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20CAF64-99B3-4C46-932A-8052F73BF57F}" v="6" dt="2024-05-06T18:45:13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5012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 RODRIGUEZ RODRIGUEZ" userId="9b070cfd-698c-4a35-acba-ed6d60d85e24" providerId="ADAL" clId="{60C29164-2706-4EEA-B72D-D86BDDCEA4AB}"/>
    <pc:docChg chg="undo custSel modSld">
      <pc:chgData name="JAVIER RODRIGUEZ RODRIGUEZ" userId="9b070cfd-698c-4a35-acba-ed6d60d85e24" providerId="ADAL" clId="{60C29164-2706-4EEA-B72D-D86BDDCEA4AB}" dt="2024-05-02T12:49:43.739" v="594" actId="164"/>
      <pc:docMkLst>
        <pc:docMk/>
      </pc:docMkLst>
      <pc:sldChg chg="modSp mod">
        <pc:chgData name="JAVIER RODRIGUEZ RODRIGUEZ" userId="9b070cfd-698c-4a35-acba-ed6d60d85e24" providerId="ADAL" clId="{60C29164-2706-4EEA-B72D-D86BDDCEA4AB}" dt="2024-05-02T06:45:40.259" v="4" actId="6549"/>
        <pc:sldMkLst>
          <pc:docMk/>
          <pc:sldMk cId="3417170301" sldId="259"/>
        </pc:sldMkLst>
        <pc:spChg chg="mod">
          <ac:chgData name="JAVIER RODRIGUEZ RODRIGUEZ" userId="9b070cfd-698c-4a35-acba-ed6d60d85e24" providerId="ADAL" clId="{60C29164-2706-4EEA-B72D-D86BDDCEA4AB}" dt="2024-05-02T06:45:40.259" v="4" actId="6549"/>
          <ac:spMkLst>
            <pc:docMk/>
            <pc:sldMk cId="3417170301" sldId="259"/>
            <ac:spMk id="3" creationId="{800E9048-266B-86E2-0023-B49790AC70B4}"/>
          </ac:spMkLst>
        </pc:spChg>
      </pc:sldChg>
      <pc:sldChg chg="modSp mod">
        <pc:chgData name="JAVIER RODRIGUEZ RODRIGUEZ" userId="9b070cfd-698c-4a35-acba-ed6d60d85e24" providerId="ADAL" clId="{60C29164-2706-4EEA-B72D-D86BDDCEA4AB}" dt="2024-05-02T09:15:58.103" v="81" actId="14100"/>
        <pc:sldMkLst>
          <pc:docMk/>
          <pc:sldMk cId="1113428248" sldId="260"/>
        </pc:sldMkLst>
        <pc:spChg chg="mod">
          <ac:chgData name="JAVIER RODRIGUEZ RODRIGUEZ" userId="9b070cfd-698c-4a35-acba-ed6d60d85e24" providerId="ADAL" clId="{60C29164-2706-4EEA-B72D-D86BDDCEA4AB}" dt="2024-05-02T09:15:58.103" v="81" actId="14100"/>
          <ac:spMkLst>
            <pc:docMk/>
            <pc:sldMk cId="1113428248" sldId="260"/>
            <ac:spMk id="3" creationId="{7438DF5F-FE42-C223-C47E-1E22D77D01C8}"/>
          </ac:spMkLst>
        </pc:spChg>
        <pc:grpChg chg="mod">
          <ac:chgData name="JAVIER RODRIGUEZ RODRIGUEZ" userId="9b070cfd-698c-4a35-acba-ed6d60d85e24" providerId="ADAL" clId="{60C29164-2706-4EEA-B72D-D86BDDCEA4AB}" dt="2024-05-02T09:05:09.550" v="41" actId="1076"/>
          <ac:grpSpMkLst>
            <pc:docMk/>
            <pc:sldMk cId="1113428248" sldId="260"/>
            <ac:grpSpMk id="12" creationId="{F19B9AF6-E042-4A1D-2412-6BFA1E9493AE}"/>
          </ac:grpSpMkLst>
        </pc:grpChg>
      </pc:sldChg>
      <pc:sldChg chg="addSp delSp modSp mod">
        <pc:chgData name="JAVIER RODRIGUEZ RODRIGUEZ" userId="9b070cfd-698c-4a35-acba-ed6d60d85e24" providerId="ADAL" clId="{60C29164-2706-4EEA-B72D-D86BDDCEA4AB}" dt="2024-05-02T10:09:03.979" v="132" actId="14100"/>
        <pc:sldMkLst>
          <pc:docMk/>
          <pc:sldMk cId="2293780033" sldId="261"/>
        </pc:sldMkLst>
        <pc:spChg chg="mod">
          <ac:chgData name="JAVIER RODRIGUEZ RODRIGUEZ" userId="9b070cfd-698c-4a35-acba-ed6d60d85e24" providerId="ADAL" clId="{60C29164-2706-4EEA-B72D-D86BDDCEA4AB}" dt="2024-05-02T09:15:52.595" v="80" actId="27636"/>
          <ac:spMkLst>
            <pc:docMk/>
            <pc:sldMk cId="2293780033" sldId="261"/>
            <ac:spMk id="3" creationId="{072748C2-B637-DF30-E195-0237EB261C35}"/>
          </ac:spMkLst>
        </pc:spChg>
        <pc:spChg chg="add del mod">
          <ac:chgData name="JAVIER RODRIGUEZ RODRIGUEZ" userId="9b070cfd-698c-4a35-acba-ed6d60d85e24" providerId="ADAL" clId="{60C29164-2706-4EEA-B72D-D86BDDCEA4AB}" dt="2024-05-02T09:05:05.707" v="39"/>
          <ac:spMkLst>
            <pc:docMk/>
            <pc:sldMk cId="2293780033" sldId="261"/>
            <ac:spMk id="15" creationId="{274D024A-3DD4-03C1-49B6-E2322F51FB15}"/>
          </ac:spMkLst>
        </pc:spChg>
        <pc:spChg chg="add mod">
          <ac:chgData name="JAVIER RODRIGUEZ RODRIGUEZ" userId="9b070cfd-698c-4a35-acba-ed6d60d85e24" providerId="ADAL" clId="{60C29164-2706-4EEA-B72D-D86BDDCEA4AB}" dt="2024-05-02T10:09:03.979" v="132" actId="14100"/>
          <ac:spMkLst>
            <pc:docMk/>
            <pc:sldMk cId="2293780033" sldId="261"/>
            <ac:spMk id="16" creationId="{9D853544-DB5D-02DE-5F49-7979A8BE76C3}"/>
          </ac:spMkLst>
        </pc:spChg>
        <pc:grpChg chg="mod">
          <ac:chgData name="JAVIER RODRIGUEZ RODRIGUEZ" userId="9b070cfd-698c-4a35-acba-ed6d60d85e24" providerId="ADAL" clId="{60C29164-2706-4EEA-B72D-D86BDDCEA4AB}" dt="2024-05-02T09:08:03.933" v="77" actId="14100"/>
          <ac:grpSpMkLst>
            <pc:docMk/>
            <pc:sldMk cId="2293780033" sldId="261"/>
            <ac:grpSpMk id="5" creationId="{7E059B4C-6765-A455-99B4-711AB0A0BF81}"/>
          </ac:grpSpMkLst>
        </pc:grpChg>
        <pc:grpChg chg="add mod">
          <ac:chgData name="JAVIER RODRIGUEZ RODRIGUEZ" userId="9b070cfd-698c-4a35-acba-ed6d60d85e24" providerId="ADAL" clId="{60C29164-2706-4EEA-B72D-D86BDDCEA4AB}" dt="2024-05-02T09:08:07.448" v="78" actId="1076"/>
          <ac:grpSpMkLst>
            <pc:docMk/>
            <pc:sldMk cId="2293780033" sldId="261"/>
            <ac:grpSpMk id="17" creationId="{A53DE5CA-427F-68CD-2C32-3FC700232FFF}"/>
          </ac:grpSpMkLst>
        </pc:grpChg>
        <pc:picChg chg="add mod">
          <ac:chgData name="JAVIER RODRIGUEZ RODRIGUEZ" userId="9b070cfd-698c-4a35-acba-ed6d60d85e24" providerId="ADAL" clId="{60C29164-2706-4EEA-B72D-D86BDDCEA4AB}" dt="2024-05-02T09:06:21.210" v="64" actId="164"/>
          <ac:picMkLst>
            <pc:docMk/>
            <pc:sldMk cId="2293780033" sldId="261"/>
            <ac:picMk id="10" creationId="{19A2296B-3959-D2C6-E194-3458CFC80337}"/>
          </ac:picMkLst>
        </pc:picChg>
        <pc:picChg chg="add mod">
          <ac:chgData name="JAVIER RODRIGUEZ RODRIGUEZ" userId="9b070cfd-698c-4a35-acba-ed6d60d85e24" providerId="ADAL" clId="{60C29164-2706-4EEA-B72D-D86BDDCEA4AB}" dt="2024-05-02T09:06:21.210" v="64" actId="164"/>
          <ac:picMkLst>
            <pc:docMk/>
            <pc:sldMk cId="2293780033" sldId="261"/>
            <ac:picMk id="12" creationId="{88E16CAA-9795-5421-C51B-5BA6E521DC8B}"/>
          </ac:picMkLst>
        </pc:picChg>
        <pc:picChg chg="add mod">
          <ac:chgData name="JAVIER RODRIGUEZ RODRIGUEZ" userId="9b070cfd-698c-4a35-acba-ed6d60d85e24" providerId="ADAL" clId="{60C29164-2706-4EEA-B72D-D86BDDCEA4AB}" dt="2024-05-02T09:06:21.210" v="64" actId="164"/>
          <ac:picMkLst>
            <pc:docMk/>
            <pc:sldMk cId="2293780033" sldId="261"/>
            <ac:picMk id="14" creationId="{65AFB8C9-425B-53D7-39F5-5C0A3D316229}"/>
          </ac:picMkLst>
        </pc:picChg>
      </pc:sldChg>
      <pc:sldChg chg="addSp modSp mod">
        <pc:chgData name="JAVIER RODRIGUEZ RODRIGUEZ" userId="9b070cfd-698c-4a35-acba-ed6d60d85e24" providerId="ADAL" clId="{60C29164-2706-4EEA-B72D-D86BDDCEA4AB}" dt="2024-05-02T10:21:12.954" v="210" actId="1076"/>
        <pc:sldMkLst>
          <pc:docMk/>
          <pc:sldMk cId="164939198" sldId="262"/>
        </pc:sldMkLst>
        <pc:spChg chg="mod">
          <ac:chgData name="JAVIER RODRIGUEZ RODRIGUEZ" userId="9b070cfd-698c-4a35-acba-ed6d60d85e24" providerId="ADAL" clId="{60C29164-2706-4EEA-B72D-D86BDDCEA4AB}" dt="2024-05-02T06:46:06.643" v="12" actId="6549"/>
          <ac:spMkLst>
            <pc:docMk/>
            <pc:sldMk cId="164939198" sldId="262"/>
            <ac:spMk id="3" creationId="{62953402-AA65-172E-400C-D1CC8CFCC1A8}"/>
          </ac:spMkLst>
        </pc:spChg>
        <pc:spChg chg="add mod">
          <ac:chgData name="JAVIER RODRIGUEZ RODRIGUEZ" userId="9b070cfd-698c-4a35-acba-ed6d60d85e24" providerId="ADAL" clId="{60C29164-2706-4EEA-B72D-D86BDDCEA4AB}" dt="2024-05-02T10:17:51.090" v="159" actId="20577"/>
          <ac:spMkLst>
            <pc:docMk/>
            <pc:sldMk cId="164939198" sldId="262"/>
            <ac:spMk id="10" creationId="{236D73B1-381C-68FA-8DE3-ACDECCA7ABFA}"/>
          </ac:spMkLst>
        </pc:spChg>
        <pc:spChg chg="add mod">
          <ac:chgData name="JAVIER RODRIGUEZ RODRIGUEZ" userId="9b070cfd-698c-4a35-acba-ed6d60d85e24" providerId="ADAL" clId="{60C29164-2706-4EEA-B72D-D86BDDCEA4AB}" dt="2024-05-02T10:19:43.145" v="199" actId="164"/>
          <ac:spMkLst>
            <pc:docMk/>
            <pc:sldMk cId="164939198" sldId="262"/>
            <ac:spMk id="18" creationId="{8343FDFB-4F62-302F-81EE-65AE5D3D0E6A}"/>
          </ac:spMkLst>
        </pc:spChg>
        <pc:grpChg chg="add mod">
          <ac:chgData name="JAVIER RODRIGUEZ RODRIGUEZ" userId="9b070cfd-698c-4a35-acba-ed6d60d85e24" providerId="ADAL" clId="{60C29164-2706-4EEA-B72D-D86BDDCEA4AB}" dt="2024-05-02T10:20:23.199" v="206" actId="1076"/>
          <ac:grpSpMkLst>
            <pc:docMk/>
            <pc:sldMk cId="164939198" sldId="262"/>
            <ac:grpSpMk id="11" creationId="{DD6D82A5-D5ED-8474-0B32-2B0D55023BE3}"/>
          </ac:grpSpMkLst>
        </pc:grpChg>
        <pc:grpChg chg="add mod">
          <ac:chgData name="JAVIER RODRIGUEZ RODRIGUEZ" userId="9b070cfd-698c-4a35-acba-ed6d60d85e24" providerId="ADAL" clId="{60C29164-2706-4EEA-B72D-D86BDDCEA4AB}" dt="2024-05-02T10:21:12.954" v="210" actId="1076"/>
          <ac:grpSpMkLst>
            <pc:docMk/>
            <pc:sldMk cId="164939198" sldId="262"/>
            <ac:grpSpMk id="19" creationId="{93B57236-5FE7-7568-4598-0EF024D46414}"/>
          </ac:grpSpMkLst>
        </pc:grpChg>
        <pc:picChg chg="add mod">
          <ac:chgData name="JAVIER RODRIGUEZ RODRIGUEZ" userId="9b070cfd-698c-4a35-acba-ed6d60d85e24" providerId="ADAL" clId="{60C29164-2706-4EEA-B72D-D86BDDCEA4AB}" dt="2024-05-02T10:09:14.492" v="133" actId="164"/>
          <ac:picMkLst>
            <pc:docMk/>
            <pc:sldMk cId="164939198" sldId="262"/>
            <ac:picMk id="5" creationId="{97F59963-F418-51D1-6CEB-358C8F208AEC}"/>
          </ac:picMkLst>
        </pc:picChg>
        <pc:picChg chg="add mod">
          <ac:chgData name="JAVIER RODRIGUEZ RODRIGUEZ" userId="9b070cfd-698c-4a35-acba-ed6d60d85e24" providerId="ADAL" clId="{60C29164-2706-4EEA-B72D-D86BDDCEA4AB}" dt="2024-05-02T10:09:14.492" v="133" actId="164"/>
          <ac:picMkLst>
            <pc:docMk/>
            <pc:sldMk cId="164939198" sldId="262"/>
            <ac:picMk id="7" creationId="{18094CF5-D17A-A3F1-53DF-9D408F9D1E93}"/>
          </ac:picMkLst>
        </pc:picChg>
        <pc:picChg chg="add mod">
          <ac:chgData name="JAVIER RODRIGUEZ RODRIGUEZ" userId="9b070cfd-698c-4a35-acba-ed6d60d85e24" providerId="ADAL" clId="{60C29164-2706-4EEA-B72D-D86BDDCEA4AB}" dt="2024-05-02T10:09:14.492" v="133" actId="164"/>
          <ac:picMkLst>
            <pc:docMk/>
            <pc:sldMk cId="164939198" sldId="262"/>
            <ac:picMk id="9" creationId="{335C1292-370E-3A4F-40C5-B3AFDACEA1A7}"/>
          </ac:picMkLst>
        </pc:picChg>
        <pc:picChg chg="add mod">
          <ac:chgData name="JAVIER RODRIGUEZ RODRIGUEZ" userId="9b070cfd-698c-4a35-acba-ed6d60d85e24" providerId="ADAL" clId="{60C29164-2706-4EEA-B72D-D86BDDCEA4AB}" dt="2024-05-02T10:19:43.145" v="199" actId="164"/>
          <ac:picMkLst>
            <pc:docMk/>
            <pc:sldMk cId="164939198" sldId="262"/>
            <ac:picMk id="13" creationId="{C23113B9-C173-4852-493C-70A36A9E1702}"/>
          </ac:picMkLst>
        </pc:picChg>
        <pc:picChg chg="add mod modCrop">
          <ac:chgData name="JAVIER RODRIGUEZ RODRIGUEZ" userId="9b070cfd-698c-4a35-acba-ed6d60d85e24" providerId="ADAL" clId="{60C29164-2706-4EEA-B72D-D86BDDCEA4AB}" dt="2024-05-02T10:20:58.864" v="208" actId="732"/>
          <ac:picMkLst>
            <pc:docMk/>
            <pc:sldMk cId="164939198" sldId="262"/>
            <ac:picMk id="15" creationId="{D5AE1E1B-2B35-9A18-E973-8EBF49808801}"/>
          </ac:picMkLst>
        </pc:picChg>
        <pc:picChg chg="add mod modCrop">
          <ac:chgData name="JAVIER RODRIGUEZ RODRIGUEZ" userId="9b070cfd-698c-4a35-acba-ed6d60d85e24" providerId="ADAL" clId="{60C29164-2706-4EEA-B72D-D86BDDCEA4AB}" dt="2024-05-02T10:21:04.456" v="209" actId="732"/>
          <ac:picMkLst>
            <pc:docMk/>
            <pc:sldMk cId="164939198" sldId="262"/>
            <ac:picMk id="17" creationId="{AA163220-9F75-B6C2-6535-594A5687252D}"/>
          </ac:picMkLst>
        </pc:picChg>
      </pc:sldChg>
      <pc:sldChg chg="addSp modSp mod">
        <pc:chgData name="JAVIER RODRIGUEZ RODRIGUEZ" userId="9b070cfd-698c-4a35-acba-ed6d60d85e24" providerId="ADAL" clId="{60C29164-2706-4EEA-B72D-D86BDDCEA4AB}" dt="2024-05-02T12:49:43.739" v="594" actId="164"/>
        <pc:sldMkLst>
          <pc:docMk/>
          <pc:sldMk cId="2041324044" sldId="263"/>
        </pc:sldMkLst>
        <pc:spChg chg="mod">
          <ac:chgData name="JAVIER RODRIGUEZ RODRIGUEZ" userId="9b070cfd-698c-4a35-acba-ed6d60d85e24" providerId="ADAL" clId="{60C29164-2706-4EEA-B72D-D86BDDCEA4AB}" dt="2024-05-02T12:29:16.042" v="248" actId="27636"/>
          <ac:spMkLst>
            <pc:docMk/>
            <pc:sldMk cId="2041324044" sldId="263"/>
            <ac:spMk id="3" creationId="{2220A230-DCD0-64B8-D9C2-0F410343FAB4}"/>
          </ac:spMkLst>
        </pc:spChg>
        <pc:spChg chg="add mod ord">
          <ac:chgData name="JAVIER RODRIGUEZ RODRIGUEZ" userId="9b070cfd-698c-4a35-acba-ed6d60d85e24" providerId="ADAL" clId="{60C29164-2706-4EEA-B72D-D86BDDCEA4AB}" dt="2024-05-02T12:32:15.761" v="266" actId="164"/>
          <ac:spMkLst>
            <pc:docMk/>
            <pc:sldMk cId="2041324044" sldId="263"/>
            <ac:spMk id="12" creationId="{9ECC3C76-AB92-5B1B-8D2C-2F7A61173497}"/>
          </ac:spMkLst>
        </pc:spChg>
        <pc:spChg chg="add mod">
          <ac:chgData name="JAVIER RODRIGUEZ RODRIGUEZ" userId="9b070cfd-698c-4a35-acba-ed6d60d85e24" providerId="ADAL" clId="{60C29164-2706-4EEA-B72D-D86BDDCEA4AB}" dt="2024-05-02T12:46:24.228" v="424" actId="164"/>
          <ac:spMkLst>
            <pc:docMk/>
            <pc:sldMk cId="2041324044" sldId="263"/>
            <ac:spMk id="14" creationId="{FB684965-EA59-7E16-FAD9-95FAAFB869C4}"/>
          </ac:spMkLst>
        </pc:spChg>
        <pc:spChg chg="add mod">
          <ac:chgData name="JAVIER RODRIGUEZ RODRIGUEZ" userId="9b070cfd-698c-4a35-acba-ed6d60d85e24" providerId="ADAL" clId="{60C29164-2706-4EEA-B72D-D86BDDCEA4AB}" dt="2024-05-02T12:49:43.739" v="594" actId="164"/>
          <ac:spMkLst>
            <pc:docMk/>
            <pc:sldMk cId="2041324044" sldId="263"/>
            <ac:spMk id="28" creationId="{BEDBC89B-8B76-F476-C16F-04D00EACB2DF}"/>
          </ac:spMkLst>
        </pc:spChg>
        <pc:grpChg chg="add mod">
          <ac:chgData name="JAVIER RODRIGUEZ RODRIGUEZ" userId="9b070cfd-698c-4a35-acba-ed6d60d85e24" providerId="ADAL" clId="{60C29164-2706-4EEA-B72D-D86BDDCEA4AB}" dt="2024-05-02T12:46:24.228" v="424" actId="164"/>
          <ac:grpSpMkLst>
            <pc:docMk/>
            <pc:sldMk cId="2041324044" sldId="263"/>
            <ac:grpSpMk id="13" creationId="{74BF8DDF-0148-C439-07C8-4FA66319AA5B}"/>
          </ac:grpSpMkLst>
        </pc:grpChg>
        <pc:grpChg chg="add mod">
          <ac:chgData name="JAVIER RODRIGUEZ RODRIGUEZ" userId="9b070cfd-698c-4a35-acba-ed6d60d85e24" providerId="ADAL" clId="{60C29164-2706-4EEA-B72D-D86BDDCEA4AB}" dt="2024-05-02T12:49:43.739" v="594" actId="164"/>
          <ac:grpSpMkLst>
            <pc:docMk/>
            <pc:sldMk cId="2041324044" sldId="263"/>
            <ac:grpSpMk id="26" creationId="{2063178B-F797-43B3-A3E0-B6EE33CD2527}"/>
          </ac:grpSpMkLst>
        </pc:grpChg>
        <pc:grpChg chg="add mod">
          <ac:chgData name="JAVIER RODRIGUEZ RODRIGUEZ" userId="9b070cfd-698c-4a35-acba-ed6d60d85e24" providerId="ADAL" clId="{60C29164-2706-4EEA-B72D-D86BDDCEA4AB}" dt="2024-05-02T12:46:24.228" v="424" actId="164"/>
          <ac:grpSpMkLst>
            <pc:docMk/>
            <pc:sldMk cId="2041324044" sldId="263"/>
            <ac:grpSpMk id="27" creationId="{3EA50C6A-DBE3-DB4B-B21E-F547D9CC2DF7}"/>
          </ac:grpSpMkLst>
        </pc:grpChg>
        <pc:grpChg chg="add mod">
          <ac:chgData name="JAVIER RODRIGUEZ RODRIGUEZ" userId="9b070cfd-698c-4a35-acba-ed6d60d85e24" providerId="ADAL" clId="{60C29164-2706-4EEA-B72D-D86BDDCEA4AB}" dt="2024-05-02T12:49:43.739" v="594" actId="164"/>
          <ac:grpSpMkLst>
            <pc:docMk/>
            <pc:sldMk cId="2041324044" sldId="263"/>
            <ac:grpSpMk id="29" creationId="{38CBC8C3-0494-AC23-4205-5B9D78E38E89}"/>
          </ac:grpSpMkLst>
        </pc:grpChg>
        <pc:picChg chg="add mod">
          <ac:chgData name="JAVIER RODRIGUEZ RODRIGUEZ" userId="9b070cfd-698c-4a35-acba-ed6d60d85e24" providerId="ADAL" clId="{60C29164-2706-4EEA-B72D-D86BDDCEA4AB}" dt="2024-05-02T12:32:15.761" v="266" actId="164"/>
          <ac:picMkLst>
            <pc:docMk/>
            <pc:sldMk cId="2041324044" sldId="263"/>
            <ac:picMk id="5" creationId="{BF7BB0C5-B820-8264-FD28-68F21DC5FDB5}"/>
          </ac:picMkLst>
        </pc:picChg>
        <pc:picChg chg="add mod">
          <ac:chgData name="JAVIER RODRIGUEZ RODRIGUEZ" userId="9b070cfd-698c-4a35-acba-ed6d60d85e24" providerId="ADAL" clId="{60C29164-2706-4EEA-B72D-D86BDDCEA4AB}" dt="2024-05-02T12:32:15.761" v="266" actId="164"/>
          <ac:picMkLst>
            <pc:docMk/>
            <pc:sldMk cId="2041324044" sldId="263"/>
            <ac:picMk id="7" creationId="{3DEA0EB8-35B5-86A3-7D34-1A29D3A56185}"/>
          </ac:picMkLst>
        </pc:picChg>
        <pc:picChg chg="add mod">
          <ac:chgData name="JAVIER RODRIGUEZ RODRIGUEZ" userId="9b070cfd-698c-4a35-acba-ed6d60d85e24" providerId="ADAL" clId="{60C29164-2706-4EEA-B72D-D86BDDCEA4AB}" dt="2024-05-02T12:32:15.761" v="266" actId="164"/>
          <ac:picMkLst>
            <pc:docMk/>
            <pc:sldMk cId="2041324044" sldId="263"/>
            <ac:picMk id="9" creationId="{E2C0A4F5-0237-5378-019F-73197A3CC3C8}"/>
          </ac:picMkLst>
        </pc:picChg>
        <pc:picChg chg="add mod">
          <ac:chgData name="JAVIER RODRIGUEZ RODRIGUEZ" userId="9b070cfd-698c-4a35-acba-ed6d60d85e24" providerId="ADAL" clId="{60C29164-2706-4EEA-B72D-D86BDDCEA4AB}" dt="2024-05-02T12:32:15.761" v="266" actId="164"/>
          <ac:picMkLst>
            <pc:docMk/>
            <pc:sldMk cId="2041324044" sldId="263"/>
            <ac:picMk id="11" creationId="{883DE01F-08E9-AE15-8C63-BA9BC894AD1F}"/>
          </ac:picMkLst>
        </pc:picChg>
        <pc:picChg chg="add mod">
          <ac:chgData name="JAVIER RODRIGUEZ RODRIGUEZ" userId="9b070cfd-698c-4a35-acba-ed6d60d85e24" providerId="ADAL" clId="{60C29164-2706-4EEA-B72D-D86BDDCEA4AB}" dt="2024-05-02T12:46:18.359" v="423" actId="164"/>
          <ac:picMkLst>
            <pc:docMk/>
            <pc:sldMk cId="2041324044" sldId="263"/>
            <ac:picMk id="23" creationId="{AE392AFA-B2C9-606B-3799-E68F33245854}"/>
          </ac:picMkLst>
        </pc:picChg>
        <pc:picChg chg="add mod">
          <ac:chgData name="JAVIER RODRIGUEZ RODRIGUEZ" userId="9b070cfd-698c-4a35-acba-ed6d60d85e24" providerId="ADAL" clId="{60C29164-2706-4EEA-B72D-D86BDDCEA4AB}" dt="2024-05-02T12:46:18.359" v="423" actId="164"/>
          <ac:picMkLst>
            <pc:docMk/>
            <pc:sldMk cId="2041324044" sldId="263"/>
            <ac:picMk id="25" creationId="{309F3971-BA7A-BDF8-3714-75775A225086}"/>
          </ac:picMkLst>
        </pc:picChg>
        <pc:cxnChg chg="add mod">
          <ac:chgData name="JAVIER RODRIGUEZ RODRIGUEZ" userId="9b070cfd-698c-4a35-acba-ed6d60d85e24" providerId="ADAL" clId="{60C29164-2706-4EEA-B72D-D86BDDCEA4AB}" dt="2024-05-02T12:34:03.353" v="339" actId="208"/>
          <ac:cxnSpMkLst>
            <pc:docMk/>
            <pc:sldMk cId="2041324044" sldId="263"/>
            <ac:cxnSpMk id="16" creationId="{60B7BCEC-3F84-D4DF-214C-98C3A9D4FB8C}"/>
          </ac:cxnSpMkLst>
        </pc:cxnChg>
        <pc:cxnChg chg="add mod">
          <ac:chgData name="JAVIER RODRIGUEZ RODRIGUEZ" userId="9b070cfd-698c-4a35-acba-ed6d60d85e24" providerId="ADAL" clId="{60C29164-2706-4EEA-B72D-D86BDDCEA4AB}" dt="2024-05-02T12:34:40.411" v="345" actId="14100"/>
          <ac:cxnSpMkLst>
            <pc:docMk/>
            <pc:sldMk cId="2041324044" sldId="263"/>
            <ac:cxnSpMk id="19" creationId="{60C90A65-4F39-480C-7EDD-C7D6597D7875}"/>
          </ac:cxnSpMkLst>
        </pc:cxnChg>
      </pc:sldChg>
    </pc:docChg>
  </pc:docChgLst>
  <pc:docChgLst>
    <pc:chgData name="Javier Rodríguez Rodríguez" userId="e1108311-b765-46d3-904d-2f2101509f21" providerId="ADAL" clId="{920CAF64-99B3-4C46-932A-8052F73BF57F}"/>
    <pc:docChg chg="undo redo custSel addSld modSld">
      <pc:chgData name="Javier Rodríguez Rodríguez" userId="e1108311-b765-46d3-904d-2f2101509f21" providerId="ADAL" clId="{920CAF64-99B3-4C46-932A-8052F73BF57F}" dt="2024-05-06T19:34:34.880" v="286" actId="20577"/>
      <pc:docMkLst>
        <pc:docMk/>
      </pc:docMkLst>
      <pc:sldChg chg="modSp mod">
        <pc:chgData name="Javier Rodríguez Rodríguez" userId="e1108311-b765-46d3-904d-2f2101509f21" providerId="ADAL" clId="{920CAF64-99B3-4C46-932A-8052F73BF57F}" dt="2024-05-06T19:13:07.277" v="280" actId="20577"/>
        <pc:sldMkLst>
          <pc:docMk/>
          <pc:sldMk cId="801109130" sldId="257"/>
        </pc:sldMkLst>
        <pc:spChg chg="mod">
          <ac:chgData name="Javier Rodríguez Rodríguez" userId="e1108311-b765-46d3-904d-2f2101509f21" providerId="ADAL" clId="{920CAF64-99B3-4C46-932A-8052F73BF57F}" dt="2024-05-06T19:13:07.277" v="280" actId="20577"/>
          <ac:spMkLst>
            <pc:docMk/>
            <pc:sldMk cId="801109130" sldId="257"/>
            <ac:spMk id="3" creationId="{9A5797EB-0254-5278-64EF-2D58378A8189}"/>
          </ac:spMkLst>
        </pc:spChg>
      </pc:sldChg>
      <pc:sldChg chg="modSp mod">
        <pc:chgData name="Javier Rodríguez Rodríguez" userId="e1108311-b765-46d3-904d-2f2101509f21" providerId="ADAL" clId="{920CAF64-99B3-4C46-932A-8052F73BF57F}" dt="2024-05-06T18:28:10.021" v="45" actId="113"/>
        <pc:sldMkLst>
          <pc:docMk/>
          <pc:sldMk cId="3417170301" sldId="259"/>
        </pc:sldMkLst>
        <pc:spChg chg="mod">
          <ac:chgData name="Javier Rodríguez Rodríguez" userId="e1108311-b765-46d3-904d-2f2101509f21" providerId="ADAL" clId="{920CAF64-99B3-4C46-932A-8052F73BF57F}" dt="2024-05-06T18:28:10.021" v="45" actId="113"/>
          <ac:spMkLst>
            <pc:docMk/>
            <pc:sldMk cId="3417170301" sldId="259"/>
            <ac:spMk id="3" creationId="{800E9048-266B-86E2-0023-B49790AC70B4}"/>
          </ac:spMkLst>
        </pc:spChg>
      </pc:sldChg>
      <pc:sldChg chg="modSp mod">
        <pc:chgData name="Javier Rodríguez Rodríguez" userId="e1108311-b765-46d3-904d-2f2101509f21" providerId="ADAL" clId="{920CAF64-99B3-4C46-932A-8052F73BF57F}" dt="2024-05-06T18:33:22.925" v="66" actId="1076"/>
        <pc:sldMkLst>
          <pc:docMk/>
          <pc:sldMk cId="164939198" sldId="262"/>
        </pc:sldMkLst>
        <pc:grpChg chg="mod">
          <ac:chgData name="Javier Rodríguez Rodríguez" userId="e1108311-b765-46d3-904d-2f2101509f21" providerId="ADAL" clId="{920CAF64-99B3-4C46-932A-8052F73BF57F}" dt="2024-05-06T18:33:22.925" v="66" actId="1076"/>
          <ac:grpSpMkLst>
            <pc:docMk/>
            <pc:sldMk cId="164939198" sldId="262"/>
            <ac:grpSpMk id="19" creationId="{93B57236-5FE7-7568-4598-0EF024D46414}"/>
          </ac:grpSpMkLst>
        </pc:grpChg>
      </pc:sldChg>
      <pc:sldChg chg="modSp mod">
        <pc:chgData name="Javier Rodríguez Rodríguez" userId="e1108311-b765-46d3-904d-2f2101509f21" providerId="ADAL" clId="{920CAF64-99B3-4C46-932A-8052F73BF57F}" dt="2024-05-06T19:34:34.880" v="286" actId="20577"/>
        <pc:sldMkLst>
          <pc:docMk/>
          <pc:sldMk cId="2041324044" sldId="263"/>
        </pc:sldMkLst>
        <pc:spChg chg="mod">
          <ac:chgData name="Javier Rodríguez Rodríguez" userId="e1108311-b765-46d3-904d-2f2101509f21" providerId="ADAL" clId="{920CAF64-99B3-4C46-932A-8052F73BF57F}" dt="2024-05-06T19:34:34.880" v="286" actId="20577"/>
          <ac:spMkLst>
            <pc:docMk/>
            <pc:sldMk cId="2041324044" sldId="263"/>
            <ac:spMk id="3" creationId="{2220A230-DCD0-64B8-D9C2-0F410343FAB4}"/>
          </ac:spMkLst>
        </pc:spChg>
        <pc:grpChg chg="mod">
          <ac:chgData name="Javier Rodríguez Rodríguez" userId="e1108311-b765-46d3-904d-2f2101509f21" providerId="ADAL" clId="{920CAF64-99B3-4C46-932A-8052F73BF57F}" dt="2024-05-06T18:39:49.578" v="74" actId="14100"/>
          <ac:grpSpMkLst>
            <pc:docMk/>
            <pc:sldMk cId="2041324044" sldId="263"/>
            <ac:grpSpMk id="27" creationId="{3EA50C6A-DBE3-DB4B-B21E-F547D9CC2DF7}"/>
          </ac:grpSpMkLst>
        </pc:grpChg>
      </pc:sldChg>
      <pc:sldChg chg="modSp mod">
        <pc:chgData name="Javier Rodríguez Rodríguez" userId="e1108311-b765-46d3-904d-2f2101509f21" providerId="ADAL" clId="{920CAF64-99B3-4C46-932A-8052F73BF57F}" dt="2024-05-06T18:41:31.930" v="121" actId="20577"/>
        <pc:sldMkLst>
          <pc:docMk/>
          <pc:sldMk cId="3595574884" sldId="264"/>
        </pc:sldMkLst>
        <pc:spChg chg="mod">
          <ac:chgData name="Javier Rodríguez Rodríguez" userId="e1108311-b765-46d3-904d-2f2101509f21" providerId="ADAL" clId="{920CAF64-99B3-4C46-932A-8052F73BF57F}" dt="2024-05-06T18:41:31.930" v="121" actId="20577"/>
          <ac:spMkLst>
            <pc:docMk/>
            <pc:sldMk cId="3595574884" sldId="264"/>
            <ac:spMk id="3" creationId="{276E286B-6931-20D4-E010-E7D14D931FAF}"/>
          </ac:spMkLst>
        </pc:spChg>
      </pc:sldChg>
      <pc:sldChg chg="addSp delSp modSp new mod">
        <pc:chgData name="Javier Rodríguez Rodríguez" userId="e1108311-b765-46d3-904d-2f2101509f21" providerId="ADAL" clId="{920CAF64-99B3-4C46-932A-8052F73BF57F}" dt="2024-05-06T19:05:07.419" v="279" actId="1076"/>
        <pc:sldMkLst>
          <pc:docMk/>
          <pc:sldMk cId="1285384126" sldId="265"/>
        </pc:sldMkLst>
        <pc:spChg chg="mod">
          <ac:chgData name="Javier Rodríguez Rodríguez" userId="e1108311-b765-46d3-904d-2f2101509f21" providerId="ADAL" clId="{920CAF64-99B3-4C46-932A-8052F73BF57F}" dt="2024-05-06T18:27:37.880" v="34" actId="113"/>
          <ac:spMkLst>
            <pc:docMk/>
            <pc:sldMk cId="1285384126" sldId="265"/>
            <ac:spMk id="2" creationId="{64C6DCD0-AC97-2494-C8E6-8B5CF68A57A0}"/>
          </ac:spMkLst>
        </pc:spChg>
        <pc:spChg chg="del">
          <ac:chgData name="Javier Rodríguez Rodríguez" userId="e1108311-b765-46d3-904d-2f2101509f21" providerId="ADAL" clId="{920CAF64-99B3-4C46-932A-8052F73BF57F}" dt="2024-05-06T18:25:38.047" v="14"/>
          <ac:spMkLst>
            <pc:docMk/>
            <pc:sldMk cId="1285384126" sldId="265"/>
            <ac:spMk id="3" creationId="{7F411924-3A86-A5DF-B5A5-03CE44236FA7}"/>
          </ac:spMkLst>
        </pc:spChg>
        <pc:spChg chg="add mod">
          <ac:chgData name="Javier Rodríguez Rodríguez" userId="e1108311-b765-46d3-904d-2f2101509f21" providerId="ADAL" clId="{920CAF64-99B3-4C46-932A-8052F73BF57F}" dt="2024-05-06T18:49:53.346" v="241" actId="20577"/>
          <ac:spMkLst>
            <pc:docMk/>
            <pc:sldMk cId="1285384126" sldId="265"/>
            <ac:spMk id="11" creationId="{2FBA2DED-761F-3BFA-D357-80EB4607C02F}"/>
          </ac:spMkLst>
        </pc:spChg>
        <pc:picChg chg="add mod">
          <ac:chgData name="Javier Rodríguez Rodríguez" userId="e1108311-b765-46d3-904d-2f2101509f21" providerId="ADAL" clId="{920CAF64-99B3-4C46-932A-8052F73BF57F}" dt="2024-05-06T18:43:40.408" v="125" actId="1076"/>
          <ac:picMkLst>
            <pc:docMk/>
            <pc:sldMk cId="1285384126" sldId="265"/>
            <ac:picMk id="5" creationId="{7CC1466F-3407-311E-04A4-AFDB10634C49}"/>
          </ac:picMkLst>
        </pc:picChg>
        <pc:picChg chg="add mod modCrop">
          <ac:chgData name="Javier Rodríguez Rodríguez" userId="e1108311-b765-46d3-904d-2f2101509f21" providerId="ADAL" clId="{920CAF64-99B3-4C46-932A-8052F73BF57F}" dt="2024-05-06T18:30:41.147" v="56" actId="1076"/>
          <ac:picMkLst>
            <pc:docMk/>
            <pc:sldMk cId="1285384126" sldId="265"/>
            <ac:picMk id="7" creationId="{F08D7C34-B49C-E351-6B7E-D503CAFDE163}"/>
          </ac:picMkLst>
        </pc:picChg>
        <pc:picChg chg="add mod modCrop">
          <ac:chgData name="Javier Rodríguez Rodríguez" userId="e1108311-b765-46d3-904d-2f2101509f21" providerId="ADAL" clId="{920CAF64-99B3-4C46-932A-8052F73BF57F}" dt="2024-05-06T19:05:07.419" v="279" actId="1076"/>
          <ac:picMkLst>
            <pc:docMk/>
            <pc:sldMk cId="1285384126" sldId="265"/>
            <ac:picMk id="8" creationId="{2C6E2ED7-AC93-A76E-3CA8-B1D754213647}"/>
          </ac:picMkLst>
        </pc:picChg>
        <pc:cxnChg chg="add del mod">
          <ac:chgData name="Javier Rodríguez Rodríguez" userId="e1108311-b765-46d3-904d-2f2101509f21" providerId="ADAL" clId="{920CAF64-99B3-4C46-932A-8052F73BF57F}" dt="2024-05-06T18:30:31.315" v="54" actId="478"/>
          <ac:cxnSpMkLst>
            <pc:docMk/>
            <pc:sldMk cId="1285384126" sldId="265"/>
            <ac:cxnSpMk id="10" creationId="{13522CDD-40EA-D608-7CF1-9855043C27CF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4DAF9F-31DE-479B-936B-753EE5D837AE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D735A-D013-4F80-A62E-310C1E1C808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5797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D735A-D013-4F80-A62E-310C1E1C808B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9912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FD735A-D013-4F80-A62E-310C1E1C808B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14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57091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368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475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642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73271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9522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81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07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8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557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0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4725328B-282E-4450-9B43-51D41F03808C}" type="datetimeFigureOut">
              <a:rPr lang="es-ES" smtClean="0"/>
              <a:t>06/05/2024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07321548-B0A3-4721-B4CD-0063D833D23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632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9BEE2C-E880-4798-733F-6C3775FB5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1573" y="365761"/>
            <a:ext cx="5056463" cy="443483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Asteroid morphological modelling and YORP detection by light curve inversion method</a:t>
            </a:r>
            <a:endParaRPr lang="es-E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F73506-A7FC-8E4F-E7F8-A31CF6250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27094" y="5139688"/>
            <a:ext cx="3927371" cy="1352551"/>
          </a:xfrm>
        </p:spPr>
        <p:txBody>
          <a:bodyPr>
            <a:normAutofit/>
          </a:bodyPr>
          <a:lstStyle/>
          <a:p>
            <a:endParaRPr lang="es-ES" sz="1900" dirty="0">
              <a:solidFill>
                <a:schemeClr val="tx1">
                  <a:lumMod val="85000"/>
                </a:schemeClr>
              </a:solidFill>
            </a:endParaRPr>
          </a:p>
          <a:p>
            <a:endParaRPr lang="es-ES" sz="1900" dirty="0">
              <a:solidFill>
                <a:schemeClr val="tx1">
                  <a:lumMod val="85000"/>
                </a:schemeClr>
              </a:solidFill>
            </a:endParaRPr>
          </a:p>
          <a:p>
            <a:r>
              <a:rPr lang="es-ES" sz="1900" dirty="0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Javier Rodríguez </a:t>
            </a:r>
            <a:r>
              <a:rPr lang="es-ES" sz="1900" dirty="0" err="1">
                <a:solidFill>
                  <a:schemeClr val="tx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Rodríguez</a:t>
            </a:r>
            <a:endParaRPr lang="es-ES" sz="1900" dirty="0">
              <a:solidFill>
                <a:schemeClr val="tx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3ADFD3-4D64-4F08-9310-C03AD6F5E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283" y="0"/>
            <a:ext cx="608735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C6009189-E5F3-ECFE-92E0-FFE693E70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06" y="402782"/>
            <a:ext cx="3959712" cy="208461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051FEA7-05C2-69C4-2101-695F8450D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73" y="3085855"/>
            <a:ext cx="3173682" cy="3173682"/>
          </a:xfrm>
          <a:prstGeom prst="rect">
            <a:avLst/>
          </a:prstGeom>
        </p:spPr>
      </p:pic>
      <p:pic>
        <p:nvPicPr>
          <p:cNvPr id="5" name="Picture 4" descr="Cátedra de la Sidra de Asturias – Universidad de Oviedo / Universidá  d'Uvieu / University of Oviedo">
            <a:extLst>
              <a:ext uri="{FF2B5EF4-FFF2-40B4-BE49-F238E27FC236}">
                <a16:creationId xmlns:a16="http://schemas.microsoft.com/office/drawing/2014/main" id="{5D7DAAA1-9B54-B76A-B861-B278AC361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4950" y="3085855"/>
            <a:ext cx="3014782" cy="328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348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61224-6D39-C0CB-1530-2BE96B9D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  <a:endParaRPr lang="es-E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6E286B-6931-20D4-E010-E7D14D931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observations provided by IAC get results with better uncertainty for (3103) Eger and (161989) Cacus.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(2100) Ra-Shalom the results considering the YORP effect have a better uncertainty and slightly better fit to the data, which led us to think that the object is affected by it, and later publications confirmed it.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models are presented for (12711) Tukmit, (7335) 1989 JA, (7822) 1991 CS, (154244) 2002 KL6 and (159402) 1999 AP10.</a:t>
            </a:r>
          </a:p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special case of (154244) 2002 KL6 considering the YORP effect the results yield better uncertainties along a slightly better fit to the data. If the asteroid is affected by this effect, it would be the very first asteroid with a negative YORP.</a:t>
            </a:r>
          </a:p>
        </p:txBody>
      </p:sp>
    </p:spTree>
    <p:extLst>
      <p:ext uri="{BB962C8B-B14F-4D97-AF65-F5344CB8AC3E}">
        <p14:creationId xmlns:p14="http://schemas.microsoft.com/office/powerpoint/2010/main" val="3595574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F4284-2406-2203-2DEC-5D8DB19C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6455664" cy="1325562"/>
          </a:xfrm>
        </p:spPr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 Curve Inversion Method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5797EB-0254-5278-64EF-2D58378A8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6263640" cy="4351337"/>
          </a:xfrm>
        </p:spPr>
        <p:txBody>
          <a:bodyPr anchor="ctr">
            <a:normAutofit/>
          </a:bodyPr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dense light curves a shape model and the rotational properties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λ, β, ν) of the asteroid are obtained.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Archival data obtained from the DAMIT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et al. 2010) (Ra-Shalom, Eger and Cacus) and ALCDEF (Stephens et al. 2018) (Tukmit, 7335, 7822, 154244 and 159402) databases.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photometric data obtained from 2021, 2022 and 2023 by Instituto de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Astrofísica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Canarias (IAC) in the framework of the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ViNOS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Licandro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2023) and NEOROCKS* programs. 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Lightcurve inversion performed with the DAMIT code 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et al. 2010) with constant period. Also, with the code allowing linear evolution of the rotation period (Josef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in personal communication).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7932C4D-7481-87CB-426E-A131253296D2}"/>
              </a:ext>
            </a:extLst>
          </p:cNvPr>
          <p:cNvSpPr txBox="1"/>
          <p:nvPr/>
        </p:nvSpPr>
        <p:spPr>
          <a:xfrm>
            <a:off x="1261872" y="6049338"/>
            <a:ext cx="39684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baseline="30000" dirty="0">
                <a:solidFill>
                  <a:srgbClr val="0563C1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*https://www.neorocks.eu/</a:t>
            </a:r>
            <a:endParaRPr lang="en-GB" sz="1600" baseline="30000" dirty="0"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36D759F3-CFBF-C410-25E1-B024B82ECE6B}"/>
              </a:ext>
            </a:extLst>
          </p:cNvPr>
          <p:cNvGrpSpPr/>
          <p:nvPr/>
        </p:nvGrpSpPr>
        <p:grpSpPr>
          <a:xfrm>
            <a:off x="8082275" y="701450"/>
            <a:ext cx="3158749" cy="5717220"/>
            <a:chOff x="7771379" y="249425"/>
            <a:chExt cx="3158749" cy="5717220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397D766-9563-21B9-EE48-9C9D26CB1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71379" y="249425"/>
              <a:ext cx="3158749" cy="3158749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9FF05C9-8034-F276-7A84-3E64CA48C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1379" y="3449827"/>
              <a:ext cx="3158749" cy="2105833"/>
            </a:xfrm>
            <a:prstGeom prst="rect">
              <a:avLst/>
            </a:prstGeom>
          </p:spPr>
        </p:pic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225D0A7-00D0-1164-C3A1-270914F2E268}"/>
                </a:ext>
              </a:extLst>
            </p:cNvPr>
            <p:cNvSpPr txBox="1"/>
            <p:nvPr/>
          </p:nvSpPr>
          <p:spPr>
            <a:xfrm>
              <a:off x="7771379" y="5597313"/>
              <a:ext cx="3158749" cy="3693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ViNOS</a:t>
              </a:r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instruments. Top: IAC80 telescope. Bottom: TAR and TAR2 telescopes.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1109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84EFA7-BC45-F1D0-9FC7-3946AA58E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YORP effect 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5263F1-3005-31A5-1863-73CF7D6C8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741784" cy="4351337"/>
          </a:xfrm>
        </p:spPr>
        <p:txBody>
          <a:bodyPr anchor="ctr"/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Detectable in asteroids smaller than ~ 40 km and typically in large time span datasets, of the order of 35-40 years.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Anisotropic thermal re-emission of absorbed solar radiation generates a small thrust that can modify the asteroid’s rotation rate and obliquity.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 asteroid is affected by this effect, the model obtained with the constant period code will have a poor adjust.</a:t>
            </a:r>
          </a:p>
          <a:p>
            <a:endParaRPr lang="es-ES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8BC1BF16-BA05-0A63-43B5-1240EE39A32B}"/>
              </a:ext>
            </a:extLst>
          </p:cNvPr>
          <p:cNvGrpSpPr/>
          <p:nvPr/>
        </p:nvGrpSpPr>
        <p:grpSpPr>
          <a:xfrm>
            <a:off x="7003657" y="2151337"/>
            <a:ext cx="3950855" cy="2555326"/>
            <a:chOff x="7003657" y="2865304"/>
            <a:chExt cx="3950855" cy="2555326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6B51D278-1F37-7D2F-DA4D-0B6A71C24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03657" y="2865304"/>
              <a:ext cx="3950855" cy="2278327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D1360F05-8168-6214-F658-BEBF7EC2F9C9}"/>
                </a:ext>
              </a:extLst>
            </p:cNvPr>
            <p:cNvSpPr txBox="1"/>
            <p:nvPr/>
          </p:nvSpPr>
          <p:spPr>
            <a:xfrm>
              <a:off x="7890948" y="5143631"/>
              <a:ext cx="21762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YORP effect representation</a:t>
              </a:r>
              <a:r>
                <a:rPr lang="en-GB" sz="12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4273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6DCD0-AC97-2494-C8E6-8B5CF68A5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pic>
        <p:nvPicPr>
          <p:cNvPr id="5" name="Marcador de contenido 4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7CC1466F-3407-311E-04A4-AFDB10634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488" y="1691322"/>
            <a:ext cx="3799655" cy="2849742"/>
          </a:xfrm>
        </p:spPr>
      </p:pic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F08D7C34-B49C-E351-6B7E-D503CAFDE1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14470"/>
          <a:stretch/>
        </p:blipFill>
        <p:spPr>
          <a:xfrm>
            <a:off x="4803268" y="365760"/>
            <a:ext cx="6464892" cy="334981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C6E2ED7-AC93-A76E-3CA8-B1D7542136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6135886" y="3903085"/>
            <a:ext cx="3799656" cy="2741318"/>
          </a:xfrm>
          <a:prstGeom prst="rect">
            <a:avLst/>
          </a:prstGeom>
        </p:spPr>
      </p:pic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2FBA2DED-761F-3BFA-D357-80EB4607C02F}"/>
              </a:ext>
            </a:extLst>
          </p:cNvPr>
          <p:cNvSpPr txBox="1">
            <a:spLocks/>
          </p:cNvSpPr>
          <p:nvPr/>
        </p:nvSpPr>
        <p:spPr>
          <a:xfrm>
            <a:off x="1363471" y="4682331"/>
            <a:ext cx="4536998" cy="1809909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Search Tool.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Medium Search in all the sphere.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Fine Search around best χ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Uncertainty estimation.</a:t>
            </a: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384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6FF571-72EE-3BEC-78A6-C5C6D2157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6097"/>
            <a:ext cx="9692640" cy="754868"/>
          </a:xfrm>
        </p:spPr>
        <p:txBody>
          <a:bodyPr/>
          <a:lstStyle/>
          <a:p>
            <a:r>
              <a:rPr lang="en-GB" sz="4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(2100) Ra-Shalom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00E9048-266B-86E2-0023-B49790AC7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135300"/>
            <a:ext cx="4355481" cy="5059172"/>
          </a:xfrm>
        </p:spPr>
        <p:txBody>
          <a:bodyPr>
            <a:normAutofit fontScale="32500" lnSpcReduction="20000"/>
          </a:bodyPr>
          <a:lstStyle/>
          <a:p>
            <a:pPr algn="just"/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object has a previously published (Kaasalainen et al. 2004,  </a:t>
            </a:r>
            <a:r>
              <a:rPr lang="en-GB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2012, </a:t>
            </a:r>
            <a:r>
              <a:rPr lang="en-GB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2018) model with no YORP effect detected:</a:t>
            </a:r>
          </a:p>
          <a:p>
            <a:pPr lvl="1" algn="just"/>
            <a:r>
              <a:rPr lang="en-GB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7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19.8200±0.0003 h</a:t>
            </a:r>
          </a:p>
          <a:p>
            <a:pPr lvl="1" algn="just"/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292</a:t>
            </a:r>
            <a:r>
              <a:rPr lang="en-GB" sz="3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±15°</a:t>
            </a:r>
          </a:p>
          <a:p>
            <a:pPr lvl="1" algn="just"/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-65</a:t>
            </a:r>
            <a:r>
              <a:rPr lang="en-GB" sz="3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±10°</a:t>
            </a:r>
          </a:p>
          <a:p>
            <a:pPr algn="just"/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computed a continuous period model (no YORP effect):</a:t>
            </a:r>
          </a:p>
          <a:p>
            <a:pPr lvl="1" algn="just"/>
            <a:r>
              <a:rPr lang="en-GB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7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19.820056±0.000012 h</a:t>
            </a:r>
          </a:p>
          <a:p>
            <a:pPr lvl="1" algn="just"/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278</a:t>
            </a:r>
            <a:r>
              <a:rPr lang="en-GB" sz="3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±18°</a:t>
            </a:r>
          </a:p>
          <a:p>
            <a:pPr lvl="1" algn="just"/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-60</a:t>
            </a:r>
            <a:r>
              <a:rPr lang="en-GB" sz="3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±8°</a:t>
            </a:r>
          </a:p>
          <a:p>
            <a:pPr algn="just"/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another model with YORP effect enabled:</a:t>
            </a:r>
          </a:p>
          <a:p>
            <a:pPr lvl="1" algn="just"/>
            <a:r>
              <a:rPr lang="en-GB" sz="3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7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19.820107±0.000040 h</a:t>
            </a:r>
          </a:p>
          <a:p>
            <a:pPr lvl="1" algn="just"/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278</a:t>
            </a:r>
            <a:r>
              <a:rPr lang="en-GB" sz="37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°±8°</a:t>
            </a:r>
            <a:endParaRPr lang="en-GB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-60°±5°</a:t>
            </a:r>
          </a:p>
          <a:p>
            <a:pPr lvl="1" algn="just"/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 = 0.22·10</a:t>
            </a:r>
            <a:r>
              <a:rPr lang="en-GB" sz="3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±0.16·10</a:t>
            </a:r>
            <a:r>
              <a:rPr lang="en-GB" sz="3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GB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rad/d</a:t>
            </a:r>
            <a:r>
              <a:rPr lang="en-GB" sz="37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models show similar fit to the data, but the YORP model has lower uncertainties.</a:t>
            </a:r>
          </a:p>
          <a:p>
            <a:pPr algn="just"/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this manuscript was published (Rodríguez et al. 2024), another manuscript (</a:t>
            </a:r>
            <a:r>
              <a:rPr lang="en-GB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2024), detected YORP effect ν = 0.29·10</a:t>
            </a:r>
            <a:r>
              <a:rPr lang="en-GB" sz="4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±0.20·10</a:t>
            </a:r>
            <a:r>
              <a:rPr lang="en-GB" sz="4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rad/d</a:t>
            </a:r>
            <a:r>
              <a:rPr lang="en-GB" sz="43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GB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agrees with our result.</a:t>
            </a:r>
            <a:endParaRPr lang="en-GB" sz="43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204AAA45-2B2B-EAA0-76C8-03C6E2C6EC80}"/>
              </a:ext>
            </a:extLst>
          </p:cNvPr>
          <p:cNvGrpSpPr>
            <a:grpSpLocks noChangeAspect="1"/>
          </p:cNvGrpSpPr>
          <p:nvPr/>
        </p:nvGrpSpPr>
        <p:grpSpPr>
          <a:xfrm>
            <a:off x="5617352" y="487800"/>
            <a:ext cx="5641774" cy="5924780"/>
            <a:chOff x="4793673" y="148946"/>
            <a:chExt cx="6373090" cy="669278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5FF0BAA1-B8D9-B8F3-F1E5-0C5187CA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78552" y="148946"/>
              <a:ext cx="4788211" cy="3588917"/>
            </a:xfrm>
            <a:prstGeom prst="rect">
              <a:avLst/>
            </a:prstGeom>
          </p:spPr>
        </p:pic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9CC3FAB7-3ED7-6F1D-19B3-30C41EFC6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4892" y="3875341"/>
              <a:ext cx="3111871" cy="2411701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60CB72CE-B818-48F5-4020-0EA81CC3C4B9}"/>
                </a:ext>
              </a:extLst>
            </p:cNvPr>
            <p:cNvSpPr txBox="1"/>
            <p:nvPr/>
          </p:nvSpPr>
          <p:spPr>
            <a:xfrm>
              <a:off x="4793673" y="6424520"/>
              <a:ext cx="6373090" cy="41720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Top: fit between several sets of data and both no YORP and YORP models. Bottom left: no YORP shape model. Bottom right: YORP shape model.</a:t>
              </a: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88DC913-D9C6-67BD-6C84-AE0C928E7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3673" y="3875342"/>
              <a:ext cx="3111871" cy="2411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170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45555C-FA75-157D-5D3C-A6C49418C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5028092" cy="1325562"/>
          </a:xfrm>
        </p:spPr>
        <p:txBody>
          <a:bodyPr/>
          <a:lstStyle/>
          <a:p>
            <a:r>
              <a:rPr lang="en-GB" sz="4400" b="1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(3103) Eger &amp; (161989) Cacus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38DF5F-FE42-C223-C47E-1E22D77D0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764145"/>
            <a:ext cx="6329214" cy="4812146"/>
          </a:xfrm>
        </p:spPr>
        <p:txBody>
          <a:bodyPr numCol="2">
            <a:normAutofit fontScale="92500" lnSpcReduction="20000"/>
          </a:bodyPr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(3101) Eger has a previously published (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 2012, 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2018) model with YORP effect detected: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5.710156±0.000007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226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±15°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-70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±4°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ν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1.4·10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±0.6·10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rad/d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computed a model with YORP effect enabled: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5.710148±0.000001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214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±3°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-71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ν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0.85·10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±0.05·10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rad/d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(161989) Cacus has a previously published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 2012, 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Ďurech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2018) model with YORP effect detected: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3.755067±0.000002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254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±5°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-62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±2°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ν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1.9·10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±0.3·10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rad/d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computed a model with YORP effect enabled: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3.755067±0.000001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251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±6°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-62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±2°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ν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1.91·10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±0.05·10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rad/d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computed also a model without YORP effect for both asteroids, but the fit between model and data were much better with YORP.</a:t>
            </a: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0744531-51DD-198D-66B8-02FADC868E52}"/>
              </a:ext>
            </a:extLst>
          </p:cNvPr>
          <p:cNvGrpSpPr>
            <a:grpSpLocks noChangeAspect="1"/>
          </p:cNvGrpSpPr>
          <p:nvPr/>
        </p:nvGrpSpPr>
        <p:grpSpPr>
          <a:xfrm>
            <a:off x="7591086" y="0"/>
            <a:ext cx="3671711" cy="3466500"/>
            <a:chOff x="5302504" y="1028541"/>
            <a:chExt cx="5898004" cy="5568367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FA0463A3-0115-B047-57D6-5F902F7E5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18377" y="3525460"/>
              <a:ext cx="3112253" cy="24120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18044078-7F0F-0318-259C-6E10AB773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2504" y="1028541"/>
              <a:ext cx="3072000" cy="23040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8F90224-C878-B3A2-CBDF-5724B3D34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28508" y="1028541"/>
              <a:ext cx="3072000" cy="2304000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8FE4284B-EEE3-6002-62DE-AB73682C780D}"/>
                </a:ext>
              </a:extLst>
            </p:cNvPr>
            <p:cNvSpPr txBox="1"/>
            <p:nvPr/>
          </p:nvSpPr>
          <p:spPr>
            <a:xfrm>
              <a:off x="5595190" y="6003636"/>
              <a:ext cx="5605317" cy="59327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(3103) Eger. Top left and right: fit of the data to the model in two different epochs. Bottom: shape model of the asteroid.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F19B9AF6-E042-4A1D-2412-6BFA1E9493AE}"/>
              </a:ext>
            </a:extLst>
          </p:cNvPr>
          <p:cNvGrpSpPr>
            <a:grpSpLocks noChangeAspect="1"/>
          </p:cNvGrpSpPr>
          <p:nvPr/>
        </p:nvGrpSpPr>
        <p:grpSpPr>
          <a:xfrm>
            <a:off x="7591086" y="3429000"/>
            <a:ext cx="3688340" cy="3423697"/>
            <a:chOff x="5359758" y="1631729"/>
            <a:chExt cx="5869377" cy="5448242"/>
          </a:xfrm>
        </p:grpSpPr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077A5850-FF23-6AAD-73C6-F33AC19F2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94535" y="4004468"/>
              <a:ext cx="3112251" cy="2412000"/>
            </a:xfrm>
            <a:prstGeom prst="rect">
              <a:avLst/>
            </a:prstGeom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91982F7-4A7C-53F4-3C0A-71E23997B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9758" y="1631729"/>
              <a:ext cx="3072000" cy="2304000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52262324-8C31-3A24-6ACF-77DFE19DB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7135" y="1631729"/>
              <a:ext cx="3072000" cy="230400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285B5BF3-BB7C-B77D-9A9A-947434DE8984}"/>
                </a:ext>
              </a:extLst>
            </p:cNvPr>
            <p:cNvSpPr txBox="1"/>
            <p:nvPr/>
          </p:nvSpPr>
          <p:spPr>
            <a:xfrm>
              <a:off x="5359758" y="6492241"/>
              <a:ext cx="5605318" cy="58773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(161989) Cacus. Top left and right: fit of the data to the model in two different epochs. Bottom: shape model of the asteroid.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342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0A8198-B60B-1D19-D333-A515394C7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4640164" cy="1325562"/>
          </a:xfrm>
        </p:spPr>
        <p:txBody>
          <a:bodyPr/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(12711) Tukmit &amp; (7335) 1989 JA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2748C2-B637-DF30-E195-0237EB261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6034108" cy="4351337"/>
          </a:xfrm>
        </p:spPr>
        <p:txBody>
          <a:bodyPr numCol="2">
            <a:normAutofit lnSpcReduction="10000"/>
          </a:bodyPr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asteroids have only previously periods published; hence these are first models.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(12711) Tukmit the obtained spin parameters were: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3.484900±0.000031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27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±8°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9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±15°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(7335) 1989 JA the spin parameters obtained were: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2.590432±0.000391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243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±17°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-61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±6°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the temporal span for both were short no YORP effect could be detected.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observations are needed to improve both models.</a:t>
            </a:r>
          </a:p>
          <a:p>
            <a:endParaRPr lang="en-GB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7E059B4C-6765-A455-99B4-711AB0A0BF81}"/>
              </a:ext>
            </a:extLst>
          </p:cNvPr>
          <p:cNvGrpSpPr>
            <a:grpSpLocks noChangeAspect="1"/>
          </p:cNvGrpSpPr>
          <p:nvPr/>
        </p:nvGrpSpPr>
        <p:grpSpPr>
          <a:xfrm>
            <a:off x="7295979" y="-8519"/>
            <a:ext cx="3817877" cy="3270193"/>
            <a:chOff x="5358874" y="1125000"/>
            <a:chExt cx="5901758" cy="5055137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73503A81-F6CB-6B2F-F51A-0C30C9DDA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70868" y="3429000"/>
              <a:ext cx="3112251" cy="24120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B09B05AB-33A1-98D7-DF48-DAD68AA74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8874" y="1125000"/>
              <a:ext cx="3072000" cy="2304000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095EE63B-6621-DD55-FA24-B0A25F826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8632" y="1125000"/>
              <a:ext cx="3072000" cy="2304000"/>
            </a:xfrm>
            <a:prstGeom prst="rect">
              <a:avLst/>
            </a:prstGeom>
          </p:spPr>
        </p:pic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C7B0E2C2-41AD-D5A1-6489-94476178A4BE}"/>
                </a:ext>
              </a:extLst>
            </p:cNvPr>
            <p:cNvSpPr txBox="1"/>
            <p:nvPr/>
          </p:nvSpPr>
          <p:spPr>
            <a:xfrm>
              <a:off x="5597236" y="5949305"/>
              <a:ext cx="5605317" cy="23083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(12711) Tukmit. Top left and right: fit of the data to the model in two epochs. Bottom: shape model of the asteroid.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53DE5CA-427F-68CD-2C32-3FC700232FFF}"/>
              </a:ext>
            </a:extLst>
          </p:cNvPr>
          <p:cNvGrpSpPr>
            <a:grpSpLocks noChangeAspect="1"/>
          </p:cNvGrpSpPr>
          <p:nvPr/>
        </p:nvGrpSpPr>
        <p:grpSpPr>
          <a:xfrm>
            <a:off x="7309489" y="3429000"/>
            <a:ext cx="3634150" cy="3505289"/>
            <a:chOff x="6634008" y="3183122"/>
            <a:chExt cx="4367410" cy="4212550"/>
          </a:xfrm>
        </p:grpSpPr>
        <p:pic>
          <p:nvPicPr>
            <p:cNvPr id="10" name="Imagen 9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19A2296B-3959-D2C6-E194-3458CFC803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625" y="4868395"/>
              <a:ext cx="2383075" cy="1707955"/>
            </a:xfrm>
            <a:prstGeom prst="rect">
              <a:avLst/>
            </a:prstGeom>
          </p:spPr>
        </p:pic>
        <p:pic>
          <p:nvPicPr>
            <p:cNvPr id="12" name="Imagen 11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88E16CAA-9795-5421-C51B-5BA6E521D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008" y="3183122"/>
              <a:ext cx="2190255" cy="1642691"/>
            </a:xfrm>
            <a:prstGeom prst="rect">
              <a:avLst/>
            </a:prstGeom>
          </p:spPr>
        </p:pic>
        <p:pic>
          <p:nvPicPr>
            <p:cNvPr id="14" name="Imagen 13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65AFB8C9-425B-53D7-39F5-5C0A3D316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1163" y="3183122"/>
              <a:ext cx="2190255" cy="1642692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9D853544-DB5D-02DE-5F49-7979A8BE76C3}"/>
                </a:ext>
              </a:extLst>
            </p:cNvPr>
            <p:cNvSpPr txBox="1"/>
            <p:nvPr/>
          </p:nvSpPr>
          <p:spPr>
            <a:xfrm>
              <a:off x="6724072" y="6618931"/>
              <a:ext cx="4277346" cy="776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(7335) 1989 JA. Top left and right: fit of the data to the model in two different epochs. Bottom: shape model of the asteroid.</a:t>
              </a:r>
            </a:p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293780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5A7BFA-115B-3E12-B05A-98D225472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1" y="365760"/>
            <a:ext cx="5332891" cy="1325562"/>
          </a:xfrm>
        </p:spPr>
        <p:txBody>
          <a:bodyPr/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(7822) 1991 CS &amp; (159402) 1999 AP10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953402-AA65-172E-400C-D1CC8CFCC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828800"/>
            <a:ext cx="5332892" cy="4351337"/>
          </a:xfrm>
        </p:spPr>
        <p:txBody>
          <a:bodyPr numCol="2"/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Again, both asteroids have only previously periods published; hence these are first models.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(7822) 1991 CS the obtained spin parameters were: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2.390157±0.000002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242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±9°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-57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±7°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(159402) 1999 AP10 the spin parameters obtained were: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7.921917±0.000005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= 49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±2°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 = -60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±3°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YORP effect could be detected with the data in this work.</a:t>
            </a:r>
          </a:p>
          <a:p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D6D82A5-D5ED-8474-0B32-2B0D55023BE3}"/>
              </a:ext>
            </a:extLst>
          </p:cNvPr>
          <p:cNvGrpSpPr>
            <a:grpSpLocks noChangeAspect="1"/>
          </p:cNvGrpSpPr>
          <p:nvPr/>
        </p:nvGrpSpPr>
        <p:grpSpPr>
          <a:xfrm>
            <a:off x="7047659" y="43791"/>
            <a:ext cx="4085442" cy="3295061"/>
            <a:chOff x="6634710" y="52786"/>
            <a:chExt cx="4639614" cy="3779093"/>
          </a:xfrm>
        </p:grpSpPr>
        <p:pic>
          <p:nvPicPr>
            <p:cNvPr id="5" name="Imagen 4" descr="Imagen que contiene Diagrama&#10;&#10;Descripción generada automáticamente">
              <a:extLst>
                <a:ext uri="{FF2B5EF4-FFF2-40B4-BE49-F238E27FC236}">
                  <a16:creationId xmlns:a16="http://schemas.microsoft.com/office/drawing/2014/main" id="{97F59963-F418-51D1-6CEB-358C8F208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5524" y="1828800"/>
              <a:ext cx="2244466" cy="1521152"/>
            </a:xfrm>
            <a:prstGeom prst="rect">
              <a:avLst/>
            </a:prstGeom>
          </p:spPr>
        </p:pic>
        <p:pic>
          <p:nvPicPr>
            <p:cNvPr id="7" name="Imagen 6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18094CF5-D17A-A3F1-53DF-9D408F9D1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4710" y="52786"/>
              <a:ext cx="2373047" cy="1779785"/>
            </a:xfrm>
            <a:prstGeom prst="rect">
              <a:avLst/>
            </a:prstGeom>
          </p:spPr>
        </p:pic>
        <p:pic>
          <p:nvPicPr>
            <p:cNvPr id="9" name="Imagen 8" descr="Gráfico, Histograma&#10;&#10;Descripción generada automáticamente">
              <a:extLst>
                <a:ext uri="{FF2B5EF4-FFF2-40B4-BE49-F238E27FC236}">
                  <a16:creationId xmlns:a16="http://schemas.microsoft.com/office/drawing/2014/main" id="{335C1292-370E-3A4F-40C5-B3AFDACEA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306" y="54671"/>
              <a:ext cx="2368018" cy="1776013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236D73B1-381C-68FA-8DE3-ACDECCA7ABFA}"/>
                </a:ext>
              </a:extLst>
            </p:cNvPr>
            <p:cNvSpPr txBox="1"/>
            <p:nvPr/>
          </p:nvSpPr>
          <p:spPr>
            <a:xfrm>
              <a:off x="6634710" y="3429000"/>
              <a:ext cx="4336331" cy="4028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(7822) 1991 CS. Top left and right: fit of the data to the model in two different epochs. Bottom: shape model of the asteroid.</a:t>
              </a:r>
            </a:p>
          </p:txBody>
        </p:sp>
      </p:grpSp>
      <p:grpSp>
        <p:nvGrpSpPr>
          <p:cNvPr id="19" name="Grupo 18">
            <a:extLst>
              <a:ext uri="{FF2B5EF4-FFF2-40B4-BE49-F238E27FC236}">
                <a16:creationId xmlns:a16="http://schemas.microsoft.com/office/drawing/2014/main" id="{93B57236-5FE7-7568-4598-0EF024D46414}"/>
              </a:ext>
            </a:extLst>
          </p:cNvPr>
          <p:cNvGrpSpPr>
            <a:grpSpLocks noChangeAspect="1"/>
          </p:cNvGrpSpPr>
          <p:nvPr/>
        </p:nvGrpSpPr>
        <p:grpSpPr>
          <a:xfrm>
            <a:off x="7007635" y="3291938"/>
            <a:ext cx="4080584" cy="3629945"/>
            <a:chOff x="7004115" y="3165233"/>
            <a:chExt cx="4080584" cy="3629945"/>
          </a:xfrm>
        </p:grpSpPr>
        <p:pic>
          <p:nvPicPr>
            <p:cNvPr id="13" name="Imagen 12" descr="Imagen en blanco y negro&#10;&#10;Descripción generada automáticamente con confianza baja">
              <a:extLst>
                <a:ext uri="{FF2B5EF4-FFF2-40B4-BE49-F238E27FC236}">
                  <a16:creationId xmlns:a16="http://schemas.microsoft.com/office/drawing/2014/main" id="{C23113B9-C173-4852-493C-70A36A9E1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551" y="4689190"/>
              <a:ext cx="2233290" cy="1715600"/>
            </a:xfrm>
            <a:prstGeom prst="rect">
              <a:avLst/>
            </a:prstGeom>
          </p:spPr>
        </p:pic>
        <p:pic>
          <p:nvPicPr>
            <p:cNvPr id="15" name="Imagen 14" descr="Gráfico, Gráfico de líneas&#10;&#10;Descripción generada automáticamente">
              <a:extLst>
                <a:ext uri="{FF2B5EF4-FFF2-40B4-BE49-F238E27FC236}">
                  <a16:creationId xmlns:a16="http://schemas.microsoft.com/office/drawing/2014/main" id="{D5AE1E1B-2B35-9A18-E973-8EBF49808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4"/>
            <a:stretch/>
          </p:blipFill>
          <p:spPr>
            <a:xfrm>
              <a:off x="7004115" y="3166877"/>
              <a:ext cx="2121873" cy="1501257"/>
            </a:xfrm>
            <a:prstGeom prst="rect">
              <a:avLst/>
            </a:prstGeom>
          </p:spPr>
        </p:pic>
        <p:pic>
          <p:nvPicPr>
            <p:cNvPr id="17" name="Imagen 16" descr="Gráfico, Gráfico de líneas, Histograma&#10;&#10;Descripción generada automáticamente">
              <a:extLst>
                <a:ext uri="{FF2B5EF4-FFF2-40B4-BE49-F238E27FC236}">
                  <a16:creationId xmlns:a16="http://schemas.microsoft.com/office/drawing/2014/main" id="{AA163220-9F75-B6C2-6535-594A568725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2"/>
            <a:stretch/>
          </p:blipFill>
          <p:spPr>
            <a:xfrm>
              <a:off x="8962826" y="3165233"/>
              <a:ext cx="2121873" cy="1502901"/>
            </a:xfrm>
            <a:prstGeom prst="rect">
              <a:avLst/>
            </a:prstGeom>
          </p:spPr>
        </p:pic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343FDFB-4F62-302F-81EE-65AE5D3D0E6A}"/>
                </a:ext>
              </a:extLst>
            </p:cNvPr>
            <p:cNvSpPr txBox="1"/>
            <p:nvPr/>
          </p:nvSpPr>
          <p:spPr>
            <a:xfrm>
              <a:off x="7004115" y="6425846"/>
              <a:ext cx="39269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(159402) 1999 AP10. Top left and right: fit of the data to the model in two different epochs. Bottom: shape model of the asteroid.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939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E62FE-B446-5FCD-1985-1F9073CFB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5480673" cy="1325562"/>
          </a:xfrm>
        </p:spPr>
        <p:txBody>
          <a:bodyPr/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(154244) 2002 KL6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220A230-DCD0-64B8-D9C2-0F410343FA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0" y="1828800"/>
            <a:ext cx="4702729" cy="4351337"/>
          </a:xfrm>
        </p:spPr>
        <p:txBody>
          <a:bodyPr numCol="2">
            <a:normAutofit fontScale="85000" lnSpcReduction="20000"/>
          </a:bodyPr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asteroid besides the period also has a published pole, with no model.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our data a pair of solutions were obtained: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4.610235±0.000001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153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±21°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-90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±4°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334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±28°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-90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±4°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attempted to detect YORP with the following parameters:</a:t>
            </a:r>
          </a:p>
          <a:p>
            <a:pPr lvl="1" algn="just"/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4.610232±0.000001 h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152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±15°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-90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±2°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ν</a:t>
            </a:r>
            <a:r>
              <a:rPr lang="en-GB" baseline="-25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1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-7.12·10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±1.65·10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rad/d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333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±18°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GB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-89</a:t>
            </a:r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°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±2°</a:t>
            </a:r>
          </a:p>
          <a:p>
            <a:pPr lvl="1" algn="just"/>
            <a:r>
              <a:rPr lang="en-GB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ν</a:t>
            </a:r>
            <a:r>
              <a:rPr lang="en-GB" baseline="-25000" dirty="0"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2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= -7.14·10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±1.93·10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-9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rad/d</a:t>
            </a:r>
            <a:r>
              <a:rPr lang="en-GB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Again, both models have similar fit to the data, with the YORP model having lower uncertainties.</a:t>
            </a:r>
          </a:p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is the very first asteroid discovered affected by a negative YORP, which implies that the asteroid is being decelerated.</a:t>
            </a:r>
          </a:p>
          <a:p>
            <a:pPr lvl="1" algn="just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3EA50C6A-DBE3-DB4B-B21E-F547D9CC2DF7}"/>
              </a:ext>
            </a:extLst>
          </p:cNvPr>
          <p:cNvGrpSpPr>
            <a:grpSpLocks noChangeAspect="1"/>
          </p:cNvGrpSpPr>
          <p:nvPr/>
        </p:nvGrpSpPr>
        <p:grpSpPr>
          <a:xfrm>
            <a:off x="5967147" y="413163"/>
            <a:ext cx="5324642" cy="4660144"/>
            <a:chOff x="5912984" y="365759"/>
            <a:chExt cx="5378805" cy="4707548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74BF8DDF-0148-C439-07C8-4FA66319AA5B}"/>
                </a:ext>
              </a:extLst>
            </p:cNvPr>
            <p:cNvGrpSpPr/>
            <p:nvPr/>
          </p:nvGrpSpPr>
          <p:grpSpPr>
            <a:xfrm>
              <a:off x="5912985" y="365759"/>
              <a:ext cx="5378804" cy="4338216"/>
              <a:chOff x="5912985" y="365759"/>
              <a:chExt cx="5378804" cy="4338216"/>
            </a:xfrm>
          </p:grpSpPr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9ECC3C76-AB92-5B1B-8D2C-2F7A61173497}"/>
                  </a:ext>
                </a:extLst>
              </p:cNvPr>
              <p:cNvSpPr txBox="1"/>
              <p:nvPr/>
            </p:nvSpPr>
            <p:spPr>
              <a:xfrm>
                <a:off x="5912985" y="365759"/>
                <a:ext cx="5378803" cy="4338216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endParaRPr lang="es-ES" dirty="0"/>
              </a:p>
            </p:txBody>
          </p:sp>
          <p:pic>
            <p:nvPicPr>
              <p:cNvPr id="5" name="Imagen 4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BF7BB0C5-B820-8264-FD28-68F21DC5F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2986" y="365760"/>
                <a:ext cx="2971837" cy="1913543"/>
              </a:xfrm>
              <a:prstGeom prst="rect">
                <a:avLst/>
              </a:prstGeom>
            </p:spPr>
          </p:pic>
          <p:pic>
            <p:nvPicPr>
              <p:cNvPr id="7" name="Imagen 6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3DEA0EB8-35B5-86A3-7D34-1A29D3A56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12985" y="2440483"/>
                <a:ext cx="2971837" cy="1787370"/>
              </a:xfrm>
              <a:prstGeom prst="rect">
                <a:avLst/>
              </a:prstGeom>
            </p:spPr>
          </p:pic>
          <p:pic>
            <p:nvPicPr>
              <p:cNvPr id="9" name="Imagen 8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E2C0A4F5-0237-5378-019F-73197A3CC3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6993" y="365759"/>
                <a:ext cx="2364796" cy="1913543"/>
              </a:xfrm>
              <a:prstGeom prst="rect">
                <a:avLst/>
              </a:prstGeom>
            </p:spPr>
          </p:pic>
          <p:pic>
            <p:nvPicPr>
              <p:cNvPr id="11" name="Imagen 10" descr="Imagen que contiene Logotipo&#10;&#10;Descripción generada automáticamente">
                <a:extLst>
                  <a:ext uri="{FF2B5EF4-FFF2-40B4-BE49-F238E27FC236}">
                    <a16:creationId xmlns:a16="http://schemas.microsoft.com/office/drawing/2014/main" id="{883DE01F-08E9-AE15-8C63-BA9BC894AD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26992" y="2440483"/>
                <a:ext cx="2364797" cy="1996806"/>
              </a:xfrm>
              <a:prstGeom prst="rect">
                <a:avLst/>
              </a:prstGeom>
            </p:spPr>
          </p:pic>
        </p:grp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FB684965-EA59-7E16-FAD9-95FAAFB869C4}"/>
                </a:ext>
              </a:extLst>
            </p:cNvPr>
            <p:cNvSpPr txBox="1"/>
            <p:nvPr/>
          </p:nvSpPr>
          <p:spPr>
            <a:xfrm>
              <a:off x="5912984" y="4703975"/>
              <a:ext cx="53788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(154244) 2002 KL6. The four obtained models for this asteroid. Top left and right: Constant models. Bottom left and right: linearly increasing models.</a:t>
              </a:r>
            </a:p>
          </p:txBody>
        </p:sp>
      </p:grp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60B7BCEC-3F84-D4DF-214C-98C3A9D4FB8C}"/>
              </a:ext>
            </a:extLst>
          </p:cNvPr>
          <p:cNvCxnSpPr>
            <a:cxnSpLocks/>
          </p:cNvCxnSpPr>
          <p:nvPr/>
        </p:nvCxnSpPr>
        <p:spPr>
          <a:xfrm>
            <a:off x="8814062" y="99073"/>
            <a:ext cx="0" cy="472471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60C90A65-4F39-480C-7EDD-C7D6597D7875}"/>
              </a:ext>
            </a:extLst>
          </p:cNvPr>
          <p:cNvCxnSpPr>
            <a:cxnSpLocks/>
          </p:cNvCxnSpPr>
          <p:nvPr/>
        </p:nvCxnSpPr>
        <p:spPr>
          <a:xfrm flipV="1">
            <a:off x="5867952" y="2336190"/>
            <a:ext cx="5423836" cy="2370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o 28">
            <a:extLst>
              <a:ext uri="{FF2B5EF4-FFF2-40B4-BE49-F238E27FC236}">
                <a16:creationId xmlns:a16="http://schemas.microsoft.com/office/drawing/2014/main" id="{38CBC8C3-0494-AC23-4205-5B9D78E38E89}"/>
              </a:ext>
            </a:extLst>
          </p:cNvPr>
          <p:cNvGrpSpPr/>
          <p:nvPr/>
        </p:nvGrpSpPr>
        <p:grpSpPr>
          <a:xfrm>
            <a:off x="4099606" y="5017064"/>
            <a:ext cx="6867449" cy="1717905"/>
            <a:chOff x="4099606" y="5017064"/>
            <a:chExt cx="6867449" cy="1717905"/>
          </a:xfrm>
        </p:grpSpPr>
        <p:grpSp>
          <p:nvGrpSpPr>
            <p:cNvPr id="26" name="Grupo 25">
              <a:extLst>
                <a:ext uri="{FF2B5EF4-FFF2-40B4-BE49-F238E27FC236}">
                  <a16:creationId xmlns:a16="http://schemas.microsoft.com/office/drawing/2014/main" id="{2063178B-F797-43B3-A3E0-B6EE33CD2527}"/>
                </a:ext>
              </a:extLst>
            </p:cNvPr>
            <p:cNvGrpSpPr/>
            <p:nvPr/>
          </p:nvGrpSpPr>
          <p:grpSpPr>
            <a:xfrm>
              <a:off x="6289331" y="5017064"/>
              <a:ext cx="4677724" cy="1717905"/>
              <a:chOff x="6289331" y="5017064"/>
              <a:chExt cx="4677724" cy="1717905"/>
            </a:xfrm>
          </p:grpSpPr>
          <p:pic>
            <p:nvPicPr>
              <p:cNvPr id="23" name="Imagen 22" descr="Gráfico&#10;&#10;Descripción generada automáticamente">
                <a:extLst>
                  <a:ext uri="{FF2B5EF4-FFF2-40B4-BE49-F238E27FC236}">
                    <a16:creationId xmlns:a16="http://schemas.microsoft.com/office/drawing/2014/main" id="{AE392AFA-B2C9-606B-3799-E68F33245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6516" y="5017064"/>
                <a:ext cx="2290539" cy="1717905"/>
              </a:xfrm>
              <a:prstGeom prst="rect">
                <a:avLst/>
              </a:prstGeom>
            </p:spPr>
          </p:pic>
          <p:pic>
            <p:nvPicPr>
              <p:cNvPr id="25" name="Imagen 24" descr="Gráfico, Histograma&#10;&#10;Descripción generada automáticamente">
                <a:extLst>
                  <a:ext uri="{FF2B5EF4-FFF2-40B4-BE49-F238E27FC236}">
                    <a16:creationId xmlns:a16="http://schemas.microsoft.com/office/drawing/2014/main" id="{309F3971-BA7A-BDF8-3714-75775A2250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9331" y="5017064"/>
                <a:ext cx="2290539" cy="1717905"/>
              </a:xfrm>
              <a:prstGeom prst="rect">
                <a:avLst/>
              </a:prstGeom>
            </p:spPr>
          </p:pic>
        </p:grp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EDBC89B-8B76-F476-C16F-04D00EACB2DF}"/>
                </a:ext>
              </a:extLst>
            </p:cNvPr>
            <p:cNvSpPr txBox="1"/>
            <p:nvPr/>
          </p:nvSpPr>
          <p:spPr>
            <a:xfrm>
              <a:off x="4099606" y="6227138"/>
              <a:ext cx="218972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Fit</a:t>
              </a:r>
              <a:r>
                <a:rPr lang="es-E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between</a:t>
              </a:r>
              <a:r>
                <a:rPr lang="es-E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Constant</a:t>
              </a:r>
              <a:r>
                <a:rPr lang="es-E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λ=334º</a:t>
              </a:r>
              <a:r>
                <a:rPr lang="es-E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and </a:t>
              </a:r>
              <a:r>
                <a:rPr lang="es-ES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Linearly</a:t>
              </a:r>
              <a:r>
                <a:rPr lang="es-E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S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Incresing</a:t>
              </a:r>
              <a:r>
                <a:rPr lang="es-E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GB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λ=333º</a:t>
              </a:r>
              <a:r>
                <a:rPr lang="es-E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es-ES" sz="9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period</a:t>
              </a:r>
              <a:r>
                <a:rPr lang="es-E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models and the data.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324044"/>
      </p:ext>
    </p:extLst>
  </p:cSld>
  <p:clrMapOvr>
    <a:masterClrMapping/>
  </p:clrMapOvr>
</p:sld>
</file>

<file path=ppt/theme/theme1.xml><?xml version="1.0" encoding="utf-8"?>
<a:theme xmlns:a="http://schemas.openxmlformats.org/drawingml/2006/main" name="Vista">
  <a:themeElements>
    <a:clrScheme name="Marquesina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Vista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sta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Vista</Template>
  <TotalTime>662</TotalTime>
  <Words>1413</Words>
  <Application>Microsoft Office PowerPoint</Application>
  <PresentationFormat>Panorámica</PresentationFormat>
  <Paragraphs>119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Aptos</vt:lpstr>
      <vt:lpstr>Arial</vt:lpstr>
      <vt:lpstr>Century Schoolbook</vt:lpstr>
      <vt:lpstr>Times New Roman</vt:lpstr>
      <vt:lpstr>Wingdings 2</vt:lpstr>
      <vt:lpstr>Vista</vt:lpstr>
      <vt:lpstr>Asteroid morphological modelling and YORP detection by light curve inversion method</vt:lpstr>
      <vt:lpstr>Light Curve Inversion Method</vt:lpstr>
      <vt:lpstr>YORP effect </vt:lpstr>
      <vt:lpstr>Methodology</vt:lpstr>
      <vt:lpstr>(2100) Ra-Shalom</vt:lpstr>
      <vt:lpstr>(3103) Eger &amp; (161989) Cacus</vt:lpstr>
      <vt:lpstr>(12711) Tukmit &amp; (7335) 1989 JA</vt:lpstr>
      <vt:lpstr>(7822) 1991 CS &amp; (159402) 1999 AP10</vt:lpstr>
      <vt:lpstr>(154244) 2002 KL6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Asteroid morphological modelling and YORP detection by light curve inversion method</dc:title>
  <dc:creator>Javier Rodríguez Rodríguez</dc:creator>
  <cp:lastModifiedBy>Javier Rodríguez Rodríguez</cp:lastModifiedBy>
  <cp:revision>1</cp:revision>
  <dcterms:created xsi:type="dcterms:W3CDTF">2024-05-01T15:52:09Z</dcterms:created>
  <dcterms:modified xsi:type="dcterms:W3CDTF">2024-05-06T19:34:42Z</dcterms:modified>
</cp:coreProperties>
</file>