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7" r:id="rId3"/>
    <p:sldId id="260" r:id="rId4"/>
    <p:sldId id="259" r:id="rId5"/>
    <p:sldId id="261" r:id="rId6"/>
    <p:sldId id="258" r:id="rId7"/>
    <p:sldId id="262" r:id="rId8"/>
    <p:sldId id="270" r:id="rId9"/>
    <p:sldId id="269" r:id="rId10"/>
    <p:sldId id="268" r:id="rId11"/>
    <p:sldId id="267" r:id="rId12"/>
    <p:sldId id="263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03662D-94C8-0246-9C78-91C8DF06932A}" v="59" dt="2024-06-26T16:58:01.4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53"/>
    <p:restoredTop sz="96327"/>
  </p:normalViewPr>
  <p:slideViewPr>
    <p:cSldViewPr snapToGrid="0" snapToObjects="1">
      <p:cViewPr varScale="1">
        <p:scale>
          <a:sx n="120" d="100"/>
          <a:sy n="120" d="100"/>
        </p:scale>
        <p:origin x="20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ISCO JAVIER DE COS JUEZ" userId="9547a19c-b9c9-4244-bede-dac22693bfe6" providerId="ADAL" clId="{AB03662D-94C8-0246-9C78-91C8DF06932A}"/>
    <pc:docChg chg="undo custSel addSld modSld sldOrd">
      <pc:chgData name="FRANCISCO JAVIER DE COS JUEZ" userId="9547a19c-b9c9-4244-bede-dac22693bfe6" providerId="ADAL" clId="{AB03662D-94C8-0246-9C78-91C8DF06932A}" dt="2024-06-26T16:58:01.492" v="308"/>
      <pc:docMkLst>
        <pc:docMk/>
      </pc:docMkLst>
      <pc:sldChg chg="modSp mod">
        <pc:chgData name="FRANCISCO JAVIER DE COS JUEZ" userId="9547a19c-b9c9-4244-bede-dac22693bfe6" providerId="ADAL" clId="{AB03662D-94C8-0246-9C78-91C8DF06932A}" dt="2024-06-26T16:18:30.832" v="21" actId="1076"/>
        <pc:sldMkLst>
          <pc:docMk/>
          <pc:sldMk cId="939826884" sldId="256"/>
        </pc:sldMkLst>
        <pc:picChg chg="mod">
          <ac:chgData name="FRANCISCO JAVIER DE COS JUEZ" userId="9547a19c-b9c9-4244-bede-dac22693bfe6" providerId="ADAL" clId="{AB03662D-94C8-0246-9C78-91C8DF06932A}" dt="2024-06-26T16:18:25.431" v="20" actId="1076"/>
          <ac:picMkLst>
            <pc:docMk/>
            <pc:sldMk cId="939826884" sldId="256"/>
            <ac:picMk id="7" creationId="{C28C6C09-6E70-862B-63C3-F62ECADE17A5}"/>
          </ac:picMkLst>
        </pc:picChg>
        <pc:picChg chg="mod">
          <ac:chgData name="FRANCISCO JAVIER DE COS JUEZ" userId="9547a19c-b9c9-4244-bede-dac22693bfe6" providerId="ADAL" clId="{AB03662D-94C8-0246-9C78-91C8DF06932A}" dt="2024-06-26T16:18:19.726" v="18" actId="1076"/>
          <ac:picMkLst>
            <pc:docMk/>
            <pc:sldMk cId="939826884" sldId="256"/>
            <ac:picMk id="11" creationId="{2FDBF426-8F62-624C-9945-EB12F00E9D84}"/>
          </ac:picMkLst>
        </pc:picChg>
        <pc:picChg chg="mod modCrop">
          <ac:chgData name="FRANCISCO JAVIER DE COS JUEZ" userId="9547a19c-b9c9-4244-bede-dac22693bfe6" providerId="ADAL" clId="{AB03662D-94C8-0246-9C78-91C8DF06932A}" dt="2024-06-26T16:18:30.832" v="21" actId="1076"/>
          <ac:picMkLst>
            <pc:docMk/>
            <pc:sldMk cId="939826884" sldId="256"/>
            <ac:picMk id="15" creationId="{60DF3F02-3FC5-11D6-13F2-323952572DA0}"/>
          </ac:picMkLst>
        </pc:picChg>
      </pc:sldChg>
      <pc:sldChg chg="modSp mod">
        <pc:chgData name="FRANCISCO JAVIER DE COS JUEZ" userId="9547a19c-b9c9-4244-bede-dac22693bfe6" providerId="ADAL" clId="{AB03662D-94C8-0246-9C78-91C8DF06932A}" dt="2024-06-26T16:24:58.632" v="70" actId="20577"/>
        <pc:sldMkLst>
          <pc:docMk/>
          <pc:sldMk cId="4178258863" sldId="258"/>
        </pc:sldMkLst>
        <pc:spChg chg="mod">
          <ac:chgData name="FRANCISCO JAVIER DE COS JUEZ" userId="9547a19c-b9c9-4244-bede-dac22693bfe6" providerId="ADAL" clId="{AB03662D-94C8-0246-9C78-91C8DF06932A}" dt="2024-06-26T16:24:58.632" v="70" actId="20577"/>
          <ac:spMkLst>
            <pc:docMk/>
            <pc:sldMk cId="4178258863" sldId="258"/>
            <ac:spMk id="3" creationId="{00FC747A-160B-3944-8654-53FF131FFF23}"/>
          </ac:spMkLst>
        </pc:spChg>
      </pc:sldChg>
      <pc:sldChg chg="modSp mod">
        <pc:chgData name="FRANCISCO JAVIER DE COS JUEZ" userId="9547a19c-b9c9-4244-bede-dac22693bfe6" providerId="ADAL" clId="{AB03662D-94C8-0246-9C78-91C8DF06932A}" dt="2024-06-26T16:20:05.987" v="38" actId="108"/>
        <pc:sldMkLst>
          <pc:docMk/>
          <pc:sldMk cId="212560726" sldId="261"/>
        </pc:sldMkLst>
        <pc:spChg chg="mod">
          <ac:chgData name="FRANCISCO JAVIER DE COS JUEZ" userId="9547a19c-b9c9-4244-bede-dac22693bfe6" providerId="ADAL" clId="{AB03662D-94C8-0246-9C78-91C8DF06932A}" dt="2024-06-26T16:20:05.987" v="38" actId="108"/>
          <ac:spMkLst>
            <pc:docMk/>
            <pc:sldMk cId="212560726" sldId="261"/>
            <ac:spMk id="3" creationId="{00FC747A-160B-3944-8654-53FF131FFF23}"/>
          </ac:spMkLst>
        </pc:spChg>
      </pc:sldChg>
      <pc:sldChg chg="addSp modSp mod">
        <pc:chgData name="FRANCISCO JAVIER DE COS JUEZ" userId="9547a19c-b9c9-4244-bede-dac22693bfe6" providerId="ADAL" clId="{AB03662D-94C8-0246-9C78-91C8DF06932A}" dt="2024-06-26T16:55:54.696" v="307" actId="1076"/>
        <pc:sldMkLst>
          <pc:docMk/>
          <pc:sldMk cId="1093543790" sldId="263"/>
        </pc:sldMkLst>
        <pc:spChg chg="mod">
          <ac:chgData name="FRANCISCO JAVIER DE COS JUEZ" userId="9547a19c-b9c9-4244-bede-dac22693bfe6" providerId="ADAL" clId="{AB03662D-94C8-0246-9C78-91C8DF06932A}" dt="2024-06-26T16:55:47.061" v="303" actId="1076"/>
          <ac:spMkLst>
            <pc:docMk/>
            <pc:sldMk cId="1093543790" sldId="263"/>
            <ac:spMk id="3" creationId="{00FC747A-160B-3944-8654-53FF131FFF23}"/>
          </ac:spMkLst>
        </pc:spChg>
        <pc:picChg chg="add mod">
          <ac:chgData name="FRANCISCO JAVIER DE COS JUEZ" userId="9547a19c-b9c9-4244-bede-dac22693bfe6" providerId="ADAL" clId="{AB03662D-94C8-0246-9C78-91C8DF06932A}" dt="2024-06-26T16:55:54.696" v="307" actId="1076"/>
          <ac:picMkLst>
            <pc:docMk/>
            <pc:sldMk cId="1093543790" sldId="263"/>
            <ac:picMk id="2050" creationId="{17217FF5-3CC7-623F-7EA5-2078FC04B851}"/>
          </ac:picMkLst>
        </pc:picChg>
        <pc:picChg chg="add mod">
          <ac:chgData name="FRANCISCO JAVIER DE COS JUEZ" userId="9547a19c-b9c9-4244-bede-dac22693bfe6" providerId="ADAL" clId="{AB03662D-94C8-0246-9C78-91C8DF06932A}" dt="2024-06-26T16:55:52.713" v="306" actId="1076"/>
          <ac:picMkLst>
            <pc:docMk/>
            <pc:sldMk cId="1093543790" sldId="263"/>
            <ac:picMk id="2052" creationId="{8DD48B4B-6CF7-BD18-1FCC-4E146B93B47B}"/>
          </ac:picMkLst>
        </pc:picChg>
      </pc:sldChg>
      <pc:sldChg chg="addSp modSp">
        <pc:chgData name="FRANCISCO JAVIER DE COS JUEZ" userId="9547a19c-b9c9-4244-bede-dac22693bfe6" providerId="ADAL" clId="{AB03662D-94C8-0246-9C78-91C8DF06932A}" dt="2024-06-26T16:58:01.492" v="308"/>
        <pc:sldMkLst>
          <pc:docMk/>
          <pc:sldMk cId="1907143562" sldId="266"/>
        </pc:sldMkLst>
        <pc:picChg chg="add mod">
          <ac:chgData name="FRANCISCO JAVIER DE COS JUEZ" userId="9547a19c-b9c9-4244-bede-dac22693bfe6" providerId="ADAL" clId="{AB03662D-94C8-0246-9C78-91C8DF06932A}" dt="2024-06-26T16:58:01.492" v="308"/>
          <ac:picMkLst>
            <pc:docMk/>
            <pc:sldMk cId="1907143562" sldId="266"/>
            <ac:picMk id="3" creationId="{0C89238D-79DA-74F0-6C36-97A633354357}"/>
          </ac:picMkLst>
        </pc:picChg>
      </pc:sldChg>
      <pc:sldChg chg="addSp modSp mod ord">
        <pc:chgData name="FRANCISCO JAVIER DE COS JUEZ" userId="9547a19c-b9c9-4244-bede-dac22693bfe6" providerId="ADAL" clId="{AB03662D-94C8-0246-9C78-91C8DF06932A}" dt="2024-06-26T16:40:22.932" v="293" actId="1076"/>
        <pc:sldMkLst>
          <pc:docMk/>
          <pc:sldMk cId="310423227" sldId="267"/>
        </pc:sldMkLst>
        <pc:spChg chg="mod">
          <ac:chgData name="FRANCISCO JAVIER DE COS JUEZ" userId="9547a19c-b9c9-4244-bede-dac22693bfe6" providerId="ADAL" clId="{AB03662D-94C8-0246-9C78-91C8DF06932A}" dt="2024-06-26T16:38:47.830" v="276" actId="20577"/>
          <ac:spMkLst>
            <pc:docMk/>
            <pc:sldMk cId="310423227" sldId="267"/>
            <ac:spMk id="3" creationId="{00FC747A-160B-3944-8654-53FF131FFF23}"/>
          </ac:spMkLst>
        </pc:spChg>
        <pc:spChg chg="add mod">
          <ac:chgData name="FRANCISCO JAVIER DE COS JUEZ" userId="9547a19c-b9c9-4244-bede-dac22693bfe6" providerId="ADAL" clId="{AB03662D-94C8-0246-9C78-91C8DF06932A}" dt="2024-06-26T16:40:22.932" v="293" actId="1076"/>
          <ac:spMkLst>
            <pc:docMk/>
            <pc:sldMk cId="310423227" sldId="267"/>
            <ac:spMk id="8" creationId="{D2D42898-74D7-B50F-2D26-CE27A923EEBC}"/>
          </ac:spMkLst>
        </pc:spChg>
        <pc:spChg chg="add mod">
          <ac:chgData name="FRANCISCO JAVIER DE COS JUEZ" userId="9547a19c-b9c9-4244-bede-dac22693bfe6" providerId="ADAL" clId="{AB03662D-94C8-0246-9C78-91C8DF06932A}" dt="2024-06-26T16:39:39.951" v="292" actId="1076"/>
          <ac:spMkLst>
            <pc:docMk/>
            <pc:sldMk cId="310423227" sldId="267"/>
            <ac:spMk id="9" creationId="{18C47A4C-9BC1-2B85-1805-4BAC8DE3E934}"/>
          </ac:spMkLst>
        </pc:spChg>
        <pc:spChg chg="add mod">
          <ac:chgData name="FRANCISCO JAVIER DE COS JUEZ" userId="9547a19c-b9c9-4244-bede-dac22693bfe6" providerId="ADAL" clId="{AB03662D-94C8-0246-9C78-91C8DF06932A}" dt="2024-06-26T16:39:08.697" v="283" actId="1076"/>
          <ac:spMkLst>
            <pc:docMk/>
            <pc:sldMk cId="310423227" sldId="267"/>
            <ac:spMk id="10" creationId="{8A53AC77-2849-242B-BA27-B3843F01EC49}"/>
          </ac:spMkLst>
        </pc:spChg>
        <pc:picChg chg="add mod">
          <ac:chgData name="FRANCISCO JAVIER DE COS JUEZ" userId="9547a19c-b9c9-4244-bede-dac22693bfe6" providerId="ADAL" clId="{AB03662D-94C8-0246-9C78-91C8DF06932A}" dt="2024-06-26T16:38:22.087" v="266" actId="1076"/>
          <ac:picMkLst>
            <pc:docMk/>
            <pc:sldMk cId="310423227" sldId="267"/>
            <ac:picMk id="4" creationId="{5062883C-71AA-337D-929C-F212077405CB}"/>
          </ac:picMkLst>
        </pc:picChg>
        <pc:picChg chg="add mod">
          <ac:chgData name="FRANCISCO JAVIER DE COS JUEZ" userId="9547a19c-b9c9-4244-bede-dac22693bfe6" providerId="ADAL" clId="{AB03662D-94C8-0246-9C78-91C8DF06932A}" dt="2024-06-26T16:39:37.784" v="291" actId="1076"/>
          <ac:picMkLst>
            <pc:docMk/>
            <pc:sldMk cId="310423227" sldId="267"/>
            <ac:picMk id="5" creationId="{3AD42086-673C-9891-4AB4-3458F3F898A8}"/>
          </ac:picMkLst>
        </pc:picChg>
        <pc:picChg chg="add mod">
          <ac:chgData name="FRANCISCO JAVIER DE COS JUEZ" userId="9547a19c-b9c9-4244-bede-dac22693bfe6" providerId="ADAL" clId="{AB03662D-94C8-0246-9C78-91C8DF06932A}" dt="2024-06-26T16:39:32.653" v="289" actId="1076"/>
          <ac:picMkLst>
            <pc:docMk/>
            <pc:sldMk cId="310423227" sldId="267"/>
            <ac:picMk id="6" creationId="{813D991A-9D6C-201C-22EE-3DADF359BF30}"/>
          </ac:picMkLst>
        </pc:picChg>
        <pc:picChg chg="add mod">
          <ac:chgData name="FRANCISCO JAVIER DE COS JUEZ" userId="9547a19c-b9c9-4244-bede-dac22693bfe6" providerId="ADAL" clId="{AB03662D-94C8-0246-9C78-91C8DF06932A}" dt="2024-06-26T16:39:34.990" v="290" actId="1076"/>
          <ac:picMkLst>
            <pc:docMk/>
            <pc:sldMk cId="310423227" sldId="267"/>
            <ac:picMk id="7" creationId="{32F2773F-2274-A24F-1918-1201C900A79B}"/>
          </ac:picMkLst>
        </pc:picChg>
      </pc:sldChg>
      <pc:sldChg chg="addSp delSp modSp add mod ord delAnim modAnim">
        <pc:chgData name="FRANCISCO JAVIER DE COS JUEZ" userId="9547a19c-b9c9-4244-bede-dac22693bfe6" providerId="ADAL" clId="{AB03662D-94C8-0246-9C78-91C8DF06932A}" dt="2024-06-26T16:37:14.593" v="257" actId="14100"/>
        <pc:sldMkLst>
          <pc:docMk/>
          <pc:sldMk cId="3649418205" sldId="268"/>
        </pc:sldMkLst>
        <pc:spChg chg="mod">
          <ac:chgData name="FRANCISCO JAVIER DE COS JUEZ" userId="9547a19c-b9c9-4244-bede-dac22693bfe6" providerId="ADAL" clId="{AB03662D-94C8-0246-9C78-91C8DF06932A}" dt="2024-06-26T16:29:44.561" v="101" actId="14100"/>
          <ac:spMkLst>
            <pc:docMk/>
            <pc:sldMk cId="3649418205" sldId="268"/>
            <ac:spMk id="3" creationId="{00FC747A-160B-3944-8654-53FF131FFF23}"/>
          </ac:spMkLst>
        </pc:spChg>
        <pc:spChg chg="add del mod">
          <ac:chgData name="FRANCISCO JAVIER DE COS JUEZ" userId="9547a19c-b9c9-4244-bede-dac22693bfe6" providerId="ADAL" clId="{AB03662D-94C8-0246-9C78-91C8DF06932A}" dt="2024-06-26T16:29:07.211" v="97" actId="478"/>
          <ac:spMkLst>
            <pc:docMk/>
            <pc:sldMk cId="3649418205" sldId="268"/>
            <ac:spMk id="5" creationId="{28227668-339B-56A5-C58D-8556D34C6ECE}"/>
          </ac:spMkLst>
        </pc:spChg>
        <pc:spChg chg="add del mod">
          <ac:chgData name="FRANCISCO JAVIER DE COS JUEZ" userId="9547a19c-b9c9-4244-bede-dac22693bfe6" providerId="ADAL" clId="{AB03662D-94C8-0246-9C78-91C8DF06932A}" dt="2024-06-26T16:29:07.211" v="97" actId="478"/>
          <ac:spMkLst>
            <pc:docMk/>
            <pc:sldMk cId="3649418205" sldId="268"/>
            <ac:spMk id="12" creationId="{B6EABA5A-4921-E6D9-ECB4-3A8B27CB3081}"/>
          </ac:spMkLst>
        </pc:spChg>
        <pc:spChg chg="add del mod">
          <ac:chgData name="FRANCISCO JAVIER DE COS JUEZ" userId="9547a19c-b9c9-4244-bede-dac22693bfe6" providerId="ADAL" clId="{AB03662D-94C8-0246-9C78-91C8DF06932A}" dt="2024-06-26T16:29:07.211" v="97" actId="478"/>
          <ac:spMkLst>
            <pc:docMk/>
            <pc:sldMk cId="3649418205" sldId="268"/>
            <ac:spMk id="13" creationId="{4B76E5CF-DD09-9A64-D1BE-6458B641A422}"/>
          </ac:spMkLst>
        </pc:spChg>
        <pc:spChg chg="add del mod">
          <ac:chgData name="FRANCISCO JAVIER DE COS JUEZ" userId="9547a19c-b9c9-4244-bede-dac22693bfe6" providerId="ADAL" clId="{AB03662D-94C8-0246-9C78-91C8DF06932A}" dt="2024-06-26T16:29:07.211" v="97" actId="478"/>
          <ac:spMkLst>
            <pc:docMk/>
            <pc:sldMk cId="3649418205" sldId="268"/>
            <ac:spMk id="14" creationId="{74A1B999-EE6D-A29C-F753-4E0E0E171101}"/>
          </ac:spMkLst>
        </pc:spChg>
        <pc:spChg chg="add del mod">
          <ac:chgData name="FRANCISCO JAVIER DE COS JUEZ" userId="9547a19c-b9c9-4244-bede-dac22693bfe6" providerId="ADAL" clId="{AB03662D-94C8-0246-9C78-91C8DF06932A}" dt="2024-06-26T16:29:07.211" v="97" actId="478"/>
          <ac:spMkLst>
            <pc:docMk/>
            <pc:sldMk cId="3649418205" sldId="268"/>
            <ac:spMk id="16" creationId="{0A6AEB43-FE6E-E149-3D70-BECF4F0A2D70}"/>
          </ac:spMkLst>
        </pc:spChg>
        <pc:spChg chg="add mod">
          <ac:chgData name="FRANCISCO JAVIER DE COS JUEZ" userId="9547a19c-b9c9-4244-bede-dac22693bfe6" providerId="ADAL" clId="{AB03662D-94C8-0246-9C78-91C8DF06932A}" dt="2024-06-26T16:37:09.904" v="255" actId="1076"/>
          <ac:spMkLst>
            <pc:docMk/>
            <pc:sldMk cId="3649418205" sldId="268"/>
            <ac:spMk id="18" creationId="{4582C7C2-90B8-3E5E-C373-5A189C624E00}"/>
          </ac:spMkLst>
        </pc:spChg>
        <pc:spChg chg="add mod">
          <ac:chgData name="FRANCISCO JAVIER DE COS JUEZ" userId="9547a19c-b9c9-4244-bede-dac22693bfe6" providerId="ADAL" clId="{AB03662D-94C8-0246-9C78-91C8DF06932A}" dt="2024-06-26T16:37:14.593" v="257" actId="14100"/>
          <ac:spMkLst>
            <pc:docMk/>
            <pc:sldMk cId="3649418205" sldId="268"/>
            <ac:spMk id="20" creationId="{8A03A173-F719-DDB3-51F9-4F40582DF56D}"/>
          </ac:spMkLst>
        </pc:spChg>
        <pc:picChg chg="add del mod">
          <ac:chgData name="FRANCISCO JAVIER DE COS JUEZ" userId="9547a19c-b9c9-4244-bede-dac22693bfe6" providerId="ADAL" clId="{AB03662D-94C8-0246-9C78-91C8DF06932A}" dt="2024-06-26T16:29:02.685" v="96" actId="478"/>
          <ac:picMkLst>
            <pc:docMk/>
            <pc:sldMk cId="3649418205" sldId="268"/>
            <ac:picMk id="4" creationId="{EB730FAD-C4B1-1B2C-1B47-8790DBCEA7B7}"/>
          </ac:picMkLst>
        </pc:picChg>
        <pc:picChg chg="add del mod">
          <ac:chgData name="FRANCISCO JAVIER DE COS JUEZ" userId="9547a19c-b9c9-4244-bede-dac22693bfe6" providerId="ADAL" clId="{AB03662D-94C8-0246-9C78-91C8DF06932A}" dt="2024-06-26T16:29:01.518" v="95" actId="478"/>
          <ac:picMkLst>
            <pc:docMk/>
            <pc:sldMk cId="3649418205" sldId="268"/>
            <ac:picMk id="6" creationId="{0AEEFE1C-71E0-5E27-C13A-3334D1263D64}"/>
          </ac:picMkLst>
        </pc:picChg>
        <pc:picChg chg="add del mod">
          <ac:chgData name="FRANCISCO JAVIER DE COS JUEZ" userId="9547a19c-b9c9-4244-bede-dac22693bfe6" providerId="ADAL" clId="{AB03662D-94C8-0246-9C78-91C8DF06932A}" dt="2024-06-26T16:29:00.461" v="94" actId="478"/>
          <ac:picMkLst>
            <pc:docMk/>
            <pc:sldMk cId="3649418205" sldId="268"/>
            <ac:picMk id="7" creationId="{ED04A858-6459-9961-36A2-ECC8D0DE2F7B}"/>
          </ac:picMkLst>
        </pc:picChg>
        <pc:picChg chg="add del mod">
          <ac:chgData name="FRANCISCO JAVIER DE COS JUEZ" userId="9547a19c-b9c9-4244-bede-dac22693bfe6" providerId="ADAL" clId="{AB03662D-94C8-0246-9C78-91C8DF06932A}" dt="2024-06-26T16:28:59.222" v="93" actId="478"/>
          <ac:picMkLst>
            <pc:docMk/>
            <pc:sldMk cId="3649418205" sldId="268"/>
            <ac:picMk id="8" creationId="{E51D1CC9-B47B-78AD-4BED-9A2C4F7BB66F}"/>
          </ac:picMkLst>
        </pc:picChg>
        <pc:picChg chg="add mod">
          <ac:chgData name="FRANCISCO JAVIER DE COS JUEZ" userId="9547a19c-b9c9-4244-bede-dac22693bfe6" providerId="ADAL" clId="{AB03662D-94C8-0246-9C78-91C8DF06932A}" dt="2024-06-26T16:37:11.656" v="256" actId="1076"/>
          <ac:picMkLst>
            <pc:docMk/>
            <pc:sldMk cId="3649418205" sldId="268"/>
            <ac:picMk id="19" creationId="{77EA325D-51BA-C7AD-B3BE-367F931F1449}"/>
          </ac:picMkLst>
        </pc:picChg>
        <pc:picChg chg="add mod">
          <ac:chgData name="FRANCISCO JAVIER DE COS JUEZ" userId="9547a19c-b9c9-4244-bede-dac22693bfe6" providerId="ADAL" clId="{AB03662D-94C8-0246-9C78-91C8DF06932A}" dt="2024-06-26T16:37:04.601" v="254" actId="1037"/>
          <ac:picMkLst>
            <pc:docMk/>
            <pc:sldMk cId="3649418205" sldId="268"/>
            <ac:picMk id="1026" creationId="{6F683FEB-CEAF-16A3-E239-133947B19516}"/>
          </ac:picMkLst>
        </pc:picChg>
        <pc:cxnChg chg="add del mod">
          <ac:chgData name="FRANCISCO JAVIER DE COS JUEZ" userId="9547a19c-b9c9-4244-bede-dac22693bfe6" providerId="ADAL" clId="{AB03662D-94C8-0246-9C78-91C8DF06932A}" dt="2024-06-26T16:29:07.211" v="97" actId="478"/>
          <ac:cxnSpMkLst>
            <pc:docMk/>
            <pc:sldMk cId="3649418205" sldId="268"/>
            <ac:cxnSpMk id="9" creationId="{65A07C02-44BB-8B57-4660-CDA586A55434}"/>
          </ac:cxnSpMkLst>
        </pc:cxnChg>
        <pc:cxnChg chg="add del mod">
          <ac:chgData name="FRANCISCO JAVIER DE COS JUEZ" userId="9547a19c-b9c9-4244-bede-dac22693bfe6" providerId="ADAL" clId="{AB03662D-94C8-0246-9C78-91C8DF06932A}" dt="2024-06-26T16:29:07.211" v="97" actId="478"/>
          <ac:cxnSpMkLst>
            <pc:docMk/>
            <pc:sldMk cId="3649418205" sldId="268"/>
            <ac:cxnSpMk id="10" creationId="{EFCA5289-310F-7FFB-B030-BDEC5F29BF69}"/>
          </ac:cxnSpMkLst>
        </pc:cxnChg>
        <pc:cxnChg chg="add del mod">
          <ac:chgData name="FRANCISCO JAVIER DE COS JUEZ" userId="9547a19c-b9c9-4244-bede-dac22693bfe6" providerId="ADAL" clId="{AB03662D-94C8-0246-9C78-91C8DF06932A}" dt="2024-06-26T16:29:07.211" v="97" actId="478"/>
          <ac:cxnSpMkLst>
            <pc:docMk/>
            <pc:sldMk cId="3649418205" sldId="268"/>
            <ac:cxnSpMk id="11" creationId="{54D11FEB-8F95-5A34-CC27-0F334C2085E2}"/>
          </ac:cxnSpMkLst>
        </pc:cxnChg>
        <pc:cxnChg chg="add del mod">
          <ac:chgData name="FRANCISCO JAVIER DE COS JUEZ" userId="9547a19c-b9c9-4244-bede-dac22693bfe6" providerId="ADAL" clId="{AB03662D-94C8-0246-9C78-91C8DF06932A}" dt="2024-06-26T16:29:07.211" v="97" actId="478"/>
          <ac:cxnSpMkLst>
            <pc:docMk/>
            <pc:sldMk cId="3649418205" sldId="268"/>
            <ac:cxnSpMk id="15" creationId="{E74F5B5D-6D9B-179C-AB30-680BD1D5E8AF}"/>
          </ac:cxnSpMkLst>
        </pc:cxnChg>
      </pc:sldChg>
      <pc:sldChg chg="modSp add mod ord">
        <pc:chgData name="FRANCISCO JAVIER DE COS JUEZ" userId="9547a19c-b9c9-4244-bede-dac22693bfe6" providerId="ADAL" clId="{AB03662D-94C8-0246-9C78-91C8DF06932A}" dt="2024-06-26T16:28:55.303" v="92" actId="20578"/>
        <pc:sldMkLst>
          <pc:docMk/>
          <pc:sldMk cId="1142094233" sldId="269"/>
        </pc:sldMkLst>
        <pc:spChg chg="mod">
          <ac:chgData name="FRANCISCO JAVIER DE COS JUEZ" userId="9547a19c-b9c9-4244-bede-dac22693bfe6" providerId="ADAL" clId="{AB03662D-94C8-0246-9C78-91C8DF06932A}" dt="2024-06-26T16:28:47.528" v="91" actId="1076"/>
          <ac:spMkLst>
            <pc:docMk/>
            <pc:sldMk cId="1142094233" sldId="269"/>
            <ac:spMk id="3" creationId="{00FC747A-160B-3944-8654-53FF131FFF23}"/>
          </ac:spMkLst>
        </pc:spChg>
        <pc:spChg chg="mod">
          <ac:chgData name="FRANCISCO JAVIER DE COS JUEZ" userId="9547a19c-b9c9-4244-bede-dac22693bfe6" providerId="ADAL" clId="{AB03662D-94C8-0246-9C78-91C8DF06932A}" dt="2024-06-26T16:28:28.496" v="88" actId="1076"/>
          <ac:spMkLst>
            <pc:docMk/>
            <pc:sldMk cId="1142094233" sldId="269"/>
            <ac:spMk id="5" creationId="{28227668-339B-56A5-C58D-8556D34C6ECE}"/>
          </ac:spMkLst>
        </pc:spChg>
        <pc:spChg chg="mod">
          <ac:chgData name="FRANCISCO JAVIER DE COS JUEZ" userId="9547a19c-b9c9-4244-bede-dac22693bfe6" providerId="ADAL" clId="{AB03662D-94C8-0246-9C78-91C8DF06932A}" dt="2024-06-26T16:28:28.496" v="88" actId="1076"/>
          <ac:spMkLst>
            <pc:docMk/>
            <pc:sldMk cId="1142094233" sldId="269"/>
            <ac:spMk id="12" creationId="{B6EABA5A-4921-E6D9-ECB4-3A8B27CB3081}"/>
          </ac:spMkLst>
        </pc:spChg>
        <pc:spChg chg="mod">
          <ac:chgData name="FRANCISCO JAVIER DE COS JUEZ" userId="9547a19c-b9c9-4244-bede-dac22693bfe6" providerId="ADAL" clId="{AB03662D-94C8-0246-9C78-91C8DF06932A}" dt="2024-06-26T16:28:28.496" v="88" actId="1076"/>
          <ac:spMkLst>
            <pc:docMk/>
            <pc:sldMk cId="1142094233" sldId="269"/>
            <ac:spMk id="13" creationId="{4B76E5CF-DD09-9A64-D1BE-6458B641A422}"/>
          </ac:spMkLst>
        </pc:spChg>
        <pc:spChg chg="mod">
          <ac:chgData name="FRANCISCO JAVIER DE COS JUEZ" userId="9547a19c-b9c9-4244-bede-dac22693bfe6" providerId="ADAL" clId="{AB03662D-94C8-0246-9C78-91C8DF06932A}" dt="2024-06-26T16:28:39.063" v="90" actId="1076"/>
          <ac:spMkLst>
            <pc:docMk/>
            <pc:sldMk cId="1142094233" sldId="269"/>
            <ac:spMk id="14" creationId="{74A1B999-EE6D-A29C-F753-4E0E0E171101}"/>
          </ac:spMkLst>
        </pc:spChg>
        <pc:spChg chg="mod">
          <ac:chgData name="FRANCISCO JAVIER DE COS JUEZ" userId="9547a19c-b9c9-4244-bede-dac22693bfe6" providerId="ADAL" clId="{AB03662D-94C8-0246-9C78-91C8DF06932A}" dt="2024-06-26T16:28:35.428" v="89" actId="1076"/>
          <ac:spMkLst>
            <pc:docMk/>
            <pc:sldMk cId="1142094233" sldId="269"/>
            <ac:spMk id="16" creationId="{0A6AEB43-FE6E-E149-3D70-BECF4F0A2D70}"/>
          </ac:spMkLst>
        </pc:spChg>
        <pc:picChg chg="mod">
          <ac:chgData name="FRANCISCO JAVIER DE COS JUEZ" userId="9547a19c-b9c9-4244-bede-dac22693bfe6" providerId="ADAL" clId="{AB03662D-94C8-0246-9C78-91C8DF06932A}" dt="2024-06-26T16:28:28.496" v="88" actId="1076"/>
          <ac:picMkLst>
            <pc:docMk/>
            <pc:sldMk cId="1142094233" sldId="269"/>
            <ac:picMk id="4" creationId="{EB730FAD-C4B1-1B2C-1B47-8790DBCEA7B7}"/>
          </ac:picMkLst>
        </pc:picChg>
        <pc:picChg chg="mod">
          <ac:chgData name="FRANCISCO JAVIER DE COS JUEZ" userId="9547a19c-b9c9-4244-bede-dac22693bfe6" providerId="ADAL" clId="{AB03662D-94C8-0246-9C78-91C8DF06932A}" dt="2024-06-26T16:28:28.496" v="88" actId="1076"/>
          <ac:picMkLst>
            <pc:docMk/>
            <pc:sldMk cId="1142094233" sldId="269"/>
            <ac:picMk id="6" creationId="{0AEEFE1C-71E0-5E27-C13A-3334D1263D64}"/>
          </ac:picMkLst>
        </pc:picChg>
        <pc:picChg chg="mod">
          <ac:chgData name="FRANCISCO JAVIER DE COS JUEZ" userId="9547a19c-b9c9-4244-bede-dac22693bfe6" providerId="ADAL" clId="{AB03662D-94C8-0246-9C78-91C8DF06932A}" dt="2024-06-26T16:28:28.496" v="88" actId="1076"/>
          <ac:picMkLst>
            <pc:docMk/>
            <pc:sldMk cId="1142094233" sldId="269"/>
            <ac:picMk id="7" creationId="{ED04A858-6459-9961-36A2-ECC8D0DE2F7B}"/>
          </ac:picMkLst>
        </pc:picChg>
        <pc:picChg chg="mod">
          <ac:chgData name="FRANCISCO JAVIER DE COS JUEZ" userId="9547a19c-b9c9-4244-bede-dac22693bfe6" providerId="ADAL" clId="{AB03662D-94C8-0246-9C78-91C8DF06932A}" dt="2024-06-26T16:28:28.496" v="88" actId="1076"/>
          <ac:picMkLst>
            <pc:docMk/>
            <pc:sldMk cId="1142094233" sldId="269"/>
            <ac:picMk id="8" creationId="{E51D1CC9-B47B-78AD-4BED-9A2C4F7BB66F}"/>
          </ac:picMkLst>
        </pc:picChg>
        <pc:cxnChg chg="mod">
          <ac:chgData name="FRANCISCO JAVIER DE COS JUEZ" userId="9547a19c-b9c9-4244-bede-dac22693bfe6" providerId="ADAL" clId="{AB03662D-94C8-0246-9C78-91C8DF06932A}" dt="2024-06-26T16:28:28.496" v="88" actId="1076"/>
          <ac:cxnSpMkLst>
            <pc:docMk/>
            <pc:sldMk cId="1142094233" sldId="269"/>
            <ac:cxnSpMk id="9" creationId="{65A07C02-44BB-8B57-4660-CDA586A55434}"/>
          </ac:cxnSpMkLst>
        </pc:cxnChg>
        <pc:cxnChg chg="mod">
          <ac:chgData name="FRANCISCO JAVIER DE COS JUEZ" userId="9547a19c-b9c9-4244-bede-dac22693bfe6" providerId="ADAL" clId="{AB03662D-94C8-0246-9C78-91C8DF06932A}" dt="2024-06-26T16:28:28.496" v="88" actId="1076"/>
          <ac:cxnSpMkLst>
            <pc:docMk/>
            <pc:sldMk cId="1142094233" sldId="269"/>
            <ac:cxnSpMk id="10" creationId="{EFCA5289-310F-7FFB-B030-BDEC5F29BF69}"/>
          </ac:cxnSpMkLst>
        </pc:cxnChg>
        <pc:cxnChg chg="mod">
          <ac:chgData name="FRANCISCO JAVIER DE COS JUEZ" userId="9547a19c-b9c9-4244-bede-dac22693bfe6" providerId="ADAL" clId="{AB03662D-94C8-0246-9C78-91C8DF06932A}" dt="2024-06-26T16:28:28.496" v="88" actId="1076"/>
          <ac:cxnSpMkLst>
            <pc:docMk/>
            <pc:sldMk cId="1142094233" sldId="269"/>
            <ac:cxnSpMk id="11" creationId="{54D11FEB-8F95-5A34-CC27-0F334C2085E2}"/>
          </ac:cxnSpMkLst>
        </pc:cxnChg>
        <pc:cxnChg chg="mod">
          <ac:chgData name="FRANCISCO JAVIER DE COS JUEZ" userId="9547a19c-b9c9-4244-bede-dac22693bfe6" providerId="ADAL" clId="{AB03662D-94C8-0246-9C78-91C8DF06932A}" dt="2024-06-26T16:28:28.496" v="88" actId="1076"/>
          <ac:cxnSpMkLst>
            <pc:docMk/>
            <pc:sldMk cId="1142094233" sldId="269"/>
            <ac:cxnSpMk id="15" creationId="{E74F5B5D-6D9B-179C-AB30-680BD1D5E8AF}"/>
          </ac:cxnSpMkLst>
        </pc:cxnChg>
      </pc:sldChg>
    </pc:docChg>
  </pc:docChgLst>
  <pc:docChgLst>
    <pc:chgData name="FRANCISCO JAVIER DE COS JUEZ" userId="9547a19c-b9c9-4244-bede-dac22693bfe6" providerId="ADAL" clId="{C3C629D8-B7B5-0249-B346-3CCBFF0F2A8E}"/>
    <pc:docChg chg="undo custSel addSld modSld">
      <pc:chgData name="FRANCISCO JAVIER DE COS JUEZ" userId="9547a19c-b9c9-4244-bede-dac22693bfe6" providerId="ADAL" clId="{C3C629D8-B7B5-0249-B346-3CCBFF0F2A8E}" dt="2024-06-26T20:43:09.741" v="155" actId="20577"/>
      <pc:docMkLst>
        <pc:docMk/>
      </pc:docMkLst>
      <pc:sldChg chg="modSp new mod">
        <pc:chgData name="FRANCISCO JAVIER DE COS JUEZ" userId="9547a19c-b9c9-4244-bede-dac22693bfe6" providerId="ADAL" clId="{C3C629D8-B7B5-0249-B346-3CCBFF0F2A8E}" dt="2024-06-26T20:43:09.741" v="155" actId="20577"/>
        <pc:sldMkLst>
          <pc:docMk/>
          <pc:sldMk cId="2524848939" sldId="270"/>
        </pc:sldMkLst>
        <pc:spChg chg="mod">
          <ac:chgData name="FRANCISCO JAVIER DE COS JUEZ" userId="9547a19c-b9c9-4244-bede-dac22693bfe6" providerId="ADAL" clId="{C3C629D8-B7B5-0249-B346-3CCBFF0F2A8E}" dt="2024-06-26T19:52:05.227" v="10" actId="20577"/>
          <ac:spMkLst>
            <pc:docMk/>
            <pc:sldMk cId="2524848939" sldId="270"/>
            <ac:spMk id="2" creationId="{0B757653-2215-D3BD-3D1D-481A66315035}"/>
          </ac:spMkLst>
        </pc:spChg>
        <pc:spChg chg="mod">
          <ac:chgData name="FRANCISCO JAVIER DE COS JUEZ" userId="9547a19c-b9c9-4244-bede-dac22693bfe6" providerId="ADAL" clId="{C3C629D8-B7B5-0249-B346-3CCBFF0F2A8E}" dt="2024-06-26T20:43:09.741" v="155" actId="20577"/>
          <ac:spMkLst>
            <pc:docMk/>
            <pc:sldMk cId="2524848939" sldId="270"/>
            <ac:spMk id="3" creationId="{81BA9AB4-B92F-E688-0105-4325CCBE4906}"/>
          </ac:spMkLst>
        </pc:spChg>
      </pc:sldChg>
    </pc:docChg>
  </pc:docChgLst>
  <pc:docChgLst>
    <pc:chgData name="FRANCISCO JAVIER DE COS JUEZ" userId="9547a19c-b9c9-4244-bede-dac22693bfe6" providerId="ADAL" clId="{274B64BD-FC98-4043-90D9-2689AE0E9588}"/>
    <pc:docChg chg="undo custSel addSld delSld modSld">
      <pc:chgData name="FRANCISCO JAVIER DE COS JUEZ" userId="9547a19c-b9c9-4244-bede-dac22693bfe6" providerId="ADAL" clId="{274B64BD-FC98-4043-90D9-2689AE0E9588}" dt="2024-06-26T09:57:15.251" v="1168" actId="20577"/>
      <pc:docMkLst>
        <pc:docMk/>
      </pc:docMkLst>
      <pc:sldChg chg="addSp delSp modSp">
        <pc:chgData name="FRANCISCO JAVIER DE COS JUEZ" userId="9547a19c-b9c9-4244-bede-dac22693bfe6" providerId="ADAL" clId="{274B64BD-FC98-4043-90D9-2689AE0E9588}" dt="2024-06-26T08:48:16.368" v="314" actId="1076"/>
        <pc:sldMkLst>
          <pc:docMk/>
          <pc:sldMk cId="939826884" sldId="256"/>
        </pc:sldMkLst>
        <pc:spChg chg="mod">
          <ac:chgData name="FRANCISCO JAVIER DE COS JUEZ" userId="9547a19c-b9c9-4244-bede-dac22693bfe6" providerId="ADAL" clId="{274B64BD-FC98-4043-90D9-2689AE0E9588}" dt="2024-06-26T08:46:38.676" v="264" actId="20577"/>
          <ac:spMkLst>
            <pc:docMk/>
            <pc:sldMk cId="939826884" sldId="256"/>
            <ac:spMk id="2" creationId="{E52E114C-2680-6A45-BAE9-6C7E84543813}"/>
          </ac:spMkLst>
        </pc:spChg>
        <pc:spChg chg="mod">
          <ac:chgData name="FRANCISCO JAVIER DE COS JUEZ" userId="9547a19c-b9c9-4244-bede-dac22693bfe6" providerId="ADAL" clId="{274B64BD-FC98-4043-90D9-2689AE0E9588}" dt="2024-06-26T08:47:38.317" v="311" actId="20577"/>
          <ac:spMkLst>
            <pc:docMk/>
            <pc:sldMk cId="939826884" sldId="256"/>
            <ac:spMk id="3" creationId="{7DD6C4C8-873E-1F43-935B-091ED5709C98}"/>
          </ac:spMkLst>
        </pc:spChg>
        <pc:spChg chg="mod">
          <ac:chgData name="FRANCISCO JAVIER DE COS JUEZ" userId="9547a19c-b9c9-4244-bede-dac22693bfe6" providerId="ADAL" clId="{274B64BD-FC98-4043-90D9-2689AE0E9588}" dt="2024-06-26T07:51:54.315" v="5" actId="20577"/>
          <ac:spMkLst>
            <pc:docMk/>
            <pc:sldMk cId="939826884" sldId="256"/>
            <ac:spMk id="9" creationId="{E810482E-8555-6A49-99EB-BF7FDA4E95BF}"/>
          </ac:spMkLst>
        </pc:spChg>
        <pc:picChg chg="del">
          <ac:chgData name="FRANCISCO JAVIER DE COS JUEZ" userId="9547a19c-b9c9-4244-bede-dac22693bfe6" providerId="ADAL" clId="{274B64BD-FC98-4043-90D9-2689AE0E9588}" dt="2024-06-26T07:54:07.902" v="6" actId="478"/>
          <ac:picMkLst>
            <pc:docMk/>
            <pc:sldMk cId="939826884" sldId="256"/>
            <ac:picMk id="5" creationId="{55877A5F-F409-3048-88CB-746EDF0E010F}"/>
          </ac:picMkLst>
        </pc:picChg>
        <pc:picChg chg="add mod">
          <ac:chgData name="FRANCISCO JAVIER DE COS JUEZ" userId="9547a19c-b9c9-4244-bede-dac22693bfe6" providerId="ADAL" clId="{274B64BD-FC98-4043-90D9-2689AE0E9588}" dt="2024-06-26T07:54:17.753" v="8" actId="1076"/>
          <ac:picMkLst>
            <pc:docMk/>
            <pc:sldMk cId="939826884" sldId="256"/>
            <ac:picMk id="7" creationId="{C28C6C09-6E70-862B-63C3-F62ECADE17A5}"/>
          </ac:picMkLst>
        </pc:picChg>
        <pc:picChg chg="add del mod">
          <ac:chgData name="FRANCISCO JAVIER DE COS JUEZ" userId="9547a19c-b9c9-4244-bede-dac22693bfe6" providerId="ADAL" clId="{274B64BD-FC98-4043-90D9-2689AE0E9588}" dt="2024-06-26T08:48:13.115" v="313" actId="478"/>
          <ac:picMkLst>
            <pc:docMk/>
            <pc:sldMk cId="939826884" sldId="256"/>
            <ac:picMk id="12" creationId="{9346C237-A59C-8420-C56C-F914CC36DED4}"/>
          </ac:picMkLst>
        </pc:picChg>
        <pc:picChg chg="add mod">
          <ac:chgData name="FRANCISCO JAVIER DE COS JUEZ" userId="9547a19c-b9c9-4244-bede-dac22693bfe6" providerId="ADAL" clId="{274B64BD-FC98-4043-90D9-2689AE0E9588}" dt="2024-06-26T08:48:16.368" v="314" actId="1076"/>
          <ac:picMkLst>
            <pc:docMk/>
            <pc:sldMk cId="939826884" sldId="256"/>
            <ac:picMk id="15" creationId="{60DF3F02-3FC5-11D6-13F2-323952572DA0}"/>
          </ac:picMkLst>
        </pc:picChg>
      </pc:sldChg>
      <pc:sldChg chg="addSp delSp modSp">
        <pc:chgData name="FRANCISCO JAVIER DE COS JUEZ" userId="9547a19c-b9c9-4244-bede-dac22693bfe6" providerId="ADAL" clId="{274B64BD-FC98-4043-90D9-2689AE0E9588}" dt="2024-06-26T07:59:13.393" v="16" actId="207"/>
        <pc:sldMkLst>
          <pc:docMk/>
          <pc:sldMk cId="2515091680" sldId="257"/>
        </pc:sldMkLst>
        <pc:spChg chg="mod">
          <ac:chgData name="FRANCISCO JAVIER DE COS JUEZ" userId="9547a19c-b9c9-4244-bede-dac22693bfe6" providerId="ADAL" clId="{274B64BD-FC98-4043-90D9-2689AE0E9588}" dt="2024-06-26T07:59:13.393" v="16" actId="207"/>
          <ac:spMkLst>
            <pc:docMk/>
            <pc:sldMk cId="2515091680" sldId="257"/>
            <ac:spMk id="5" creationId="{D49CD669-957D-5D41-B731-863E87120149}"/>
          </ac:spMkLst>
        </pc:spChg>
        <pc:spChg chg="add del">
          <ac:chgData name="FRANCISCO JAVIER DE COS JUEZ" userId="9547a19c-b9c9-4244-bede-dac22693bfe6" providerId="ADAL" clId="{274B64BD-FC98-4043-90D9-2689AE0E9588}" dt="2024-06-26T07:58:36.204" v="12" actId="22"/>
          <ac:spMkLst>
            <pc:docMk/>
            <pc:sldMk cId="2515091680" sldId="257"/>
            <ac:spMk id="7" creationId="{D42CB059-8A36-4BC5-FAF9-3FC2348C2446}"/>
          </ac:spMkLst>
        </pc:spChg>
        <pc:spChg chg="add del">
          <ac:chgData name="FRANCISCO JAVIER DE COS JUEZ" userId="9547a19c-b9c9-4244-bede-dac22693bfe6" providerId="ADAL" clId="{274B64BD-FC98-4043-90D9-2689AE0E9588}" dt="2024-06-26T07:58:56.641" v="15" actId="22"/>
          <ac:spMkLst>
            <pc:docMk/>
            <pc:sldMk cId="2515091680" sldId="257"/>
            <ac:spMk id="11" creationId="{0D7FCA63-F0FC-6EB5-7EDA-14FF2A988948}"/>
          </ac:spMkLst>
        </pc:spChg>
      </pc:sldChg>
      <pc:sldChg chg="addSp delSp modSp">
        <pc:chgData name="FRANCISCO JAVIER DE COS JUEZ" userId="9547a19c-b9c9-4244-bede-dac22693bfe6" providerId="ADAL" clId="{274B64BD-FC98-4043-90D9-2689AE0E9588}" dt="2024-06-26T09:09:56.132" v="391" actId="478"/>
        <pc:sldMkLst>
          <pc:docMk/>
          <pc:sldMk cId="4178258863" sldId="258"/>
        </pc:sldMkLst>
        <pc:spChg chg="mod">
          <ac:chgData name="FRANCISCO JAVIER DE COS JUEZ" userId="9547a19c-b9c9-4244-bede-dac22693bfe6" providerId="ADAL" clId="{274B64BD-FC98-4043-90D9-2689AE0E9588}" dt="2024-06-26T09:06:10.063" v="359" actId="22"/>
          <ac:spMkLst>
            <pc:docMk/>
            <pc:sldMk cId="4178258863" sldId="258"/>
            <ac:spMk id="2" creationId="{7AE70383-6AD9-D241-A399-95468745DAAC}"/>
          </ac:spMkLst>
        </pc:spChg>
        <pc:spChg chg="mod">
          <ac:chgData name="FRANCISCO JAVIER DE COS JUEZ" userId="9547a19c-b9c9-4244-bede-dac22693bfe6" providerId="ADAL" clId="{274B64BD-FC98-4043-90D9-2689AE0E9588}" dt="2024-06-26T09:08:55.185" v="389" actId="15"/>
          <ac:spMkLst>
            <pc:docMk/>
            <pc:sldMk cId="4178258863" sldId="258"/>
            <ac:spMk id="3" creationId="{00FC747A-160B-3944-8654-53FF131FFF23}"/>
          </ac:spMkLst>
        </pc:spChg>
        <pc:spChg chg="add del">
          <ac:chgData name="FRANCISCO JAVIER DE COS JUEZ" userId="9547a19c-b9c9-4244-bede-dac22693bfe6" providerId="ADAL" clId="{274B64BD-FC98-4043-90D9-2689AE0E9588}" dt="2024-06-26T09:09:56.132" v="391" actId="478"/>
          <ac:spMkLst>
            <pc:docMk/>
            <pc:sldMk cId="4178258863" sldId="258"/>
            <ac:spMk id="7" creationId="{4F406FC0-C302-9402-1CE2-636D78B08D1E}"/>
          </ac:spMkLst>
        </pc:spChg>
      </pc:sldChg>
      <pc:sldChg chg="modSp">
        <pc:chgData name="FRANCISCO JAVIER DE COS JUEZ" userId="9547a19c-b9c9-4244-bede-dac22693bfe6" providerId="ADAL" clId="{274B64BD-FC98-4043-90D9-2689AE0E9588}" dt="2024-06-26T08:00:02.839" v="27" actId="20577"/>
        <pc:sldMkLst>
          <pc:docMk/>
          <pc:sldMk cId="2936291324" sldId="259"/>
        </pc:sldMkLst>
        <pc:spChg chg="mod">
          <ac:chgData name="FRANCISCO JAVIER DE COS JUEZ" userId="9547a19c-b9c9-4244-bede-dac22693bfe6" providerId="ADAL" clId="{274B64BD-FC98-4043-90D9-2689AE0E9588}" dt="2024-06-26T08:00:02.839" v="27" actId="20577"/>
          <ac:spMkLst>
            <pc:docMk/>
            <pc:sldMk cId="2936291324" sldId="259"/>
            <ac:spMk id="7" creationId="{53A8A8CA-CB62-A141-AEB9-48C899094AFE}"/>
          </ac:spMkLst>
        </pc:spChg>
      </pc:sldChg>
      <pc:sldChg chg="modSp">
        <pc:chgData name="FRANCISCO JAVIER DE COS JUEZ" userId="9547a19c-b9c9-4244-bede-dac22693bfe6" providerId="ADAL" clId="{274B64BD-FC98-4043-90D9-2689AE0E9588}" dt="2024-06-26T07:59:35.598" v="17" actId="207"/>
        <pc:sldMkLst>
          <pc:docMk/>
          <pc:sldMk cId="2040440263" sldId="260"/>
        </pc:sldMkLst>
        <pc:spChg chg="mod">
          <ac:chgData name="FRANCISCO JAVIER DE COS JUEZ" userId="9547a19c-b9c9-4244-bede-dac22693bfe6" providerId="ADAL" clId="{274B64BD-FC98-4043-90D9-2689AE0E9588}" dt="2024-06-26T07:59:35.598" v="17" actId="207"/>
          <ac:spMkLst>
            <pc:docMk/>
            <pc:sldMk cId="2040440263" sldId="260"/>
            <ac:spMk id="3" creationId="{F6DE6F46-044F-CE44-92D1-5EFDB97EF94B}"/>
          </ac:spMkLst>
        </pc:spChg>
      </pc:sldChg>
      <pc:sldChg chg="addSp delSp modSp">
        <pc:chgData name="FRANCISCO JAVIER DE COS JUEZ" userId="9547a19c-b9c9-4244-bede-dac22693bfe6" providerId="ADAL" clId="{274B64BD-FC98-4043-90D9-2689AE0E9588}" dt="2024-06-26T09:05:58.878" v="358" actId="20577"/>
        <pc:sldMkLst>
          <pc:docMk/>
          <pc:sldMk cId="212560726" sldId="261"/>
        </pc:sldMkLst>
        <pc:spChg chg="mod">
          <ac:chgData name="FRANCISCO JAVIER DE COS JUEZ" userId="9547a19c-b9c9-4244-bede-dac22693bfe6" providerId="ADAL" clId="{274B64BD-FC98-4043-90D9-2689AE0E9588}" dt="2024-06-26T09:05:58.878" v="358" actId="20577"/>
          <ac:spMkLst>
            <pc:docMk/>
            <pc:sldMk cId="212560726" sldId="261"/>
            <ac:spMk id="2" creationId="{7AE70383-6AD9-D241-A399-95468745DAAC}"/>
          </ac:spMkLst>
        </pc:spChg>
        <pc:spChg chg="mod">
          <ac:chgData name="FRANCISCO JAVIER DE COS JUEZ" userId="9547a19c-b9c9-4244-bede-dac22693bfe6" providerId="ADAL" clId="{274B64BD-FC98-4043-90D9-2689AE0E9588}" dt="2024-06-26T09:04:34.926" v="322" actId="20577"/>
          <ac:spMkLst>
            <pc:docMk/>
            <pc:sldMk cId="212560726" sldId="261"/>
            <ac:spMk id="3" creationId="{00FC747A-160B-3944-8654-53FF131FFF23}"/>
          </ac:spMkLst>
        </pc:spChg>
        <pc:spChg chg="add del">
          <ac:chgData name="FRANCISCO JAVIER DE COS JUEZ" userId="9547a19c-b9c9-4244-bede-dac22693bfe6" providerId="ADAL" clId="{274B64BD-FC98-4043-90D9-2689AE0E9588}" dt="2024-06-26T08:24:41.390" v="167" actId="22"/>
          <ac:spMkLst>
            <pc:docMk/>
            <pc:sldMk cId="212560726" sldId="261"/>
            <ac:spMk id="7" creationId="{8423EA37-8F27-7F86-C232-B2E2453E4465}"/>
          </ac:spMkLst>
        </pc:spChg>
        <pc:spChg chg="add del">
          <ac:chgData name="FRANCISCO JAVIER DE COS JUEZ" userId="9547a19c-b9c9-4244-bede-dac22693bfe6" providerId="ADAL" clId="{274B64BD-FC98-4043-90D9-2689AE0E9588}" dt="2024-06-26T08:24:56.379" v="169" actId="22"/>
          <ac:spMkLst>
            <pc:docMk/>
            <pc:sldMk cId="212560726" sldId="261"/>
            <ac:spMk id="11" creationId="{BFDC7D12-2FB6-8F4F-DF79-B77645F5DEE2}"/>
          </ac:spMkLst>
        </pc:spChg>
        <pc:spChg chg="add del">
          <ac:chgData name="FRANCISCO JAVIER DE COS JUEZ" userId="9547a19c-b9c9-4244-bede-dac22693bfe6" providerId="ADAL" clId="{274B64BD-FC98-4043-90D9-2689AE0E9588}" dt="2024-06-26T08:25:34.856" v="174" actId="478"/>
          <ac:spMkLst>
            <pc:docMk/>
            <pc:sldMk cId="212560726" sldId="261"/>
            <ac:spMk id="15" creationId="{AF0CDC1D-606B-A344-1D49-D1D77121FF49}"/>
          </ac:spMkLst>
        </pc:spChg>
      </pc:sldChg>
      <pc:sldChg chg="modSp">
        <pc:chgData name="FRANCISCO JAVIER DE COS JUEZ" userId="9547a19c-b9c9-4244-bede-dac22693bfe6" providerId="ADAL" clId="{274B64BD-FC98-4043-90D9-2689AE0E9588}" dt="2024-06-26T09:16:27.601" v="894" actId="20577"/>
        <pc:sldMkLst>
          <pc:docMk/>
          <pc:sldMk cId="1093543790" sldId="263"/>
        </pc:sldMkLst>
        <pc:spChg chg="mod">
          <ac:chgData name="FRANCISCO JAVIER DE COS JUEZ" userId="9547a19c-b9c9-4244-bede-dac22693bfe6" providerId="ADAL" clId="{274B64BD-FC98-4043-90D9-2689AE0E9588}" dt="2024-06-26T09:10:16.103" v="408" actId="20577"/>
          <ac:spMkLst>
            <pc:docMk/>
            <pc:sldMk cId="1093543790" sldId="263"/>
            <ac:spMk id="2" creationId="{7AE70383-6AD9-D241-A399-95468745DAAC}"/>
          </ac:spMkLst>
        </pc:spChg>
        <pc:spChg chg="mod">
          <ac:chgData name="FRANCISCO JAVIER DE COS JUEZ" userId="9547a19c-b9c9-4244-bede-dac22693bfe6" providerId="ADAL" clId="{274B64BD-FC98-4043-90D9-2689AE0E9588}" dt="2024-06-26T09:16:27.601" v="894" actId="20577"/>
          <ac:spMkLst>
            <pc:docMk/>
            <pc:sldMk cId="1093543790" sldId="263"/>
            <ac:spMk id="3" creationId="{00FC747A-160B-3944-8654-53FF131FFF23}"/>
          </ac:spMkLst>
        </pc:spChg>
      </pc:sldChg>
      <pc:sldChg chg="del">
        <pc:chgData name="FRANCISCO JAVIER DE COS JUEZ" userId="9547a19c-b9c9-4244-bede-dac22693bfe6" providerId="ADAL" clId="{274B64BD-FC98-4043-90D9-2689AE0E9588}" dt="2024-06-26T09:56:35.452" v="1157" actId="2696"/>
        <pc:sldMkLst>
          <pc:docMk/>
          <pc:sldMk cId="3730993450" sldId="264"/>
        </pc:sldMkLst>
      </pc:sldChg>
      <pc:sldChg chg="del">
        <pc:chgData name="FRANCISCO JAVIER DE COS JUEZ" userId="9547a19c-b9c9-4244-bede-dac22693bfe6" providerId="ADAL" clId="{274B64BD-FC98-4043-90D9-2689AE0E9588}" dt="2024-06-26T09:56:39.043" v="1158" actId="2696"/>
        <pc:sldMkLst>
          <pc:docMk/>
          <pc:sldMk cId="3473347941" sldId="265"/>
        </pc:sldMkLst>
      </pc:sldChg>
      <pc:sldChg chg="addSp delSp modSp">
        <pc:chgData name="FRANCISCO JAVIER DE COS JUEZ" userId="9547a19c-b9c9-4244-bede-dac22693bfe6" providerId="ADAL" clId="{274B64BD-FC98-4043-90D9-2689AE0E9588}" dt="2024-06-26T09:57:15.251" v="1168" actId="20577"/>
        <pc:sldMkLst>
          <pc:docMk/>
          <pc:sldMk cId="1907143562" sldId="266"/>
        </pc:sldMkLst>
        <pc:spChg chg="mod">
          <ac:chgData name="FRANCISCO JAVIER DE COS JUEZ" userId="9547a19c-b9c9-4244-bede-dac22693bfe6" providerId="ADAL" clId="{274B64BD-FC98-4043-90D9-2689AE0E9588}" dt="2024-06-26T09:57:15.251" v="1168" actId="20577"/>
          <ac:spMkLst>
            <pc:docMk/>
            <pc:sldMk cId="1907143562" sldId="266"/>
            <ac:spMk id="9" creationId="{E810482E-8555-6A49-99EB-BF7FDA4E95BF}"/>
          </ac:spMkLst>
        </pc:spChg>
        <pc:picChg chg="add">
          <ac:chgData name="FRANCISCO JAVIER DE COS JUEZ" userId="9547a19c-b9c9-4244-bede-dac22693bfe6" providerId="ADAL" clId="{274B64BD-FC98-4043-90D9-2689AE0E9588}" dt="2024-06-26T09:56:56.860" v="1160" actId="22"/>
          <ac:picMkLst>
            <pc:docMk/>
            <pc:sldMk cId="1907143562" sldId="266"/>
            <ac:picMk id="4" creationId="{4138142F-06E0-88AF-81DF-34532D82F2FF}"/>
          </ac:picMkLst>
        </pc:picChg>
        <pc:picChg chg="del">
          <ac:chgData name="FRANCISCO JAVIER DE COS JUEZ" userId="9547a19c-b9c9-4244-bede-dac22693bfe6" providerId="ADAL" clId="{274B64BD-FC98-4043-90D9-2689AE0E9588}" dt="2024-06-26T09:56:44.173" v="1159" actId="478"/>
          <ac:picMkLst>
            <pc:docMk/>
            <pc:sldMk cId="1907143562" sldId="266"/>
            <ac:picMk id="5" creationId="{55877A5F-F409-3048-88CB-746EDF0E010F}"/>
          </ac:picMkLst>
        </pc:picChg>
      </pc:sldChg>
      <pc:sldChg chg="modSp add">
        <pc:chgData name="FRANCISCO JAVIER DE COS JUEZ" userId="9547a19c-b9c9-4244-bede-dac22693bfe6" providerId="ADAL" clId="{274B64BD-FC98-4043-90D9-2689AE0E9588}" dt="2024-06-26T09:52:39.177" v="1156" actId="20577"/>
        <pc:sldMkLst>
          <pc:docMk/>
          <pc:sldMk cId="310423227" sldId="267"/>
        </pc:sldMkLst>
        <pc:spChg chg="mod">
          <ac:chgData name="FRANCISCO JAVIER DE COS JUEZ" userId="9547a19c-b9c9-4244-bede-dac22693bfe6" providerId="ADAL" clId="{274B64BD-FC98-4043-90D9-2689AE0E9588}" dt="2024-06-26T09:52:39.177" v="1156" actId="20577"/>
          <ac:spMkLst>
            <pc:docMk/>
            <pc:sldMk cId="310423227" sldId="267"/>
            <ac:spMk id="3" creationId="{00FC747A-160B-3944-8654-53FF131FFF2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/>
              <a:t>Personal moma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B81C-8145-B78F-C860FA26179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B81C-8145-B78F-C860FA26179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B81C-8145-B78F-C860FA26179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B81C-8145-B78F-C860FA26179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B81C-8145-B78F-C860FA26179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B81C-8145-B78F-C860FA26179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B81C-8145-B78F-C860FA26179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B81C-8145-B78F-C860FA26179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B81C-8145-B78F-C860FA261799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B81C-8145-B78F-C860FA261799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Hoja1!$A$47:$A$51</c:f>
              <c:strCache>
                <c:ptCount val="5"/>
                <c:pt idx="0">
                  <c:v>Funcionarios</c:v>
                </c:pt>
                <c:pt idx="1">
                  <c:v>Personal Laboral</c:v>
                </c:pt>
                <c:pt idx="2">
                  <c:v>Contratados por Proyecto</c:v>
                </c:pt>
                <c:pt idx="3">
                  <c:v>Becario Severo Ochoa</c:v>
                </c:pt>
                <c:pt idx="4">
                  <c:v>Técnicos de Taller</c:v>
                </c:pt>
              </c:strCache>
            </c:strRef>
          </c:cat>
          <c:val>
            <c:numRef>
              <c:f>Hoja1!$B$47:$B$51</c:f>
              <c:numCache>
                <c:formatCode>General</c:formatCode>
                <c:ptCount val="5"/>
                <c:pt idx="0">
                  <c:v>11</c:v>
                </c:pt>
                <c:pt idx="1">
                  <c:v>6</c:v>
                </c:pt>
                <c:pt idx="2">
                  <c:v>6</c:v>
                </c:pt>
                <c:pt idx="3">
                  <c:v>1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81C-8145-B78F-C860FA261799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04654" y="4064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4654" y="2919413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531A-4546-DE4E-BDE8-67EC7458E0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77149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531A-4546-DE4E-BDE8-67EC7458E0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92915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531A-4546-DE4E-BDE8-67EC7458E0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8001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0088" y="272825"/>
            <a:ext cx="872300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0088" y="3152550"/>
            <a:ext cx="872300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531A-4546-DE4E-BDE8-67EC7458E0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45351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531A-4546-DE4E-BDE8-67EC7458E0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31869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531A-4546-DE4E-BDE8-67EC7458E0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878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531A-4546-DE4E-BDE8-67EC7458E0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8362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531A-4546-DE4E-BDE8-67EC7458E0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0197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531A-4546-DE4E-BDE8-67EC7458E0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0953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531A-4546-DE4E-BDE8-67EC7458E0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6352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objeto&#10;&#10;&#10;&#10;Descripción generada automáticamente">
            <a:extLst>
              <a:ext uri="{FF2B5EF4-FFF2-40B4-BE49-F238E27FC236}">
                <a16:creationId xmlns:a16="http://schemas.microsoft.com/office/drawing/2014/main" id="{D2CBE88B-F7D1-A149-8009-603E889CA9B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1916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1330" y="1825625"/>
            <a:ext cx="91261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7531A-4546-DE4E-BDE8-67EC7458E0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2421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FDBF426-8F62-624C-9945-EB12F00E9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-297931" y="25034"/>
            <a:ext cx="1219198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2E114C-2680-6A45-BAE9-6C7E84543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725" y="1319501"/>
            <a:ext cx="10623010" cy="1834056"/>
          </a:xfrm>
        </p:spPr>
        <p:txBody>
          <a:bodyPr>
            <a:noAutofit/>
          </a:bodyPr>
          <a:lstStyle/>
          <a:p>
            <a:r>
              <a:rPr lang="es-ES" sz="3600" b="1" dirty="0"/>
              <a:t>Tercera Jornada C3</a:t>
            </a:r>
            <a:endParaRPr lang="es-ES_tradnl" sz="2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D6C4C8-873E-1F43-935B-091ED5709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1866" y="3023116"/>
            <a:ext cx="8215922" cy="683284"/>
          </a:xfrm>
        </p:spPr>
        <p:txBody>
          <a:bodyPr>
            <a:normAutofit/>
          </a:bodyPr>
          <a:lstStyle/>
          <a:p>
            <a:r>
              <a:rPr lang="es-ES" b="1" dirty="0"/>
              <a:t>Grupo de </a:t>
            </a:r>
            <a:r>
              <a:rPr lang="es-ES" b="1" dirty="0" err="1"/>
              <a:t>Modelización</a:t>
            </a:r>
            <a:r>
              <a:rPr lang="es-ES" b="1" dirty="0"/>
              <a:t> Matemática Aplicada</a:t>
            </a:r>
            <a:endParaRPr lang="es-ES" dirty="0"/>
          </a:p>
          <a:p>
            <a:endParaRPr lang="es-ES_tradnl" sz="20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btítulo 2">
            <a:extLst>
              <a:ext uri="{FF2B5EF4-FFF2-40B4-BE49-F238E27FC236}">
                <a16:creationId xmlns:a16="http://schemas.microsoft.com/office/drawing/2014/main" id="{E810482E-8555-6A49-99EB-BF7FDA4E95BF}"/>
              </a:ext>
            </a:extLst>
          </p:cNvPr>
          <p:cNvSpPr txBox="1">
            <a:spLocks/>
          </p:cNvSpPr>
          <p:nvPr/>
        </p:nvSpPr>
        <p:spPr>
          <a:xfrm>
            <a:off x="625479" y="6189679"/>
            <a:ext cx="8215922" cy="683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err="1"/>
              <a:t>Fco</a:t>
            </a:r>
            <a:r>
              <a:rPr lang="es-ES" b="1" dirty="0"/>
              <a:t> Javier de Cos 27/06/2024</a:t>
            </a:r>
            <a:endParaRPr lang="es-ES" dirty="0"/>
          </a:p>
          <a:p>
            <a:endParaRPr lang="es-ES_tradnl" sz="2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28C6C09-6E70-862B-63C3-F62ECADE1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88" y="378217"/>
            <a:ext cx="1270000" cy="12573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0DF3F02-3FC5-11D6-13F2-323952572D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76" t="15574" r="16800" b="13519"/>
          <a:stretch/>
        </p:blipFill>
        <p:spPr>
          <a:xfrm>
            <a:off x="9769499" y="164386"/>
            <a:ext cx="2273525" cy="168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26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E70383-6AD9-D241-A399-95468745D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Principales </a:t>
            </a:r>
            <a:r>
              <a:rPr lang="es-ES" b="1" dirty="0" err="1"/>
              <a:t>Poyectos</a:t>
            </a:r>
            <a:r>
              <a:rPr lang="es-ES" b="1" dirty="0"/>
              <a:t> con necesidades C2 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FC747A-160B-3944-8654-53FF131FF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566" y="1449844"/>
            <a:ext cx="10215950" cy="5408156"/>
          </a:xfrm>
        </p:spPr>
        <p:txBody>
          <a:bodyPr>
            <a:normAutofit/>
          </a:bodyPr>
          <a:lstStyle/>
          <a:p>
            <a:r>
              <a:rPr lang="es-ES" sz="4000" dirty="0"/>
              <a:t>Compensación de la Turbulencia Atmosférica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s-E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Instrumentación óptica para grandes telescopios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s-E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Necesidad Procesado de Información en “tiempo real”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s-E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Necesidad de extensas simulaciones complejas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s-E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endParaRPr lang="es-E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s-ES_tradnl" dirty="0"/>
          </a:p>
        </p:txBody>
      </p:sp>
      <p:pic>
        <p:nvPicPr>
          <p:cNvPr id="1026" name="Picture 2" descr="William Herschel Telescope">
            <a:extLst>
              <a:ext uri="{FF2B5EF4-FFF2-40B4-BE49-F238E27FC236}">
                <a16:creationId xmlns:a16="http://schemas.microsoft.com/office/drawing/2014/main" id="{6F683FEB-CEAF-16A3-E239-133947B19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67" y="3600867"/>
            <a:ext cx="1958846" cy="128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582C7C2-90B8-3E5E-C373-5A189C624E00}"/>
              </a:ext>
            </a:extLst>
          </p:cNvPr>
          <p:cNvSpPr txBox="1"/>
          <p:nvPr/>
        </p:nvSpPr>
        <p:spPr>
          <a:xfrm>
            <a:off x="5155094" y="3829961"/>
            <a:ext cx="6402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(2014) 4m / 3WFS / 222 variables / 1,5ms </a:t>
            </a:r>
            <a:r>
              <a:rPr lang="es-ES" sz="2400" dirty="0">
                <a:sym typeface="Wingdings" pitchFamily="2" charset="2"/>
              </a:rPr>
              <a:t>MLP</a:t>
            </a:r>
          </a:p>
          <a:p>
            <a:r>
              <a:rPr lang="en-US" sz="2400" dirty="0"/>
              <a:t>Server with 128 GB RAM &amp; 16 </a:t>
            </a:r>
            <a:r>
              <a:rPr lang="en-US" sz="2400" dirty="0" err="1"/>
              <a:t>nucleos</a:t>
            </a:r>
            <a:r>
              <a:rPr lang="en-US" sz="2400" dirty="0"/>
              <a:t> </a:t>
            </a:r>
            <a:endParaRPr lang="es-ES" sz="2400" dirty="0"/>
          </a:p>
        </p:txBody>
      </p:sp>
      <p:pic>
        <p:nvPicPr>
          <p:cNvPr id="19" name="Imagen 18" descr="Imagen que contiene exterior, barco, agua, hombre&#10;&#10;Descripción generada automáticamente">
            <a:extLst>
              <a:ext uri="{FF2B5EF4-FFF2-40B4-BE49-F238E27FC236}">
                <a16:creationId xmlns:a16="http://schemas.microsoft.com/office/drawing/2014/main" id="{77EA325D-51BA-C7AD-B3BE-367F931F1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22" y="5115079"/>
            <a:ext cx="1694533" cy="128880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A03A173-F719-DDB3-51F9-4F40582DF56D}"/>
              </a:ext>
            </a:extLst>
          </p:cNvPr>
          <p:cNvSpPr txBox="1"/>
          <p:nvPr/>
        </p:nvSpPr>
        <p:spPr>
          <a:xfrm>
            <a:off x="5393635" y="5138130"/>
            <a:ext cx="6965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(2024) 40m / 12 WFS / 20.00 variables / 0,5ms </a:t>
            </a:r>
            <a:r>
              <a:rPr lang="es-ES" sz="2400" dirty="0">
                <a:sym typeface="Wingdings" pitchFamily="2" charset="2"/>
              </a:rPr>
              <a:t>CNN</a:t>
            </a:r>
          </a:p>
          <a:p>
            <a:r>
              <a:rPr lang="en-US" sz="2400" dirty="0"/>
              <a:t>Server with 1024 GB RAM &amp; 4 x NVIDIA® GeForce® RTX# 4090 24GB GDDR6X Blower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649418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E70383-6AD9-D241-A399-95468745D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Principales </a:t>
            </a:r>
            <a:r>
              <a:rPr lang="es-ES" b="1" dirty="0" err="1"/>
              <a:t>Poyectos</a:t>
            </a:r>
            <a:r>
              <a:rPr lang="es-ES" b="1" dirty="0"/>
              <a:t> con necesidades C2 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FC747A-160B-3944-8654-53FF131FF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566" y="997814"/>
            <a:ext cx="10215950" cy="5408156"/>
          </a:xfrm>
        </p:spPr>
        <p:txBody>
          <a:bodyPr>
            <a:normAutofit/>
          </a:bodyPr>
          <a:lstStyle/>
          <a:p>
            <a:r>
              <a:rPr lang="es-ES" sz="4000" dirty="0"/>
              <a:t>Análisis del Fondo Cósmico de Microondas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s-E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Extracción de señales polarizadas del Universo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s-E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Imágenes contaminadas por polvo térmico 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s-E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Análisis de imágenes </a:t>
            </a:r>
            <a:r>
              <a:rPr lang="es-E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múlti</a:t>
            </a:r>
            <a:r>
              <a:rPr lang="es-E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-frecuencia.  </a:t>
            </a:r>
          </a:p>
          <a:p>
            <a:pPr marL="749300" indent="-211138"/>
            <a:endParaRPr lang="es-E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206500" lvl="1" indent="-211138">
              <a:spcBef>
                <a:spcPts val="1000"/>
              </a:spcBef>
            </a:pPr>
            <a:endParaRPr lang="es-ES" sz="4000" dirty="0"/>
          </a:p>
          <a:p>
            <a:pPr lvl="1">
              <a:lnSpc>
                <a:spcPct val="100000"/>
              </a:lnSpc>
            </a:pPr>
            <a:endParaRPr lang="es-E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endParaRPr lang="es-E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s-ES_tradnl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062883C-71AA-337D-929C-F21207740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202" y="3056605"/>
            <a:ext cx="3283596" cy="186332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3AD42086-673C-9891-4AB4-3458F3F89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333" y="2926322"/>
            <a:ext cx="3290004" cy="1863320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813D991A-9D6C-201C-22EE-3DADF359B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977" y="4919925"/>
            <a:ext cx="3291358" cy="186332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32F2773F-2274-A24F-1918-1201C900A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5024" y="4979150"/>
            <a:ext cx="3300159" cy="1863320"/>
          </a:xfrm>
          <a:prstGeom prst="rect">
            <a:avLst/>
          </a:prstGeom>
        </p:spPr>
      </p:pic>
      <p:sp>
        <p:nvSpPr>
          <p:cNvPr id="8" name="Down Arrow 11">
            <a:extLst>
              <a:ext uri="{FF2B5EF4-FFF2-40B4-BE49-F238E27FC236}">
                <a16:creationId xmlns:a16="http://schemas.microsoft.com/office/drawing/2014/main" id="{D2D42898-74D7-B50F-2D26-CE27A923EEBC}"/>
              </a:ext>
            </a:extLst>
          </p:cNvPr>
          <p:cNvSpPr/>
          <p:nvPr/>
        </p:nvSpPr>
        <p:spPr>
          <a:xfrm rot="3148051">
            <a:off x="10200418" y="4576428"/>
            <a:ext cx="320032" cy="536278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own Arrow 13">
            <a:extLst>
              <a:ext uri="{FF2B5EF4-FFF2-40B4-BE49-F238E27FC236}">
                <a16:creationId xmlns:a16="http://schemas.microsoft.com/office/drawing/2014/main" id="{18C47A4C-9BC1-2B85-1805-4BAC8DE3E934}"/>
              </a:ext>
            </a:extLst>
          </p:cNvPr>
          <p:cNvSpPr/>
          <p:nvPr/>
        </p:nvSpPr>
        <p:spPr>
          <a:xfrm rot="5400000">
            <a:off x="7586064" y="5624644"/>
            <a:ext cx="320032" cy="536278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own Arrow 14">
            <a:extLst>
              <a:ext uri="{FF2B5EF4-FFF2-40B4-BE49-F238E27FC236}">
                <a16:creationId xmlns:a16="http://schemas.microsoft.com/office/drawing/2014/main" id="{8A53AC77-2849-242B-BA27-B3843F01EC49}"/>
              </a:ext>
            </a:extLst>
          </p:cNvPr>
          <p:cNvSpPr/>
          <p:nvPr/>
        </p:nvSpPr>
        <p:spPr>
          <a:xfrm rot="14169309">
            <a:off x="8040495" y="3589843"/>
            <a:ext cx="320030" cy="536278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23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E70383-6AD9-D241-A399-95468745D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Principales </a:t>
            </a:r>
            <a:r>
              <a:rPr lang="es-ES" b="1" dirty="0" err="1"/>
              <a:t>Poyectos</a:t>
            </a:r>
            <a:r>
              <a:rPr lang="es-ES" b="1" dirty="0"/>
              <a:t> con necesidades C2 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FC747A-160B-3944-8654-53FF131FF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479" y="1150599"/>
            <a:ext cx="10215950" cy="5408156"/>
          </a:xfrm>
        </p:spPr>
        <p:txBody>
          <a:bodyPr>
            <a:normAutofit/>
          </a:bodyPr>
          <a:lstStyle/>
          <a:p>
            <a:pPr marL="1206500" lvl="1" indent="-211138">
              <a:spcBef>
                <a:spcPts val="1000"/>
              </a:spcBef>
            </a:pPr>
            <a:r>
              <a:rPr lang="es-ES" sz="4000" dirty="0"/>
              <a:t>Búsqueda Planetaria </a:t>
            </a:r>
          </a:p>
          <a:p>
            <a:pPr marL="1966913" lvl="1" indent="-236538">
              <a:lnSpc>
                <a:spcPct val="100000"/>
              </a:lnSpc>
            </a:pPr>
            <a:r>
              <a:rPr lang="es-E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Análisis de señales afectadas por ruido</a:t>
            </a:r>
          </a:p>
          <a:p>
            <a:pPr marL="1966913" lvl="1" indent="-236538">
              <a:lnSpc>
                <a:spcPct val="100000"/>
              </a:lnSpc>
            </a:pPr>
            <a:r>
              <a:rPr lang="es-E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Generación de modelos inteligentes</a:t>
            </a:r>
          </a:p>
          <a:p>
            <a:pPr marL="1966913" lvl="1" indent="-236538">
              <a:lnSpc>
                <a:spcPct val="100000"/>
              </a:lnSpc>
            </a:pPr>
            <a:r>
              <a:rPr lang="es-E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Simulación de gran cantidad de señales</a:t>
            </a:r>
          </a:p>
          <a:p>
            <a:pPr marL="1206500" lvl="1" indent="-211138">
              <a:spcBef>
                <a:spcPts val="1000"/>
              </a:spcBef>
            </a:pPr>
            <a:endParaRPr lang="es-ES" sz="4000" dirty="0"/>
          </a:p>
          <a:p>
            <a:pPr lvl="1">
              <a:lnSpc>
                <a:spcPct val="100000"/>
              </a:lnSpc>
            </a:pPr>
            <a:endParaRPr lang="es-E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endParaRPr lang="es-E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s-ES_tradnl" dirty="0"/>
          </a:p>
        </p:txBody>
      </p:sp>
      <p:pic>
        <p:nvPicPr>
          <p:cNvPr id="2050" name="Picture 2" descr="Where Eclipse Exploration Has Led Us Today: Transits and Exoplanets |  Princeton University Art Museum">
            <a:extLst>
              <a:ext uri="{FF2B5EF4-FFF2-40B4-BE49-F238E27FC236}">
                <a16:creationId xmlns:a16="http://schemas.microsoft.com/office/drawing/2014/main" id="{17217FF5-3CC7-623F-7EA5-2078FC04B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3671887"/>
            <a:ext cx="4414816" cy="245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temperate Earth-sized planet with tidal heating transiting an M6 star |  Nature">
            <a:extLst>
              <a:ext uri="{FF2B5EF4-FFF2-40B4-BE49-F238E27FC236}">
                <a16:creationId xmlns:a16="http://schemas.microsoft.com/office/drawing/2014/main" id="{8DD48B4B-6CF7-BD18-1FCC-4E146B93B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624" y="3410745"/>
            <a:ext cx="3619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543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FDBF426-8F62-624C-9945-EB12F00E9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52E114C-2680-6A45-BAE9-6C7E84543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479" y="1613941"/>
            <a:ext cx="7456880" cy="1834056"/>
          </a:xfrm>
        </p:spPr>
        <p:txBody>
          <a:bodyPr>
            <a:noAutofit/>
          </a:bodyPr>
          <a:lstStyle/>
          <a:p>
            <a:r>
              <a:rPr lang="es-ES" sz="4400" b="1" dirty="0"/>
              <a:t>Muchas Gracias por Su Atención</a:t>
            </a:r>
            <a:endParaRPr lang="es-ES_tradnl" sz="2800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E810482E-8555-6A49-99EB-BF7FDA4E95BF}"/>
              </a:ext>
            </a:extLst>
          </p:cNvPr>
          <p:cNvSpPr txBox="1">
            <a:spLocks/>
          </p:cNvSpPr>
          <p:nvPr/>
        </p:nvSpPr>
        <p:spPr>
          <a:xfrm>
            <a:off x="625479" y="6189679"/>
            <a:ext cx="8215922" cy="683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err="1"/>
              <a:t>Fco</a:t>
            </a:r>
            <a:r>
              <a:rPr lang="es-ES" b="1" dirty="0"/>
              <a:t> Javier de Cos 27/06/2024</a:t>
            </a:r>
            <a:endParaRPr lang="es-ES" dirty="0"/>
          </a:p>
          <a:p>
            <a:endParaRPr lang="es-ES_tradnl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138142F-06E0-88AF-81DF-34532D82F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83" y="228600"/>
            <a:ext cx="1270000" cy="12573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C89238D-79DA-74F0-6C36-97A6333543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76" t="15574" r="16800" b="13519"/>
          <a:stretch/>
        </p:blipFill>
        <p:spPr>
          <a:xfrm>
            <a:off x="9769499" y="164386"/>
            <a:ext cx="2273525" cy="168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43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198560-4E8B-BB44-B20F-ACDFF090C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800" b="1" dirty="0"/>
              <a:t>Definición del Grupo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49CD669-957D-5D41-B731-863E87120149}"/>
              </a:ext>
            </a:extLst>
          </p:cNvPr>
          <p:cNvSpPr txBox="1"/>
          <p:nvPr/>
        </p:nvSpPr>
        <p:spPr>
          <a:xfrm>
            <a:off x="2657661" y="1230967"/>
            <a:ext cx="8787668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32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Desarrollo y aplicación de técnicas avanzadas de </a:t>
            </a:r>
            <a:r>
              <a:rPr lang="es-ES" sz="3200" b="0" i="0" u="none" strike="noStrike" dirty="0">
                <a:solidFill>
                  <a:srgbClr val="FF0000"/>
                </a:solidFill>
                <a:effectLst/>
                <a:latin typeface="-webkit-standard"/>
              </a:rPr>
              <a:t>inteligencia artificial</a:t>
            </a:r>
            <a:r>
              <a:rPr lang="es-ES" sz="32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para el análisis y solución de </a:t>
            </a:r>
            <a:r>
              <a:rPr lang="es-ES" sz="3200" b="0" i="0" u="none" strike="noStrike" dirty="0">
                <a:solidFill>
                  <a:srgbClr val="FF0000"/>
                </a:solidFill>
                <a:effectLst/>
                <a:latin typeface="-webkit-standard"/>
              </a:rPr>
              <a:t>problemas reales</a:t>
            </a:r>
            <a:r>
              <a:rPr lang="es-ES" sz="32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con un enfoque multidisciplinario que abarca desde la explotación de </a:t>
            </a:r>
            <a:r>
              <a:rPr lang="es-ES" sz="3200" b="0" i="0" u="none" strike="noStrike" dirty="0">
                <a:solidFill>
                  <a:srgbClr val="FF0000"/>
                </a:solidFill>
                <a:effectLst/>
                <a:latin typeface="-webkit-standard"/>
              </a:rPr>
              <a:t>grandes volúmenes de datos</a:t>
            </a:r>
            <a:r>
              <a:rPr lang="es-ES" sz="32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hasta la optimización de procesos y la innovación tecnológica</a:t>
            </a:r>
            <a:endParaRPr lang="es-E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 descr="Administración Bases de Datos - Boreal Technologies">
            <a:extLst>
              <a:ext uri="{FF2B5EF4-FFF2-40B4-BE49-F238E27FC236}">
                <a16:creationId xmlns:a16="http://schemas.microsoft.com/office/drawing/2014/main" id="{6166AAC3-8496-5945-8231-E5E291371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185" y="4265428"/>
            <a:ext cx="2548915" cy="202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elcome to AI@Edge Community! - AI@Edge Community">
            <a:extLst>
              <a:ext uri="{FF2B5EF4-FFF2-40B4-BE49-F238E27FC236}">
                <a16:creationId xmlns:a16="http://schemas.microsoft.com/office/drawing/2014/main" id="{ED4B46CC-C53F-A947-920F-F709FED88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61735"/>
            <a:ext cx="3276687" cy="200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chnology Solutions for Healthcare | SoftwareONE">
            <a:extLst>
              <a:ext uri="{FF2B5EF4-FFF2-40B4-BE49-F238E27FC236}">
                <a16:creationId xmlns:a16="http://schemas.microsoft.com/office/drawing/2014/main" id="{D7FAD068-B176-5745-AEA4-C8BBBBD7B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3144"/>
          <a:stretch/>
        </p:blipFill>
        <p:spPr bwMode="auto">
          <a:xfrm>
            <a:off x="9113415" y="3902516"/>
            <a:ext cx="2941156" cy="99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echatronics Automation - Mechatronics Automation">
            <a:extLst>
              <a:ext uri="{FF2B5EF4-FFF2-40B4-BE49-F238E27FC236}">
                <a16:creationId xmlns:a16="http://schemas.microsoft.com/office/drawing/2014/main" id="{FD964490-48D6-5F40-848C-D188CC998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771" y="4880279"/>
            <a:ext cx="2944800" cy="14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l medio ambiente en las organizaciones">
            <a:extLst>
              <a:ext uri="{FF2B5EF4-FFF2-40B4-BE49-F238E27FC236}">
                <a16:creationId xmlns:a16="http://schemas.microsoft.com/office/drawing/2014/main" id="{39A17996-9077-6848-B859-CDD8CF6E2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2" b="16281"/>
          <a:stretch/>
        </p:blipFill>
        <p:spPr bwMode="auto">
          <a:xfrm>
            <a:off x="9109771" y="5875781"/>
            <a:ext cx="2944800" cy="81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091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198560-4E8B-BB44-B20F-ACDFF090C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800" b="1" dirty="0"/>
              <a:t>Descripción General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DE6F46-044F-CE44-92D1-5EFDB97EF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992" y="1856447"/>
            <a:ext cx="10281007" cy="4351338"/>
          </a:xfrm>
        </p:spPr>
        <p:txBody>
          <a:bodyPr/>
          <a:lstStyle/>
          <a:p>
            <a:pPr>
              <a:spcAft>
                <a:spcPts val="200"/>
              </a:spcAft>
            </a:pPr>
            <a:r>
              <a:rPr lang="es-ES" sz="3500" dirty="0"/>
              <a:t>Grupo Oficial de la Universidad de Oviedo (ANEP)</a:t>
            </a:r>
            <a:endParaRPr lang="es-ES_tradnl" sz="3500" dirty="0"/>
          </a:p>
          <a:p>
            <a:pPr marL="541338" indent="-234950">
              <a:spcAft>
                <a:spcPts val="200"/>
              </a:spcAft>
            </a:pPr>
            <a:r>
              <a:rPr lang="es-ES_tradnl" sz="3500" dirty="0"/>
              <a:t>Equipo Humano Multidisciplinar (</a:t>
            </a:r>
            <a:r>
              <a:rPr lang="es-ES_tradnl" sz="3500" dirty="0" err="1"/>
              <a:t>Ing</a:t>
            </a:r>
            <a:r>
              <a:rPr lang="es-ES_tradnl" sz="3500" dirty="0"/>
              <a:t>, Mat, Fis, </a:t>
            </a:r>
            <a:r>
              <a:rPr lang="es-ES_tradnl" sz="3500" dirty="0" err="1"/>
              <a:t>Med</a:t>
            </a:r>
            <a:r>
              <a:rPr lang="es-ES_tradnl" sz="3500" dirty="0"/>
              <a:t>)</a:t>
            </a:r>
          </a:p>
          <a:p>
            <a:pPr marL="674688" indent="-214313">
              <a:spcAft>
                <a:spcPts val="200"/>
              </a:spcAft>
            </a:pPr>
            <a:r>
              <a:rPr lang="es-ES" sz="3500" dirty="0"/>
              <a:t>Cuatro Grandes Líneas de Investigación</a:t>
            </a:r>
            <a:endParaRPr lang="es-ES_tradnl" sz="3500" dirty="0"/>
          </a:p>
          <a:p>
            <a:pPr marL="941388" lvl="1" indent="-225425">
              <a:spcAft>
                <a:spcPts val="300"/>
              </a:spcAft>
            </a:pPr>
            <a:r>
              <a:rPr lang="es-ES" sz="3200" b="1" dirty="0">
                <a:solidFill>
                  <a:schemeClr val="bg2">
                    <a:lumMod val="50000"/>
                  </a:schemeClr>
                </a:solidFill>
              </a:rPr>
              <a:t>Ciencias y Tecnologías de la salud</a:t>
            </a:r>
            <a:endParaRPr lang="es-ES_tradnl" sz="3200" b="1" dirty="0">
              <a:solidFill>
                <a:schemeClr val="bg2">
                  <a:lumMod val="50000"/>
                </a:schemeClr>
              </a:solidFill>
            </a:endParaRPr>
          </a:p>
          <a:p>
            <a:pPr marL="1249363" lvl="1" indent="-225425">
              <a:spcAft>
                <a:spcPts val="300"/>
              </a:spcAft>
            </a:pPr>
            <a:r>
              <a:rPr lang="es-ES_tradnl" sz="3200" b="1" dirty="0">
                <a:solidFill>
                  <a:schemeClr val="bg2">
                    <a:lumMod val="50000"/>
                  </a:schemeClr>
                </a:solidFill>
              </a:rPr>
              <a:t>Ciencias y Tecnologías del Medico Ambiente </a:t>
            </a:r>
          </a:p>
          <a:p>
            <a:pPr marL="1514475" lvl="1" indent="-225425">
              <a:spcAft>
                <a:spcPts val="300"/>
              </a:spcAft>
            </a:pPr>
            <a:r>
              <a:rPr lang="es-ES_tradnl" sz="3200" b="1" dirty="0">
                <a:solidFill>
                  <a:schemeClr val="bg2">
                    <a:lumMod val="50000"/>
                  </a:schemeClr>
                </a:solidFill>
              </a:rPr>
              <a:t>Ciencias y Tecnologías de la Ingeniería</a:t>
            </a:r>
          </a:p>
          <a:p>
            <a:pPr marL="1822450" lvl="1" indent="-225425">
              <a:spcAft>
                <a:spcPts val="300"/>
              </a:spcAft>
            </a:pPr>
            <a:r>
              <a:rPr lang="es-ES_tradnl" sz="3200" b="1" dirty="0"/>
              <a:t>Ciencias y Tecnologías del </a:t>
            </a:r>
            <a:r>
              <a:rPr lang="es-ES" sz="3200" b="1" dirty="0"/>
              <a:t>Espacio</a:t>
            </a:r>
            <a:endParaRPr lang="es-ES_tradnl" sz="3200" b="1" dirty="0"/>
          </a:p>
          <a:p>
            <a:endParaRPr lang="es-ES_tradnl" dirty="0"/>
          </a:p>
        </p:txBody>
      </p: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D64E691-732D-2345-9C12-429DB204F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024" y="6004611"/>
            <a:ext cx="1079500" cy="673100"/>
          </a:xfrm>
          <a:prstGeom prst="rect">
            <a:avLst/>
          </a:prstGeom>
        </p:spPr>
      </p:pic>
      <p:pic>
        <p:nvPicPr>
          <p:cNvPr id="10" name="Imagen 9" descr="Forma&#10;&#10;Descripción generada automáticamente con confianza baja">
            <a:extLst>
              <a:ext uri="{FF2B5EF4-FFF2-40B4-BE49-F238E27FC236}">
                <a16:creationId xmlns:a16="http://schemas.microsoft.com/office/drawing/2014/main" id="{021D1BA5-D67B-2146-8A00-0DDBCF3BD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83249">
            <a:off x="8457243" y="5829245"/>
            <a:ext cx="1013038" cy="70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40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198560-4E8B-BB44-B20F-ACDFF090C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800" b="1" dirty="0"/>
              <a:t>Estadísticas del MOMA</a:t>
            </a:r>
          </a:p>
        </p:txBody>
      </p:sp>
      <p:sp>
        <p:nvSpPr>
          <p:cNvPr id="7" name="Marcador de contenido 5">
            <a:extLst>
              <a:ext uri="{FF2B5EF4-FFF2-40B4-BE49-F238E27FC236}">
                <a16:creationId xmlns:a16="http://schemas.microsoft.com/office/drawing/2014/main" id="{53A8A8CA-CB62-A141-AEB9-48C899094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1" y="1395771"/>
            <a:ext cx="9092630" cy="3198201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rgbClr val="4285F4"/>
                </a:solidFill>
              </a:rPr>
              <a:t>Funcionarios</a:t>
            </a:r>
            <a:r>
              <a:rPr lang="es-ES" sz="3600" dirty="0"/>
              <a:t> (CU, CEU, TU)</a:t>
            </a:r>
          </a:p>
          <a:p>
            <a:pPr marL="534988" indent="-223838"/>
            <a:r>
              <a:rPr lang="es-ES" sz="3600" dirty="0">
                <a:solidFill>
                  <a:srgbClr val="EA4335"/>
                </a:solidFill>
              </a:rPr>
              <a:t>Personal laboral</a:t>
            </a:r>
            <a:r>
              <a:rPr lang="es-ES" sz="3600" dirty="0"/>
              <a:t>: (PCD, PAD)</a:t>
            </a:r>
          </a:p>
          <a:p>
            <a:pPr marL="895350" indent="-223838"/>
            <a:r>
              <a:rPr lang="es-ES" sz="3600" dirty="0">
                <a:solidFill>
                  <a:schemeClr val="accent4">
                    <a:lumMod val="75000"/>
                  </a:schemeClr>
                </a:solidFill>
              </a:rPr>
              <a:t>Personal Contratado por Proyectos</a:t>
            </a:r>
          </a:p>
          <a:p>
            <a:pPr marL="1293813" indent="-223838"/>
            <a:r>
              <a:rPr lang="es-ES" sz="3600" dirty="0">
                <a:solidFill>
                  <a:schemeClr val="accent6">
                    <a:lumMod val="50000"/>
                  </a:schemeClr>
                </a:solidFill>
              </a:rPr>
              <a:t>1 Beca ATRAE</a:t>
            </a:r>
          </a:p>
          <a:p>
            <a:pPr marL="1555750" indent="-223838"/>
            <a:r>
              <a:rPr lang="es-ES" sz="3600" dirty="0">
                <a:solidFill>
                  <a:srgbClr val="FF6A00"/>
                </a:solidFill>
              </a:rPr>
              <a:t>2 Técnicos</a:t>
            </a:r>
          </a:p>
          <a:p>
            <a:pPr marL="534988" indent="-223838"/>
            <a:endParaRPr lang="es-ES" sz="28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409B835-9C42-A243-A2A9-C51CB7A62661}"/>
              </a:ext>
            </a:extLst>
          </p:cNvPr>
          <p:cNvSpPr txBox="1"/>
          <p:nvPr/>
        </p:nvSpPr>
        <p:spPr>
          <a:xfrm>
            <a:off x="3389849" y="4907518"/>
            <a:ext cx="27061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4285F4"/>
                </a:solidFill>
              </a:rPr>
              <a:t>Un Equipo Multidisciplinar de 26 Personas</a:t>
            </a: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EF9AF8B1-F364-4E4E-8DE6-5094175294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6872306"/>
              </p:ext>
            </p:extLst>
          </p:nvPr>
        </p:nvGraphicFramePr>
        <p:xfrm>
          <a:off x="5711869" y="3213169"/>
          <a:ext cx="6480132" cy="3626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36291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E70383-6AD9-D241-A399-95468745D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Ejemplos </a:t>
            </a:r>
            <a:r>
              <a:rPr lang="es-ES_tradnl" b="1" dirty="0"/>
              <a:t>Proyectos del MOMA</a:t>
            </a:r>
            <a:endParaRPr lang="es-ES_trad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00FC747A-160B-3944-8654-53FF131FFF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31566" y="1449844"/>
                <a:ext cx="10215950" cy="5408156"/>
              </a:xfrm>
            </p:spPr>
            <p:txBody>
              <a:bodyPr>
                <a:normAutofit/>
              </a:bodyPr>
              <a:lstStyle/>
              <a:p>
                <a:r>
                  <a:rPr lang="es-ES" sz="4000" dirty="0"/>
                  <a:t>Proyectos Europeos:</a:t>
                </a:r>
              </a:p>
              <a:p>
                <a:pPr lvl="1"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es-ES" sz="3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Integrating</a:t>
                </a:r>
                <a:r>
                  <a:rPr lang="es-ES" sz="3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High </a:t>
                </a:r>
                <a:r>
                  <a:rPr lang="es-ES" sz="3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Resolution</a:t>
                </a:r>
                <a:r>
                  <a:rPr lang="es-ES" sz="3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Solar Physics (</a:t>
                </a:r>
                <a:r>
                  <a:rPr lang="es-ES" sz="3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SOLARNET</a:t>
                </a:r>
                <a:r>
                  <a:rPr lang="es-ES" sz="3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 – 380k€</a:t>
                </a:r>
              </a:p>
              <a:p>
                <a:pPr marL="1252537" lvl="1" indent="-457200"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es-ES" sz="3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Spanish </a:t>
                </a:r>
                <a:r>
                  <a:rPr lang="es-ES" sz="3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Contribution</a:t>
                </a:r>
                <a:r>
                  <a:rPr lang="es-ES" sz="3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to the </a:t>
                </a:r>
                <a:r>
                  <a:rPr lang="es-ES" sz="3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Construction</a:t>
                </a:r>
                <a:r>
                  <a:rPr lang="es-ES" sz="3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of the </a:t>
                </a:r>
                <a:r>
                  <a:rPr lang="es-ES" sz="3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Hyper</a:t>
                </a:r>
                <a:r>
                  <a:rPr lang="es-ES" sz="3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s-ES" sz="3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Kamiokande</a:t>
                </a:r>
                <a:r>
                  <a:rPr lang="es-ES" sz="3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s-ES" sz="3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Neutrino</a:t>
                </a:r>
                <a:r>
                  <a:rPr lang="es-ES" sz="3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Detector </a:t>
                </a:r>
                <a14:m>
                  <m:oMath xmlns:m="http://schemas.openxmlformats.org/officeDocument/2006/math">
                    <m:r>
                      <a:rPr lang="es-ES" sz="3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s-ES" sz="3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1.5</m:t>
                    </m:r>
                    <m:r>
                      <m:rPr>
                        <m:sty m:val="p"/>
                      </m:rPr>
                      <a:rPr lang="es-ES" sz="3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s-ES" sz="3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€</a:t>
                </a:r>
              </a:p>
              <a:p>
                <a:pPr marL="1709737" lvl="1" indent="-457200"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es-ES" sz="3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Research Foundation for Coal &amp; Steel Mine-to-H2 </a:t>
                </a:r>
                <a14:m>
                  <m:oMath xmlns:m="http://schemas.openxmlformats.org/officeDocument/2006/math">
                    <m:r>
                      <a:rPr lang="es-ES" sz="3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s-ES" sz="3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650</m:t>
                    </m:r>
                    <m:r>
                      <m:rPr>
                        <m:sty m:val="p"/>
                      </m:rPr>
                      <a:rPr lang="es-ES" sz="3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s-ES" sz="3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€</a:t>
                </a:r>
              </a:p>
              <a:p>
                <a:pPr marL="2166937" lvl="1" indent="-457200"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es-ES" sz="3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…….</a:t>
                </a:r>
              </a:p>
              <a:p>
                <a:pPr marL="1743075" lvl="1" indent="-236538">
                  <a:lnSpc>
                    <a:spcPct val="100000"/>
                  </a:lnSpc>
                  <a:spcAft>
                    <a:spcPts val="1200"/>
                  </a:spcAft>
                </a:pPr>
                <a:endParaRPr lang="es-ES" sz="3200" dirty="0"/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00FC747A-160B-3944-8654-53FF131FFF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31566" y="1449844"/>
                <a:ext cx="10215950" cy="5408156"/>
              </a:xfrm>
              <a:blipFill>
                <a:blip r:embed="rId2"/>
                <a:stretch>
                  <a:fillRect l="-1988" t="-3052" r="-49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CERCAE: HORIZON 2020: una oportunidad para la I+D+i en empresas del sector  medioambiental">
            <a:extLst>
              <a:ext uri="{FF2B5EF4-FFF2-40B4-BE49-F238E27FC236}">
                <a16:creationId xmlns:a16="http://schemas.microsoft.com/office/drawing/2014/main" id="{64BF4567-6F81-2645-9E28-8C5F216E7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324" y="1"/>
            <a:ext cx="2366675" cy="102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U-Projekt I3upgrade startete am 01.06.2018 - K1-MET - Metallurgical  competence center">
            <a:extLst>
              <a:ext uri="{FF2B5EF4-FFF2-40B4-BE49-F238E27FC236}">
                <a16:creationId xmlns:a16="http://schemas.microsoft.com/office/drawing/2014/main" id="{CF8C9144-9B20-2F47-9E91-AB980C3A1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324" y="1053006"/>
            <a:ext cx="2366676" cy="94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60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E70383-6AD9-D241-A399-95468745D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Ejemplos </a:t>
            </a:r>
            <a:r>
              <a:rPr lang="es-ES_tradnl" b="1" dirty="0"/>
              <a:t>Proyectos del MOMA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FC747A-160B-3944-8654-53FF131FF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566" y="1449844"/>
            <a:ext cx="10215950" cy="5408156"/>
          </a:xfrm>
        </p:spPr>
        <p:txBody>
          <a:bodyPr>
            <a:normAutofit fontScale="92500" lnSpcReduction="20000"/>
          </a:bodyPr>
          <a:lstStyle/>
          <a:p>
            <a:r>
              <a:rPr lang="es-ES" sz="4000" dirty="0"/>
              <a:t>Proyectos Nacionales: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s-E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Investigación de la viabilidad operativa del empleo de redes neuronales </a:t>
            </a:r>
            <a:r>
              <a:rPr lang="es-ES" sz="3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convolucionales</a:t>
            </a:r>
            <a:r>
              <a:rPr lang="es-E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en reconstrucción </a:t>
            </a:r>
            <a:r>
              <a:rPr lang="es-ES" sz="3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tomográfica</a:t>
            </a:r>
            <a:r>
              <a:rPr lang="es-E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para óptica adaptativa solar.   – 180k€</a:t>
            </a:r>
          </a:p>
          <a:p>
            <a:pPr marL="1468438" lvl="1" indent="-236538">
              <a:lnSpc>
                <a:spcPct val="100000"/>
              </a:lnSpc>
              <a:spcAft>
                <a:spcPts val="1200"/>
              </a:spcAft>
            </a:pPr>
            <a:r>
              <a:rPr lang="es-E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 sesgo de </a:t>
            </a:r>
            <a:r>
              <a:rPr lang="es-ES" sz="3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magnificacion</a:t>
            </a:r>
            <a:r>
              <a:rPr lang="es-E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las galaxias </a:t>
            </a:r>
            <a:r>
              <a:rPr lang="es-ES" sz="3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submilimetricas</a:t>
            </a:r>
            <a:r>
              <a:rPr lang="es-E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una sonda cosmológica infrautilizada – 170k€</a:t>
            </a:r>
          </a:p>
          <a:p>
            <a:pPr marL="2146300" lvl="2" indent="-236538">
              <a:lnSpc>
                <a:spcPct val="100000"/>
              </a:lnSpc>
              <a:spcAft>
                <a:spcPts val="1200"/>
              </a:spcAft>
            </a:pPr>
            <a:r>
              <a:rPr lang="es-E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Parametrización del albedo de la nieve y el hielo Antárticos integrando rugosidad e impurezas con imágenes de satélite y MDT en la predicción de su evolución espaciotemporal – 100k€</a:t>
            </a:r>
          </a:p>
          <a:p>
            <a:pPr marL="2603500" lvl="3" indent="-236538">
              <a:lnSpc>
                <a:spcPct val="100000"/>
              </a:lnSpc>
              <a:spcAft>
                <a:spcPts val="1200"/>
              </a:spcAft>
            </a:pPr>
            <a:r>
              <a:rPr lang="es-E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…….</a:t>
            </a:r>
          </a:p>
          <a:p>
            <a:endParaRPr lang="es-ES_tradnl" dirty="0"/>
          </a:p>
        </p:txBody>
      </p:sp>
      <p:pic>
        <p:nvPicPr>
          <p:cNvPr id="2054" name="Picture 6" descr="Proyectos del Instituto de Salud Carlos III, ISCIII (Acción Estratégica en  Salud, Plan Estatal I+D+I) - CNIO">
            <a:extLst>
              <a:ext uri="{FF2B5EF4-FFF2-40B4-BE49-F238E27FC236}">
                <a16:creationId xmlns:a16="http://schemas.microsoft.com/office/drawing/2014/main" id="{E68EEC8C-FA52-6E45-B7D1-983216CA4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007" y="0"/>
            <a:ext cx="3845993" cy="118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258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E70383-6AD9-D241-A399-95468745D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/>
              <a:t>Contratos y Convenios del MOMA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FC747A-160B-3944-8654-53FF131FF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566" y="1449844"/>
            <a:ext cx="10215950" cy="5408156"/>
          </a:xfrm>
        </p:spPr>
        <p:txBody>
          <a:bodyPr>
            <a:normAutofit/>
          </a:bodyPr>
          <a:lstStyle/>
          <a:p>
            <a:r>
              <a:rPr lang="es-ES" sz="4000" dirty="0"/>
              <a:t>Desde 2018: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s-E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Más de 15 por un importe total aproximado de 450k€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endParaRPr lang="es-E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s-ES_tradnl" dirty="0"/>
          </a:p>
        </p:txBody>
      </p:sp>
      <p:pic>
        <p:nvPicPr>
          <p:cNvPr id="4098" name="Picture 2" descr="HUNOSA aprueba un plan de gestión de riesgos relacionados con los huecos  mineros en la cuenca central asturiana - Grupo Hunosa, innovación,  experiencia, energía">
            <a:extLst>
              <a:ext uri="{FF2B5EF4-FFF2-40B4-BE49-F238E27FC236}">
                <a16:creationId xmlns:a16="http://schemas.microsoft.com/office/drawing/2014/main" id="{2DC5BA7F-BB73-FD4E-A0C7-58F576336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5" y="2598535"/>
            <a:ext cx="2306297" cy="117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undacion Barredo | Centro tecnológico en investigación y desarrollo en  actividades subterráneas y seguridad">
            <a:extLst>
              <a:ext uri="{FF2B5EF4-FFF2-40B4-BE49-F238E27FC236}">
                <a16:creationId xmlns:a16="http://schemas.microsoft.com/office/drawing/2014/main" id="{BB15A009-2647-6548-B076-7F34A10BC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021" y="3148297"/>
            <a:ext cx="2529997" cy="73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a Fundación Asturiana de la Energía colaborará con el Ayuntamiento de  Villaviciosa en el &amp;#39;Plan de Acción para el Clima y la Energía Sostenible&amp;quot; -  FAEN">
            <a:extLst>
              <a:ext uri="{FF2B5EF4-FFF2-40B4-BE49-F238E27FC236}">
                <a16:creationId xmlns:a16="http://schemas.microsoft.com/office/drawing/2014/main" id="{B37690AB-1E63-6C45-A569-8F6D6945E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663" y="2755859"/>
            <a:ext cx="1772281" cy="10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ASTURFEITO, S.A. - Aspromec">
            <a:extLst>
              <a:ext uri="{FF2B5EF4-FFF2-40B4-BE49-F238E27FC236}">
                <a16:creationId xmlns:a16="http://schemas.microsoft.com/office/drawing/2014/main" id="{44187D8F-811C-B04D-8551-61F42D346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032" y="4119379"/>
            <a:ext cx="2398937" cy="10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ARQUIMEA - Flupol">
            <a:extLst>
              <a:ext uri="{FF2B5EF4-FFF2-40B4-BE49-F238E27FC236}">
                <a16:creationId xmlns:a16="http://schemas.microsoft.com/office/drawing/2014/main" id="{BF744773-67A3-B243-A9A0-C70D7D730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84" b="39763"/>
          <a:stretch/>
        </p:blipFill>
        <p:spPr bwMode="auto">
          <a:xfrm>
            <a:off x="3380817" y="5061541"/>
            <a:ext cx="3235545" cy="64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DP RENOVÁVEIS: buena diversificación y correcta valoración del mercado |  Estrategias de Inversión">
            <a:extLst>
              <a:ext uri="{FF2B5EF4-FFF2-40B4-BE49-F238E27FC236}">
                <a16:creationId xmlns:a16="http://schemas.microsoft.com/office/drawing/2014/main" id="{648E1727-6F5D-C84D-A995-0CD6E957B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412" y="3852772"/>
            <a:ext cx="2369472" cy="88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Klockner - Clínica Dental Hector Polizzi">
            <a:extLst>
              <a:ext uri="{FF2B5EF4-FFF2-40B4-BE49-F238E27FC236}">
                <a16:creationId xmlns:a16="http://schemas.microsoft.com/office/drawing/2014/main" id="{7E6BFA05-31FC-534E-8160-14201D07F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547" y="5633841"/>
            <a:ext cx="2894169" cy="120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6AECF434-70BE-BB49-915B-B23077FD2A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5509" y="5518006"/>
            <a:ext cx="2390663" cy="1515954"/>
          </a:xfrm>
          <a:prstGeom prst="rect">
            <a:avLst/>
          </a:prstGeom>
        </p:spPr>
      </p:pic>
      <p:pic>
        <p:nvPicPr>
          <p:cNvPr id="7" name="Imagen 6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E16EFFFD-7CA1-B24A-BEE4-8F8B31019B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9716" y="5423653"/>
            <a:ext cx="2552439" cy="1249295"/>
          </a:xfrm>
          <a:prstGeom prst="rect">
            <a:avLst/>
          </a:prstGeom>
        </p:spPr>
      </p:pic>
      <p:pic>
        <p:nvPicPr>
          <p:cNvPr id="9" name="Imagen 8" descr="Logotipo, Icono&#10;&#10;Descripción generada automáticamente">
            <a:extLst>
              <a:ext uri="{FF2B5EF4-FFF2-40B4-BE49-F238E27FC236}">
                <a16:creationId xmlns:a16="http://schemas.microsoft.com/office/drawing/2014/main" id="{A84ED7C2-B45E-7A47-8808-375CE16996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71078" y="3597414"/>
            <a:ext cx="1096222" cy="1171453"/>
          </a:xfrm>
          <a:prstGeom prst="rect">
            <a:avLst/>
          </a:prstGeom>
        </p:spPr>
      </p:pic>
      <p:pic>
        <p:nvPicPr>
          <p:cNvPr id="13" name="Imagen 12" descr="Logotipo&#10;&#10;Descripción generada automáticamente">
            <a:extLst>
              <a:ext uri="{FF2B5EF4-FFF2-40B4-BE49-F238E27FC236}">
                <a16:creationId xmlns:a16="http://schemas.microsoft.com/office/drawing/2014/main" id="{01CCE750-C58B-3D4E-8BC2-673DB6035C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01189" y="4239756"/>
            <a:ext cx="1930400" cy="1168400"/>
          </a:xfrm>
          <a:prstGeom prst="rect">
            <a:avLst/>
          </a:prstGeom>
        </p:spPr>
      </p:pic>
      <p:pic>
        <p:nvPicPr>
          <p:cNvPr id="4112" name="Picture 16" descr="INCAR-CSIC (@incarCSIC) | تويتر">
            <a:extLst>
              <a:ext uri="{FF2B5EF4-FFF2-40B4-BE49-F238E27FC236}">
                <a16:creationId xmlns:a16="http://schemas.microsoft.com/office/drawing/2014/main" id="{F413F2D0-3C71-B84A-A2F3-1CF9DD344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302" y="2834973"/>
            <a:ext cx="1263270" cy="126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775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757653-2215-D3BD-3D1D-481A6631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Hardware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BA9AB4-B92F-E688-0105-4325CCBE4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0484" y="1253331"/>
            <a:ext cx="10199246" cy="581732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2800" dirty="0"/>
              <a:t>Equipo 1 (Hyperion) Procesador: Xeon E5-1650 v3@3,5Ghz. RAM: 128Gb. </a:t>
            </a:r>
            <a:r>
              <a:rPr lang="es-ES" sz="2800" dirty="0" err="1"/>
              <a:t>GPUs</a:t>
            </a:r>
            <a:r>
              <a:rPr lang="es-ES" sz="2800" dirty="0"/>
              <a:t>: 2xGTX Titan X.  SSD 1Tb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s-ES" sz="2800" dirty="0"/>
              <a:t>Equipo 2 (</a:t>
            </a:r>
            <a:r>
              <a:rPr lang="es-ES" sz="2800" dirty="0" err="1"/>
              <a:t>Kronos</a:t>
            </a:r>
            <a:r>
              <a:rPr lang="es-ES" sz="2800" dirty="0"/>
              <a:t>) Procesador: Xeon E5-1650 v3@3,5Ghz. RAM: 256Gb. </a:t>
            </a:r>
            <a:r>
              <a:rPr lang="es-ES" sz="2800" dirty="0" err="1"/>
              <a:t>GPUs</a:t>
            </a:r>
            <a:r>
              <a:rPr lang="es-ES" sz="2800" dirty="0"/>
              <a:t>: 4xGTX </a:t>
            </a:r>
            <a:r>
              <a:rPr lang="es-ES" sz="2800"/>
              <a:t>Titan X. </a:t>
            </a:r>
            <a:r>
              <a:rPr lang="es-ES" sz="2800" dirty="0"/>
              <a:t>SSD 1Tb, 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s-ES" sz="2800" dirty="0"/>
              <a:t>Equipo 3 (Gea) Procesador: Xeon W-3235  @3,3Ghz. RAM: 512Gb. </a:t>
            </a:r>
            <a:r>
              <a:rPr lang="es-ES" sz="2800" dirty="0" err="1"/>
              <a:t>GPUs</a:t>
            </a:r>
            <a:r>
              <a:rPr lang="es-ES" sz="2800" dirty="0"/>
              <a:t>: 4xGTX GeForce 2080 SSD1Tb </a:t>
            </a:r>
          </a:p>
          <a:p>
            <a:pPr lvl="3">
              <a:spcBef>
                <a:spcPts val="1200"/>
              </a:spcBef>
              <a:spcAft>
                <a:spcPts val="1200"/>
              </a:spcAft>
            </a:pPr>
            <a:r>
              <a:rPr lang="es-ES" sz="2800" dirty="0"/>
              <a:t>Equipo 4 (</a:t>
            </a:r>
            <a:r>
              <a:rPr lang="es-ES" sz="2800" dirty="0" err="1"/>
              <a:t>Kronos</a:t>
            </a:r>
            <a:r>
              <a:rPr lang="es-ES" sz="2800" dirty="0"/>
              <a:t>) Procesador: AMD Ryzen </a:t>
            </a:r>
            <a:r>
              <a:rPr lang="es-ES" sz="2800" dirty="0" err="1"/>
              <a:t>Threadripper</a:t>
            </a:r>
            <a:r>
              <a:rPr lang="es-ES" sz="2800" dirty="0"/>
              <a:t> PRO 5955WX . RAM: 1Tb. </a:t>
            </a:r>
            <a:r>
              <a:rPr lang="es-ES" sz="2800" dirty="0" err="1"/>
              <a:t>GPUs</a:t>
            </a:r>
            <a:r>
              <a:rPr lang="es-ES" sz="2800" dirty="0"/>
              <a:t>: 4 x GeForce 4090 SSD 2Tb</a:t>
            </a:r>
            <a:endParaRPr lang="es-ES" sz="2000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4848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E70383-6AD9-D241-A399-95468745D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Principales </a:t>
            </a:r>
            <a:r>
              <a:rPr lang="es-ES" b="1" dirty="0" err="1"/>
              <a:t>Poyectos</a:t>
            </a:r>
            <a:r>
              <a:rPr lang="es-ES" b="1" dirty="0"/>
              <a:t> con necesidades C2 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FC747A-160B-3944-8654-53FF131FF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566" y="1260822"/>
            <a:ext cx="10215950" cy="5408156"/>
          </a:xfrm>
        </p:spPr>
        <p:txBody>
          <a:bodyPr>
            <a:normAutofit/>
          </a:bodyPr>
          <a:lstStyle/>
          <a:p>
            <a:r>
              <a:rPr lang="es-ES" sz="4000" dirty="0"/>
              <a:t>Compensación de la Turbulencia Atmosférica</a:t>
            </a:r>
          </a:p>
          <a:p>
            <a:endParaRPr lang="es-ES_tradnl" dirty="0"/>
          </a:p>
        </p:txBody>
      </p:sp>
      <p:pic>
        <p:nvPicPr>
          <p:cNvPr id="4" name="Marcador de contenido 5" descr="Imagen que contiene tabla, blanco, negro, reloj&#10;&#10;Descripción generada automáticamente">
            <a:extLst>
              <a:ext uri="{FF2B5EF4-FFF2-40B4-BE49-F238E27FC236}">
                <a16:creationId xmlns:a16="http://schemas.microsoft.com/office/drawing/2014/main" id="{EB730FAD-C4B1-1B2C-1B47-8790DBCEA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69" y="1986983"/>
            <a:ext cx="5780347" cy="435133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8227668-339B-56A5-C58D-8556D34C6ECE}"/>
              </a:ext>
            </a:extLst>
          </p:cNvPr>
          <p:cNvSpPr txBox="1"/>
          <p:nvPr/>
        </p:nvSpPr>
        <p:spPr>
          <a:xfrm>
            <a:off x="5981742" y="6510207"/>
            <a:ext cx="27431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/>
              <a:t>Crédito</a:t>
            </a:r>
            <a:r>
              <a:rPr lang="en-US" sz="1050" dirty="0"/>
              <a:t>: Instituto de </a:t>
            </a:r>
            <a:r>
              <a:rPr lang="en-US" sz="1050" dirty="0" err="1"/>
              <a:t>Astrofísica</a:t>
            </a:r>
            <a:r>
              <a:rPr lang="en-US" sz="1050" dirty="0"/>
              <a:t> de Canarias</a:t>
            </a:r>
          </a:p>
        </p:txBody>
      </p:sp>
      <p:pic>
        <p:nvPicPr>
          <p:cNvPr id="6" name="Imagen 5" descr="Imagen que contiene objeto, tabla, pequeño, oscuro&#10;&#10;Descripción generada automáticamente">
            <a:extLst>
              <a:ext uri="{FF2B5EF4-FFF2-40B4-BE49-F238E27FC236}">
                <a16:creationId xmlns:a16="http://schemas.microsoft.com/office/drawing/2014/main" id="{0AEEFE1C-71E0-5E27-C13A-3334D1263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69" y="1986983"/>
            <a:ext cx="5780347" cy="4322757"/>
          </a:xfrm>
          <a:prstGeom prst="rect">
            <a:avLst/>
          </a:prstGeom>
        </p:spPr>
      </p:pic>
      <p:pic>
        <p:nvPicPr>
          <p:cNvPr id="7" name="Imagen 6" descr="Imagen que contiene cuarto&#10;&#10;Descripción generada automáticamente">
            <a:extLst>
              <a:ext uri="{FF2B5EF4-FFF2-40B4-BE49-F238E27FC236}">
                <a16:creationId xmlns:a16="http://schemas.microsoft.com/office/drawing/2014/main" id="{ED04A858-6459-9961-36A2-ECC8D0DE2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67" y="1994127"/>
            <a:ext cx="5780348" cy="434419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51D1CC9-B47B-78AD-4BED-9A2C4F7BB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875" y="1986983"/>
            <a:ext cx="5763676" cy="4322757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65A07C02-44BB-8B57-4660-CDA586A55434}"/>
              </a:ext>
            </a:extLst>
          </p:cNvPr>
          <p:cNvCxnSpPr>
            <a:cxnSpLocks/>
          </p:cNvCxnSpPr>
          <p:nvPr/>
        </p:nvCxnSpPr>
        <p:spPr>
          <a:xfrm>
            <a:off x="3473784" y="4466391"/>
            <a:ext cx="1715961" cy="0"/>
          </a:xfrm>
          <a:prstGeom prst="straightConnector1">
            <a:avLst/>
          </a:prstGeom>
          <a:ln w="88900">
            <a:solidFill>
              <a:srgbClr val="0F716A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EFCA5289-310F-7FFB-B030-BDEC5F29BF69}"/>
              </a:ext>
            </a:extLst>
          </p:cNvPr>
          <p:cNvCxnSpPr>
            <a:cxnSpLocks/>
          </p:cNvCxnSpPr>
          <p:nvPr/>
        </p:nvCxnSpPr>
        <p:spPr>
          <a:xfrm flipH="1">
            <a:off x="8150092" y="5903305"/>
            <a:ext cx="2321210" cy="0"/>
          </a:xfrm>
          <a:prstGeom prst="straightConnector1">
            <a:avLst/>
          </a:prstGeom>
          <a:ln w="88900">
            <a:solidFill>
              <a:srgbClr val="0F716A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54D11FEB-8F95-5A34-CC27-0F334C2085E2}"/>
              </a:ext>
            </a:extLst>
          </p:cNvPr>
          <p:cNvCxnSpPr>
            <a:cxnSpLocks/>
          </p:cNvCxnSpPr>
          <p:nvPr/>
        </p:nvCxnSpPr>
        <p:spPr>
          <a:xfrm flipV="1">
            <a:off x="5457174" y="5747928"/>
            <a:ext cx="170823" cy="733699"/>
          </a:xfrm>
          <a:prstGeom prst="straightConnector1">
            <a:avLst/>
          </a:prstGeom>
          <a:ln w="88900">
            <a:solidFill>
              <a:srgbClr val="0F716A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6EABA5A-4921-E6D9-ECB4-3A8B27CB3081}"/>
              </a:ext>
            </a:extLst>
          </p:cNvPr>
          <p:cNvSpPr txBox="1"/>
          <p:nvPr/>
        </p:nvSpPr>
        <p:spPr>
          <a:xfrm>
            <a:off x="2924995" y="3931818"/>
            <a:ext cx="1406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F716A"/>
                </a:solidFill>
              </a:rPr>
              <a:t>Espejo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B76E5CF-DD09-9A64-D1BE-6458B641A422}"/>
              </a:ext>
            </a:extLst>
          </p:cNvPr>
          <p:cNvSpPr txBox="1"/>
          <p:nvPr/>
        </p:nvSpPr>
        <p:spPr>
          <a:xfrm>
            <a:off x="3736318" y="6435515"/>
            <a:ext cx="2335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F716A"/>
                </a:solidFill>
              </a:rPr>
              <a:t>Reconstructor</a:t>
            </a:r>
            <a:endParaRPr lang="en-US" sz="2400" dirty="0">
              <a:solidFill>
                <a:srgbClr val="0F716A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4A1B999-EE6D-A29C-F753-4E0E0E171101}"/>
              </a:ext>
            </a:extLst>
          </p:cNvPr>
          <p:cNvSpPr txBox="1"/>
          <p:nvPr/>
        </p:nvSpPr>
        <p:spPr>
          <a:xfrm>
            <a:off x="10535965" y="5605118"/>
            <a:ext cx="1937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F716A"/>
                </a:solidFill>
              </a:rPr>
              <a:t>Sensor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E74F5B5D-6D9B-179C-AB30-680BD1D5E8AF}"/>
              </a:ext>
            </a:extLst>
          </p:cNvPr>
          <p:cNvCxnSpPr>
            <a:cxnSpLocks/>
          </p:cNvCxnSpPr>
          <p:nvPr/>
        </p:nvCxnSpPr>
        <p:spPr>
          <a:xfrm flipH="1">
            <a:off x="9506660" y="4466391"/>
            <a:ext cx="964642" cy="0"/>
          </a:xfrm>
          <a:prstGeom prst="straightConnector1">
            <a:avLst/>
          </a:prstGeom>
          <a:ln w="88900">
            <a:solidFill>
              <a:srgbClr val="0F716A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A6AEB43-FE6E-E149-3D70-BECF4F0A2D70}"/>
              </a:ext>
            </a:extLst>
          </p:cNvPr>
          <p:cNvSpPr txBox="1"/>
          <p:nvPr/>
        </p:nvSpPr>
        <p:spPr>
          <a:xfrm>
            <a:off x="10484861" y="4162650"/>
            <a:ext cx="1377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F716A"/>
                </a:solidFill>
              </a:rPr>
              <a:t>Cámara</a:t>
            </a:r>
            <a:endParaRPr lang="en-US" sz="2400" dirty="0">
              <a:solidFill>
                <a:srgbClr val="0F71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9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7F66FD2C-A8A6-5440-AA12-429AAA09E519}" vid="{C5AD2244-97AF-314E-9878-34AF1D3B8621}"/>
    </a:ext>
  </a:extLst>
</a:theme>
</file>

<file path=docMetadata/LabelInfo.xml><?xml version="1.0" encoding="utf-8"?>
<clbl:labelList xmlns:clbl="http://schemas.microsoft.com/office/2020/mipLabelMetadata">
  <clbl:label id="{05ea74a3-92c5-4c31-978a-925c3c799cd0}" enabled="0" method="" siteId="{05ea74a3-92c5-4c31-978a-925c3c799cd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1977</TotalTime>
  <Words>541</Words>
  <Application>Microsoft Macintosh PowerPoint</Application>
  <PresentationFormat>Panorámica</PresentationFormat>
  <Paragraphs>75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-webkit-standard</vt:lpstr>
      <vt:lpstr>Arial</vt:lpstr>
      <vt:lpstr>Calibri</vt:lpstr>
      <vt:lpstr>Calibri Light</vt:lpstr>
      <vt:lpstr>Cambria Math</vt:lpstr>
      <vt:lpstr>Wingdings</vt:lpstr>
      <vt:lpstr>Tema de Office</vt:lpstr>
      <vt:lpstr>Tercera Jornada C3</vt:lpstr>
      <vt:lpstr>Definición del Grupo</vt:lpstr>
      <vt:lpstr>Descripción General</vt:lpstr>
      <vt:lpstr>Estadísticas del MOMA</vt:lpstr>
      <vt:lpstr>Ejemplos Proyectos del MOMA</vt:lpstr>
      <vt:lpstr>Ejemplos Proyectos del MOMA</vt:lpstr>
      <vt:lpstr>Contratos y Convenios del MOMA</vt:lpstr>
      <vt:lpstr>Hardware</vt:lpstr>
      <vt:lpstr>Principales Poyectos con necesidades C2 </vt:lpstr>
      <vt:lpstr>Principales Poyectos con necesidades C2 </vt:lpstr>
      <vt:lpstr>Principales Poyectos con necesidades C2 </vt:lpstr>
      <vt:lpstr>Principales Poyectos con necesidades C2 </vt:lpstr>
      <vt:lpstr>Muchas Gracias por Su Atención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FRANCISCO JAVIER DE COS JUEZ</dc:creator>
  <cp:lastModifiedBy>FRANCISCO JAVIER DE COS JUEZ</cp:lastModifiedBy>
  <cp:revision>2</cp:revision>
  <dcterms:created xsi:type="dcterms:W3CDTF">2021-09-21T08:15:59Z</dcterms:created>
  <dcterms:modified xsi:type="dcterms:W3CDTF">2024-06-26T20:43:19Z</dcterms:modified>
</cp:coreProperties>
</file>