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24"/>
  </p:notesMasterIdLst>
  <p:sldIdLst>
    <p:sldId id="258" r:id="rId5"/>
    <p:sldId id="291" r:id="rId6"/>
    <p:sldId id="297" r:id="rId7"/>
    <p:sldId id="299" r:id="rId8"/>
    <p:sldId id="294" r:id="rId9"/>
    <p:sldId id="310" r:id="rId10"/>
    <p:sldId id="351" r:id="rId11"/>
    <p:sldId id="353" r:id="rId12"/>
    <p:sldId id="339" r:id="rId13"/>
    <p:sldId id="352" r:id="rId14"/>
    <p:sldId id="354" r:id="rId15"/>
    <p:sldId id="348" r:id="rId16"/>
    <p:sldId id="355" r:id="rId17"/>
    <p:sldId id="356" r:id="rId18"/>
    <p:sldId id="357" r:id="rId19"/>
    <p:sldId id="359" r:id="rId20"/>
    <p:sldId id="358" r:id="rId21"/>
    <p:sldId id="325" r:id="rId22"/>
    <p:sldId id="32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ción" id="{764F6866-9D59-4DED-BEEF-E1DE2248406D}">
          <p14:sldIdLst>
            <p14:sldId id="258"/>
            <p14:sldId id="291"/>
            <p14:sldId id="297"/>
            <p14:sldId id="299"/>
            <p14:sldId id="294"/>
          </p14:sldIdLst>
        </p14:section>
        <p14:section name="Experimentos" id="{E04EC816-0E82-4230-8ADA-14F5C02A71FC}">
          <p14:sldIdLst>
            <p14:sldId id="310"/>
            <p14:sldId id="351"/>
            <p14:sldId id="353"/>
            <p14:sldId id="339"/>
            <p14:sldId id="352"/>
          </p14:sldIdLst>
        </p14:section>
        <p14:section name="Conclusiones" id="{5CA3DF15-5DDA-4515-BFA5-A6BD041AC94F}">
          <p14:sldIdLst>
            <p14:sldId id="354"/>
            <p14:sldId id="348"/>
            <p14:sldId id="355"/>
            <p14:sldId id="356"/>
            <p14:sldId id="357"/>
            <p14:sldId id="359"/>
            <p14:sldId id="358"/>
            <p14:sldId id="325"/>
            <p14:sldId id="32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5BA0"/>
    <a:srgbClr val="699CC6"/>
    <a:srgbClr val="0E7FC3"/>
    <a:srgbClr val="3C6F8B"/>
    <a:srgbClr val="F8E554"/>
    <a:srgbClr val="0F716A"/>
    <a:srgbClr val="375C69"/>
    <a:srgbClr val="1E716D"/>
    <a:srgbClr val="1F72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23E3AC-5A1D-4646-B84D-21D48AB7F8F0}" v="108" dt="2025-06-18T17:49:33.336"/>
    <p1510:client id="{4F48A0F7-9B24-4868-B603-6FC6FA6760B5}" v="140" dt="2025-06-18T17:06:07.993"/>
    <p1510:client id="{C089BD38-F3D0-4D9F-9BAE-8BA7BF90E855}" v="104" dt="2025-06-19T07:04:17.8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8" autoAdjust="0"/>
    <p:restoredTop sz="83396" autoAdjust="0"/>
  </p:normalViewPr>
  <p:slideViewPr>
    <p:cSldViewPr snapToGrid="0">
      <p:cViewPr varScale="1">
        <p:scale>
          <a:sx n="132" d="100"/>
          <a:sy n="132" d="100"/>
        </p:scale>
        <p:origin x="3612" y="132"/>
      </p:cViewPr>
      <p:guideLst/>
    </p:cSldViewPr>
  </p:slideViewPr>
  <p:outlineViewPr>
    <p:cViewPr>
      <p:scale>
        <a:sx n="33" d="100"/>
        <a:sy n="33" d="100"/>
      </p:scale>
      <p:origin x="0" y="-479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OS GONZALEZ GUTIERREZ" userId="ec71dc5e-f895-404a-b12d-00dfbe595174" providerId="ADAL" clId="{4F48A0F7-9B24-4868-B603-6FC6FA6760B5}"/>
    <pc:docChg chg="undo custSel addSld delSld modSld delSection modSection">
      <pc:chgData name="CARLOS GONZALEZ GUTIERREZ" userId="ec71dc5e-f895-404a-b12d-00dfbe595174" providerId="ADAL" clId="{4F48A0F7-9B24-4868-B603-6FC6FA6760B5}" dt="2025-06-18T17:17:58.756" v="778" actId="790"/>
      <pc:docMkLst>
        <pc:docMk/>
      </pc:docMkLst>
      <pc:sldChg chg="modSp mod">
        <pc:chgData name="CARLOS GONZALEZ GUTIERREZ" userId="ec71dc5e-f895-404a-b12d-00dfbe595174" providerId="ADAL" clId="{4F48A0F7-9B24-4868-B603-6FC6FA6760B5}" dt="2025-06-18T12:23:10.199" v="131" actId="20577"/>
        <pc:sldMkLst>
          <pc:docMk/>
          <pc:sldMk cId="571898049" sldId="297"/>
        </pc:sldMkLst>
        <pc:spChg chg="mod">
          <ac:chgData name="CARLOS GONZALEZ GUTIERREZ" userId="ec71dc5e-f895-404a-b12d-00dfbe595174" providerId="ADAL" clId="{4F48A0F7-9B24-4868-B603-6FC6FA6760B5}" dt="2025-06-18T12:22:21.650" v="22" actId="20577"/>
          <ac:spMkLst>
            <pc:docMk/>
            <pc:sldMk cId="571898049" sldId="297"/>
            <ac:spMk id="2" creationId="{EBB00F60-26E2-41C6-9289-51FF29DE29CA}"/>
          </ac:spMkLst>
        </pc:spChg>
        <pc:spChg chg="mod">
          <ac:chgData name="CARLOS GONZALEZ GUTIERREZ" userId="ec71dc5e-f895-404a-b12d-00dfbe595174" providerId="ADAL" clId="{4F48A0F7-9B24-4868-B603-6FC6FA6760B5}" dt="2025-06-18T12:23:10.199" v="131" actId="20577"/>
          <ac:spMkLst>
            <pc:docMk/>
            <pc:sldMk cId="571898049" sldId="297"/>
            <ac:spMk id="7" creationId="{08E19D8A-C269-4C66-8CEF-EF8512E673C6}"/>
          </ac:spMkLst>
        </pc:spChg>
      </pc:sldChg>
      <pc:sldChg chg="modSp mod">
        <pc:chgData name="CARLOS GONZALEZ GUTIERREZ" userId="ec71dc5e-f895-404a-b12d-00dfbe595174" providerId="ADAL" clId="{4F48A0F7-9B24-4868-B603-6FC6FA6760B5}" dt="2025-06-18T12:35:31.342" v="164" actId="20577"/>
        <pc:sldMkLst>
          <pc:docMk/>
          <pc:sldMk cId="303346108" sldId="299"/>
        </pc:sldMkLst>
        <pc:spChg chg="mod">
          <ac:chgData name="CARLOS GONZALEZ GUTIERREZ" userId="ec71dc5e-f895-404a-b12d-00dfbe595174" providerId="ADAL" clId="{4F48A0F7-9B24-4868-B603-6FC6FA6760B5}" dt="2025-06-18T12:23:22.058" v="152" actId="20577"/>
          <ac:spMkLst>
            <pc:docMk/>
            <pc:sldMk cId="303346108" sldId="299"/>
            <ac:spMk id="2" creationId="{EBB00F60-26E2-41C6-9289-51FF29DE29CA}"/>
          </ac:spMkLst>
        </pc:spChg>
        <pc:spChg chg="mod">
          <ac:chgData name="CARLOS GONZALEZ GUTIERREZ" userId="ec71dc5e-f895-404a-b12d-00dfbe595174" providerId="ADAL" clId="{4F48A0F7-9B24-4868-B603-6FC6FA6760B5}" dt="2025-06-18T12:35:25.265" v="158" actId="20577"/>
          <ac:spMkLst>
            <pc:docMk/>
            <pc:sldMk cId="303346108" sldId="299"/>
            <ac:spMk id="18" creationId="{ACFDC17B-5D11-473D-8484-65E4D85C6242}"/>
          </ac:spMkLst>
        </pc:spChg>
        <pc:spChg chg="mod">
          <ac:chgData name="CARLOS GONZALEZ GUTIERREZ" userId="ec71dc5e-f895-404a-b12d-00dfbe595174" providerId="ADAL" clId="{4F48A0F7-9B24-4868-B603-6FC6FA6760B5}" dt="2025-06-18T12:35:31.342" v="164" actId="20577"/>
          <ac:spMkLst>
            <pc:docMk/>
            <pc:sldMk cId="303346108" sldId="299"/>
            <ac:spMk id="28" creationId="{5C4B332F-3757-4689-84C9-68852C9ECF62}"/>
          </ac:spMkLst>
        </pc:spChg>
      </pc:sldChg>
      <pc:sldChg chg="del">
        <pc:chgData name="CARLOS GONZALEZ GUTIERREZ" userId="ec71dc5e-f895-404a-b12d-00dfbe595174" providerId="ADAL" clId="{4F48A0F7-9B24-4868-B603-6FC6FA6760B5}" dt="2025-06-18T16:53:37.617" v="165" actId="47"/>
        <pc:sldMkLst>
          <pc:docMk/>
          <pc:sldMk cId="1751693212" sldId="304"/>
        </pc:sldMkLst>
      </pc:sldChg>
      <pc:sldChg chg="del">
        <pc:chgData name="CARLOS GONZALEZ GUTIERREZ" userId="ec71dc5e-f895-404a-b12d-00dfbe595174" providerId="ADAL" clId="{4F48A0F7-9B24-4868-B603-6FC6FA6760B5}" dt="2025-06-18T16:53:37.617" v="165" actId="47"/>
        <pc:sldMkLst>
          <pc:docMk/>
          <pc:sldMk cId="1089327794" sldId="305"/>
        </pc:sldMkLst>
      </pc:sldChg>
      <pc:sldChg chg="del">
        <pc:chgData name="CARLOS GONZALEZ GUTIERREZ" userId="ec71dc5e-f895-404a-b12d-00dfbe595174" providerId="ADAL" clId="{4F48A0F7-9B24-4868-B603-6FC6FA6760B5}" dt="2025-06-18T16:53:37.617" v="165" actId="47"/>
        <pc:sldMkLst>
          <pc:docMk/>
          <pc:sldMk cId="3717599955" sldId="306"/>
        </pc:sldMkLst>
      </pc:sldChg>
      <pc:sldChg chg="del">
        <pc:chgData name="CARLOS GONZALEZ GUTIERREZ" userId="ec71dc5e-f895-404a-b12d-00dfbe595174" providerId="ADAL" clId="{4F48A0F7-9B24-4868-B603-6FC6FA6760B5}" dt="2025-06-18T16:53:37.617" v="165" actId="47"/>
        <pc:sldMkLst>
          <pc:docMk/>
          <pc:sldMk cId="1698825275" sldId="307"/>
        </pc:sldMkLst>
      </pc:sldChg>
      <pc:sldChg chg="modSp mod">
        <pc:chgData name="CARLOS GONZALEZ GUTIERREZ" userId="ec71dc5e-f895-404a-b12d-00dfbe595174" providerId="ADAL" clId="{4F48A0F7-9B24-4868-B603-6FC6FA6760B5}" dt="2025-06-18T17:01:28.180" v="274" actId="20577"/>
        <pc:sldMkLst>
          <pc:docMk/>
          <pc:sldMk cId="1941143516" sldId="310"/>
        </pc:sldMkLst>
        <pc:spChg chg="mod">
          <ac:chgData name="CARLOS GONZALEZ GUTIERREZ" userId="ec71dc5e-f895-404a-b12d-00dfbe595174" providerId="ADAL" clId="{4F48A0F7-9B24-4868-B603-6FC6FA6760B5}" dt="2025-06-18T16:56:58.014" v="172" actId="20577"/>
          <ac:spMkLst>
            <pc:docMk/>
            <pc:sldMk cId="1941143516" sldId="310"/>
            <ac:spMk id="2" creationId="{EBB00F60-26E2-41C6-9289-51FF29DE29CA}"/>
          </ac:spMkLst>
        </pc:spChg>
        <pc:spChg chg="mod">
          <ac:chgData name="CARLOS GONZALEZ GUTIERREZ" userId="ec71dc5e-f895-404a-b12d-00dfbe595174" providerId="ADAL" clId="{4F48A0F7-9B24-4868-B603-6FC6FA6760B5}" dt="2025-06-18T17:01:28.180" v="274" actId="20577"/>
          <ac:spMkLst>
            <pc:docMk/>
            <pc:sldMk cId="1941143516" sldId="310"/>
            <ac:spMk id="7" creationId="{08E19D8A-C269-4C66-8CEF-EF8512E673C6}"/>
          </ac:spMkLst>
        </pc:spChg>
      </pc:sldChg>
      <pc:sldChg chg="del">
        <pc:chgData name="CARLOS GONZALEZ GUTIERREZ" userId="ec71dc5e-f895-404a-b12d-00dfbe595174" providerId="ADAL" clId="{4F48A0F7-9B24-4868-B603-6FC6FA6760B5}" dt="2025-06-18T17:06:02.344" v="434" actId="47"/>
        <pc:sldMkLst>
          <pc:docMk/>
          <pc:sldMk cId="3434358340" sldId="312"/>
        </pc:sldMkLst>
      </pc:sldChg>
      <pc:sldChg chg="del">
        <pc:chgData name="CARLOS GONZALEZ GUTIERREZ" userId="ec71dc5e-f895-404a-b12d-00dfbe595174" providerId="ADAL" clId="{4F48A0F7-9B24-4868-B603-6FC6FA6760B5}" dt="2025-06-18T16:53:37.617" v="165" actId="47"/>
        <pc:sldMkLst>
          <pc:docMk/>
          <pc:sldMk cId="3932340383" sldId="317"/>
        </pc:sldMkLst>
      </pc:sldChg>
      <pc:sldChg chg="del">
        <pc:chgData name="CARLOS GONZALEZ GUTIERREZ" userId="ec71dc5e-f895-404a-b12d-00dfbe595174" providerId="ADAL" clId="{4F48A0F7-9B24-4868-B603-6FC6FA6760B5}" dt="2025-06-18T17:06:02.344" v="434" actId="47"/>
        <pc:sldMkLst>
          <pc:docMk/>
          <pc:sldMk cId="646946048" sldId="318"/>
        </pc:sldMkLst>
      </pc:sldChg>
      <pc:sldChg chg="del">
        <pc:chgData name="CARLOS GONZALEZ GUTIERREZ" userId="ec71dc5e-f895-404a-b12d-00dfbe595174" providerId="ADAL" clId="{4F48A0F7-9B24-4868-B603-6FC6FA6760B5}" dt="2025-06-18T16:53:37.617" v="165" actId="47"/>
        <pc:sldMkLst>
          <pc:docMk/>
          <pc:sldMk cId="3735263469" sldId="320"/>
        </pc:sldMkLst>
      </pc:sldChg>
      <pc:sldChg chg="del">
        <pc:chgData name="CARLOS GONZALEZ GUTIERREZ" userId="ec71dc5e-f895-404a-b12d-00dfbe595174" providerId="ADAL" clId="{4F48A0F7-9B24-4868-B603-6FC6FA6760B5}" dt="2025-06-18T16:53:37.617" v="165" actId="47"/>
        <pc:sldMkLst>
          <pc:docMk/>
          <pc:sldMk cId="2361763575" sldId="334"/>
        </pc:sldMkLst>
      </pc:sldChg>
      <pc:sldChg chg="modSp add mod">
        <pc:chgData name="CARLOS GONZALEZ GUTIERREZ" userId="ec71dc5e-f895-404a-b12d-00dfbe595174" providerId="ADAL" clId="{4F48A0F7-9B24-4868-B603-6FC6FA6760B5}" dt="2025-06-18T17:07:10.336" v="479" actId="20577"/>
        <pc:sldMkLst>
          <pc:docMk/>
          <pc:sldMk cId="1060839028" sldId="336"/>
        </pc:sldMkLst>
        <pc:spChg chg="mod">
          <ac:chgData name="CARLOS GONZALEZ GUTIERREZ" userId="ec71dc5e-f895-404a-b12d-00dfbe595174" providerId="ADAL" clId="{4F48A0F7-9B24-4868-B603-6FC6FA6760B5}" dt="2025-06-18T17:06:15.469" v="457" actId="20577"/>
          <ac:spMkLst>
            <pc:docMk/>
            <pc:sldMk cId="1060839028" sldId="336"/>
            <ac:spMk id="2" creationId="{EBB00F60-26E2-41C6-9289-51FF29DE29CA}"/>
          </ac:spMkLst>
        </pc:spChg>
        <pc:spChg chg="mod">
          <ac:chgData name="CARLOS GONZALEZ GUTIERREZ" userId="ec71dc5e-f895-404a-b12d-00dfbe595174" providerId="ADAL" clId="{4F48A0F7-9B24-4868-B603-6FC6FA6760B5}" dt="2025-06-18T17:07:10.336" v="479" actId="20577"/>
          <ac:spMkLst>
            <pc:docMk/>
            <pc:sldMk cId="1060839028" sldId="336"/>
            <ac:spMk id="3" creationId="{C33D1E65-FA14-47E3-BAE7-F832718FC940}"/>
          </ac:spMkLst>
        </pc:spChg>
        <pc:picChg chg="mod">
          <ac:chgData name="CARLOS GONZALEZ GUTIERREZ" userId="ec71dc5e-f895-404a-b12d-00dfbe595174" providerId="ADAL" clId="{4F48A0F7-9B24-4868-B603-6FC6FA6760B5}" dt="2025-06-18T17:06:31.208" v="459" actId="1076"/>
          <ac:picMkLst>
            <pc:docMk/>
            <pc:sldMk cId="1060839028" sldId="336"/>
            <ac:picMk id="8" creationId="{DC0CD9BF-CC7C-47B6-8F2C-02573927E1BE}"/>
          </ac:picMkLst>
        </pc:picChg>
      </pc:sldChg>
      <pc:sldChg chg="del">
        <pc:chgData name="CARLOS GONZALEZ GUTIERREZ" userId="ec71dc5e-f895-404a-b12d-00dfbe595174" providerId="ADAL" clId="{4F48A0F7-9B24-4868-B603-6FC6FA6760B5}" dt="2025-06-18T17:05:55.946" v="433" actId="2696"/>
        <pc:sldMkLst>
          <pc:docMk/>
          <pc:sldMk cId="4246191463" sldId="336"/>
        </pc:sldMkLst>
      </pc:sldChg>
      <pc:sldChg chg="del">
        <pc:chgData name="CARLOS GONZALEZ GUTIERREZ" userId="ec71dc5e-f895-404a-b12d-00dfbe595174" providerId="ADAL" clId="{4F48A0F7-9B24-4868-B603-6FC6FA6760B5}" dt="2025-06-18T16:53:37.617" v="165" actId="47"/>
        <pc:sldMkLst>
          <pc:docMk/>
          <pc:sldMk cId="4035944660" sldId="338"/>
        </pc:sldMkLst>
      </pc:sldChg>
      <pc:sldChg chg="del">
        <pc:chgData name="CARLOS GONZALEZ GUTIERREZ" userId="ec71dc5e-f895-404a-b12d-00dfbe595174" providerId="ADAL" clId="{4F48A0F7-9B24-4868-B603-6FC6FA6760B5}" dt="2025-06-18T17:05:55.946" v="433" actId="2696"/>
        <pc:sldMkLst>
          <pc:docMk/>
          <pc:sldMk cId="609607898" sldId="339"/>
        </pc:sldMkLst>
      </pc:sldChg>
      <pc:sldChg chg="modSp add mod">
        <pc:chgData name="CARLOS GONZALEZ GUTIERREZ" userId="ec71dc5e-f895-404a-b12d-00dfbe595174" providerId="ADAL" clId="{4F48A0F7-9B24-4868-B603-6FC6FA6760B5}" dt="2025-06-18T17:07:51.710" v="540" actId="20577"/>
        <pc:sldMkLst>
          <pc:docMk/>
          <pc:sldMk cId="1386869102" sldId="339"/>
        </pc:sldMkLst>
        <pc:spChg chg="mod">
          <ac:chgData name="CARLOS GONZALEZ GUTIERREZ" userId="ec71dc5e-f895-404a-b12d-00dfbe595174" providerId="ADAL" clId="{4F48A0F7-9B24-4868-B603-6FC6FA6760B5}" dt="2025-06-18T17:07:23.902" v="501" actId="20577"/>
          <ac:spMkLst>
            <pc:docMk/>
            <pc:sldMk cId="1386869102" sldId="339"/>
            <ac:spMk id="2" creationId="{EBB00F60-26E2-41C6-9289-51FF29DE29CA}"/>
          </ac:spMkLst>
        </pc:spChg>
        <pc:spChg chg="mod">
          <ac:chgData name="CARLOS GONZALEZ GUTIERREZ" userId="ec71dc5e-f895-404a-b12d-00dfbe595174" providerId="ADAL" clId="{4F48A0F7-9B24-4868-B603-6FC6FA6760B5}" dt="2025-06-18T17:07:51.710" v="540" actId="20577"/>
          <ac:spMkLst>
            <pc:docMk/>
            <pc:sldMk cId="1386869102" sldId="339"/>
            <ac:spMk id="3" creationId="{C33D1E65-FA14-47E3-BAE7-F832718FC940}"/>
          </ac:spMkLst>
        </pc:spChg>
      </pc:sldChg>
      <pc:sldChg chg="del">
        <pc:chgData name="CARLOS GONZALEZ GUTIERREZ" userId="ec71dc5e-f895-404a-b12d-00dfbe595174" providerId="ADAL" clId="{4F48A0F7-9B24-4868-B603-6FC6FA6760B5}" dt="2025-06-18T16:53:37.617" v="165" actId="47"/>
        <pc:sldMkLst>
          <pc:docMk/>
          <pc:sldMk cId="617699150" sldId="341"/>
        </pc:sldMkLst>
      </pc:sldChg>
      <pc:sldChg chg="del">
        <pc:chgData name="CARLOS GONZALEZ GUTIERREZ" userId="ec71dc5e-f895-404a-b12d-00dfbe595174" providerId="ADAL" clId="{4F48A0F7-9B24-4868-B603-6FC6FA6760B5}" dt="2025-06-18T16:53:37.617" v="165" actId="47"/>
        <pc:sldMkLst>
          <pc:docMk/>
          <pc:sldMk cId="3182909140" sldId="342"/>
        </pc:sldMkLst>
      </pc:sldChg>
      <pc:sldChg chg="del">
        <pc:chgData name="CARLOS GONZALEZ GUTIERREZ" userId="ec71dc5e-f895-404a-b12d-00dfbe595174" providerId="ADAL" clId="{4F48A0F7-9B24-4868-B603-6FC6FA6760B5}" dt="2025-06-18T16:53:43.018" v="166" actId="47"/>
        <pc:sldMkLst>
          <pc:docMk/>
          <pc:sldMk cId="256933475" sldId="343"/>
        </pc:sldMkLst>
      </pc:sldChg>
      <pc:sldChg chg="del">
        <pc:chgData name="CARLOS GONZALEZ GUTIERREZ" userId="ec71dc5e-f895-404a-b12d-00dfbe595174" providerId="ADAL" clId="{4F48A0F7-9B24-4868-B603-6FC6FA6760B5}" dt="2025-06-18T16:53:37.617" v="165" actId="47"/>
        <pc:sldMkLst>
          <pc:docMk/>
          <pc:sldMk cId="868028655" sldId="344"/>
        </pc:sldMkLst>
      </pc:sldChg>
      <pc:sldChg chg="del">
        <pc:chgData name="CARLOS GONZALEZ GUTIERREZ" userId="ec71dc5e-f895-404a-b12d-00dfbe595174" providerId="ADAL" clId="{4F48A0F7-9B24-4868-B603-6FC6FA6760B5}" dt="2025-06-18T16:53:37.617" v="165" actId="47"/>
        <pc:sldMkLst>
          <pc:docMk/>
          <pc:sldMk cId="3697874011" sldId="345"/>
        </pc:sldMkLst>
      </pc:sldChg>
      <pc:sldChg chg="del">
        <pc:chgData name="CARLOS GONZALEZ GUTIERREZ" userId="ec71dc5e-f895-404a-b12d-00dfbe595174" providerId="ADAL" clId="{4F48A0F7-9B24-4868-B603-6FC6FA6760B5}" dt="2025-06-18T16:53:37.617" v="165" actId="47"/>
        <pc:sldMkLst>
          <pc:docMk/>
          <pc:sldMk cId="3342716966" sldId="346"/>
        </pc:sldMkLst>
      </pc:sldChg>
      <pc:sldChg chg="del">
        <pc:chgData name="CARLOS GONZALEZ GUTIERREZ" userId="ec71dc5e-f895-404a-b12d-00dfbe595174" providerId="ADAL" clId="{4F48A0F7-9B24-4868-B603-6FC6FA6760B5}" dt="2025-06-18T16:53:37.617" v="165" actId="47"/>
        <pc:sldMkLst>
          <pc:docMk/>
          <pc:sldMk cId="1281135270" sldId="347"/>
        </pc:sldMkLst>
      </pc:sldChg>
      <pc:sldChg chg="del">
        <pc:chgData name="CARLOS GONZALEZ GUTIERREZ" userId="ec71dc5e-f895-404a-b12d-00dfbe595174" providerId="ADAL" clId="{4F48A0F7-9B24-4868-B603-6FC6FA6760B5}" dt="2025-06-18T16:53:37.617" v="165" actId="47"/>
        <pc:sldMkLst>
          <pc:docMk/>
          <pc:sldMk cId="4237339384" sldId="349"/>
        </pc:sldMkLst>
      </pc:sldChg>
      <pc:sldChg chg="delSp modSp del mod modAnim">
        <pc:chgData name="CARLOS GONZALEZ GUTIERREZ" userId="ec71dc5e-f895-404a-b12d-00dfbe595174" providerId="ADAL" clId="{4F48A0F7-9B24-4868-B603-6FC6FA6760B5}" dt="2025-06-18T17:05:25.449" v="432" actId="2696"/>
        <pc:sldMkLst>
          <pc:docMk/>
          <pc:sldMk cId="308426796" sldId="350"/>
        </pc:sldMkLst>
        <pc:spChg chg="mod">
          <ac:chgData name="CARLOS GONZALEZ GUTIERREZ" userId="ec71dc5e-f895-404a-b12d-00dfbe595174" providerId="ADAL" clId="{4F48A0F7-9B24-4868-B603-6FC6FA6760B5}" dt="2025-06-18T17:02:11.916" v="280" actId="20577"/>
          <ac:spMkLst>
            <pc:docMk/>
            <pc:sldMk cId="308426796" sldId="350"/>
            <ac:spMk id="2" creationId="{EBB00F60-26E2-41C6-9289-51FF29DE29CA}"/>
          </ac:spMkLst>
        </pc:spChg>
        <pc:spChg chg="mod">
          <ac:chgData name="CARLOS GONZALEZ GUTIERREZ" userId="ec71dc5e-f895-404a-b12d-00dfbe595174" providerId="ADAL" clId="{4F48A0F7-9B24-4868-B603-6FC6FA6760B5}" dt="2025-06-18T17:02:24.098" v="299" actId="20577"/>
          <ac:spMkLst>
            <pc:docMk/>
            <pc:sldMk cId="308426796" sldId="350"/>
            <ac:spMk id="7" creationId="{08E19D8A-C269-4C66-8CEF-EF8512E673C6}"/>
          </ac:spMkLst>
        </pc:spChg>
        <pc:picChg chg="del">
          <ac:chgData name="CARLOS GONZALEZ GUTIERREZ" userId="ec71dc5e-f895-404a-b12d-00dfbe595174" providerId="ADAL" clId="{4F48A0F7-9B24-4868-B603-6FC6FA6760B5}" dt="2025-06-18T17:03:07.057" v="300" actId="478"/>
          <ac:picMkLst>
            <pc:docMk/>
            <pc:sldMk cId="308426796" sldId="350"/>
            <ac:picMk id="12" creationId="{47355902-A7B1-4EE3-86E2-6D8494BC2B65}"/>
          </ac:picMkLst>
        </pc:picChg>
        <pc:picChg chg="del">
          <ac:chgData name="CARLOS GONZALEZ GUTIERREZ" userId="ec71dc5e-f895-404a-b12d-00dfbe595174" providerId="ADAL" clId="{4F48A0F7-9B24-4868-B603-6FC6FA6760B5}" dt="2025-06-18T17:03:07.805" v="301" actId="478"/>
          <ac:picMkLst>
            <pc:docMk/>
            <pc:sldMk cId="308426796" sldId="350"/>
            <ac:picMk id="14" creationId="{22F0230A-623E-416F-947C-59E3A8FA3F15}"/>
          </ac:picMkLst>
        </pc:picChg>
      </pc:sldChg>
      <pc:sldChg chg="del">
        <pc:chgData name="CARLOS GONZALEZ GUTIERREZ" userId="ec71dc5e-f895-404a-b12d-00dfbe595174" providerId="ADAL" clId="{4F48A0F7-9B24-4868-B603-6FC6FA6760B5}" dt="2025-06-18T16:53:37.617" v="165" actId="47"/>
        <pc:sldMkLst>
          <pc:docMk/>
          <pc:sldMk cId="63387276" sldId="351"/>
        </pc:sldMkLst>
      </pc:sldChg>
      <pc:sldChg chg="addSp delSp modSp add mod">
        <pc:chgData name="CARLOS GONZALEZ GUTIERREZ" userId="ec71dc5e-f895-404a-b12d-00dfbe595174" providerId="ADAL" clId="{4F48A0F7-9B24-4868-B603-6FC6FA6760B5}" dt="2025-06-18T17:05:20.399" v="431" actId="14100"/>
        <pc:sldMkLst>
          <pc:docMk/>
          <pc:sldMk cId="1960890938" sldId="351"/>
        </pc:sldMkLst>
        <pc:spChg chg="mod">
          <ac:chgData name="CARLOS GONZALEZ GUTIERREZ" userId="ec71dc5e-f895-404a-b12d-00dfbe595174" providerId="ADAL" clId="{4F48A0F7-9B24-4868-B603-6FC6FA6760B5}" dt="2025-06-18T17:03:15.892" v="308" actId="20577"/>
          <ac:spMkLst>
            <pc:docMk/>
            <pc:sldMk cId="1960890938" sldId="351"/>
            <ac:spMk id="2" creationId="{5EF4569F-5183-34BF-099A-FC2661F593E7}"/>
          </ac:spMkLst>
        </pc:spChg>
        <pc:spChg chg="mod">
          <ac:chgData name="CARLOS GONZALEZ GUTIERREZ" userId="ec71dc5e-f895-404a-b12d-00dfbe595174" providerId="ADAL" clId="{4F48A0F7-9B24-4868-B603-6FC6FA6760B5}" dt="2025-06-18T17:05:20.399" v="431" actId="14100"/>
          <ac:spMkLst>
            <pc:docMk/>
            <pc:sldMk cId="1960890938" sldId="351"/>
            <ac:spMk id="7" creationId="{6CB1D373-05A7-7A87-115B-BE9B3E8503B5}"/>
          </ac:spMkLst>
        </pc:spChg>
        <pc:picChg chg="add mod">
          <ac:chgData name="CARLOS GONZALEZ GUTIERREZ" userId="ec71dc5e-f895-404a-b12d-00dfbe595174" providerId="ADAL" clId="{4F48A0F7-9B24-4868-B603-6FC6FA6760B5}" dt="2025-06-18T17:04:32.804" v="409" actId="1076"/>
          <ac:picMkLst>
            <pc:docMk/>
            <pc:sldMk cId="1960890938" sldId="351"/>
            <ac:picMk id="5" creationId="{737479A2-0A20-6C95-201B-9B73BAD4133F}"/>
          </ac:picMkLst>
        </pc:picChg>
        <pc:picChg chg="del">
          <ac:chgData name="CARLOS GONZALEZ GUTIERREZ" userId="ec71dc5e-f895-404a-b12d-00dfbe595174" providerId="ADAL" clId="{4F48A0F7-9B24-4868-B603-6FC6FA6760B5}" dt="2025-06-18T17:04:14.112" v="404" actId="478"/>
          <ac:picMkLst>
            <pc:docMk/>
            <pc:sldMk cId="1960890938" sldId="351"/>
            <ac:picMk id="15" creationId="{D9ADE62F-8A5B-D8E0-F24A-84C459283659}"/>
          </ac:picMkLst>
        </pc:picChg>
      </pc:sldChg>
      <pc:sldChg chg="delSp modSp add del mod">
        <pc:chgData name="CARLOS GONZALEZ GUTIERREZ" userId="ec71dc5e-f895-404a-b12d-00dfbe595174" providerId="ADAL" clId="{4F48A0F7-9B24-4868-B603-6FC6FA6760B5}" dt="2025-06-18T17:17:58.756" v="778" actId="790"/>
        <pc:sldMkLst>
          <pc:docMk/>
          <pc:sldMk cId="267650840" sldId="352"/>
        </pc:sldMkLst>
        <pc:spChg chg="mod">
          <ac:chgData name="CARLOS GONZALEZ GUTIERREZ" userId="ec71dc5e-f895-404a-b12d-00dfbe595174" providerId="ADAL" clId="{4F48A0F7-9B24-4868-B603-6FC6FA6760B5}" dt="2025-06-18T17:17:58.756" v="778" actId="790"/>
          <ac:spMkLst>
            <pc:docMk/>
            <pc:sldMk cId="267650840" sldId="352"/>
            <ac:spMk id="3" creationId="{D9DB761D-7FD8-8F14-EB75-E8A50A3AA1ED}"/>
          </ac:spMkLst>
        </pc:spChg>
        <pc:picChg chg="del">
          <ac:chgData name="CARLOS GONZALEZ GUTIERREZ" userId="ec71dc5e-f895-404a-b12d-00dfbe595174" providerId="ADAL" clId="{4F48A0F7-9B24-4868-B603-6FC6FA6760B5}" dt="2025-06-18T17:11:42.183" v="569" actId="478"/>
          <ac:picMkLst>
            <pc:docMk/>
            <pc:sldMk cId="267650840" sldId="352"/>
            <ac:picMk id="7" creationId="{32FAED3E-6302-CE7A-46AB-88220FE7D19F}"/>
          </ac:picMkLst>
        </pc:picChg>
      </pc:sldChg>
    </pc:docChg>
  </pc:docChgLst>
  <pc:docChgLst>
    <pc:chgData name="CARLOS GONZALEZ GUTIERREZ" userId="ec71dc5e-f895-404a-b12d-00dfbe595174" providerId="ADAL" clId="{C089BD38-F3D0-4D9F-9BAE-8BA7BF90E855}"/>
    <pc:docChg chg="undo custSel addSld delSld modSld modSection">
      <pc:chgData name="CARLOS GONZALEZ GUTIERREZ" userId="ec71dc5e-f895-404a-b12d-00dfbe595174" providerId="ADAL" clId="{C089BD38-F3D0-4D9F-9BAE-8BA7BF90E855}" dt="2025-06-19T07:47:17.020" v="954" actId="20577"/>
      <pc:docMkLst>
        <pc:docMk/>
      </pc:docMkLst>
      <pc:sldChg chg="modSp mod">
        <pc:chgData name="CARLOS GONZALEZ GUTIERREZ" userId="ec71dc5e-f895-404a-b12d-00dfbe595174" providerId="ADAL" clId="{C089BD38-F3D0-4D9F-9BAE-8BA7BF90E855}" dt="2025-06-19T06:46:35.901" v="238" actId="20577"/>
        <pc:sldMkLst>
          <pc:docMk/>
          <pc:sldMk cId="571898049" sldId="297"/>
        </pc:sldMkLst>
        <pc:spChg chg="mod">
          <ac:chgData name="CARLOS GONZALEZ GUTIERREZ" userId="ec71dc5e-f895-404a-b12d-00dfbe595174" providerId="ADAL" clId="{C089BD38-F3D0-4D9F-9BAE-8BA7BF90E855}" dt="2025-06-19T06:46:35.901" v="238" actId="20577"/>
          <ac:spMkLst>
            <pc:docMk/>
            <pc:sldMk cId="571898049" sldId="297"/>
            <ac:spMk id="12" creationId="{C3B2AFA6-97BD-4391-B7FA-8B3FF609C47E}"/>
          </ac:spMkLst>
        </pc:spChg>
      </pc:sldChg>
      <pc:sldChg chg="modSp mod">
        <pc:chgData name="CARLOS GONZALEZ GUTIERREZ" userId="ec71dc5e-f895-404a-b12d-00dfbe595174" providerId="ADAL" clId="{C089BD38-F3D0-4D9F-9BAE-8BA7BF90E855}" dt="2025-06-19T06:58:02.390" v="594" actId="20577"/>
        <pc:sldMkLst>
          <pc:docMk/>
          <pc:sldMk cId="1678139863" sldId="323"/>
        </pc:sldMkLst>
        <pc:spChg chg="mod">
          <ac:chgData name="CARLOS GONZALEZ GUTIERREZ" userId="ec71dc5e-f895-404a-b12d-00dfbe595174" providerId="ADAL" clId="{C089BD38-F3D0-4D9F-9BAE-8BA7BF90E855}" dt="2025-06-19T06:58:02.390" v="594" actId="20577"/>
          <ac:spMkLst>
            <pc:docMk/>
            <pc:sldMk cId="1678139863" sldId="323"/>
            <ac:spMk id="2" creationId="{EBB00F60-26E2-41C6-9289-51FF29DE29CA}"/>
          </ac:spMkLst>
        </pc:spChg>
      </pc:sldChg>
      <pc:sldChg chg="modSp mod">
        <pc:chgData name="CARLOS GONZALEZ GUTIERREZ" userId="ec71dc5e-f895-404a-b12d-00dfbe595174" providerId="ADAL" clId="{C089BD38-F3D0-4D9F-9BAE-8BA7BF90E855}" dt="2025-06-19T07:01:29.532" v="709" actId="20577"/>
        <pc:sldMkLst>
          <pc:docMk/>
          <pc:sldMk cId="1849958016" sldId="325"/>
        </pc:sldMkLst>
        <pc:spChg chg="mod">
          <ac:chgData name="CARLOS GONZALEZ GUTIERREZ" userId="ec71dc5e-f895-404a-b12d-00dfbe595174" providerId="ADAL" clId="{C089BD38-F3D0-4D9F-9BAE-8BA7BF90E855}" dt="2025-06-19T06:59:19.516" v="611" actId="20577"/>
          <ac:spMkLst>
            <pc:docMk/>
            <pc:sldMk cId="1849958016" sldId="325"/>
            <ac:spMk id="2" creationId="{EBB00F60-26E2-41C6-9289-51FF29DE29CA}"/>
          </ac:spMkLst>
        </pc:spChg>
        <pc:spChg chg="mod">
          <ac:chgData name="CARLOS GONZALEZ GUTIERREZ" userId="ec71dc5e-f895-404a-b12d-00dfbe595174" providerId="ADAL" clId="{C089BD38-F3D0-4D9F-9BAE-8BA7BF90E855}" dt="2025-06-19T06:58:43.371" v="596" actId="26606"/>
          <ac:spMkLst>
            <pc:docMk/>
            <pc:sldMk cId="1849958016" sldId="325"/>
            <ac:spMk id="4" creationId="{7A77744B-05C3-4D8B-9D56-DB07358F96D3}"/>
          </ac:spMkLst>
        </pc:spChg>
        <pc:graphicFrameChg chg="mod modGraphic">
          <ac:chgData name="CARLOS GONZALEZ GUTIERREZ" userId="ec71dc5e-f895-404a-b12d-00dfbe595174" providerId="ADAL" clId="{C089BD38-F3D0-4D9F-9BAE-8BA7BF90E855}" dt="2025-06-19T07:01:29.532" v="709" actId="20577"/>
          <ac:graphicFrameMkLst>
            <pc:docMk/>
            <pc:sldMk cId="1849958016" sldId="325"/>
            <ac:graphicFrameMk id="8" creationId="{F1972452-2B1B-4784-8183-56D40D1417E8}"/>
          </ac:graphicFrameMkLst>
        </pc:graphicFrameChg>
      </pc:sldChg>
      <pc:sldChg chg="del">
        <pc:chgData name="CARLOS GONZALEZ GUTIERREZ" userId="ec71dc5e-f895-404a-b12d-00dfbe595174" providerId="ADAL" clId="{C089BD38-F3D0-4D9F-9BAE-8BA7BF90E855}" dt="2025-06-19T07:01:33.991" v="710" actId="2696"/>
        <pc:sldMkLst>
          <pc:docMk/>
          <pc:sldMk cId="2004768717" sldId="326"/>
        </pc:sldMkLst>
      </pc:sldChg>
      <pc:sldChg chg="del">
        <pc:chgData name="CARLOS GONZALEZ GUTIERREZ" userId="ec71dc5e-f895-404a-b12d-00dfbe595174" providerId="ADAL" clId="{C089BD38-F3D0-4D9F-9BAE-8BA7BF90E855}" dt="2025-06-19T07:04:42.448" v="723" actId="47"/>
        <pc:sldMkLst>
          <pc:docMk/>
          <pc:sldMk cId="1060839028" sldId="336"/>
        </pc:sldMkLst>
      </pc:sldChg>
      <pc:sldChg chg="modSp mod">
        <pc:chgData name="CARLOS GONZALEZ GUTIERREZ" userId="ec71dc5e-f895-404a-b12d-00dfbe595174" providerId="ADAL" clId="{C089BD38-F3D0-4D9F-9BAE-8BA7BF90E855}" dt="2025-06-19T07:04:30.521" v="722" actId="27636"/>
        <pc:sldMkLst>
          <pc:docMk/>
          <pc:sldMk cId="1386869102" sldId="339"/>
        </pc:sldMkLst>
        <pc:spChg chg="mod">
          <ac:chgData name="CARLOS GONZALEZ GUTIERREZ" userId="ec71dc5e-f895-404a-b12d-00dfbe595174" providerId="ADAL" clId="{C089BD38-F3D0-4D9F-9BAE-8BA7BF90E855}" dt="2025-06-19T07:04:30.521" v="722" actId="27636"/>
          <ac:spMkLst>
            <pc:docMk/>
            <pc:sldMk cId="1386869102" sldId="339"/>
            <ac:spMk id="3" creationId="{C33D1E65-FA14-47E3-BAE7-F832718FC940}"/>
          </ac:spMkLst>
        </pc:spChg>
        <pc:picChg chg="mod">
          <ac:chgData name="CARLOS GONZALEZ GUTIERREZ" userId="ec71dc5e-f895-404a-b12d-00dfbe595174" providerId="ADAL" clId="{C089BD38-F3D0-4D9F-9BAE-8BA7BF90E855}" dt="2025-06-19T07:04:22.824" v="718" actId="1076"/>
          <ac:picMkLst>
            <pc:docMk/>
            <pc:sldMk cId="1386869102" sldId="339"/>
            <ac:picMk id="7" creationId="{999BC6F9-2815-4C34-BDF3-3ABA1603A4CE}"/>
          </ac:picMkLst>
        </pc:picChg>
      </pc:sldChg>
      <pc:sldChg chg="addSp modSp mod">
        <pc:chgData name="CARLOS GONZALEZ GUTIERREZ" userId="ec71dc5e-f895-404a-b12d-00dfbe595174" providerId="ADAL" clId="{C089BD38-F3D0-4D9F-9BAE-8BA7BF90E855}" dt="2025-06-19T06:47:02.877" v="247" actId="1076"/>
        <pc:sldMkLst>
          <pc:docMk/>
          <pc:sldMk cId="2969682654" sldId="348"/>
        </pc:sldMkLst>
        <pc:spChg chg="add mod">
          <ac:chgData name="CARLOS GONZALEZ GUTIERREZ" userId="ec71dc5e-f895-404a-b12d-00dfbe595174" providerId="ADAL" clId="{C089BD38-F3D0-4D9F-9BAE-8BA7BF90E855}" dt="2025-06-19T06:47:02.877" v="247" actId="1076"/>
          <ac:spMkLst>
            <pc:docMk/>
            <pc:sldMk cId="2969682654" sldId="348"/>
            <ac:spMk id="6" creationId="{81D929C3-CD0F-6274-40BE-60327520B310}"/>
          </ac:spMkLst>
        </pc:spChg>
      </pc:sldChg>
      <pc:sldChg chg="modSp mod">
        <pc:chgData name="CARLOS GONZALEZ GUTIERREZ" userId="ec71dc5e-f895-404a-b12d-00dfbe595174" providerId="ADAL" clId="{C089BD38-F3D0-4D9F-9BAE-8BA7BF90E855}" dt="2025-06-19T06:48:18.644" v="271" actId="20577"/>
        <pc:sldMkLst>
          <pc:docMk/>
          <pc:sldMk cId="3657247148" sldId="355"/>
        </pc:sldMkLst>
        <pc:spChg chg="mod">
          <ac:chgData name="CARLOS GONZALEZ GUTIERREZ" userId="ec71dc5e-f895-404a-b12d-00dfbe595174" providerId="ADAL" clId="{C089BD38-F3D0-4D9F-9BAE-8BA7BF90E855}" dt="2025-06-19T06:48:18.644" v="271" actId="20577"/>
          <ac:spMkLst>
            <pc:docMk/>
            <pc:sldMk cId="3657247148" sldId="355"/>
            <ac:spMk id="2" creationId="{0E0BC701-8639-4FA4-12E0-5962A742FAF2}"/>
          </ac:spMkLst>
        </pc:spChg>
        <pc:spChg chg="mod">
          <ac:chgData name="CARLOS GONZALEZ GUTIERREZ" userId="ec71dc5e-f895-404a-b12d-00dfbe595174" providerId="ADAL" clId="{C089BD38-F3D0-4D9F-9BAE-8BA7BF90E855}" dt="2025-06-19T06:30:16.190" v="59" actId="20577"/>
          <ac:spMkLst>
            <pc:docMk/>
            <pc:sldMk cId="3657247148" sldId="355"/>
            <ac:spMk id="3" creationId="{1E20C0FA-39E3-29E9-E23A-5F4AE8933004}"/>
          </ac:spMkLst>
        </pc:spChg>
      </pc:sldChg>
      <pc:sldChg chg="addSp delSp modSp add mod">
        <pc:chgData name="CARLOS GONZALEZ GUTIERREZ" userId="ec71dc5e-f895-404a-b12d-00dfbe595174" providerId="ADAL" clId="{C089BD38-F3D0-4D9F-9BAE-8BA7BF90E855}" dt="2025-06-19T06:47:16.692" v="249" actId="1076"/>
        <pc:sldMkLst>
          <pc:docMk/>
          <pc:sldMk cId="3931578588" sldId="356"/>
        </pc:sldMkLst>
        <pc:spChg chg="mod">
          <ac:chgData name="CARLOS GONZALEZ GUTIERREZ" userId="ec71dc5e-f895-404a-b12d-00dfbe595174" providerId="ADAL" clId="{C089BD38-F3D0-4D9F-9BAE-8BA7BF90E855}" dt="2025-06-19T06:34:36.048" v="111" actId="14100"/>
          <ac:spMkLst>
            <pc:docMk/>
            <pc:sldMk cId="3931578588" sldId="356"/>
            <ac:spMk id="3" creationId="{BED30BAB-A872-4EB5-FE1E-E50A53BE688A}"/>
          </ac:spMkLst>
        </pc:spChg>
        <pc:picChg chg="add mod">
          <ac:chgData name="CARLOS GONZALEZ GUTIERREZ" userId="ec71dc5e-f895-404a-b12d-00dfbe595174" providerId="ADAL" clId="{C089BD38-F3D0-4D9F-9BAE-8BA7BF90E855}" dt="2025-06-19T06:47:16.692" v="249" actId="1076"/>
          <ac:picMkLst>
            <pc:docMk/>
            <pc:sldMk cId="3931578588" sldId="356"/>
            <ac:picMk id="6" creationId="{33C6C3F2-DA99-32DD-2A44-D0A65EB95E5C}"/>
          </ac:picMkLst>
        </pc:picChg>
        <pc:picChg chg="del">
          <ac:chgData name="CARLOS GONZALEZ GUTIERREZ" userId="ec71dc5e-f895-404a-b12d-00dfbe595174" providerId="ADAL" clId="{C089BD38-F3D0-4D9F-9BAE-8BA7BF90E855}" dt="2025-06-19T06:22:52.249" v="3" actId="478"/>
          <ac:picMkLst>
            <pc:docMk/>
            <pc:sldMk cId="3931578588" sldId="356"/>
            <ac:picMk id="9" creationId="{05BBB696-BF2D-5ADF-4D09-4FC5E6CBBEBA}"/>
          </ac:picMkLst>
        </pc:picChg>
      </pc:sldChg>
      <pc:sldChg chg="addSp delSp modSp add mod">
        <pc:chgData name="CARLOS GONZALEZ GUTIERREZ" userId="ec71dc5e-f895-404a-b12d-00dfbe595174" providerId="ADAL" clId="{C089BD38-F3D0-4D9F-9BAE-8BA7BF90E855}" dt="2025-06-19T07:05:56.353" v="724" actId="20577"/>
        <pc:sldMkLst>
          <pc:docMk/>
          <pc:sldMk cId="282154238" sldId="357"/>
        </pc:sldMkLst>
        <pc:spChg chg="mod">
          <ac:chgData name="CARLOS GONZALEZ GUTIERREZ" userId="ec71dc5e-f895-404a-b12d-00dfbe595174" providerId="ADAL" clId="{C089BD38-F3D0-4D9F-9BAE-8BA7BF90E855}" dt="2025-06-19T06:48:26.499" v="277" actId="20577"/>
          <ac:spMkLst>
            <pc:docMk/>
            <pc:sldMk cId="282154238" sldId="357"/>
            <ac:spMk id="2" creationId="{AE778C70-F37F-3ACB-F6A4-D540E50D95A3}"/>
          </ac:spMkLst>
        </pc:spChg>
        <pc:spChg chg="mod">
          <ac:chgData name="CARLOS GONZALEZ GUTIERREZ" userId="ec71dc5e-f895-404a-b12d-00dfbe595174" providerId="ADAL" clId="{C089BD38-F3D0-4D9F-9BAE-8BA7BF90E855}" dt="2025-06-19T07:05:56.353" v="724" actId="20577"/>
          <ac:spMkLst>
            <pc:docMk/>
            <pc:sldMk cId="282154238" sldId="357"/>
            <ac:spMk id="3" creationId="{85647178-C714-8D2A-E16E-FB6488BA2C8E}"/>
          </ac:spMkLst>
        </pc:spChg>
        <pc:spChg chg="add mod">
          <ac:chgData name="CARLOS GONZALEZ GUTIERREZ" userId="ec71dc5e-f895-404a-b12d-00dfbe595174" providerId="ADAL" clId="{C089BD38-F3D0-4D9F-9BAE-8BA7BF90E855}" dt="2025-06-19T06:47:49.121" v="265" actId="20577"/>
          <ac:spMkLst>
            <pc:docMk/>
            <pc:sldMk cId="282154238" sldId="357"/>
            <ac:spMk id="8" creationId="{DC50F3E0-C275-09BD-9B4C-0670D169CA67}"/>
          </ac:spMkLst>
        </pc:spChg>
        <pc:picChg chg="del">
          <ac:chgData name="CARLOS GONZALEZ GUTIERREZ" userId="ec71dc5e-f895-404a-b12d-00dfbe595174" providerId="ADAL" clId="{C089BD38-F3D0-4D9F-9BAE-8BA7BF90E855}" dt="2025-06-19T06:40:20.723" v="136" actId="478"/>
          <ac:picMkLst>
            <pc:docMk/>
            <pc:sldMk cId="282154238" sldId="357"/>
            <ac:picMk id="6" creationId="{BAFEFE2B-D5F6-AF83-1358-DDC9D7D285B5}"/>
          </ac:picMkLst>
        </pc:picChg>
        <pc:picChg chg="add mod">
          <ac:chgData name="CARLOS GONZALEZ GUTIERREZ" userId="ec71dc5e-f895-404a-b12d-00dfbe595174" providerId="ADAL" clId="{C089BD38-F3D0-4D9F-9BAE-8BA7BF90E855}" dt="2025-06-19T06:41:03.547" v="143" actId="14100"/>
          <ac:picMkLst>
            <pc:docMk/>
            <pc:sldMk cId="282154238" sldId="357"/>
            <ac:picMk id="7" creationId="{3305F0CC-C1D5-5C7A-2649-D622DE36651F}"/>
          </ac:picMkLst>
        </pc:picChg>
      </pc:sldChg>
      <pc:sldChg chg="delSp modSp add mod">
        <pc:chgData name="CARLOS GONZALEZ GUTIERREZ" userId="ec71dc5e-f895-404a-b12d-00dfbe595174" providerId="ADAL" clId="{C089BD38-F3D0-4D9F-9BAE-8BA7BF90E855}" dt="2025-06-19T06:57:37.093" v="569" actId="20577"/>
        <pc:sldMkLst>
          <pc:docMk/>
          <pc:sldMk cId="2646990995" sldId="358"/>
        </pc:sldMkLst>
        <pc:spChg chg="mod">
          <ac:chgData name="CARLOS GONZALEZ GUTIERREZ" userId="ec71dc5e-f895-404a-b12d-00dfbe595174" providerId="ADAL" clId="{C089BD38-F3D0-4D9F-9BAE-8BA7BF90E855}" dt="2025-06-19T06:56:06.455" v="547" actId="6549"/>
          <ac:spMkLst>
            <pc:docMk/>
            <pc:sldMk cId="2646990995" sldId="358"/>
            <ac:spMk id="2" creationId="{E9C2C086-BE8A-4CD4-074B-44B9EB4380AA}"/>
          </ac:spMkLst>
        </pc:spChg>
        <pc:spChg chg="mod">
          <ac:chgData name="CARLOS GONZALEZ GUTIERREZ" userId="ec71dc5e-f895-404a-b12d-00dfbe595174" providerId="ADAL" clId="{C089BD38-F3D0-4D9F-9BAE-8BA7BF90E855}" dt="2025-06-19T06:57:37.093" v="569" actId="20577"/>
          <ac:spMkLst>
            <pc:docMk/>
            <pc:sldMk cId="2646990995" sldId="358"/>
            <ac:spMk id="3" creationId="{E2355F9C-8A44-1AC1-611D-9A07CFD8BCC2}"/>
          </ac:spMkLst>
        </pc:spChg>
        <pc:picChg chg="del">
          <ac:chgData name="CARLOS GONZALEZ GUTIERREZ" userId="ec71dc5e-f895-404a-b12d-00dfbe595174" providerId="ADAL" clId="{C089BD38-F3D0-4D9F-9BAE-8BA7BF90E855}" dt="2025-06-19T06:50:22.697" v="292" actId="478"/>
          <ac:picMkLst>
            <pc:docMk/>
            <pc:sldMk cId="2646990995" sldId="358"/>
            <ac:picMk id="7" creationId="{1729AF01-392D-3FC0-A45C-8AA88FB8CB68}"/>
          </ac:picMkLst>
        </pc:picChg>
      </pc:sldChg>
      <pc:sldChg chg="delSp modSp add mod">
        <pc:chgData name="CARLOS GONZALEZ GUTIERREZ" userId="ec71dc5e-f895-404a-b12d-00dfbe595174" providerId="ADAL" clId="{C089BD38-F3D0-4D9F-9BAE-8BA7BF90E855}" dt="2025-06-19T07:47:17.020" v="954" actId="20577"/>
        <pc:sldMkLst>
          <pc:docMk/>
          <pc:sldMk cId="3028798933" sldId="359"/>
        </pc:sldMkLst>
        <pc:spChg chg="mod">
          <ac:chgData name="CARLOS GONZALEZ GUTIERREZ" userId="ec71dc5e-f895-404a-b12d-00dfbe595174" providerId="ADAL" clId="{C089BD38-F3D0-4D9F-9BAE-8BA7BF90E855}" dt="2025-06-19T07:08:10.096" v="788" actId="20577"/>
          <ac:spMkLst>
            <pc:docMk/>
            <pc:sldMk cId="3028798933" sldId="359"/>
            <ac:spMk id="2" creationId="{E5393231-6543-3A59-C39C-1EEF36230407}"/>
          </ac:spMkLst>
        </pc:spChg>
        <pc:spChg chg="mod">
          <ac:chgData name="CARLOS GONZALEZ GUTIERREZ" userId="ec71dc5e-f895-404a-b12d-00dfbe595174" providerId="ADAL" clId="{C089BD38-F3D0-4D9F-9BAE-8BA7BF90E855}" dt="2025-06-19T07:47:17.020" v="954" actId="20577"/>
          <ac:spMkLst>
            <pc:docMk/>
            <pc:sldMk cId="3028798933" sldId="359"/>
            <ac:spMk id="3" creationId="{33655D93-D33F-29AE-9D88-01D99778B7B1}"/>
          </ac:spMkLst>
        </pc:spChg>
        <pc:spChg chg="del">
          <ac:chgData name="CARLOS GONZALEZ GUTIERREZ" userId="ec71dc5e-f895-404a-b12d-00dfbe595174" providerId="ADAL" clId="{C089BD38-F3D0-4D9F-9BAE-8BA7BF90E855}" dt="2025-06-19T07:07:56.211" v="780" actId="478"/>
          <ac:spMkLst>
            <pc:docMk/>
            <pc:sldMk cId="3028798933" sldId="359"/>
            <ac:spMk id="8" creationId="{361F86A4-6774-AA0B-9C1D-90655EDC0A49}"/>
          </ac:spMkLst>
        </pc:spChg>
        <pc:picChg chg="del">
          <ac:chgData name="CARLOS GONZALEZ GUTIERREZ" userId="ec71dc5e-f895-404a-b12d-00dfbe595174" providerId="ADAL" clId="{C089BD38-F3D0-4D9F-9BAE-8BA7BF90E855}" dt="2025-06-19T07:07:52.033" v="779" actId="478"/>
          <ac:picMkLst>
            <pc:docMk/>
            <pc:sldMk cId="3028798933" sldId="359"/>
            <ac:picMk id="7" creationId="{17593BDF-601E-5EAE-6396-3C3B1774B968}"/>
          </ac:picMkLst>
        </pc:picChg>
      </pc:sldChg>
    </pc:docChg>
  </pc:docChgLst>
  <pc:docChgLst>
    <pc:chgData name="Carlos" userId="d8dcab19-2efd-4001-9bab-0f2d422eef81" providerId="ADAL" clId="{9C53F767-CFDD-4F30-B595-0AD3D103DD48}"/>
    <pc:docChg chg="modSld">
      <pc:chgData name="Carlos" userId="d8dcab19-2efd-4001-9bab-0f2d422eef81" providerId="ADAL" clId="{9C53F767-CFDD-4F30-B595-0AD3D103DD48}" dt="2020-05-14T16:30:57.494" v="75" actId="113"/>
      <pc:docMkLst>
        <pc:docMk/>
      </pc:docMkLst>
      <pc:sldChg chg="addSp modSp mod">
        <pc:chgData name="Carlos" userId="d8dcab19-2efd-4001-9bab-0f2d422eef81" providerId="ADAL" clId="{9C53F767-CFDD-4F30-B595-0AD3D103DD48}" dt="2020-05-12T16:38:49.998" v="73" actId="27918"/>
        <pc:sldMkLst>
          <pc:docMk/>
          <pc:sldMk cId="3932340383" sldId="317"/>
        </pc:sldMkLst>
      </pc:sldChg>
      <pc:sldChg chg="modSp">
        <pc:chgData name="Carlos" userId="d8dcab19-2efd-4001-9bab-0f2d422eef81" providerId="ADAL" clId="{9C53F767-CFDD-4F30-B595-0AD3D103DD48}" dt="2020-05-14T16:30:57.494" v="75" actId="113"/>
        <pc:sldMkLst>
          <pc:docMk/>
          <pc:sldMk cId="1849958016" sldId="325"/>
        </pc:sldMkLst>
      </pc:sldChg>
      <pc:sldChg chg="addSp modSp mod modAnim">
        <pc:chgData name="Carlos" userId="d8dcab19-2efd-4001-9bab-0f2d422eef81" providerId="ADAL" clId="{9C53F767-CFDD-4F30-B595-0AD3D103DD48}" dt="2020-05-12T15:44:56.505" v="69" actId="1076"/>
        <pc:sldMkLst>
          <pc:docMk/>
          <pc:sldMk cId="4246191463" sldId="336"/>
        </pc:sldMkLst>
      </pc:sldChg>
    </pc:docChg>
  </pc:docChgLst>
  <pc:docChgLst>
    <pc:chgData name="CARLOS GONZALEZ GUTIERREZ" userId="ec71dc5e-f895-404a-b12d-00dfbe595174" providerId="ADAL" clId="{0F23E3AC-5A1D-4646-B84D-21D48AB7F8F0}"/>
    <pc:docChg chg="custSel addSld delSld modSld sldOrd modSection">
      <pc:chgData name="CARLOS GONZALEZ GUTIERREZ" userId="ec71dc5e-f895-404a-b12d-00dfbe595174" providerId="ADAL" clId="{0F23E3AC-5A1D-4646-B84D-21D48AB7F8F0}" dt="2025-06-18T17:59:50.982" v="661" actId="20577"/>
      <pc:docMkLst>
        <pc:docMk/>
      </pc:docMkLst>
      <pc:sldChg chg="modSp mod">
        <pc:chgData name="CARLOS GONZALEZ GUTIERREZ" userId="ec71dc5e-f895-404a-b12d-00dfbe595174" providerId="ADAL" clId="{0F23E3AC-5A1D-4646-B84D-21D48AB7F8F0}" dt="2025-06-18T17:23:56.720" v="1" actId="790"/>
        <pc:sldMkLst>
          <pc:docMk/>
          <pc:sldMk cId="939826884" sldId="258"/>
        </pc:sldMkLst>
        <pc:spChg chg="mod">
          <ac:chgData name="CARLOS GONZALEZ GUTIERREZ" userId="ec71dc5e-f895-404a-b12d-00dfbe595174" providerId="ADAL" clId="{0F23E3AC-5A1D-4646-B84D-21D48AB7F8F0}" dt="2025-06-18T17:23:56.720" v="1" actId="790"/>
          <ac:spMkLst>
            <pc:docMk/>
            <pc:sldMk cId="939826884" sldId="258"/>
            <ac:spMk id="2" creationId="{E52E114C-2680-6A45-BAE9-6C7E84543813}"/>
          </ac:spMkLst>
        </pc:spChg>
        <pc:spChg chg="mod">
          <ac:chgData name="CARLOS GONZALEZ GUTIERREZ" userId="ec71dc5e-f895-404a-b12d-00dfbe595174" providerId="ADAL" clId="{0F23E3AC-5A1D-4646-B84D-21D48AB7F8F0}" dt="2025-06-18T17:23:56.720" v="1" actId="790"/>
          <ac:spMkLst>
            <pc:docMk/>
            <pc:sldMk cId="939826884" sldId="258"/>
            <ac:spMk id="3" creationId="{7DD6C4C8-873E-1F43-935B-091ED5709C98}"/>
          </ac:spMkLst>
        </pc:spChg>
      </pc:sldChg>
      <pc:sldChg chg="modSp del mod">
        <pc:chgData name="CARLOS GONZALEZ GUTIERREZ" userId="ec71dc5e-f895-404a-b12d-00dfbe595174" providerId="ADAL" clId="{0F23E3AC-5A1D-4646-B84D-21D48AB7F8F0}" dt="2025-06-18T17:43:59.382" v="433" actId="47"/>
        <pc:sldMkLst>
          <pc:docMk/>
          <pc:sldMk cId="854625262" sldId="290"/>
        </pc:sldMkLst>
        <pc:spChg chg="mod">
          <ac:chgData name="CARLOS GONZALEZ GUTIERREZ" userId="ec71dc5e-f895-404a-b12d-00dfbe595174" providerId="ADAL" clId="{0F23E3AC-5A1D-4646-B84D-21D48AB7F8F0}" dt="2025-06-18T17:23:56.720" v="1" actId="790"/>
          <ac:spMkLst>
            <pc:docMk/>
            <pc:sldMk cId="854625262" sldId="290"/>
            <ac:spMk id="2" creationId="{EBB00F60-26E2-41C6-9289-51FF29DE29CA}"/>
          </ac:spMkLst>
        </pc:spChg>
        <pc:spChg chg="mod">
          <ac:chgData name="CARLOS GONZALEZ GUTIERREZ" userId="ec71dc5e-f895-404a-b12d-00dfbe595174" providerId="ADAL" clId="{0F23E3AC-5A1D-4646-B84D-21D48AB7F8F0}" dt="2025-06-18T17:23:56.720" v="1" actId="790"/>
          <ac:spMkLst>
            <pc:docMk/>
            <pc:sldMk cId="854625262" sldId="290"/>
            <ac:spMk id="3" creationId="{C33D1E65-FA14-47E3-BAE7-F832718FC940}"/>
          </ac:spMkLst>
        </pc:spChg>
        <pc:spChg chg="mod">
          <ac:chgData name="CARLOS GONZALEZ GUTIERREZ" userId="ec71dc5e-f895-404a-b12d-00dfbe595174" providerId="ADAL" clId="{0F23E3AC-5A1D-4646-B84D-21D48AB7F8F0}" dt="2025-06-18T17:23:56.720" v="1" actId="790"/>
          <ac:spMkLst>
            <pc:docMk/>
            <pc:sldMk cId="854625262" sldId="290"/>
            <ac:spMk id="4" creationId="{7A77744B-05C3-4D8B-9D56-DB07358F96D3}"/>
          </ac:spMkLst>
        </pc:spChg>
      </pc:sldChg>
      <pc:sldChg chg="addSp delSp modSp mod modClrScheme chgLayout">
        <pc:chgData name="CARLOS GONZALEZ GUTIERREZ" userId="ec71dc5e-f895-404a-b12d-00dfbe595174" providerId="ADAL" clId="{0F23E3AC-5A1D-4646-B84D-21D48AB7F8F0}" dt="2025-06-18T17:45:34.167" v="459" actId="113"/>
        <pc:sldMkLst>
          <pc:docMk/>
          <pc:sldMk cId="3639394372" sldId="291"/>
        </pc:sldMkLst>
        <pc:spChg chg="mod">
          <ac:chgData name="CARLOS GONZALEZ GUTIERREZ" userId="ec71dc5e-f895-404a-b12d-00dfbe595174" providerId="ADAL" clId="{0F23E3AC-5A1D-4646-B84D-21D48AB7F8F0}" dt="2025-06-18T17:40:19.438" v="411" actId="122"/>
          <ac:spMkLst>
            <pc:docMk/>
            <pc:sldMk cId="3639394372" sldId="291"/>
            <ac:spMk id="2" creationId="{EBB00F60-26E2-41C6-9289-51FF29DE29CA}"/>
          </ac:spMkLst>
        </pc:spChg>
        <pc:spChg chg="del mod">
          <ac:chgData name="CARLOS GONZALEZ GUTIERREZ" userId="ec71dc5e-f895-404a-b12d-00dfbe595174" providerId="ADAL" clId="{0F23E3AC-5A1D-4646-B84D-21D48AB7F8F0}" dt="2025-06-18T17:39:55.125" v="405" actId="26606"/>
          <ac:spMkLst>
            <pc:docMk/>
            <pc:sldMk cId="3639394372" sldId="291"/>
            <ac:spMk id="3" creationId="{C33D1E65-FA14-47E3-BAE7-F832718FC940}"/>
          </ac:spMkLst>
        </pc:spChg>
        <pc:spChg chg="mod">
          <ac:chgData name="CARLOS GONZALEZ GUTIERREZ" userId="ec71dc5e-f895-404a-b12d-00dfbe595174" providerId="ADAL" clId="{0F23E3AC-5A1D-4646-B84D-21D48AB7F8F0}" dt="2025-06-18T17:39:55.125" v="405" actId="26606"/>
          <ac:spMkLst>
            <pc:docMk/>
            <pc:sldMk cId="3639394372" sldId="291"/>
            <ac:spMk id="4" creationId="{7A77744B-05C3-4D8B-9D56-DB07358F96D3}"/>
          </ac:spMkLst>
        </pc:spChg>
        <pc:graphicFrameChg chg="add mod">
          <ac:chgData name="CARLOS GONZALEZ GUTIERREZ" userId="ec71dc5e-f895-404a-b12d-00dfbe595174" providerId="ADAL" clId="{0F23E3AC-5A1D-4646-B84D-21D48AB7F8F0}" dt="2025-06-18T17:45:34.167" v="459" actId="113"/>
          <ac:graphicFrameMkLst>
            <pc:docMk/>
            <pc:sldMk cId="3639394372" sldId="291"/>
            <ac:graphicFrameMk id="6" creationId="{4FA70AE1-C6C0-3CCE-6EF9-DCBA07780BCF}"/>
          </ac:graphicFrameMkLst>
        </pc:graphicFrameChg>
      </pc:sldChg>
      <pc:sldChg chg="modSp del mod">
        <pc:chgData name="CARLOS GONZALEZ GUTIERREZ" userId="ec71dc5e-f895-404a-b12d-00dfbe595174" providerId="ADAL" clId="{0F23E3AC-5A1D-4646-B84D-21D48AB7F8F0}" dt="2025-06-18T17:44:00.728" v="434" actId="47"/>
        <pc:sldMkLst>
          <pc:docMk/>
          <pc:sldMk cId="1928799787" sldId="292"/>
        </pc:sldMkLst>
        <pc:spChg chg="mod">
          <ac:chgData name="CARLOS GONZALEZ GUTIERREZ" userId="ec71dc5e-f895-404a-b12d-00dfbe595174" providerId="ADAL" clId="{0F23E3AC-5A1D-4646-B84D-21D48AB7F8F0}" dt="2025-06-18T17:23:56.720" v="1" actId="790"/>
          <ac:spMkLst>
            <pc:docMk/>
            <pc:sldMk cId="1928799787" sldId="292"/>
            <ac:spMk id="2" creationId="{EBB00F60-26E2-41C6-9289-51FF29DE29CA}"/>
          </ac:spMkLst>
        </pc:spChg>
        <pc:spChg chg="mod">
          <ac:chgData name="CARLOS GONZALEZ GUTIERREZ" userId="ec71dc5e-f895-404a-b12d-00dfbe595174" providerId="ADAL" clId="{0F23E3AC-5A1D-4646-B84D-21D48AB7F8F0}" dt="2025-06-18T17:23:56.720" v="1" actId="790"/>
          <ac:spMkLst>
            <pc:docMk/>
            <pc:sldMk cId="1928799787" sldId="292"/>
            <ac:spMk id="3" creationId="{C33D1E65-FA14-47E3-BAE7-F832718FC940}"/>
          </ac:spMkLst>
        </pc:spChg>
        <pc:spChg chg="mod">
          <ac:chgData name="CARLOS GONZALEZ GUTIERREZ" userId="ec71dc5e-f895-404a-b12d-00dfbe595174" providerId="ADAL" clId="{0F23E3AC-5A1D-4646-B84D-21D48AB7F8F0}" dt="2025-06-18T17:23:56.720" v="1" actId="790"/>
          <ac:spMkLst>
            <pc:docMk/>
            <pc:sldMk cId="1928799787" sldId="292"/>
            <ac:spMk id="4" creationId="{7A77744B-05C3-4D8B-9D56-DB07358F96D3}"/>
          </ac:spMkLst>
        </pc:spChg>
        <pc:spChg chg="mod">
          <ac:chgData name="CARLOS GONZALEZ GUTIERREZ" userId="ec71dc5e-f895-404a-b12d-00dfbe595174" providerId="ADAL" clId="{0F23E3AC-5A1D-4646-B84D-21D48AB7F8F0}" dt="2025-06-18T17:23:56.720" v="1" actId="790"/>
          <ac:spMkLst>
            <pc:docMk/>
            <pc:sldMk cId="1928799787" sldId="292"/>
            <ac:spMk id="12" creationId="{F50DBB57-B618-415F-A0DE-767459E4923B}"/>
          </ac:spMkLst>
        </pc:spChg>
      </pc:sldChg>
      <pc:sldChg chg="modSp mod">
        <pc:chgData name="CARLOS GONZALEZ GUTIERREZ" userId="ec71dc5e-f895-404a-b12d-00dfbe595174" providerId="ADAL" clId="{0F23E3AC-5A1D-4646-B84D-21D48AB7F8F0}" dt="2025-06-18T17:31:39.548" v="130" actId="20577"/>
        <pc:sldMkLst>
          <pc:docMk/>
          <pc:sldMk cId="3167567929" sldId="294"/>
        </pc:sldMkLst>
        <pc:spChg chg="mod">
          <ac:chgData name="CARLOS GONZALEZ GUTIERREZ" userId="ec71dc5e-f895-404a-b12d-00dfbe595174" providerId="ADAL" clId="{0F23E3AC-5A1D-4646-B84D-21D48AB7F8F0}" dt="2025-06-18T17:27:07.978" v="50" actId="20577"/>
          <ac:spMkLst>
            <pc:docMk/>
            <pc:sldMk cId="3167567929" sldId="294"/>
            <ac:spMk id="2" creationId="{EBB00F60-26E2-41C6-9289-51FF29DE29CA}"/>
          </ac:spMkLst>
        </pc:spChg>
        <pc:spChg chg="mod">
          <ac:chgData name="CARLOS GONZALEZ GUTIERREZ" userId="ec71dc5e-f895-404a-b12d-00dfbe595174" providerId="ADAL" clId="{0F23E3AC-5A1D-4646-B84D-21D48AB7F8F0}" dt="2025-06-18T17:31:39.548" v="130" actId="20577"/>
          <ac:spMkLst>
            <pc:docMk/>
            <pc:sldMk cId="3167567929" sldId="294"/>
            <ac:spMk id="3" creationId="{C33D1E65-FA14-47E3-BAE7-F832718FC940}"/>
          </ac:spMkLst>
        </pc:spChg>
        <pc:spChg chg="mod">
          <ac:chgData name="CARLOS GONZALEZ GUTIERREZ" userId="ec71dc5e-f895-404a-b12d-00dfbe595174" providerId="ADAL" clId="{0F23E3AC-5A1D-4646-B84D-21D48AB7F8F0}" dt="2025-06-18T17:23:56.720" v="1" actId="790"/>
          <ac:spMkLst>
            <pc:docMk/>
            <pc:sldMk cId="3167567929" sldId="294"/>
            <ac:spMk id="4" creationId="{7A77744B-05C3-4D8B-9D56-DB07358F96D3}"/>
          </ac:spMkLst>
        </pc:spChg>
        <pc:spChg chg="mod">
          <ac:chgData name="CARLOS GONZALEZ GUTIERREZ" userId="ec71dc5e-f895-404a-b12d-00dfbe595174" providerId="ADAL" clId="{0F23E3AC-5A1D-4646-B84D-21D48AB7F8F0}" dt="2025-06-18T17:23:56.720" v="1" actId="790"/>
          <ac:spMkLst>
            <pc:docMk/>
            <pc:sldMk cId="3167567929" sldId="294"/>
            <ac:spMk id="9" creationId="{4C5945A7-5B33-4F3F-BD29-0FDE2ACB1DBB}"/>
          </ac:spMkLst>
        </pc:spChg>
      </pc:sldChg>
      <pc:sldChg chg="modSp mod">
        <pc:chgData name="CARLOS GONZALEZ GUTIERREZ" userId="ec71dc5e-f895-404a-b12d-00dfbe595174" providerId="ADAL" clId="{0F23E3AC-5A1D-4646-B84D-21D48AB7F8F0}" dt="2025-06-18T17:23:56.720" v="1" actId="790"/>
        <pc:sldMkLst>
          <pc:docMk/>
          <pc:sldMk cId="571898049" sldId="297"/>
        </pc:sldMkLst>
        <pc:spChg chg="mod">
          <ac:chgData name="CARLOS GONZALEZ GUTIERREZ" userId="ec71dc5e-f895-404a-b12d-00dfbe595174" providerId="ADAL" clId="{0F23E3AC-5A1D-4646-B84D-21D48AB7F8F0}" dt="2025-06-18T17:23:56.720" v="1" actId="790"/>
          <ac:spMkLst>
            <pc:docMk/>
            <pc:sldMk cId="571898049" sldId="297"/>
            <ac:spMk id="2" creationId="{EBB00F60-26E2-41C6-9289-51FF29DE29CA}"/>
          </ac:spMkLst>
        </pc:spChg>
        <pc:spChg chg="mod">
          <ac:chgData name="CARLOS GONZALEZ GUTIERREZ" userId="ec71dc5e-f895-404a-b12d-00dfbe595174" providerId="ADAL" clId="{0F23E3AC-5A1D-4646-B84D-21D48AB7F8F0}" dt="2025-06-18T17:23:56.720" v="1" actId="790"/>
          <ac:spMkLst>
            <pc:docMk/>
            <pc:sldMk cId="571898049" sldId="297"/>
            <ac:spMk id="4" creationId="{7A77744B-05C3-4D8B-9D56-DB07358F96D3}"/>
          </ac:spMkLst>
        </pc:spChg>
        <pc:spChg chg="mod">
          <ac:chgData name="CARLOS GONZALEZ GUTIERREZ" userId="ec71dc5e-f895-404a-b12d-00dfbe595174" providerId="ADAL" clId="{0F23E3AC-5A1D-4646-B84D-21D48AB7F8F0}" dt="2025-06-18T17:23:56.720" v="1" actId="790"/>
          <ac:spMkLst>
            <pc:docMk/>
            <pc:sldMk cId="571898049" sldId="297"/>
            <ac:spMk id="7" creationId="{08E19D8A-C269-4C66-8CEF-EF8512E673C6}"/>
          </ac:spMkLst>
        </pc:spChg>
        <pc:spChg chg="mod">
          <ac:chgData name="CARLOS GONZALEZ GUTIERREZ" userId="ec71dc5e-f895-404a-b12d-00dfbe595174" providerId="ADAL" clId="{0F23E3AC-5A1D-4646-B84D-21D48AB7F8F0}" dt="2025-06-18T17:23:56.720" v="1" actId="790"/>
          <ac:spMkLst>
            <pc:docMk/>
            <pc:sldMk cId="571898049" sldId="297"/>
            <ac:spMk id="12" creationId="{C3B2AFA6-97BD-4391-B7FA-8B3FF609C47E}"/>
          </ac:spMkLst>
        </pc:spChg>
      </pc:sldChg>
      <pc:sldChg chg="modSp mod">
        <pc:chgData name="CARLOS GONZALEZ GUTIERREZ" userId="ec71dc5e-f895-404a-b12d-00dfbe595174" providerId="ADAL" clId="{0F23E3AC-5A1D-4646-B84D-21D48AB7F8F0}" dt="2025-06-18T17:44:13.509" v="440" actId="20577"/>
        <pc:sldMkLst>
          <pc:docMk/>
          <pc:sldMk cId="303346108" sldId="299"/>
        </pc:sldMkLst>
        <pc:spChg chg="mod">
          <ac:chgData name="CARLOS GONZALEZ GUTIERREZ" userId="ec71dc5e-f895-404a-b12d-00dfbe595174" providerId="ADAL" clId="{0F23E3AC-5A1D-4646-B84D-21D48AB7F8F0}" dt="2025-06-18T17:23:56.720" v="1" actId="790"/>
          <ac:spMkLst>
            <pc:docMk/>
            <pc:sldMk cId="303346108" sldId="299"/>
            <ac:spMk id="2" creationId="{EBB00F60-26E2-41C6-9289-51FF29DE29CA}"/>
          </ac:spMkLst>
        </pc:spChg>
        <pc:spChg chg="mod">
          <ac:chgData name="CARLOS GONZALEZ GUTIERREZ" userId="ec71dc5e-f895-404a-b12d-00dfbe595174" providerId="ADAL" clId="{0F23E3AC-5A1D-4646-B84D-21D48AB7F8F0}" dt="2025-06-18T17:23:56.720" v="1" actId="790"/>
          <ac:spMkLst>
            <pc:docMk/>
            <pc:sldMk cId="303346108" sldId="299"/>
            <ac:spMk id="4" creationId="{7A77744B-05C3-4D8B-9D56-DB07358F96D3}"/>
          </ac:spMkLst>
        </pc:spChg>
        <pc:spChg chg="mod">
          <ac:chgData name="CARLOS GONZALEZ GUTIERREZ" userId="ec71dc5e-f895-404a-b12d-00dfbe595174" providerId="ADAL" clId="{0F23E3AC-5A1D-4646-B84D-21D48AB7F8F0}" dt="2025-06-18T17:44:13.509" v="440" actId="20577"/>
          <ac:spMkLst>
            <pc:docMk/>
            <pc:sldMk cId="303346108" sldId="299"/>
            <ac:spMk id="8" creationId="{15CFA893-83A5-4486-8C57-77058FF8ADA8}"/>
          </ac:spMkLst>
        </pc:spChg>
        <pc:spChg chg="mod">
          <ac:chgData name="CARLOS GONZALEZ GUTIERREZ" userId="ec71dc5e-f895-404a-b12d-00dfbe595174" providerId="ADAL" clId="{0F23E3AC-5A1D-4646-B84D-21D48AB7F8F0}" dt="2025-06-18T17:23:56.720" v="1" actId="790"/>
          <ac:spMkLst>
            <pc:docMk/>
            <pc:sldMk cId="303346108" sldId="299"/>
            <ac:spMk id="18" creationId="{ACFDC17B-5D11-473D-8484-65E4D85C6242}"/>
          </ac:spMkLst>
        </pc:spChg>
        <pc:spChg chg="mod">
          <ac:chgData name="CARLOS GONZALEZ GUTIERREZ" userId="ec71dc5e-f895-404a-b12d-00dfbe595174" providerId="ADAL" clId="{0F23E3AC-5A1D-4646-B84D-21D48AB7F8F0}" dt="2025-06-18T17:23:56.720" v="1" actId="790"/>
          <ac:spMkLst>
            <pc:docMk/>
            <pc:sldMk cId="303346108" sldId="299"/>
            <ac:spMk id="21" creationId="{34E542B4-A141-478B-9226-5EFFD9F6B7F6}"/>
          </ac:spMkLst>
        </pc:spChg>
        <pc:spChg chg="mod">
          <ac:chgData name="CARLOS GONZALEZ GUTIERREZ" userId="ec71dc5e-f895-404a-b12d-00dfbe595174" providerId="ADAL" clId="{0F23E3AC-5A1D-4646-B84D-21D48AB7F8F0}" dt="2025-06-18T17:23:56.720" v="1" actId="790"/>
          <ac:spMkLst>
            <pc:docMk/>
            <pc:sldMk cId="303346108" sldId="299"/>
            <ac:spMk id="23" creationId="{5370C076-D3E6-46CD-A4E9-C8638F512079}"/>
          </ac:spMkLst>
        </pc:spChg>
        <pc:spChg chg="mod">
          <ac:chgData name="CARLOS GONZALEZ GUTIERREZ" userId="ec71dc5e-f895-404a-b12d-00dfbe595174" providerId="ADAL" clId="{0F23E3AC-5A1D-4646-B84D-21D48AB7F8F0}" dt="2025-06-18T17:23:56.720" v="1" actId="790"/>
          <ac:spMkLst>
            <pc:docMk/>
            <pc:sldMk cId="303346108" sldId="299"/>
            <ac:spMk id="28" creationId="{5C4B332F-3757-4689-84C9-68852C9ECF62}"/>
          </ac:spMkLst>
        </pc:spChg>
      </pc:sldChg>
      <pc:sldChg chg="modSp mod">
        <pc:chgData name="CARLOS GONZALEZ GUTIERREZ" userId="ec71dc5e-f895-404a-b12d-00dfbe595174" providerId="ADAL" clId="{0F23E3AC-5A1D-4646-B84D-21D48AB7F8F0}" dt="2025-06-18T17:23:56.720" v="1" actId="790"/>
        <pc:sldMkLst>
          <pc:docMk/>
          <pc:sldMk cId="1941143516" sldId="310"/>
        </pc:sldMkLst>
        <pc:spChg chg="mod">
          <ac:chgData name="CARLOS GONZALEZ GUTIERREZ" userId="ec71dc5e-f895-404a-b12d-00dfbe595174" providerId="ADAL" clId="{0F23E3AC-5A1D-4646-B84D-21D48AB7F8F0}" dt="2025-06-18T17:23:56.720" v="1" actId="790"/>
          <ac:spMkLst>
            <pc:docMk/>
            <pc:sldMk cId="1941143516" sldId="310"/>
            <ac:spMk id="2" creationId="{EBB00F60-26E2-41C6-9289-51FF29DE29CA}"/>
          </ac:spMkLst>
        </pc:spChg>
        <pc:spChg chg="mod">
          <ac:chgData name="CARLOS GONZALEZ GUTIERREZ" userId="ec71dc5e-f895-404a-b12d-00dfbe595174" providerId="ADAL" clId="{0F23E3AC-5A1D-4646-B84D-21D48AB7F8F0}" dt="2025-06-18T17:23:56.720" v="1" actId="790"/>
          <ac:spMkLst>
            <pc:docMk/>
            <pc:sldMk cId="1941143516" sldId="310"/>
            <ac:spMk id="4" creationId="{7A77744B-05C3-4D8B-9D56-DB07358F96D3}"/>
          </ac:spMkLst>
        </pc:spChg>
        <pc:spChg chg="mod">
          <ac:chgData name="CARLOS GONZALEZ GUTIERREZ" userId="ec71dc5e-f895-404a-b12d-00dfbe595174" providerId="ADAL" clId="{0F23E3AC-5A1D-4646-B84D-21D48AB7F8F0}" dt="2025-06-18T17:23:56.720" v="1" actId="790"/>
          <ac:spMkLst>
            <pc:docMk/>
            <pc:sldMk cId="1941143516" sldId="310"/>
            <ac:spMk id="7" creationId="{08E19D8A-C269-4C66-8CEF-EF8512E673C6}"/>
          </ac:spMkLst>
        </pc:spChg>
      </pc:sldChg>
      <pc:sldChg chg="modSp mod">
        <pc:chgData name="CARLOS GONZALEZ GUTIERREZ" userId="ec71dc5e-f895-404a-b12d-00dfbe595174" providerId="ADAL" clId="{0F23E3AC-5A1D-4646-B84D-21D48AB7F8F0}" dt="2025-06-18T17:23:56.720" v="1" actId="790"/>
        <pc:sldMkLst>
          <pc:docMk/>
          <pc:sldMk cId="1678139863" sldId="323"/>
        </pc:sldMkLst>
        <pc:spChg chg="mod">
          <ac:chgData name="CARLOS GONZALEZ GUTIERREZ" userId="ec71dc5e-f895-404a-b12d-00dfbe595174" providerId="ADAL" clId="{0F23E3AC-5A1D-4646-B84D-21D48AB7F8F0}" dt="2025-06-18T17:23:56.720" v="1" actId="790"/>
          <ac:spMkLst>
            <pc:docMk/>
            <pc:sldMk cId="1678139863" sldId="323"/>
            <ac:spMk id="2" creationId="{EBB00F60-26E2-41C6-9289-51FF29DE29CA}"/>
          </ac:spMkLst>
        </pc:spChg>
        <pc:spChg chg="mod">
          <ac:chgData name="CARLOS GONZALEZ GUTIERREZ" userId="ec71dc5e-f895-404a-b12d-00dfbe595174" providerId="ADAL" clId="{0F23E3AC-5A1D-4646-B84D-21D48AB7F8F0}" dt="2025-06-18T17:23:56.720" v="1" actId="790"/>
          <ac:spMkLst>
            <pc:docMk/>
            <pc:sldMk cId="1678139863" sldId="323"/>
            <ac:spMk id="4" creationId="{7A77744B-05C3-4D8B-9D56-DB07358F96D3}"/>
          </ac:spMkLst>
        </pc:spChg>
      </pc:sldChg>
      <pc:sldChg chg="modSp mod">
        <pc:chgData name="CARLOS GONZALEZ GUTIERREZ" userId="ec71dc5e-f895-404a-b12d-00dfbe595174" providerId="ADAL" clId="{0F23E3AC-5A1D-4646-B84D-21D48AB7F8F0}" dt="2025-06-18T17:23:56.720" v="1" actId="790"/>
        <pc:sldMkLst>
          <pc:docMk/>
          <pc:sldMk cId="1849958016" sldId="325"/>
        </pc:sldMkLst>
        <pc:spChg chg="mod">
          <ac:chgData name="CARLOS GONZALEZ GUTIERREZ" userId="ec71dc5e-f895-404a-b12d-00dfbe595174" providerId="ADAL" clId="{0F23E3AC-5A1D-4646-B84D-21D48AB7F8F0}" dt="2025-06-18T17:23:56.720" v="1" actId="790"/>
          <ac:spMkLst>
            <pc:docMk/>
            <pc:sldMk cId="1849958016" sldId="325"/>
            <ac:spMk id="2" creationId="{EBB00F60-26E2-41C6-9289-51FF29DE29CA}"/>
          </ac:spMkLst>
        </pc:spChg>
        <pc:spChg chg="mod">
          <ac:chgData name="CARLOS GONZALEZ GUTIERREZ" userId="ec71dc5e-f895-404a-b12d-00dfbe595174" providerId="ADAL" clId="{0F23E3AC-5A1D-4646-B84D-21D48AB7F8F0}" dt="2025-06-18T17:23:56.720" v="1" actId="790"/>
          <ac:spMkLst>
            <pc:docMk/>
            <pc:sldMk cId="1849958016" sldId="325"/>
            <ac:spMk id="4" creationId="{7A77744B-05C3-4D8B-9D56-DB07358F96D3}"/>
          </ac:spMkLst>
        </pc:spChg>
        <pc:graphicFrameChg chg="modGraphic">
          <ac:chgData name="CARLOS GONZALEZ GUTIERREZ" userId="ec71dc5e-f895-404a-b12d-00dfbe595174" providerId="ADAL" clId="{0F23E3AC-5A1D-4646-B84D-21D48AB7F8F0}" dt="2025-06-18T17:23:56.720" v="1" actId="790"/>
          <ac:graphicFrameMkLst>
            <pc:docMk/>
            <pc:sldMk cId="1849958016" sldId="325"/>
            <ac:graphicFrameMk id="8" creationId="{F1972452-2B1B-4784-8183-56D40D1417E8}"/>
          </ac:graphicFrameMkLst>
        </pc:graphicFrameChg>
      </pc:sldChg>
      <pc:sldChg chg="modSp mod">
        <pc:chgData name="CARLOS GONZALEZ GUTIERREZ" userId="ec71dc5e-f895-404a-b12d-00dfbe595174" providerId="ADAL" clId="{0F23E3AC-5A1D-4646-B84D-21D48AB7F8F0}" dt="2025-06-18T17:23:56.720" v="1" actId="790"/>
        <pc:sldMkLst>
          <pc:docMk/>
          <pc:sldMk cId="2004768717" sldId="326"/>
        </pc:sldMkLst>
        <pc:spChg chg="mod">
          <ac:chgData name="CARLOS GONZALEZ GUTIERREZ" userId="ec71dc5e-f895-404a-b12d-00dfbe595174" providerId="ADAL" clId="{0F23E3AC-5A1D-4646-B84D-21D48AB7F8F0}" dt="2025-06-18T17:23:56.720" v="1" actId="790"/>
          <ac:spMkLst>
            <pc:docMk/>
            <pc:sldMk cId="2004768717" sldId="326"/>
            <ac:spMk id="2" creationId="{EBB00F60-26E2-41C6-9289-51FF29DE29CA}"/>
          </ac:spMkLst>
        </pc:spChg>
        <pc:spChg chg="mod">
          <ac:chgData name="CARLOS GONZALEZ GUTIERREZ" userId="ec71dc5e-f895-404a-b12d-00dfbe595174" providerId="ADAL" clId="{0F23E3AC-5A1D-4646-B84D-21D48AB7F8F0}" dt="2025-06-18T17:23:56.720" v="1" actId="790"/>
          <ac:spMkLst>
            <pc:docMk/>
            <pc:sldMk cId="2004768717" sldId="326"/>
            <ac:spMk id="4" creationId="{7A77744B-05C3-4D8B-9D56-DB07358F96D3}"/>
          </ac:spMkLst>
        </pc:spChg>
        <pc:graphicFrameChg chg="modGraphic">
          <ac:chgData name="CARLOS GONZALEZ GUTIERREZ" userId="ec71dc5e-f895-404a-b12d-00dfbe595174" providerId="ADAL" clId="{0F23E3AC-5A1D-4646-B84D-21D48AB7F8F0}" dt="2025-06-18T17:23:56.720" v="1" actId="790"/>
          <ac:graphicFrameMkLst>
            <pc:docMk/>
            <pc:sldMk cId="2004768717" sldId="326"/>
            <ac:graphicFrameMk id="3" creationId="{2FD1B86D-8C8C-48F2-B6DD-E218DCEF99E0}"/>
          </ac:graphicFrameMkLst>
        </pc:graphicFrameChg>
      </pc:sldChg>
      <pc:sldChg chg="modSp mod">
        <pc:chgData name="CARLOS GONZALEZ GUTIERREZ" userId="ec71dc5e-f895-404a-b12d-00dfbe595174" providerId="ADAL" clId="{0F23E3AC-5A1D-4646-B84D-21D48AB7F8F0}" dt="2025-06-18T17:24:28.898" v="5" actId="20577"/>
        <pc:sldMkLst>
          <pc:docMk/>
          <pc:sldMk cId="1060839028" sldId="336"/>
        </pc:sldMkLst>
        <pc:spChg chg="mod">
          <ac:chgData name="CARLOS GONZALEZ GUTIERREZ" userId="ec71dc5e-f895-404a-b12d-00dfbe595174" providerId="ADAL" clId="{0F23E3AC-5A1D-4646-B84D-21D48AB7F8F0}" dt="2025-06-18T17:23:56.720" v="1" actId="790"/>
          <ac:spMkLst>
            <pc:docMk/>
            <pc:sldMk cId="1060839028" sldId="336"/>
            <ac:spMk id="2" creationId="{EBB00F60-26E2-41C6-9289-51FF29DE29CA}"/>
          </ac:spMkLst>
        </pc:spChg>
        <pc:spChg chg="mod">
          <ac:chgData name="CARLOS GONZALEZ GUTIERREZ" userId="ec71dc5e-f895-404a-b12d-00dfbe595174" providerId="ADAL" clId="{0F23E3AC-5A1D-4646-B84D-21D48AB7F8F0}" dt="2025-06-18T17:24:28.898" v="5" actId="20577"/>
          <ac:spMkLst>
            <pc:docMk/>
            <pc:sldMk cId="1060839028" sldId="336"/>
            <ac:spMk id="3" creationId="{C33D1E65-FA14-47E3-BAE7-F832718FC940}"/>
          </ac:spMkLst>
        </pc:spChg>
        <pc:spChg chg="mod">
          <ac:chgData name="CARLOS GONZALEZ GUTIERREZ" userId="ec71dc5e-f895-404a-b12d-00dfbe595174" providerId="ADAL" clId="{0F23E3AC-5A1D-4646-B84D-21D48AB7F8F0}" dt="2025-06-18T17:23:56.720" v="1" actId="790"/>
          <ac:spMkLst>
            <pc:docMk/>
            <pc:sldMk cId="1060839028" sldId="336"/>
            <ac:spMk id="4" creationId="{7A77744B-05C3-4D8B-9D56-DB07358F96D3}"/>
          </ac:spMkLst>
        </pc:spChg>
      </pc:sldChg>
      <pc:sldChg chg="modSp mod">
        <pc:chgData name="CARLOS GONZALEZ GUTIERREZ" userId="ec71dc5e-f895-404a-b12d-00dfbe595174" providerId="ADAL" clId="{0F23E3AC-5A1D-4646-B84D-21D48AB7F8F0}" dt="2025-06-18T17:23:56.720" v="1" actId="790"/>
        <pc:sldMkLst>
          <pc:docMk/>
          <pc:sldMk cId="1386869102" sldId="339"/>
        </pc:sldMkLst>
        <pc:spChg chg="mod">
          <ac:chgData name="CARLOS GONZALEZ GUTIERREZ" userId="ec71dc5e-f895-404a-b12d-00dfbe595174" providerId="ADAL" clId="{0F23E3AC-5A1D-4646-B84D-21D48AB7F8F0}" dt="2025-06-18T17:23:56.720" v="1" actId="790"/>
          <ac:spMkLst>
            <pc:docMk/>
            <pc:sldMk cId="1386869102" sldId="339"/>
            <ac:spMk id="2" creationId="{EBB00F60-26E2-41C6-9289-51FF29DE29CA}"/>
          </ac:spMkLst>
        </pc:spChg>
        <pc:spChg chg="mod">
          <ac:chgData name="CARLOS GONZALEZ GUTIERREZ" userId="ec71dc5e-f895-404a-b12d-00dfbe595174" providerId="ADAL" clId="{0F23E3AC-5A1D-4646-B84D-21D48AB7F8F0}" dt="2025-06-18T17:23:56.720" v="1" actId="790"/>
          <ac:spMkLst>
            <pc:docMk/>
            <pc:sldMk cId="1386869102" sldId="339"/>
            <ac:spMk id="3" creationId="{C33D1E65-FA14-47E3-BAE7-F832718FC940}"/>
          </ac:spMkLst>
        </pc:spChg>
        <pc:spChg chg="mod">
          <ac:chgData name="CARLOS GONZALEZ GUTIERREZ" userId="ec71dc5e-f895-404a-b12d-00dfbe595174" providerId="ADAL" clId="{0F23E3AC-5A1D-4646-B84D-21D48AB7F8F0}" dt="2025-06-18T17:23:56.720" v="1" actId="790"/>
          <ac:spMkLst>
            <pc:docMk/>
            <pc:sldMk cId="1386869102" sldId="339"/>
            <ac:spMk id="4" creationId="{7A77744B-05C3-4D8B-9D56-DB07358F96D3}"/>
          </ac:spMkLst>
        </pc:spChg>
      </pc:sldChg>
      <pc:sldChg chg="addSp modSp mod">
        <pc:chgData name="CARLOS GONZALEZ GUTIERREZ" userId="ec71dc5e-f895-404a-b12d-00dfbe595174" providerId="ADAL" clId="{0F23E3AC-5A1D-4646-B84D-21D48AB7F8F0}" dt="2025-06-18T17:49:38.940" v="568" actId="1076"/>
        <pc:sldMkLst>
          <pc:docMk/>
          <pc:sldMk cId="2969682654" sldId="348"/>
        </pc:sldMkLst>
        <pc:spChg chg="mod">
          <ac:chgData name="CARLOS GONZALEZ GUTIERREZ" userId="ec71dc5e-f895-404a-b12d-00dfbe595174" providerId="ADAL" clId="{0F23E3AC-5A1D-4646-B84D-21D48AB7F8F0}" dt="2025-06-18T17:48:20.942" v="489" actId="20577"/>
          <ac:spMkLst>
            <pc:docMk/>
            <pc:sldMk cId="2969682654" sldId="348"/>
            <ac:spMk id="2" creationId="{EBB00F60-26E2-41C6-9289-51FF29DE29CA}"/>
          </ac:spMkLst>
        </pc:spChg>
        <pc:spChg chg="mod">
          <ac:chgData name="CARLOS GONZALEZ GUTIERREZ" userId="ec71dc5e-f895-404a-b12d-00dfbe595174" providerId="ADAL" clId="{0F23E3AC-5A1D-4646-B84D-21D48AB7F8F0}" dt="2025-06-18T17:49:29.076" v="566" actId="20577"/>
          <ac:spMkLst>
            <pc:docMk/>
            <pc:sldMk cId="2969682654" sldId="348"/>
            <ac:spMk id="3" creationId="{C33D1E65-FA14-47E3-BAE7-F832718FC940}"/>
          </ac:spMkLst>
        </pc:spChg>
        <pc:spChg chg="mod">
          <ac:chgData name="CARLOS GONZALEZ GUTIERREZ" userId="ec71dc5e-f895-404a-b12d-00dfbe595174" providerId="ADAL" clId="{0F23E3AC-5A1D-4646-B84D-21D48AB7F8F0}" dt="2025-06-18T17:23:56.720" v="1" actId="790"/>
          <ac:spMkLst>
            <pc:docMk/>
            <pc:sldMk cId="2969682654" sldId="348"/>
            <ac:spMk id="4" creationId="{7A77744B-05C3-4D8B-9D56-DB07358F96D3}"/>
          </ac:spMkLst>
        </pc:spChg>
        <pc:picChg chg="add mod">
          <ac:chgData name="CARLOS GONZALEZ GUTIERREZ" userId="ec71dc5e-f895-404a-b12d-00dfbe595174" providerId="ADAL" clId="{0F23E3AC-5A1D-4646-B84D-21D48AB7F8F0}" dt="2025-06-18T17:49:38.940" v="568" actId="1076"/>
          <ac:picMkLst>
            <pc:docMk/>
            <pc:sldMk cId="2969682654" sldId="348"/>
            <ac:picMk id="5" creationId="{C03C0EB4-BA3B-4EF4-B49B-C9911EADCBF3}"/>
          </ac:picMkLst>
        </pc:picChg>
      </pc:sldChg>
      <pc:sldChg chg="modSp mod">
        <pc:chgData name="CARLOS GONZALEZ GUTIERREZ" userId="ec71dc5e-f895-404a-b12d-00dfbe595174" providerId="ADAL" clId="{0F23E3AC-5A1D-4646-B84D-21D48AB7F8F0}" dt="2025-06-18T17:23:56.720" v="1" actId="790"/>
        <pc:sldMkLst>
          <pc:docMk/>
          <pc:sldMk cId="1960890938" sldId="351"/>
        </pc:sldMkLst>
        <pc:spChg chg="mod">
          <ac:chgData name="CARLOS GONZALEZ GUTIERREZ" userId="ec71dc5e-f895-404a-b12d-00dfbe595174" providerId="ADAL" clId="{0F23E3AC-5A1D-4646-B84D-21D48AB7F8F0}" dt="2025-06-18T17:23:56.720" v="1" actId="790"/>
          <ac:spMkLst>
            <pc:docMk/>
            <pc:sldMk cId="1960890938" sldId="351"/>
            <ac:spMk id="2" creationId="{5EF4569F-5183-34BF-099A-FC2661F593E7}"/>
          </ac:spMkLst>
        </pc:spChg>
        <pc:spChg chg="mod">
          <ac:chgData name="CARLOS GONZALEZ GUTIERREZ" userId="ec71dc5e-f895-404a-b12d-00dfbe595174" providerId="ADAL" clId="{0F23E3AC-5A1D-4646-B84D-21D48AB7F8F0}" dt="2025-06-18T17:23:56.720" v="1" actId="790"/>
          <ac:spMkLst>
            <pc:docMk/>
            <pc:sldMk cId="1960890938" sldId="351"/>
            <ac:spMk id="4" creationId="{DC2D2C7F-C2BD-A171-4ED4-78AD5E240AD8}"/>
          </ac:spMkLst>
        </pc:spChg>
        <pc:spChg chg="mod">
          <ac:chgData name="CARLOS GONZALEZ GUTIERREZ" userId="ec71dc5e-f895-404a-b12d-00dfbe595174" providerId="ADAL" clId="{0F23E3AC-5A1D-4646-B84D-21D48AB7F8F0}" dt="2025-06-18T17:23:56.720" v="1" actId="790"/>
          <ac:spMkLst>
            <pc:docMk/>
            <pc:sldMk cId="1960890938" sldId="351"/>
            <ac:spMk id="7" creationId="{6CB1D373-05A7-7A87-115B-BE9B3E8503B5}"/>
          </ac:spMkLst>
        </pc:spChg>
      </pc:sldChg>
      <pc:sldChg chg="modSp mod">
        <pc:chgData name="CARLOS GONZALEZ GUTIERREZ" userId="ec71dc5e-f895-404a-b12d-00dfbe595174" providerId="ADAL" clId="{0F23E3AC-5A1D-4646-B84D-21D48AB7F8F0}" dt="2025-06-18T17:26:56.636" v="40" actId="14100"/>
        <pc:sldMkLst>
          <pc:docMk/>
          <pc:sldMk cId="267650840" sldId="352"/>
        </pc:sldMkLst>
        <pc:spChg chg="mod">
          <ac:chgData name="CARLOS GONZALEZ GUTIERREZ" userId="ec71dc5e-f895-404a-b12d-00dfbe595174" providerId="ADAL" clId="{0F23E3AC-5A1D-4646-B84D-21D48AB7F8F0}" dt="2025-06-18T17:23:56.720" v="1" actId="790"/>
          <ac:spMkLst>
            <pc:docMk/>
            <pc:sldMk cId="267650840" sldId="352"/>
            <ac:spMk id="2" creationId="{12135622-0FAB-E33E-F729-FDACD6A609BE}"/>
          </ac:spMkLst>
        </pc:spChg>
        <pc:spChg chg="mod">
          <ac:chgData name="CARLOS GONZALEZ GUTIERREZ" userId="ec71dc5e-f895-404a-b12d-00dfbe595174" providerId="ADAL" clId="{0F23E3AC-5A1D-4646-B84D-21D48AB7F8F0}" dt="2025-06-18T17:26:56.636" v="40" actId="14100"/>
          <ac:spMkLst>
            <pc:docMk/>
            <pc:sldMk cId="267650840" sldId="352"/>
            <ac:spMk id="3" creationId="{D9DB761D-7FD8-8F14-EB75-E8A50A3AA1ED}"/>
          </ac:spMkLst>
        </pc:spChg>
        <pc:spChg chg="mod">
          <ac:chgData name="CARLOS GONZALEZ GUTIERREZ" userId="ec71dc5e-f895-404a-b12d-00dfbe595174" providerId="ADAL" clId="{0F23E3AC-5A1D-4646-B84D-21D48AB7F8F0}" dt="2025-06-18T17:23:56.720" v="1" actId="790"/>
          <ac:spMkLst>
            <pc:docMk/>
            <pc:sldMk cId="267650840" sldId="352"/>
            <ac:spMk id="4" creationId="{42D1A873-04D0-B438-3334-F15902713413}"/>
          </ac:spMkLst>
        </pc:spChg>
      </pc:sldChg>
      <pc:sldChg chg="addSp delSp modSp add mod">
        <pc:chgData name="CARLOS GONZALEZ GUTIERREZ" userId="ec71dc5e-f895-404a-b12d-00dfbe595174" providerId="ADAL" clId="{0F23E3AC-5A1D-4646-B84D-21D48AB7F8F0}" dt="2025-06-18T17:44:35.560" v="458" actId="20577"/>
        <pc:sldMkLst>
          <pc:docMk/>
          <pc:sldMk cId="409493945" sldId="353"/>
        </pc:sldMkLst>
        <pc:spChg chg="mod">
          <ac:chgData name="CARLOS GONZALEZ GUTIERREZ" userId="ec71dc5e-f895-404a-b12d-00dfbe595174" providerId="ADAL" clId="{0F23E3AC-5A1D-4646-B84D-21D48AB7F8F0}" dt="2025-06-18T17:32:57.759" v="155" actId="20577"/>
          <ac:spMkLst>
            <pc:docMk/>
            <pc:sldMk cId="409493945" sldId="353"/>
            <ac:spMk id="2" creationId="{3718F058-9CF7-639E-47F5-6B450AF9A63F}"/>
          </ac:spMkLst>
        </pc:spChg>
        <pc:spChg chg="mod">
          <ac:chgData name="CARLOS GONZALEZ GUTIERREZ" userId="ec71dc5e-f895-404a-b12d-00dfbe595174" providerId="ADAL" clId="{0F23E3AC-5A1D-4646-B84D-21D48AB7F8F0}" dt="2025-06-18T17:44:35.560" v="458" actId="20577"/>
          <ac:spMkLst>
            <pc:docMk/>
            <pc:sldMk cId="409493945" sldId="353"/>
            <ac:spMk id="7" creationId="{4D1DCE8C-8C1D-549C-5E94-EB50D9CD09F0}"/>
          </ac:spMkLst>
        </pc:spChg>
        <pc:picChg chg="del">
          <ac:chgData name="CARLOS GONZALEZ GUTIERREZ" userId="ec71dc5e-f895-404a-b12d-00dfbe595174" providerId="ADAL" clId="{0F23E3AC-5A1D-4646-B84D-21D48AB7F8F0}" dt="2025-06-18T17:34:54.372" v="156" actId="478"/>
          <ac:picMkLst>
            <pc:docMk/>
            <pc:sldMk cId="409493945" sldId="353"/>
            <ac:picMk id="5" creationId="{C0D3ECE8-9F00-4D66-04D8-EBB6E9C42053}"/>
          </ac:picMkLst>
        </pc:picChg>
        <pc:picChg chg="add mod">
          <ac:chgData name="CARLOS GONZALEZ GUTIERREZ" userId="ec71dc5e-f895-404a-b12d-00dfbe595174" providerId="ADAL" clId="{0F23E3AC-5A1D-4646-B84D-21D48AB7F8F0}" dt="2025-06-18T17:35:55.837" v="192" actId="1076"/>
          <ac:picMkLst>
            <pc:docMk/>
            <pc:sldMk cId="409493945" sldId="353"/>
            <ac:picMk id="6" creationId="{08AAB96E-DF68-37D2-CAF6-FB9CDE4E9608}"/>
          </ac:picMkLst>
        </pc:picChg>
      </pc:sldChg>
      <pc:sldChg chg="modSp add ord">
        <pc:chgData name="CARLOS GONZALEZ GUTIERREZ" userId="ec71dc5e-f895-404a-b12d-00dfbe595174" providerId="ADAL" clId="{0F23E3AC-5A1D-4646-B84D-21D48AB7F8F0}" dt="2025-06-18T17:45:52.473" v="464" actId="113"/>
        <pc:sldMkLst>
          <pc:docMk/>
          <pc:sldMk cId="2417233286" sldId="354"/>
        </pc:sldMkLst>
        <pc:graphicFrameChg chg="mod">
          <ac:chgData name="CARLOS GONZALEZ GUTIERREZ" userId="ec71dc5e-f895-404a-b12d-00dfbe595174" providerId="ADAL" clId="{0F23E3AC-5A1D-4646-B84D-21D48AB7F8F0}" dt="2025-06-18T17:45:52.473" v="464" actId="113"/>
          <ac:graphicFrameMkLst>
            <pc:docMk/>
            <pc:sldMk cId="2417233286" sldId="354"/>
            <ac:graphicFrameMk id="6" creationId="{C399C261-5C82-776C-857E-AEAD75F9ECEC}"/>
          </ac:graphicFrameMkLst>
        </pc:graphicFrameChg>
      </pc:sldChg>
      <pc:sldChg chg="addSp delSp modSp add mod">
        <pc:chgData name="CARLOS GONZALEZ GUTIERREZ" userId="ec71dc5e-f895-404a-b12d-00dfbe595174" providerId="ADAL" clId="{0F23E3AC-5A1D-4646-B84D-21D48AB7F8F0}" dt="2025-06-18T17:59:50.982" v="661" actId="20577"/>
        <pc:sldMkLst>
          <pc:docMk/>
          <pc:sldMk cId="3657247148" sldId="355"/>
        </pc:sldMkLst>
        <pc:spChg chg="mod">
          <ac:chgData name="CARLOS GONZALEZ GUTIERREZ" userId="ec71dc5e-f895-404a-b12d-00dfbe595174" providerId="ADAL" clId="{0F23E3AC-5A1D-4646-B84D-21D48AB7F8F0}" dt="2025-06-18T17:49:51.064" v="594" actId="20577"/>
          <ac:spMkLst>
            <pc:docMk/>
            <pc:sldMk cId="3657247148" sldId="355"/>
            <ac:spMk id="2" creationId="{0E0BC701-8639-4FA4-12E0-5962A742FAF2}"/>
          </ac:spMkLst>
        </pc:spChg>
        <pc:spChg chg="mod">
          <ac:chgData name="CARLOS GONZALEZ GUTIERREZ" userId="ec71dc5e-f895-404a-b12d-00dfbe595174" providerId="ADAL" clId="{0F23E3AC-5A1D-4646-B84D-21D48AB7F8F0}" dt="2025-06-18T17:59:50.982" v="661" actId="20577"/>
          <ac:spMkLst>
            <pc:docMk/>
            <pc:sldMk cId="3657247148" sldId="355"/>
            <ac:spMk id="3" creationId="{1E20C0FA-39E3-29E9-E23A-5F4AE8933004}"/>
          </ac:spMkLst>
        </pc:spChg>
        <pc:picChg chg="del">
          <ac:chgData name="CARLOS GONZALEZ GUTIERREZ" userId="ec71dc5e-f895-404a-b12d-00dfbe595174" providerId="ADAL" clId="{0F23E3AC-5A1D-4646-B84D-21D48AB7F8F0}" dt="2025-06-18T17:52:50.967" v="595" actId="478"/>
          <ac:picMkLst>
            <pc:docMk/>
            <pc:sldMk cId="3657247148" sldId="355"/>
            <ac:picMk id="5" creationId="{3422AC7E-8164-FC56-3E2D-57DBF9084139}"/>
          </ac:picMkLst>
        </pc:picChg>
        <pc:picChg chg="add del mod">
          <ac:chgData name="CARLOS GONZALEZ GUTIERREZ" userId="ec71dc5e-f895-404a-b12d-00dfbe595174" providerId="ADAL" clId="{0F23E3AC-5A1D-4646-B84D-21D48AB7F8F0}" dt="2025-06-18T17:54:23.619" v="600" actId="478"/>
          <ac:picMkLst>
            <pc:docMk/>
            <pc:sldMk cId="3657247148" sldId="355"/>
            <ac:picMk id="7" creationId="{9B27B340-5D72-F1DD-0773-0D26162E59D3}"/>
          </ac:picMkLst>
        </pc:picChg>
        <pc:picChg chg="add mod">
          <ac:chgData name="CARLOS GONZALEZ GUTIERREZ" userId="ec71dc5e-f895-404a-b12d-00dfbe595174" providerId="ADAL" clId="{0F23E3AC-5A1D-4646-B84D-21D48AB7F8F0}" dt="2025-06-18T17:54:37.171" v="604" actId="1076"/>
          <ac:picMkLst>
            <pc:docMk/>
            <pc:sldMk cId="3657247148" sldId="355"/>
            <ac:picMk id="9" creationId="{C2086DFF-AAF0-BE7F-70E1-72CC4E28A92F}"/>
          </ac:picMkLst>
        </pc:picChg>
      </pc:sldChg>
    </pc:docChg>
  </pc:docChgLst>
  <pc:docChgLst>
    <pc:chgData name="CARLOS GONZALEZ GUTIERREZ" userId="ec71dc5e-f895-404a-b12d-00dfbe595174" providerId="ADAL" clId="{EB6E405D-17F1-4CDE-9BE6-B6CCF326C7BC}"/>
    <pc:docChg chg="modSld">
      <pc:chgData name="CARLOS GONZALEZ GUTIERREZ" userId="ec71dc5e-f895-404a-b12d-00dfbe595174" providerId="ADAL" clId="{EB6E405D-17F1-4CDE-9BE6-B6CCF326C7BC}" dt="2020-04-23T11:46:09.937" v="124" actId="1076"/>
      <pc:docMkLst>
        <pc:docMk/>
      </pc:docMkLst>
      <pc:sldChg chg="modSp mod">
        <pc:chgData name="CARLOS GONZALEZ GUTIERREZ" userId="ec71dc5e-f895-404a-b12d-00dfbe595174" providerId="ADAL" clId="{EB6E405D-17F1-4CDE-9BE6-B6CCF326C7BC}" dt="2020-04-23T11:46:09.937" v="124" actId="1076"/>
        <pc:sldMkLst>
          <pc:docMk/>
          <pc:sldMk cId="2406273178" sldId="256"/>
        </pc:sldMkLst>
      </pc:sldChg>
    </pc:docChg>
  </pc:docChgLst>
  <pc:docChgLst>
    <pc:chgData name="CARLOS GONZALEZ GUTIERREZ" userId="ec71dc5e-f895-404a-b12d-00dfbe595174" providerId="ADAL" clId="{6A4305D8-5C34-40A6-A027-EBF5D2E19920}"/>
    <pc:docChg chg="undo custSel addSld delSld modSld sldOrd delSection modSection">
      <pc:chgData name="CARLOS GONZALEZ GUTIERREZ" userId="ec71dc5e-f895-404a-b12d-00dfbe595174" providerId="ADAL" clId="{6A4305D8-5C34-40A6-A027-EBF5D2E19920}" dt="2021-02-26T00:52:34.905" v="3123" actId="1076"/>
      <pc:docMkLst>
        <pc:docMk/>
      </pc:docMkLst>
      <pc:sldChg chg="addSp delSp modSp mod setBg">
        <pc:chgData name="CARLOS GONZALEZ GUTIERREZ" userId="ec71dc5e-f895-404a-b12d-00dfbe595174" providerId="ADAL" clId="{6A4305D8-5C34-40A6-A027-EBF5D2E19920}" dt="2021-02-25T19:56:37.817" v="363" actId="6549"/>
        <pc:sldMkLst>
          <pc:docMk/>
          <pc:sldMk cId="939826884" sldId="258"/>
        </pc:sldMkLst>
      </pc:sldChg>
      <pc:sldChg chg="addSp delSp modSp mod">
        <pc:chgData name="CARLOS GONZALEZ GUTIERREZ" userId="ec71dc5e-f895-404a-b12d-00dfbe595174" providerId="ADAL" clId="{6A4305D8-5C34-40A6-A027-EBF5D2E19920}" dt="2021-02-26T00:06:01.071" v="2284" actId="20577"/>
        <pc:sldMkLst>
          <pc:docMk/>
          <pc:sldMk cId="3639394372" sldId="291"/>
        </pc:sldMkLst>
      </pc:sldChg>
      <pc:sldChg chg="del">
        <pc:chgData name="CARLOS GONZALEZ GUTIERREZ" userId="ec71dc5e-f895-404a-b12d-00dfbe595174" providerId="ADAL" clId="{6A4305D8-5C34-40A6-A027-EBF5D2E19920}" dt="2021-02-25T19:33:58.432" v="22" actId="47"/>
        <pc:sldMkLst>
          <pc:docMk/>
          <pc:sldMk cId="1403596659" sldId="293"/>
        </pc:sldMkLst>
      </pc:sldChg>
      <pc:sldChg chg="modSp mod modAnim">
        <pc:chgData name="CARLOS GONZALEZ GUTIERREZ" userId="ec71dc5e-f895-404a-b12d-00dfbe595174" providerId="ADAL" clId="{6A4305D8-5C34-40A6-A027-EBF5D2E19920}" dt="2021-02-25T23:37:01.609" v="1765" actId="1076"/>
        <pc:sldMkLst>
          <pc:docMk/>
          <pc:sldMk cId="3167567929" sldId="294"/>
        </pc:sldMkLst>
      </pc:sldChg>
      <pc:sldChg chg="del">
        <pc:chgData name="CARLOS GONZALEZ GUTIERREZ" userId="ec71dc5e-f895-404a-b12d-00dfbe595174" providerId="ADAL" clId="{6A4305D8-5C34-40A6-A027-EBF5D2E19920}" dt="2021-02-25T19:24:45.987" v="2" actId="47"/>
        <pc:sldMkLst>
          <pc:docMk/>
          <pc:sldMk cId="3784141740" sldId="295"/>
        </pc:sldMkLst>
      </pc:sldChg>
      <pc:sldChg chg="del">
        <pc:chgData name="CARLOS GONZALEZ GUTIERREZ" userId="ec71dc5e-f895-404a-b12d-00dfbe595174" providerId="ADAL" clId="{6A4305D8-5C34-40A6-A027-EBF5D2E19920}" dt="2021-02-25T19:24:40.265" v="1" actId="47"/>
        <pc:sldMkLst>
          <pc:docMk/>
          <pc:sldMk cId="1988067452" sldId="296"/>
        </pc:sldMkLst>
      </pc:sldChg>
      <pc:sldChg chg="modSp ord">
        <pc:chgData name="CARLOS GONZALEZ GUTIERREZ" userId="ec71dc5e-f895-404a-b12d-00dfbe595174" providerId="ADAL" clId="{6A4305D8-5C34-40A6-A027-EBF5D2E19920}" dt="2021-02-25T19:35:11.130" v="27" actId="6549"/>
        <pc:sldMkLst>
          <pc:docMk/>
          <pc:sldMk cId="571898049" sldId="297"/>
        </pc:sldMkLst>
      </pc:sldChg>
      <pc:sldChg chg="del">
        <pc:chgData name="CARLOS GONZALEZ GUTIERREZ" userId="ec71dc5e-f895-404a-b12d-00dfbe595174" providerId="ADAL" clId="{6A4305D8-5C34-40A6-A027-EBF5D2E19920}" dt="2021-02-25T19:59:56.903" v="364" actId="47"/>
        <pc:sldMkLst>
          <pc:docMk/>
          <pc:sldMk cId="446637737" sldId="298"/>
        </pc:sldMkLst>
      </pc:sldChg>
      <pc:sldChg chg="addSp modSp mod ord modAnim">
        <pc:chgData name="CARLOS GONZALEZ GUTIERREZ" userId="ec71dc5e-f895-404a-b12d-00dfbe595174" providerId="ADAL" clId="{6A4305D8-5C34-40A6-A027-EBF5D2E19920}" dt="2021-02-26T00:37:57.204" v="2959"/>
        <pc:sldMkLst>
          <pc:docMk/>
          <pc:sldMk cId="303346108" sldId="299"/>
        </pc:sldMkLst>
      </pc:sldChg>
      <pc:sldChg chg="del">
        <pc:chgData name="CARLOS GONZALEZ GUTIERREZ" userId="ec71dc5e-f895-404a-b12d-00dfbe595174" providerId="ADAL" clId="{6A4305D8-5C34-40A6-A027-EBF5D2E19920}" dt="2021-02-25T19:28:16.864" v="20" actId="47"/>
        <pc:sldMkLst>
          <pc:docMk/>
          <pc:sldMk cId="2111307360" sldId="300"/>
        </pc:sldMkLst>
      </pc:sldChg>
      <pc:sldChg chg="ord">
        <pc:chgData name="CARLOS GONZALEZ GUTIERREZ" userId="ec71dc5e-f895-404a-b12d-00dfbe595174" providerId="ADAL" clId="{6A4305D8-5C34-40A6-A027-EBF5D2E19920}" dt="2021-02-25T19:39:20.484" v="34"/>
        <pc:sldMkLst>
          <pc:docMk/>
          <pc:sldMk cId="3394788630" sldId="302"/>
        </pc:sldMkLst>
      </pc:sldChg>
      <pc:sldChg chg="del">
        <pc:chgData name="CARLOS GONZALEZ GUTIERREZ" userId="ec71dc5e-f895-404a-b12d-00dfbe595174" providerId="ADAL" clId="{6A4305D8-5C34-40A6-A027-EBF5D2E19920}" dt="2021-02-25T19:28:02.913" v="19" actId="47"/>
        <pc:sldMkLst>
          <pc:docMk/>
          <pc:sldMk cId="1106308635" sldId="303"/>
        </pc:sldMkLst>
      </pc:sldChg>
      <pc:sldChg chg="addSp delSp modSp mod">
        <pc:chgData name="CARLOS GONZALEZ GUTIERREZ" userId="ec71dc5e-f895-404a-b12d-00dfbe595174" providerId="ADAL" clId="{6A4305D8-5C34-40A6-A027-EBF5D2E19920}" dt="2021-02-25T22:39:05.432" v="1168" actId="6549"/>
        <pc:sldMkLst>
          <pc:docMk/>
          <pc:sldMk cId="3717599955" sldId="306"/>
        </pc:sldMkLst>
      </pc:sldChg>
      <pc:sldChg chg="addSp delSp modSp mod ord modAnim">
        <pc:chgData name="CARLOS GONZALEZ GUTIERREZ" userId="ec71dc5e-f895-404a-b12d-00dfbe595174" providerId="ADAL" clId="{6A4305D8-5C34-40A6-A027-EBF5D2E19920}" dt="2021-02-25T23:49:29.677" v="1947" actId="255"/>
        <pc:sldMkLst>
          <pc:docMk/>
          <pc:sldMk cId="1698825275" sldId="307"/>
        </pc:sldMkLst>
      </pc:sldChg>
      <pc:sldChg chg="modSp del mod">
        <pc:chgData name="CARLOS GONZALEZ GUTIERREZ" userId="ec71dc5e-f895-404a-b12d-00dfbe595174" providerId="ADAL" clId="{6A4305D8-5C34-40A6-A027-EBF5D2E19920}" dt="2021-02-25T19:25:04.740" v="3" actId="47"/>
        <pc:sldMkLst>
          <pc:docMk/>
          <pc:sldMk cId="40811098" sldId="308"/>
        </pc:sldMkLst>
      </pc:sldChg>
      <pc:sldChg chg="del">
        <pc:chgData name="CARLOS GONZALEZ GUTIERREZ" userId="ec71dc5e-f895-404a-b12d-00dfbe595174" providerId="ADAL" clId="{6A4305D8-5C34-40A6-A027-EBF5D2E19920}" dt="2021-02-25T20:00:42.030" v="366" actId="47"/>
        <pc:sldMkLst>
          <pc:docMk/>
          <pc:sldMk cId="172501966" sldId="309"/>
        </pc:sldMkLst>
      </pc:sldChg>
      <pc:sldChg chg="del">
        <pc:chgData name="CARLOS GONZALEZ GUTIERREZ" userId="ec71dc5e-f895-404a-b12d-00dfbe595174" providerId="ADAL" clId="{6A4305D8-5C34-40A6-A027-EBF5D2E19920}" dt="2021-02-25T20:00:45.653" v="367" actId="47"/>
        <pc:sldMkLst>
          <pc:docMk/>
          <pc:sldMk cId="1952796547" sldId="311"/>
        </pc:sldMkLst>
      </pc:sldChg>
      <pc:sldChg chg="del">
        <pc:chgData name="CARLOS GONZALEZ GUTIERREZ" userId="ec71dc5e-f895-404a-b12d-00dfbe595174" providerId="ADAL" clId="{6A4305D8-5C34-40A6-A027-EBF5D2E19920}" dt="2021-02-25T20:53:39.576" v="670" actId="47"/>
        <pc:sldMkLst>
          <pc:docMk/>
          <pc:sldMk cId="3434358340" sldId="312"/>
        </pc:sldMkLst>
      </pc:sldChg>
      <pc:sldChg chg="add del">
        <pc:chgData name="CARLOS GONZALEZ GUTIERREZ" userId="ec71dc5e-f895-404a-b12d-00dfbe595174" providerId="ADAL" clId="{6A4305D8-5C34-40A6-A027-EBF5D2E19920}" dt="2021-02-25T19:26:42.081" v="18" actId="47"/>
        <pc:sldMkLst>
          <pc:docMk/>
          <pc:sldMk cId="3213175818" sldId="313"/>
        </pc:sldMkLst>
      </pc:sldChg>
      <pc:sldChg chg="del">
        <pc:chgData name="CARLOS GONZALEZ GUTIERREZ" userId="ec71dc5e-f895-404a-b12d-00dfbe595174" providerId="ADAL" clId="{6A4305D8-5C34-40A6-A027-EBF5D2E19920}" dt="2021-02-25T19:25:28.060" v="5" actId="47"/>
        <pc:sldMkLst>
          <pc:docMk/>
          <pc:sldMk cId="2676503800" sldId="314"/>
        </pc:sldMkLst>
      </pc:sldChg>
      <pc:sldChg chg="del">
        <pc:chgData name="CARLOS GONZALEZ GUTIERREZ" userId="ec71dc5e-f895-404a-b12d-00dfbe595174" providerId="ADAL" clId="{6A4305D8-5C34-40A6-A027-EBF5D2E19920}" dt="2021-02-25T19:25:29.578" v="6" actId="47"/>
        <pc:sldMkLst>
          <pc:docMk/>
          <pc:sldMk cId="2768707559" sldId="315"/>
        </pc:sldMkLst>
      </pc:sldChg>
      <pc:sldChg chg="del">
        <pc:chgData name="CARLOS GONZALEZ GUTIERREZ" userId="ec71dc5e-f895-404a-b12d-00dfbe595174" providerId="ADAL" clId="{6A4305D8-5C34-40A6-A027-EBF5D2E19920}" dt="2021-02-25T19:25:35.412" v="8" actId="47"/>
        <pc:sldMkLst>
          <pc:docMk/>
          <pc:sldMk cId="521617891" sldId="316"/>
        </pc:sldMkLst>
      </pc:sldChg>
      <pc:sldChg chg="del">
        <pc:chgData name="CARLOS GONZALEZ GUTIERREZ" userId="ec71dc5e-f895-404a-b12d-00dfbe595174" providerId="ADAL" clId="{6A4305D8-5C34-40A6-A027-EBF5D2E19920}" dt="2021-02-25T19:25:36.715" v="9" actId="47"/>
        <pc:sldMkLst>
          <pc:docMk/>
          <pc:sldMk cId="3932340383" sldId="317"/>
        </pc:sldMkLst>
      </pc:sldChg>
      <pc:sldChg chg="add del">
        <pc:chgData name="CARLOS GONZALEZ GUTIERREZ" userId="ec71dc5e-f895-404a-b12d-00dfbe595174" providerId="ADAL" clId="{6A4305D8-5C34-40A6-A027-EBF5D2E19920}" dt="2021-02-25T19:26:21.401" v="16" actId="47"/>
        <pc:sldMkLst>
          <pc:docMk/>
          <pc:sldMk cId="646946048" sldId="318"/>
        </pc:sldMkLst>
      </pc:sldChg>
      <pc:sldChg chg="add del">
        <pc:chgData name="CARLOS GONZALEZ GUTIERREZ" userId="ec71dc5e-f895-404a-b12d-00dfbe595174" providerId="ADAL" clId="{6A4305D8-5C34-40A6-A027-EBF5D2E19920}" dt="2021-02-25T19:26:37.168" v="17" actId="47"/>
        <pc:sldMkLst>
          <pc:docMk/>
          <pc:sldMk cId="4062680485" sldId="319"/>
        </pc:sldMkLst>
      </pc:sldChg>
      <pc:sldChg chg="addSp delSp modSp mod ord modAnim">
        <pc:chgData name="CARLOS GONZALEZ GUTIERREZ" userId="ec71dc5e-f895-404a-b12d-00dfbe595174" providerId="ADAL" clId="{6A4305D8-5C34-40A6-A027-EBF5D2E19920}" dt="2021-02-26T00:01:19.950" v="2256"/>
        <pc:sldMkLst>
          <pc:docMk/>
          <pc:sldMk cId="3735263469" sldId="320"/>
        </pc:sldMkLst>
      </pc:sldChg>
      <pc:sldChg chg="addSp delSp modSp add del mod modAnim">
        <pc:chgData name="CARLOS GONZALEZ GUTIERREZ" userId="ec71dc5e-f895-404a-b12d-00dfbe595174" providerId="ADAL" clId="{6A4305D8-5C34-40A6-A027-EBF5D2E19920}" dt="2021-02-26T00:26:13.983" v="2787" actId="14100"/>
        <pc:sldMkLst>
          <pc:docMk/>
          <pc:sldMk cId="1849958016" sldId="325"/>
        </pc:sldMkLst>
      </pc:sldChg>
      <pc:sldChg chg="addSp delSp modSp mod modAnim">
        <pc:chgData name="CARLOS GONZALEZ GUTIERREZ" userId="ec71dc5e-f895-404a-b12d-00dfbe595174" providerId="ADAL" clId="{6A4305D8-5C34-40A6-A027-EBF5D2E19920}" dt="2021-02-26T00:30:01.716" v="2929"/>
        <pc:sldMkLst>
          <pc:docMk/>
          <pc:sldMk cId="2004768717" sldId="326"/>
        </pc:sldMkLst>
      </pc:sldChg>
      <pc:sldChg chg="del">
        <pc:chgData name="CARLOS GONZALEZ GUTIERREZ" userId="ec71dc5e-f895-404a-b12d-00dfbe595174" providerId="ADAL" clId="{6A4305D8-5C34-40A6-A027-EBF5D2E19920}" dt="2021-02-25T19:37:33.744" v="28" actId="47"/>
        <pc:sldMkLst>
          <pc:docMk/>
          <pc:sldMk cId="3768386123" sldId="327"/>
        </pc:sldMkLst>
      </pc:sldChg>
      <pc:sldChg chg="del">
        <pc:chgData name="CARLOS GONZALEZ GUTIERREZ" userId="ec71dc5e-f895-404a-b12d-00dfbe595174" providerId="ADAL" clId="{6A4305D8-5C34-40A6-A027-EBF5D2E19920}" dt="2021-02-25T19:59:56.903" v="364" actId="47"/>
        <pc:sldMkLst>
          <pc:docMk/>
          <pc:sldMk cId="3965536306" sldId="328"/>
        </pc:sldMkLst>
      </pc:sldChg>
      <pc:sldChg chg="del">
        <pc:chgData name="CARLOS GONZALEZ GUTIERREZ" userId="ec71dc5e-f895-404a-b12d-00dfbe595174" providerId="ADAL" clId="{6A4305D8-5C34-40A6-A027-EBF5D2E19920}" dt="2021-02-25T23:35:54.703" v="1732" actId="47"/>
        <pc:sldMkLst>
          <pc:docMk/>
          <pc:sldMk cId="3409335349" sldId="329"/>
        </pc:sldMkLst>
      </pc:sldChg>
      <pc:sldChg chg="del">
        <pc:chgData name="CARLOS GONZALEZ GUTIERREZ" userId="ec71dc5e-f895-404a-b12d-00dfbe595174" providerId="ADAL" clId="{6A4305D8-5C34-40A6-A027-EBF5D2E19920}" dt="2021-02-25T23:37:33.856" v="1769" actId="47"/>
        <pc:sldMkLst>
          <pc:docMk/>
          <pc:sldMk cId="1563323903" sldId="330"/>
        </pc:sldMkLst>
      </pc:sldChg>
      <pc:sldChg chg="del">
        <pc:chgData name="CARLOS GONZALEZ GUTIERREZ" userId="ec71dc5e-f895-404a-b12d-00dfbe595174" providerId="ADAL" clId="{6A4305D8-5C34-40A6-A027-EBF5D2E19920}" dt="2021-02-26T00:06:16.962" v="2285" actId="47"/>
        <pc:sldMkLst>
          <pc:docMk/>
          <pc:sldMk cId="3350271675" sldId="332"/>
        </pc:sldMkLst>
      </pc:sldChg>
      <pc:sldChg chg="addSp delSp modSp mod delAnim modAnim">
        <pc:chgData name="CARLOS GONZALEZ GUTIERREZ" userId="ec71dc5e-f895-404a-b12d-00dfbe595174" providerId="ADAL" clId="{6A4305D8-5C34-40A6-A027-EBF5D2E19920}" dt="2021-02-25T21:00:37.365" v="825" actId="478"/>
        <pc:sldMkLst>
          <pc:docMk/>
          <pc:sldMk cId="4246191463" sldId="336"/>
        </pc:sldMkLst>
      </pc:sldChg>
      <pc:sldChg chg="new del">
        <pc:chgData name="CARLOS GONZALEZ GUTIERREZ" userId="ec71dc5e-f895-404a-b12d-00dfbe595174" providerId="ADAL" clId="{6A4305D8-5C34-40A6-A027-EBF5D2E19920}" dt="2021-02-25T20:39:03.455" v="669" actId="47"/>
        <pc:sldMkLst>
          <pc:docMk/>
          <pc:sldMk cId="1473857482" sldId="337"/>
        </pc:sldMkLst>
      </pc:sldChg>
      <pc:sldChg chg="del">
        <pc:chgData name="CARLOS GONZALEZ GUTIERREZ" userId="ec71dc5e-f895-404a-b12d-00dfbe595174" providerId="ADAL" clId="{6A4305D8-5C34-40A6-A027-EBF5D2E19920}" dt="2021-02-25T19:28:18.500" v="21" actId="47"/>
        <pc:sldMkLst>
          <pc:docMk/>
          <pc:sldMk cId="4098630290" sldId="337"/>
        </pc:sldMkLst>
      </pc:sldChg>
      <pc:sldChg chg="del">
        <pc:chgData name="CARLOS GONZALEZ GUTIERREZ" userId="ec71dc5e-f895-404a-b12d-00dfbe595174" providerId="ADAL" clId="{6A4305D8-5C34-40A6-A027-EBF5D2E19920}" dt="2021-02-25T19:25:26.100" v="4" actId="47"/>
        <pc:sldMkLst>
          <pc:docMk/>
          <pc:sldMk cId="2094586929" sldId="338"/>
        </pc:sldMkLst>
      </pc:sldChg>
      <pc:sldChg chg="addSp delSp modSp add mod modAnim">
        <pc:chgData name="CARLOS GONZALEZ GUTIERREZ" userId="ec71dc5e-f895-404a-b12d-00dfbe595174" providerId="ADAL" clId="{6A4305D8-5C34-40A6-A027-EBF5D2E19920}" dt="2021-02-26T00:41:35.328" v="2985" actId="1076"/>
        <pc:sldMkLst>
          <pc:docMk/>
          <pc:sldMk cId="4035944660" sldId="338"/>
        </pc:sldMkLst>
      </pc:sldChg>
      <pc:sldChg chg="delSp add mod delAnim modAnim">
        <pc:chgData name="CARLOS GONZALEZ GUTIERREZ" userId="ec71dc5e-f895-404a-b12d-00dfbe595174" providerId="ADAL" clId="{6A4305D8-5C34-40A6-A027-EBF5D2E19920}" dt="2021-02-25T21:00:32.742" v="824"/>
        <pc:sldMkLst>
          <pc:docMk/>
          <pc:sldMk cId="609607898" sldId="339"/>
        </pc:sldMkLst>
      </pc:sldChg>
      <pc:sldChg chg="del">
        <pc:chgData name="CARLOS GONZALEZ GUTIERREZ" userId="ec71dc5e-f895-404a-b12d-00dfbe595174" providerId="ADAL" clId="{6A4305D8-5C34-40A6-A027-EBF5D2E19920}" dt="2021-02-25T19:25:30.752" v="7" actId="47"/>
        <pc:sldMkLst>
          <pc:docMk/>
          <pc:sldMk cId="3715275302" sldId="339"/>
        </pc:sldMkLst>
      </pc:sldChg>
      <pc:sldChg chg="del">
        <pc:chgData name="CARLOS GONZALEZ GUTIERREZ" userId="ec71dc5e-f895-404a-b12d-00dfbe595174" providerId="ADAL" clId="{6A4305D8-5C34-40A6-A027-EBF5D2E19920}" dt="2021-02-25T19:25:38.720" v="10" actId="47"/>
        <pc:sldMkLst>
          <pc:docMk/>
          <pc:sldMk cId="1144024100" sldId="340"/>
        </pc:sldMkLst>
      </pc:sldChg>
      <pc:sldChg chg="addSp delSp modSp add del mod delAnim">
        <pc:chgData name="CARLOS GONZALEZ GUTIERREZ" userId="ec71dc5e-f895-404a-b12d-00dfbe595174" providerId="ADAL" clId="{6A4305D8-5C34-40A6-A027-EBF5D2E19920}" dt="2021-02-25T21:45:27.478" v="1119" actId="47"/>
        <pc:sldMkLst>
          <pc:docMk/>
          <pc:sldMk cId="3615504363" sldId="340"/>
        </pc:sldMkLst>
      </pc:sldChg>
      <pc:sldChg chg="addSp delSp modSp add mod delAnim modAnim">
        <pc:chgData name="CARLOS GONZALEZ GUTIERREZ" userId="ec71dc5e-f895-404a-b12d-00dfbe595174" providerId="ADAL" clId="{6A4305D8-5C34-40A6-A027-EBF5D2E19920}" dt="2021-02-26T00:42:38.627" v="2989" actId="1076"/>
        <pc:sldMkLst>
          <pc:docMk/>
          <pc:sldMk cId="617699150" sldId="341"/>
        </pc:sldMkLst>
      </pc:sldChg>
      <pc:sldChg chg="addSp delSp modSp add mod modAnim">
        <pc:chgData name="CARLOS GONZALEZ GUTIERREZ" userId="ec71dc5e-f895-404a-b12d-00dfbe595174" providerId="ADAL" clId="{6A4305D8-5C34-40A6-A027-EBF5D2E19920}" dt="2021-02-25T23:20:08.498" v="1705"/>
        <pc:sldMkLst>
          <pc:docMk/>
          <pc:sldMk cId="3182909140" sldId="342"/>
        </pc:sldMkLst>
      </pc:sldChg>
      <pc:sldChg chg="modSp add mod ord">
        <pc:chgData name="CARLOS GONZALEZ GUTIERREZ" userId="ec71dc5e-f895-404a-b12d-00dfbe595174" providerId="ADAL" clId="{6A4305D8-5C34-40A6-A027-EBF5D2E19920}" dt="2021-02-26T00:05:55.491" v="2275" actId="20577"/>
        <pc:sldMkLst>
          <pc:docMk/>
          <pc:sldMk cId="256933475" sldId="343"/>
        </pc:sldMkLst>
      </pc:sldChg>
      <pc:sldChg chg="modSp add mod ord">
        <pc:chgData name="CARLOS GONZALEZ GUTIERREZ" userId="ec71dc5e-f895-404a-b12d-00dfbe595174" providerId="ADAL" clId="{6A4305D8-5C34-40A6-A027-EBF5D2E19920}" dt="2021-02-26T00:05:48.902" v="2266" actId="20577"/>
        <pc:sldMkLst>
          <pc:docMk/>
          <pc:sldMk cId="868028655" sldId="344"/>
        </pc:sldMkLst>
      </pc:sldChg>
      <pc:sldChg chg="add">
        <pc:chgData name="CARLOS GONZALEZ GUTIERREZ" userId="ec71dc5e-f895-404a-b12d-00dfbe595174" providerId="ADAL" clId="{6A4305D8-5C34-40A6-A027-EBF5D2E19920}" dt="2021-02-25T23:39:40.831" v="1772" actId="2890"/>
        <pc:sldMkLst>
          <pc:docMk/>
          <pc:sldMk cId="3697874011" sldId="345"/>
        </pc:sldMkLst>
      </pc:sldChg>
      <pc:sldChg chg="add del">
        <pc:chgData name="CARLOS GONZALEZ GUTIERREZ" userId="ec71dc5e-f895-404a-b12d-00dfbe595174" providerId="ADAL" clId="{6A4305D8-5C34-40A6-A027-EBF5D2E19920}" dt="2021-02-25T23:47:26.506" v="1937" actId="2696"/>
        <pc:sldMkLst>
          <pc:docMk/>
          <pc:sldMk cId="2525114647" sldId="346"/>
        </pc:sldMkLst>
      </pc:sldChg>
      <pc:sldChg chg="modSp add mod">
        <pc:chgData name="CARLOS GONZALEZ GUTIERREZ" userId="ec71dc5e-f895-404a-b12d-00dfbe595174" providerId="ADAL" clId="{6A4305D8-5C34-40A6-A027-EBF5D2E19920}" dt="2021-02-26T00:14:46.852" v="2528" actId="20577"/>
        <pc:sldMkLst>
          <pc:docMk/>
          <pc:sldMk cId="3342716966" sldId="346"/>
        </pc:sldMkLst>
      </pc:sldChg>
      <pc:sldChg chg="addSp delSp modSp add mod delAnim">
        <pc:chgData name="CARLOS GONZALEZ GUTIERREZ" userId="ec71dc5e-f895-404a-b12d-00dfbe595174" providerId="ADAL" clId="{6A4305D8-5C34-40A6-A027-EBF5D2E19920}" dt="2021-02-26T00:13:00.810" v="2489" actId="20577"/>
        <pc:sldMkLst>
          <pc:docMk/>
          <pc:sldMk cId="1281135270" sldId="347"/>
        </pc:sldMkLst>
      </pc:sldChg>
      <pc:sldChg chg="modSp mod">
        <pc:chgData name="CARLOS GONZALEZ GUTIERREZ" userId="ec71dc5e-f895-404a-b12d-00dfbe595174" providerId="ADAL" clId="{6A4305D8-5C34-40A6-A027-EBF5D2E19920}" dt="2021-02-26T00:06:20.812" v="2287" actId="113"/>
        <pc:sldMkLst>
          <pc:docMk/>
          <pc:sldMk cId="2969682654" sldId="348"/>
        </pc:sldMkLst>
      </pc:sldChg>
      <pc:sldChg chg="addSp delSp modSp add mod delAnim modAnim">
        <pc:chgData name="CARLOS GONZALEZ GUTIERREZ" userId="ec71dc5e-f895-404a-b12d-00dfbe595174" providerId="ADAL" clId="{6A4305D8-5C34-40A6-A027-EBF5D2E19920}" dt="2021-02-26T00:52:34.905" v="3123" actId="1076"/>
        <pc:sldMkLst>
          <pc:docMk/>
          <pc:sldMk cId="4237339384" sldId="349"/>
        </pc:sldMkLst>
      </pc:sldChg>
    </pc:docChg>
  </pc:docChgLst>
  <pc:docChgLst>
    <pc:chgData name="CARLOS GONZALEZ GUTIERREZ" userId="ec71dc5e-f895-404a-b12d-00dfbe595174" providerId="ADAL" clId="{9C53F767-CFDD-4F30-B595-0AD3D103DD48}"/>
    <pc:docChg chg="undo redo custSel mod addSld delSld modSld sldOrd addSection delSection modSection">
      <pc:chgData name="CARLOS GONZALEZ GUTIERREZ" userId="ec71dc5e-f895-404a-b12d-00dfbe595174" providerId="ADAL" clId="{9C53F767-CFDD-4F30-B595-0AD3D103DD48}" dt="2020-05-15T09:40:07.495" v="11756"/>
      <pc:docMkLst>
        <pc:docMk/>
      </pc:docMkLst>
      <pc:sldChg chg="modSp del mod">
        <pc:chgData name="CARLOS GONZALEZ GUTIERREZ" userId="ec71dc5e-f895-404a-b12d-00dfbe595174" providerId="ADAL" clId="{9C53F767-CFDD-4F30-B595-0AD3D103DD48}" dt="2020-05-05T17:03:53.803" v="199" actId="47"/>
        <pc:sldMkLst>
          <pc:docMk/>
          <pc:sldMk cId="2406273178" sldId="256"/>
        </pc:sldMkLst>
      </pc:sldChg>
      <pc:sldChg chg="addSp delSp modSp mod ord modNotesTx">
        <pc:chgData name="CARLOS GONZALEZ GUTIERREZ" userId="ec71dc5e-f895-404a-b12d-00dfbe595174" providerId="ADAL" clId="{9C53F767-CFDD-4F30-B595-0AD3D103DD48}" dt="2020-05-14T16:57:40.126" v="11400" actId="20578"/>
        <pc:sldMkLst>
          <pc:docMk/>
          <pc:sldMk cId="939826884" sldId="258"/>
        </pc:sldMkLst>
      </pc:sldChg>
      <pc:sldChg chg="del">
        <pc:chgData name="CARLOS GONZALEZ GUTIERREZ" userId="ec71dc5e-f895-404a-b12d-00dfbe595174" providerId="ADAL" clId="{9C53F767-CFDD-4F30-B595-0AD3D103DD48}" dt="2020-05-06T07:57:31.740" v="2365" actId="47"/>
        <pc:sldMkLst>
          <pc:docMk/>
          <pc:sldMk cId="208583478" sldId="259"/>
        </pc:sldMkLst>
      </pc:sldChg>
      <pc:sldChg chg="modSp del mod">
        <pc:chgData name="CARLOS GONZALEZ GUTIERREZ" userId="ec71dc5e-f895-404a-b12d-00dfbe595174" providerId="ADAL" clId="{9C53F767-CFDD-4F30-B595-0AD3D103DD48}" dt="2020-05-06T08:48:58.856" v="3308" actId="47"/>
        <pc:sldMkLst>
          <pc:docMk/>
          <pc:sldMk cId="190408856" sldId="260"/>
        </pc:sldMkLst>
      </pc:sldChg>
      <pc:sldChg chg="addSp delSp modSp del mod">
        <pc:chgData name="CARLOS GONZALEZ GUTIERREZ" userId="ec71dc5e-f895-404a-b12d-00dfbe595174" providerId="ADAL" clId="{9C53F767-CFDD-4F30-B595-0AD3D103DD48}" dt="2020-05-06T09:14:51.801" v="3446" actId="47"/>
        <pc:sldMkLst>
          <pc:docMk/>
          <pc:sldMk cId="890868136" sldId="261"/>
        </pc:sldMkLst>
      </pc:sldChg>
      <pc:sldChg chg="del">
        <pc:chgData name="CARLOS GONZALEZ GUTIERREZ" userId="ec71dc5e-f895-404a-b12d-00dfbe595174" providerId="ADAL" clId="{9C53F767-CFDD-4F30-B595-0AD3D103DD48}" dt="2020-05-06T09:59:05.087" v="3901" actId="47"/>
        <pc:sldMkLst>
          <pc:docMk/>
          <pc:sldMk cId="3795719847" sldId="267"/>
        </pc:sldMkLst>
      </pc:sldChg>
      <pc:sldChg chg="del">
        <pc:chgData name="CARLOS GONZALEZ GUTIERREZ" userId="ec71dc5e-f895-404a-b12d-00dfbe595174" providerId="ADAL" clId="{9C53F767-CFDD-4F30-B595-0AD3D103DD48}" dt="2020-05-06T09:59:05.974" v="3902" actId="47"/>
        <pc:sldMkLst>
          <pc:docMk/>
          <pc:sldMk cId="1281420460" sldId="268"/>
        </pc:sldMkLst>
      </pc:sldChg>
      <pc:sldChg chg="del">
        <pc:chgData name="CARLOS GONZALEZ GUTIERREZ" userId="ec71dc5e-f895-404a-b12d-00dfbe595174" providerId="ADAL" clId="{9C53F767-CFDD-4F30-B595-0AD3D103DD48}" dt="2020-05-06T08:49:01.910" v="3310" actId="47"/>
        <pc:sldMkLst>
          <pc:docMk/>
          <pc:sldMk cId="381657277" sldId="269"/>
        </pc:sldMkLst>
      </pc:sldChg>
      <pc:sldChg chg="modSp del mod">
        <pc:chgData name="CARLOS GONZALEZ GUTIERREZ" userId="ec71dc5e-f895-404a-b12d-00dfbe595174" providerId="ADAL" clId="{9C53F767-CFDD-4F30-B595-0AD3D103DD48}" dt="2020-05-06T08:00:13.691" v="2511" actId="2696"/>
        <pc:sldMkLst>
          <pc:docMk/>
          <pc:sldMk cId="4043235982" sldId="273"/>
        </pc:sldMkLst>
      </pc:sldChg>
      <pc:sldChg chg="del">
        <pc:chgData name="CARLOS GONZALEZ GUTIERREZ" userId="ec71dc5e-f895-404a-b12d-00dfbe595174" providerId="ADAL" clId="{9C53F767-CFDD-4F30-B595-0AD3D103DD48}" dt="2020-05-06T08:05:33.408" v="2859" actId="47"/>
        <pc:sldMkLst>
          <pc:docMk/>
          <pc:sldMk cId="2970824566" sldId="274"/>
        </pc:sldMkLst>
      </pc:sldChg>
      <pc:sldChg chg="del">
        <pc:chgData name="CARLOS GONZALEZ GUTIERREZ" userId="ec71dc5e-f895-404a-b12d-00dfbe595174" providerId="ADAL" clId="{9C53F767-CFDD-4F30-B595-0AD3D103DD48}" dt="2020-05-06T08:49:00.559" v="3309" actId="47"/>
        <pc:sldMkLst>
          <pc:docMk/>
          <pc:sldMk cId="863450315" sldId="276"/>
        </pc:sldMkLst>
      </pc:sldChg>
      <pc:sldChg chg="del">
        <pc:chgData name="CARLOS GONZALEZ GUTIERREZ" userId="ec71dc5e-f895-404a-b12d-00dfbe595174" providerId="ADAL" clId="{9C53F767-CFDD-4F30-B595-0AD3D103DD48}" dt="2020-05-06T09:15:52.188" v="3489" actId="47"/>
        <pc:sldMkLst>
          <pc:docMk/>
          <pc:sldMk cId="280388405" sldId="277"/>
        </pc:sldMkLst>
      </pc:sldChg>
      <pc:sldChg chg="del">
        <pc:chgData name="CARLOS GONZALEZ GUTIERREZ" userId="ec71dc5e-f895-404a-b12d-00dfbe595174" providerId="ADAL" clId="{9C53F767-CFDD-4F30-B595-0AD3D103DD48}" dt="2020-05-06T09:54:26.040" v="3806" actId="47"/>
        <pc:sldMkLst>
          <pc:docMk/>
          <pc:sldMk cId="4022204823" sldId="278"/>
        </pc:sldMkLst>
      </pc:sldChg>
      <pc:sldChg chg="add del ord">
        <pc:chgData name="CARLOS GONZALEZ GUTIERREZ" userId="ec71dc5e-f895-404a-b12d-00dfbe595174" providerId="ADAL" clId="{9C53F767-CFDD-4F30-B595-0AD3D103DD48}" dt="2020-05-06T09:58:48.562" v="3899" actId="47"/>
        <pc:sldMkLst>
          <pc:docMk/>
          <pc:sldMk cId="3237509104" sldId="279"/>
        </pc:sldMkLst>
      </pc:sldChg>
      <pc:sldChg chg="del">
        <pc:chgData name="CARLOS GONZALEZ GUTIERREZ" userId="ec71dc5e-f895-404a-b12d-00dfbe595174" providerId="ADAL" clId="{9C53F767-CFDD-4F30-B595-0AD3D103DD48}" dt="2020-05-06T09:20:26.592" v="3621" actId="47"/>
        <pc:sldMkLst>
          <pc:docMk/>
          <pc:sldMk cId="1252601621" sldId="280"/>
        </pc:sldMkLst>
      </pc:sldChg>
      <pc:sldChg chg="del">
        <pc:chgData name="CARLOS GONZALEZ GUTIERREZ" userId="ec71dc5e-f895-404a-b12d-00dfbe595174" providerId="ADAL" clId="{9C53F767-CFDD-4F30-B595-0AD3D103DD48}" dt="2020-05-06T09:20:26.592" v="3621" actId="47"/>
        <pc:sldMkLst>
          <pc:docMk/>
          <pc:sldMk cId="986521785" sldId="281"/>
        </pc:sldMkLst>
      </pc:sldChg>
      <pc:sldChg chg="del">
        <pc:chgData name="CARLOS GONZALEZ GUTIERREZ" userId="ec71dc5e-f895-404a-b12d-00dfbe595174" providerId="ADAL" clId="{9C53F767-CFDD-4F30-B595-0AD3D103DD48}" dt="2020-05-06T09:20:26.592" v="3621" actId="47"/>
        <pc:sldMkLst>
          <pc:docMk/>
          <pc:sldMk cId="1794457043" sldId="283"/>
        </pc:sldMkLst>
      </pc:sldChg>
      <pc:sldChg chg="del">
        <pc:chgData name="CARLOS GONZALEZ GUTIERREZ" userId="ec71dc5e-f895-404a-b12d-00dfbe595174" providerId="ADAL" clId="{9C53F767-CFDD-4F30-B595-0AD3D103DD48}" dt="2020-05-06T09:20:26.592" v="3621" actId="47"/>
        <pc:sldMkLst>
          <pc:docMk/>
          <pc:sldMk cId="1119782177" sldId="284"/>
        </pc:sldMkLst>
      </pc:sldChg>
      <pc:sldChg chg="del">
        <pc:chgData name="CARLOS GONZALEZ GUTIERREZ" userId="ec71dc5e-f895-404a-b12d-00dfbe595174" providerId="ADAL" clId="{9C53F767-CFDD-4F30-B595-0AD3D103DD48}" dt="2020-05-06T09:20:26.592" v="3621" actId="47"/>
        <pc:sldMkLst>
          <pc:docMk/>
          <pc:sldMk cId="3575284289" sldId="285"/>
        </pc:sldMkLst>
      </pc:sldChg>
      <pc:sldChg chg="del">
        <pc:chgData name="CARLOS GONZALEZ GUTIERREZ" userId="ec71dc5e-f895-404a-b12d-00dfbe595174" providerId="ADAL" clId="{9C53F767-CFDD-4F30-B595-0AD3D103DD48}" dt="2020-05-06T10:01:11.909" v="3999" actId="47"/>
        <pc:sldMkLst>
          <pc:docMk/>
          <pc:sldMk cId="3474018897" sldId="286"/>
        </pc:sldMkLst>
      </pc:sldChg>
      <pc:sldChg chg="del">
        <pc:chgData name="CARLOS GONZALEZ GUTIERREZ" userId="ec71dc5e-f895-404a-b12d-00dfbe595174" providerId="ADAL" clId="{9C53F767-CFDD-4F30-B595-0AD3D103DD48}" dt="2020-05-06T08:48:54.624" v="3307" actId="47"/>
        <pc:sldMkLst>
          <pc:docMk/>
          <pc:sldMk cId="3752990809" sldId="287"/>
        </pc:sldMkLst>
      </pc:sldChg>
      <pc:sldChg chg="add del">
        <pc:chgData name="CARLOS GONZALEZ GUTIERREZ" userId="ec71dc5e-f895-404a-b12d-00dfbe595174" providerId="ADAL" clId="{9C53F767-CFDD-4F30-B595-0AD3D103DD48}" dt="2020-05-05T17:02:04.939" v="170" actId="47"/>
        <pc:sldMkLst>
          <pc:docMk/>
          <pc:sldMk cId="3684429613" sldId="288"/>
        </pc:sldMkLst>
      </pc:sldChg>
      <pc:sldChg chg="modSp new del mod ord">
        <pc:chgData name="CARLOS GONZALEZ GUTIERREZ" userId="ec71dc5e-f895-404a-b12d-00dfbe595174" providerId="ADAL" clId="{9C53F767-CFDD-4F30-B595-0AD3D103DD48}" dt="2020-05-05T17:03:52.455" v="198" actId="47"/>
        <pc:sldMkLst>
          <pc:docMk/>
          <pc:sldMk cId="2264304002" sldId="289"/>
        </pc:sldMkLst>
      </pc:sldChg>
      <pc:sldChg chg="addSp modSp add mod modNotesTx">
        <pc:chgData name="CARLOS GONZALEZ GUTIERREZ" userId="ec71dc5e-f895-404a-b12d-00dfbe595174" providerId="ADAL" clId="{9C53F767-CFDD-4F30-B595-0AD3D103DD48}" dt="2020-05-11T10:29:32.627" v="8926" actId="20577"/>
        <pc:sldMkLst>
          <pc:docMk/>
          <pc:sldMk cId="854625262" sldId="290"/>
        </pc:sldMkLst>
      </pc:sldChg>
      <pc:sldChg chg="modSp add mod ord">
        <pc:chgData name="CARLOS GONZALEZ GUTIERREZ" userId="ec71dc5e-f895-404a-b12d-00dfbe595174" providerId="ADAL" clId="{9C53F767-CFDD-4F30-B595-0AD3D103DD48}" dt="2020-05-12T19:12:47.439" v="10300" actId="20577"/>
        <pc:sldMkLst>
          <pc:docMk/>
          <pc:sldMk cId="3639394372" sldId="291"/>
        </pc:sldMkLst>
      </pc:sldChg>
      <pc:sldChg chg="addSp delSp modSp add mod modNotesTx">
        <pc:chgData name="CARLOS GONZALEZ GUTIERREZ" userId="ec71dc5e-f895-404a-b12d-00dfbe595174" providerId="ADAL" clId="{9C53F767-CFDD-4F30-B595-0AD3D103DD48}" dt="2020-05-11T08:37:20.702" v="7371" actId="20577"/>
        <pc:sldMkLst>
          <pc:docMk/>
          <pc:sldMk cId="1928799787" sldId="292"/>
        </pc:sldMkLst>
      </pc:sldChg>
      <pc:sldChg chg="addSp delSp modSp add mod ord modNotesTx">
        <pc:chgData name="CARLOS GONZALEZ GUTIERREZ" userId="ec71dc5e-f895-404a-b12d-00dfbe595174" providerId="ADAL" clId="{9C53F767-CFDD-4F30-B595-0AD3D103DD48}" dt="2020-05-15T09:30:11.981" v="11753" actId="6549"/>
        <pc:sldMkLst>
          <pc:docMk/>
          <pc:sldMk cId="1403596659" sldId="293"/>
        </pc:sldMkLst>
      </pc:sldChg>
      <pc:sldChg chg="new del">
        <pc:chgData name="CARLOS GONZALEZ GUTIERREZ" userId="ec71dc5e-f895-404a-b12d-00dfbe595174" providerId="ADAL" clId="{9C53F767-CFDD-4F30-B595-0AD3D103DD48}" dt="2020-05-05T17:23:50.009" v="491" actId="2696"/>
        <pc:sldMkLst>
          <pc:docMk/>
          <pc:sldMk cId="3616577636" sldId="293"/>
        </pc:sldMkLst>
      </pc:sldChg>
      <pc:sldChg chg="addSp delSp modSp add mod modAnim modNotesTx">
        <pc:chgData name="CARLOS GONZALEZ GUTIERREZ" userId="ec71dc5e-f895-404a-b12d-00dfbe595174" providerId="ADAL" clId="{9C53F767-CFDD-4F30-B595-0AD3D103DD48}" dt="2020-05-11T10:28:04.146" v="8761" actId="14100"/>
        <pc:sldMkLst>
          <pc:docMk/>
          <pc:sldMk cId="3167567929" sldId="294"/>
        </pc:sldMkLst>
      </pc:sldChg>
      <pc:sldChg chg="addSp delSp modSp add del mod">
        <pc:chgData name="CARLOS GONZALEZ GUTIERREZ" userId="ec71dc5e-f895-404a-b12d-00dfbe595174" providerId="ADAL" clId="{9C53F767-CFDD-4F30-B595-0AD3D103DD48}" dt="2020-05-05T17:37:32.078" v="617" actId="47"/>
        <pc:sldMkLst>
          <pc:docMk/>
          <pc:sldMk cId="3181020563" sldId="294"/>
        </pc:sldMkLst>
      </pc:sldChg>
      <pc:sldChg chg="modSp add mod ord modAnim modNotesTx">
        <pc:chgData name="CARLOS GONZALEZ GUTIERREZ" userId="ec71dc5e-f895-404a-b12d-00dfbe595174" providerId="ADAL" clId="{9C53F767-CFDD-4F30-B595-0AD3D103DD48}" dt="2020-05-14T16:58:22.440" v="11411" actId="20577"/>
        <pc:sldMkLst>
          <pc:docMk/>
          <pc:sldMk cId="3784141740" sldId="295"/>
        </pc:sldMkLst>
      </pc:sldChg>
      <pc:sldChg chg="addSp delSp modSp add mod modNotesTx">
        <pc:chgData name="CARLOS GONZALEZ GUTIERREZ" userId="ec71dc5e-f895-404a-b12d-00dfbe595174" providerId="ADAL" clId="{9C53F767-CFDD-4F30-B595-0AD3D103DD48}" dt="2020-05-11T08:43:14.698" v="7754" actId="20577"/>
        <pc:sldMkLst>
          <pc:docMk/>
          <pc:sldMk cId="1988067452" sldId="296"/>
        </pc:sldMkLst>
      </pc:sldChg>
      <pc:sldChg chg="addSp delSp modSp add mod ord delAnim modAnim modNotesTx">
        <pc:chgData name="CARLOS GONZALEZ GUTIERREZ" userId="ec71dc5e-f895-404a-b12d-00dfbe595174" providerId="ADAL" clId="{9C53F767-CFDD-4F30-B595-0AD3D103DD48}" dt="2020-05-14T17:29:26.750" v="11744" actId="6549"/>
        <pc:sldMkLst>
          <pc:docMk/>
          <pc:sldMk cId="571898049" sldId="297"/>
        </pc:sldMkLst>
      </pc:sldChg>
      <pc:sldChg chg="addSp delSp modSp add mod ord delAnim modAnim">
        <pc:chgData name="CARLOS GONZALEZ GUTIERREZ" userId="ec71dc5e-f895-404a-b12d-00dfbe595174" providerId="ADAL" clId="{9C53F767-CFDD-4F30-B595-0AD3D103DD48}" dt="2020-05-13T10:50:23.164" v="10506" actId="20577"/>
        <pc:sldMkLst>
          <pc:docMk/>
          <pc:sldMk cId="446637737" sldId="298"/>
        </pc:sldMkLst>
      </pc:sldChg>
      <pc:sldChg chg="addSp delSp modSp add mod delAnim modAnim modNotesTx">
        <pc:chgData name="CARLOS GONZALEZ GUTIERREZ" userId="ec71dc5e-f895-404a-b12d-00dfbe595174" providerId="ADAL" clId="{9C53F767-CFDD-4F30-B595-0AD3D103DD48}" dt="2020-05-11T08:50:14.703" v="8370" actId="20577"/>
        <pc:sldMkLst>
          <pc:docMk/>
          <pc:sldMk cId="303346108" sldId="299"/>
        </pc:sldMkLst>
      </pc:sldChg>
      <pc:sldChg chg="addSp delSp modSp add mod delAnim modAnim modNotesTx">
        <pc:chgData name="CARLOS GONZALEZ GUTIERREZ" userId="ec71dc5e-f895-404a-b12d-00dfbe595174" providerId="ADAL" clId="{9C53F767-CFDD-4F30-B595-0AD3D103DD48}" dt="2020-05-15T09:31:46.673" v="11754" actId="20577"/>
        <pc:sldMkLst>
          <pc:docMk/>
          <pc:sldMk cId="2111307360" sldId="300"/>
        </pc:sldMkLst>
      </pc:sldChg>
      <pc:sldChg chg="modSp add del mod modNotesTx">
        <pc:chgData name="CARLOS GONZALEZ GUTIERREZ" userId="ec71dc5e-f895-404a-b12d-00dfbe595174" providerId="ADAL" clId="{9C53F767-CFDD-4F30-B595-0AD3D103DD48}" dt="2020-05-10T15:31:04.290" v="4582" actId="47"/>
        <pc:sldMkLst>
          <pc:docMk/>
          <pc:sldMk cId="3411997288" sldId="301"/>
        </pc:sldMkLst>
      </pc:sldChg>
      <pc:sldChg chg="addSp modSp add mod modNotesTx">
        <pc:chgData name="CARLOS GONZALEZ GUTIERREZ" userId="ec71dc5e-f895-404a-b12d-00dfbe595174" providerId="ADAL" clId="{9C53F767-CFDD-4F30-B595-0AD3D103DD48}" dt="2020-05-11T10:45:48.361" v="9335" actId="20577"/>
        <pc:sldMkLst>
          <pc:docMk/>
          <pc:sldMk cId="3394788630" sldId="302"/>
        </pc:sldMkLst>
      </pc:sldChg>
      <pc:sldChg chg="addSp delSp modSp add mod modNotesTx">
        <pc:chgData name="CARLOS GONZALEZ GUTIERREZ" userId="ec71dc5e-f895-404a-b12d-00dfbe595174" providerId="ADAL" clId="{9C53F767-CFDD-4F30-B595-0AD3D103DD48}" dt="2020-05-14T16:59:22.915" v="11424" actId="20577"/>
        <pc:sldMkLst>
          <pc:docMk/>
          <pc:sldMk cId="1106308635" sldId="303"/>
        </pc:sldMkLst>
      </pc:sldChg>
      <pc:sldChg chg="new del">
        <pc:chgData name="CARLOS GONZALEZ GUTIERREZ" userId="ec71dc5e-f895-404a-b12d-00dfbe595174" providerId="ADAL" clId="{9C53F767-CFDD-4F30-B595-0AD3D103DD48}" dt="2020-05-05T22:31:52.497" v="1913" actId="680"/>
        <pc:sldMkLst>
          <pc:docMk/>
          <pc:sldMk cId="1012379881" sldId="304"/>
        </pc:sldMkLst>
      </pc:sldChg>
      <pc:sldChg chg="addSp modSp add mod ord modNotesTx">
        <pc:chgData name="CARLOS GONZALEZ GUTIERREZ" userId="ec71dc5e-f895-404a-b12d-00dfbe595174" providerId="ADAL" clId="{9C53F767-CFDD-4F30-B595-0AD3D103DD48}" dt="2020-05-11T08:52:26.289" v="8467" actId="20577"/>
        <pc:sldMkLst>
          <pc:docMk/>
          <pc:sldMk cId="1751693212" sldId="304"/>
        </pc:sldMkLst>
      </pc:sldChg>
      <pc:sldChg chg="addSp delSp modSp add mod ord modAnim modNotesTx">
        <pc:chgData name="CARLOS GONZALEZ GUTIERREZ" userId="ec71dc5e-f895-404a-b12d-00dfbe595174" providerId="ADAL" clId="{9C53F767-CFDD-4F30-B595-0AD3D103DD48}" dt="2020-05-14T16:51:27.870" v="11006"/>
        <pc:sldMkLst>
          <pc:docMk/>
          <pc:sldMk cId="1089327794" sldId="305"/>
        </pc:sldMkLst>
      </pc:sldChg>
      <pc:sldChg chg="addSp delSp modSp add del mod modNotesTx">
        <pc:chgData name="CARLOS GONZALEZ GUTIERREZ" userId="ec71dc5e-f895-404a-b12d-00dfbe595174" providerId="ADAL" clId="{9C53F767-CFDD-4F30-B595-0AD3D103DD48}" dt="2020-05-06T07:57:59.025" v="2366" actId="2696"/>
        <pc:sldMkLst>
          <pc:docMk/>
          <pc:sldMk cId="3185489724" sldId="306"/>
        </pc:sldMkLst>
      </pc:sldChg>
      <pc:sldChg chg="addSp delSp modSp add mod modNotesTx">
        <pc:chgData name="CARLOS GONZALEZ GUTIERREZ" userId="ec71dc5e-f895-404a-b12d-00dfbe595174" providerId="ADAL" clId="{9C53F767-CFDD-4F30-B595-0AD3D103DD48}" dt="2020-05-10T21:03:52.023" v="6735" actId="6549"/>
        <pc:sldMkLst>
          <pc:docMk/>
          <pc:sldMk cId="3717599955" sldId="306"/>
        </pc:sldMkLst>
      </pc:sldChg>
      <pc:sldChg chg="addSp delSp modSp add mod">
        <pc:chgData name="CARLOS GONZALEZ GUTIERREZ" userId="ec71dc5e-f895-404a-b12d-00dfbe595174" providerId="ADAL" clId="{9C53F767-CFDD-4F30-B595-0AD3D103DD48}" dt="2020-05-10T20:11:27.442" v="6627" actId="114"/>
        <pc:sldMkLst>
          <pc:docMk/>
          <pc:sldMk cId="1698825275" sldId="307"/>
        </pc:sldMkLst>
      </pc:sldChg>
      <pc:sldChg chg="addSp modSp add mod modAnim modNotesTx">
        <pc:chgData name="CARLOS GONZALEZ GUTIERREZ" userId="ec71dc5e-f895-404a-b12d-00dfbe595174" providerId="ADAL" clId="{9C53F767-CFDD-4F30-B595-0AD3D103DD48}" dt="2020-05-14T17:33:15.170" v="11750" actId="20577"/>
        <pc:sldMkLst>
          <pc:docMk/>
          <pc:sldMk cId="40811098" sldId="308"/>
        </pc:sldMkLst>
      </pc:sldChg>
      <pc:sldChg chg="addSp modSp add mod ord modNotesTx">
        <pc:chgData name="CARLOS GONZALEZ GUTIERREZ" userId="ec71dc5e-f895-404a-b12d-00dfbe595174" providerId="ADAL" clId="{9C53F767-CFDD-4F30-B595-0AD3D103DD48}" dt="2020-05-11T08:54:27.013" v="8470" actId="20577"/>
        <pc:sldMkLst>
          <pc:docMk/>
          <pc:sldMk cId="172501966" sldId="309"/>
        </pc:sldMkLst>
      </pc:sldChg>
      <pc:sldChg chg="addSp delSp modSp add mod">
        <pc:chgData name="CARLOS GONZALEZ GUTIERREZ" userId="ec71dc5e-f895-404a-b12d-00dfbe595174" providerId="ADAL" clId="{9C53F767-CFDD-4F30-B595-0AD3D103DD48}" dt="2020-05-10T18:29:23.088" v="5222" actId="20577"/>
        <pc:sldMkLst>
          <pc:docMk/>
          <pc:sldMk cId="1941143516" sldId="310"/>
        </pc:sldMkLst>
      </pc:sldChg>
      <pc:sldChg chg="modSp add mod ord modNotesTx">
        <pc:chgData name="CARLOS GONZALEZ GUTIERREZ" userId="ec71dc5e-f895-404a-b12d-00dfbe595174" providerId="ADAL" clId="{9C53F767-CFDD-4F30-B595-0AD3D103DD48}" dt="2020-05-11T08:55:07.197" v="8510" actId="20577"/>
        <pc:sldMkLst>
          <pc:docMk/>
          <pc:sldMk cId="1952796547" sldId="311"/>
        </pc:sldMkLst>
      </pc:sldChg>
      <pc:sldChg chg="add del">
        <pc:chgData name="CARLOS GONZALEZ GUTIERREZ" userId="ec71dc5e-f895-404a-b12d-00dfbe595174" providerId="ADAL" clId="{9C53F767-CFDD-4F30-B595-0AD3D103DD48}" dt="2020-05-06T09:12:44.445" v="3371" actId="47"/>
        <pc:sldMkLst>
          <pc:docMk/>
          <pc:sldMk cId="1413001552" sldId="312"/>
        </pc:sldMkLst>
      </pc:sldChg>
      <pc:sldChg chg="addSp delSp modSp add mod">
        <pc:chgData name="CARLOS GONZALEZ GUTIERREZ" userId="ec71dc5e-f895-404a-b12d-00dfbe595174" providerId="ADAL" clId="{9C53F767-CFDD-4F30-B595-0AD3D103DD48}" dt="2020-05-10T20:30:56.545" v="6672" actId="1076"/>
        <pc:sldMkLst>
          <pc:docMk/>
          <pc:sldMk cId="3434358340" sldId="312"/>
        </pc:sldMkLst>
      </pc:sldChg>
      <pc:sldChg chg="addSp delSp modSp add mod">
        <pc:chgData name="CARLOS GONZALEZ GUTIERREZ" userId="ec71dc5e-f895-404a-b12d-00dfbe595174" providerId="ADAL" clId="{9C53F767-CFDD-4F30-B595-0AD3D103DD48}" dt="2020-05-10T21:05:12.504" v="6767" actId="1076"/>
        <pc:sldMkLst>
          <pc:docMk/>
          <pc:sldMk cId="3213175818" sldId="313"/>
        </pc:sldMkLst>
      </pc:sldChg>
      <pc:sldChg chg="addSp delSp modSp add mod ord modNotesTx">
        <pc:chgData name="CARLOS GONZALEZ GUTIERREZ" userId="ec71dc5e-f895-404a-b12d-00dfbe595174" providerId="ADAL" clId="{9C53F767-CFDD-4F30-B595-0AD3D103DD48}" dt="2020-05-14T16:56:57.702" v="11399" actId="20577"/>
        <pc:sldMkLst>
          <pc:docMk/>
          <pc:sldMk cId="2676503800" sldId="314"/>
        </pc:sldMkLst>
      </pc:sldChg>
      <pc:sldChg chg="addSp delSp modSp add mod ord modNotesTx">
        <pc:chgData name="CARLOS GONZALEZ GUTIERREZ" userId="ec71dc5e-f895-404a-b12d-00dfbe595174" providerId="ADAL" clId="{9C53F767-CFDD-4F30-B595-0AD3D103DD48}" dt="2020-05-14T17:08:38.489" v="11460" actId="20577"/>
        <pc:sldMkLst>
          <pc:docMk/>
          <pc:sldMk cId="2768707559" sldId="315"/>
        </pc:sldMkLst>
      </pc:sldChg>
      <pc:sldChg chg="addSp delSp modSp add mod ord">
        <pc:chgData name="CARLOS GONZALEZ GUTIERREZ" userId="ec71dc5e-f895-404a-b12d-00dfbe595174" providerId="ADAL" clId="{9C53F767-CFDD-4F30-B595-0AD3D103DD48}" dt="2020-05-11T11:07:55.718" v="9711" actId="20577"/>
        <pc:sldMkLst>
          <pc:docMk/>
          <pc:sldMk cId="521617891" sldId="316"/>
        </pc:sldMkLst>
      </pc:sldChg>
      <pc:sldChg chg="addSp delSp modSp add mod ord modNotesTx">
        <pc:chgData name="CARLOS GONZALEZ GUTIERREZ" userId="ec71dc5e-f895-404a-b12d-00dfbe595174" providerId="ADAL" clId="{9C53F767-CFDD-4F30-B595-0AD3D103DD48}" dt="2020-05-14T17:10:29.463" v="11589" actId="20577"/>
        <pc:sldMkLst>
          <pc:docMk/>
          <pc:sldMk cId="3932340383" sldId="317"/>
        </pc:sldMkLst>
      </pc:sldChg>
      <pc:sldChg chg="addSp delSp modSp add mod ord modNotesTx">
        <pc:chgData name="CARLOS GONZALEZ GUTIERREZ" userId="ec71dc5e-f895-404a-b12d-00dfbe595174" providerId="ADAL" clId="{9C53F767-CFDD-4F30-B595-0AD3D103DD48}" dt="2020-05-14T17:10:58.669" v="11668" actId="20577"/>
        <pc:sldMkLst>
          <pc:docMk/>
          <pc:sldMk cId="646946048" sldId="318"/>
        </pc:sldMkLst>
      </pc:sldChg>
      <pc:sldChg chg="addSp delSp modSp add mod ord modNotesTx">
        <pc:chgData name="CARLOS GONZALEZ GUTIERREZ" userId="ec71dc5e-f895-404a-b12d-00dfbe595174" providerId="ADAL" clId="{9C53F767-CFDD-4F30-B595-0AD3D103DD48}" dt="2020-05-14T17:16:47.424" v="11741" actId="20577"/>
        <pc:sldMkLst>
          <pc:docMk/>
          <pc:sldMk cId="4062680485" sldId="319"/>
        </pc:sldMkLst>
      </pc:sldChg>
      <pc:sldChg chg="addSp delSp modSp add mod ord modNotesTx">
        <pc:chgData name="CARLOS GONZALEZ GUTIERREZ" userId="ec71dc5e-f895-404a-b12d-00dfbe595174" providerId="ADAL" clId="{9C53F767-CFDD-4F30-B595-0AD3D103DD48}" dt="2020-05-14T17:09:35.345" v="11500" actId="20577"/>
        <pc:sldMkLst>
          <pc:docMk/>
          <pc:sldMk cId="3735263469" sldId="320"/>
        </pc:sldMkLst>
      </pc:sldChg>
      <pc:sldChg chg="delSp modSp add del mod">
        <pc:chgData name="CARLOS GONZALEZ GUTIERREZ" userId="ec71dc5e-f895-404a-b12d-00dfbe595174" providerId="ADAL" clId="{9C53F767-CFDD-4F30-B595-0AD3D103DD48}" dt="2020-05-06T10:04:26.737" v="4113" actId="47"/>
        <pc:sldMkLst>
          <pc:docMk/>
          <pc:sldMk cId="4068433882" sldId="321"/>
        </pc:sldMkLst>
      </pc:sldChg>
      <pc:sldChg chg="modSp add del mod">
        <pc:chgData name="CARLOS GONZALEZ GUTIERREZ" userId="ec71dc5e-f895-404a-b12d-00dfbe595174" providerId="ADAL" clId="{9C53F767-CFDD-4F30-B595-0AD3D103DD48}" dt="2020-05-06T10:04:27.910" v="4114" actId="47"/>
        <pc:sldMkLst>
          <pc:docMk/>
          <pc:sldMk cId="670404403" sldId="322"/>
        </pc:sldMkLst>
      </pc:sldChg>
      <pc:sldChg chg="addSp modSp add mod">
        <pc:chgData name="CARLOS GONZALEZ GUTIERREZ" userId="ec71dc5e-f895-404a-b12d-00dfbe595174" providerId="ADAL" clId="{9C53F767-CFDD-4F30-B595-0AD3D103DD48}" dt="2020-05-10T20:07:13.099" v="6611" actId="20577"/>
        <pc:sldMkLst>
          <pc:docMk/>
          <pc:sldMk cId="1678139863" sldId="323"/>
        </pc:sldMkLst>
      </pc:sldChg>
      <pc:sldChg chg="modSp add del mod">
        <pc:chgData name="CARLOS GONZALEZ GUTIERREZ" userId="ec71dc5e-f895-404a-b12d-00dfbe595174" providerId="ADAL" clId="{9C53F767-CFDD-4F30-B595-0AD3D103DD48}" dt="2020-05-06T10:04:28.721" v="4115" actId="47"/>
        <pc:sldMkLst>
          <pc:docMk/>
          <pc:sldMk cId="703338762" sldId="324"/>
        </pc:sldMkLst>
      </pc:sldChg>
      <pc:sldChg chg="modSp add mod ord modAnim modNotesTx">
        <pc:chgData name="CARLOS GONZALEZ GUTIERREZ" userId="ec71dc5e-f895-404a-b12d-00dfbe595174" providerId="ADAL" clId="{9C53F767-CFDD-4F30-B595-0AD3D103DD48}" dt="2020-05-11T11:13:41.873" v="10035" actId="20577"/>
        <pc:sldMkLst>
          <pc:docMk/>
          <pc:sldMk cId="1849958016" sldId="325"/>
        </pc:sldMkLst>
      </pc:sldChg>
      <pc:sldChg chg="modSp add mod">
        <pc:chgData name="CARLOS GONZALEZ GUTIERREZ" userId="ec71dc5e-f895-404a-b12d-00dfbe595174" providerId="ADAL" clId="{9C53F767-CFDD-4F30-B595-0AD3D103DD48}" dt="2020-05-10T20:28:15.190" v="6631" actId="20577"/>
        <pc:sldMkLst>
          <pc:docMk/>
          <pc:sldMk cId="2004768717" sldId="326"/>
        </pc:sldMkLst>
      </pc:sldChg>
      <pc:sldChg chg="modSp add mod">
        <pc:chgData name="CARLOS GONZALEZ GUTIERREZ" userId="ec71dc5e-f895-404a-b12d-00dfbe595174" providerId="ADAL" clId="{9C53F767-CFDD-4F30-B595-0AD3D103DD48}" dt="2020-05-10T20:07:05.794" v="6588" actId="20577"/>
        <pc:sldMkLst>
          <pc:docMk/>
          <pc:sldMk cId="3768386123" sldId="327"/>
        </pc:sldMkLst>
      </pc:sldChg>
      <pc:sldChg chg="modSp mod modNotesTx">
        <pc:chgData name="CARLOS GONZALEZ GUTIERREZ" userId="ec71dc5e-f895-404a-b12d-00dfbe595174" providerId="ADAL" clId="{9C53F767-CFDD-4F30-B595-0AD3D103DD48}" dt="2020-05-12T19:12:41.733" v="10299" actId="20577"/>
        <pc:sldMkLst>
          <pc:docMk/>
          <pc:sldMk cId="3965536306" sldId="328"/>
        </pc:sldMkLst>
      </pc:sldChg>
      <pc:sldChg chg="modSp mod modNotesTx">
        <pc:chgData name="CARLOS GONZALEZ GUTIERREZ" userId="ec71dc5e-f895-404a-b12d-00dfbe595174" providerId="ADAL" clId="{9C53F767-CFDD-4F30-B595-0AD3D103DD48}" dt="2020-05-12T19:12:34.884" v="10296" actId="20577"/>
        <pc:sldMkLst>
          <pc:docMk/>
          <pc:sldMk cId="3409335349" sldId="329"/>
        </pc:sldMkLst>
      </pc:sldChg>
      <pc:sldChg chg="modSp mod">
        <pc:chgData name="CARLOS GONZALEZ GUTIERREZ" userId="ec71dc5e-f895-404a-b12d-00dfbe595174" providerId="ADAL" clId="{9C53F767-CFDD-4F30-B595-0AD3D103DD48}" dt="2020-05-12T19:12:26.080" v="10293" actId="20577"/>
        <pc:sldMkLst>
          <pc:docMk/>
          <pc:sldMk cId="1563323903" sldId="330"/>
        </pc:sldMkLst>
      </pc:sldChg>
      <pc:sldChg chg="modSp del mod">
        <pc:chgData name="CARLOS GONZALEZ GUTIERREZ" userId="ec71dc5e-f895-404a-b12d-00dfbe595174" providerId="ADAL" clId="{9C53F767-CFDD-4F30-B595-0AD3D103DD48}" dt="2020-05-12T19:12:06.833" v="10289" actId="47"/>
        <pc:sldMkLst>
          <pc:docMk/>
          <pc:sldMk cId="1894837422" sldId="331"/>
        </pc:sldMkLst>
      </pc:sldChg>
      <pc:sldChg chg="modSp mod">
        <pc:chgData name="CARLOS GONZALEZ GUTIERREZ" userId="ec71dc5e-f895-404a-b12d-00dfbe595174" providerId="ADAL" clId="{9C53F767-CFDD-4F30-B595-0AD3D103DD48}" dt="2020-05-12T19:12:58.567" v="10303" actId="20577"/>
        <pc:sldMkLst>
          <pc:docMk/>
          <pc:sldMk cId="3350271675" sldId="332"/>
        </pc:sldMkLst>
      </pc:sldChg>
      <pc:sldChg chg="add del">
        <pc:chgData name="CARLOS GONZALEZ GUTIERREZ" userId="ec71dc5e-f895-404a-b12d-00dfbe595174" providerId="ADAL" clId="{9C53F767-CFDD-4F30-B595-0AD3D103DD48}" dt="2020-05-10T18:24:33.887" v="5064" actId="2696"/>
        <pc:sldMkLst>
          <pc:docMk/>
          <pc:sldMk cId="1590471782" sldId="333"/>
        </pc:sldMkLst>
      </pc:sldChg>
      <pc:sldChg chg="addSp delSp modSp new del mod setBg modAnim">
        <pc:chgData name="CARLOS GONZALEZ GUTIERREZ" userId="ec71dc5e-f895-404a-b12d-00dfbe595174" providerId="ADAL" clId="{9C53F767-CFDD-4F30-B595-0AD3D103DD48}" dt="2020-05-10T15:49:26.572" v="4661" actId="47"/>
        <pc:sldMkLst>
          <pc:docMk/>
          <pc:sldMk cId="3606382174" sldId="333"/>
        </pc:sldMkLst>
      </pc:sldChg>
      <pc:sldChg chg="addSp delSp modSp add mod addAnim delAnim modAnim modNotesTx">
        <pc:chgData name="CARLOS GONZALEZ GUTIERREZ" userId="ec71dc5e-f895-404a-b12d-00dfbe595174" providerId="ADAL" clId="{9C53F767-CFDD-4F30-B595-0AD3D103DD48}" dt="2020-05-10T21:03:46.319" v="6734" actId="20577"/>
        <pc:sldMkLst>
          <pc:docMk/>
          <pc:sldMk cId="2361763575" sldId="334"/>
        </pc:sldMkLst>
      </pc:sldChg>
      <pc:sldChg chg="delSp modSp add del mod delAnim modAnim">
        <pc:chgData name="CARLOS GONZALEZ GUTIERREZ" userId="ec71dc5e-f895-404a-b12d-00dfbe595174" providerId="ADAL" clId="{9C53F767-CFDD-4F30-B595-0AD3D103DD48}" dt="2020-05-12T17:03:25.979" v="10128" actId="47"/>
        <pc:sldMkLst>
          <pc:docMk/>
          <pc:sldMk cId="2633572863" sldId="335"/>
        </pc:sldMkLst>
      </pc:sldChg>
      <pc:sldChg chg="delSp modSp add mod modNotesTx">
        <pc:chgData name="CARLOS GONZALEZ GUTIERREZ" userId="ec71dc5e-f895-404a-b12d-00dfbe595174" providerId="ADAL" clId="{9C53F767-CFDD-4F30-B595-0AD3D103DD48}" dt="2020-05-15T09:29:55.467" v="11751" actId="20577"/>
        <pc:sldMkLst>
          <pc:docMk/>
          <pc:sldMk cId="4246191463" sldId="336"/>
        </pc:sldMkLst>
      </pc:sldChg>
      <pc:sldChg chg="addSp delSp modSp add mod modAnim">
        <pc:chgData name="CARLOS GONZALEZ GUTIERREZ" userId="ec71dc5e-f895-404a-b12d-00dfbe595174" providerId="ADAL" clId="{9C53F767-CFDD-4F30-B595-0AD3D103DD48}" dt="2020-05-12T19:18:32.816" v="10462" actId="1076"/>
        <pc:sldMkLst>
          <pc:docMk/>
          <pc:sldMk cId="4098630290" sldId="337"/>
        </pc:sldMkLst>
      </pc:sldChg>
      <pc:sldChg chg="new del">
        <pc:chgData name="CARLOS GONZALEZ GUTIERREZ" userId="ec71dc5e-f895-404a-b12d-00dfbe595174" providerId="ADAL" clId="{9C53F767-CFDD-4F30-B595-0AD3D103DD48}" dt="2020-05-14T12:03:26.773" v="10508" actId="47"/>
        <pc:sldMkLst>
          <pc:docMk/>
          <pc:sldMk cId="1899567964" sldId="338"/>
        </pc:sldMkLst>
      </pc:sldChg>
      <pc:sldChg chg="addSp delSp modSp add mod modNotesTx">
        <pc:chgData name="CARLOS GONZALEZ GUTIERREZ" userId="ec71dc5e-f895-404a-b12d-00dfbe595174" providerId="ADAL" clId="{9C53F767-CFDD-4F30-B595-0AD3D103DD48}" dt="2020-05-14T16:53:27.042" v="11075" actId="20577"/>
        <pc:sldMkLst>
          <pc:docMk/>
          <pc:sldMk cId="2094586929" sldId="338"/>
        </pc:sldMkLst>
      </pc:sldChg>
      <pc:sldChg chg="addSp delSp modSp add mod ord modNotesTx">
        <pc:chgData name="CARLOS GONZALEZ GUTIERREZ" userId="ec71dc5e-f895-404a-b12d-00dfbe595174" providerId="ADAL" clId="{9C53F767-CFDD-4F30-B595-0AD3D103DD48}" dt="2020-05-14T12:16:55.130" v="10820" actId="20577"/>
        <pc:sldMkLst>
          <pc:docMk/>
          <pc:sldMk cId="3715275302" sldId="339"/>
        </pc:sldMkLst>
      </pc:sldChg>
      <pc:sldChg chg="addSp modSp add mod ord modNotesTx">
        <pc:chgData name="CARLOS GONZALEZ GUTIERREZ" userId="ec71dc5e-f895-404a-b12d-00dfbe595174" providerId="ADAL" clId="{9C53F767-CFDD-4F30-B595-0AD3D103DD48}" dt="2020-05-15T09:40:07.495" v="11756"/>
        <pc:sldMkLst>
          <pc:docMk/>
          <pc:sldMk cId="1144024100" sldId="340"/>
        </pc:sldMkLst>
      </pc:sldChg>
    </pc:docChg>
  </pc:docChgLst>
  <pc:docChgLst>
    <pc:chgData name="CARLOS GONZALEZ GUTIERREZ" userId="ec71dc5e-f895-404a-b12d-00dfbe595174" providerId="ADAL" clId="{C2F0D3E5-B5DF-48E4-BA05-9D6E26283C67}"/>
    <pc:docChg chg="undo custSel addSld modSld">
      <pc:chgData name="CARLOS GONZALEZ GUTIERREZ" userId="ec71dc5e-f895-404a-b12d-00dfbe595174" providerId="ADAL" clId="{C2F0D3E5-B5DF-48E4-BA05-9D6E26283C67}" dt="2020-04-23T11:42:04.842" v="149" actId="20577"/>
      <pc:docMkLst>
        <pc:docMk/>
      </pc:docMkLst>
      <pc:sldChg chg="addSp delSp modSp mod">
        <pc:chgData name="CARLOS GONZALEZ GUTIERREZ" userId="ec71dc5e-f895-404a-b12d-00dfbe595174" providerId="ADAL" clId="{C2F0D3E5-B5DF-48E4-BA05-9D6E26283C67}" dt="2020-04-23T11:42:04.842" v="149" actId="20577"/>
        <pc:sldMkLst>
          <pc:docMk/>
          <pc:sldMk cId="190408856" sldId="260"/>
        </pc:sldMkLst>
      </pc:sldChg>
      <pc:sldChg chg="modSp mod">
        <pc:chgData name="CARLOS GONZALEZ GUTIERREZ" userId="ec71dc5e-f895-404a-b12d-00dfbe595174" providerId="ADAL" clId="{C2F0D3E5-B5DF-48E4-BA05-9D6E26283C67}" dt="2020-04-23T11:23:49.686" v="19" actId="6549"/>
        <pc:sldMkLst>
          <pc:docMk/>
          <pc:sldMk cId="2970824566" sldId="274"/>
        </pc:sldMkLst>
      </pc:sldChg>
      <pc:sldChg chg="addSp modSp mod">
        <pc:chgData name="CARLOS GONZALEZ GUTIERREZ" userId="ec71dc5e-f895-404a-b12d-00dfbe595174" providerId="ADAL" clId="{C2F0D3E5-B5DF-48E4-BA05-9D6E26283C67}" dt="2020-04-23T11:24:57.109" v="61" actId="27636"/>
        <pc:sldMkLst>
          <pc:docMk/>
          <pc:sldMk cId="4022204823" sldId="278"/>
        </pc:sldMkLst>
      </pc:sldChg>
      <pc:sldChg chg="add">
        <pc:chgData name="CARLOS GONZALEZ GUTIERREZ" userId="ec71dc5e-f895-404a-b12d-00dfbe595174" providerId="ADAL" clId="{C2F0D3E5-B5DF-48E4-BA05-9D6E26283C67}" dt="2020-04-23T11:39:49.232" v="62"/>
        <pc:sldMkLst>
          <pc:docMk/>
          <pc:sldMk cId="3752990809" sldId="287"/>
        </pc:sldMkLst>
      </pc:sldChg>
    </pc:docChg>
  </pc:docChgLst>
  <pc:docChgLst>
    <pc:chgData name="CARLOS GONZALEZ GUTIERREZ" userId="ec71dc5e-f895-404a-b12d-00dfbe595174" providerId="ADAL" clId="{F46744ED-018B-4F08-B68D-04988F83B204}"/>
    <pc:docChg chg="undo custSel addSld delSld modSld sldOrd modSection">
      <pc:chgData name="CARLOS GONZALEZ GUTIERREZ" userId="ec71dc5e-f895-404a-b12d-00dfbe595174" providerId="ADAL" clId="{F46744ED-018B-4F08-B68D-04988F83B204}" dt="2021-02-26T10:35:50.167" v="696" actId="20577"/>
      <pc:docMkLst>
        <pc:docMk/>
      </pc:docMkLst>
      <pc:sldChg chg="addSp delSp modSp mod">
        <pc:chgData name="CARLOS GONZALEZ GUTIERREZ" userId="ec71dc5e-f895-404a-b12d-00dfbe595174" providerId="ADAL" clId="{F46744ED-018B-4F08-B68D-04988F83B204}" dt="2021-02-26T09:03:50.029" v="6" actId="478"/>
        <pc:sldMkLst>
          <pc:docMk/>
          <pc:sldMk cId="3639394372" sldId="291"/>
        </pc:sldMkLst>
      </pc:sldChg>
      <pc:sldChg chg="del">
        <pc:chgData name="CARLOS GONZALEZ GUTIERREZ" userId="ec71dc5e-f895-404a-b12d-00dfbe595174" providerId="ADAL" clId="{F46744ED-018B-4F08-B68D-04988F83B204}" dt="2021-02-26T09:56:25.038" v="667" actId="47"/>
        <pc:sldMkLst>
          <pc:docMk/>
          <pc:sldMk cId="3394788630" sldId="302"/>
        </pc:sldMkLst>
      </pc:sldChg>
      <pc:sldChg chg="modSp mod">
        <pc:chgData name="CARLOS GONZALEZ GUTIERREZ" userId="ec71dc5e-f895-404a-b12d-00dfbe595174" providerId="ADAL" clId="{F46744ED-018B-4F08-B68D-04988F83B204}" dt="2021-02-26T09:28:23.072" v="522" actId="20577"/>
        <pc:sldMkLst>
          <pc:docMk/>
          <pc:sldMk cId="1698825275" sldId="307"/>
        </pc:sldMkLst>
      </pc:sldChg>
      <pc:sldChg chg="delSp modSp mod">
        <pc:chgData name="CARLOS GONZALEZ GUTIERREZ" userId="ec71dc5e-f895-404a-b12d-00dfbe595174" providerId="ADAL" clId="{F46744ED-018B-4F08-B68D-04988F83B204}" dt="2021-02-26T09:07:25.558" v="205" actId="1076"/>
        <pc:sldMkLst>
          <pc:docMk/>
          <pc:sldMk cId="1941143516" sldId="310"/>
        </pc:sldMkLst>
      </pc:sldChg>
      <pc:sldChg chg="modSp mod modAnim">
        <pc:chgData name="CARLOS GONZALEZ GUTIERREZ" userId="ec71dc5e-f895-404a-b12d-00dfbe595174" providerId="ADAL" clId="{F46744ED-018B-4F08-B68D-04988F83B204}" dt="2021-02-26T09:53:41.817" v="664"/>
        <pc:sldMkLst>
          <pc:docMk/>
          <pc:sldMk cId="3434358340" sldId="312"/>
        </pc:sldMkLst>
      </pc:sldChg>
      <pc:sldChg chg="addSp delSp modSp mod ord delAnim modAnim">
        <pc:chgData name="CARLOS GONZALEZ GUTIERREZ" userId="ec71dc5e-f895-404a-b12d-00dfbe595174" providerId="ADAL" clId="{F46744ED-018B-4F08-B68D-04988F83B204}" dt="2021-02-26T09:56:17.518" v="666" actId="1076"/>
        <pc:sldMkLst>
          <pc:docMk/>
          <pc:sldMk cId="3735263469" sldId="320"/>
        </pc:sldMkLst>
      </pc:sldChg>
      <pc:sldChg chg="modSp mod">
        <pc:chgData name="CARLOS GONZALEZ GUTIERREZ" userId="ec71dc5e-f895-404a-b12d-00dfbe595174" providerId="ADAL" clId="{F46744ED-018B-4F08-B68D-04988F83B204}" dt="2021-02-26T09:14:36.923" v="393"/>
        <pc:sldMkLst>
          <pc:docMk/>
          <pc:sldMk cId="1849958016" sldId="325"/>
        </pc:sldMkLst>
      </pc:sldChg>
      <pc:sldChg chg="modSp">
        <pc:chgData name="CARLOS GONZALEZ GUTIERREZ" userId="ec71dc5e-f895-404a-b12d-00dfbe595174" providerId="ADAL" clId="{F46744ED-018B-4F08-B68D-04988F83B204}" dt="2021-02-26T10:35:50.167" v="696" actId="20577"/>
        <pc:sldMkLst>
          <pc:docMk/>
          <pc:sldMk cId="2004768717" sldId="326"/>
        </pc:sldMkLst>
      </pc:sldChg>
      <pc:sldChg chg="addSp delSp modSp add mod modAnim">
        <pc:chgData name="CARLOS GONZALEZ GUTIERREZ" userId="ec71dc5e-f895-404a-b12d-00dfbe595174" providerId="ADAL" clId="{F46744ED-018B-4F08-B68D-04988F83B204}" dt="2021-02-26T09:38:24.913" v="557"/>
        <pc:sldMkLst>
          <pc:docMk/>
          <pc:sldMk cId="308426796" sldId="350"/>
        </pc:sldMkLst>
      </pc:sldChg>
      <pc:sldChg chg="add">
        <pc:chgData name="CARLOS GONZALEZ GUTIERREZ" userId="ec71dc5e-f895-404a-b12d-00dfbe595174" providerId="ADAL" clId="{F46744ED-018B-4F08-B68D-04988F83B204}" dt="2021-02-26T09:22:21.340" v="408" actId="2890"/>
        <pc:sldMkLst>
          <pc:docMk/>
          <pc:sldMk cId="63387276" sldId="351"/>
        </pc:sldMkLst>
      </pc:sldChg>
      <pc:sldChg chg="add del">
        <pc:chgData name="CARLOS GONZALEZ GUTIERREZ" userId="ec71dc5e-f895-404a-b12d-00dfbe595174" providerId="ADAL" clId="{F46744ED-018B-4F08-B68D-04988F83B204}" dt="2021-02-26T09:53:12.122" v="626" actId="2696"/>
        <pc:sldMkLst>
          <pc:docMk/>
          <pc:sldMk cId="3936752401" sldId="352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4B89BD-5FDB-4AD7-8902-62DB22ECAB35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7AABC90-833C-482D-8338-70E9C95C8C08}">
      <dgm:prSet/>
      <dgm:spPr/>
      <dgm:t>
        <a:bodyPr/>
        <a:lstStyle/>
        <a:p>
          <a:r>
            <a:rPr lang="en-US" b="1" dirty="0"/>
            <a:t>What we are doing in Adaptive Optics</a:t>
          </a:r>
        </a:p>
      </dgm:t>
    </dgm:pt>
    <dgm:pt modelId="{3EAF9EA3-AA3A-4ECF-A891-B384054481D3}" type="parTrans" cxnId="{DFAECF02-2B4C-4C51-BA69-9888387C31F7}">
      <dgm:prSet/>
      <dgm:spPr/>
      <dgm:t>
        <a:bodyPr/>
        <a:lstStyle/>
        <a:p>
          <a:endParaRPr lang="en-US"/>
        </a:p>
      </dgm:t>
    </dgm:pt>
    <dgm:pt modelId="{41178155-2300-42F4-BF94-73BE0057D214}" type="sibTrans" cxnId="{DFAECF02-2B4C-4C51-BA69-9888387C31F7}">
      <dgm:prSet/>
      <dgm:spPr/>
      <dgm:t>
        <a:bodyPr/>
        <a:lstStyle/>
        <a:p>
          <a:endParaRPr lang="en-US"/>
        </a:p>
      </dgm:t>
    </dgm:pt>
    <dgm:pt modelId="{41C12E23-3AC4-464B-8924-A8BC3EBC87D1}">
      <dgm:prSet/>
      <dgm:spPr/>
      <dgm:t>
        <a:bodyPr/>
        <a:lstStyle/>
        <a:p>
          <a:r>
            <a:rPr lang="en-US" dirty="0"/>
            <a:t>New ways of sensing</a:t>
          </a:r>
        </a:p>
      </dgm:t>
    </dgm:pt>
    <dgm:pt modelId="{88941123-5731-4813-970F-E3A731F1A7FB}" type="parTrans" cxnId="{20637864-3B5F-41B5-9660-67D247A2B3C4}">
      <dgm:prSet/>
      <dgm:spPr/>
      <dgm:t>
        <a:bodyPr/>
        <a:lstStyle/>
        <a:p>
          <a:endParaRPr lang="en-US"/>
        </a:p>
      </dgm:t>
    </dgm:pt>
    <dgm:pt modelId="{33A0ABF1-6B24-431F-87CF-6E99A930945D}" type="sibTrans" cxnId="{20637864-3B5F-41B5-9660-67D247A2B3C4}">
      <dgm:prSet/>
      <dgm:spPr/>
      <dgm:t>
        <a:bodyPr/>
        <a:lstStyle/>
        <a:p>
          <a:endParaRPr lang="en-US"/>
        </a:p>
      </dgm:t>
    </dgm:pt>
    <dgm:pt modelId="{0081879C-2962-484C-80AE-BFBE8AE81C0A}">
      <dgm:prSet/>
      <dgm:spPr/>
      <dgm:t>
        <a:bodyPr/>
        <a:lstStyle/>
        <a:p>
          <a:r>
            <a:rPr lang="en-US" dirty="0"/>
            <a:t>Predicting the future</a:t>
          </a:r>
        </a:p>
      </dgm:t>
    </dgm:pt>
    <dgm:pt modelId="{A722A0F9-9BB4-4EF0-9329-54C8831EF6A2}" type="parTrans" cxnId="{C117DF5A-9C7D-4FF4-88D5-3A58CFF5BBA0}">
      <dgm:prSet/>
      <dgm:spPr/>
      <dgm:t>
        <a:bodyPr/>
        <a:lstStyle/>
        <a:p>
          <a:endParaRPr lang="en-US"/>
        </a:p>
      </dgm:t>
    </dgm:pt>
    <dgm:pt modelId="{D320B7BC-877F-49FC-93D5-699D2832F552}" type="sibTrans" cxnId="{C117DF5A-9C7D-4FF4-88D5-3A58CFF5BBA0}">
      <dgm:prSet/>
      <dgm:spPr/>
      <dgm:t>
        <a:bodyPr/>
        <a:lstStyle/>
        <a:p>
          <a:endParaRPr lang="en-US"/>
        </a:p>
      </dgm:t>
    </dgm:pt>
    <dgm:pt modelId="{23C04A70-1832-47C6-84E8-DF043118CEB8}">
      <dgm:prSet/>
      <dgm:spPr/>
      <dgm:t>
        <a:bodyPr/>
        <a:lstStyle/>
        <a:p>
          <a:r>
            <a:rPr lang="en-US" dirty="0"/>
            <a:t>What we want to do in Adaptive Optics</a:t>
          </a:r>
        </a:p>
      </dgm:t>
    </dgm:pt>
    <dgm:pt modelId="{D0EC6882-21E0-4E24-9DF2-55789FB6D375}" type="parTrans" cxnId="{569C2609-247D-4426-A901-FC49B52988A8}">
      <dgm:prSet/>
      <dgm:spPr/>
      <dgm:t>
        <a:bodyPr/>
        <a:lstStyle/>
        <a:p>
          <a:endParaRPr lang="en-US"/>
        </a:p>
      </dgm:t>
    </dgm:pt>
    <dgm:pt modelId="{468DDBE4-2320-4F6D-90F8-8181CD0B9194}" type="sibTrans" cxnId="{569C2609-247D-4426-A901-FC49B52988A8}">
      <dgm:prSet/>
      <dgm:spPr/>
      <dgm:t>
        <a:bodyPr/>
        <a:lstStyle/>
        <a:p>
          <a:endParaRPr lang="en-US"/>
        </a:p>
      </dgm:t>
    </dgm:pt>
    <dgm:pt modelId="{7B0162B0-6FAF-49EC-ADDD-4381390245A6}">
      <dgm:prSet/>
      <dgm:spPr/>
      <dgm:t>
        <a:bodyPr/>
        <a:lstStyle/>
        <a:p>
          <a:r>
            <a:rPr lang="en-US" dirty="0"/>
            <a:t>Speeding up: Optical neural networks	</a:t>
          </a:r>
        </a:p>
      </dgm:t>
    </dgm:pt>
    <dgm:pt modelId="{6B792737-A4DE-4082-BE15-9497B1EA69BE}" type="parTrans" cxnId="{5F66DC86-ABD3-4184-B50C-E106632507B7}">
      <dgm:prSet/>
      <dgm:spPr/>
      <dgm:t>
        <a:bodyPr/>
        <a:lstStyle/>
        <a:p>
          <a:endParaRPr lang="en-US"/>
        </a:p>
      </dgm:t>
    </dgm:pt>
    <dgm:pt modelId="{B2A3C4D6-D0F5-4EBB-A581-100529C94501}" type="sibTrans" cxnId="{5F66DC86-ABD3-4184-B50C-E106632507B7}">
      <dgm:prSet/>
      <dgm:spPr/>
      <dgm:t>
        <a:bodyPr/>
        <a:lstStyle/>
        <a:p>
          <a:endParaRPr lang="en-US"/>
        </a:p>
      </dgm:t>
    </dgm:pt>
    <dgm:pt modelId="{E6594979-E1B6-4E40-9F35-ADAEAABB8BC2}" type="pres">
      <dgm:prSet presAssocID="{2B4B89BD-5FDB-4AD7-8902-62DB22ECAB35}" presName="linear" presStyleCnt="0">
        <dgm:presLayoutVars>
          <dgm:animLvl val="lvl"/>
          <dgm:resizeHandles val="exact"/>
        </dgm:presLayoutVars>
      </dgm:prSet>
      <dgm:spPr/>
    </dgm:pt>
    <dgm:pt modelId="{6164142D-244A-459C-8CCA-9442DB9B0A79}" type="pres">
      <dgm:prSet presAssocID="{27AABC90-833C-482D-8338-70E9C95C8C0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02F1FB7-F887-42D5-BAB6-A79D0D277CB2}" type="pres">
      <dgm:prSet presAssocID="{27AABC90-833C-482D-8338-70E9C95C8C08}" presName="childText" presStyleLbl="revTx" presStyleIdx="0" presStyleCnt="2">
        <dgm:presLayoutVars>
          <dgm:bulletEnabled val="1"/>
        </dgm:presLayoutVars>
      </dgm:prSet>
      <dgm:spPr/>
    </dgm:pt>
    <dgm:pt modelId="{CB82D041-D94F-4586-8DE7-4595510FB581}" type="pres">
      <dgm:prSet presAssocID="{23C04A70-1832-47C6-84E8-DF043118CEB8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E9164C8-1F23-4DEC-9CF4-D236C3A4F457}" type="pres">
      <dgm:prSet presAssocID="{23C04A70-1832-47C6-84E8-DF043118CEB8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76AE4B00-D0F9-425F-A625-E1AAB9F09363}" type="presOf" srcId="{23C04A70-1832-47C6-84E8-DF043118CEB8}" destId="{CB82D041-D94F-4586-8DE7-4595510FB581}" srcOrd="0" destOrd="0" presId="urn:microsoft.com/office/officeart/2005/8/layout/vList2"/>
    <dgm:cxn modelId="{DFAECF02-2B4C-4C51-BA69-9888387C31F7}" srcId="{2B4B89BD-5FDB-4AD7-8902-62DB22ECAB35}" destId="{27AABC90-833C-482D-8338-70E9C95C8C08}" srcOrd="0" destOrd="0" parTransId="{3EAF9EA3-AA3A-4ECF-A891-B384054481D3}" sibTransId="{41178155-2300-42F4-BF94-73BE0057D214}"/>
    <dgm:cxn modelId="{569C2609-247D-4426-A901-FC49B52988A8}" srcId="{2B4B89BD-5FDB-4AD7-8902-62DB22ECAB35}" destId="{23C04A70-1832-47C6-84E8-DF043118CEB8}" srcOrd="1" destOrd="0" parTransId="{D0EC6882-21E0-4E24-9DF2-55789FB6D375}" sibTransId="{468DDBE4-2320-4F6D-90F8-8181CD0B9194}"/>
    <dgm:cxn modelId="{20637864-3B5F-41B5-9660-67D247A2B3C4}" srcId="{27AABC90-833C-482D-8338-70E9C95C8C08}" destId="{41C12E23-3AC4-464B-8924-A8BC3EBC87D1}" srcOrd="0" destOrd="0" parTransId="{88941123-5731-4813-970F-E3A731F1A7FB}" sibTransId="{33A0ABF1-6B24-431F-87CF-6E99A930945D}"/>
    <dgm:cxn modelId="{4E98AB4E-63D7-4301-A995-B8ED18FF8DB9}" type="presOf" srcId="{2B4B89BD-5FDB-4AD7-8902-62DB22ECAB35}" destId="{E6594979-E1B6-4E40-9F35-ADAEAABB8BC2}" srcOrd="0" destOrd="0" presId="urn:microsoft.com/office/officeart/2005/8/layout/vList2"/>
    <dgm:cxn modelId="{ADAF4374-756A-48E4-A0B9-6502F643231A}" type="presOf" srcId="{27AABC90-833C-482D-8338-70E9C95C8C08}" destId="{6164142D-244A-459C-8CCA-9442DB9B0A79}" srcOrd="0" destOrd="0" presId="urn:microsoft.com/office/officeart/2005/8/layout/vList2"/>
    <dgm:cxn modelId="{9119FF74-808F-458A-B3F9-73DEB05E6F1B}" type="presOf" srcId="{0081879C-2962-484C-80AE-BFBE8AE81C0A}" destId="{002F1FB7-F887-42D5-BAB6-A79D0D277CB2}" srcOrd="0" destOrd="1" presId="urn:microsoft.com/office/officeart/2005/8/layout/vList2"/>
    <dgm:cxn modelId="{C117DF5A-9C7D-4FF4-88D5-3A58CFF5BBA0}" srcId="{27AABC90-833C-482D-8338-70E9C95C8C08}" destId="{0081879C-2962-484C-80AE-BFBE8AE81C0A}" srcOrd="1" destOrd="0" parTransId="{A722A0F9-9BB4-4EF0-9329-54C8831EF6A2}" sibTransId="{D320B7BC-877F-49FC-93D5-699D2832F552}"/>
    <dgm:cxn modelId="{5F66DC86-ABD3-4184-B50C-E106632507B7}" srcId="{23C04A70-1832-47C6-84E8-DF043118CEB8}" destId="{7B0162B0-6FAF-49EC-ADDD-4381390245A6}" srcOrd="0" destOrd="0" parTransId="{6B792737-A4DE-4082-BE15-9497B1EA69BE}" sibTransId="{B2A3C4D6-D0F5-4EBB-A581-100529C94501}"/>
    <dgm:cxn modelId="{BC3830AE-E49D-4E2A-A534-E4F106C4510B}" type="presOf" srcId="{41C12E23-3AC4-464B-8924-A8BC3EBC87D1}" destId="{002F1FB7-F887-42D5-BAB6-A79D0D277CB2}" srcOrd="0" destOrd="0" presId="urn:microsoft.com/office/officeart/2005/8/layout/vList2"/>
    <dgm:cxn modelId="{86BA71C1-5D23-45AB-933D-89A53DE077B3}" type="presOf" srcId="{7B0162B0-6FAF-49EC-ADDD-4381390245A6}" destId="{CE9164C8-1F23-4DEC-9CF4-D236C3A4F457}" srcOrd="0" destOrd="0" presId="urn:microsoft.com/office/officeart/2005/8/layout/vList2"/>
    <dgm:cxn modelId="{CA632BE6-020D-4201-A1E6-CC829EDDB621}" type="presParOf" srcId="{E6594979-E1B6-4E40-9F35-ADAEAABB8BC2}" destId="{6164142D-244A-459C-8CCA-9442DB9B0A79}" srcOrd="0" destOrd="0" presId="urn:microsoft.com/office/officeart/2005/8/layout/vList2"/>
    <dgm:cxn modelId="{8CD955B7-1494-4D9C-ACAC-E336199C378D}" type="presParOf" srcId="{E6594979-E1B6-4E40-9F35-ADAEAABB8BC2}" destId="{002F1FB7-F887-42D5-BAB6-A79D0D277CB2}" srcOrd="1" destOrd="0" presId="urn:microsoft.com/office/officeart/2005/8/layout/vList2"/>
    <dgm:cxn modelId="{43BCD9D0-B5DA-4B10-B7B3-F6EAD5C9D1AF}" type="presParOf" srcId="{E6594979-E1B6-4E40-9F35-ADAEAABB8BC2}" destId="{CB82D041-D94F-4586-8DE7-4595510FB581}" srcOrd="2" destOrd="0" presId="urn:microsoft.com/office/officeart/2005/8/layout/vList2"/>
    <dgm:cxn modelId="{E448B6A8-8D3A-4043-BCE4-B1DD2BE71BCB}" type="presParOf" srcId="{E6594979-E1B6-4E40-9F35-ADAEAABB8BC2}" destId="{CE9164C8-1F23-4DEC-9CF4-D236C3A4F457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4B89BD-5FDB-4AD7-8902-62DB22ECAB35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7AABC90-833C-482D-8338-70E9C95C8C08}">
      <dgm:prSet/>
      <dgm:spPr/>
      <dgm:t>
        <a:bodyPr/>
        <a:lstStyle/>
        <a:p>
          <a:r>
            <a:rPr lang="en-US" b="0" dirty="0"/>
            <a:t>What we are doing in Adaptive Optics</a:t>
          </a:r>
        </a:p>
      </dgm:t>
    </dgm:pt>
    <dgm:pt modelId="{3EAF9EA3-AA3A-4ECF-A891-B384054481D3}" type="parTrans" cxnId="{DFAECF02-2B4C-4C51-BA69-9888387C31F7}">
      <dgm:prSet/>
      <dgm:spPr/>
      <dgm:t>
        <a:bodyPr/>
        <a:lstStyle/>
        <a:p>
          <a:endParaRPr lang="en-US"/>
        </a:p>
      </dgm:t>
    </dgm:pt>
    <dgm:pt modelId="{41178155-2300-42F4-BF94-73BE0057D214}" type="sibTrans" cxnId="{DFAECF02-2B4C-4C51-BA69-9888387C31F7}">
      <dgm:prSet/>
      <dgm:spPr/>
      <dgm:t>
        <a:bodyPr/>
        <a:lstStyle/>
        <a:p>
          <a:endParaRPr lang="en-US"/>
        </a:p>
      </dgm:t>
    </dgm:pt>
    <dgm:pt modelId="{41C12E23-3AC4-464B-8924-A8BC3EBC87D1}">
      <dgm:prSet/>
      <dgm:spPr/>
      <dgm:t>
        <a:bodyPr/>
        <a:lstStyle/>
        <a:p>
          <a:r>
            <a:rPr lang="en-US" dirty="0"/>
            <a:t>New ways of sensing</a:t>
          </a:r>
        </a:p>
      </dgm:t>
    </dgm:pt>
    <dgm:pt modelId="{88941123-5731-4813-970F-E3A731F1A7FB}" type="parTrans" cxnId="{20637864-3B5F-41B5-9660-67D247A2B3C4}">
      <dgm:prSet/>
      <dgm:spPr/>
      <dgm:t>
        <a:bodyPr/>
        <a:lstStyle/>
        <a:p>
          <a:endParaRPr lang="en-US"/>
        </a:p>
      </dgm:t>
    </dgm:pt>
    <dgm:pt modelId="{33A0ABF1-6B24-431F-87CF-6E99A930945D}" type="sibTrans" cxnId="{20637864-3B5F-41B5-9660-67D247A2B3C4}">
      <dgm:prSet/>
      <dgm:spPr/>
      <dgm:t>
        <a:bodyPr/>
        <a:lstStyle/>
        <a:p>
          <a:endParaRPr lang="en-US"/>
        </a:p>
      </dgm:t>
    </dgm:pt>
    <dgm:pt modelId="{0081879C-2962-484C-80AE-BFBE8AE81C0A}">
      <dgm:prSet/>
      <dgm:spPr/>
      <dgm:t>
        <a:bodyPr/>
        <a:lstStyle/>
        <a:p>
          <a:r>
            <a:rPr lang="en-US" dirty="0"/>
            <a:t>Predicting the future</a:t>
          </a:r>
        </a:p>
      </dgm:t>
    </dgm:pt>
    <dgm:pt modelId="{A722A0F9-9BB4-4EF0-9329-54C8831EF6A2}" type="parTrans" cxnId="{C117DF5A-9C7D-4FF4-88D5-3A58CFF5BBA0}">
      <dgm:prSet/>
      <dgm:spPr/>
      <dgm:t>
        <a:bodyPr/>
        <a:lstStyle/>
        <a:p>
          <a:endParaRPr lang="en-US"/>
        </a:p>
      </dgm:t>
    </dgm:pt>
    <dgm:pt modelId="{D320B7BC-877F-49FC-93D5-699D2832F552}" type="sibTrans" cxnId="{C117DF5A-9C7D-4FF4-88D5-3A58CFF5BBA0}">
      <dgm:prSet/>
      <dgm:spPr/>
      <dgm:t>
        <a:bodyPr/>
        <a:lstStyle/>
        <a:p>
          <a:endParaRPr lang="en-US"/>
        </a:p>
      </dgm:t>
    </dgm:pt>
    <dgm:pt modelId="{23C04A70-1832-47C6-84E8-DF043118CEB8}">
      <dgm:prSet/>
      <dgm:spPr/>
      <dgm:t>
        <a:bodyPr/>
        <a:lstStyle/>
        <a:p>
          <a:r>
            <a:rPr lang="en-US" b="1" dirty="0"/>
            <a:t>What we want to do in Adaptive Optics</a:t>
          </a:r>
        </a:p>
      </dgm:t>
    </dgm:pt>
    <dgm:pt modelId="{D0EC6882-21E0-4E24-9DF2-55789FB6D375}" type="parTrans" cxnId="{569C2609-247D-4426-A901-FC49B52988A8}">
      <dgm:prSet/>
      <dgm:spPr/>
      <dgm:t>
        <a:bodyPr/>
        <a:lstStyle/>
        <a:p>
          <a:endParaRPr lang="en-US"/>
        </a:p>
      </dgm:t>
    </dgm:pt>
    <dgm:pt modelId="{468DDBE4-2320-4F6D-90F8-8181CD0B9194}" type="sibTrans" cxnId="{569C2609-247D-4426-A901-FC49B52988A8}">
      <dgm:prSet/>
      <dgm:spPr/>
      <dgm:t>
        <a:bodyPr/>
        <a:lstStyle/>
        <a:p>
          <a:endParaRPr lang="en-US"/>
        </a:p>
      </dgm:t>
    </dgm:pt>
    <dgm:pt modelId="{7B0162B0-6FAF-49EC-ADDD-4381390245A6}">
      <dgm:prSet/>
      <dgm:spPr/>
      <dgm:t>
        <a:bodyPr/>
        <a:lstStyle/>
        <a:p>
          <a:r>
            <a:rPr lang="en-US" dirty="0"/>
            <a:t>Speeding up: Optical neural networks	</a:t>
          </a:r>
        </a:p>
      </dgm:t>
    </dgm:pt>
    <dgm:pt modelId="{6B792737-A4DE-4082-BE15-9497B1EA69BE}" type="parTrans" cxnId="{5F66DC86-ABD3-4184-B50C-E106632507B7}">
      <dgm:prSet/>
      <dgm:spPr/>
      <dgm:t>
        <a:bodyPr/>
        <a:lstStyle/>
        <a:p>
          <a:endParaRPr lang="en-US"/>
        </a:p>
      </dgm:t>
    </dgm:pt>
    <dgm:pt modelId="{B2A3C4D6-D0F5-4EBB-A581-100529C94501}" type="sibTrans" cxnId="{5F66DC86-ABD3-4184-B50C-E106632507B7}">
      <dgm:prSet/>
      <dgm:spPr/>
      <dgm:t>
        <a:bodyPr/>
        <a:lstStyle/>
        <a:p>
          <a:endParaRPr lang="en-US"/>
        </a:p>
      </dgm:t>
    </dgm:pt>
    <dgm:pt modelId="{E6594979-E1B6-4E40-9F35-ADAEAABB8BC2}" type="pres">
      <dgm:prSet presAssocID="{2B4B89BD-5FDB-4AD7-8902-62DB22ECAB35}" presName="linear" presStyleCnt="0">
        <dgm:presLayoutVars>
          <dgm:animLvl val="lvl"/>
          <dgm:resizeHandles val="exact"/>
        </dgm:presLayoutVars>
      </dgm:prSet>
      <dgm:spPr/>
    </dgm:pt>
    <dgm:pt modelId="{6164142D-244A-459C-8CCA-9442DB9B0A79}" type="pres">
      <dgm:prSet presAssocID="{27AABC90-833C-482D-8338-70E9C95C8C0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02F1FB7-F887-42D5-BAB6-A79D0D277CB2}" type="pres">
      <dgm:prSet presAssocID="{27AABC90-833C-482D-8338-70E9C95C8C08}" presName="childText" presStyleLbl="revTx" presStyleIdx="0" presStyleCnt="2">
        <dgm:presLayoutVars>
          <dgm:bulletEnabled val="1"/>
        </dgm:presLayoutVars>
      </dgm:prSet>
      <dgm:spPr/>
    </dgm:pt>
    <dgm:pt modelId="{CB82D041-D94F-4586-8DE7-4595510FB581}" type="pres">
      <dgm:prSet presAssocID="{23C04A70-1832-47C6-84E8-DF043118CEB8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E9164C8-1F23-4DEC-9CF4-D236C3A4F457}" type="pres">
      <dgm:prSet presAssocID="{23C04A70-1832-47C6-84E8-DF043118CEB8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76AE4B00-D0F9-425F-A625-E1AAB9F09363}" type="presOf" srcId="{23C04A70-1832-47C6-84E8-DF043118CEB8}" destId="{CB82D041-D94F-4586-8DE7-4595510FB581}" srcOrd="0" destOrd="0" presId="urn:microsoft.com/office/officeart/2005/8/layout/vList2"/>
    <dgm:cxn modelId="{DFAECF02-2B4C-4C51-BA69-9888387C31F7}" srcId="{2B4B89BD-5FDB-4AD7-8902-62DB22ECAB35}" destId="{27AABC90-833C-482D-8338-70E9C95C8C08}" srcOrd="0" destOrd="0" parTransId="{3EAF9EA3-AA3A-4ECF-A891-B384054481D3}" sibTransId="{41178155-2300-42F4-BF94-73BE0057D214}"/>
    <dgm:cxn modelId="{569C2609-247D-4426-A901-FC49B52988A8}" srcId="{2B4B89BD-5FDB-4AD7-8902-62DB22ECAB35}" destId="{23C04A70-1832-47C6-84E8-DF043118CEB8}" srcOrd="1" destOrd="0" parTransId="{D0EC6882-21E0-4E24-9DF2-55789FB6D375}" sibTransId="{468DDBE4-2320-4F6D-90F8-8181CD0B9194}"/>
    <dgm:cxn modelId="{20637864-3B5F-41B5-9660-67D247A2B3C4}" srcId="{27AABC90-833C-482D-8338-70E9C95C8C08}" destId="{41C12E23-3AC4-464B-8924-A8BC3EBC87D1}" srcOrd="0" destOrd="0" parTransId="{88941123-5731-4813-970F-E3A731F1A7FB}" sibTransId="{33A0ABF1-6B24-431F-87CF-6E99A930945D}"/>
    <dgm:cxn modelId="{4E98AB4E-63D7-4301-A995-B8ED18FF8DB9}" type="presOf" srcId="{2B4B89BD-5FDB-4AD7-8902-62DB22ECAB35}" destId="{E6594979-E1B6-4E40-9F35-ADAEAABB8BC2}" srcOrd="0" destOrd="0" presId="urn:microsoft.com/office/officeart/2005/8/layout/vList2"/>
    <dgm:cxn modelId="{ADAF4374-756A-48E4-A0B9-6502F643231A}" type="presOf" srcId="{27AABC90-833C-482D-8338-70E9C95C8C08}" destId="{6164142D-244A-459C-8CCA-9442DB9B0A79}" srcOrd="0" destOrd="0" presId="urn:microsoft.com/office/officeart/2005/8/layout/vList2"/>
    <dgm:cxn modelId="{9119FF74-808F-458A-B3F9-73DEB05E6F1B}" type="presOf" srcId="{0081879C-2962-484C-80AE-BFBE8AE81C0A}" destId="{002F1FB7-F887-42D5-BAB6-A79D0D277CB2}" srcOrd="0" destOrd="1" presId="urn:microsoft.com/office/officeart/2005/8/layout/vList2"/>
    <dgm:cxn modelId="{C117DF5A-9C7D-4FF4-88D5-3A58CFF5BBA0}" srcId="{27AABC90-833C-482D-8338-70E9C95C8C08}" destId="{0081879C-2962-484C-80AE-BFBE8AE81C0A}" srcOrd="1" destOrd="0" parTransId="{A722A0F9-9BB4-4EF0-9329-54C8831EF6A2}" sibTransId="{D320B7BC-877F-49FC-93D5-699D2832F552}"/>
    <dgm:cxn modelId="{5F66DC86-ABD3-4184-B50C-E106632507B7}" srcId="{23C04A70-1832-47C6-84E8-DF043118CEB8}" destId="{7B0162B0-6FAF-49EC-ADDD-4381390245A6}" srcOrd="0" destOrd="0" parTransId="{6B792737-A4DE-4082-BE15-9497B1EA69BE}" sibTransId="{B2A3C4D6-D0F5-4EBB-A581-100529C94501}"/>
    <dgm:cxn modelId="{BC3830AE-E49D-4E2A-A534-E4F106C4510B}" type="presOf" srcId="{41C12E23-3AC4-464B-8924-A8BC3EBC87D1}" destId="{002F1FB7-F887-42D5-BAB6-A79D0D277CB2}" srcOrd="0" destOrd="0" presId="urn:microsoft.com/office/officeart/2005/8/layout/vList2"/>
    <dgm:cxn modelId="{86BA71C1-5D23-45AB-933D-89A53DE077B3}" type="presOf" srcId="{7B0162B0-6FAF-49EC-ADDD-4381390245A6}" destId="{CE9164C8-1F23-4DEC-9CF4-D236C3A4F457}" srcOrd="0" destOrd="0" presId="urn:microsoft.com/office/officeart/2005/8/layout/vList2"/>
    <dgm:cxn modelId="{CA632BE6-020D-4201-A1E6-CC829EDDB621}" type="presParOf" srcId="{E6594979-E1B6-4E40-9F35-ADAEAABB8BC2}" destId="{6164142D-244A-459C-8CCA-9442DB9B0A79}" srcOrd="0" destOrd="0" presId="urn:microsoft.com/office/officeart/2005/8/layout/vList2"/>
    <dgm:cxn modelId="{8CD955B7-1494-4D9C-ACAC-E336199C378D}" type="presParOf" srcId="{E6594979-E1B6-4E40-9F35-ADAEAABB8BC2}" destId="{002F1FB7-F887-42D5-BAB6-A79D0D277CB2}" srcOrd="1" destOrd="0" presId="urn:microsoft.com/office/officeart/2005/8/layout/vList2"/>
    <dgm:cxn modelId="{43BCD9D0-B5DA-4B10-B7B3-F6EAD5C9D1AF}" type="presParOf" srcId="{E6594979-E1B6-4E40-9F35-ADAEAABB8BC2}" destId="{CB82D041-D94F-4586-8DE7-4595510FB581}" srcOrd="2" destOrd="0" presId="urn:microsoft.com/office/officeart/2005/8/layout/vList2"/>
    <dgm:cxn modelId="{E448B6A8-8D3A-4043-BCE4-B1DD2BE71BCB}" type="presParOf" srcId="{E6594979-E1B6-4E40-9F35-ADAEAABB8BC2}" destId="{CE9164C8-1F23-4DEC-9CF4-D236C3A4F457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83F0BB-EE11-41DD-9E0B-80163BE4B578}" type="doc">
      <dgm:prSet loTypeId="urn:microsoft.com/office/officeart/2005/8/layout/list1" loCatId="list" qsTypeId="urn:microsoft.com/office/officeart/2005/8/quickstyle/simple4" qsCatId="simple" csTypeId="urn:microsoft.com/office/officeart/2005/8/colors/accent2_2" csCatId="accent2" phldr="1"/>
      <dgm:spPr/>
    </dgm:pt>
    <dgm:pt modelId="{7A38430F-442C-4EA6-8CB9-4B37C0D76155}">
      <dgm:prSet phldrT="[Texto]"/>
      <dgm:spPr/>
      <dgm:t>
        <a:bodyPr/>
        <a:lstStyle/>
        <a:p>
          <a:r>
            <a:rPr lang="en-US" noProof="0" dirty="0"/>
            <a:t>Neural networks + Adaptive optics</a:t>
          </a:r>
        </a:p>
      </dgm:t>
    </dgm:pt>
    <dgm:pt modelId="{F104D270-C2B0-49D2-ABF8-24A19FC14A15}" type="parTrans" cxnId="{C764B366-61C1-4E24-83B4-6958B8EDD76F}">
      <dgm:prSet/>
      <dgm:spPr/>
      <dgm:t>
        <a:bodyPr/>
        <a:lstStyle/>
        <a:p>
          <a:endParaRPr lang="en-US"/>
        </a:p>
      </dgm:t>
    </dgm:pt>
    <dgm:pt modelId="{C4652E0F-282A-4C74-89BE-962A3CE46AEF}" type="sibTrans" cxnId="{C764B366-61C1-4E24-83B4-6958B8EDD76F}">
      <dgm:prSet/>
      <dgm:spPr/>
      <dgm:t>
        <a:bodyPr/>
        <a:lstStyle/>
        <a:p>
          <a:endParaRPr lang="en-US"/>
        </a:p>
      </dgm:t>
    </dgm:pt>
    <dgm:pt modelId="{9E93592C-510D-4FFD-B386-350177DD3172}">
      <dgm:prSet phldrT="[Texto]"/>
      <dgm:spPr/>
      <dgm:t>
        <a:bodyPr/>
        <a:lstStyle/>
        <a:p>
          <a:r>
            <a:rPr lang="en-US" noProof="0" dirty="0"/>
            <a:t>Optical Neural Networks + SLM + AO</a:t>
          </a:r>
        </a:p>
      </dgm:t>
    </dgm:pt>
    <dgm:pt modelId="{4D6CEEE4-A3B1-4F88-8DCD-4877895E708E}" type="parTrans" cxnId="{6A47CC6F-B701-4464-B261-85B9A5445B83}">
      <dgm:prSet/>
      <dgm:spPr/>
      <dgm:t>
        <a:bodyPr/>
        <a:lstStyle/>
        <a:p>
          <a:endParaRPr lang="en-US"/>
        </a:p>
      </dgm:t>
    </dgm:pt>
    <dgm:pt modelId="{C00213D9-24F7-46EE-B593-0F527D80C8CD}" type="sibTrans" cxnId="{6A47CC6F-B701-4464-B261-85B9A5445B83}">
      <dgm:prSet/>
      <dgm:spPr/>
      <dgm:t>
        <a:bodyPr/>
        <a:lstStyle/>
        <a:p>
          <a:endParaRPr lang="en-US"/>
        </a:p>
      </dgm:t>
    </dgm:pt>
    <dgm:pt modelId="{F2D89774-D9DA-40CD-8474-5B9E0A70122B}">
      <dgm:prSet phldrT="[Texto]"/>
      <dgm:spPr/>
      <dgm:t>
        <a:bodyPr/>
        <a:lstStyle/>
        <a:p>
          <a:r>
            <a:rPr lang="en-US" noProof="0" dirty="0"/>
            <a:t>New networks </a:t>
          </a:r>
          <a:r>
            <a:rPr lang="en-US" noProof="0" dirty="0">
              <a:sym typeface="Symbol" panose="05050102010706020507" pitchFamily="18" charset="2"/>
            </a:rPr>
            <a:t></a:t>
          </a:r>
          <a:r>
            <a:rPr lang="en-US" noProof="0" dirty="0"/>
            <a:t> New challenges</a:t>
          </a:r>
        </a:p>
      </dgm:t>
    </dgm:pt>
    <dgm:pt modelId="{2CC49B9F-84CD-47CF-9CDB-F4EA1C765532}" type="parTrans" cxnId="{679259ED-2E5E-4972-9926-4CA4FC7BE36F}">
      <dgm:prSet/>
      <dgm:spPr/>
      <dgm:t>
        <a:bodyPr/>
        <a:lstStyle/>
        <a:p>
          <a:endParaRPr lang="en-US"/>
        </a:p>
      </dgm:t>
    </dgm:pt>
    <dgm:pt modelId="{754EDD36-5652-4BA9-92E3-4B798E033A36}" type="sibTrans" cxnId="{679259ED-2E5E-4972-9926-4CA4FC7BE36F}">
      <dgm:prSet/>
      <dgm:spPr/>
      <dgm:t>
        <a:bodyPr/>
        <a:lstStyle/>
        <a:p>
          <a:endParaRPr lang="en-US"/>
        </a:p>
      </dgm:t>
    </dgm:pt>
    <dgm:pt modelId="{D0C9C0AE-045D-4B0F-8C97-CF116EE02946}" type="pres">
      <dgm:prSet presAssocID="{0D83F0BB-EE11-41DD-9E0B-80163BE4B578}" presName="linear" presStyleCnt="0">
        <dgm:presLayoutVars>
          <dgm:dir/>
          <dgm:animLvl val="lvl"/>
          <dgm:resizeHandles val="exact"/>
        </dgm:presLayoutVars>
      </dgm:prSet>
      <dgm:spPr/>
    </dgm:pt>
    <dgm:pt modelId="{D8307522-29DC-46E8-9437-CFD8FC696B4E}" type="pres">
      <dgm:prSet presAssocID="{7A38430F-442C-4EA6-8CB9-4B37C0D76155}" presName="parentLin" presStyleCnt="0"/>
      <dgm:spPr/>
    </dgm:pt>
    <dgm:pt modelId="{70D4D444-EEE4-4004-A654-992C55BB0F81}" type="pres">
      <dgm:prSet presAssocID="{7A38430F-442C-4EA6-8CB9-4B37C0D76155}" presName="parentLeftMargin" presStyleLbl="node1" presStyleIdx="0" presStyleCnt="3"/>
      <dgm:spPr/>
    </dgm:pt>
    <dgm:pt modelId="{E29144AA-3E4E-431A-92DA-808E0CFCE702}" type="pres">
      <dgm:prSet presAssocID="{7A38430F-442C-4EA6-8CB9-4B37C0D7615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2B3B6C1-E5B7-4BEE-8A4E-33518C834E3A}" type="pres">
      <dgm:prSet presAssocID="{7A38430F-442C-4EA6-8CB9-4B37C0D76155}" presName="negativeSpace" presStyleCnt="0"/>
      <dgm:spPr/>
    </dgm:pt>
    <dgm:pt modelId="{A6255D2F-81A8-4AA1-A460-2EE282EC015F}" type="pres">
      <dgm:prSet presAssocID="{7A38430F-442C-4EA6-8CB9-4B37C0D76155}" presName="childText" presStyleLbl="conFgAcc1" presStyleIdx="0" presStyleCnt="3">
        <dgm:presLayoutVars>
          <dgm:bulletEnabled val="1"/>
        </dgm:presLayoutVars>
      </dgm:prSet>
      <dgm:spPr/>
    </dgm:pt>
    <dgm:pt modelId="{96217D1C-4E0F-4844-9EB1-A1C14AD97F93}" type="pres">
      <dgm:prSet presAssocID="{C4652E0F-282A-4C74-89BE-962A3CE46AEF}" presName="spaceBetweenRectangles" presStyleCnt="0"/>
      <dgm:spPr/>
    </dgm:pt>
    <dgm:pt modelId="{4804C1E7-B4CC-455C-940B-1BCCB5E159A7}" type="pres">
      <dgm:prSet presAssocID="{9E93592C-510D-4FFD-B386-350177DD3172}" presName="parentLin" presStyleCnt="0"/>
      <dgm:spPr/>
    </dgm:pt>
    <dgm:pt modelId="{1E7F3283-3C9B-4B10-B857-8984DBD6712E}" type="pres">
      <dgm:prSet presAssocID="{9E93592C-510D-4FFD-B386-350177DD3172}" presName="parentLeftMargin" presStyleLbl="node1" presStyleIdx="0" presStyleCnt="3"/>
      <dgm:spPr/>
    </dgm:pt>
    <dgm:pt modelId="{ECB7E22A-302F-48D3-AAE5-A311B8ED3297}" type="pres">
      <dgm:prSet presAssocID="{9E93592C-510D-4FFD-B386-350177DD317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49DA5A7-9247-44E5-935B-E9A885F7CE8D}" type="pres">
      <dgm:prSet presAssocID="{9E93592C-510D-4FFD-B386-350177DD3172}" presName="negativeSpace" presStyleCnt="0"/>
      <dgm:spPr/>
    </dgm:pt>
    <dgm:pt modelId="{F8781D1B-6EFE-44F3-A15A-E2EA863023B1}" type="pres">
      <dgm:prSet presAssocID="{9E93592C-510D-4FFD-B386-350177DD3172}" presName="childText" presStyleLbl="conFgAcc1" presStyleIdx="1" presStyleCnt="3">
        <dgm:presLayoutVars>
          <dgm:bulletEnabled val="1"/>
        </dgm:presLayoutVars>
      </dgm:prSet>
      <dgm:spPr/>
    </dgm:pt>
    <dgm:pt modelId="{BBC71CD8-C68A-4537-9E20-6F4FF0BAF7DF}" type="pres">
      <dgm:prSet presAssocID="{C00213D9-24F7-46EE-B593-0F527D80C8CD}" presName="spaceBetweenRectangles" presStyleCnt="0"/>
      <dgm:spPr/>
    </dgm:pt>
    <dgm:pt modelId="{75BDEDC6-932E-463A-B001-BD2AF38A91C3}" type="pres">
      <dgm:prSet presAssocID="{F2D89774-D9DA-40CD-8474-5B9E0A70122B}" presName="parentLin" presStyleCnt="0"/>
      <dgm:spPr/>
    </dgm:pt>
    <dgm:pt modelId="{00C2C00D-A3E1-405B-911E-128A2B5EE06C}" type="pres">
      <dgm:prSet presAssocID="{F2D89774-D9DA-40CD-8474-5B9E0A70122B}" presName="parentLeftMargin" presStyleLbl="node1" presStyleIdx="1" presStyleCnt="3"/>
      <dgm:spPr/>
    </dgm:pt>
    <dgm:pt modelId="{85BC9A43-812A-4F8C-A769-7009A0504DC9}" type="pres">
      <dgm:prSet presAssocID="{F2D89774-D9DA-40CD-8474-5B9E0A70122B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09D29AC-AE1B-43C7-9F11-BB404BEFCE36}" type="pres">
      <dgm:prSet presAssocID="{F2D89774-D9DA-40CD-8474-5B9E0A70122B}" presName="negativeSpace" presStyleCnt="0"/>
      <dgm:spPr/>
    </dgm:pt>
    <dgm:pt modelId="{2A212CD4-3444-4393-9C9F-1CFF8DD23BB3}" type="pres">
      <dgm:prSet presAssocID="{F2D89774-D9DA-40CD-8474-5B9E0A70122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19FEE19-6FB8-46F2-99BB-834337786935}" type="presOf" srcId="{9E93592C-510D-4FFD-B386-350177DD3172}" destId="{ECB7E22A-302F-48D3-AAE5-A311B8ED3297}" srcOrd="1" destOrd="0" presId="urn:microsoft.com/office/officeart/2005/8/layout/list1"/>
    <dgm:cxn modelId="{A4803533-62D1-41FA-8381-EE77C3C959B7}" type="presOf" srcId="{7A38430F-442C-4EA6-8CB9-4B37C0D76155}" destId="{70D4D444-EEE4-4004-A654-992C55BB0F81}" srcOrd="0" destOrd="0" presId="urn:microsoft.com/office/officeart/2005/8/layout/list1"/>
    <dgm:cxn modelId="{C764B366-61C1-4E24-83B4-6958B8EDD76F}" srcId="{0D83F0BB-EE11-41DD-9E0B-80163BE4B578}" destId="{7A38430F-442C-4EA6-8CB9-4B37C0D76155}" srcOrd="0" destOrd="0" parTransId="{F104D270-C2B0-49D2-ABF8-24A19FC14A15}" sibTransId="{C4652E0F-282A-4C74-89BE-962A3CE46AEF}"/>
    <dgm:cxn modelId="{F257276C-1D6D-460B-99C9-33595344A37B}" type="presOf" srcId="{9E93592C-510D-4FFD-B386-350177DD3172}" destId="{1E7F3283-3C9B-4B10-B857-8984DBD6712E}" srcOrd="0" destOrd="0" presId="urn:microsoft.com/office/officeart/2005/8/layout/list1"/>
    <dgm:cxn modelId="{6A47CC6F-B701-4464-B261-85B9A5445B83}" srcId="{0D83F0BB-EE11-41DD-9E0B-80163BE4B578}" destId="{9E93592C-510D-4FFD-B386-350177DD3172}" srcOrd="1" destOrd="0" parTransId="{4D6CEEE4-A3B1-4F88-8DCD-4877895E708E}" sibTransId="{C00213D9-24F7-46EE-B593-0F527D80C8CD}"/>
    <dgm:cxn modelId="{A4EF5699-164C-4044-AF13-F5E7FCE02719}" type="presOf" srcId="{F2D89774-D9DA-40CD-8474-5B9E0A70122B}" destId="{00C2C00D-A3E1-405B-911E-128A2B5EE06C}" srcOrd="0" destOrd="0" presId="urn:microsoft.com/office/officeart/2005/8/layout/list1"/>
    <dgm:cxn modelId="{2305DFAD-A441-4315-ACEA-C344CA2282EA}" type="presOf" srcId="{7A38430F-442C-4EA6-8CB9-4B37C0D76155}" destId="{E29144AA-3E4E-431A-92DA-808E0CFCE702}" srcOrd="1" destOrd="0" presId="urn:microsoft.com/office/officeart/2005/8/layout/list1"/>
    <dgm:cxn modelId="{BBB121B5-B2D0-4AD1-8059-E7297DDD6D6F}" type="presOf" srcId="{0D83F0BB-EE11-41DD-9E0B-80163BE4B578}" destId="{D0C9C0AE-045D-4B0F-8C97-CF116EE02946}" srcOrd="0" destOrd="0" presId="urn:microsoft.com/office/officeart/2005/8/layout/list1"/>
    <dgm:cxn modelId="{E75F4FC6-9794-4A6D-9DD7-A2D8809214A0}" type="presOf" srcId="{F2D89774-D9DA-40CD-8474-5B9E0A70122B}" destId="{85BC9A43-812A-4F8C-A769-7009A0504DC9}" srcOrd="1" destOrd="0" presId="urn:microsoft.com/office/officeart/2005/8/layout/list1"/>
    <dgm:cxn modelId="{679259ED-2E5E-4972-9926-4CA4FC7BE36F}" srcId="{0D83F0BB-EE11-41DD-9E0B-80163BE4B578}" destId="{F2D89774-D9DA-40CD-8474-5B9E0A70122B}" srcOrd="2" destOrd="0" parTransId="{2CC49B9F-84CD-47CF-9CDB-F4EA1C765532}" sibTransId="{754EDD36-5652-4BA9-92E3-4B798E033A36}"/>
    <dgm:cxn modelId="{60B159C5-5A01-41F8-BF71-6821B2630B5C}" type="presParOf" srcId="{D0C9C0AE-045D-4B0F-8C97-CF116EE02946}" destId="{D8307522-29DC-46E8-9437-CFD8FC696B4E}" srcOrd="0" destOrd="0" presId="urn:microsoft.com/office/officeart/2005/8/layout/list1"/>
    <dgm:cxn modelId="{FE3D193E-2AF1-48B1-B677-0B44BE2F0122}" type="presParOf" srcId="{D8307522-29DC-46E8-9437-CFD8FC696B4E}" destId="{70D4D444-EEE4-4004-A654-992C55BB0F81}" srcOrd="0" destOrd="0" presId="urn:microsoft.com/office/officeart/2005/8/layout/list1"/>
    <dgm:cxn modelId="{6E592607-90B5-4E9F-8817-07E116CF615A}" type="presParOf" srcId="{D8307522-29DC-46E8-9437-CFD8FC696B4E}" destId="{E29144AA-3E4E-431A-92DA-808E0CFCE702}" srcOrd="1" destOrd="0" presId="urn:microsoft.com/office/officeart/2005/8/layout/list1"/>
    <dgm:cxn modelId="{14229DC3-D563-467F-9D27-2175585363E0}" type="presParOf" srcId="{D0C9C0AE-045D-4B0F-8C97-CF116EE02946}" destId="{22B3B6C1-E5B7-4BEE-8A4E-33518C834E3A}" srcOrd="1" destOrd="0" presId="urn:microsoft.com/office/officeart/2005/8/layout/list1"/>
    <dgm:cxn modelId="{7476B6C5-38A7-4292-B62B-C497C3C98C37}" type="presParOf" srcId="{D0C9C0AE-045D-4B0F-8C97-CF116EE02946}" destId="{A6255D2F-81A8-4AA1-A460-2EE282EC015F}" srcOrd="2" destOrd="0" presId="urn:microsoft.com/office/officeart/2005/8/layout/list1"/>
    <dgm:cxn modelId="{141486CA-0071-43B4-B365-60C897DC8A3A}" type="presParOf" srcId="{D0C9C0AE-045D-4B0F-8C97-CF116EE02946}" destId="{96217D1C-4E0F-4844-9EB1-A1C14AD97F93}" srcOrd="3" destOrd="0" presId="urn:microsoft.com/office/officeart/2005/8/layout/list1"/>
    <dgm:cxn modelId="{82BB20CA-D097-483B-A13D-80C5232465A9}" type="presParOf" srcId="{D0C9C0AE-045D-4B0F-8C97-CF116EE02946}" destId="{4804C1E7-B4CC-455C-940B-1BCCB5E159A7}" srcOrd="4" destOrd="0" presId="urn:microsoft.com/office/officeart/2005/8/layout/list1"/>
    <dgm:cxn modelId="{48B81BAE-810C-48C4-BB47-03E495DB7314}" type="presParOf" srcId="{4804C1E7-B4CC-455C-940B-1BCCB5E159A7}" destId="{1E7F3283-3C9B-4B10-B857-8984DBD6712E}" srcOrd="0" destOrd="0" presId="urn:microsoft.com/office/officeart/2005/8/layout/list1"/>
    <dgm:cxn modelId="{53B1CA68-8961-4D92-BB05-2E23FAF031F8}" type="presParOf" srcId="{4804C1E7-B4CC-455C-940B-1BCCB5E159A7}" destId="{ECB7E22A-302F-48D3-AAE5-A311B8ED3297}" srcOrd="1" destOrd="0" presId="urn:microsoft.com/office/officeart/2005/8/layout/list1"/>
    <dgm:cxn modelId="{4EC3EF16-4424-45E5-A78F-5E116EDBCD10}" type="presParOf" srcId="{D0C9C0AE-045D-4B0F-8C97-CF116EE02946}" destId="{749DA5A7-9247-44E5-935B-E9A885F7CE8D}" srcOrd="5" destOrd="0" presId="urn:microsoft.com/office/officeart/2005/8/layout/list1"/>
    <dgm:cxn modelId="{6DF641C9-3794-4F31-93C4-823C4FC8D74C}" type="presParOf" srcId="{D0C9C0AE-045D-4B0F-8C97-CF116EE02946}" destId="{F8781D1B-6EFE-44F3-A15A-E2EA863023B1}" srcOrd="6" destOrd="0" presId="urn:microsoft.com/office/officeart/2005/8/layout/list1"/>
    <dgm:cxn modelId="{3871B422-B0D3-4EE4-87BB-1A0EF663C413}" type="presParOf" srcId="{D0C9C0AE-045D-4B0F-8C97-CF116EE02946}" destId="{BBC71CD8-C68A-4537-9E20-6F4FF0BAF7DF}" srcOrd="7" destOrd="0" presId="urn:microsoft.com/office/officeart/2005/8/layout/list1"/>
    <dgm:cxn modelId="{A6505DAB-B73E-452E-BEB3-0C643DA072CF}" type="presParOf" srcId="{D0C9C0AE-045D-4B0F-8C97-CF116EE02946}" destId="{75BDEDC6-932E-463A-B001-BD2AF38A91C3}" srcOrd="8" destOrd="0" presId="urn:microsoft.com/office/officeart/2005/8/layout/list1"/>
    <dgm:cxn modelId="{24AE5ADE-D17F-4975-BAC6-545730C87993}" type="presParOf" srcId="{75BDEDC6-932E-463A-B001-BD2AF38A91C3}" destId="{00C2C00D-A3E1-405B-911E-128A2B5EE06C}" srcOrd="0" destOrd="0" presId="urn:microsoft.com/office/officeart/2005/8/layout/list1"/>
    <dgm:cxn modelId="{69E66F32-D198-45AD-ABF8-96B732490DDF}" type="presParOf" srcId="{75BDEDC6-932E-463A-B001-BD2AF38A91C3}" destId="{85BC9A43-812A-4F8C-A769-7009A0504DC9}" srcOrd="1" destOrd="0" presId="urn:microsoft.com/office/officeart/2005/8/layout/list1"/>
    <dgm:cxn modelId="{D8AB4C04-5AD7-4010-9484-4BFF1CF32F8F}" type="presParOf" srcId="{D0C9C0AE-045D-4B0F-8C97-CF116EE02946}" destId="{B09D29AC-AE1B-43C7-9F11-BB404BEFCE36}" srcOrd="9" destOrd="0" presId="urn:microsoft.com/office/officeart/2005/8/layout/list1"/>
    <dgm:cxn modelId="{A251167D-E04A-40B7-AE71-5E76CC7B7BA7}" type="presParOf" srcId="{D0C9C0AE-045D-4B0F-8C97-CF116EE02946}" destId="{2A212CD4-3444-4393-9C9F-1CFF8DD23BB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64142D-244A-459C-8CCA-9442DB9B0A79}">
      <dsp:nvSpPr>
        <dsp:cNvPr id="0" name=""/>
        <dsp:cNvSpPr/>
      </dsp:nvSpPr>
      <dsp:spPr>
        <a:xfrm>
          <a:off x="0" y="515"/>
          <a:ext cx="5181600" cy="13127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What we are doing in Adaptive Optics</a:t>
          </a:r>
        </a:p>
      </dsp:txBody>
      <dsp:txXfrm>
        <a:off x="64083" y="64598"/>
        <a:ext cx="5053434" cy="1184574"/>
      </dsp:txXfrm>
    </dsp:sp>
    <dsp:sp modelId="{002F1FB7-F887-42D5-BAB6-A79D0D277CB2}">
      <dsp:nvSpPr>
        <dsp:cNvPr id="0" name=""/>
        <dsp:cNvSpPr/>
      </dsp:nvSpPr>
      <dsp:spPr>
        <a:xfrm>
          <a:off x="0" y="1313255"/>
          <a:ext cx="5181600" cy="905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516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/>
            <a:t>New ways of sensing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/>
            <a:t>Predicting the future</a:t>
          </a:r>
        </a:p>
      </dsp:txBody>
      <dsp:txXfrm>
        <a:off x="0" y="1313255"/>
        <a:ext cx="5181600" cy="905107"/>
      </dsp:txXfrm>
    </dsp:sp>
    <dsp:sp modelId="{CB82D041-D94F-4586-8DE7-4595510FB581}">
      <dsp:nvSpPr>
        <dsp:cNvPr id="0" name=""/>
        <dsp:cNvSpPr/>
      </dsp:nvSpPr>
      <dsp:spPr>
        <a:xfrm>
          <a:off x="0" y="2218362"/>
          <a:ext cx="5181600" cy="13127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What we want to do in Adaptive Optics</a:t>
          </a:r>
        </a:p>
      </dsp:txBody>
      <dsp:txXfrm>
        <a:off x="64083" y="2282445"/>
        <a:ext cx="5053434" cy="1184574"/>
      </dsp:txXfrm>
    </dsp:sp>
    <dsp:sp modelId="{CE9164C8-1F23-4DEC-9CF4-D236C3A4F457}">
      <dsp:nvSpPr>
        <dsp:cNvPr id="0" name=""/>
        <dsp:cNvSpPr/>
      </dsp:nvSpPr>
      <dsp:spPr>
        <a:xfrm>
          <a:off x="0" y="3531102"/>
          <a:ext cx="5181600" cy="819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516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/>
            <a:t>Speeding up: Optical neural networks	</a:t>
          </a:r>
        </a:p>
      </dsp:txBody>
      <dsp:txXfrm>
        <a:off x="0" y="3531102"/>
        <a:ext cx="5181600" cy="8197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64142D-244A-459C-8CCA-9442DB9B0A79}">
      <dsp:nvSpPr>
        <dsp:cNvPr id="0" name=""/>
        <dsp:cNvSpPr/>
      </dsp:nvSpPr>
      <dsp:spPr>
        <a:xfrm>
          <a:off x="0" y="515"/>
          <a:ext cx="5181600" cy="13127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0" kern="1200" dirty="0"/>
            <a:t>What we are doing in Adaptive Optics</a:t>
          </a:r>
        </a:p>
      </dsp:txBody>
      <dsp:txXfrm>
        <a:off x="64083" y="64598"/>
        <a:ext cx="5053434" cy="1184574"/>
      </dsp:txXfrm>
    </dsp:sp>
    <dsp:sp modelId="{002F1FB7-F887-42D5-BAB6-A79D0D277CB2}">
      <dsp:nvSpPr>
        <dsp:cNvPr id="0" name=""/>
        <dsp:cNvSpPr/>
      </dsp:nvSpPr>
      <dsp:spPr>
        <a:xfrm>
          <a:off x="0" y="1313255"/>
          <a:ext cx="5181600" cy="905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516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/>
            <a:t>New ways of sensing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/>
            <a:t>Predicting the future</a:t>
          </a:r>
        </a:p>
      </dsp:txBody>
      <dsp:txXfrm>
        <a:off x="0" y="1313255"/>
        <a:ext cx="5181600" cy="905107"/>
      </dsp:txXfrm>
    </dsp:sp>
    <dsp:sp modelId="{CB82D041-D94F-4586-8DE7-4595510FB581}">
      <dsp:nvSpPr>
        <dsp:cNvPr id="0" name=""/>
        <dsp:cNvSpPr/>
      </dsp:nvSpPr>
      <dsp:spPr>
        <a:xfrm>
          <a:off x="0" y="2218362"/>
          <a:ext cx="5181600" cy="13127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What we want to do in Adaptive Optics</a:t>
          </a:r>
        </a:p>
      </dsp:txBody>
      <dsp:txXfrm>
        <a:off x="64083" y="2282445"/>
        <a:ext cx="5053434" cy="1184574"/>
      </dsp:txXfrm>
    </dsp:sp>
    <dsp:sp modelId="{CE9164C8-1F23-4DEC-9CF4-D236C3A4F457}">
      <dsp:nvSpPr>
        <dsp:cNvPr id="0" name=""/>
        <dsp:cNvSpPr/>
      </dsp:nvSpPr>
      <dsp:spPr>
        <a:xfrm>
          <a:off x="0" y="3531102"/>
          <a:ext cx="5181600" cy="819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516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/>
            <a:t>Speeding up: Optical neural networks	</a:t>
          </a:r>
        </a:p>
      </dsp:txBody>
      <dsp:txXfrm>
        <a:off x="0" y="3531102"/>
        <a:ext cx="5181600" cy="8197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255D2F-81A8-4AA1-A460-2EE282EC015F}">
      <dsp:nvSpPr>
        <dsp:cNvPr id="0" name=""/>
        <dsp:cNvSpPr/>
      </dsp:nvSpPr>
      <dsp:spPr>
        <a:xfrm>
          <a:off x="0" y="910461"/>
          <a:ext cx="8600373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9144AA-3E4E-431A-92DA-808E0CFCE702}">
      <dsp:nvSpPr>
        <dsp:cNvPr id="0" name=""/>
        <dsp:cNvSpPr/>
      </dsp:nvSpPr>
      <dsp:spPr>
        <a:xfrm>
          <a:off x="430018" y="482421"/>
          <a:ext cx="6020261" cy="8560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52" tIns="0" rIns="227552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noProof="0" dirty="0"/>
            <a:t>Neural networks + Adaptive optics</a:t>
          </a:r>
        </a:p>
      </dsp:txBody>
      <dsp:txXfrm>
        <a:off x="471808" y="524211"/>
        <a:ext cx="5936681" cy="772500"/>
      </dsp:txXfrm>
    </dsp:sp>
    <dsp:sp modelId="{F8781D1B-6EFE-44F3-A15A-E2EA863023B1}">
      <dsp:nvSpPr>
        <dsp:cNvPr id="0" name=""/>
        <dsp:cNvSpPr/>
      </dsp:nvSpPr>
      <dsp:spPr>
        <a:xfrm>
          <a:off x="0" y="2225901"/>
          <a:ext cx="8600373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B7E22A-302F-48D3-AAE5-A311B8ED3297}">
      <dsp:nvSpPr>
        <dsp:cNvPr id="0" name=""/>
        <dsp:cNvSpPr/>
      </dsp:nvSpPr>
      <dsp:spPr>
        <a:xfrm>
          <a:off x="430018" y="1797861"/>
          <a:ext cx="6020261" cy="8560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52" tIns="0" rIns="227552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noProof="0" dirty="0"/>
            <a:t>Optical Neural Networks + SLM + AO</a:t>
          </a:r>
        </a:p>
      </dsp:txBody>
      <dsp:txXfrm>
        <a:off x="471808" y="1839651"/>
        <a:ext cx="5936681" cy="772500"/>
      </dsp:txXfrm>
    </dsp:sp>
    <dsp:sp modelId="{2A212CD4-3444-4393-9C9F-1CFF8DD23BB3}">
      <dsp:nvSpPr>
        <dsp:cNvPr id="0" name=""/>
        <dsp:cNvSpPr/>
      </dsp:nvSpPr>
      <dsp:spPr>
        <a:xfrm>
          <a:off x="0" y="3541341"/>
          <a:ext cx="8600373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BC9A43-812A-4F8C-A769-7009A0504DC9}">
      <dsp:nvSpPr>
        <dsp:cNvPr id="0" name=""/>
        <dsp:cNvSpPr/>
      </dsp:nvSpPr>
      <dsp:spPr>
        <a:xfrm>
          <a:off x="430018" y="3113301"/>
          <a:ext cx="6020261" cy="8560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52" tIns="0" rIns="227552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noProof="0" dirty="0"/>
            <a:t>New networks </a:t>
          </a:r>
          <a:r>
            <a:rPr lang="en-US" sz="2900" kern="1200" noProof="0" dirty="0">
              <a:sym typeface="Symbol" panose="05050102010706020507" pitchFamily="18" charset="2"/>
            </a:rPr>
            <a:t></a:t>
          </a:r>
          <a:r>
            <a:rPr lang="en-US" sz="2900" kern="1200" noProof="0" dirty="0"/>
            <a:t> New challenges</a:t>
          </a:r>
        </a:p>
      </dsp:txBody>
      <dsp:txXfrm>
        <a:off x="471808" y="3155091"/>
        <a:ext cx="5936681" cy="772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B142CA-B5A6-46D5-BE14-6A6A53D0B6A1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5BF760-6E16-4A63-9A0E-CDF217CE745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45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Mencionar que es como compendio y la mención internacional.</a:t>
            </a:r>
          </a:p>
          <a:p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Instituto Universitario de Ciencias y Tecnologías Espaciales de Asturias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BF760-6E16-4A63-9A0E-CDF217CE74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84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B93A3-32E9-D9A0-F049-7DCF1F949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F3BC254-8F87-E906-623D-6B10A9FAFC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97791E8-B9ED-B29E-C880-B9AD9A142A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5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3B29939-1E07-0925-4383-45207D6AEC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BF760-6E16-4A63-9A0E-CDF217CE74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37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CC1AE-8B3D-83CA-8F1E-A8276D63A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D4DCDE9-E24A-498B-8ED8-2B47E5261D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913CFA9-D220-0CD5-7EE2-50DB26DC25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17632C4-3656-7BAA-7B6B-EE31D1A98D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BF760-6E16-4A63-9A0E-CDF217CE74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40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BF760-6E16-4A63-9A0E-CDF217CE74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96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87A26-3771-44E5-D064-ED7A88754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D14FC52-EC94-79AA-08FF-3A5435B679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D15A8F7-D91D-AE26-27C8-9BE817094F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2F8173A-81EC-5C31-3B1D-21B27F2589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BF760-6E16-4A63-9A0E-CDF217CE74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797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5A19A-1A5F-59F8-FF58-2CD343C8D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E58B7B8-7643-5B82-6F00-A76C709E48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593A494-8021-58D8-B9F4-00857D760A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0544CB2-5BB9-8D57-C527-D38A9E0321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BF760-6E16-4A63-9A0E-CDF217CE74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713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7A163-CFC4-5404-5840-D1ED9AC6A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69FE225-3A54-4262-70F8-D6927C16D4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AE628C8-B9AA-E694-F2BC-ACC3E90377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47100A4-2767-EEBD-59DA-C2B44D1AFE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BF760-6E16-4A63-9A0E-CDF217CE74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44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B267C-4954-2D9D-CD02-0FBD24F31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73924EE-EDFB-3E96-5446-6A62A43E86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C5B64F9-D1FD-8EA4-0141-3D272639C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0E3AB29-512A-80F6-24FD-DE4D74EDA8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BF760-6E16-4A63-9A0E-CDF217CE74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3500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98DB8-C47B-D256-8B43-2FA6A77CE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D361B72-1AF0-CF1C-5958-706AF84F1E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BDDA0A0-DEC1-C512-D900-039FC3F45A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8EA9762-52A8-81F5-E831-C5D72E7D25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BF760-6E16-4A63-9A0E-CDF217CE745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301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Recordar</a:t>
            </a:r>
            <a:r>
              <a:rPr lang="en-US" dirty="0"/>
              <a:t> la </a:t>
            </a:r>
            <a:r>
              <a:rPr lang="en-US" dirty="0" err="1"/>
              <a:t>mejora</a:t>
            </a:r>
            <a:r>
              <a:rPr lang="en-US" dirty="0"/>
              <a:t> de los </a:t>
            </a:r>
            <a:r>
              <a:rPr lang="en-US" dirty="0" err="1"/>
              <a:t>tiempos</a:t>
            </a:r>
            <a:r>
              <a:rPr lang="en-US" dirty="0"/>
              <a:t> gracias a la </a:t>
            </a:r>
            <a:r>
              <a:rPr lang="en-US" dirty="0" err="1"/>
              <a:t>mejoras</a:t>
            </a:r>
            <a:r>
              <a:rPr lang="en-US" dirty="0"/>
              <a:t> de las </a:t>
            </a:r>
            <a:r>
              <a:rPr lang="en-US" dirty="0" err="1"/>
              <a:t>tarjetas</a:t>
            </a:r>
            <a:r>
              <a:rPr lang="en-US" dirty="0"/>
              <a:t>.</a:t>
            </a:r>
          </a:p>
          <a:p>
            <a:r>
              <a:rPr lang="en-US" dirty="0"/>
              <a:t>La </a:t>
            </a:r>
            <a:r>
              <a:rPr lang="en-US" dirty="0" err="1"/>
              <a:t>mejora</a:t>
            </a:r>
            <a:r>
              <a:rPr lang="en-US" dirty="0"/>
              <a:t> con </a:t>
            </a:r>
            <a:r>
              <a:rPr lang="en-US" dirty="0" err="1"/>
              <a:t>más</a:t>
            </a:r>
            <a:r>
              <a:rPr lang="en-US" dirty="0"/>
              <a:t> GPUs </a:t>
            </a:r>
            <a:r>
              <a:rPr lang="en-US" dirty="0" err="1"/>
              <a:t>incrementará</a:t>
            </a:r>
            <a:r>
              <a:rPr lang="en-US" dirty="0"/>
              <a:t> al </a:t>
            </a:r>
            <a:r>
              <a:rPr lang="en-US" dirty="0" err="1"/>
              <a:t>aumentar</a:t>
            </a:r>
            <a:r>
              <a:rPr lang="en-US" dirty="0"/>
              <a:t> el </a:t>
            </a:r>
            <a:r>
              <a:rPr lang="en-US" dirty="0" err="1"/>
              <a:t>tamaño</a:t>
            </a:r>
            <a:r>
              <a:rPr lang="en-US" dirty="0"/>
              <a:t> de las redes.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BF760-6E16-4A63-9A0E-CDF217CE74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289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Poner</a:t>
            </a:r>
            <a:r>
              <a:rPr lang="en-US" dirty="0"/>
              <a:t> </a:t>
            </a:r>
            <a:r>
              <a:rPr lang="en-US" dirty="0" err="1"/>
              <a:t>tabla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bonita</a:t>
            </a:r>
            <a:r>
              <a:rPr lang="en-US" dirty="0"/>
              <a:t> con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detalles</a:t>
            </a:r>
            <a:r>
              <a:rPr lang="en-US" dirty="0"/>
              <a:t> de la </a:t>
            </a:r>
            <a:r>
              <a:rPr lang="en-US" dirty="0" err="1"/>
              <a:t>información</a:t>
            </a:r>
            <a:r>
              <a:rPr lang="en-US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BF760-6E16-4A63-9A0E-CDF217CE745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0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BF760-6E16-4A63-9A0E-CDF217CE74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0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Por un </a:t>
            </a:r>
            <a:r>
              <a:rPr lang="en-US" dirty="0" err="1"/>
              <a:t>lado</a:t>
            </a:r>
            <a:r>
              <a:rPr lang="en-US" dirty="0"/>
              <a:t>, </a:t>
            </a:r>
            <a:r>
              <a:rPr lang="en-US" dirty="0" err="1"/>
              <a:t>caracterización</a:t>
            </a:r>
            <a:r>
              <a:rPr lang="en-US" dirty="0"/>
              <a:t> de la </a:t>
            </a:r>
            <a:r>
              <a:rPr lang="en-US" dirty="0" err="1"/>
              <a:t>turbulencia</a:t>
            </a:r>
            <a:r>
              <a:rPr lang="en-US" dirty="0"/>
              <a:t>.</a:t>
            </a:r>
          </a:p>
          <a:p>
            <a:r>
              <a:rPr lang="en-US" dirty="0" err="1"/>
              <a:t>Introducción</a:t>
            </a:r>
            <a:r>
              <a:rPr lang="en-US" dirty="0"/>
              <a:t> breve a los </a:t>
            </a:r>
            <a:r>
              <a:rPr lang="en-US" dirty="0" err="1"/>
              <a:t>sistemas</a:t>
            </a:r>
            <a:r>
              <a:rPr lang="en-US" dirty="0"/>
              <a:t> de </a:t>
            </a:r>
            <a:r>
              <a:rPr lang="en-US" dirty="0" err="1"/>
              <a:t>óptica</a:t>
            </a:r>
            <a:r>
              <a:rPr lang="en-US" dirty="0"/>
              <a:t> adaptative.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BF760-6E16-4A63-9A0E-CDF217CE74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63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Esquema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bucle</a:t>
            </a:r>
            <a:r>
              <a:rPr lang="en-US" dirty="0"/>
              <a:t> </a:t>
            </a:r>
            <a:r>
              <a:rPr lang="en-US" dirty="0" err="1"/>
              <a:t>cerrado</a:t>
            </a:r>
            <a:r>
              <a:rPr lang="en-US" dirty="0"/>
              <a:t>.</a:t>
            </a:r>
          </a:p>
          <a:p>
            <a:r>
              <a:rPr lang="en-US" dirty="0"/>
              <a:t>La luz </a:t>
            </a:r>
            <a:r>
              <a:rPr lang="en-US" dirty="0" err="1"/>
              <a:t>llega</a:t>
            </a:r>
            <a:r>
              <a:rPr lang="en-US" dirty="0"/>
              <a:t> al Espejo y es </a:t>
            </a:r>
            <a:r>
              <a:rPr lang="en-US" dirty="0" err="1"/>
              <a:t>reflejada</a:t>
            </a:r>
            <a:r>
              <a:rPr lang="en-US" dirty="0"/>
              <a:t>.</a:t>
            </a:r>
          </a:p>
          <a:p>
            <a:r>
              <a:rPr lang="en-US" dirty="0"/>
              <a:t>Del Espejo </a:t>
            </a:r>
            <a:r>
              <a:rPr lang="en-US" dirty="0" err="1"/>
              <a:t>va</a:t>
            </a:r>
            <a:r>
              <a:rPr lang="en-US" dirty="0"/>
              <a:t> a un beam-splitter </a:t>
            </a:r>
            <a:r>
              <a:rPr lang="en-US" dirty="0" err="1"/>
              <a:t>donde</a:t>
            </a:r>
            <a:r>
              <a:rPr lang="en-US" dirty="0"/>
              <a:t> es </a:t>
            </a:r>
            <a:r>
              <a:rPr lang="en-US" dirty="0" err="1"/>
              <a:t>enviada</a:t>
            </a:r>
            <a:r>
              <a:rPr lang="en-US" dirty="0"/>
              <a:t> a un sensor y al CCD de </a:t>
            </a:r>
            <a:r>
              <a:rPr lang="en-US" dirty="0" err="1"/>
              <a:t>ciencia</a:t>
            </a:r>
            <a:r>
              <a:rPr lang="en-US" dirty="0"/>
              <a:t>.</a:t>
            </a:r>
          </a:p>
          <a:p>
            <a:r>
              <a:rPr lang="en-US" dirty="0"/>
              <a:t>Con la </a:t>
            </a:r>
            <a:r>
              <a:rPr lang="en-US" dirty="0" err="1"/>
              <a:t>información</a:t>
            </a:r>
            <a:r>
              <a:rPr lang="en-US" dirty="0"/>
              <a:t> del sensor, el </a:t>
            </a:r>
            <a:r>
              <a:rPr lang="en-US" dirty="0" err="1"/>
              <a:t>reconstructor</a:t>
            </a:r>
            <a:r>
              <a:rPr lang="en-US" dirty="0"/>
              <a:t> </a:t>
            </a:r>
            <a:r>
              <a:rPr lang="en-US" dirty="0" err="1"/>
              <a:t>modifica</a:t>
            </a:r>
            <a:r>
              <a:rPr lang="en-US" dirty="0"/>
              <a:t> el Espejo.</a:t>
            </a:r>
          </a:p>
          <a:p>
            <a:r>
              <a:rPr lang="en-US" dirty="0" err="1"/>
              <a:t>Elementos</a:t>
            </a:r>
            <a:r>
              <a:rPr lang="en-US" dirty="0"/>
              <a:t> </a:t>
            </a:r>
            <a:r>
              <a:rPr lang="en-US" dirty="0" err="1"/>
              <a:t>importantes</a:t>
            </a:r>
            <a:r>
              <a:rPr lang="en-US" dirty="0"/>
              <a:t>: </a:t>
            </a:r>
            <a:r>
              <a:rPr lang="en-US" dirty="0" err="1"/>
              <a:t>Sensores</a:t>
            </a:r>
            <a:r>
              <a:rPr lang="en-US" dirty="0"/>
              <a:t>, </a:t>
            </a:r>
            <a:r>
              <a:rPr lang="en-US" dirty="0" err="1"/>
              <a:t>Configuraciones</a:t>
            </a:r>
            <a:r>
              <a:rPr lang="en-US" dirty="0"/>
              <a:t> y </a:t>
            </a:r>
            <a:r>
              <a:rPr lang="en-US" dirty="0" err="1"/>
              <a:t>Reconstructores</a:t>
            </a:r>
            <a:r>
              <a:rPr lang="en-US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BF760-6E16-4A63-9A0E-CDF217CE74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0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Retos</a:t>
            </a:r>
            <a:r>
              <a:rPr lang="en-US" dirty="0"/>
              <a:t>: </a:t>
            </a:r>
            <a:r>
              <a:rPr lang="en-US" dirty="0" err="1"/>
              <a:t>Combinar</a:t>
            </a:r>
            <a:r>
              <a:rPr lang="en-US" dirty="0"/>
              <a:t> los </a:t>
            </a:r>
            <a:r>
              <a:rPr lang="en-US" dirty="0" err="1"/>
              <a:t>grandes</a:t>
            </a:r>
            <a:r>
              <a:rPr lang="en-US" dirty="0"/>
              <a:t> </a:t>
            </a:r>
            <a:r>
              <a:rPr lang="en-US" dirty="0" err="1"/>
              <a:t>telescopios</a:t>
            </a:r>
            <a:r>
              <a:rPr lang="en-US" dirty="0"/>
              <a:t> y la IA</a:t>
            </a:r>
          </a:p>
          <a:p>
            <a:r>
              <a:rPr lang="en-US" dirty="0"/>
              <a:t>Uno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específico</a:t>
            </a:r>
            <a:r>
              <a:rPr lang="en-US" dirty="0"/>
              <a:t>, CARMEN+ELT</a:t>
            </a:r>
          </a:p>
          <a:p>
            <a:r>
              <a:rPr lang="en-US" dirty="0" err="1"/>
              <a:t>Otro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genérico</a:t>
            </a:r>
            <a:r>
              <a:rPr lang="en-US" dirty="0"/>
              <a:t> ¿y </a:t>
            </a:r>
            <a:r>
              <a:rPr lang="en-US" dirty="0" err="1"/>
              <a:t>otros</a:t>
            </a:r>
            <a:r>
              <a:rPr lang="en-US" dirty="0"/>
              <a:t> </a:t>
            </a:r>
            <a:r>
              <a:rPr lang="en-US" dirty="0" err="1"/>
              <a:t>telescopios</a:t>
            </a:r>
            <a:r>
              <a:rPr lang="en-US" dirty="0"/>
              <a:t>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BF760-6E16-4A63-9A0E-CDF217CE74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54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BF760-6E16-4A63-9A0E-CDF217CE74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36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EF9B5-586D-4E01-9CB3-5639A5759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AB215F3-80CB-FE5F-4B03-267D66C939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93400B5-C4AB-E30E-D8A6-2171F4D0F6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64C450C-909B-8CCF-FC99-23212F020D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BF760-6E16-4A63-9A0E-CDF217CE74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44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EFE81-AE04-4012-3F20-98BFE8F38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DA86F4C-1B9E-6F60-AE53-EE4E348229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DBD761E-F475-6598-CE5E-0CDC7A568D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2AB8BCE-7870-2BD6-4D6C-995ED15F46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BF760-6E16-4A63-9A0E-CDF217CE74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59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5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BF760-6E16-4A63-9A0E-CDF217CE74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47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04654" y="40640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4654" y="2919413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1623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823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0896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0088" y="272825"/>
            <a:ext cx="872300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0088" y="3152550"/>
            <a:ext cx="872300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2908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111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8746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6582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0071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327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831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objeto&#10;&#10;&#10;&#10;Descripción generada automáticamente">
            <a:extLst>
              <a:ext uri="{FF2B5EF4-FFF2-40B4-BE49-F238E27FC236}">
                <a16:creationId xmlns:a16="http://schemas.microsoft.com/office/drawing/2014/main" id="{D2CBE88B-F7D1-A149-8009-603E889CA9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1916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1330" y="1825625"/>
            <a:ext cx="912618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4114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4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2E114C-2680-6A45-BAE9-6C7E845438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844" y="951636"/>
            <a:ext cx="10366310" cy="2143887"/>
          </a:xfrm>
        </p:spPr>
        <p:txBody>
          <a:bodyPr>
            <a:normAutofit/>
          </a:bodyPr>
          <a:lstStyle/>
          <a:p>
            <a:r>
              <a:rPr lang="en-US" sz="4400" b="1" noProof="0" dirty="0">
                <a:solidFill>
                  <a:srgbClr val="375C69"/>
                </a:solidFill>
              </a:rPr>
              <a:t>Exploring Optical Neural Networks for Real-Time Adaptive Optics in Large Telescopes</a:t>
            </a:r>
            <a:endParaRPr lang="en-US" sz="4400" b="1" noProof="0" dirty="0">
              <a:solidFill>
                <a:srgbClr val="0F716A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DD6C4C8-873E-1F43-935B-091ED5709C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0412" y="3667945"/>
            <a:ext cx="5011175" cy="693907"/>
          </a:xfrm>
        </p:spPr>
        <p:txBody>
          <a:bodyPr>
            <a:normAutofit/>
          </a:bodyPr>
          <a:lstStyle/>
          <a:p>
            <a:r>
              <a:rPr lang="en-US" sz="2800" noProof="0" dirty="0">
                <a:latin typeface="+mj-lt"/>
              </a:rPr>
              <a:t>Carlos González Gutiérrez</a:t>
            </a:r>
          </a:p>
        </p:txBody>
      </p:sp>
      <p:pic>
        <p:nvPicPr>
          <p:cNvPr id="5" name="Imagen 4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0AD3DE95-D352-48C9-B119-592CF9FBF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62" y="4361852"/>
            <a:ext cx="3604890" cy="1897311"/>
          </a:xfrm>
          <a:prstGeom prst="rect">
            <a:avLst/>
          </a:prstGeom>
        </p:spPr>
      </p:pic>
      <p:pic>
        <p:nvPicPr>
          <p:cNvPr id="17" name="Imagen 16" descr="Logotipo&#10;&#10;Descripción generada automáticamente">
            <a:extLst>
              <a:ext uri="{FF2B5EF4-FFF2-40B4-BE49-F238E27FC236}">
                <a16:creationId xmlns:a16="http://schemas.microsoft.com/office/drawing/2014/main" id="{9F9B5875-23BC-4BAE-AF01-F07F8BBDD4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575" y="4232962"/>
            <a:ext cx="3025224" cy="215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26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9A45D-202A-BF75-A363-69CC34BE8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135622-0FAB-E33E-F729-FDACD6A60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noProof="0" dirty="0"/>
              <a:t>Atmospheric prediction</a:t>
            </a:r>
            <a:endParaRPr lang="en-US" noProof="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DB761D-7FD8-8F14-EB75-E8A50A3AA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9704" y="1941616"/>
            <a:ext cx="7605829" cy="3598222"/>
          </a:xfrm>
        </p:spPr>
        <p:txBody>
          <a:bodyPr>
            <a:normAutofit/>
          </a:bodyPr>
          <a:lstStyle/>
          <a:p>
            <a:pPr marL="342900" indent="-342900" algn="just">
              <a:buFontTx/>
              <a:buChar char="-"/>
            </a:pPr>
            <a:r>
              <a:rPr lang="en-US" sz="3600" b="1" noProof="0" dirty="0"/>
              <a:t>Recurrent neural networks</a:t>
            </a:r>
          </a:p>
          <a:p>
            <a:pPr marL="800100" lvl="1" indent="-342900" algn="just">
              <a:buFontTx/>
              <a:buChar char="-"/>
            </a:pPr>
            <a:r>
              <a:rPr lang="en-US" sz="3200" noProof="0" dirty="0"/>
              <a:t>Robust prediction under varying observation conditions</a:t>
            </a:r>
          </a:p>
          <a:p>
            <a:pPr marL="800100" lvl="1" indent="-342900" algn="just">
              <a:buFontTx/>
              <a:buChar char="-"/>
            </a:pPr>
            <a:r>
              <a:rPr lang="en-US" sz="3200" noProof="0" dirty="0"/>
              <a:t>Strong performance when predicting several time-steps ahead</a:t>
            </a:r>
          </a:p>
          <a:p>
            <a:pPr marL="800100" lvl="1" indent="-342900" algn="just">
              <a:buFontTx/>
              <a:buChar char="-"/>
            </a:pPr>
            <a:endParaRPr lang="en-US" sz="3200" noProof="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2D1A873-04D0-B438-3334-F15902713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7650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5CE69-9AAA-E82C-2029-8678946B0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C3825A-B08B-8120-3EFA-DD25BC401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916" y="18255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en-US" sz="6000" noProof="0" dirty="0"/>
              <a:t>Index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552778F-2547-EF0A-6B6C-0ABB3CE76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F1556C4-DFC3-4611-A7CC-780699185E26}" type="slidenum">
              <a:rPr lang="en-US" noProof="0" smtClean="0"/>
              <a:pPr>
                <a:spcAft>
                  <a:spcPts val="600"/>
                </a:spcAft>
              </a:pPr>
              <a:t>11</a:t>
            </a:fld>
            <a:endParaRPr lang="en-US" noProof="0"/>
          </a:p>
        </p:txBody>
      </p:sp>
      <p:graphicFrame>
        <p:nvGraphicFramePr>
          <p:cNvPr id="6" name="Marcador de contenido 2">
            <a:extLst>
              <a:ext uri="{FF2B5EF4-FFF2-40B4-BE49-F238E27FC236}">
                <a16:creationId xmlns:a16="http://schemas.microsoft.com/office/drawing/2014/main" id="{C399C261-5C82-776C-857E-AEAD75F9ECE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33722691"/>
              </p:ext>
            </p:extLst>
          </p:nvPr>
        </p:nvGraphicFramePr>
        <p:xfrm>
          <a:off x="4325587" y="154655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17233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B00F60-26E2-41C6-9289-51FF29DE2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noProof="0" dirty="0"/>
              <a:t>Graphics Processing Units</a:t>
            </a:r>
            <a:endParaRPr lang="en-US" noProof="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3D1E65-FA14-47E3-BAE7-F832718FC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6202" y="1674415"/>
            <a:ext cx="8307733" cy="4177746"/>
          </a:xfrm>
        </p:spPr>
        <p:txBody>
          <a:bodyPr>
            <a:normAutofit/>
          </a:bodyPr>
          <a:lstStyle/>
          <a:p>
            <a:pPr marL="342900" indent="-342900" algn="just">
              <a:buFontTx/>
              <a:buChar char="-"/>
            </a:pPr>
            <a:r>
              <a:rPr lang="en-US" sz="3200" noProof="0" dirty="0"/>
              <a:t>Widely used in neural networks</a:t>
            </a:r>
          </a:p>
          <a:p>
            <a:pPr marL="342900" indent="-342900" algn="just">
              <a:buFontTx/>
              <a:buChar char="-"/>
            </a:pPr>
            <a:r>
              <a:rPr lang="en-US" sz="3200" noProof="0" dirty="0"/>
              <a:t>Faster than CP</a:t>
            </a:r>
            <a:r>
              <a:rPr lang="en-US" sz="3200" dirty="0"/>
              <a:t>Us, but not always enough</a:t>
            </a:r>
            <a:endParaRPr lang="en-US" sz="3200" noProof="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A77744B-05C3-4D8B-9D56-DB07358F9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n-US" noProof="0" smtClean="0"/>
              <a:t>12</a:t>
            </a:fld>
            <a:endParaRPr lang="en-US" noProof="0" dirty="0"/>
          </a:p>
        </p:txBody>
      </p:sp>
      <p:pic>
        <p:nvPicPr>
          <p:cNvPr id="5" name="Imagen 4" descr="Imagen que contiene naranja, reloj, dibujo&#10;&#10;Descripción generada automáticamente">
            <a:extLst>
              <a:ext uri="{FF2B5EF4-FFF2-40B4-BE49-F238E27FC236}">
                <a16:creationId xmlns:a16="http://schemas.microsoft.com/office/drawing/2014/main" id="{C03C0EB4-BA3B-4EF4-B49B-C9911EADCB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533" y="2926801"/>
            <a:ext cx="7239000" cy="273272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1D929C3-CD0F-6274-40BE-60327520B310}"/>
              </a:ext>
            </a:extLst>
          </p:cNvPr>
          <p:cNvSpPr txBox="1"/>
          <p:nvPr/>
        </p:nvSpPr>
        <p:spPr>
          <a:xfrm>
            <a:off x="5840433" y="5723381"/>
            <a:ext cx="27431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noProof="0" dirty="0"/>
              <a:t>Credit Nvidia</a:t>
            </a:r>
          </a:p>
        </p:txBody>
      </p:sp>
    </p:spTree>
    <p:extLst>
      <p:ext uri="{BB962C8B-B14F-4D97-AF65-F5344CB8AC3E}">
        <p14:creationId xmlns:p14="http://schemas.microsoft.com/office/powerpoint/2010/main" val="2969682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DFD90-95D6-3C7C-853D-CC21F4023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0BC701-8639-4FA4-12E0-5962A742F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noProof="0" dirty="0"/>
              <a:t>Optical Neural Networks (ONN)</a:t>
            </a:r>
            <a:endParaRPr lang="en-US" noProof="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20C0FA-39E3-29E9-E23A-5F4AE8933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6202" y="1674415"/>
            <a:ext cx="8307733" cy="4177746"/>
          </a:xfrm>
        </p:spPr>
        <p:txBody>
          <a:bodyPr>
            <a:normAutofit/>
          </a:bodyPr>
          <a:lstStyle/>
          <a:p>
            <a:pPr marL="342900" indent="-342900" algn="just">
              <a:buFontTx/>
              <a:buChar char="-"/>
            </a:pPr>
            <a:r>
              <a:rPr lang="en-US" sz="3200" noProof="0" dirty="0"/>
              <a:t>Fast computation -&gt; Speed of light!</a:t>
            </a:r>
          </a:p>
          <a:p>
            <a:pPr marL="342900" indent="-342900" algn="just">
              <a:buFontTx/>
              <a:buChar char="-"/>
            </a:pPr>
            <a:r>
              <a:rPr lang="en-US" sz="3200" dirty="0"/>
              <a:t>Classifier -&gt; MNIST or ImageNet</a:t>
            </a:r>
            <a:endParaRPr lang="en-US" sz="3200" noProof="0" dirty="0"/>
          </a:p>
          <a:p>
            <a:pPr marL="342900" indent="-342900" algn="just">
              <a:buFontTx/>
              <a:buChar char="-"/>
            </a:pPr>
            <a:endParaRPr lang="en-US" sz="3200" noProof="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7CC0AB-CEB5-0795-B3A2-874070062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n-US" noProof="0" smtClean="0"/>
              <a:t>13</a:t>
            </a:fld>
            <a:endParaRPr lang="en-US" noProof="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2086DFF-AAF0-BE7F-70E1-72CC4E28A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546" y="2999198"/>
            <a:ext cx="6865759" cy="266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47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30F59-90A9-0930-C99C-9C1EBAE41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744B20-20BE-F0FA-A398-F4B0A386B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noProof="0" dirty="0"/>
              <a:t>Optical Neural Networks</a:t>
            </a:r>
            <a:endParaRPr lang="en-US" noProof="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D30BAB-A872-4EB5-FE1E-E50A53BE6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6202" y="1643270"/>
            <a:ext cx="8307733" cy="4208891"/>
          </a:xfrm>
        </p:spPr>
        <p:txBody>
          <a:bodyPr>
            <a:normAutofit/>
          </a:bodyPr>
          <a:lstStyle/>
          <a:p>
            <a:pPr marL="342900" indent="-342900" algn="just">
              <a:buFontTx/>
              <a:buChar char="-"/>
            </a:pPr>
            <a:r>
              <a:rPr lang="en-US" sz="3200" noProof="0" dirty="0"/>
              <a:t>Change phase and amplitude</a:t>
            </a:r>
          </a:p>
          <a:p>
            <a:pPr marL="342900" indent="-342900" algn="just">
              <a:buFontTx/>
              <a:buChar char="-"/>
            </a:pPr>
            <a:r>
              <a:rPr lang="en-US" sz="3200" noProof="0" dirty="0"/>
              <a:t>Printed lenses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6A4A4C7-FE6A-3F3F-39ED-943AFD518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n-US" noProof="0" smtClean="0"/>
              <a:t>14</a:t>
            </a:fld>
            <a:endParaRPr lang="en-US" noProof="0" dirty="0"/>
          </a:p>
        </p:txBody>
      </p:sp>
      <p:pic>
        <p:nvPicPr>
          <p:cNvPr id="6" name="Imagen 5" descr="Diagrama&#10;&#10;El contenido generado por IA puede ser incorrecto.">
            <a:extLst>
              <a:ext uri="{FF2B5EF4-FFF2-40B4-BE49-F238E27FC236}">
                <a16:creationId xmlns:a16="http://schemas.microsoft.com/office/drawing/2014/main" id="{33C6C3F2-DA99-32DD-2A44-D0A65EB95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476" y="2528327"/>
            <a:ext cx="4696480" cy="401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78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8EF03-A26E-3130-628C-E56419D5D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778C70-F37F-3ACB-F6A4-D540E50D9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noProof="0" dirty="0"/>
              <a:t>Spatial Light Modulator (SLM)</a:t>
            </a:r>
            <a:endParaRPr lang="en-US" noProof="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647178-C714-8D2A-E16E-FB6488BA2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6202" y="1643270"/>
            <a:ext cx="8307733" cy="4208891"/>
          </a:xfrm>
        </p:spPr>
        <p:txBody>
          <a:bodyPr>
            <a:normAutofit/>
          </a:bodyPr>
          <a:lstStyle/>
          <a:p>
            <a:pPr marL="342900" indent="-342900" algn="just">
              <a:buFontTx/>
              <a:buChar char="-"/>
            </a:pPr>
            <a:r>
              <a:rPr lang="en-US" sz="3200" noProof="0" dirty="0"/>
              <a:t>More flexible, not statically printed</a:t>
            </a:r>
          </a:p>
          <a:p>
            <a:pPr marL="342900" indent="-342900" algn="just">
              <a:buFontTx/>
              <a:buChar char="-"/>
            </a:pPr>
            <a:r>
              <a:rPr lang="en-US" sz="3200" noProof="0" dirty="0"/>
              <a:t>Easy to adapt to different conditions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4645709-CE2E-F855-9F08-03C9CDC81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n-US" noProof="0" smtClean="0"/>
              <a:t>15</a:t>
            </a:fld>
            <a:endParaRPr lang="en-US" noProof="0" dirty="0"/>
          </a:p>
        </p:txBody>
      </p:sp>
      <p:pic>
        <p:nvPicPr>
          <p:cNvPr id="7" name="Imagen 6" descr="Diagrama&#10;&#10;El contenido generado por IA puede ser incorrecto.">
            <a:extLst>
              <a:ext uri="{FF2B5EF4-FFF2-40B4-BE49-F238E27FC236}">
                <a16:creationId xmlns:a16="http://schemas.microsoft.com/office/drawing/2014/main" id="{3305F0CC-C1D5-5C7A-2649-D622DE366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164" y="3230217"/>
            <a:ext cx="3998869" cy="292139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C50F3E0-C275-09BD-9B4C-0670D169CA67}"/>
              </a:ext>
            </a:extLst>
          </p:cNvPr>
          <p:cNvSpPr txBox="1"/>
          <p:nvPr/>
        </p:nvSpPr>
        <p:spPr>
          <a:xfrm>
            <a:off x="5418115" y="5992817"/>
            <a:ext cx="27431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noProof="0" dirty="0"/>
              <a:t>Credit</a:t>
            </a:r>
            <a:r>
              <a:rPr lang="en-US" sz="1050" dirty="0"/>
              <a:t>: Wikipedia (Jacopo Bertolotti)</a:t>
            </a:r>
            <a:endParaRPr lang="en-US" sz="1050" noProof="0" dirty="0"/>
          </a:p>
        </p:txBody>
      </p:sp>
    </p:spTree>
    <p:extLst>
      <p:ext uri="{BB962C8B-B14F-4D97-AF65-F5344CB8AC3E}">
        <p14:creationId xmlns:p14="http://schemas.microsoft.com/office/powerpoint/2010/main" val="282154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4D886-03A8-4AB5-CCC0-6B1786F6A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393231-6543-3A59-C39C-1EEF36230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noProof="0" dirty="0"/>
              <a:t>Project</a:t>
            </a:r>
            <a:endParaRPr lang="en-US" noProof="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655D93-D33F-29AE-9D88-01D99778B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6202" y="1643270"/>
            <a:ext cx="8307733" cy="4208891"/>
          </a:xfrm>
        </p:spPr>
        <p:txBody>
          <a:bodyPr>
            <a:normAutofit/>
          </a:bodyPr>
          <a:lstStyle/>
          <a:p>
            <a:pPr marL="342900" indent="-342900" algn="just">
              <a:buFontTx/>
              <a:buChar char="-"/>
            </a:pPr>
            <a:r>
              <a:rPr lang="en-US" sz="3200" noProof="0" dirty="0"/>
              <a:t>Optical Neural Networks + SLM + AO</a:t>
            </a:r>
          </a:p>
          <a:p>
            <a:pPr marL="342900" indent="-342900" algn="just">
              <a:buFontTx/>
              <a:buChar char="-"/>
            </a:pPr>
            <a:r>
              <a:rPr lang="en-US" sz="3200" noProof="0" dirty="0"/>
              <a:t>Speed up our reconstructors:</a:t>
            </a:r>
          </a:p>
          <a:p>
            <a:pPr marL="800100" lvl="1" indent="-342900" algn="just">
              <a:buFontTx/>
              <a:buChar char="-"/>
            </a:pPr>
            <a:r>
              <a:rPr lang="en-US" sz="3200" dirty="0"/>
              <a:t>CARMEN</a:t>
            </a:r>
          </a:p>
          <a:p>
            <a:pPr marL="800100" lvl="1" indent="-342900" algn="just">
              <a:buFontTx/>
              <a:buChar char="-"/>
            </a:pPr>
            <a:r>
              <a:rPr lang="en-US" sz="3200" noProof="0" dirty="0" err="1"/>
              <a:t>ConvCARMEN</a:t>
            </a:r>
            <a:endParaRPr lang="en-US" sz="3200" noProof="0" dirty="0"/>
          </a:p>
          <a:p>
            <a:pPr marL="800100" lvl="1" indent="-342900" algn="just">
              <a:buFontTx/>
              <a:buChar char="-"/>
            </a:pPr>
            <a:r>
              <a:rPr lang="en-US" sz="3200"/>
              <a:t>P4 / WOMBAT</a:t>
            </a:r>
            <a:endParaRPr lang="en-US" sz="3200" noProof="0" dirty="0"/>
          </a:p>
          <a:p>
            <a:pPr marL="800100" lvl="1" indent="-342900" algn="just">
              <a:buFontTx/>
              <a:buChar char="-"/>
            </a:pPr>
            <a:endParaRPr lang="en-US" sz="3200" noProof="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EC58EB5-E5A6-7B05-6DFB-A6884B8C0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n-US" noProof="0" smtClean="0"/>
              <a:t>16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28798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436F9-26AE-380E-498A-4356523D3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C2C086-BE8A-4CD4-074B-44B9EB438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noProof="0" dirty="0"/>
              <a:t>Optical vs Traditional</a:t>
            </a:r>
            <a:endParaRPr lang="en-US" noProof="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355F9C-8A44-1AC1-611D-9A07CFD8B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6202" y="1643270"/>
            <a:ext cx="8307733" cy="4208891"/>
          </a:xfrm>
        </p:spPr>
        <p:txBody>
          <a:bodyPr>
            <a:normAutofit/>
          </a:bodyPr>
          <a:lstStyle/>
          <a:p>
            <a:pPr marL="342900" indent="-342900" algn="just">
              <a:buFontTx/>
              <a:buChar char="-"/>
            </a:pPr>
            <a:r>
              <a:rPr lang="en-US" sz="3600" noProof="0" dirty="0"/>
              <a:t>Pros</a:t>
            </a:r>
            <a:r>
              <a:rPr lang="en-US" sz="3200" noProof="0" dirty="0"/>
              <a:t>:</a:t>
            </a:r>
          </a:p>
          <a:p>
            <a:pPr marL="800100" lvl="1" indent="-342900" algn="just">
              <a:buFontTx/>
              <a:buChar char="-"/>
            </a:pPr>
            <a:r>
              <a:rPr lang="en-US" sz="3200" noProof="0" dirty="0"/>
              <a:t>Powerful option for large neural networks</a:t>
            </a:r>
          </a:p>
          <a:p>
            <a:pPr marL="800100" lvl="1" indent="-342900" algn="just">
              <a:buFontTx/>
              <a:buChar char="-"/>
            </a:pPr>
            <a:r>
              <a:rPr lang="en-US" sz="3200" noProof="0" dirty="0"/>
              <a:t>Really fast</a:t>
            </a:r>
            <a:endParaRPr lang="en-US" sz="3200" dirty="0"/>
          </a:p>
          <a:p>
            <a:pPr marL="342900" indent="-342900" algn="just">
              <a:buFontTx/>
              <a:buChar char="-"/>
            </a:pPr>
            <a:r>
              <a:rPr lang="en-US" sz="3600" noProof="0" dirty="0"/>
              <a:t>Cons</a:t>
            </a:r>
            <a:r>
              <a:rPr lang="en-US" sz="3200" noProof="0" dirty="0"/>
              <a:t>:</a:t>
            </a:r>
          </a:p>
          <a:p>
            <a:pPr marL="800100" lvl="1" indent="-342900" algn="just">
              <a:buFontTx/>
              <a:buChar char="-"/>
            </a:pPr>
            <a:r>
              <a:rPr lang="en-US" sz="3200" dirty="0"/>
              <a:t>Harder to test</a:t>
            </a:r>
          </a:p>
          <a:p>
            <a:pPr marL="800100" lvl="1" indent="-342900" algn="just">
              <a:buFontTx/>
              <a:buChar char="-"/>
            </a:pPr>
            <a:r>
              <a:rPr lang="en-US" sz="3200" noProof="0" dirty="0"/>
              <a:t>Big networks require complex system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9EB1486-C5F8-84EC-4E65-4FE296266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n-US" noProof="0" smtClean="0"/>
              <a:t>17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46990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B00F60-26E2-41C6-9289-51FF29DE2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916" y="18255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en-US" sz="6000" noProof="0" dirty="0"/>
              <a:t>Summary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A77744B-05C3-4D8B-9D56-DB07358F9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F1556C4-DFC3-4611-A7CC-780699185E26}" type="slidenum">
              <a:rPr lang="en-US" noProof="0" smtClean="0"/>
              <a:pPr>
                <a:spcAft>
                  <a:spcPts val="600"/>
                </a:spcAft>
              </a:pPr>
              <a:t>18</a:t>
            </a:fld>
            <a:endParaRPr lang="en-US" noProof="0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F1972452-2B1B-4784-8183-56D40D1417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8890513"/>
              </p:ext>
            </p:extLst>
          </p:nvPr>
        </p:nvGraphicFramePr>
        <p:xfrm>
          <a:off x="3447142" y="1422400"/>
          <a:ext cx="8600373" cy="4754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49958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B00F60-26E2-41C6-9289-51FF29DE2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noProof="0" dirty="0"/>
              <a:t>Thank you</a:t>
            </a:r>
            <a:endParaRPr lang="en-US" noProof="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A77744B-05C3-4D8B-9D56-DB07358F9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n-US" noProof="0" smtClean="0"/>
              <a:t>19</a:t>
            </a:fld>
            <a:endParaRPr lang="en-US" noProof="0" dirty="0"/>
          </a:p>
        </p:txBody>
      </p:sp>
      <p:pic>
        <p:nvPicPr>
          <p:cNvPr id="5" name="Gráfico 4" descr="Reseña de cliente">
            <a:extLst>
              <a:ext uri="{FF2B5EF4-FFF2-40B4-BE49-F238E27FC236}">
                <a16:creationId xmlns:a16="http://schemas.microsoft.com/office/drawing/2014/main" id="{1E1D4A73-FEFF-4D8F-AE9E-9E469B745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59877" y="1572411"/>
            <a:ext cx="4059677" cy="405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39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B00F60-26E2-41C6-9289-51FF29DE2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916" y="18255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en-US" sz="6000" noProof="0" dirty="0"/>
              <a:t>Index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A77744B-05C3-4D8B-9D56-DB07358F9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F1556C4-DFC3-4611-A7CC-780699185E26}" type="slidenum">
              <a:rPr lang="en-US" noProof="0" smtClean="0"/>
              <a:pPr>
                <a:spcAft>
                  <a:spcPts val="600"/>
                </a:spcAft>
              </a:pPr>
              <a:t>2</a:t>
            </a:fld>
            <a:endParaRPr lang="en-US" noProof="0"/>
          </a:p>
        </p:txBody>
      </p:sp>
      <p:graphicFrame>
        <p:nvGraphicFramePr>
          <p:cNvPr id="6" name="Marcador de contenido 2">
            <a:extLst>
              <a:ext uri="{FF2B5EF4-FFF2-40B4-BE49-F238E27FC236}">
                <a16:creationId xmlns:a16="http://schemas.microsoft.com/office/drawing/2014/main" id="{4FA70AE1-C6C0-3CCE-6EF9-DCBA07780BC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46433730"/>
              </p:ext>
            </p:extLst>
          </p:nvPr>
        </p:nvGraphicFramePr>
        <p:xfrm>
          <a:off x="4325587" y="154655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39394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B00F60-26E2-41C6-9289-51FF29DE2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noProof="0" dirty="0"/>
              <a:t>Earth’s atmosphere</a:t>
            </a:r>
            <a:endParaRPr lang="en-US" noProof="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A77744B-05C3-4D8B-9D56-DB07358F9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n-US" noProof="0" smtClean="0"/>
              <a:t>3</a:t>
            </a:fld>
            <a:endParaRPr lang="en-US" noProof="0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08E19D8A-C269-4C66-8CEF-EF8512E67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7194" y="1519675"/>
            <a:ext cx="8737888" cy="4351338"/>
          </a:xfrm>
        </p:spPr>
        <p:txBody>
          <a:bodyPr>
            <a:normAutofit/>
          </a:bodyPr>
          <a:lstStyle/>
          <a:p>
            <a:pPr marL="342900" indent="-342900" algn="just">
              <a:buFontTx/>
              <a:buChar char="-"/>
            </a:pPr>
            <a:r>
              <a:rPr lang="en-US" sz="3200" noProof="0" dirty="0"/>
              <a:t>Adaptive Optics helps to remove the effect of the atmosphere in terrestrial telescopes</a:t>
            </a:r>
          </a:p>
        </p:txBody>
      </p:sp>
      <p:pic>
        <p:nvPicPr>
          <p:cNvPr id="9" name="Imagen 8" descr="Imagen que contiene estrella&#10;&#10;Descripción generada automáticamente">
            <a:extLst>
              <a:ext uri="{FF2B5EF4-FFF2-40B4-BE49-F238E27FC236}">
                <a16:creationId xmlns:a16="http://schemas.microsoft.com/office/drawing/2014/main" id="{3C3555E6-42E4-4EC8-B9F2-4A66DAAE0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449" y="3307819"/>
            <a:ext cx="2580267" cy="2664932"/>
          </a:xfrm>
          <a:prstGeom prst="rect">
            <a:avLst/>
          </a:prstGeom>
        </p:spPr>
      </p:pic>
      <p:pic>
        <p:nvPicPr>
          <p:cNvPr id="11" name="Imagen 10" descr="Imagen que contiene estrella, luz&#10;&#10;Descripción generada automáticamente">
            <a:extLst>
              <a:ext uri="{FF2B5EF4-FFF2-40B4-BE49-F238E27FC236}">
                <a16:creationId xmlns:a16="http://schemas.microsoft.com/office/drawing/2014/main" id="{7B34B439-A98E-42EE-8746-1A4637D31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907" y="3307819"/>
            <a:ext cx="2584299" cy="266493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C3B2AFA6-97BD-4391-B7FA-8B3FF609C47E}"/>
              </a:ext>
            </a:extLst>
          </p:cNvPr>
          <p:cNvSpPr txBox="1"/>
          <p:nvPr/>
        </p:nvSpPr>
        <p:spPr>
          <a:xfrm>
            <a:off x="6500447" y="5972751"/>
            <a:ext cx="17800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noProof="0" dirty="0"/>
              <a:t>Credit ESO - P. Weilbacher</a:t>
            </a:r>
          </a:p>
        </p:txBody>
      </p:sp>
    </p:spTree>
    <p:extLst>
      <p:ext uri="{BB962C8B-B14F-4D97-AF65-F5344CB8AC3E}">
        <p14:creationId xmlns:p14="http://schemas.microsoft.com/office/powerpoint/2010/main" val="57189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B00F60-26E2-41C6-9289-51FF29DE2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noProof="0" dirty="0"/>
              <a:t>Adaptive Optics</a:t>
            </a:r>
            <a:endParaRPr lang="en-US" noProof="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A77744B-05C3-4D8B-9D56-DB07358F9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n-US" noProof="0" smtClean="0"/>
              <a:t>4</a:t>
            </a:fld>
            <a:endParaRPr lang="en-US" noProof="0" dirty="0"/>
          </a:p>
        </p:txBody>
      </p:sp>
      <p:pic>
        <p:nvPicPr>
          <p:cNvPr id="6" name="Marcador de contenido 5" descr="Imagen que contiene tabla, blanco, negro, reloj&#10;&#10;Descripción generada automáticamente">
            <a:extLst>
              <a:ext uri="{FF2B5EF4-FFF2-40B4-BE49-F238E27FC236}">
                <a16:creationId xmlns:a16="http://schemas.microsoft.com/office/drawing/2014/main" id="{D9F2B194-DFF7-4459-AF93-DEB9A9D0C5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542" y="1469593"/>
            <a:ext cx="5780347" cy="4351337"/>
          </a:xfr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5CFA893-83A5-4486-8C57-77058FF8ADA8}"/>
              </a:ext>
            </a:extLst>
          </p:cNvPr>
          <p:cNvSpPr txBox="1"/>
          <p:nvPr/>
        </p:nvSpPr>
        <p:spPr>
          <a:xfrm>
            <a:off x="5418115" y="5992817"/>
            <a:ext cx="27431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noProof="0" dirty="0"/>
              <a:t>Credit: Instituto de </a:t>
            </a:r>
            <a:r>
              <a:rPr lang="en-US" sz="1050" noProof="0" dirty="0" err="1"/>
              <a:t>Astrofísica</a:t>
            </a:r>
            <a:r>
              <a:rPr lang="en-US" sz="1050" noProof="0" dirty="0"/>
              <a:t> de Canarias</a:t>
            </a:r>
          </a:p>
        </p:txBody>
      </p:sp>
      <p:pic>
        <p:nvPicPr>
          <p:cNvPr id="10" name="Imagen 9" descr="Imagen que contiene objeto, tabla, pequeño, oscuro&#10;&#10;Descripción generada automáticamente">
            <a:extLst>
              <a:ext uri="{FF2B5EF4-FFF2-40B4-BE49-F238E27FC236}">
                <a16:creationId xmlns:a16="http://schemas.microsoft.com/office/drawing/2014/main" id="{672089D6-0818-4F94-ADEB-755C6EB54E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542" y="1469593"/>
            <a:ext cx="5780347" cy="4322757"/>
          </a:xfrm>
          <a:prstGeom prst="rect">
            <a:avLst/>
          </a:prstGeom>
        </p:spPr>
      </p:pic>
      <p:pic>
        <p:nvPicPr>
          <p:cNvPr id="12" name="Imagen 11" descr="Imagen que contiene cuarto&#10;&#10;Descripción generada automáticamente">
            <a:extLst>
              <a:ext uri="{FF2B5EF4-FFF2-40B4-BE49-F238E27FC236}">
                <a16:creationId xmlns:a16="http://schemas.microsoft.com/office/drawing/2014/main" id="{34058734-41E5-4EFD-8255-C71F609296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540" y="1476737"/>
            <a:ext cx="5780348" cy="434419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FE95FD5-6B26-49CA-A00C-E824042591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48" y="1469593"/>
            <a:ext cx="5763676" cy="4322757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C90726FE-D59B-4135-ACFD-58F36BBFA343}"/>
              </a:ext>
            </a:extLst>
          </p:cNvPr>
          <p:cNvCxnSpPr>
            <a:cxnSpLocks/>
          </p:cNvCxnSpPr>
          <p:nvPr/>
        </p:nvCxnSpPr>
        <p:spPr>
          <a:xfrm>
            <a:off x="2910157" y="3949001"/>
            <a:ext cx="1715961" cy="0"/>
          </a:xfrm>
          <a:prstGeom prst="straightConnector1">
            <a:avLst/>
          </a:prstGeom>
          <a:ln w="88900">
            <a:solidFill>
              <a:srgbClr val="0F716A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A1A123E0-0C68-4D0A-9B2C-21350C632DF3}"/>
              </a:ext>
            </a:extLst>
          </p:cNvPr>
          <p:cNvCxnSpPr>
            <a:cxnSpLocks/>
          </p:cNvCxnSpPr>
          <p:nvPr/>
        </p:nvCxnSpPr>
        <p:spPr>
          <a:xfrm flipH="1">
            <a:off x="7586465" y="5385915"/>
            <a:ext cx="2321210" cy="0"/>
          </a:xfrm>
          <a:prstGeom prst="straightConnector1">
            <a:avLst/>
          </a:prstGeom>
          <a:ln w="88900">
            <a:solidFill>
              <a:srgbClr val="0F716A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DF010313-6A7B-4308-8EF5-E4CE9961AB60}"/>
              </a:ext>
            </a:extLst>
          </p:cNvPr>
          <p:cNvCxnSpPr>
            <a:cxnSpLocks/>
          </p:cNvCxnSpPr>
          <p:nvPr/>
        </p:nvCxnSpPr>
        <p:spPr>
          <a:xfrm flipV="1">
            <a:off x="4893547" y="5230538"/>
            <a:ext cx="170823" cy="733699"/>
          </a:xfrm>
          <a:prstGeom prst="straightConnector1">
            <a:avLst/>
          </a:prstGeom>
          <a:ln w="88900">
            <a:solidFill>
              <a:srgbClr val="0F716A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CFDC17B-5D11-473D-8484-65E4D85C6242}"/>
              </a:ext>
            </a:extLst>
          </p:cNvPr>
          <p:cNvSpPr txBox="1"/>
          <p:nvPr/>
        </p:nvSpPr>
        <p:spPr>
          <a:xfrm>
            <a:off x="2361368" y="3414428"/>
            <a:ext cx="1406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 dirty="0">
                <a:solidFill>
                  <a:srgbClr val="0F716A"/>
                </a:solidFill>
              </a:rPr>
              <a:t>Mirror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4E542B4-A141-478B-9226-5EFFD9F6B7F6}"/>
              </a:ext>
            </a:extLst>
          </p:cNvPr>
          <p:cNvSpPr txBox="1"/>
          <p:nvPr/>
        </p:nvSpPr>
        <p:spPr>
          <a:xfrm>
            <a:off x="3570515" y="5918125"/>
            <a:ext cx="1937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 dirty="0">
                <a:solidFill>
                  <a:srgbClr val="0F716A"/>
                </a:solidFill>
              </a:rPr>
              <a:t>Reconstructor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370C076-D3E6-46CD-A4E9-C8638F512079}"/>
              </a:ext>
            </a:extLst>
          </p:cNvPr>
          <p:cNvSpPr txBox="1"/>
          <p:nvPr/>
        </p:nvSpPr>
        <p:spPr>
          <a:xfrm>
            <a:off x="9972338" y="5155082"/>
            <a:ext cx="1937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 dirty="0">
                <a:solidFill>
                  <a:srgbClr val="0F716A"/>
                </a:solidFill>
              </a:rPr>
              <a:t>Sensor</a:t>
            </a: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FF08E4AC-37E8-4AC4-8B8B-DC107C526F2D}"/>
              </a:ext>
            </a:extLst>
          </p:cNvPr>
          <p:cNvCxnSpPr>
            <a:cxnSpLocks/>
          </p:cNvCxnSpPr>
          <p:nvPr/>
        </p:nvCxnSpPr>
        <p:spPr>
          <a:xfrm flipH="1">
            <a:off x="8943033" y="3949001"/>
            <a:ext cx="1377507" cy="0"/>
          </a:xfrm>
          <a:prstGeom prst="straightConnector1">
            <a:avLst/>
          </a:prstGeom>
          <a:ln w="88900">
            <a:solidFill>
              <a:srgbClr val="0F716A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CuadroTexto 27">
            <a:extLst>
              <a:ext uri="{FF2B5EF4-FFF2-40B4-BE49-F238E27FC236}">
                <a16:creationId xmlns:a16="http://schemas.microsoft.com/office/drawing/2014/main" id="{5C4B332F-3757-4689-84C9-68852C9ECF62}"/>
              </a:ext>
            </a:extLst>
          </p:cNvPr>
          <p:cNvSpPr txBox="1"/>
          <p:nvPr/>
        </p:nvSpPr>
        <p:spPr>
          <a:xfrm>
            <a:off x="10385203" y="3718168"/>
            <a:ext cx="1377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 dirty="0">
                <a:solidFill>
                  <a:srgbClr val="0F716A"/>
                </a:solidFill>
              </a:rPr>
              <a:t>Camera</a:t>
            </a:r>
          </a:p>
        </p:txBody>
      </p:sp>
    </p:spTree>
    <p:extLst>
      <p:ext uri="{BB962C8B-B14F-4D97-AF65-F5344CB8AC3E}">
        <p14:creationId xmlns:p14="http://schemas.microsoft.com/office/powerpoint/2010/main" val="30334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3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B00F60-26E2-41C6-9289-51FF29DE2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noProof="0" dirty="0"/>
              <a:t>Challenges</a:t>
            </a:r>
            <a:endParaRPr lang="en-US" noProof="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3D1E65-FA14-47E3-BAE7-F832718FC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9228" y="4695395"/>
            <a:ext cx="6959321" cy="17657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noProof="0" dirty="0"/>
              <a:t>How can we use AI to keep pushing AO to its limits?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A77744B-05C3-4D8B-9D56-DB07358F9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n-US" noProof="0" smtClean="0"/>
              <a:t>5</a:t>
            </a:fld>
            <a:endParaRPr lang="en-US" noProof="0" dirty="0"/>
          </a:p>
        </p:txBody>
      </p:sp>
      <p:pic>
        <p:nvPicPr>
          <p:cNvPr id="8" name="Imagen 7" descr="Imagen que contiene exterior, barco, agua, hombre&#10;&#10;Descripción generada automáticamente">
            <a:extLst>
              <a:ext uri="{FF2B5EF4-FFF2-40B4-BE49-F238E27FC236}">
                <a16:creationId xmlns:a16="http://schemas.microsoft.com/office/drawing/2014/main" id="{4CAC22C6-96F1-4C74-B5E8-3BAAF051B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24" y="1343818"/>
            <a:ext cx="3764663" cy="2863265"/>
          </a:xfrm>
          <a:prstGeom prst="rect">
            <a:avLst/>
          </a:prstGeom>
        </p:spPr>
      </p:pic>
      <p:pic>
        <p:nvPicPr>
          <p:cNvPr id="6" name="Imagen 5" descr="Imagen que contiene electrónica, circuito&#10;&#10;Descripción generada automáticamente">
            <a:extLst>
              <a:ext uri="{FF2B5EF4-FFF2-40B4-BE49-F238E27FC236}">
                <a16:creationId xmlns:a16="http://schemas.microsoft.com/office/drawing/2014/main" id="{AB5B327B-C554-4BCD-9AE5-316148F8C1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491" y="1343818"/>
            <a:ext cx="3764663" cy="2863265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4C5945A7-5B33-4F3F-BD29-0FDE2ACB1DBB}"/>
              </a:ext>
            </a:extLst>
          </p:cNvPr>
          <p:cNvSpPr txBox="1">
            <a:spLocks/>
          </p:cNvSpPr>
          <p:nvPr/>
        </p:nvSpPr>
        <p:spPr>
          <a:xfrm>
            <a:off x="6890084" y="2221992"/>
            <a:ext cx="697610" cy="120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8000" noProof="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16756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B00F60-26E2-41C6-9289-51FF29DE2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noProof="0" dirty="0"/>
              <a:t>Projected Pupil Plane Pattern (P4)</a:t>
            </a:r>
            <a:endParaRPr lang="en-US" noProof="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A77744B-05C3-4D8B-9D56-DB07358F9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n-US" noProof="0" smtClean="0"/>
              <a:t>6</a:t>
            </a:fld>
            <a:endParaRPr lang="en-US" noProof="0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08E19D8A-C269-4C66-8CEF-EF8512E67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4971" y="2113879"/>
            <a:ext cx="4896640" cy="3307206"/>
          </a:xfrm>
        </p:spPr>
        <p:txBody>
          <a:bodyPr>
            <a:normAutofit/>
          </a:bodyPr>
          <a:lstStyle/>
          <a:p>
            <a:pPr marL="342900" indent="-342900" algn="just">
              <a:buFontTx/>
              <a:buChar char="-"/>
            </a:pPr>
            <a:r>
              <a:rPr lang="en-US" sz="3200" noProof="0" dirty="0"/>
              <a:t>Wide laser beam reflected off primary mirror</a:t>
            </a:r>
          </a:p>
          <a:p>
            <a:pPr marL="342900" indent="-342900" algn="just">
              <a:buFontTx/>
              <a:buChar char="-"/>
            </a:pPr>
            <a:r>
              <a:rPr lang="en-US" sz="3200" noProof="0" dirty="0"/>
              <a:t>Remove cone-effect and </a:t>
            </a:r>
            <a:r>
              <a:rPr lang="en-US" sz="3200" noProof="0" dirty="0" err="1"/>
              <a:t>anisoplanatism</a:t>
            </a:r>
            <a:endParaRPr lang="en-US" sz="3200" noProof="0" dirty="0"/>
          </a:p>
          <a:p>
            <a:pPr marL="342900" indent="-342900" algn="just">
              <a:buFontTx/>
              <a:buChar char="-"/>
            </a:pPr>
            <a:r>
              <a:rPr lang="en-US" sz="3200" noProof="0" dirty="0"/>
              <a:t>Can work with only one image</a:t>
            </a:r>
          </a:p>
        </p:txBody>
      </p:sp>
      <p:pic>
        <p:nvPicPr>
          <p:cNvPr id="15" name="Imagen 14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409A135B-BC0C-4BA2-8F05-24600AF1A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611" y="1646632"/>
            <a:ext cx="4246644" cy="424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43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B62F4-83EB-672A-DD1B-BFD3195E7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F4569F-5183-34BF-099A-FC2661F59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noProof="0" dirty="0"/>
              <a:t>WOMBAT</a:t>
            </a:r>
            <a:endParaRPr lang="en-US" noProof="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C2D2C7F-C2BD-A171-4ED4-78AD5E240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n-US" noProof="0" smtClean="0"/>
              <a:t>7</a:t>
            </a:fld>
            <a:endParaRPr lang="en-US" noProof="0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6CB1D373-05A7-7A87-115B-BE9B3E850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4970" y="2422566"/>
            <a:ext cx="4964619" cy="2927268"/>
          </a:xfrm>
        </p:spPr>
        <p:txBody>
          <a:bodyPr>
            <a:normAutofit/>
          </a:bodyPr>
          <a:lstStyle/>
          <a:p>
            <a:pPr marL="342900" indent="-342900" algn="just">
              <a:buFontTx/>
              <a:buChar char="-"/>
            </a:pPr>
            <a:r>
              <a:rPr lang="en-US" sz="3200" noProof="0" dirty="0"/>
              <a:t>P4 evolution: Single image but focus/defocus</a:t>
            </a:r>
          </a:p>
          <a:p>
            <a:pPr marL="342900" indent="-342900" algn="just">
              <a:buFontTx/>
              <a:buChar char="-"/>
            </a:pPr>
            <a:r>
              <a:rPr lang="en-US" sz="3200" noProof="0" dirty="0"/>
              <a:t>Off-axis stars</a:t>
            </a:r>
          </a:p>
          <a:p>
            <a:pPr marL="342900" indent="-342900" algn="just">
              <a:buFontTx/>
              <a:buChar char="-"/>
            </a:pPr>
            <a:r>
              <a:rPr lang="en-US" sz="3200" noProof="0" dirty="0"/>
              <a:t>Wider field of view</a:t>
            </a:r>
          </a:p>
        </p:txBody>
      </p:sp>
      <p:pic>
        <p:nvPicPr>
          <p:cNvPr id="5" name="Imagen 4" descr="Diagrama&#10;&#10;El contenido generado por IA puede ser incorrecto.">
            <a:extLst>
              <a:ext uri="{FF2B5EF4-FFF2-40B4-BE49-F238E27FC236}">
                <a16:creationId xmlns:a16="http://schemas.microsoft.com/office/drawing/2014/main" id="{737479A2-0A20-6C95-201B-9B73BAD41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842" y="1757673"/>
            <a:ext cx="3230958" cy="41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90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2F9EF-79F3-0F7D-4652-A8329880E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18F058-9CF7-639E-47F5-6B450AF9A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noProof="0" dirty="0"/>
              <a:t>Pyramidal sensor</a:t>
            </a:r>
            <a:endParaRPr lang="en-US" noProof="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B83BC43-BB44-7DE8-6B49-F18D6E377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n-US" noProof="0" smtClean="0"/>
              <a:t>8</a:t>
            </a:fld>
            <a:endParaRPr lang="en-US" noProof="0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4D1DCE8C-8C1D-549C-5E94-EB50D9CD0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5898" y="1514472"/>
            <a:ext cx="8307902" cy="2927268"/>
          </a:xfrm>
        </p:spPr>
        <p:txBody>
          <a:bodyPr>
            <a:normAutofit/>
          </a:bodyPr>
          <a:lstStyle/>
          <a:p>
            <a:pPr marL="342900" indent="-342900" algn="just">
              <a:buFontTx/>
              <a:buChar char="-"/>
            </a:pPr>
            <a:r>
              <a:rPr lang="en-US" sz="3200" noProof="0" dirty="0"/>
              <a:t>New type of sensor</a:t>
            </a:r>
          </a:p>
          <a:p>
            <a:pPr marL="342900" indent="-342900" algn="just">
              <a:buFontTx/>
              <a:buChar char="-"/>
            </a:pPr>
            <a:r>
              <a:rPr lang="en-US" sz="3200" dirty="0"/>
              <a:t>Huge bust in performance by using CNNs</a:t>
            </a:r>
            <a:endParaRPr lang="en-US" sz="3200" noProof="0" dirty="0"/>
          </a:p>
        </p:txBody>
      </p:sp>
      <p:pic>
        <p:nvPicPr>
          <p:cNvPr id="6" name="Imagen 5" descr="Gráfico, Gráfico radial&#10;&#10;El contenido generado por IA puede ser incorrecto.">
            <a:extLst>
              <a:ext uri="{FF2B5EF4-FFF2-40B4-BE49-F238E27FC236}">
                <a16:creationId xmlns:a16="http://schemas.microsoft.com/office/drawing/2014/main" id="{08AAB96E-DF68-37D2-CAF6-FB9CDE4E9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741" y="3325630"/>
            <a:ext cx="7916392" cy="257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93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B00F60-26E2-41C6-9289-51FF29DE2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noProof="0" dirty="0"/>
              <a:t>Atmospheric prediction</a:t>
            </a:r>
            <a:endParaRPr lang="en-US" noProof="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3D1E65-FA14-47E3-BAE7-F832718FC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9704" y="1375194"/>
            <a:ext cx="7605829" cy="954349"/>
          </a:xfrm>
        </p:spPr>
        <p:txBody>
          <a:bodyPr>
            <a:normAutofit fontScale="92500" lnSpcReduction="20000"/>
          </a:bodyPr>
          <a:lstStyle/>
          <a:p>
            <a:pPr marL="342900" indent="-342900" algn="just">
              <a:buFontTx/>
              <a:buChar char="-"/>
            </a:pPr>
            <a:r>
              <a:rPr lang="en-US" sz="3200" dirty="0"/>
              <a:t>Wavefront aberration -&gt; Milliseconds</a:t>
            </a:r>
            <a:endParaRPr lang="en-US" sz="3200" noProof="0" dirty="0"/>
          </a:p>
          <a:p>
            <a:pPr marL="342900" indent="-342900" algn="just">
              <a:buFontTx/>
              <a:buChar char="-"/>
            </a:pPr>
            <a:r>
              <a:rPr lang="en-US" sz="3200" noProof="0" dirty="0"/>
              <a:t>Is it purely random? Can we predict it?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A77744B-05C3-4D8B-9D56-DB07358F9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n-US" noProof="0" smtClean="0"/>
              <a:t>9</a:t>
            </a:fld>
            <a:endParaRPr lang="en-US" noProof="0" dirty="0"/>
          </a:p>
        </p:txBody>
      </p:sp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999BC6F9-2815-4C34-BDF3-3ABA1603A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716" y="2090059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69102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ción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1" id="{7F66FD2C-A8A6-5440-AA12-429AAA09E519}" vid="{C5AD2244-97AF-314E-9878-34AF1D3B8621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D3DB71AC7EDB348B8538983156BABD2" ma:contentTypeVersion="7" ma:contentTypeDescription="Crear nuevo documento." ma:contentTypeScope="" ma:versionID="029569ad9cb947afb57e66be5647cd95">
  <xsd:schema xmlns:xsd="http://www.w3.org/2001/XMLSchema" xmlns:xs="http://www.w3.org/2001/XMLSchema" xmlns:p="http://schemas.microsoft.com/office/2006/metadata/properties" xmlns:ns2="526461e0-99a8-4147-a724-aaa1d97e13f2" xmlns:ns3="b8dd37b9-548c-48a0-ba49-69045f0155dd" targetNamespace="http://schemas.microsoft.com/office/2006/metadata/properties" ma:root="true" ma:fieldsID="16ac2cb75e247dad5c2642e13fe36572" ns2:_="" ns3:_="">
    <xsd:import namespace="526461e0-99a8-4147-a724-aaa1d97e13f2"/>
    <xsd:import namespace="b8dd37b9-548c-48a0-ba49-69045f0155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6461e0-99a8-4147-a724-aaa1d97e13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dd37b9-548c-48a0-ba49-69045f0155d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EB1CFE9-A07B-4238-8A81-29DC333AB3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6461e0-99a8-4147-a724-aaa1d97e13f2"/>
    <ds:schemaRef ds:uri="b8dd37b9-548c-48a0-ba49-69045f0155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CAD7704-6CAC-4A36-B801-BC9F09A91C0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CFF10EB-7ACD-45E6-8EAF-65CE7973908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presentación</Template>
  <TotalTime>2986</TotalTime>
  <Words>531</Words>
  <Application>Microsoft Office PowerPoint</Application>
  <PresentationFormat>Panorámica</PresentationFormat>
  <Paragraphs>128</Paragraphs>
  <Slides>19</Slides>
  <Notes>19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Symbol</vt:lpstr>
      <vt:lpstr>presentación</vt:lpstr>
      <vt:lpstr>Exploring Optical Neural Networks for Real-Time Adaptive Optics in Large Telescopes</vt:lpstr>
      <vt:lpstr>Index</vt:lpstr>
      <vt:lpstr>Earth’s atmosphere</vt:lpstr>
      <vt:lpstr>Adaptive Optics</vt:lpstr>
      <vt:lpstr>Challenges</vt:lpstr>
      <vt:lpstr>Projected Pupil Plane Pattern (P4)</vt:lpstr>
      <vt:lpstr>WOMBAT</vt:lpstr>
      <vt:lpstr>Pyramidal sensor</vt:lpstr>
      <vt:lpstr>Atmospheric prediction</vt:lpstr>
      <vt:lpstr>Atmospheric prediction</vt:lpstr>
      <vt:lpstr>Index</vt:lpstr>
      <vt:lpstr>Graphics Processing Units</vt:lpstr>
      <vt:lpstr>Optical Neural Networks (ONN)</vt:lpstr>
      <vt:lpstr>Optical Neural Networks</vt:lpstr>
      <vt:lpstr>Spatial Light Modulator (SLM)</vt:lpstr>
      <vt:lpstr>Project</vt:lpstr>
      <vt:lpstr>Optical vs Traditional</vt:lpstr>
      <vt:lpstr>Summary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datamine</dc:creator>
  <cp:lastModifiedBy>CARLOS GONZALEZ GUTIERREZ</cp:lastModifiedBy>
  <cp:revision>22</cp:revision>
  <dcterms:created xsi:type="dcterms:W3CDTF">2012-07-30T22:48:03Z</dcterms:created>
  <dcterms:modified xsi:type="dcterms:W3CDTF">2025-06-19T07:47:20Z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uthorIds_UIVersion_512">
    <vt:lpwstr>18</vt:lpwstr>
  </property>
  <property fmtid="{D5CDD505-2E9C-101B-9397-08002B2CF9AE}" pid="3" name="ContentTypeId">
    <vt:lpwstr>0x0101008D3DB71AC7EDB348B8538983156BABD2</vt:lpwstr>
  </property>
</Properties>
</file>