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7"/>
  </p:notesMasterIdLst>
  <p:sldIdLst>
    <p:sldId id="257" r:id="rId2"/>
    <p:sldId id="695" r:id="rId3"/>
    <p:sldId id="728" r:id="rId4"/>
    <p:sldId id="717" r:id="rId5"/>
    <p:sldId id="718" r:id="rId6"/>
    <p:sldId id="721" r:id="rId7"/>
    <p:sldId id="719" r:id="rId8"/>
    <p:sldId id="720" r:id="rId9"/>
    <p:sldId id="722" r:id="rId10"/>
    <p:sldId id="724" r:id="rId11"/>
    <p:sldId id="729" r:id="rId12"/>
    <p:sldId id="725" r:id="rId13"/>
    <p:sldId id="727" r:id="rId14"/>
    <p:sldId id="726" r:id="rId15"/>
    <p:sldId id="393"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017"/>
    <a:srgbClr val="EAE9E9"/>
    <a:srgbClr val="F7A944"/>
    <a:srgbClr val="C9C9C9"/>
    <a:srgbClr val="FFC000"/>
    <a:srgbClr val="4C5400"/>
    <a:srgbClr val="1E2F13"/>
    <a:srgbClr val="3E5431"/>
    <a:srgbClr val="FCF9C0"/>
    <a:srgbClr val="D0F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41946-DD30-42E3-AADE-7FBF1FE44703}" v="82" dt="2025-06-19T11:32:46.64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4" autoAdjust="0"/>
    <p:restoredTop sz="83901" autoAdjust="0"/>
  </p:normalViewPr>
  <p:slideViewPr>
    <p:cSldViewPr snapToGrid="0" showGuides="1">
      <p:cViewPr varScale="1">
        <p:scale>
          <a:sx n="164" d="100"/>
          <a:sy n="164" d="100"/>
        </p:scale>
        <p:origin x="1620" y="96"/>
      </p:cViewPr>
      <p:guideLst>
        <p:guide orient="horz" pos="2251"/>
        <p:guide pos="2880"/>
      </p:guideLst>
    </p:cSldViewPr>
  </p:slideViewPr>
  <p:outlineViewPr>
    <p:cViewPr>
      <p:scale>
        <a:sx n="33" d="100"/>
        <a:sy n="33" d="100"/>
      </p:scale>
      <p:origin x="0" y="-162"/>
    </p:cViewPr>
  </p:outlineViewPr>
  <p:notesTextViewPr>
    <p:cViewPr>
      <p:scale>
        <a:sx n="150" d="100"/>
        <a:sy n="150" d="100"/>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AR RODRIGUEZ PEREIRA" userId="fb153030-23a2-4726-9a65-18551da4c492" providerId="ADAL" clId="{B8341946-DD30-42E3-AADE-7FBF1FE44703}"/>
    <pc:docChg chg="undo custSel addSld delSld modSld sldOrd">
      <pc:chgData name="CESAR RODRIGUEZ PEREIRA" userId="fb153030-23a2-4726-9a65-18551da4c492" providerId="ADAL" clId="{B8341946-DD30-42E3-AADE-7FBF1FE44703}" dt="2025-06-19T11:33:05.022" v="2405" actId="20577"/>
      <pc:docMkLst>
        <pc:docMk/>
      </pc:docMkLst>
      <pc:sldChg chg="delSp modSp mod">
        <pc:chgData name="CESAR RODRIGUEZ PEREIRA" userId="fb153030-23a2-4726-9a65-18551da4c492" providerId="ADAL" clId="{B8341946-DD30-42E3-AADE-7FBF1FE44703}" dt="2025-06-19T10:53:45.073" v="617" actId="20577"/>
        <pc:sldMkLst>
          <pc:docMk/>
          <pc:sldMk cId="2985985324" sldId="257"/>
        </pc:sldMkLst>
        <pc:spChg chg="mod">
          <ac:chgData name="CESAR RODRIGUEZ PEREIRA" userId="fb153030-23a2-4726-9a65-18551da4c492" providerId="ADAL" clId="{B8341946-DD30-42E3-AADE-7FBF1FE44703}" dt="2025-06-19T10:53:45.073" v="617" actId="20577"/>
          <ac:spMkLst>
            <pc:docMk/>
            <pc:sldMk cId="2985985324" sldId="257"/>
            <ac:spMk id="4" creationId="{17D53355-6269-F822-3EA4-40995D65AFF9}"/>
          </ac:spMkLst>
        </pc:spChg>
        <pc:spChg chg="mod">
          <ac:chgData name="CESAR RODRIGUEZ PEREIRA" userId="fb153030-23a2-4726-9a65-18551da4c492" providerId="ADAL" clId="{B8341946-DD30-42E3-AADE-7FBF1FE44703}" dt="2025-06-18T16:37:46.677" v="35" actId="1076"/>
          <ac:spMkLst>
            <pc:docMk/>
            <pc:sldMk cId="2985985324" sldId="257"/>
            <ac:spMk id="9" creationId="{1CE31761-EB05-398C-5B5A-7C306AAC0F5C}"/>
          </ac:spMkLst>
        </pc:spChg>
        <pc:spChg chg="mod">
          <ac:chgData name="CESAR RODRIGUEZ PEREIRA" userId="fb153030-23a2-4726-9a65-18551da4c492" providerId="ADAL" clId="{B8341946-DD30-42E3-AADE-7FBF1FE44703}" dt="2025-06-18T16:38:23.179" v="72" actId="14100"/>
          <ac:spMkLst>
            <pc:docMk/>
            <pc:sldMk cId="2985985324" sldId="257"/>
            <ac:spMk id="11" creationId="{ABDFD79A-84C4-4B27-8605-549B8990D6D9}"/>
          </ac:spMkLst>
        </pc:spChg>
        <pc:spChg chg="mod">
          <ac:chgData name="CESAR RODRIGUEZ PEREIRA" userId="fb153030-23a2-4726-9a65-18551da4c492" providerId="ADAL" clId="{B8341946-DD30-42E3-AADE-7FBF1FE44703}" dt="2025-06-18T17:28:49.503" v="304" actId="20577"/>
          <ac:spMkLst>
            <pc:docMk/>
            <pc:sldMk cId="2985985324" sldId="257"/>
            <ac:spMk id="12" creationId="{3B428E16-7544-B4E7-7B4C-9F73D64C5820}"/>
          </ac:spMkLst>
        </pc:spChg>
        <pc:spChg chg="del mod">
          <ac:chgData name="CESAR RODRIGUEZ PEREIRA" userId="fb153030-23a2-4726-9a65-18551da4c492" providerId="ADAL" clId="{B8341946-DD30-42E3-AADE-7FBF1FE44703}" dt="2025-06-18T16:39:26.243" v="81" actId="478"/>
          <ac:spMkLst>
            <pc:docMk/>
            <pc:sldMk cId="2985985324" sldId="257"/>
            <ac:spMk id="14" creationId="{11687B14-2480-4B73-9BA3-16A823250659}"/>
          </ac:spMkLst>
        </pc:spChg>
        <pc:grpChg chg="del">
          <ac:chgData name="CESAR RODRIGUEZ PEREIRA" userId="fb153030-23a2-4726-9a65-18551da4c492" providerId="ADAL" clId="{B8341946-DD30-42E3-AADE-7FBF1FE44703}" dt="2025-06-18T16:37:35.214" v="34" actId="478"/>
          <ac:grpSpMkLst>
            <pc:docMk/>
            <pc:sldMk cId="2985985324" sldId="257"/>
            <ac:grpSpMk id="6" creationId="{2266F1DD-320F-38A1-6B4B-CCE7239657A8}"/>
          </ac:grpSpMkLst>
        </pc:grpChg>
        <pc:grpChg chg="del mod">
          <ac:chgData name="CESAR RODRIGUEZ PEREIRA" userId="fb153030-23a2-4726-9a65-18551da4c492" providerId="ADAL" clId="{B8341946-DD30-42E3-AADE-7FBF1FE44703}" dt="2025-06-18T16:39:26.243" v="81" actId="478"/>
          <ac:grpSpMkLst>
            <pc:docMk/>
            <pc:sldMk cId="2985985324" sldId="257"/>
            <ac:grpSpMk id="13" creationId="{B5FCE27F-0E4B-67CA-8793-9DDF8ABCAB81}"/>
          </ac:grpSpMkLst>
        </pc:grpChg>
        <pc:grpChg chg="mod">
          <ac:chgData name="CESAR RODRIGUEZ PEREIRA" userId="fb153030-23a2-4726-9a65-18551da4c492" providerId="ADAL" clId="{B8341946-DD30-42E3-AADE-7FBF1FE44703}" dt="2025-06-18T16:39:18.663" v="78"/>
          <ac:grpSpMkLst>
            <pc:docMk/>
            <pc:sldMk cId="2985985324" sldId="257"/>
            <ac:grpSpMk id="17" creationId="{BB76638F-7DB2-41B4-D082-861512AFF3D9}"/>
          </ac:grpSpMkLst>
        </pc:grpChg>
        <pc:grpChg chg="mod">
          <ac:chgData name="CESAR RODRIGUEZ PEREIRA" userId="fb153030-23a2-4726-9a65-18551da4c492" providerId="ADAL" clId="{B8341946-DD30-42E3-AADE-7FBF1FE44703}" dt="2025-06-18T16:39:45.694" v="85" actId="1076"/>
          <ac:grpSpMkLst>
            <pc:docMk/>
            <pc:sldMk cId="2985985324" sldId="257"/>
            <ac:grpSpMk id="19" creationId="{BC8BEE7D-CA55-DAB5-C36B-067B8732F55A}"/>
          </ac:grpSpMkLst>
        </pc:grpChg>
        <pc:cxnChg chg="mod">
          <ac:chgData name="CESAR RODRIGUEZ PEREIRA" userId="fb153030-23a2-4726-9a65-18551da4c492" providerId="ADAL" clId="{B8341946-DD30-42E3-AADE-7FBF1FE44703}" dt="2025-06-18T16:39:35.427" v="82" actId="1076"/>
          <ac:cxnSpMkLst>
            <pc:docMk/>
            <pc:sldMk cId="2985985324" sldId="257"/>
            <ac:cxnSpMk id="15" creationId="{E0443FE1-22DA-4A1F-9252-1E9E4054C0E1}"/>
          </ac:cxnSpMkLst>
        </pc:cxnChg>
        <pc:cxnChg chg="mod">
          <ac:chgData name="CESAR RODRIGUEZ PEREIRA" userId="fb153030-23a2-4726-9a65-18551da4c492" providerId="ADAL" clId="{B8341946-DD30-42E3-AADE-7FBF1FE44703}" dt="2025-06-18T16:39:35.427" v="82" actId="1076"/>
          <ac:cxnSpMkLst>
            <pc:docMk/>
            <pc:sldMk cId="2985985324" sldId="257"/>
            <ac:cxnSpMk id="16" creationId="{DCCBEB6B-CE3D-473C-9450-45F55981A984}"/>
          </ac:cxnSpMkLst>
        </pc:cxnChg>
      </pc:sldChg>
      <pc:sldChg chg="addSp delSp modSp mod">
        <pc:chgData name="CESAR RODRIGUEZ PEREIRA" userId="fb153030-23a2-4726-9a65-18551da4c492" providerId="ADAL" clId="{B8341946-DD30-42E3-AADE-7FBF1FE44703}" dt="2025-06-18T16:40:35.303" v="94" actId="478"/>
        <pc:sldMkLst>
          <pc:docMk/>
          <pc:sldMk cId="2415827489" sldId="393"/>
        </pc:sldMkLst>
        <pc:spChg chg="add del mod">
          <ac:chgData name="CESAR RODRIGUEZ PEREIRA" userId="fb153030-23a2-4726-9a65-18551da4c492" providerId="ADAL" clId="{B8341946-DD30-42E3-AADE-7FBF1FE44703}" dt="2025-06-18T16:40:35.303" v="94" actId="478"/>
          <ac:spMkLst>
            <pc:docMk/>
            <pc:sldMk cId="2415827489" sldId="393"/>
            <ac:spMk id="3" creationId="{8D1F10EC-DED6-8521-F146-5E04FC3E7215}"/>
          </ac:spMkLst>
        </pc:spChg>
        <pc:spChg chg="del">
          <ac:chgData name="CESAR RODRIGUEZ PEREIRA" userId="fb153030-23a2-4726-9a65-18551da4c492" providerId="ADAL" clId="{B8341946-DD30-42E3-AADE-7FBF1FE44703}" dt="2025-06-18T16:40:32.415" v="92" actId="478"/>
          <ac:spMkLst>
            <pc:docMk/>
            <pc:sldMk cId="2415827489" sldId="393"/>
            <ac:spMk id="4" creationId="{F5C174C9-4816-4E47-4EBC-B7F16196E525}"/>
          </ac:spMkLst>
        </pc:spChg>
        <pc:spChg chg="add mod">
          <ac:chgData name="CESAR RODRIGUEZ PEREIRA" userId="fb153030-23a2-4726-9a65-18551da4c492" providerId="ADAL" clId="{B8341946-DD30-42E3-AADE-7FBF1FE44703}" dt="2025-06-18T16:40:32.786" v="93"/>
          <ac:spMkLst>
            <pc:docMk/>
            <pc:sldMk cId="2415827489" sldId="393"/>
            <ac:spMk id="6" creationId="{0E52BCC0-1200-F162-B51D-024A543CE73B}"/>
          </ac:spMkLst>
        </pc:spChg>
        <pc:spChg chg="mod">
          <ac:chgData name="CESAR RODRIGUEZ PEREIRA" userId="fb153030-23a2-4726-9a65-18551da4c492" providerId="ADAL" clId="{B8341946-DD30-42E3-AADE-7FBF1FE44703}" dt="2025-06-18T16:40:29.892" v="91" actId="1076"/>
          <ac:spMkLst>
            <pc:docMk/>
            <pc:sldMk cId="2415827489" sldId="393"/>
            <ac:spMk id="7" creationId="{00000000-0000-0000-0000-000000000000}"/>
          </ac:spMkLst>
        </pc:spChg>
        <pc:spChg chg="del">
          <ac:chgData name="CESAR RODRIGUEZ PEREIRA" userId="fb153030-23a2-4726-9a65-18551da4c492" providerId="ADAL" clId="{B8341946-DD30-42E3-AADE-7FBF1FE44703}" dt="2025-06-18T16:40:15.198" v="89" actId="478"/>
          <ac:spMkLst>
            <pc:docMk/>
            <pc:sldMk cId="2415827489" sldId="393"/>
            <ac:spMk id="36" creationId="{5A4D621F-0B27-440D-AB83-E3E49FBF00C0}"/>
          </ac:spMkLst>
        </pc:spChg>
        <pc:grpChg chg="del mod">
          <ac:chgData name="CESAR RODRIGUEZ PEREIRA" userId="fb153030-23a2-4726-9a65-18551da4c492" providerId="ADAL" clId="{B8341946-DD30-42E3-AADE-7FBF1FE44703}" dt="2025-06-18T16:40:10.385" v="87" actId="478"/>
          <ac:grpSpMkLst>
            <pc:docMk/>
            <pc:sldMk cId="2415827489" sldId="393"/>
            <ac:grpSpMk id="32" creationId="{16F66F80-5151-49F5-9720-9F860C2FDFE4}"/>
          </ac:grpSpMkLst>
        </pc:grpChg>
        <pc:picChg chg="del mod">
          <ac:chgData name="CESAR RODRIGUEZ PEREIRA" userId="fb153030-23a2-4726-9a65-18551da4c492" providerId="ADAL" clId="{B8341946-DD30-42E3-AADE-7FBF1FE44703}" dt="2025-06-18T16:40:12.411" v="88" actId="478"/>
          <ac:picMkLst>
            <pc:docMk/>
            <pc:sldMk cId="2415827489" sldId="393"/>
            <ac:picMk id="33" creationId="{24B05C8C-9E9C-45B8-BB8A-009FD78A1516}"/>
          </ac:picMkLst>
        </pc:picChg>
        <pc:picChg chg="del mod">
          <ac:chgData name="CESAR RODRIGUEZ PEREIRA" userId="fb153030-23a2-4726-9a65-18551da4c492" providerId="ADAL" clId="{B8341946-DD30-42E3-AADE-7FBF1FE44703}" dt="2025-06-18T16:40:10.385" v="87" actId="478"/>
          <ac:picMkLst>
            <pc:docMk/>
            <pc:sldMk cId="2415827489" sldId="393"/>
            <ac:picMk id="34" creationId="{90D0E43B-66A7-475E-A522-E750D166C932}"/>
          </ac:picMkLst>
        </pc:picChg>
        <pc:picChg chg="del">
          <ac:chgData name="CESAR RODRIGUEZ PEREIRA" userId="fb153030-23a2-4726-9a65-18551da4c492" providerId="ADAL" clId="{B8341946-DD30-42E3-AADE-7FBF1FE44703}" dt="2025-06-18T16:40:03.846" v="86" actId="478"/>
          <ac:picMkLst>
            <pc:docMk/>
            <pc:sldMk cId="2415827489" sldId="393"/>
            <ac:picMk id="35" creationId="{27A5AD12-75D4-44D1-9ABD-AEA3830FCF7D}"/>
          </ac:picMkLst>
        </pc:picChg>
      </pc:sldChg>
      <pc:sldChg chg="modSp mod">
        <pc:chgData name="CESAR RODRIGUEZ PEREIRA" userId="fb153030-23a2-4726-9a65-18551da4c492" providerId="ADAL" clId="{B8341946-DD30-42E3-AADE-7FBF1FE44703}" dt="2025-06-18T22:37:15.190" v="584" actId="20577"/>
        <pc:sldMkLst>
          <pc:docMk/>
          <pc:sldMk cId="2989015924" sldId="695"/>
        </pc:sldMkLst>
        <pc:spChg chg="mod">
          <ac:chgData name="CESAR RODRIGUEZ PEREIRA" userId="fb153030-23a2-4726-9a65-18551da4c492" providerId="ADAL" clId="{B8341946-DD30-42E3-AADE-7FBF1FE44703}" dt="2025-06-18T22:37:15.190" v="584" actId="20577"/>
          <ac:spMkLst>
            <pc:docMk/>
            <pc:sldMk cId="2989015924" sldId="695"/>
            <ac:spMk id="6" creationId="{8DA6BE6F-A252-474A-AD8B-5863CC6BD77A}"/>
          </ac:spMkLst>
        </pc:spChg>
      </pc:sldChg>
      <pc:sldChg chg="del">
        <pc:chgData name="CESAR RODRIGUEZ PEREIRA" userId="fb153030-23a2-4726-9a65-18551da4c492" providerId="ADAL" clId="{B8341946-DD30-42E3-AADE-7FBF1FE44703}" dt="2025-06-18T16:45:31.845" v="276" actId="47"/>
        <pc:sldMkLst>
          <pc:docMk/>
          <pc:sldMk cId="940891294" sldId="700"/>
        </pc:sldMkLst>
      </pc:sldChg>
      <pc:sldChg chg="del">
        <pc:chgData name="CESAR RODRIGUEZ PEREIRA" userId="fb153030-23a2-4726-9a65-18551da4c492" providerId="ADAL" clId="{B8341946-DD30-42E3-AADE-7FBF1FE44703}" dt="2025-06-18T16:45:41.033" v="279" actId="47"/>
        <pc:sldMkLst>
          <pc:docMk/>
          <pc:sldMk cId="4163953715" sldId="701"/>
        </pc:sldMkLst>
      </pc:sldChg>
      <pc:sldChg chg="del">
        <pc:chgData name="CESAR RODRIGUEZ PEREIRA" userId="fb153030-23a2-4726-9a65-18551da4c492" providerId="ADAL" clId="{B8341946-DD30-42E3-AADE-7FBF1FE44703}" dt="2025-06-18T16:45:42.669" v="280" actId="47"/>
        <pc:sldMkLst>
          <pc:docMk/>
          <pc:sldMk cId="3871942120" sldId="705"/>
        </pc:sldMkLst>
      </pc:sldChg>
      <pc:sldChg chg="del">
        <pc:chgData name="CESAR RODRIGUEZ PEREIRA" userId="fb153030-23a2-4726-9a65-18551da4c492" providerId="ADAL" clId="{B8341946-DD30-42E3-AADE-7FBF1FE44703}" dt="2025-06-18T16:45:47.206" v="283" actId="47"/>
        <pc:sldMkLst>
          <pc:docMk/>
          <pc:sldMk cId="533983428" sldId="706"/>
        </pc:sldMkLst>
      </pc:sldChg>
      <pc:sldChg chg="del">
        <pc:chgData name="CESAR RODRIGUEZ PEREIRA" userId="fb153030-23a2-4726-9a65-18551da4c492" providerId="ADAL" clId="{B8341946-DD30-42E3-AADE-7FBF1FE44703}" dt="2025-06-18T16:45:39.592" v="278" actId="47"/>
        <pc:sldMkLst>
          <pc:docMk/>
          <pc:sldMk cId="1296101208" sldId="707"/>
        </pc:sldMkLst>
      </pc:sldChg>
      <pc:sldChg chg="delSp modSp del mod">
        <pc:chgData name="CESAR RODRIGUEZ PEREIRA" userId="fb153030-23a2-4726-9a65-18551da4c492" providerId="ADAL" clId="{B8341946-DD30-42E3-AADE-7FBF1FE44703}" dt="2025-06-18T16:45:22.425" v="273" actId="47"/>
        <pc:sldMkLst>
          <pc:docMk/>
          <pc:sldMk cId="1293053529" sldId="708"/>
        </pc:sldMkLst>
        <pc:spChg chg="mod">
          <ac:chgData name="CESAR RODRIGUEZ PEREIRA" userId="fb153030-23a2-4726-9a65-18551da4c492" providerId="ADAL" clId="{B8341946-DD30-42E3-AADE-7FBF1FE44703}" dt="2025-06-18T16:45:06.465" v="268" actId="20577"/>
          <ac:spMkLst>
            <pc:docMk/>
            <pc:sldMk cId="1293053529" sldId="708"/>
            <ac:spMk id="19" creationId="{DC60BCA5-D6C3-D563-B684-4D8786DABDFD}"/>
          </ac:spMkLst>
        </pc:spChg>
        <pc:spChg chg="mod">
          <ac:chgData name="CESAR RODRIGUEZ PEREIRA" userId="fb153030-23a2-4726-9a65-18551da4c492" providerId="ADAL" clId="{B8341946-DD30-42E3-AADE-7FBF1FE44703}" dt="2025-06-18T16:44:32.788" v="189" actId="20577"/>
          <ac:spMkLst>
            <pc:docMk/>
            <pc:sldMk cId="1293053529" sldId="708"/>
            <ac:spMk id="26" creationId="{751FA726-0982-420D-ABE5-9E4D9284DB7E}"/>
          </ac:spMkLst>
        </pc:spChg>
        <pc:grpChg chg="del">
          <ac:chgData name="CESAR RODRIGUEZ PEREIRA" userId="fb153030-23a2-4726-9a65-18551da4c492" providerId="ADAL" clId="{B8341946-DD30-42E3-AADE-7FBF1FE44703}" dt="2025-06-18T16:45:10.193" v="269" actId="478"/>
          <ac:grpSpMkLst>
            <pc:docMk/>
            <pc:sldMk cId="1293053529" sldId="708"/>
            <ac:grpSpMk id="11" creationId="{47485283-4BB8-B586-12DD-8A14C9147929}"/>
          </ac:grpSpMkLst>
        </pc:grpChg>
        <pc:picChg chg="del">
          <ac:chgData name="CESAR RODRIGUEZ PEREIRA" userId="fb153030-23a2-4726-9a65-18551da4c492" providerId="ADAL" clId="{B8341946-DD30-42E3-AADE-7FBF1FE44703}" dt="2025-06-18T16:45:12.023" v="270" actId="478"/>
          <ac:picMkLst>
            <pc:docMk/>
            <pc:sldMk cId="1293053529" sldId="708"/>
            <ac:picMk id="1028" creationId="{5C8F6012-9D8B-8F27-1C26-89A8A603D8B5}"/>
          </ac:picMkLst>
        </pc:picChg>
      </pc:sldChg>
      <pc:sldChg chg="del">
        <pc:chgData name="CESAR RODRIGUEZ PEREIRA" userId="fb153030-23a2-4726-9a65-18551da4c492" providerId="ADAL" clId="{B8341946-DD30-42E3-AADE-7FBF1FE44703}" dt="2025-06-18T16:45:35.324" v="277" actId="47"/>
        <pc:sldMkLst>
          <pc:docMk/>
          <pc:sldMk cId="3261627216" sldId="709"/>
        </pc:sldMkLst>
      </pc:sldChg>
      <pc:sldChg chg="del">
        <pc:chgData name="CESAR RODRIGUEZ PEREIRA" userId="fb153030-23a2-4726-9a65-18551da4c492" providerId="ADAL" clId="{B8341946-DD30-42E3-AADE-7FBF1FE44703}" dt="2025-06-18T16:45:44.438" v="281" actId="47"/>
        <pc:sldMkLst>
          <pc:docMk/>
          <pc:sldMk cId="4033082664" sldId="710"/>
        </pc:sldMkLst>
      </pc:sldChg>
      <pc:sldChg chg="del">
        <pc:chgData name="CESAR RODRIGUEZ PEREIRA" userId="fb153030-23a2-4726-9a65-18551da4c492" providerId="ADAL" clId="{B8341946-DD30-42E3-AADE-7FBF1FE44703}" dt="2025-06-18T16:45:45.815" v="282" actId="47"/>
        <pc:sldMkLst>
          <pc:docMk/>
          <pc:sldMk cId="1087531461" sldId="711"/>
        </pc:sldMkLst>
      </pc:sldChg>
      <pc:sldChg chg="del">
        <pc:chgData name="CESAR RODRIGUEZ PEREIRA" userId="fb153030-23a2-4726-9a65-18551da4c492" providerId="ADAL" clId="{B8341946-DD30-42E3-AADE-7FBF1FE44703}" dt="2025-06-18T16:45:49.355" v="284" actId="47"/>
        <pc:sldMkLst>
          <pc:docMk/>
          <pc:sldMk cId="1191426812" sldId="712"/>
        </pc:sldMkLst>
      </pc:sldChg>
      <pc:sldChg chg="del">
        <pc:chgData name="CESAR RODRIGUEZ PEREIRA" userId="fb153030-23a2-4726-9a65-18551da4c492" providerId="ADAL" clId="{B8341946-DD30-42E3-AADE-7FBF1FE44703}" dt="2025-06-18T16:45:52.551" v="285" actId="47"/>
        <pc:sldMkLst>
          <pc:docMk/>
          <pc:sldMk cId="1827609054" sldId="714"/>
        </pc:sldMkLst>
      </pc:sldChg>
      <pc:sldChg chg="del">
        <pc:chgData name="CESAR RODRIGUEZ PEREIRA" userId="fb153030-23a2-4726-9a65-18551da4c492" providerId="ADAL" clId="{B8341946-DD30-42E3-AADE-7FBF1FE44703}" dt="2025-06-18T16:45:54.403" v="286" actId="47"/>
        <pc:sldMkLst>
          <pc:docMk/>
          <pc:sldMk cId="1358030888" sldId="715"/>
        </pc:sldMkLst>
      </pc:sldChg>
      <pc:sldChg chg="del">
        <pc:chgData name="CESAR RODRIGUEZ PEREIRA" userId="fb153030-23a2-4726-9a65-18551da4c492" providerId="ADAL" clId="{B8341946-DD30-42E3-AADE-7FBF1FE44703}" dt="2025-06-18T16:45:56.245" v="287" actId="47"/>
        <pc:sldMkLst>
          <pc:docMk/>
          <pc:sldMk cId="957572282" sldId="716"/>
        </pc:sldMkLst>
      </pc:sldChg>
      <pc:sldChg chg="addSp modSp add mod">
        <pc:chgData name="CESAR RODRIGUEZ PEREIRA" userId="fb153030-23a2-4726-9a65-18551da4c492" providerId="ADAL" clId="{B8341946-DD30-42E3-AADE-7FBF1FE44703}" dt="2025-06-18T19:01:51.683" v="350" actId="1076"/>
        <pc:sldMkLst>
          <pc:docMk/>
          <pc:sldMk cId="1167522657" sldId="717"/>
        </pc:sldMkLst>
        <pc:spChg chg="add mod">
          <ac:chgData name="CESAR RODRIGUEZ PEREIRA" userId="fb153030-23a2-4726-9a65-18551da4c492" providerId="ADAL" clId="{B8341946-DD30-42E3-AADE-7FBF1FE44703}" dt="2025-06-18T19:01:44.888" v="347" actId="1076"/>
          <ac:spMkLst>
            <pc:docMk/>
            <pc:sldMk cId="1167522657" sldId="717"/>
            <ac:spMk id="4" creationId="{C10CDC8F-757E-E280-05DC-8B9C046674AF}"/>
          </ac:spMkLst>
        </pc:spChg>
        <pc:spChg chg="mod">
          <ac:chgData name="CESAR RODRIGUEZ PEREIRA" userId="fb153030-23a2-4726-9a65-18551da4c492" providerId="ADAL" clId="{B8341946-DD30-42E3-AADE-7FBF1FE44703}" dt="2025-06-18T16:45:26.929" v="275"/>
          <ac:spMkLst>
            <pc:docMk/>
            <pc:sldMk cId="1167522657" sldId="717"/>
            <ac:spMk id="26" creationId="{1C6803C5-AE15-EA9B-6B87-2A659D62A255}"/>
          </ac:spMkLst>
        </pc:spChg>
        <pc:picChg chg="add mod">
          <ac:chgData name="CESAR RODRIGUEZ PEREIRA" userId="fb153030-23a2-4726-9a65-18551da4c492" providerId="ADAL" clId="{B8341946-DD30-42E3-AADE-7FBF1FE44703}" dt="2025-06-18T19:01:51.683" v="350" actId="1076"/>
          <ac:picMkLst>
            <pc:docMk/>
            <pc:sldMk cId="1167522657" sldId="717"/>
            <ac:picMk id="1026" creationId="{68594B39-61A6-4C2F-D4D4-9D223E70172A}"/>
          </ac:picMkLst>
        </pc:picChg>
        <pc:picChg chg="add mod">
          <ac:chgData name="CESAR RODRIGUEZ PEREIRA" userId="fb153030-23a2-4726-9a65-18551da4c492" providerId="ADAL" clId="{B8341946-DD30-42E3-AADE-7FBF1FE44703}" dt="2025-06-18T19:01:50.012" v="349" actId="1076"/>
          <ac:picMkLst>
            <pc:docMk/>
            <pc:sldMk cId="1167522657" sldId="717"/>
            <ac:picMk id="1028" creationId="{93FE3523-8E94-E82B-33D7-D038DD3AD4D7}"/>
          </ac:picMkLst>
        </pc:picChg>
      </pc:sldChg>
      <pc:sldChg chg="addSp delSp modSp add mod">
        <pc:chgData name="CESAR RODRIGUEZ PEREIRA" userId="fb153030-23a2-4726-9a65-18551da4c492" providerId="ADAL" clId="{B8341946-DD30-42E3-AADE-7FBF1FE44703}" dt="2025-06-18T23:02:19.673" v="600"/>
        <pc:sldMkLst>
          <pc:docMk/>
          <pc:sldMk cId="1526269904" sldId="718"/>
        </pc:sldMkLst>
        <pc:spChg chg="add mod">
          <ac:chgData name="CESAR RODRIGUEZ PEREIRA" userId="fb153030-23a2-4726-9a65-18551da4c492" providerId="ADAL" clId="{B8341946-DD30-42E3-AADE-7FBF1FE44703}" dt="2025-06-18T23:02:19.673" v="600"/>
          <ac:spMkLst>
            <pc:docMk/>
            <pc:sldMk cId="1526269904" sldId="718"/>
            <ac:spMk id="3" creationId="{D927D205-A350-AE22-6302-00E65F0F033A}"/>
          </ac:spMkLst>
        </pc:spChg>
        <pc:spChg chg="del mod">
          <ac:chgData name="CESAR RODRIGUEZ PEREIRA" userId="fb153030-23a2-4726-9a65-18551da4c492" providerId="ADAL" clId="{B8341946-DD30-42E3-AADE-7FBF1FE44703}" dt="2025-06-18T23:01:53.481" v="594" actId="478"/>
          <ac:spMkLst>
            <pc:docMk/>
            <pc:sldMk cId="1526269904" sldId="718"/>
            <ac:spMk id="19" creationId="{C06F072A-B92C-F634-B813-CFEF3277053E}"/>
          </ac:spMkLst>
        </pc:spChg>
        <pc:spChg chg="mod">
          <ac:chgData name="CESAR RODRIGUEZ PEREIRA" userId="fb153030-23a2-4726-9a65-18551da4c492" providerId="ADAL" clId="{B8341946-DD30-42E3-AADE-7FBF1FE44703}" dt="2025-06-18T22:35:06.559" v="525"/>
          <ac:spMkLst>
            <pc:docMk/>
            <pc:sldMk cId="1526269904" sldId="718"/>
            <ac:spMk id="26" creationId="{FFF7358C-2715-9A9B-149B-179DF9DF6807}"/>
          </ac:spMkLst>
        </pc:spChg>
      </pc:sldChg>
      <pc:sldChg chg="addSp delSp modSp add mod">
        <pc:chgData name="CESAR RODRIGUEZ PEREIRA" userId="fb153030-23a2-4726-9a65-18551da4c492" providerId="ADAL" clId="{B8341946-DD30-42E3-AADE-7FBF1FE44703}" dt="2025-06-18T22:35:13.988" v="527"/>
        <pc:sldMkLst>
          <pc:docMk/>
          <pc:sldMk cId="1643612538" sldId="719"/>
        </pc:sldMkLst>
        <pc:spChg chg="add mod">
          <ac:chgData name="CESAR RODRIGUEZ PEREIRA" userId="fb153030-23a2-4726-9a65-18551da4c492" providerId="ADAL" clId="{B8341946-DD30-42E3-AADE-7FBF1FE44703}" dt="2025-06-18T22:30:51.140" v="523" actId="20577"/>
          <ac:spMkLst>
            <pc:docMk/>
            <pc:sldMk cId="1643612538" sldId="719"/>
            <ac:spMk id="3" creationId="{C949C025-2B4F-DBD4-3D27-BB8C76DAC951}"/>
          </ac:spMkLst>
        </pc:spChg>
        <pc:spChg chg="add del mod">
          <ac:chgData name="CESAR RODRIGUEZ PEREIRA" userId="fb153030-23a2-4726-9a65-18551da4c492" providerId="ADAL" clId="{B8341946-DD30-42E3-AADE-7FBF1FE44703}" dt="2025-06-18T22:22:46.300" v="477" actId="5793"/>
          <ac:spMkLst>
            <pc:docMk/>
            <pc:sldMk cId="1643612538" sldId="719"/>
            <ac:spMk id="19" creationId="{AED482FD-3738-0856-83B6-90A4AA53D660}"/>
          </ac:spMkLst>
        </pc:spChg>
        <pc:spChg chg="mod">
          <ac:chgData name="CESAR RODRIGUEZ PEREIRA" userId="fb153030-23a2-4726-9a65-18551da4c492" providerId="ADAL" clId="{B8341946-DD30-42E3-AADE-7FBF1FE44703}" dt="2025-06-18T22:35:13.988" v="527"/>
          <ac:spMkLst>
            <pc:docMk/>
            <pc:sldMk cId="1643612538" sldId="719"/>
            <ac:spMk id="26" creationId="{AC4888E4-25E7-A2D1-E529-9FE6024CFA8F}"/>
          </ac:spMkLst>
        </pc:spChg>
        <pc:picChg chg="add mod">
          <ac:chgData name="CESAR RODRIGUEZ PEREIRA" userId="fb153030-23a2-4726-9a65-18551da4c492" providerId="ADAL" clId="{B8341946-DD30-42E3-AADE-7FBF1FE44703}" dt="2025-06-18T22:30:27.530" v="483" actId="1076"/>
          <ac:picMkLst>
            <pc:docMk/>
            <pc:sldMk cId="1643612538" sldId="719"/>
            <ac:picMk id="2050" creationId="{E54F6D68-15F2-3B4E-7631-06E2F2851449}"/>
          </ac:picMkLst>
        </pc:picChg>
      </pc:sldChg>
      <pc:sldChg chg="addSp modSp add mod">
        <pc:chgData name="CESAR RODRIGUEZ PEREIRA" userId="fb153030-23a2-4726-9a65-18551da4c492" providerId="ADAL" clId="{B8341946-DD30-42E3-AADE-7FBF1FE44703}" dt="2025-06-19T11:21:10.548" v="2079" actId="20577"/>
        <pc:sldMkLst>
          <pc:docMk/>
          <pc:sldMk cId="3274270411" sldId="720"/>
        </pc:sldMkLst>
        <pc:spChg chg="add mod">
          <ac:chgData name="CESAR RODRIGUEZ PEREIRA" userId="fb153030-23a2-4726-9a65-18551da4c492" providerId="ADAL" clId="{B8341946-DD30-42E3-AADE-7FBF1FE44703}" dt="2025-06-19T11:21:10.548" v="2079" actId="20577"/>
          <ac:spMkLst>
            <pc:docMk/>
            <pc:sldMk cId="3274270411" sldId="720"/>
            <ac:spMk id="4" creationId="{825E10C4-8FC7-58D5-65E9-889555EDDD4F}"/>
          </ac:spMkLst>
        </pc:spChg>
        <pc:spChg chg="mod">
          <ac:chgData name="CESAR RODRIGUEZ PEREIRA" userId="fb153030-23a2-4726-9a65-18551da4c492" providerId="ADAL" clId="{B8341946-DD30-42E3-AADE-7FBF1FE44703}" dt="2025-06-19T11:03:04.394" v="789" actId="20577"/>
          <ac:spMkLst>
            <pc:docMk/>
            <pc:sldMk cId="3274270411" sldId="720"/>
            <ac:spMk id="19" creationId="{22816A89-DD56-F622-7FF5-B273F72A752E}"/>
          </ac:spMkLst>
        </pc:spChg>
        <pc:spChg chg="mod">
          <ac:chgData name="CESAR RODRIGUEZ PEREIRA" userId="fb153030-23a2-4726-9a65-18551da4c492" providerId="ADAL" clId="{B8341946-DD30-42E3-AADE-7FBF1FE44703}" dt="2025-06-18T22:35:44.345" v="543" actId="20577"/>
          <ac:spMkLst>
            <pc:docMk/>
            <pc:sldMk cId="3274270411" sldId="720"/>
            <ac:spMk id="26" creationId="{EA6384A4-5339-A819-0A2F-9EE513CE68EA}"/>
          </ac:spMkLst>
        </pc:spChg>
        <pc:picChg chg="add mod">
          <ac:chgData name="CESAR RODRIGUEZ PEREIRA" userId="fb153030-23a2-4726-9a65-18551da4c492" providerId="ADAL" clId="{B8341946-DD30-42E3-AADE-7FBF1FE44703}" dt="2025-06-19T11:04:51.308" v="822" actId="1076"/>
          <ac:picMkLst>
            <pc:docMk/>
            <pc:sldMk cId="3274270411" sldId="720"/>
            <ac:picMk id="3" creationId="{F9DB9F1C-44D1-5FCB-F542-4EBC397E2D25}"/>
          </ac:picMkLst>
        </pc:picChg>
      </pc:sldChg>
      <pc:sldChg chg="addSp modSp add mod">
        <pc:chgData name="CESAR RODRIGUEZ PEREIRA" userId="fb153030-23a2-4726-9a65-18551da4c492" providerId="ADAL" clId="{B8341946-DD30-42E3-AADE-7FBF1FE44703}" dt="2025-06-18T23:02:16.426" v="599" actId="1076"/>
        <pc:sldMkLst>
          <pc:docMk/>
          <pc:sldMk cId="3546512310" sldId="721"/>
        </pc:sldMkLst>
        <pc:spChg chg="add mod">
          <ac:chgData name="CESAR RODRIGUEZ PEREIRA" userId="fb153030-23a2-4726-9a65-18551da4c492" providerId="ADAL" clId="{B8341946-DD30-42E3-AADE-7FBF1FE44703}" dt="2025-06-18T23:02:10.606" v="597" actId="1076"/>
          <ac:spMkLst>
            <pc:docMk/>
            <pc:sldMk cId="3546512310" sldId="721"/>
            <ac:spMk id="3" creationId="{EA0FEB77-3232-8EB5-D8A9-4FB072680728}"/>
          </ac:spMkLst>
        </pc:spChg>
        <pc:spChg chg="mod">
          <ac:chgData name="CESAR RODRIGUEZ PEREIRA" userId="fb153030-23a2-4726-9a65-18551da4c492" providerId="ADAL" clId="{B8341946-DD30-42E3-AADE-7FBF1FE44703}" dt="2025-06-18T23:02:16.426" v="599" actId="1076"/>
          <ac:spMkLst>
            <pc:docMk/>
            <pc:sldMk cId="3546512310" sldId="721"/>
            <ac:spMk id="19" creationId="{62542C5F-5FB3-0DD4-8A9B-8CF4C3852DC7}"/>
          </ac:spMkLst>
        </pc:spChg>
        <pc:spChg chg="mod">
          <ac:chgData name="CESAR RODRIGUEZ PEREIRA" userId="fb153030-23a2-4726-9a65-18551da4c492" providerId="ADAL" clId="{B8341946-DD30-42E3-AADE-7FBF1FE44703}" dt="2025-06-18T22:35:09.091" v="526"/>
          <ac:spMkLst>
            <pc:docMk/>
            <pc:sldMk cId="3546512310" sldId="721"/>
            <ac:spMk id="26" creationId="{5C42CBB2-9111-E203-D585-989A8FBCA57A}"/>
          </ac:spMkLst>
        </pc:spChg>
      </pc:sldChg>
      <pc:sldChg chg="addSp delSp modSp add mod">
        <pc:chgData name="CESAR RODRIGUEZ PEREIRA" userId="fb153030-23a2-4726-9a65-18551da4c492" providerId="ADAL" clId="{B8341946-DD30-42E3-AADE-7FBF1FE44703}" dt="2025-06-19T11:09:00.926" v="1000" actId="1076"/>
        <pc:sldMkLst>
          <pc:docMk/>
          <pc:sldMk cId="554440683" sldId="722"/>
        </pc:sldMkLst>
        <pc:spChg chg="add mod">
          <ac:chgData name="CESAR RODRIGUEZ PEREIRA" userId="fb153030-23a2-4726-9a65-18551da4c492" providerId="ADAL" clId="{B8341946-DD30-42E3-AADE-7FBF1FE44703}" dt="2025-06-19T11:08:56.216" v="999" actId="164"/>
          <ac:spMkLst>
            <pc:docMk/>
            <pc:sldMk cId="554440683" sldId="722"/>
            <ac:spMk id="6" creationId="{E4E66D88-F1CB-B407-F6E9-D9547D9A6679}"/>
          </ac:spMkLst>
        </pc:spChg>
        <pc:spChg chg="add mod">
          <ac:chgData name="CESAR RODRIGUEZ PEREIRA" userId="fb153030-23a2-4726-9a65-18551da4c492" providerId="ADAL" clId="{B8341946-DD30-42E3-AADE-7FBF1FE44703}" dt="2025-06-19T11:08:50.580" v="998" actId="164"/>
          <ac:spMkLst>
            <pc:docMk/>
            <pc:sldMk cId="554440683" sldId="722"/>
            <ac:spMk id="10" creationId="{5CBFA8AD-D28B-BAC5-FB76-82E2B38C709B}"/>
          </ac:spMkLst>
        </pc:spChg>
        <pc:spChg chg="add mod">
          <ac:chgData name="CESAR RODRIGUEZ PEREIRA" userId="fb153030-23a2-4726-9a65-18551da4c492" providerId="ADAL" clId="{B8341946-DD30-42E3-AADE-7FBF1FE44703}" dt="2025-06-19T11:08:50.580" v="998" actId="164"/>
          <ac:spMkLst>
            <pc:docMk/>
            <pc:sldMk cId="554440683" sldId="722"/>
            <ac:spMk id="11" creationId="{27ADFED5-3B2E-AA6D-B504-6BA77A5B023D}"/>
          </ac:spMkLst>
        </pc:spChg>
        <pc:spChg chg="add mod">
          <ac:chgData name="CESAR RODRIGUEZ PEREIRA" userId="fb153030-23a2-4726-9a65-18551da4c492" providerId="ADAL" clId="{B8341946-DD30-42E3-AADE-7FBF1FE44703}" dt="2025-06-19T11:08:36.819" v="994"/>
          <ac:spMkLst>
            <pc:docMk/>
            <pc:sldMk cId="554440683" sldId="722"/>
            <ac:spMk id="12" creationId="{A65A80AA-508F-0A44-84B7-01C7F70F90AA}"/>
          </ac:spMkLst>
        </pc:spChg>
        <pc:spChg chg="del">
          <ac:chgData name="CESAR RODRIGUEZ PEREIRA" userId="fb153030-23a2-4726-9a65-18551da4c492" providerId="ADAL" clId="{B8341946-DD30-42E3-AADE-7FBF1FE44703}" dt="2025-06-19T11:04:46.652" v="820" actId="478"/>
          <ac:spMkLst>
            <pc:docMk/>
            <pc:sldMk cId="554440683" sldId="722"/>
            <ac:spMk id="19" creationId="{BDD898E7-988E-DB6A-641B-8C88D1846DA0}"/>
          </ac:spMkLst>
        </pc:spChg>
        <pc:grpChg chg="add mod">
          <ac:chgData name="CESAR RODRIGUEZ PEREIRA" userId="fb153030-23a2-4726-9a65-18551da4c492" providerId="ADAL" clId="{B8341946-DD30-42E3-AADE-7FBF1FE44703}" dt="2025-06-19T11:08:50.580" v="998" actId="164"/>
          <ac:grpSpMkLst>
            <pc:docMk/>
            <pc:sldMk cId="554440683" sldId="722"/>
            <ac:grpSpMk id="7" creationId="{48926F8F-3BBE-BF13-2765-6B2915B9BBF4}"/>
          </ac:grpSpMkLst>
        </pc:grpChg>
        <pc:grpChg chg="add mod">
          <ac:chgData name="CESAR RODRIGUEZ PEREIRA" userId="fb153030-23a2-4726-9a65-18551da4c492" providerId="ADAL" clId="{B8341946-DD30-42E3-AADE-7FBF1FE44703}" dt="2025-06-19T11:08:50.580" v="998" actId="164"/>
          <ac:grpSpMkLst>
            <pc:docMk/>
            <pc:sldMk cId="554440683" sldId="722"/>
            <ac:grpSpMk id="13" creationId="{840EC29B-A280-711D-DACD-01F62D737DDB}"/>
          </ac:grpSpMkLst>
        </pc:grpChg>
        <pc:grpChg chg="add mod">
          <ac:chgData name="CESAR RODRIGUEZ PEREIRA" userId="fb153030-23a2-4726-9a65-18551da4c492" providerId="ADAL" clId="{B8341946-DD30-42E3-AADE-7FBF1FE44703}" dt="2025-06-19T11:09:00.926" v="1000" actId="1076"/>
          <ac:grpSpMkLst>
            <pc:docMk/>
            <pc:sldMk cId="554440683" sldId="722"/>
            <ac:grpSpMk id="14" creationId="{08FEF051-9C8C-74C7-B849-7799F7D084D4}"/>
          </ac:grpSpMkLst>
        </pc:grpChg>
        <pc:picChg chg="add mod">
          <ac:chgData name="CESAR RODRIGUEZ PEREIRA" userId="fb153030-23a2-4726-9a65-18551da4c492" providerId="ADAL" clId="{B8341946-DD30-42E3-AADE-7FBF1FE44703}" dt="2025-06-19T11:08:56.216" v="999" actId="164"/>
          <ac:picMkLst>
            <pc:docMk/>
            <pc:sldMk cId="554440683" sldId="722"/>
            <ac:picMk id="3" creationId="{6B5127CB-490D-6AFA-D159-F63B243F5C66}"/>
          </ac:picMkLst>
        </pc:picChg>
        <pc:picChg chg="add mod">
          <ac:chgData name="CESAR RODRIGUEZ PEREIRA" userId="fb153030-23a2-4726-9a65-18551da4c492" providerId="ADAL" clId="{B8341946-DD30-42E3-AADE-7FBF1FE44703}" dt="2025-06-19T11:07:19.726" v="940"/>
          <ac:picMkLst>
            <pc:docMk/>
            <pc:sldMk cId="554440683" sldId="722"/>
            <ac:picMk id="8" creationId="{187AF841-49EC-1E53-3636-40044492B39A}"/>
          </ac:picMkLst>
        </pc:picChg>
        <pc:picChg chg="add mod">
          <ac:chgData name="CESAR RODRIGUEZ PEREIRA" userId="fb153030-23a2-4726-9a65-18551da4c492" providerId="ADAL" clId="{B8341946-DD30-42E3-AADE-7FBF1FE44703}" dt="2025-06-19T11:07:19.726" v="940"/>
          <ac:picMkLst>
            <pc:docMk/>
            <pc:sldMk cId="554440683" sldId="722"/>
            <ac:picMk id="9" creationId="{C80D0910-39CA-8CFF-2DE6-192AC1EC4DAC}"/>
          </ac:picMkLst>
        </pc:picChg>
        <pc:cxnChg chg="add mod">
          <ac:chgData name="CESAR RODRIGUEZ PEREIRA" userId="fb153030-23a2-4726-9a65-18551da4c492" providerId="ADAL" clId="{B8341946-DD30-42E3-AADE-7FBF1FE44703}" dt="2025-06-19T11:08:56.216" v="999" actId="164"/>
          <ac:cxnSpMkLst>
            <pc:docMk/>
            <pc:sldMk cId="554440683" sldId="722"/>
            <ac:cxnSpMk id="4" creationId="{4DFB1E4D-ED72-1E5A-BB69-86198039C27B}"/>
          </ac:cxnSpMkLst>
        </pc:cxnChg>
      </pc:sldChg>
      <pc:sldChg chg="add del">
        <pc:chgData name="CESAR RODRIGUEZ PEREIRA" userId="fb153030-23a2-4726-9a65-18551da4c492" providerId="ADAL" clId="{B8341946-DD30-42E3-AADE-7FBF1FE44703}" dt="2025-06-19T11:08:30.779" v="993" actId="47"/>
        <pc:sldMkLst>
          <pc:docMk/>
          <pc:sldMk cId="343296847" sldId="723"/>
        </pc:sldMkLst>
      </pc:sldChg>
      <pc:sldChg chg="addSp modSp add mod">
        <pc:chgData name="CESAR RODRIGUEZ PEREIRA" userId="fb153030-23a2-4726-9a65-18551da4c492" providerId="ADAL" clId="{B8341946-DD30-42E3-AADE-7FBF1FE44703}" dt="2025-06-19T11:21:15.644" v="2081" actId="20577"/>
        <pc:sldMkLst>
          <pc:docMk/>
          <pc:sldMk cId="3293753429" sldId="724"/>
        </pc:sldMkLst>
        <pc:spChg chg="add mod">
          <ac:chgData name="CESAR RODRIGUEZ PEREIRA" userId="fb153030-23a2-4726-9a65-18551da4c492" providerId="ADAL" clId="{B8341946-DD30-42E3-AADE-7FBF1FE44703}" dt="2025-06-19T11:21:15.644" v="2081" actId="20577"/>
          <ac:spMkLst>
            <pc:docMk/>
            <pc:sldMk cId="3293753429" sldId="724"/>
            <ac:spMk id="8" creationId="{EC943FA2-58BF-2324-BF48-4E8D91393C66}"/>
          </ac:spMkLst>
        </pc:spChg>
        <pc:spChg chg="mod">
          <ac:chgData name="CESAR RODRIGUEZ PEREIRA" userId="fb153030-23a2-4726-9a65-18551da4c492" providerId="ADAL" clId="{B8341946-DD30-42E3-AADE-7FBF1FE44703}" dt="2025-06-19T11:09:35.890" v="1044" actId="20577"/>
          <ac:spMkLst>
            <pc:docMk/>
            <pc:sldMk cId="3293753429" sldId="724"/>
            <ac:spMk id="19" creationId="{9FBB7642-7888-77E7-7D0C-B8EEEB0C3B1E}"/>
          </ac:spMkLst>
        </pc:spChg>
        <pc:spChg chg="mod">
          <ac:chgData name="CESAR RODRIGUEZ PEREIRA" userId="fb153030-23a2-4726-9a65-18551da4c492" providerId="ADAL" clId="{B8341946-DD30-42E3-AADE-7FBF1FE44703}" dt="2025-06-18T22:36:59.060" v="566" actId="20577"/>
          <ac:spMkLst>
            <pc:docMk/>
            <pc:sldMk cId="3293753429" sldId="724"/>
            <ac:spMk id="26" creationId="{24802423-9E07-215B-9E17-1AC139343895}"/>
          </ac:spMkLst>
        </pc:spChg>
        <pc:grpChg chg="add mod">
          <ac:chgData name="CESAR RODRIGUEZ PEREIRA" userId="fb153030-23a2-4726-9a65-18551da4c492" providerId="ADAL" clId="{B8341946-DD30-42E3-AADE-7FBF1FE44703}" dt="2025-06-19T11:09:50.904" v="1050" actId="1076"/>
          <ac:grpSpMkLst>
            <pc:docMk/>
            <pc:sldMk cId="3293753429" sldId="724"/>
            <ac:grpSpMk id="3" creationId="{E2C4CAB9-CEF1-D638-B32A-B160CC179AC0}"/>
          </ac:grpSpMkLst>
        </pc:grpChg>
        <pc:picChg chg="add mod">
          <ac:chgData name="CESAR RODRIGUEZ PEREIRA" userId="fb153030-23a2-4726-9a65-18551da4c492" providerId="ADAL" clId="{B8341946-DD30-42E3-AADE-7FBF1FE44703}" dt="2025-06-19T11:09:41.568" v="1045"/>
          <ac:picMkLst>
            <pc:docMk/>
            <pc:sldMk cId="3293753429" sldId="724"/>
            <ac:picMk id="4" creationId="{BF8A3864-911B-5343-C94A-16945662E7CC}"/>
          </ac:picMkLst>
        </pc:picChg>
        <pc:picChg chg="add mod">
          <ac:chgData name="CESAR RODRIGUEZ PEREIRA" userId="fb153030-23a2-4726-9a65-18551da4c492" providerId="ADAL" clId="{B8341946-DD30-42E3-AADE-7FBF1FE44703}" dt="2025-06-19T11:09:41.568" v="1045"/>
          <ac:picMkLst>
            <pc:docMk/>
            <pc:sldMk cId="3293753429" sldId="724"/>
            <ac:picMk id="5" creationId="{EBCA8DB4-427C-1746-ACFA-A8EB99B4557D}"/>
          </ac:picMkLst>
        </pc:picChg>
        <pc:picChg chg="add mod">
          <ac:chgData name="CESAR RODRIGUEZ PEREIRA" userId="fb153030-23a2-4726-9a65-18551da4c492" providerId="ADAL" clId="{B8341946-DD30-42E3-AADE-7FBF1FE44703}" dt="2025-06-19T11:09:41.568" v="1045"/>
          <ac:picMkLst>
            <pc:docMk/>
            <pc:sldMk cId="3293753429" sldId="724"/>
            <ac:picMk id="6" creationId="{4AB8EA20-3349-0FC3-6999-0394EF363528}"/>
          </ac:picMkLst>
        </pc:picChg>
        <pc:picChg chg="add mod">
          <ac:chgData name="CESAR RODRIGUEZ PEREIRA" userId="fb153030-23a2-4726-9a65-18551da4c492" providerId="ADAL" clId="{B8341946-DD30-42E3-AADE-7FBF1FE44703}" dt="2025-06-19T11:09:41.568" v="1045"/>
          <ac:picMkLst>
            <pc:docMk/>
            <pc:sldMk cId="3293753429" sldId="724"/>
            <ac:picMk id="7" creationId="{91FAB452-2D93-8B10-CDCD-EBCD47A52C2B}"/>
          </ac:picMkLst>
        </pc:picChg>
      </pc:sldChg>
      <pc:sldChg chg="addSp delSp modSp add mod">
        <pc:chgData name="CESAR RODRIGUEZ PEREIRA" userId="fb153030-23a2-4726-9a65-18551da4c492" providerId="ADAL" clId="{B8341946-DD30-42E3-AADE-7FBF1FE44703}" dt="2025-06-19T11:15:17.489" v="1526" actId="1076"/>
        <pc:sldMkLst>
          <pc:docMk/>
          <pc:sldMk cId="1000899010" sldId="725"/>
        </pc:sldMkLst>
        <pc:spChg chg="add mod">
          <ac:chgData name="CESAR RODRIGUEZ PEREIRA" userId="fb153030-23a2-4726-9a65-18551da4c492" providerId="ADAL" clId="{B8341946-DD30-42E3-AADE-7FBF1FE44703}" dt="2025-06-19T11:14:46.678" v="1476" actId="20577"/>
          <ac:spMkLst>
            <pc:docMk/>
            <pc:sldMk cId="1000899010" sldId="725"/>
            <ac:spMk id="4" creationId="{F088FEF9-64F0-08A9-F156-A00CDD05DE39}"/>
          </ac:spMkLst>
        </pc:spChg>
        <pc:spChg chg="del">
          <ac:chgData name="CESAR RODRIGUEZ PEREIRA" userId="fb153030-23a2-4726-9a65-18551da4c492" providerId="ADAL" clId="{B8341946-DD30-42E3-AADE-7FBF1FE44703}" dt="2025-06-19T11:10:38.937" v="1101" actId="478"/>
          <ac:spMkLst>
            <pc:docMk/>
            <pc:sldMk cId="1000899010" sldId="725"/>
            <ac:spMk id="19" creationId="{56400B7C-C47B-CC81-3096-E51FDEB9822E}"/>
          </ac:spMkLst>
        </pc:spChg>
        <pc:spChg chg="mod">
          <ac:chgData name="CESAR RODRIGUEZ PEREIRA" userId="fb153030-23a2-4726-9a65-18551da4c492" providerId="ADAL" clId="{B8341946-DD30-42E3-AADE-7FBF1FE44703}" dt="2025-06-18T22:37:39.733" v="590" actId="1076"/>
          <ac:spMkLst>
            <pc:docMk/>
            <pc:sldMk cId="1000899010" sldId="725"/>
            <ac:spMk id="26" creationId="{DF91EE4A-4030-9065-C9C7-A0E423060313}"/>
          </ac:spMkLst>
        </pc:spChg>
        <pc:picChg chg="add mod">
          <ac:chgData name="CESAR RODRIGUEZ PEREIRA" userId="fb153030-23a2-4726-9a65-18551da4c492" providerId="ADAL" clId="{B8341946-DD30-42E3-AADE-7FBF1FE44703}" dt="2025-06-19T11:15:17.489" v="1526" actId="1076"/>
          <ac:picMkLst>
            <pc:docMk/>
            <pc:sldMk cId="1000899010" sldId="725"/>
            <ac:picMk id="3" creationId="{D3E3D573-156F-D136-EC26-700085226869}"/>
          </ac:picMkLst>
        </pc:picChg>
      </pc:sldChg>
      <pc:sldChg chg="modSp add mod">
        <pc:chgData name="CESAR RODRIGUEZ PEREIRA" userId="fb153030-23a2-4726-9a65-18551da4c492" providerId="ADAL" clId="{B8341946-DD30-42E3-AADE-7FBF1FE44703}" dt="2025-06-19T11:24:09.872" v="2330" actId="1076"/>
        <pc:sldMkLst>
          <pc:docMk/>
          <pc:sldMk cId="385084573" sldId="726"/>
        </pc:sldMkLst>
        <pc:spChg chg="mod">
          <ac:chgData name="CESAR RODRIGUEZ PEREIRA" userId="fb153030-23a2-4726-9a65-18551da4c492" providerId="ADAL" clId="{B8341946-DD30-42E3-AADE-7FBF1FE44703}" dt="2025-06-19T11:24:09.872" v="2330" actId="1076"/>
          <ac:spMkLst>
            <pc:docMk/>
            <pc:sldMk cId="385084573" sldId="726"/>
            <ac:spMk id="19" creationId="{EB72F0EB-DDDD-5732-5E98-C0B7A47EC9B6}"/>
          </ac:spMkLst>
        </pc:spChg>
        <pc:spChg chg="mod">
          <ac:chgData name="CESAR RODRIGUEZ PEREIRA" userId="fb153030-23a2-4726-9a65-18551da4c492" providerId="ADAL" clId="{B8341946-DD30-42E3-AADE-7FBF1FE44703}" dt="2025-06-18T22:37:56.137" v="591" actId="108"/>
          <ac:spMkLst>
            <pc:docMk/>
            <pc:sldMk cId="385084573" sldId="726"/>
            <ac:spMk id="26" creationId="{10D4D9DE-D0E7-4409-7242-092207CD3366}"/>
          </ac:spMkLst>
        </pc:spChg>
      </pc:sldChg>
      <pc:sldChg chg="addSp modSp add mod">
        <pc:chgData name="CESAR RODRIGUEZ PEREIRA" userId="fb153030-23a2-4726-9a65-18551da4c492" providerId="ADAL" clId="{B8341946-DD30-42E3-AADE-7FBF1FE44703}" dt="2025-06-19T11:15:14.325" v="1525" actId="1076"/>
        <pc:sldMkLst>
          <pc:docMk/>
          <pc:sldMk cId="3306457011" sldId="727"/>
        </pc:sldMkLst>
        <pc:spChg chg="add mod">
          <ac:chgData name="CESAR RODRIGUEZ PEREIRA" userId="fb153030-23a2-4726-9a65-18551da4c492" providerId="ADAL" clId="{B8341946-DD30-42E3-AADE-7FBF1FE44703}" dt="2025-06-19T11:15:09.506" v="1524" actId="20577"/>
          <ac:spMkLst>
            <pc:docMk/>
            <pc:sldMk cId="3306457011" sldId="727"/>
            <ac:spMk id="4" creationId="{A9939AD0-BFF7-6701-F6AB-9D31EE681BEF}"/>
          </ac:spMkLst>
        </pc:spChg>
        <pc:picChg chg="add mod">
          <ac:chgData name="CESAR RODRIGUEZ PEREIRA" userId="fb153030-23a2-4726-9a65-18551da4c492" providerId="ADAL" clId="{B8341946-DD30-42E3-AADE-7FBF1FE44703}" dt="2025-06-19T11:15:14.325" v="1525" actId="1076"/>
          <ac:picMkLst>
            <pc:docMk/>
            <pc:sldMk cId="3306457011" sldId="727"/>
            <ac:picMk id="3" creationId="{2B07B856-499D-A08A-9DEB-0B525E8D3DA4}"/>
          </ac:picMkLst>
        </pc:picChg>
      </pc:sldChg>
      <pc:sldChg chg="addSp delSp modSp add mod ord">
        <pc:chgData name="CESAR RODRIGUEZ PEREIRA" userId="fb153030-23a2-4726-9a65-18551da4c492" providerId="ADAL" clId="{B8341946-DD30-42E3-AADE-7FBF1FE44703}" dt="2025-06-19T11:23:49.898" v="2328" actId="1076"/>
        <pc:sldMkLst>
          <pc:docMk/>
          <pc:sldMk cId="2076683715" sldId="728"/>
        </pc:sldMkLst>
        <pc:spChg chg="del">
          <ac:chgData name="CESAR RODRIGUEZ PEREIRA" userId="fb153030-23a2-4726-9a65-18551da4c492" providerId="ADAL" clId="{B8341946-DD30-42E3-AADE-7FBF1FE44703}" dt="2025-06-19T11:20:02.727" v="1999" actId="478"/>
          <ac:spMkLst>
            <pc:docMk/>
            <pc:sldMk cId="2076683715" sldId="728"/>
            <ac:spMk id="3" creationId="{6A633AA0-FD88-7E50-FF3D-38F4E000C155}"/>
          </ac:spMkLst>
        </pc:spChg>
        <pc:spChg chg="add mod">
          <ac:chgData name="CESAR RODRIGUEZ PEREIRA" userId="fb153030-23a2-4726-9a65-18551da4c492" providerId="ADAL" clId="{B8341946-DD30-42E3-AADE-7FBF1FE44703}" dt="2025-06-19T11:23:49.898" v="2328" actId="1076"/>
          <ac:spMkLst>
            <pc:docMk/>
            <pc:sldMk cId="2076683715" sldId="728"/>
            <ac:spMk id="4" creationId="{7D84BF58-BA83-2E4C-FD2C-E0119EDD4B58}"/>
          </ac:spMkLst>
        </pc:spChg>
        <pc:spChg chg="add mod">
          <ac:chgData name="CESAR RODRIGUEZ PEREIRA" userId="fb153030-23a2-4726-9a65-18551da4c492" providerId="ADAL" clId="{B8341946-DD30-42E3-AADE-7FBF1FE44703}" dt="2025-06-19T11:22:03.235" v="2125" actId="20577"/>
          <ac:spMkLst>
            <pc:docMk/>
            <pc:sldMk cId="2076683715" sldId="728"/>
            <ac:spMk id="5" creationId="{E01F23CB-3160-7012-8AB6-AC2C2D51026B}"/>
          </ac:spMkLst>
        </pc:spChg>
        <pc:picChg chg="add mod">
          <ac:chgData name="CESAR RODRIGUEZ PEREIRA" userId="fb153030-23a2-4726-9a65-18551da4c492" providerId="ADAL" clId="{B8341946-DD30-42E3-AADE-7FBF1FE44703}" dt="2025-06-19T11:21:40.557" v="2082" actId="14100"/>
          <ac:picMkLst>
            <pc:docMk/>
            <pc:sldMk cId="2076683715" sldId="728"/>
            <ac:picMk id="1026" creationId="{0A232B45-C5CE-3391-F0CB-0255ABE57F8E}"/>
          </ac:picMkLst>
        </pc:picChg>
      </pc:sldChg>
      <pc:sldChg chg="addSp delSp modSp add mod">
        <pc:chgData name="CESAR RODRIGUEZ PEREIRA" userId="fb153030-23a2-4726-9a65-18551da4c492" providerId="ADAL" clId="{B8341946-DD30-42E3-AADE-7FBF1FE44703}" dt="2025-06-19T11:33:05.022" v="2405" actId="20577"/>
        <pc:sldMkLst>
          <pc:docMk/>
          <pc:sldMk cId="1208952576" sldId="729"/>
        </pc:sldMkLst>
        <pc:spChg chg="del">
          <ac:chgData name="CESAR RODRIGUEZ PEREIRA" userId="fb153030-23a2-4726-9a65-18551da4c492" providerId="ADAL" clId="{B8341946-DD30-42E3-AADE-7FBF1FE44703}" dt="2025-06-19T11:31:33.802" v="2333" actId="478"/>
          <ac:spMkLst>
            <pc:docMk/>
            <pc:sldMk cId="1208952576" sldId="729"/>
            <ac:spMk id="8" creationId="{C3EBE30A-4D1B-9CC4-D629-ABC3A48FC9FB}"/>
          </ac:spMkLst>
        </pc:spChg>
        <pc:spChg chg="mod">
          <ac:chgData name="CESAR RODRIGUEZ PEREIRA" userId="fb153030-23a2-4726-9a65-18551da4c492" providerId="ADAL" clId="{B8341946-DD30-42E3-AADE-7FBF1FE44703}" dt="2025-06-19T11:33:05.022" v="2405" actId="20577"/>
          <ac:spMkLst>
            <pc:docMk/>
            <pc:sldMk cId="1208952576" sldId="729"/>
            <ac:spMk id="19" creationId="{A848793E-0AD4-28D7-6E4E-1775C850805B}"/>
          </ac:spMkLst>
        </pc:spChg>
        <pc:grpChg chg="del">
          <ac:chgData name="CESAR RODRIGUEZ PEREIRA" userId="fb153030-23a2-4726-9a65-18551da4c492" providerId="ADAL" clId="{B8341946-DD30-42E3-AADE-7FBF1FE44703}" dt="2025-06-19T11:31:31.558" v="2332" actId="478"/>
          <ac:grpSpMkLst>
            <pc:docMk/>
            <pc:sldMk cId="1208952576" sldId="729"/>
            <ac:grpSpMk id="3" creationId="{B188EC09-8EAA-E2EF-D55C-2116A2132991}"/>
          </ac:grpSpMkLst>
        </pc:grpChg>
        <pc:grpChg chg="add mod">
          <ac:chgData name="CESAR RODRIGUEZ PEREIRA" userId="fb153030-23a2-4726-9a65-18551da4c492" providerId="ADAL" clId="{B8341946-DD30-42E3-AADE-7FBF1FE44703}" dt="2025-06-19T11:32:46.645" v="2349" actId="164"/>
          <ac:grpSpMkLst>
            <pc:docMk/>
            <pc:sldMk cId="1208952576" sldId="729"/>
            <ac:grpSpMk id="13" creationId="{4713E7ED-7FEE-9FE8-FBBF-F6E652B58166}"/>
          </ac:grpSpMkLst>
        </pc:grpChg>
        <pc:picChg chg="add mod">
          <ac:chgData name="CESAR RODRIGUEZ PEREIRA" userId="fb153030-23a2-4726-9a65-18551da4c492" providerId="ADAL" clId="{B8341946-DD30-42E3-AADE-7FBF1FE44703}" dt="2025-06-19T11:32:46.645" v="2349" actId="164"/>
          <ac:picMkLst>
            <pc:docMk/>
            <pc:sldMk cId="1208952576" sldId="729"/>
            <ac:picMk id="9" creationId="{9B7E253A-9FCD-D8BC-02EA-3D3626A228D3}"/>
          </ac:picMkLst>
        </pc:picChg>
        <pc:picChg chg="add mod">
          <ac:chgData name="CESAR RODRIGUEZ PEREIRA" userId="fb153030-23a2-4726-9a65-18551da4c492" providerId="ADAL" clId="{B8341946-DD30-42E3-AADE-7FBF1FE44703}" dt="2025-06-19T11:32:46.645" v="2349" actId="164"/>
          <ac:picMkLst>
            <pc:docMk/>
            <pc:sldMk cId="1208952576" sldId="729"/>
            <ac:picMk id="10" creationId="{20FFA26D-CCFF-E93F-BC7D-45980090DFEE}"/>
          </ac:picMkLst>
        </pc:picChg>
        <pc:picChg chg="add mod">
          <ac:chgData name="CESAR RODRIGUEZ PEREIRA" userId="fb153030-23a2-4726-9a65-18551da4c492" providerId="ADAL" clId="{B8341946-DD30-42E3-AADE-7FBF1FE44703}" dt="2025-06-19T11:32:46.645" v="2349" actId="164"/>
          <ac:picMkLst>
            <pc:docMk/>
            <pc:sldMk cId="1208952576" sldId="729"/>
            <ac:picMk id="11" creationId="{583491F8-6E2D-AC4B-045C-D8454D96721E}"/>
          </ac:picMkLst>
        </pc:picChg>
        <pc:picChg chg="add mod">
          <ac:chgData name="CESAR RODRIGUEZ PEREIRA" userId="fb153030-23a2-4726-9a65-18551da4c492" providerId="ADAL" clId="{B8341946-DD30-42E3-AADE-7FBF1FE44703}" dt="2025-06-19T11:32:39.241" v="2346" actId="14100"/>
          <ac:picMkLst>
            <pc:docMk/>
            <pc:sldMk cId="1208952576" sldId="729"/>
            <ac:picMk id="12" creationId="{6DB81DA4-7766-56F8-EE2F-B6FB03599C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D0990-0DA9-48B2-8B3F-79672EB19856}" type="datetimeFigureOut">
              <a:rPr lang="es-ES" smtClean="0"/>
              <a:t>19/06/2025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EAE4A-2CB0-4E67-875E-C89AA557718E}" type="slidenum">
              <a:rPr lang="es-ES" smtClean="0"/>
              <a:t>‹Nº›</a:t>
            </a:fld>
            <a:endParaRPr lang="es-ES"/>
          </a:p>
        </p:txBody>
      </p:sp>
    </p:spTree>
    <p:extLst>
      <p:ext uri="{BB962C8B-B14F-4D97-AF65-F5344CB8AC3E}">
        <p14:creationId xmlns:p14="http://schemas.microsoft.com/office/powerpoint/2010/main" val="336882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182C3A3-393F-49E3-A1C4-816DCE513848}" type="slidenum">
              <a:rPr lang="es-ES" smtClean="0"/>
              <a:t>1</a:t>
            </a:fld>
            <a:endParaRPr lang="es-ES"/>
          </a:p>
        </p:txBody>
      </p:sp>
    </p:spTree>
    <p:extLst>
      <p:ext uri="{BB962C8B-B14F-4D97-AF65-F5344CB8AC3E}">
        <p14:creationId xmlns:p14="http://schemas.microsoft.com/office/powerpoint/2010/main" val="1294095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3744F-AEB4-26F5-4D7E-270AC13818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4466DF-8DB4-7E7E-8689-5BA9BFA83D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154C774-E336-77AD-0A5E-0CDC6F558911}"/>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D14C84C3-0E1B-AFA0-BB62-50BA4ADF9662}"/>
              </a:ext>
            </a:extLst>
          </p:cNvPr>
          <p:cNvSpPr>
            <a:spLocks noGrp="1"/>
          </p:cNvSpPr>
          <p:nvPr>
            <p:ph type="sldNum" sz="quarter" idx="10"/>
          </p:nvPr>
        </p:nvSpPr>
        <p:spPr/>
        <p:txBody>
          <a:bodyPr/>
          <a:lstStyle/>
          <a:p>
            <a:fld id="{C57EAE4A-2CB0-4E67-875E-C89AA557718E}" type="slidenum">
              <a:rPr lang="es-ES" smtClean="0"/>
              <a:t>10</a:t>
            </a:fld>
            <a:endParaRPr lang="es-ES"/>
          </a:p>
        </p:txBody>
      </p:sp>
    </p:spTree>
    <p:extLst>
      <p:ext uri="{BB962C8B-B14F-4D97-AF65-F5344CB8AC3E}">
        <p14:creationId xmlns:p14="http://schemas.microsoft.com/office/powerpoint/2010/main" val="157598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A0E79-D5FA-6DEF-3A1F-D0E54851723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E6B3B0-6950-0E93-851D-BC9D44EE4B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945A8D2-1BCD-2BE5-6D81-EA9AFB1FD168}"/>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3EFF7D79-4411-F5F1-373C-5C9CE12D97FF}"/>
              </a:ext>
            </a:extLst>
          </p:cNvPr>
          <p:cNvSpPr>
            <a:spLocks noGrp="1"/>
          </p:cNvSpPr>
          <p:nvPr>
            <p:ph type="sldNum" sz="quarter" idx="10"/>
          </p:nvPr>
        </p:nvSpPr>
        <p:spPr/>
        <p:txBody>
          <a:bodyPr/>
          <a:lstStyle/>
          <a:p>
            <a:fld id="{C57EAE4A-2CB0-4E67-875E-C89AA557718E}" type="slidenum">
              <a:rPr lang="es-ES" smtClean="0"/>
              <a:t>11</a:t>
            </a:fld>
            <a:endParaRPr lang="es-ES"/>
          </a:p>
        </p:txBody>
      </p:sp>
    </p:spTree>
    <p:extLst>
      <p:ext uri="{BB962C8B-B14F-4D97-AF65-F5344CB8AC3E}">
        <p14:creationId xmlns:p14="http://schemas.microsoft.com/office/powerpoint/2010/main" val="381886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5700-9540-D284-ACFA-BCE37EB8E0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4E5D65-93AB-DB5D-42A1-2390AF25F5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99A5340-9999-4116-98AB-F735BBB145A9}"/>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4263F5E6-93A3-9877-E5FC-F9F3D319FBF3}"/>
              </a:ext>
            </a:extLst>
          </p:cNvPr>
          <p:cNvSpPr>
            <a:spLocks noGrp="1"/>
          </p:cNvSpPr>
          <p:nvPr>
            <p:ph type="sldNum" sz="quarter" idx="10"/>
          </p:nvPr>
        </p:nvSpPr>
        <p:spPr/>
        <p:txBody>
          <a:bodyPr/>
          <a:lstStyle/>
          <a:p>
            <a:fld id="{C57EAE4A-2CB0-4E67-875E-C89AA557718E}" type="slidenum">
              <a:rPr lang="es-ES" smtClean="0"/>
              <a:t>12</a:t>
            </a:fld>
            <a:endParaRPr lang="es-ES"/>
          </a:p>
        </p:txBody>
      </p:sp>
    </p:spTree>
    <p:extLst>
      <p:ext uri="{BB962C8B-B14F-4D97-AF65-F5344CB8AC3E}">
        <p14:creationId xmlns:p14="http://schemas.microsoft.com/office/powerpoint/2010/main" val="402623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9BE2-8829-F4B2-4428-60AC257DAE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7FBB8C1-7B8D-431A-6899-46A1F21E3D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6C2E25-7B8A-2968-F420-C7AF91178C5B}"/>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E81DC4DA-BB46-4DC4-23EB-D39726985637}"/>
              </a:ext>
            </a:extLst>
          </p:cNvPr>
          <p:cNvSpPr>
            <a:spLocks noGrp="1"/>
          </p:cNvSpPr>
          <p:nvPr>
            <p:ph type="sldNum" sz="quarter" idx="10"/>
          </p:nvPr>
        </p:nvSpPr>
        <p:spPr/>
        <p:txBody>
          <a:bodyPr/>
          <a:lstStyle/>
          <a:p>
            <a:fld id="{C57EAE4A-2CB0-4E67-875E-C89AA557718E}" type="slidenum">
              <a:rPr lang="es-ES" smtClean="0"/>
              <a:t>13</a:t>
            </a:fld>
            <a:endParaRPr lang="es-ES"/>
          </a:p>
        </p:txBody>
      </p:sp>
    </p:spTree>
    <p:extLst>
      <p:ext uri="{BB962C8B-B14F-4D97-AF65-F5344CB8AC3E}">
        <p14:creationId xmlns:p14="http://schemas.microsoft.com/office/powerpoint/2010/main" val="148683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46DF-FEFF-2DEC-C632-3A44F68BD2C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690FD6-5036-C79E-2784-6DE7A4848EE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BEA4795-AEB9-36CD-DF20-F123C8BF2D40}"/>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9F2EAFD7-3CEE-9057-70DA-B2CB334B76E0}"/>
              </a:ext>
            </a:extLst>
          </p:cNvPr>
          <p:cNvSpPr>
            <a:spLocks noGrp="1"/>
          </p:cNvSpPr>
          <p:nvPr>
            <p:ph type="sldNum" sz="quarter" idx="10"/>
          </p:nvPr>
        </p:nvSpPr>
        <p:spPr/>
        <p:txBody>
          <a:bodyPr/>
          <a:lstStyle/>
          <a:p>
            <a:fld id="{C57EAE4A-2CB0-4E67-875E-C89AA557718E}" type="slidenum">
              <a:rPr lang="es-ES" smtClean="0"/>
              <a:t>14</a:t>
            </a:fld>
            <a:endParaRPr lang="es-ES"/>
          </a:p>
        </p:txBody>
      </p:sp>
    </p:spTree>
    <p:extLst>
      <p:ext uri="{BB962C8B-B14F-4D97-AF65-F5344CB8AC3E}">
        <p14:creationId xmlns:p14="http://schemas.microsoft.com/office/powerpoint/2010/main" val="135647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182C3A3-393F-49E3-A1C4-816DCE513848}" type="slidenum">
              <a:rPr lang="es-ES" smtClean="0"/>
              <a:t>15</a:t>
            </a:fld>
            <a:endParaRPr lang="es-ES"/>
          </a:p>
        </p:txBody>
      </p:sp>
    </p:spTree>
    <p:extLst>
      <p:ext uri="{BB962C8B-B14F-4D97-AF65-F5344CB8AC3E}">
        <p14:creationId xmlns:p14="http://schemas.microsoft.com/office/powerpoint/2010/main" val="244134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57EAE4A-2CB0-4E67-875E-C89AA557718E}" type="slidenum">
              <a:rPr lang="es-ES" smtClean="0"/>
              <a:t>2</a:t>
            </a:fld>
            <a:endParaRPr lang="es-ES"/>
          </a:p>
        </p:txBody>
      </p:sp>
    </p:spTree>
    <p:extLst>
      <p:ext uri="{BB962C8B-B14F-4D97-AF65-F5344CB8AC3E}">
        <p14:creationId xmlns:p14="http://schemas.microsoft.com/office/powerpoint/2010/main" val="294861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6370-D22E-85D1-EEB2-4AA275F04F7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BFD039-DB4E-C9A9-66FC-3528C701EFE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6F11B2-FAFF-D89D-EE32-B6BEE65A8644}"/>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08713590-FA9C-92FE-C575-583DF67F4FA4}"/>
              </a:ext>
            </a:extLst>
          </p:cNvPr>
          <p:cNvSpPr>
            <a:spLocks noGrp="1"/>
          </p:cNvSpPr>
          <p:nvPr>
            <p:ph type="sldNum" sz="quarter" idx="10"/>
          </p:nvPr>
        </p:nvSpPr>
        <p:spPr/>
        <p:txBody>
          <a:bodyPr/>
          <a:lstStyle/>
          <a:p>
            <a:fld id="{C57EAE4A-2CB0-4E67-875E-C89AA557718E}" type="slidenum">
              <a:rPr lang="es-ES" smtClean="0"/>
              <a:t>3</a:t>
            </a:fld>
            <a:endParaRPr lang="es-ES"/>
          </a:p>
        </p:txBody>
      </p:sp>
    </p:spTree>
    <p:extLst>
      <p:ext uri="{BB962C8B-B14F-4D97-AF65-F5344CB8AC3E}">
        <p14:creationId xmlns:p14="http://schemas.microsoft.com/office/powerpoint/2010/main" val="248685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BF4F-C228-4784-91C1-515B2333237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3CE574-62B0-64B3-6723-0B2DB9BA358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483C89C-F63D-7DCA-6AAF-E57EDDE65E30}"/>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B62432B7-CA47-D0CB-1E43-B6D29139D48E}"/>
              </a:ext>
            </a:extLst>
          </p:cNvPr>
          <p:cNvSpPr>
            <a:spLocks noGrp="1"/>
          </p:cNvSpPr>
          <p:nvPr>
            <p:ph type="sldNum" sz="quarter" idx="10"/>
          </p:nvPr>
        </p:nvSpPr>
        <p:spPr/>
        <p:txBody>
          <a:bodyPr/>
          <a:lstStyle/>
          <a:p>
            <a:fld id="{C57EAE4A-2CB0-4E67-875E-C89AA557718E}" type="slidenum">
              <a:rPr lang="es-ES" smtClean="0"/>
              <a:t>4</a:t>
            </a:fld>
            <a:endParaRPr lang="es-ES"/>
          </a:p>
        </p:txBody>
      </p:sp>
    </p:spTree>
    <p:extLst>
      <p:ext uri="{BB962C8B-B14F-4D97-AF65-F5344CB8AC3E}">
        <p14:creationId xmlns:p14="http://schemas.microsoft.com/office/powerpoint/2010/main" val="225246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5981-7DBC-CE8C-A5E7-257075750C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C94F82-7028-EAEC-CC98-216FFE768BD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CB8D1C-AF5B-FB15-13A4-FA782675C0BA}"/>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E1D57DB0-55E1-44FB-F9FA-A632980114ED}"/>
              </a:ext>
            </a:extLst>
          </p:cNvPr>
          <p:cNvSpPr>
            <a:spLocks noGrp="1"/>
          </p:cNvSpPr>
          <p:nvPr>
            <p:ph type="sldNum" sz="quarter" idx="10"/>
          </p:nvPr>
        </p:nvSpPr>
        <p:spPr/>
        <p:txBody>
          <a:bodyPr/>
          <a:lstStyle/>
          <a:p>
            <a:fld id="{C57EAE4A-2CB0-4E67-875E-C89AA557718E}" type="slidenum">
              <a:rPr lang="es-ES" smtClean="0"/>
              <a:t>5</a:t>
            </a:fld>
            <a:endParaRPr lang="es-ES"/>
          </a:p>
        </p:txBody>
      </p:sp>
    </p:spTree>
    <p:extLst>
      <p:ext uri="{BB962C8B-B14F-4D97-AF65-F5344CB8AC3E}">
        <p14:creationId xmlns:p14="http://schemas.microsoft.com/office/powerpoint/2010/main" val="238030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001A-1920-EBFD-AEFF-BDCE4EB10D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464838-72B2-F3D9-C707-1AA94748C8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ABA1362-D1F1-02C3-7D0A-330D6C0CA9BE}"/>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906201B4-45B9-F540-12CD-A5261AA2663E}"/>
              </a:ext>
            </a:extLst>
          </p:cNvPr>
          <p:cNvSpPr>
            <a:spLocks noGrp="1"/>
          </p:cNvSpPr>
          <p:nvPr>
            <p:ph type="sldNum" sz="quarter" idx="10"/>
          </p:nvPr>
        </p:nvSpPr>
        <p:spPr/>
        <p:txBody>
          <a:bodyPr/>
          <a:lstStyle/>
          <a:p>
            <a:fld id="{C57EAE4A-2CB0-4E67-875E-C89AA557718E}" type="slidenum">
              <a:rPr lang="es-ES" smtClean="0"/>
              <a:t>6</a:t>
            </a:fld>
            <a:endParaRPr lang="es-ES"/>
          </a:p>
        </p:txBody>
      </p:sp>
    </p:spTree>
    <p:extLst>
      <p:ext uri="{BB962C8B-B14F-4D97-AF65-F5344CB8AC3E}">
        <p14:creationId xmlns:p14="http://schemas.microsoft.com/office/powerpoint/2010/main" val="206592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19DD-9662-3A4B-7C6B-EF21592A216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BA7099-5279-602A-CA78-C565984F18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E3B0139-531E-8F5F-1247-AC60C3B48283}"/>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5FCE614C-483A-39DA-874F-D13F1A350B0B}"/>
              </a:ext>
            </a:extLst>
          </p:cNvPr>
          <p:cNvSpPr>
            <a:spLocks noGrp="1"/>
          </p:cNvSpPr>
          <p:nvPr>
            <p:ph type="sldNum" sz="quarter" idx="10"/>
          </p:nvPr>
        </p:nvSpPr>
        <p:spPr/>
        <p:txBody>
          <a:bodyPr/>
          <a:lstStyle/>
          <a:p>
            <a:fld id="{C57EAE4A-2CB0-4E67-875E-C89AA557718E}" type="slidenum">
              <a:rPr lang="es-ES" smtClean="0"/>
              <a:t>7</a:t>
            </a:fld>
            <a:endParaRPr lang="es-ES"/>
          </a:p>
        </p:txBody>
      </p:sp>
    </p:spTree>
    <p:extLst>
      <p:ext uri="{BB962C8B-B14F-4D97-AF65-F5344CB8AC3E}">
        <p14:creationId xmlns:p14="http://schemas.microsoft.com/office/powerpoint/2010/main" val="118535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261D-D293-2637-552E-8F0320DBB2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0C34A60-5861-E92C-2DB0-8075DB58A6C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5F90845-DAF0-1458-C8D4-CB76A40BB643}"/>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3E89759C-A73A-4E6A-D633-0976DEB0499C}"/>
              </a:ext>
            </a:extLst>
          </p:cNvPr>
          <p:cNvSpPr>
            <a:spLocks noGrp="1"/>
          </p:cNvSpPr>
          <p:nvPr>
            <p:ph type="sldNum" sz="quarter" idx="10"/>
          </p:nvPr>
        </p:nvSpPr>
        <p:spPr/>
        <p:txBody>
          <a:bodyPr/>
          <a:lstStyle/>
          <a:p>
            <a:fld id="{C57EAE4A-2CB0-4E67-875E-C89AA557718E}" type="slidenum">
              <a:rPr lang="es-ES" smtClean="0"/>
              <a:t>8</a:t>
            </a:fld>
            <a:endParaRPr lang="es-ES"/>
          </a:p>
        </p:txBody>
      </p:sp>
    </p:spTree>
    <p:extLst>
      <p:ext uri="{BB962C8B-B14F-4D97-AF65-F5344CB8AC3E}">
        <p14:creationId xmlns:p14="http://schemas.microsoft.com/office/powerpoint/2010/main" val="17245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3647-297A-D960-8D84-84F6044AC6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1F0E52-3CD7-801E-F20F-4A6C5105956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3C75A51-1531-F708-67F2-956ED311959B}"/>
              </a:ext>
            </a:extLst>
          </p:cNvPr>
          <p:cNvSpPr>
            <a:spLocks noGrp="1"/>
          </p:cNvSpPr>
          <p:nvPr>
            <p:ph type="body" idx="1"/>
          </p:nvPr>
        </p:nvSpPr>
        <p:spPr/>
        <p:txBody>
          <a:bodyPr/>
          <a:lstStyle/>
          <a:p>
            <a:r>
              <a:rPr lang="es-ES" dirty="0"/>
              <a:t>Esta presentación se ha estructurado en tres apartados principales</a:t>
            </a:r>
          </a:p>
          <a:p>
            <a:endParaRPr lang="es-ES" dirty="0"/>
          </a:p>
          <a:p>
            <a:r>
              <a:rPr lang="es-ES" dirty="0"/>
              <a:t>Un primer bloque introductorio en el que se contextualiza la temática del trabajo, se presentan la motivación y los objetivos del mismo, y se describe el caso de estudio tratado en este trabajo.</a:t>
            </a:r>
          </a:p>
          <a:p>
            <a:endParaRPr lang="es-ES" dirty="0"/>
          </a:p>
          <a:p>
            <a:r>
              <a:rPr lang="es-ES" dirty="0"/>
              <a:t>En el segundo bloque se expone todo el trabajo de investigación y desarrollo realizado, por medio del cual se obtienen los resultados y las conclusiones del tercer y último bloque. </a:t>
            </a:r>
          </a:p>
        </p:txBody>
      </p:sp>
      <p:sp>
        <p:nvSpPr>
          <p:cNvPr id="4" name="Marcador de número de diapositiva 3">
            <a:extLst>
              <a:ext uri="{FF2B5EF4-FFF2-40B4-BE49-F238E27FC236}">
                <a16:creationId xmlns:a16="http://schemas.microsoft.com/office/drawing/2014/main" id="{CB66EB23-CC5D-26C2-4FA5-163B9086FF02}"/>
              </a:ext>
            </a:extLst>
          </p:cNvPr>
          <p:cNvSpPr>
            <a:spLocks noGrp="1"/>
          </p:cNvSpPr>
          <p:nvPr>
            <p:ph type="sldNum" sz="quarter" idx="10"/>
          </p:nvPr>
        </p:nvSpPr>
        <p:spPr/>
        <p:txBody>
          <a:bodyPr/>
          <a:lstStyle/>
          <a:p>
            <a:fld id="{C57EAE4A-2CB0-4E67-875E-C89AA557718E}" type="slidenum">
              <a:rPr lang="es-ES" smtClean="0"/>
              <a:t>9</a:t>
            </a:fld>
            <a:endParaRPr lang="es-ES"/>
          </a:p>
        </p:txBody>
      </p:sp>
    </p:spTree>
    <p:extLst>
      <p:ext uri="{BB962C8B-B14F-4D97-AF65-F5344CB8AC3E}">
        <p14:creationId xmlns:p14="http://schemas.microsoft.com/office/powerpoint/2010/main" val="368572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F9EB31B-DDC6-4F53-AC8A-DEF5718EF026}" type="datetime6">
              <a:rPr lang="es-ES" smtClean="0"/>
              <a:t>junio de 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3B9A829-3664-40BC-99E4-6259B1E2E9F3}" type="slidenum">
              <a:rPr lang="es-ES" smtClean="0"/>
              <a:t>‹Nº›</a:t>
            </a:fld>
            <a:endParaRPr lang="es-ES" dirty="0"/>
          </a:p>
        </p:txBody>
      </p:sp>
    </p:spTree>
    <p:extLst>
      <p:ext uri="{BB962C8B-B14F-4D97-AF65-F5344CB8AC3E}">
        <p14:creationId xmlns:p14="http://schemas.microsoft.com/office/powerpoint/2010/main" val="338220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8CAA22-23F8-4A73-AB48-73C26CEC3EF5}" type="datetime6">
              <a:rPr lang="es-ES" smtClean="0"/>
              <a:t>junio de 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3B9A829-3664-40BC-99E4-6259B1E2E9F3}" type="slidenum">
              <a:rPr lang="es-ES" smtClean="0"/>
              <a:t>‹Nº›</a:t>
            </a:fld>
            <a:endParaRPr lang="es-ES"/>
          </a:p>
        </p:txBody>
      </p:sp>
    </p:spTree>
    <p:extLst>
      <p:ext uri="{BB962C8B-B14F-4D97-AF65-F5344CB8AC3E}">
        <p14:creationId xmlns:p14="http://schemas.microsoft.com/office/powerpoint/2010/main" val="70618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2A01C-831B-4CE9-AE5D-45FBD303CC0F}" type="datetime6">
              <a:rPr lang="es-ES" smtClean="0"/>
              <a:t>junio de 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3B9A829-3664-40BC-99E4-6259B1E2E9F3}" type="slidenum">
              <a:rPr lang="es-ES" smtClean="0"/>
              <a:t>‹Nº›</a:t>
            </a:fld>
            <a:endParaRPr lang="es-ES"/>
          </a:p>
        </p:txBody>
      </p:sp>
    </p:spTree>
    <p:extLst>
      <p:ext uri="{BB962C8B-B14F-4D97-AF65-F5344CB8AC3E}">
        <p14:creationId xmlns:p14="http://schemas.microsoft.com/office/powerpoint/2010/main" val="290474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1311F0-7513-44A9-9334-9E963533A835}" type="datetime6">
              <a:rPr lang="es-ES" smtClean="0"/>
              <a:t>junio de 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lvl1pPr>
              <a:defRPr sz="1400"/>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372323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103A5A-EFF6-4250-B699-F90A08B54B81}" type="datetime6">
              <a:rPr lang="es-ES" smtClean="0"/>
              <a:t>junio de 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lvl1pPr>
              <a:defRPr sz="1300">
                <a:solidFill>
                  <a:schemeClr val="tx1"/>
                </a:solidFill>
              </a:defRPr>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385251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81F44F-B1AB-476F-875E-55384A6C1B08}" type="datetime6">
              <a:rPr lang="es-ES" smtClean="0"/>
              <a:t>junio de 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sz="1300">
                <a:solidFill>
                  <a:schemeClr val="tx1"/>
                </a:solidFill>
              </a:defRPr>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399115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5297EBC-7736-4455-82C7-CE7C38935C4C}" type="datetime6">
              <a:rPr lang="es-ES" smtClean="0"/>
              <a:t>junio de 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lvl1pPr>
              <a:defRPr sz="1300">
                <a:solidFill>
                  <a:schemeClr val="tx1"/>
                </a:solidFill>
              </a:defRPr>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384603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D6FD8F-87C5-4A39-96FC-83BC1B83880E}" type="datetime6">
              <a:rPr lang="es-ES" smtClean="0"/>
              <a:t>junio de 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lvl1pPr>
              <a:defRPr sz="1300">
                <a:solidFill>
                  <a:schemeClr val="tx1"/>
                </a:solidFill>
              </a:defRPr>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376990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95736-D40D-49B5-B19F-9BE6F73813A7}" type="datetime6">
              <a:rPr lang="es-ES" smtClean="0"/>
              <a:t>junio de 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lvl1pPr>
              <a:defRPr sz="1300">
                <a:solidFill>
                  <a:schemeClr val="tx1"/>
                </a:solidFill>
              </a:defRPr>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29536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B9823B7-EB5B-4885-BC6A-9E2DF4F8FDB5}" type="datetime6">
              <a:rPr lang="es-ES" smtClean="0"/>
              <a:t>junio de 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3B9A829-3664-40BC-99E4-6259B1E2E9F3}" type="slidenum">
              <a:rPr lang="es-ES" smtClean="0"/>
              <a:t>‹Nº›</a:t>
            </a:fld>
            <a:endParaRPr lang="es-ES"/>
          </a:p>
        </p:txBody>
      </p:sp>
    </p:spTree>
    <p:extLst>
      <p:ext uri="{BB962C8B-B14F-4D97-AF65-F5344CB8AC3E}">
        <p14:creationId xmlns:p14="http://schemas.microsoft.com/office/powerpoint/2010/main" val="154444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BECDAF-3FB2-43E0-AFEE-E47081387EAD}" type="datetime6">
              <a:rPr lang="es-ES" smtClean="0"/>
              <a:t>junio de 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3B9A829-3664-40BC-99E4-6259B1E2E9F3}" type="slidenum">
              <a:rPr lang="es-ES" smtClean="0"/>
              <a:t>‹Nº›</a:t>
            </a:fld>
            <a:endParaRPr lang="es-ES"/>
          </a:p>
        </p:txBody>
      </p:sp>
    </p:spTree>
    <p:extLst>
      <p:ext uri="{BB962C8B-B14F-4D97-AF65-F5344CB8AC3E}">
        <p14:creationId xmlns:p14="http://schemas.microsoft.com/office/powerpoint/2010/main" val="81625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59E23-1551-421D-AA77-CFF13C5D227B}" type="datetime6">
              <a:rPr lang="es-ES" smtClean="0"/>
              <a:t>junio de 2025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33B9A829-3664-40BC-99E4-6259B1E2E9F3}" type="slidenum">
              <a:rPr lang="es-ES" smtClean="0"/>
              <a:pPr/>
              <a:t>‹Nº›</a:t>
            </a:fld>
            <a:endParaRPr lang="es-ES" dirty="0"/>
          </a:p>
        </p:txBody>
      </p:sp>
    </p:spTree>
    <p:extLst>
      <p:ext uri="{BB962C8B-B14F-4D97-AF65-F5344CB8AC3E}">
        <p14:creationId xmlns:p14="http://schemas.microsoft.com/office/powerpoint/2010/main" val="38877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Subtítulo">
            <a:extLst>
              <a:ext uri="{FF2B5EF4-FFF2-40B4-BE49-F238E27FC236}">
                <a16:creationId xmlns:a16="http://schemas.microsoft.com/office/drawing/2014/main" id="{ABDFD79A-84C4-4B27-8605-549B8990D6D9}"/>
              </a:ext>
            </a:extLst>
          </p:cNvPr>
          <p:cNvSpPr>
            <a:spLocks noGrp="1"/>
          </p:cNvSpPr>
          <p:nvPr>
            <p:ph type="subTitle" idx="1"/>
          </p:nvPr>
        </p:nvSpPr>
        <p:spPr>
          <a:xfrm>
            <a:off x="4833258" y="4418533"/>
            <a:ext cx="4015024" cy="1951270"/>
          </a:xfrm>
        </p:spPr>
        <p:txBody>
          <a:bodyPr>
            <a:noAutofit/>
          </a:bodyPr>
          <a:lstStyle/>
          <a:p>
            <a:pPr algn="r">
              <a:lnSpc>
                <a:spcPct val="100000"/>
              </a:lnSpc>
              <a:spcBef>
                <a:spcPts val="300"/>
              </a:spcBef>
              <a:spcAft>
                <a:spcPts val="300"/>
              </a:spcAft>
            </a:pPr>
            <a:r>
              <a:rPr lang="es-ES" sz="1800" b="1" dirty="0">
                <a:latin typeface="Segoe UI Semilight" panose="020B0402040204020203" pitchFamily="34" charset="0"/>
                <a:cs typeface="Segoe UI Semilight" panose="020B0402040204020203" pitchFamily="34" charset="0"/>
              </a:rPr>
              <a:t>Speaker:         César Rodríguez Pereira</a:t>
            </a:r>
          </a:p>
          <a:p>
            <a:pPr algn="just">
              <a:lnSpc>
                <a:spcPct val="100000"/>
              </a:lnSpc>
              <a:spcBef>
                <a:spcPts val="0"/>
              </a:spcBef>
              <a:spcAft>
                <a:spcPts val="300"/>
              </a:spcAft>
            </a:pPr>
            <a:r>
              <a:rPr lang="es-ES" sz="1400" i="1" dirty="0">
                <a:latin typeface="Segoe UI Semilight" panose="020B0402040204020203" pitchFamily="34" charset="0"/>
                <a:cs typeface="Segoe UI Semilight" panose="020B0402040204020203" pitchFamily="34" charset="0"/>
              </a:rPr>
              <a:t>rodriguezcesar@uniovi.es</a:t>
            </a:r>
          </a:p>
          <a:p>
            <a:pPr algn="l">
              <a:lnSpc>
                <a:spcPct val="100000"/>
              </a:lnSpc>
              <a:spcBef>
                <a:spcPts val="300"/>
              </a:spcBef>
            </a:pPr>
            <a:r>
              <a:rPr lang="es-ES" sz="1800" b="1" dirty="0" err="1">
                <a:latin typeface="Segoe UI Semilight" panose="020B0402040204020203" pitchFamily="34" charset="0"/>
                <a:cs typeface="Segoe UI Semilight" panose="020B0402040204020203" pitchFamily="34" charset="0"/>
              </a:rPr>
              <a:t>Coauthors</a:t>
            </a:r>
            <a:r>
              <a:rPr lang="es-ES" sz="1800" b="1" dirty="0">
                <a:latin typeface="Segoe UI Semilight" panose="020B0402040204020203" pitchFamily="34" charset="0"/>
                <a:cs typeface="Segoe UI Semilight" panose="020B0402040204020203" pitchFamily="34" charset="0"/>
              </a:rPr>
              <a:t>: </a:t>
            </a:r>
          </a:p>
          <a:p>
            <a:pPr algn="r">
              <a:lnSpc>
                <a:spcPct val="100000"/>
              </a:lnSpc>
              <a:spcBef>
                <a:spcPts val="300"/>
              </a:spcBef>
            </a:pPr>
            <a:r>
              <a:rPr lang="es-ES" sz="1800" b="1" dirty="0">
                <a:latin typeface="Segoe UI Semilight" panose="020B0402040204020203" pitchFamily="34" charset="0"/>
                <a:cs typeface="Segoe UI Semilight" panose="020B0402040204020203" pitchFamily="34" charset="0"/>
              </a:rPr>
              <a:t>Javier Gracia Rodríguez</a:t>
            </a:r>
          </a:p>
          <a:p>
            <a:pPr algn="r">
              <a:lnSpc>
                <a:spcPct val="100000"/>
              </a:lnSpc>
              <a:spcBef>
                <a:spcPts val="300"/>
              </a:spcBef>
            </a:pPr>
            <a:r>
              <a:rPr lang="es-ES" sz="1800" b="1" dirty="0">
                <a:latin typeface="Segoe UI Semilight" panose="020B0402040204020203" pitchFamily="34" charset="0"/>
                <a:cs typeface="Segoe UI Semilight" panose="020B0402040204020203" pitchFamily="34" charset="0"/>
              </a:rPr>
              <a:t>Fernando Sánchez Lasheras</a:t>
            </a:r>
          </a:p>
          <a:p>
            <a:pPr algn="r">
              <a:lnSpc>
                <a:spcPct val="100000"/>
              </a:lnSpc>
              <a:spcBef>
                <a:spcPts val="300"/>
              </a:spcBef>
            </a:pPr>
            <a:r>
              <a:rPr lang="es-ES" sz="1800" b="1" dirty="0">
                <a:latin typeface="Segoe UI Semilight" panose="020B0402040204020203" pitchFamily="34" charset="0"/>
                <a:cs typeface="Segoe UI Semilight" panose="020B0402040204020203" pitchFamily="34" charset="0"/>
              </a:rPr>
              <a:t>Antonio Murcia Asensio</a:t>
            </a:r>
          </a:p>
          <a:p>
            <a:pPr algn="r">
              <a:lnSpc>
                <a:spcPct val="100000"/>
              </a:lnSpc>
              <a:spcBef>
                <a:spcPts val="300"/>
              </a:spcBef>
            </a:pPr>
            <a:endParaRPr lang="es-ES" sz="1800" b="1" dirty="0">
              <a:latin typeface="Segoe UI Semilight" panose="020B0402040204020203" pitchFamily="34" charset="0"/>
              <a:cs typeface="Segoe UI Semilight" panose="020B0402040204020203" pitchFamily="34" charset="0"/>
            </a:endParaRPr>
          </a:p>
        </p:txBody>
      </p:sp>
      <p:pic>
        <p:nvPicPr>
          <p:cNvPr id="18" name="Imagen 17">
            <a:extLst>
              <a:ext uri="{FF2B5EF4-FFF2-40B4-BE49-F238E27FC236}">
                <a16:creationId xmlns:a16="http://schemas.microsoft.com/office/drawing/2014/main" id="{484DD25E-130D-456A-B75D-EBDBF27A6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93" y="111871"/>
            <a:ext cx="1419824" cy="997891"/>
          </a:xfrm>
          <a:prstGeom prst="rect">
            <a:avLst/>
          </a:prstGeom>
        </p:spPr>
      </p:pic>
      <p:pic>
        <p:nvPicPr>
          <p:cNvPr id="1026" name="Picture 2" descr=" ">
            <a:extLst>
              <a:ext uri="{FF2B5EF4-FFF2-40B4-BE49-F238E27FC236}">
                <a16:creationId xmlns:a16="http://schemas.microsoft.com/office/drawing/2014/main" id="{F9C2158B-7A3F-4D7C-9BE3-9FC1D61DA5DB}"/>
              </a:ext>
            </a:extLst>
          </p:cNvPr>
          <p:cNvPicPr>
            <a:picLocks noChangeAspect="1" noChangeArrowheads="1"/>
          </p:cNvPicPr>
          <p:nvPr/>
        </p:nvPicPr>
        <p:blipFill>
          <a:blip r:embed="rId4"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7D53355-6269-F822-3EA4-40995D65AFF9}"/>
              </a:ext>
            </a:extLst>
          </p:cNvPr>
          <p:cNvSpPr txBox="1"/>
          <p:nvPr/>
        </p:nvSpPr>
        <p:spPr>
          <a:xfrm>
            <a:off x="1341957" y="4968456"/>
            <a:ext cx="2008415"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June 19-20 2025</a:t>
            </a:r>
          </a:p>
        </p:txBody>
      </p:sp>
      <p:sp>
        <p:nvSpPr>
          <p:cNvPr id="9" name="Rectángulo 8">
            <a:extLst>
              <a:ext uri="{FF2B5EF4-FFF2-40B4-BE49-F238E27FC236}">
                <a16:creationId xmlns:a16="http://schemas.microsoft.com/office/drawing/2014/main" id="{1CE31761-EB05-398C-5B5A-7C306AAC0F5C}"/>
              </a:ext>
            </a:extLst>
          </p:cNvPr>
          <p:cNvSpPr/>
          <p:nvPr/>
        </p:nvSpPr>
        <p:spPr>
          <a:xfrm>
            <a:off x="-1718570" y="4270104"/>
            <a:ext cx="8147248" cy="707886"/>
          </a:xfrm>
          <a:prstGeom prst="rect">
            <a:avLst/>
          </a:prstGeom>
        </p:spPr>
        <p:txBody>
          <a:bodyPr wrap="square">
            <a:spAutoFit/>
          </a:bodyPr>
          <a:lstStyle/>
          <a:p>
            <a:pPr algn="l"/>
            <a:endParaRPr lang="es-ES" sz="2000" b="0" i="0" u="none" strike="noStrike" baseline="0" dirty="0">
              <a:solidFill>
                <a:srgbClr val="000000"/>
              </a:solidFill>
              <a:latin typeface="Times New Roman" panose="02020603050405020304" pitchFamily="18" charset="0"/>
            </a:endParaRPr>
          </a:p>
          <a:p>
            <a:pPr algn="ctr"/>
            <a:r>
              <a:rPr lang="es-ES" sz="2000" b="1" dirty="0">
                <a:solidFill>
                  <a:srgbClr val="000000"/>
                </a:solidFill>
                <a:latin typeface="Times New Roman" panose="02020603050405020304" pitchFamily="18" charset="0"/>
                <a:cs typeface="Segoe UI Semilight" panose="020B0402040204020203" pitchFamily="34" charset="0"/>
              </a:rPr>
              <a:t>II ICTEA </a:t>
            </a:r>
            <a:r>
              <a:rPr lang="es-ES" sz="2000" b="1" dirty="0" err="1">
                <a:solidFill>
                  <a:srgbClr val="000000"/>
                </a:solidFill>
                <a:latin typeface="Times New Roman" panose="02020603050405020304" pitchFamily="18" charset="0"/>
                <a:cs typeface="Segoe UI Semilight" panose="020B0402040204020203" pitchFamily="34" charset="0"/>
              </a:rPr>
              <a:t>Research</a:t>
            </a:r>
            <a:r>
              <a:rPr lang="es-ES" sz="2000" b="1" dirty="0">
                <a:solidFill>
                  <a:srgbClr val="000000"/>
                </a:solidFill>
                <a:latin typeface="Times New Roman" panose="02020603050405020304" pitchFamily="18" charset="0"/>
                <a:cs typeface="Segoe UI Semilight" panose="020B0402040204020203" pitchFamily="34" charset="0"/>
              </a:rPr>
              <a:t> </a:t>
            </a:r>
            <a:r>
              <a:rPr lang="es-ES" sz="2000" b="1" dirty="0" err="1">
                <a:solidFill>
                  <a:srgbClr val="000000"/>
                </a:solidFill>
                <a:latin typeface="Times New Roman" panose="02020603050405020304" pitchFamily="18" charset="0"/>
                <a:cs typeface="Segoe UI Semilight" panose="020B0402040204020203" pitchFamily="34" charset="0"/>
              </a:rPr>
              <a:t>Days</a:t>
            </a:r>
            <a:endParaRPr lang="es-ES" sz="2400" b="1" dirty="0">
              <a:latin typeface="Segoe UI Semilight" panose="020B0402040204020203" pitchFamily="34" charset="0"/>
              <a:cs typeface="Segoe UI Semilight" panose="020B0402040204020203" pitchFamily="34" charset="0"/>
            </a:endParaRPr>
          </a:p>
        </p:txBody>
      </p:sp>
      <p:grpSp>
        <p:nvGrpSpPr>
          <p:cNvPr id="19" name="Grupo 18">
            <a:extLst>
              <a:ext uri="{FF2B5EF4-FFF2-40B4-BE49-F238E27FC236}">
                <a16:creationId xmlns:a16="http://schemas.microsoft.com/office/drawing/2014/main" id="{BC8BEE7D-CA55-DAB5-C36B-067B8732F55A}"/>
              </a:ext>
            </a:extLst>
          </p:cNvPr>
          <p:cNvGrpSpPr/>
          <p:nvPr/>
        </p:nvGrpSpPr>
        <p:grpSpPr>
          <a:xfrm>
            <a:off x="350880" y="2060904"/>
            <a:ext cx="8333751" cy="1121538"/>
            <a:chOff x="405124" y="1933883"/>
            <a:chExt cx="8333751" cy="1121538"/>
          </a:xfrm>
        </p:grpSpPr>
        <p:sp>
          <p:nvSpPr>
            <p:cNvPr id="12" name="Rectángulo 11">
              <a:extLst>
                <a:ext uri="{FF2B5EF4-FFF2-40B4-BE49-F238E27FC236}">
                  <a16:creationId xmlns:a16="http://schemas.microsoft.com/office/drawing/2014/main" id="{3B428E16-7544-B4E7-7B4C-9F73D64C5820}"/>
                </a:ext>
              </a:extLst>
            </p:cNvPr>
            <p:cNvSpPr/>
            <p:nvPr/>
          </p:nvSpPr>
          <p:spPr>
            <a:xfrm>
              <a:off x="405124" y="1933883"/>
              <a:ext cx="8333751" cy="1015663"/>
            </a:xfrm>
            <a:prstGeom prst="rect">
              <a:avLst/>
            </a:prstGeom>
          </p:spPr>
          <p:txBody>
            <a:bodyPr wrap="square">
              <a:spAutoFit/>
            </a:bodyPr>
            <a:lstStyle/>
            <a:p>
              <a:pPr algn="l"/>
              <a:endParaRPr lang="es-ES" sz="2000" b="0" i="0" u="none" strike="noStrike" baseline="0" dirty="0">
                <a:solidFill>
                  <a:srgbClr val="000000"/>
                </a:solidFill>
                <a:latin typeface="Times New Roman" panose="02020603050405020304" pitchFamily="18" charset="0"/>
              </a:endParaRPr>
            </a:p>
            <a:p>
              <a:pPr algn="ctr"/>
              <a:r>
                <a:rPr lang="en-US" sz="2000" b="1" cap="all" dirty="0">
                  <a:solidFill>
                    <a:srgbClr val="000000"/>
                  </a:solidFill>
                  <a:latin typeface="Times New Roman" panose="02020603050405020304" pitchFamily="18" charset="0"/>
                  <a:cs typeface="Segoe UI Semilight" panose="020B0402040204020203" pitchFamily="34" charset="0"/>
                </a:rPr>
                <a:t>A simplified model of the knee coronal plane alignment (CPAK)</a:t>
              </a:r>
              <a:endParaRPr lang="es-ES" sz="2400" b="1" cap="all" dirty="0">
                <a:latin typeface="Segoe UI Semilight" panose="020B0402040204020203" pitchFamily="34" charset="0"/>
                <a:cs typeface="Segoe UI Semilight" panose="020B0402040204020203" pitchFamily="34" charset="0"/>
              </a:endParaRPr>
            </a:p>
          </p:txBody>
        </p:sp>
        <p:grpSp>
          <p:nvGrpSpPr>
            <p:cNvPr id="17" name="Grupo 16">
              <a:extLst>
                <a:ext uri="{FF2B5EF4-FFF2-40B4-BE49-F238E27FC236}">
                  <a16:creationId xmlns:a16="http://schemas.microsoft.com/office/drawing/2014/main" id="{BB76638F-7DB2-41B4-D082-861512AFF3D9}"/>
                </a:ext>
              </a:extLst>
            </p:cNvPr>
            <p:cNvGrpSpPr/>
            <p:nvPr/>
          </p:nvGrpSpPr>
          <p:grpSpPr>
            <a:xfrm>
              <a:off x="590550" y="2949546"/>
              <a:ext cx="7962974" cy="105875"/>
              <a:chOff x="590550" y="2949546"/>
              <a:chExt cx="7962974" cy="105875"/>
            </a:xfrm>
          </p:grpSpPr>
          <p:cxnSp>
            <p:nvCxnSpPr>
              <p:cNvPr id="15" name="9 Conector recto">
                <a:extLst>
                  <a:ext uri="{FF2B5EF4-FFF2-40B4-BE49-F238E27FC236}">
                    <a16:creationId xmlns:a16="http://schemas.microsoft.com/office/drawing/2014/main" id="{E0443FE1-22DA-4A1F-9252-1E9E4054C0E1}"/>
                  </a:ext>
                </a:extLst>
              </p:cNvPr>
              <p:cNvCxnSpPr>
                <a:cxnSpLocks/>
              </p:cNvCxnSpPr>
              <p:nvPr/>
            </p:nvCxnSpPr>
            <p:spPr>
              <a:xfrm>
                <a:off x="590550" y="2949546"/>
                <a:ext cx="796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1 Conector recto">
                <a:extLst>
                  <a:ext uri="{FF2B5EF4-FFF2-40B4-BE49-F238E27FC236}">
                    <a16:creationId xmlns:a16="http://schemas.microsoft.com/office/drawing/2014/main" id="{DCCBEB6B-CE3D-473C-9450-45F55981A984}"/>
                  </a:ext>
                </a:extLst>
              </p:cNvPr>
              <p:cNvCxnSpPr>
                <a:cxnSpLocks/>
              </p:cNvCxnSpPr>
              <p:nvPr/>
            </p:nvCxnSpPr>
            <p:spPr>
              <a:xfrm>
                <a:off x="3584972" y="3055421"/>
                <a:ext cx="4968552"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8598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52842-6577-E4BF-3334-C193A1C5D277}"/>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1A86C6AD-6F3A-B86E-3A39-BB4A2DB37547}"/>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24802423-9E07-215B-9E17-1AC139343895}"/>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3. RESULTS</a:t>
            </a:r>
          </a:p>
        </p:txBody>
      </p:sp>
      <p:sp>
        <p:nvSpPr>
          <p:cNvPr id="2" name="Marcador de número de diapositiva 1">
            <a:extLst>
              <a:ext uri="{FF2B5EF4-FFF2-40B4-BE49-F238E27FC236}">
                <a16:creationId xmlns:a16="http://schemas.microsoft.com/office/drawing/2014/main" id="{9DF987D0-DF6D-8DC1-CB54-EBA1D36C3F9E}"/>
              </a:ext>
            </a:extLst>
          </p:cNvPr>
          <p:cNvSpPr>
            <a:spLocks noGrp="1"/>
          </p:cNvSpPr>
          <p:nvPr>
            <p:ph type="sldNum" sz="quarter" idx="12"/>
          </p:nvPr>
        </p:nvSpPr>
        <p:spPr/>
        <p:txBody>
          <a:bodyPr/>
          <a:lstStyle/>
          <a:p>
            <a:fld id="{33B9A829-3664-40BC-99E4-6259B1E2E9F3}" type="slidenum">
              <a:rPr lang="es-ES" smtClean="0"/>
              <a:t>10</a:t>
            </a:fld>
            <a:endParaRPr lang="es-ES" dirty="0"/>
          </a:p>
        </p:txBody>
      </p:sp>
      <p:pic>
        <p:nvPicPr>
          <p:cNvPr id="25" name="Picture 2" descr=" ">
            <a:extLst>
              <a:ext uri="{FF2B5EF4-FFF2-40B4-BE49-F238E27FC236}">
                <a16:creationId xmlns:a16="http://schemas.microsoft.com/office/drawing/2014/main" id="{9E9D6CA9-6F86-3AA3-D8BA-AB495338A725}"/>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9FBB7642-7888-77E7-7D0C-B8EEEB0C3B1E}"/>
              </a:ext>
            </a:extLst>
          </p:cNvPr>
          <p:cNvSpPr txBox="1"/>
          <p:nvPr/>
        </p:nvSpPr>
        <p:spPr>
          <a:xfrm>
            <a:off x="674573" y="1315184"/>
            <a:ext cx="7794851" cy="369332"/>
          </a:xfrm>
          <a:prstGeom prst="rect">
            <a:avLst/>
          </a:prstGeom>
          <a:noFill/>
        </p:spPr>
        <p:txBody>
          <a:bodyPr wrap="square" rtlCol="0">
            <a:spAutoFit/>
          </a:bodyPr>
          <a:lstStyle/>
          <a:p>
            <a:pPr algn="just">
              <a:spcBef>
                <a:spcPts val="600"/>
              </a:spcBef>
              <a:spcAft>
                <a:spcPts val="600"/>
              </a:spcAft>
            </a:pPr>
            <a:r>
              <a:rPr lang="en-AU" dirty="0"/>
              <a:t>Stress comparison with similar models </a:t>
            </a:r>
          </a:p>
        </p:txBody>
      </p:sp>
      <p:grpSp>
        <p:nvGrpSpPr>
          <p:cNvPr id="3" name="Grupo 2">
            <a:extLst>
              <a:ext uri="{FF2B5EF4-FFF2-40B4-BE49-F238E27FC236}">
                <a16:creationId xmlns:a16="http://schemas.microsoft.com/office/drawing/2014/main" id="{E2C4CAB9-CEF1-D638-B32A-B160CC179AC0}"/>
              </a:ext>
            </a:extLst>
          </p:cNvPr>
          <p:cNvGrpSpPr/>
          <p:nvPr/>
        </p:nvGrpSpPr>
        <p:grpSpPr>
          <a:xfrm>
            <a:off x="2287510" y="1684516"/>
            <a:ext cx="4568980" cy="4408490"/>
            <a:chOff x="0" y="0"/>
            <a:chExt cx="5007787" cy="4832020"/>
          </a:xfrm>
        </p:grpSpPr>
        <p:pic>
          <p:nvPicPr>
            <p:cNvPr id="4" name="Imagen 3" descr="Imagen que contiene Gráfico&#10;&#10;El contenido generado por IA puede ser incorrecto.">
              <a:extLst>
                <a:ext uri="{FF2B5EF4-FFF2-40B4-BE49-F238E27FC236}">
                  <a16:creationId xmlns:a16="http://schemas.microsoft.com/office/drawing/2014/main" id="{BF8A3864-911B-5343-C94A-16945662E7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32940" cy="2371725"/>
            </a:xfrm>
            <a:prstGeom prst="rect">
              <a:avLst/>
            </a:prstGeom>
          </p:spPr>
        </p:pic>
        <p:pic>
          <p:nvPicPr>
            <p:cNvPr id="5" name="Imagen 4" descr="Gráfico&#10;&#10;El contenido generado por IA puede ser incorrecto.">
              <a:extLst>
                <a:ext uri="{FF2B5EF4-FFF2-40B4-BE49-F238E27FC236}">
                  <a16:creationId xmlns:a16="http://schemas.microsoft.com/office/drawing/2014/main" id="{EBCA8DB4-427C-1746-ACFA-A8EB99B455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4547" y="86810"/>
              <a:ext cx="3003550" cy="2133600"/>
            </a:xfrm>
            <a:prstGeom prst="rect">
              <a:avLst/>
            </a:prstGeom>
          </p:spPr>
        </p:pic>
        <p:pic>
          <p:nvPicPr>
            <p:cNvPr id="6" name="Imagen 5" descr="Gráfico&#10;&#10;El contenido generado por IA puede ser incorrecto.">
              <a:extLst>
                <a:ext uri="{FF2B5EF4-FFF2-40B4-BE49-F238E27FC236}">
                  <a16:creationId xmlns:a16="http://schemas.microsoft.com/office/drawing/2014/main" id="{4AB8EA20-3349-0FC3-6999-0394EF3635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7" y="2361235"/>
              <a:ext cx="1925320" cy="2470785"/>
            </a:xfrm>
            <a:prstGeom prst="rect">
              <a:avLst/>
            </a:prstGeom>
          </p:spPr>
        </p:pic>
        <p:pic>
          <p:nvPicPr>
            <p:cNvPr id="7" name="Imagen 6" descr="Gráfico, nombre de la empresa&#10;&#10;El contenido generado por IA puede ser incorrecto.">
              <a:extLst>
                <a:ext uri="{FF2B5EF4-FFF2-40B4-BE49-F238E27FC236}">
                  <a16:creationId xmlns:a16="http://schemas.microsoft.com/office/drawing/2014/main" id="{91FAB452-2D93-8B10-CDCD-EBCD47A52C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4547" y="2523281"/>
              <a:ext cx="3063240" cy="2112010"/>
            </a:xfrm>
            <a:prstGeom prst="rect">
              <a:avLst/>
            </a:prstGeom>
          </p:spPr>
        </p:pic>
      </p:grpSp>
      <p:sp>
        <p:nvSpPr>
          <p:cNvPr id="8" name="CuadroTexto 7">
            <a:extLst>
              <a:ext uri="{FF2B5EF4-FFF2-40B4-BE49-F238E27FC236}">
                <a16:creationId xmlns:a16="http://schemas.microsoft.com/office/drawing/2014/main" id="{EC943FA2-58BF-2324-BF48-4E8D91393C66}"/>
              </a:ext>
            </a:extLst>
          </p:cNvPr>
          <p:cNvSpPr txBox="1"/>
          <p:nvPr/>
        </p:nvSpPr>
        <p:spPr>
          <a:xfrm>
            <a:off x="2119392" y="6093006"/>
            <a:ext cx="4572000" cy="307777"/>
          </a:xfrm>
          <a:prstGeom prst="rect">
            <a:avLst/>
          </a:prstGeom>
          <a:noFill/>
        </p:spPr>
        <p:txBody>
          <a:bodyPr wrap="square">
            <a:spAutoFit/>
          </a:bodyPr>
          <a:lstStyle/>
          <a:p>
            <a:pPr algn="ctr"/>
            <a:r>
              <a:rPr lang="en-AU" sz="1400" dirty="0"/>
              <a:t>Belaïd et al. 2022 vs our results</a:t>
            </a:r>
            <a:endParaRPr lang="es-ES" sz="1400" dirty="0"/>
          </a:p>
        </p:txBody>
      </p:sp>
    </p:spTree>
    <p:extLst>
      <p:ext uri="{BB962C8B-B14F-4D97-AF65-F5344CB8AC3E}">
        <p14:creationId xmlns:p14="http://schemas.microsoft.com/office/powerpoint/2010/main" val="329375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D2EA-B7E7-EC4F-F56F-740C63313219}"/>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A20BEF50-CD04-650D-6D3B-758E0575E3B8}"/>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EA9A9C37-2212-1C80-22C2-388446F5EB57}"/>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3. RESULTS</a:t>
            </a:r>
          </a:p>
        </p:txBody>
      </p:sp>
      <p:sp>
        <p:nvSpPr>
          <p:cNvPr id="2" name="Marcador de número de diapositiva 1">
            <a:extLst>
              <a:ext uri="{FF2B5EF4-FFF2-40B4-BE49-F238E27FC236}">
                <a16:creationId xmlns:a16="http://schemas.microsoft.com/office/drawing/2014/main" id="{41E1CE20-DC67-F7CF-8CC5-3CED063F18D5}"/>
              </a:ext>
            </a:extLst>
          </p:cNvPr>
          <p:cNvSpPr>
            <a:spLocks noGrp="1"/>
          </p:cNvSpPr>
          <p:nvPr>
            <p:ph type="sldNum" sz="quarter" idx="12"/>
          </p:nvPr>
        </p:nvSpPr>
        <p:spPr/>
        <p:txBody>
          <a:bodyPr/>
          <a:lstStyle/>
          <a:p>
            <a:fld id="{33B9A829-3664-40BC-99E4-6259B1E2E9F3}" type="slidenum">
              <a:rPr lang="es-ES" smtClean="0"/>
              <a:t>11</a:t>
            </a:fld>
            <a:endParaRPr lang="es-ES" dirty="0"/>
          </a:p>
        </p:txBody>
      </p:sp>
      <p:pic>
        <p:nvPicPr>
          <p:cNvPr id="25" name="Picture 2" descr=" ">
            <a:extLst>
              <a:ext uri="{FF2B5EF4-FFF2-40B4-BE49-F238E27FC236}">
                <a16:creationId xmlns:a16="http://schemas.microsoft.com/office/drawing/2014/main" id="{0A8A04AF-06D3-9CE2-8334-258264B41C3C}"/>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A848793E-0AD4-28D7-6E4E-1775C850805B}"/>
              </a:ext>
            </a:extLst>
          </p:cNvPr>
          <p:cNvSpPr txBox="1"/>
          <p:nvPr/>
        </p:nvSpPr>
        <p:spPr>
          <a:xfrm>
            <a:off x="674573" y="1315184"/>
            <a:ext cx="7794851" cy="369332"/>
          </a:xfrm>
          <a:prstGeom prst="rect">
            <a:avLst/>
          </a:prstGeom>
          <a:noFill/>
        </p:spPr>
        <p:txBody>
          <a:bodyPr wrap="square" rtlCol="0">
            <a:spAutoFit/>
          </a:bodyPr>
          <a:lstStyle/>
          <a:p>
            <a:pPr algn="just">
              <a:spcBef>
                <a:spcPts val="600"/>
              </a:spcBef>
              <a:spcAft>
                <a:spcPts val="600"/>
              </a:spcAft>
            </a:pPr>
            <a:r>
              <a:rPr lang="en-AU" dirty="0"/>
              <a:t>Displacement evaluation at the knee, flexion blocked.</a:t>
            </a:r>
          </a:p>
        </p:txBody>
      </p:sp>
      <p:grpSp>
        <p:nvGrpSpPr>
          <p:cNvPr id="13" name="Grupo 12">
            <a:extLst>
              <a:ext uri="{FF2B5EF4-FFF2-40B4-BE49-F238E27FC236}">
                <a16:creationId xmlns:a16="http://schemas.microsoft.com/office/drawing/2014/main" id="{4713E7ED-7FEE-9FE8-FBBF-F6E652B58166}"/>
              </a:ext>
            </a:extLst>
          </p:cNvPr>
          <p:cNvGrpSpPr/>
          <p:nvPr/>
        </p:nvGrpSpPr>
        <p:grpSpPr>
          <a:xfrm>
            <a:off x="588106" y="1932344"/>
            <a:ext cx="6642330" cy="3996735"/>
            <a:chOff x="588106" y="1932344"/>
            <a:chExt cx="6642330" cy="3996735"/>
          </a:xfrm>
        </p:grpSpPr>
        <p:pic>
          <p:nvPicPr>
            <p:cNvPr id="9" name="Imagen 8">
              <a:extLst>
                <a:ext uri="{FF2B5EF4-FFF2-40B4-BE49-F238E27FC236}">
                  <a16:creationId xmlns:a16="http://schemas.microsoft.com/office/drawing/2014/main" id="{9B7E253A-9FCD-D8BC-02EA-3D3626A228D3}"/>
                </a:ext>
              </a:extLst>
            </p:cNvPr>
            <p:cNvPicPr>
              <a:picLocks noChangeAspect="1"/>
            </p:cNvPicPr>
            <p:nvPr/>
          </p:nvPicPr>
          <p:blipFill rotWithShape="1">
            <a:blip r:embed="rId6"/>
            <a:srcRect t="17092"/>
            <a:stretch/>
          </p:blipFill>
          <p:spPr>
            <a:xfrm>
              <a:off x="2833840" y="1932344"/>
              <a:ext cx="2038843" cy="3954113"/>
            </a:xfrm>
            <a:prstGeom prst="rect">
              <a:avLst/>
            </a:prstGeom>
          </p:spPr>
        </p:pic>
        <p:pic>
          <p:nvPicPr>
            <p:cNvPr id="10" name="Imagen 9">
              <a:extLst>
                <a:ext uri="{FF2B5EF4-FFF2-40B4-BE49-F238E27FC236}">
                  <a16:creationId xmlns:a16="http://schemas.microsoft.com/office/drawing/2014/main" id="{20FFA26D-CCFF-E93F-BC7D-45980090DFEE}"/>
                </a:ext>
              </a:extLst>
            </p:cNvPr>
            <p:cNvPicPr>
              <a:picLocks noChangeAspect="1"/>
            </p:cNvPicPr>
            <p:nvPr/>
          </p:nvPicPr>
          <p:blipFill>
            <a:blip r:embed="rId7"/>
            <a:stretch>
              <a:fillRect/>
            </a:stretch>
          </p:blipFill>
          <p:spPr>
            <a:xfrm>
              <a:off x="588106" y="1932344"/>
              <a:ext cx="2128226" cy="3996735"/>
            </a:xfrm>
            <a:prstGeom prst="rect">
              <a:avLst/>
            </a:prstGeom>
          </p:spPr>
        </p:pic>
        <p:pic>
          <p:nvPicPr>
            <p:cNvPr id="11" name="Imagen 10">
              <a:extLst>
                <a:ext uri="{FF2B5EF4-FFF2-40B4-BE49-F238E27FC236}">
                  <a16:creationId xmlns:a16="http://schemas.microsoft.com/office/drawing/2014/main" id="{583491F8-6E2D-AC4B-045C-D8454D96721E}"/>
                </a:ext>
              </a:extLst>
            </p:cNvPr>
            <p:cNvPicPr>
              <a:picLocks noChangeAspect="1"/>
            </p:cNvPicPr>
            <p:nvPr/>
          </p:nvPicPr>
          <p:blipFill>
            <a:blip r:embed="rId8"/>
            <a:stretch>
              <a:fillRect/>
            </a:stretch>
          </p:blipFill>
          <p:spPr>
            <a:xfrm>
              <a:off x="4962736" y="2027463"/>
              <a:ext cx="2267700" cy="3806496"/>
            </a:xfrm>
            <a:prstGeom prst="rect">
              <a:avLst/>
            </a:prstGeom>
          </p:spPr>
        </p:pic>
      </p:grpSp>
      <p:pic>
        <p:nvPicPr>
          <p:cNvPr id="12" name="Imagen 11" descr="Un dibujo de una persona&#10;&#10;Descripción generada automáticamente con confianza baja">
            <a:extLst>
              <a:ext uri="{FF2B5EF4-FFF2-40B4-BE49-F238E27FC236}">
                <a16:creationId xmlns:a16="http://schemas.microsoft.com/office/drawing/2014/main" id="{6DB81DA4-7766-56F8-EE2F-B6FB03599C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7885" y="1235989"/>
            <a:ext cx="1509099" cy="5230571"/>
          </a:xfrm>
          <a:prstGeom prst="rect">
            <a:avLst/>
          </a:prstGeom>
        </p:spPr>
      </p:pic>
    </p:spTree>
    <p:extLst>
      <p:ext uri="{BB962C8B-B14F-4D97-AF65-F5344CB8AC3E}">
        <p14:creationId xmlns:p14="http://schemas.microsoft.com/office/powerpoint/2010/main" val="120895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A701-0AE8-4C29-E76A-AC6D0962522F}"/>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F0F86A6A-8BBE-2C8E-B0B8-935F593F193C}"/>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DF91EE4A-4030-9065-C9C7-A0E423060313}"/>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3. RESULTS</a:t>
            </a:r>
          </a:p>
        </p:txBody>
      </p:sp>
      <p:sp>
        <p:nvSpPr>
          <p:cNvPr id="2" name="Marcador de número de diapositiva 1">
            <a:extLst>
              <a:ext uri="{FF2B5EF4-FFF2-40B4-BE49-F238E27FC236}">
                <a16:creationId xmlns:a16="http://schemas.microsoft.com/office/drawing/2014/main" id="{8CAEBE19-4D07-02E5-D77D-00B9C62E6626}"/>
              </a:ext>
            </a:extLst>
          </p:cNvPr>
          <p:cNvSpPr>
            <a:spLocks noGrp="1"/>
          </p:cNvSpPr>
          <p:nvPr>
            <p:ph type="sldNum" sz="quarter" idx="12"/>
          </p:nvPr>
        </p:nvSpPr>
        <p:spPr/>
        <p:txBody>
          <a:bodyPr/>
          <a:lstStyle/>
          <a:p>
            <a:fld id="{33B9A829-3664-40BC-99E4-6259B1E2E9F3}" type="slidenum">
              <a:rPr lang="es-ES" smtClean="0"/>
              <a:t>12</a:t>
            </a:fld>
            <a:endParaRPr lang="es-ES" dirty="0"/>
          </a:p>
        </p:txBody>
      </p:sp>
      <p:pic>
        <p:nvPicPr>
          <p:cNvPr id="25" name="Picture 2" descr=" ">
            <a:extLst>
              <a:ext uri="{FF2B5EF4-FFF2-40B4-BE49-F238E27FC236}">
                <a16:creationId xmlns:a16="http://schemas.microsoft.com/office/drawing/2014/main" id="{5CF0408B-97DD-D2D4-E896-181CA81165FD}"/>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Gráfico, Gráfico de dispersión&#10;&#10;El contenido generado por IA puede ser incorrecto.">
            <a:extLst>
              <a:ext uri="{FF2B5EF4-FFF2-40B4-BE49-F238E27FC236}">
                <a16:creationId xmlns:a16="http://schemas.microsoft.com/office/drawing/2014/main" id="{D3E3D573-156F-D136-EC26-700085226869}"/>
              </a:ext>
            </a:extLst>
          </p:cNvPr>
          <p:cNvPicPr>
            <a:picLocks noChangeAspect="1"/>
          </p:cNvPicPr>
          <p:nvPr/>
        </p:nvPicPr>
        <p:blipFill>
          <a:blip r:embed="rId6"/>
          <a:stretch>
            <a:fillRect/>
          </a:stretch>
        </p:blipFill>
        <p:spPr>
          <a:xfrm>
            <a:off x="2369852" y="2146354"/>
            <a:ext cx="4404294" cy="3913483"/>
          </a:xfrm>
          <a:prstGeom prst="rect">
            <a:avLst/>
          </a:prstGeom>
        </p:spPr>
      </p:pic>
      <p:sp>
        <p:nvSpPr>
          <p:cNvPr id="4" name="CuadroTexto 3">
            <a:extLst>
              <a:ext uri="{FF2B5EF4-FFF2-40B4-BE49-F238E27FC236}">
                <a16:creationId xmlns:a16="http://schemas.microsoft.com/office/drawing/2014/main" id="{F088FEF9-64F0-08A9-F156-A00CDD05DE39}"/>
              </a:ext>
            </a:extLst>
          </p:cNvPr>
          <p:cNvSpPr txBox="1"/>
          <p:nvPr/>
        </p:nvSpPr>
        <p:spPr>
          <a:xfrm>
            <a:off x="720499" y="1553173"/>
            <a:ext cx="7794851" cy="369332"/>
          </a:xfrm>
          <a:prstGeom prst="rect">
            <a:avLst/>
          </a:prstGeom>
          <a:noFill/>
        </p:spPr>
        <p:txBody>
          <a:bodyPr wrap="square" rtlCol="0">
            <a:spAutoFit/>
          </a:bodyPr>
          <a:lstStyle/>
          <a:p>
            <a:pPr algn="just">
              <a:spcBef>
                <a:spcPts val="600"/>
              </a:spcBef>
              <a:spcAft>
                <a:spcPts val="600"/>
              </a:spcAft>
            </a:pPr>
            <a:r>
              <a:rPr lang="en-AU" dirty="0"/>
              <a:t>Input space model sweep.</a:t>
            </a:r>
          </a:p>
        </p:txBody>
      </p:sp>
    </p:spTree>
    <p:extLst>
      <p:ext uri="{BB962C8B-B14F-4D97-AF65-F5344CB8AC3E}">
        <p14:creationId xmlns:p14="http://schemas.microsoft.com/office/powerpoint/2010/main" val="100089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DBFD8-D39C-B2C8-E497-F9A643AFB33B}"/>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9DBF04D5-0152-6621-8E5E-450D7EC2A0B0}"/>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76478315-EB0F-4977-6EDE-7B4FFFE6CE46}"/>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3. RESULTS</a:t>
            </a:r>
          </a:p>
        </p:txBody>
      </p:sp>
      <p:sp>
        <p:nvSpPr>
          <p:cNvPr id="2" name="Marcador de número de diapositiva 1">
            <a:extLst>
              <a:ext uri="{FF2B5EF4-FFF2-40B4-BE49-F238E27FC236}">
                <a16:creationId xmlns:a16="http://schemas.microsoft.com/office/drawing/2014/main" id="{FF4AC6E1-48D7-5508-165C-243F99677961}"/>
              </a:ext>
            </a:extLst>
          </p:cNvPr>
          <p:cNvSpPr>
            <a:spLocks noGrp="1"/>
          </p:cNvSpPr>
          <p:nvPr>
            <p:ph type="sldNum" sz="quarter" idx="12"/>
          </p:nvPr>
        </p:nvSpPr>
        <p:spPr/>
        <p:txBody>
          <a:bodyPr/>
          <a:lstStyle/>
          <a:p>
            <a:fld id="{33B9A829-3664-40BC-99E4-6259B1E2E9F3}" type="slidenum">
              <a:rPr lang="es-ES" smtClean="0"/>
              <a:t>13</a:t>
            </a:fld>
            <a:endParaRPr lang="es-ES" dirty="0"/>
          </a:p>
        </p:txBody>
      </p:sp>
      <p:pic>
        <p:nvPicPr>
          <p:cNvPr id="25" name="Picture 2" descr=" ">
            <a:extLst>
              <a:ext uri="{FF2B5EF4-FFF2-40B4-BE49-F238E27FC236}">
                <a16:creationId xmlns:a16="http://schemas.microsoft.com/office/drawing/2014/main" id="{DACA0B24-D332-D5C2-89E0-4D4CDE7DE61B}"/>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Forma&#10;&#10;El contenido generado por IA puede ser incorrecto.">
            <a:extLst>
              <a:ext uri="{FF2B5EF4-FFF2-40B4-BE49-F238E27FC236}">
                <a16:creationId xmlns:a16="http://schemas.microsoft.com/office/drawing/2014/main" id="{2B07B856-499D-A08A-9DEB-0B525E8D3DA4}"/>
              </a:ext>
            </a:extLst>
          </p:cNvPr>
          <p:cNvPicPr>
            <a:picLocks noChangeAspect="1"/>
          </p:cNvPicPr>
          <p:nvPr/>
        </p:nvPicPr>
        <p:blipFill>
          <a:blip r:embed="rId6"/>
          <a:stretch>
            <a:fillRect/>
          </a:stretch>
        </p:blipFill>
        <p:spPr>
          <a:xfrm>
            <a:off x="1871980" y="2201761"/>
            <a:ext cx="5400040" cy="4254500"/>
          </a:xfrm>
          <a:prstGeom prst="rect">
            <a:avLst/>
          </a:prstGeom>
        </p:spPr>
      </p:pic>
      <p:sp>
        <p:nvSpPr>
          <p:cNvPr id="4" name="CuadroTexto 3">
            <a:extLst>
              <a:ext uri="{FF2B5EF4-FFF2-40B4-BE49-F238E27FC236}">
                <a16:creationId xmlns:a16="http://schemas.microsoft.com/office/drawing/2014/main" id="{A9939AD0-BFF7-6701-F6AB-9D31EE681BEF}"/>
              </a:ext>
            </a:extLst>
          </p:cNvPr>
          <p:cNvSpPr txBox="1"/>
          <p:nvPr/>
        </p:nvSpPr>
        <p:spPr>
          <a:xfrm>
            <a:off x="720499" y="1553173"/>
            <a:ext cx="7794851" cy="369332"/>
          </a:xfrm>
          <a:prstGeom prst="rect">
            <a:avLst/>
          </a:prstGeom>
          <a:noFill/>
        </p:spPr>
        <p:txBody>
          <a:bodyPr wrap="square" rtlCol="0">
            <a:spAutoFit/>
          </a:bodyPr>
          <a:lstStyle/>
          <a:p>
            <a:pPr algn="just">
              <a:spcBef>
                <a:spcPts val="600"/>
              </a:spcBef>
              <a:spcAft>
                <a:spcPts val="600"/>
              </a:spcAft>
            </a:pPr>
            <a:r>
              <a:rPr lang="en-AU" dirty="0"/>
              <a:t>Best fit response surface</a:t>
            </a:r>
          </a:p>
        </p:txBody>
      </p:sp>
    </p:spTree>
    <p:extLst>
      <p:ext uri="{BB962C8B-B14F-4D97-AF65-F5344CB8AC3E}">
        <p14:creationId xmlns:p14="http://schemas.microsoft.com/office/powerpoint/2010/main" val="330645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435B7-B5FF-4B3A-8542-81A549E78409}"/>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C6657CC4-2FEA-901D-6B7C-37E87B690599}"/>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10D4D9DE-D0E7-4409-7242-092207CD3366}"/>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4. </a:t>
            </a:r>
            <a:r>
              <a:rPr lang="en-AU" sz="2000" b="1" dirty="0">
                <a:latin typeface="Segoe UI Semibold" panose="020B0702040204020203" pitchFamily="34" charset="0"/>
              </a:rPr>
              <a:t>CONCLUSION AND FUTURE WORK</a:t>
            </a:r>
          </a:p>
        </p:txBody>
      </p:sp>
      <p:sp>
        <p:nvSpPr>
          <p:cNvPr id="2" name="Marcador de número de diapositiva 1">
            <a:extLst>
              <a:ext uri="{FF2B5EF4-FFF2-40B4-BE49-F238E27FC236}">
                <a16:creationId xmlns:a16="http://schemas.microsoft.com/office/drawing/2014/main" id="{C185A1B6-D567-0B2F-40EA-180C69A03A23}"/>
              </a:ext>
            </a:extLst>
          </p:cNvPr>
          <p:cNvSpPr>
            <a:spLocks noGrp="1"/>
          </p:cNvSpPr>
          <p:nvPr>
            <p:ph type="sldNum" sz="quarter" idx="12"/>
          </p:nvPr>
        </p:nvSpPr>
        <p:spPr/>
        <p:txBody>
          <a:bodyPr/>
          <a:lstStyle/>
          <a:p>
            <a:fld id="{33B9A829-3664-40BC-99E4-6259B1E2E9F3}" type="slidenum">
              <a:rPr lang="es-ES" smtClean="0"/>
              <a:t>14</a:t>
            </a:fld>
            <a:endParaRPr lang="es-ES" dirty="0"/>
          </a:p>
        </p:txBody>
      </p:sp>
      <p:pic>
        <p:nvPicPr>
          <p:cNvPr id="25" name="Picture 2" descr=" ">
            <a:extLst>
              <a:ext uri="{FF2B5EF4-FFF2-40B4-BE49-F238E27FC236}">
                <a16:creationId xmlns:a16="http://schemas.microsoft.com/office/drawing/2014/main" id="{09463B3C-B318-13B1-02F7-48499C9B2639}"/>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EB72F0EB-DDDD-5732-5E98-C0B7A47EC9B6}"/>
              </a:ext>
            </a:extLst>
          </p:cNvPr>
          <p:cNvSpPr txBox="1"/>
          <p:nvPr/>
        </p:nvSpPr>
        <p:spPr>
          <a:xfrm>
            <a:off x="674574" y="1815004"/>
            <a:ext cx="7794851" cy="3600986"/>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AU" dirty="0"/>
              <a:t>The model allows to represent different CPAK configurations by rotating the femur and the joint coordinate system, without the need to 3D model the tibial coronal plane.</a:t>
            </a:r>
          </a:p>
          <a:p>
            <a:pPr marL="285750" indent="-285750" algn="just">
              <a:spcBef>
                <a:spcPts val="600"/>
              </a:spcBef>
              <a:spcAft>
                <a:spcPts val="600"/>
              </a:spcAft>
              <a:buFont typeface="Arial" panose="020B0604020202020204" pitchFamily="34" charset="0"/>
              <a:buChar char="•"/>
            </a:pPr>
            <a:r>
              <a:rPr lang="en-AU" dirty="0"/>
              <a:t>We have shown which CPAK morphologies are less stable, in results which line up with the higher prevalence of arthrosis among these groups.</a:t>
            </a:r>
          </a:p>
          <a:p>
            <a:pPr marL="285750" indent="-285750" algn="just">
              <a:spcBef>
                <a:spcPts val="600"/>
              </a:spcBef>
              <a:spcAft>
                <a:spcPts val="600"/>
              </a:spcAft>
              <a:buFont typeface="Arial" panose="020B0604020202020204" pitchFamily="34" charset="0"/>
              <a:buChar char="•"/>
            </a:pPr>
            <a:r>
              <a:rPr lang="en-AU" dirty="0"/>
              <a:t>Our model allows for a joint asymmetric response, thus enabling us to represent differential wear in menisci. This will be significant during the next steps in this work.</a:t>
            </a:r>
          </a:p>
          <a:p>
            <a:pPr marL="285750" indent="-285750" algn="just">
              <a:spcBef>
                <a:spcPts val="600"/>
              </a:spcBef>
              <a:spcAft>
                <a:spcPts val="600"/>
              </a:spcAft>
              <a:buFont typeface="Arial" panose="020B0604020202020204" pitchFamily="34" charset="0"/>
              <a:buChar char="•"/>
            </a:pPr>
            <a:r>
              <a:rPr lang="en-AU" dirty="0"/>
              <a:t>The future goal of this study is to assess the effects of geometrical modifications to the hip on the different types of knees, in order to assess the risk of different modifications caused during total hip arthroplasty.</a:t>
            </a:r>
          </a:p>
        </p:txBody>
      </p:sp>
    </p:spTree>
    <p:extLst>
      <p:ext uri="{BB962C8B-B14F-4D97-AF65-F5344CB8AC3E}">
        <p14:creationId xmlns:p14="http://schemas.microsoft.com/office/powerpoint/2010/main" val="38508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67730" y="1841728"/>
            <a:ext cx="8608540" cy="10734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a:latin typeface="Segoe UI Semilight" panose="020B0402040204020203" pitchFamily="34" charset="0"/>
                <a:cs typeface="Segoe UI Semilight" panose="020B0402040204020203" pitchFamily="34" charset="0"/>
              </a:rPr>
              <a:t>Thanks for your attention</a:t>
            </a:r>
          </a:p>
        </p:txBody>
      </p:sp>
      <p:grpSp>
        <p:nvGrpSpPr>
          <p:cNvPr id="5" name="Grupo 4">
            <a:extLst>
              <a:ext uri="{FF2B5EF4-FFF2-40B4-BE49-F238E27FC236}">
                <a16:creationId xmlns:a16="http://schemas.microsoft.com/office/drawing/2014/main" id="{53576E00-BB38-4647-9B4F-7F446E4FB46A}"/>
              </a:ext>
            </a:extLst>
          </p:cNvPr>
          <p:cNvGrpSpPr/>
          <p:nvPr/>
        </p:nvGrpSpPr>
        <p:grpSpPr>
          <a:xfrm>
            <a:off x="488032" y="3713328"/>
            <a:ext cx="3541989" cy="2261709"/>
            <a:chOff x="499896" y="4029074"/>
            <a:chExt cx="3541989" cy="2261709"/>
          </a:xfrm>
        </p:grpSpPr>
        <p:sp>
          <p:nvSpPr>
            <p:cNvPr id="18" name="4 CuadroTexto">
              <a:extLst>
                <a:ext uri="{FF2B5EF4-FFF2-40B4-BE49-F238E27FC236}">
                  <a16:creationId xmlns:a16="http://schemas.microsoft.com/office/drawing/2014/main" id="{78573EC0-A0B9-4A07-8039-AD20E644EFF5}"/>
                </a:ext>
              </a:extLst>
            </p:cNvPr>
            <p:cNvSpPr txBox="1"/>
            <p:nvPr/>
          </p:nvSpPr>
          <p:spPr>
            <a:xfrm>
              <a:off x="2073768" y="5890673"/>
              <a:ext cx="1968117" cy="400110"/>
            </a:xfrm>
            <a:prstGeom prst="rect">
              <a:avLst/>
            </a:prstGeom>
            <a:noFill/>
          </p:spPr>
          <p:txBody>
            <a:bodyPr wrap="square" rtlCol="0">
              <a:spAutoFit/>
            </a:bodyPr>
            <a:lstStyle/>
            <a:p>
              <a:pPr algn="just"/>
              <a:r>
                <a:rPr lang="es-ES" sz="2000" dirty="0">
                  <a:latin typeface="Segoe UI Semilight" panose="020B0402040204020203" pitchFamily="34" charset="0"/>
                  <a:cs typeface="Segoe UI Semilight" panose="020B0402040204020203" pitchFamily="34" charset="0"/>
                </a:rPr>
                <a:t>QUESTIONS?</a:t>
              </a:r>
            </a:p>
          </p:txBody>
        </p:sp>
        <p:pic>
          <p:nvPicPr>
            <p:cNvPr id="19" name="Picture 4" descr="Imagen relacionada">
              <a:extLst>
                <a:ext uri="{FF2B5EF4-FFF2-40B4-BE49-F238E27FC236}">
                  <a16:creationId xmlns:a16="http://schemas.microsoft.com/office/drawing/2014/main" id="{1124BB22-97AE-4870-83F8-4A0ACE5845B7}"/>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10250" r="12100"/>
            <a:stretch/>
          </p:blipFill>
          <p:spPr bwMode="auto">
            <a:xfrm>
              <a:off x="499896" y="4029074"/>
              <a:ext cx="1573872" cy="226170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Imagen 19">
            <a:extLst>
              <a:ext uri="{FF2B5EF4-FFF2-40B4-BE49-F238E27FC236}">
                <a16:creationId xmlns:a16="http://schemas.microsoft.com/office/drawing/2014/main" id="{1654E3BB-9FAC-47A0-AF60-73CF12E1FE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19" y="164307"/>
            <a:ext cx="1419824" cy="997891"/>
          </a:xfrm>
          <a:prstGeom prst="rect">
            <a:avLst/>
          </a:prstGeom>
        </p:spPr>
      </p:pic>
      <p:pic>
        <p:nvPicPr>
          <p:cNvPr id="15" name="Picture 2" descr=" ">
            <a:extLst>
              <a:ext uri="{FF2B5EF4-FFF2-40B4-BE49-F238E27FC236}">
                <a16:creationId xmlns:a16="http://schemas.microsoft.com/office/drawing/2014/main" id="{EAB7AB1D-1E31-45B0-9377-BDE0B884D77F}"/>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6" name="2 Subtítulo">
            <a:extLst>
              <a:ext uri="{FF2B5EF4-FFF2-40B4-BE49-F238E27FC236}">
                <a16:creationId xmlns:a16="http://schemas.microsoft.com/office/drawing/2014/main" id="{0E52BCC0-1200-F162-B51D-024A543CE73B}"/>
              </a:ext>
            </a:extLst>
          </p:cNvPr>
          <p:cNvSpPr txBox="1">
            <a:spLocks/>
          </p:cNvSpPr>
          <p:nvPr/>
        </p:nvSpPr>
        <p:spPr>
          <a:xfrm>
            <a:off x="4833258" y="4418533"/>
            <a:ext cx="4015024" cy="19512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300"/>
              </a:spcBef>
              <a:spcAft>
                <a:spcPts val="300"/>
              </a:spcAft>
            </a:pPr>
            <a:r>
              <a:rPr lang="es-ES" sz="1800" b="1">
                <a:latin typeface="Segoe UI Semilight" panose="020B0402040204020203" pitchFamily="34" charset="0"/>
                <a:cs typeface="Segoe UI Semilight" panose="020B0402040204020203" pitchFamily="34" charset="0"/>
              </a:rPr>
              <a:t>Speaker:         César Rodríguez Pereira</a:t>
            </a:r>
          </a:p>
          <a:p>
            <a:pPr algn="just">
              <a:lnSpc>
                <a:spcPct val="100000"/>
              </a:lnSpc>
              <a:spcBef>
                <a:spcPts val="0"/>
              </a:spcBef>
              <a:spcAft>
                <a:spcPts val="300"/>
              </a:spcAft>
            </a:pPr>
            <a:r>
              <a:rPr lang="es-ES" sz="1400" i="1">
                <a:latin typeface="Segoe UI Semilight" panose="020B0402040204020203" pitchFamily="34" charset="0"/>
                <a:cs typeface="Segoe UI Semilight" panose="020B0402040204020203" pitchFamily="34" charset="0"/>
              </a:rPr>
              <a:t>rodriguezcesar@uniovi.es</a:t>
            </a:r>
          </a:p>
          <a:p>
            <a:pPr algn="l">
              <a:lnSpc>
                <a:spcPct val="100000"/>
              </a:lnSpc>
              <a:spcBef>
                <a:spcPts val="300"/>
              </a:spcBef>
            </a:pPr>
            <a:r>
              <a:rPr lang="es-ES" sz="1800" b="1">
                <a:latin typeface="Segoe UI Semilight" panose="020B0402040204020203" pitchFamily="34" charset="0"/>
                <a:cs typeface="Segoe UI Semilight" panose="020B0402040204020203" pitchFamily="34" charset="0"/>
              </a:rPr>
              <a:t>Coauthors: </a:t>
            </a:r>
          </a:p>
          <a:p>
            <a:pPr algn="r">
              <a:lnSpc>
                <a:spcPct val="100000"/>
              </a:lnSpc>
              <a:spcBef>
                <a:spcPts val="300"/>
              </a:spcBef>
            </a:pPr>
            <a:r>
              <a:rPr lang="es-ES" sz="1800" b="1">
                <a:latin typeface="Segoe UI Semilight" panose="020B0402040204020203" pitchFamily="34" charset="0"/>
                <a:cs typeface="Segoe UI Semilight" panose="020B0402040204020203" pitchFamily="34" charset="0"/>
              </a:rPr>
              <a:t>Javier Gracia Rodríguez</a:t>
            </a:r>
          </a:p>
          <a:p>
            <a:pPr algn="r">
              <a:lnSpc>
                <a:spcPct val="100000"/>
              </a:lnSpc>
              <a:spcBef>
                <a:spcPts val="300"/>
              </a:spcBef>
            </a:pPr>
            <a:r>
              <a:rPr lang="es-ES" sz="1800" b="1">
                <a:latin typeface="Segoe UI Semilight" panose="020B0402040204020203" pitchFamily="34" charset="0"/>
                <a:cs typeface="Segoe UI Semilight" panose="020B0402040204020203" pitchFamily="34" charset="0"/>
              </a:rPr>
              <a:t>Fernando Sánchez Lasheras</a:t>
            </a:r>
          </a:p>
          <a:p>
            <a:pPr algn="r">
              <a:lnSpc>
                <a:spcPct val="100000"/>
              </a:lnSpc>
              <a:spcBef>
                <a:spcPts val="300"/>
              </a:spcBef>
            </a:pPr>
            <a:r>
              <a:rPr lang="es-ES" sz="1800" b="1">
                <a:latin typeface="Segoe UI Semilight" panose="020B0402040204020203" pitchFamily="34" charset="0"/>
                <a:cs typeface="Segoe UI Semilight" panose="020B0402040204020203" pitchFamily="34" charset="0"/>
              </a:rPr>
              <a:t>Antonio Murcia Asensio</a:t>
            </a:r>
          </a:p>
          <a:p>
            <a:pPr algn="r">
              <a:lnSpc>
                <a:spcPct val="100000"/>
              </a:lnSpc>
              <a:spcBef>
                <a:spcPts val="300"/>
              </a:spcBef>
            </a:pPr>
            <a:endParaRPr lang="es-ES" sz="1800"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41582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99EF7BE6-5F6C-40C9-B296-B5FA42E5F7FE}"/>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 name="Marcador de número de diapositiva 1">
            <a:extLst>
              <a:ext uri="{FF2B5EF4-FFF2-40B4-BE49-F238E27FC236}">
                <a16:creationId xmlns:a16="http://schemas.microsoft.com/office/drawing/2014/main" id="{445125DF-C274-4EE5-AD79-63BC4664C7F9}"/>
              </a:ext>
            </a:extLst>
          </p:cNvPr>
          <p:cNvSpPr>
            <a:spLocks noGrp="1"/>
          </p:cNvSpPr>
          <p:nvPr>
            <p:ph type="sldNum" sz="quarter" idx="12"/>
          </p:nvPr>
        </p:nvSpPr>
        <p:spPr/>
        <p:txBody>
          <a:bodyPr/>
          <a:lstStyle/>
          <a:p>
            <a:fld id="{33B9A829-3664-40BC-99E4-6259B1E2E9F3}" type="slidenum">
              <a:rPr lang="es-ES" smtClean="0"/>
              <a:t>2</a:t>
            </a:fld>
            <a:endParaRPr lang="es-ES" dirty="0"/>
          </a:p>
        </p:txBody>
      </p:sp>
      <p:pic>
        <p:nvPicPr>
          <p:cNvPr id="25" name="Picture 2" descr=" ">
            <a:extLst>
              <a:ext uri="{FF2B5EF4-FFF2-40B4-BE49-F238E27FC236}">
                <a16:creationId xmlns:a16="http://schemas.microsoft.com/office/drawing/2014/main" id="{61481445-39EB-46A0-84E7-583037EAB6EE}"/>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a:extLst>
              <a:ext uri="{FF2B5EF4-FFF2-40B4-BE49-F238E27FC236}">
                <a16:creationId xmlns:a16="http://schemas.microsoft.com/office/drawing/2014/main" id="{8DA6BE6F-A252-474A-AD8B-5863CC6BD77A}"/>
              </a:ext>
            </a:extLst>
          </p:cNvPr>
          <p:cNvSpPr txBox="1">
            <a:spLocks/>
          </p:cNvSpPr>
          <p:nvPr/>
        </p:nvSpPr>
        <p:spPr>
          <a:xfrm>
            <a:off x="765497" y="1928164"/>
            <a:ext cx="6297864" cy="514719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189" indent="-457189" algn="just">
              <a:lnSpc>
                <a:spcPct val="100000"/>
              </a:lnSpc>
              <a:spcBef>
                <a:spcPts val="2400"/>
              </a:spcBef>
              <a:spcAft>
                <a:spcPts val="2400"/>
              </a:spcAft>
              <a:buAutoNum type="arabicPeriod"/>
            </a:pPr>
            <a:r>
              <a:rPr lang="en-AU" sz="2400" b="1" dirty="0">
                <a:latin typeface="Segoe UI Semilight" panose="020B0402040204020203" pitchFamily="34" charset="0"/>
                <a:cs typeface="Segoe UI Semilight" panose="020B0402040204020203" pitchFamily="34" charset="0"/>
              </a:rPr>
              <a:t>Introduction</a:t>
            </a:r>
          </a:p>
          <a:p>
            <a:pPr marL="457189" indent="-457189" algn="just">
              <a:lnSpc>
                <a:spcPct val="100000"/>
              </a:lnSpc>
              <a:spcBef>
                <a:spcPts val="2400"/>
              </a:spcBef>
              <a:spcAft>
                <a:spcPts val="2400"/>
              </a:spcAft>
              <a:buAutoNum type="arabicPeriod"/>
            </a:pPr>
            <a:r>
              <a:rPr lang="en-AU" sz="2400" b="1" dirty="0">
                <a:latin typeface="Segoe UI Semilight" panose="020B0402040204020203" pitchFamily="34" charset="0"/>
                <a:cs typeface="Segoe UI Semilight" panose="020B0402040204020203" pitchFamily="34" charset="0"/>
              </a:rPr>
              <a:t>FEM model</a:t>
            </a:r>
          </a:p>
          <a:p>
            <a:pPr marL="457189" indent="-457189" algn="just">
              <a:lnSpc>
                <a:spcPct val="100000"/>
              </a:lnSpc>
              <a:spcBef>
                <a:spcPts val="2400"/>
              </a:spcBef>
              <a:spcAft>
                <a:spcPts val="2400"/>
              </a:spcAft>
              <a:buAutoNum type="arabicPeriod"/>
            </a:pPr>
            <a:r>
              <a:rPr lang="en-AU" sz="2400" b="1" dirty="0">
                <a:latin typeface="Segoe UI Semilight" panose="020B0402040204020203" pitchFamily="34" charset="0"/>
                <a:cs typeface="Segoe UI Semilight" panose="020B0402040204020203" pitchFamily="34" charset="0"/>
              </a:rPr>
              <a:t>Results</a:t>
            </a:r>
          </a:p>
          <a:p>
            <a:pPr marL="457189" indent="-457189" algn="just">
              <a:lnSpc>
                <a:spcPct val="100000"/>
              </a:lnSpc>
              <a:spcBef>
                <a:spcPts val="2400"/>
              </a:spcBef>
              <a:spcAft>
                <a:spcPts val="2400"/>
              </a:spcAft>
              <a:buAutoNum type="arabicPeriod"/>
            </a:pPr>
            <a:r>
              <a:rPr lang="en-AU" sz="2400" b="1" dirty="0">
                <a:latin typeface="Segoe UI Semilight" panose="020B0402040204020203" pitchFamily="34" charset="0"/>
                <a:cs typeface="Segoe UI Semilight" panose="020B0402040204020203" pitchFamily="34" charset="0"/>
              </a:rPr>
              <a:t>Conclusion and future work</a:t>
            </a:r>
          </a:p>
        </p:txBody>
      </p:sp>
      <p:sp>
        <p:nvSpPr>
          <p:cNvPr id="3" name="4 CuadroTexto">
            <a:extLst>
              <a:ext uri="{FF2B5EF4-FFF2-40B4-BE49-F238E27FC236}">
                <a16:creationId xmlns:a16="http://schemas.microsoft.com/office/drawing/2014/main" id="{42FF86B8-E6F1-8BF6-031F-B8FC44F5D76F}"/>
              </a:ext>
            </a:extLst>
          </p:cNvPr>
          <p:cNvSpPr txBox="1"/>
          <p:nvPr/>
        </p:nvSpPr>
        <p:spPr>
          <a:xfrm>
            <a:off x="1703739" y="333508"/>
            <a:ext cx="5736521" cy="400110"/>
          </a:xfrm>
          <a:prstGeom prst="rect">
            <a:avLst/>
          </a:prstGeom>
          <a:noFill/>
        </p:spPr>
        <p:txBody>
          <a:bodyPr wrap="square" rtlCol="0">
            <a:spAutoFit/>
          </a:bodyPr>
          <a:lstStyle/>
          <a:p>
            <a:pPr algn="ctr"/>
            <a:r>
              <a:rPr lang="es-ES" sz="2000" b="1" dirty="0">
                <a:latin typeface="Segoe UI Semibold" panose="020B0702040204020203" pitchFamily="34" charset="0"/>
                <a:cs typeface="Segoe UI Semibold" panose="020B0702040204020203" pitchFamily="34" charset="0"/>
              </a:rPr>
              <a:t>INDEX</a:t>
            </a:r>
          </a:p>
        </p:txBody>
      </p:sp>
    </p:spTree>
    <p:extLst>
      <p:ext uri="{BB962C8B-B14F-4D97-AF65-F5344CB8AC3E}">
        <p14:creationId xmlns:p14="http://schemas.microsoft.com/office/powerpoint/2010/main" val="298901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4195B-6D1C-F6BF-5B92-3889A31A84B1}"/>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3E4260B9-F682-E3DD-69DD-2BC0D0E2BBA2}"/>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4051E021-B55A-6741-2C98-0A8C44EECA7D}"/>
              </a:ext>
            </a:extLst>
          </p:cNvPr>
          <p:cNvSpPr txBox="1"/>
          <p:nvPr/>
        </p:nvSpPr>
        <p:spPr>
          <a:xfrm>
            <a:off x="1703739" y="333508"/>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1. INTRODUCTION</a:t>
            </a:r>
          </a:p>
        </p:txBody>
      </p:sp>
      <p:sp>
        <p:nvSpPr>
          <p:cNvPr id="2" name="Marcador de número de diapositiva 1">
            <a:extLst>
              <a:ext uri="{FF2B5EF4-FFF2-40B4-BE49-F238E27FC236}">
                <a16:creationId xmlns:a16="http://schemas.microsoft.com/office/drawing/2014/main" id="{C367F63E-D17B-8050-2278-56D5A05D70BA}"/>
              </a:ext>
            </a:extLst>
          </p:cNvPr>
          <p:cNvSpPr>
            <a:spLocks noGrp="1"/>
          </p:cNvSpPr>
          <p:nvPr>
            <p:ph type="sldNum" sz="quarter" idx="12"/>
          </p:nvPr>
        </p:nvSpPr>
        <p:spPr/>
        <p:txBody>
          <a:bodyPr/>
          <a:lstStyle/>
          <a:p>
            <a:fld id="{33B9A829-3664-40BC-99E4-6259B1E2E9F3}" type="slidenum">
              <a:rPr lang="es-ES" smtClean="0"/>
              <a:t>3</a:t>
            </a:fld>
            <a:endParaRPr lang="es-ES" dirty="0"/>
          </a:p>
        </p:txBody>
      </p:sp>
      <p:pic>
        <p:nvPicPr>
          <p:cNvPr id="25" name="Picture 2" descr=" ">
            <a:extLst>
              <a:ext uri="{FF2B5EF4-FFF2-40B4-BE49-F238E27FC236}">
                <a16:creationId xmlns:a16="http://schemas.microsoft.com/office/drawing/2014/main" id="{4ACF21C4-1A18-FFAE-72CB-713012401777}"/>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eoperative X-ray of a patient with grade 3 right knee valgus | Download  Scientific Diagram">
            <a:extLst>
              <a:ext uri="{FF2B5EF4-FFF2-40B4-BE49-F238E27FC236}">
                <a16:creationId xmlns:a16="http://schemas.microsoft.com/office/drawing/2014/main" id="{0A232B45-C5CE-3391-F0CB-0255ABE57F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031" y="1917622"/>
            <a:ext cx="3325368" cy="43010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D84BF58-BA83-2E4C-FD2C-E0119EDD4B58}"/>
              </a:ext>
            </a:extLst>
          </p:cNvPr>
          <p:cNvSpPr txBox="1"/>
          <p:nvPr/>
        </p:nvSpPr>
        <p:spPr>
          <a:xfrm>
            <a:off x="534691" y="1389666"/>
            <a:ext cx="8402704" cy="369332"/>
          </a:xfrm>
          <a:prstGeom prst="rect">
            <a:avLst/>
          </a:prstGeom>
          <a:noFill/>
        </p:spPr>
        <p:txBody>
          <a:bodyPr wrap="square" rtlCol="0">
            <a:spAutoFit/>
          </a:bodyPr>
          <a:lstStyle/>
          <a:p>
            <a:pPr algn="just">
              <a:spcBef>
                <a:spcPts val="600"/>
              </a:spcBef>
              <a:spcAft>
                <a:spcPts val="600"/>
              </a:spcAft>
            </a:pPr>
            <a:r>
              <a:rPr lang="en-AU" dirty="0"/>
              <a:t>After a hip replacement (total hip arthroplasty), a patient starts exhibiting knee valgus.</a:t>
            </a:r>
          </a:p>
        </p:txBody>
      </p:sp>
      <p:sp>
        <p:nvSpPr>
          <p:cNvPr id="5" name="CuadroTexto 4">
            <a:extLst>
              <a:ext uri="{FF2B5EF4-FFF2-40B4-BE49-F238E27FC236}">
                <a16:creationId xmlns:a16="http://schemas.microsoft.com/office/drawing/2014/main" id="{E01F23CB-3160-7012-8AB6-AC2C2D51026B}"/>
              </a:ext>
            </a:extLst>
          </p:cNvPr>
          <p:cNvSpPr txBox="1"/>
          <p:nvPr/>
        </p:nvSpPr>
        <p:spPr>
          <a:xfrm>
            <a:off x="2285998" y="6231136"/>
            <a:ext cx="4572000" cy="307777"/>
          </a:xfrm>
          <a:prstGeom prst="rect">
            <a:avLst/>
          </a:prstGeom>
          <a:noFill/>
        </p:spPr>
        <p:txBody>
          <a:bodyPr wrap="square">
            <a:spAutoFit/>
          </a:bodyPr>
          <a:lstStyle/>
          <a:p>
            <a:pPr algn="ctr"/>
            <a:r>
              <a:rPr lang="en-AU" sz="1400" dirty="0"/>
              <a:t>Knee valgus example from Gunst et al. 2015</a:t>
            </a:r>
            <a:endParaRPr lang="es-ES" sz="1400" dirty="0"/>
          </a:p>
        </p:txBody>
      </p:sp>
    </p:spTree>
    <p:extLst>
      <p:ext uri="{BB962C8B-B14F-4D97-AF65-F5344CB8AC3E}">
        <p14:creationId xmlns:p14="http://schemas.microsoft.com/office/powerpoint/2010/main" val="207668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981F-CA22-9A3B-23F5-71C48EFFE3C6}"/>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18A747E6-2C2E-A909-6EEB-F7901C5A70E6}"/>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1C6803C5-AE15-EA9B-6B87-2A659D62A255}"/>
              </a:ext>
            </a:extLst>
          </p:cNvPr>
          <p:cNvSpPr txBox="1"/>
          <p:nvPr/>
        </p:nvSpPr>
        <p:spPr>
          <a:xfrm>
            <a:off x="1703739" y="333508"/>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1. INTRODUCTION</a:t>
            </a:r>
          </a:p>
        </p:txBody>
      </p:sp>
      <p:sp>
        <p:nvSpPr>
          <p:cNvPr id="2" name="Marcador de número de diapositiva 1">
            <a:extLst>
              <a:ext uri="{FF2B5EF4-FFF2-40B4-BE49-F238E27FC236}">
                <a16:creationId xmlns:a16="http://schemas.microsoft.com/office/drawing/2014/main" id="{DE117DCB-854B-2421-F010-556CC3666349}"/>
              </a:ext>
            </a:extLst>
          </p:cNvPr>
          <p:cNvSpPr>
            <a:spLocks noGrp="1"/>
          </p:cNvSpPr>
          <p:nvPr>
            <p:ph type="sldNum" sz="quarter" idx="12"/>
          </p:nvPr>
        </p:nvSpPr>
        <p:spPr/>
        <p:txBody>
          <a:bodyPr/>
          <a:lstStyle/>
          <a:p>
            <a:fld id="{33B9A829-3664-40BC-99E4-6259B1E2E9F3}" type="slidenum">
              <a:rPr lang="es-ES" smtClean="0"/>
              <a:t>4</a:t>
            </a:fld>
            <a:endParaRPr lang="es-ES" dirty="0"/>
          </a:p>
        </p:txBody>
      </p:sp>
      <p:pic>
        <p:nvPicPr>
          <p:cNvPr id="25" name="Picture 2" descr=" ">
            <a:extLst>
              <a:ext uri="{FF2B5EF4-FFF2-40B4-BE49-F238E27FC236}">
                <a16:creationId xmlns:a16="http://schemas.microsoft.com/office/drawing/2014/main" id="{3062522A-2185-C7A8-D880-997624DB288E}"/>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479CABA8-5989-956A-FA51-EAA8CBB41A4E}"/>
              </a:ext>
            </a:extLst>
          </p:cNvPr>
          <p:cNvSpPr txBox="1"/>
          <p:nvPr/>
        </p:nvSpPr>
        <p:spPr>
          <a:xfrm>
            <a:off x="674573" y="1315184"/>
            <a:ext cx="7794851" cy="369332"/>
          </a:xfrm>
          <a:prstGeom prst="rect">
            <a:avLst/>
          </a:prstGeom>
          <a:noFill/>
        </p:spPr>
        <p:txBody>
          <a:bodyPr wrap="square" rtlCol="0">
            <a:spAutoFit/>
          </a:bodyPr>
          <a:lstStyle/>
          <a:p>
            <a:pPr algn="just">
              <a:spcBef>
                <a:spcPts val="600"/>
              </a:spcBef>
              <a:spcAft>
                <a:spcPts val="600"/>
              </a:spcAft>
            </a:pPr>
            <a:r>
              <a:rPr lang="en-AU" dirty="0"/>
              <a:t>What is the coronal plane alignment of the knee (CPAK)?</a:t>
            </a:r>
          </a:p>
        </p:txBody>
      </p:sp>
      <p:pic>
        <p:nvPicPr>
          <p:cNvPr id="1026" name="Picture 2">
            <a:extLst>
              <a:ext uri="{FF2B5EF4-FFF2-40B4-BE49-F238E27FC236}">
                <a16:creationId xmlns:a16="http://schemas.microsoft.com/office/drawing/2014/main" id="{68594B39-61A6-4C2F-D4D4-9D223E701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783" y="1684516"/>
            <a:ext cx="3784673" cy="4382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FE3523-8E94-E82B-33D7-D038DD3AD4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997" y="2342064"/>
            <a:ext cx="3048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10CDC8F-757E-E280-05DC-8B9C046674AF}"/>
              </a:ext>
            </a:extLst>
          </p:cNvPr>
          <p:cNvSpPr txBox="1"/>
          <p:nvPr/>
        </p:nvSpPr>
        <p:spPr>
          <a:xfrm>
            <a:off x="2285998" y="6231136"/>
            <a:ext cx="4572000" cy="307777"/>
          </a:xfrm>
          <a:prstGeom prst="rect">
            <a:avLst/>
          </a:prstGeom>
          <a:noFill/>
        </p:spPr>
        <p:txBody>
          <a:bodyPr wrap="square">
            <a:spAutoFit/>
          </a:bodyPr>
          <a:lstStyle/>
          <a:p>
            <a:pPr algn="ctr"/>
            <a:r>
              <a:rPr lang="en-AU" sz="1400" dirty="0"/>
              <a:t>Senel et al. 2023</a:t>
            </a:r>
            <a:endParaRPr lang="es-ES" sz="1400" dirty="0"/>
          </a:p>
        </p:txBody>
      </p:sp>
    </p:spTree>
    <p:extLst>
      <p:ext uri="{BB962C8B-B14F-4D97-AF65-F5344CB8AC3E}">
        <p14:creationId xmlns:p14="http://schemas.microsoft.com/office/powerpoint/2010/main" val="116752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670C-CFB1-53C2-F960-E092A3506EF3}"/>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314BD00E-0815-BC36-E1EE-9EA47A9EF1E0}"/>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FFF7358C-2715-9A9B-149B-179DF9DF6807}"/>
              </a:ext>
            </a:extLst>
          </p:cNvPr>
          <p:cNvSpPr txBox="1"/>
          <p:nvPr/>
        </p:nvSpPr>
        <p:spPr>
          <a:xfrm>
            <a:off x="1703739" y="333508"/>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1. INTRODUCTION</a:t>
            </a:r>
          </a:p>
        </p:txBody>
      </p:sp>
      <p:sp>
        <p:nvSpPr>
          <p:cNvPr id="2" name="Marcador de número de diapositiva 1">
            <a:extLst>
              <a:ext uri="{FF2B5EF4-FFF2-40B4-BE49-F238E27FC236}">
                <a16:creationId xmlns:a16="http://schemas.microsoft.com/office/drawing/2014/main" id="{59546298-96AB-1F7F-DB9D-CF757AEADF6B}"/>
              </a:ext>
            </a:extLst>
          </p:cNvPr>
          <p:cNvSpPr>
            <a:spLocks noGrp="1"/>
          </p:cNvSpPr>
          <p:nvPr>
            <p:ph type="sldNum" sz="quarter" idx="12"/>
          </p:nvPr>
        </p:nvSpPr>
        <p:spPr/>
        <p:txBody>
          <a:bodyPr/>
          <a:lstStyle/>
          <a:p>
            <a:fld id="{33B9A829-3664-40BC-99E4-6259B1E2E9F3}" type="slidenum">
              <a:rPr lang="es-ES" smtClean="0"/>
              <a:t>5</a:t>
            </a:fld>
            <a:endParaRPr lang="es-ES" dirty="0"/>
          </a:p>
        </p:txBody>
      </p:sp>
      <p:pic>
        <p:nvPicPr>
          <p:cNvPr id="25" name="Picture 2" descr=" ">
            <a:extLst>
              <a:ext uri="{FF2B5EF4-FFF2-40B4-BE49-F238E27FC236}">
                <a16:creationId xmlns:a16="http://schemas.microsoft.com/office/drawing/2014/main" id="{2D4BB582-A658-DB12-C0F3-F4F31FE06A61}"/>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927D205-A350-AE22-6302-00E65F0F033A}"/>
              </a:ext>
            </a:extLst>
          </p:cNvPr>
          <p:cNvSpPr txBox="1"/>
          <p:nvPr/>
        </p:nvSpPr>
        <p:spPr>
          <a:xfrm>
            <a:off x="674572" y="2619356"/>
            <a:ext cx="7794851" cy="954107"/>
          </a:xfrm>
          <a:prstGeom prst="rect">
            <a:avLst/>
          </a:prstGeom>
          <a:noFill/>
        </p:spPr>
        <p:txBody>
          <a:bodyPr wrap="square" rtlCol="0">
            <a:spAutoFit/>
          </a:bodyPr>
          <a:lstStyle/>
          <a:p>
            <a:pPr algn="ctr">
              <a:spcBef>
                <a:spcPts val="600"/>
              </a:spcBef>
              <a:spcAft>
                <a:spcPts val="600"/>
              </a:spcAft>
            </a:pPr>
            <a:r>
              <a:rPr lang="en-AU" sz="2800" dirty="0"/>
              <a:t>So… How is this related to Space Sciences and Technologies?</a:t>
            </a:r>
            <a:r>
              <a:rPr lang="en-AU" dirty="0"/>
              <a:t>	</a:t>
            </a:r>
          </a:p>
        </p:txBody>
      </p:sp>
    </p:spTree>
    <p:extLst>
      <p:ext uri="{BB962C8B-B14F-4D97-AF65-F5344CB8AC3E}">
        <p14:creationId xmlns:p14="http://schemas.microsoft.com/office/powerpoint/2010/main" val="152626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CCBA-5B1E-AA26-65B4-AA4B8E7DC322}"/>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3D36B2CD-78EE-71AA-3AA4-3FC34B2A0F9E}"/>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5C42CBB2-9111-E203-D585-989A8FBCA57A}"/>
              </a:ext>
            </a:extLst>
          </p:cNvPr>
          <p:cNvSpPr txBox="1"/>
          <p:nvPr/>
        </p:nvSpPr>
        <p:spPr>
          <a:xfrm>
            <a:off x="1703739" y="333508"/>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1. INTRODUCTION</a:t>
            </a:r>
          </a:p>
        </p:txBody>
      </p:sp>
      <p:sp>
        <p:nvSpPr>
          <p:cNvPr id="2" name="Marcador de número de diapositiva 1">
            <a:extLst>
              <a:ext uri="{FF2B5EF4-FFF2-40B4-BE49-F238E27FC236}">
                <a16:creationId xmlns:a16="http://schemas.microsoft.com/office/drawing/2014/main" id="{30C288EA-0BC8-5C5B-48C7-D23A5C6C096E}"/>
              </a:ext>
            </a:extLst>
          </p:cNvPr>
          <p:cNvSpPr>
            <a:spLocks noGrp="1"/>
          </p:cNvSpPr>
          <p:nvPr>
            <p:ph type="sldNum" sz="quarter" idx="12"/>
          </p:nvPr>
        </p:nvSpPr>
        <p:spPr/>
        <p:txBody>
          <a:bodyPr/>
          <a:lstStyle/>
          <a:p>
            <a:fld id="{33B9A829-3664-40BC-99E4-6259B1E2E9F3}" type="slidenum">
              <a:rPr lang="es-ES" smtClean="0"/>
              <a:t>6</a:t>
            </a:fld>
            <a:endParaRPr lang="es-ES" dirty="0"/>
          </a:p>
        </p:txBody>
      </p:sp>
      <p:pic>
        <p:nvPicPr>
          <p:cNvPr id="25" name="Picture 2" descr=" ">
            <a:extLst>
              <a:ext uri="{FF2B5EF4-FFF2-40B4-BE49-F238E27FC236}">
                <a16:creationId xmlns:a16="http://schemas.microsoft.com/office/drawing/2014/main" id="{A31AF06D-9B86-3493-CCD3-72E1C84356B6}"/>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62542C5F-5FB3-0DD4-8A9B-8CF4C3852DC7}"/>
              </a:ext>
            </a:extLst>
          </p:cNvPr>
          <p:cNvSpPr txBox="1"/>
          <p:nvPr/>
        </p:nvSpPr>
        <p:spPr>
          <a:xfrm>
            <a:off x="674572" y="2619356"/>
            <a:ext cx="7794851" cy="954107"/>
          </a:xfrm>
          <a:prstGeom prst="rect">
            <a:avLst/>
          </a:prstGeom>
          <a:noFill/>
        </p:spPr>
        <p:txBody>
          <a:bodyPr wrap="square" rtlCol="0">
            <a:spAutoFit/>
          </a:bodyPr>
          <a:lstStyle/>
          <a:p>
            <a:pPr algn="ctr">
              <a:spcBef>
                <a:spcPts val="600"/>
              </a:spcBef>
              <a:spcAft>
                <a:spcPts val="600"/>
              </a:spcAft>
            </a:pPr>
            <a:r>
              <a:rPr lang="en-AU" sz="2800" dirty="0"/>
              <a:t>So… How is this related to Space Sciences and Technologies?</a:t>
            </a:r>
            <a:r>
              <a:rPr lang="en-AU" dirty="0"/>
              <a:t>	</a:t>
            </a:r>
          </a:p>
        </p:txBody>
      </p:sp>
      <p:sp>
        <p:nvSpPr>
          <p:cNvPr id="3" name="CuadroTexto 2">
            <a:extLst>
              <a:ext uri="{FF2B5EF4-FFF2-40B4-BE49-F238E27FC236}">
                <a16:creationId xmlns:a16="http://schemas.microsoft.com/office/drawing/2014/main" id="{EA0FEB77-3232-8EB5-D8A9-4FB072680728}"/>
              </a:ext>
            </a:extLst>
          </p:cNvPr>
          <p:cNvSpPr txBox="1"/>
          <p:nvPr/>
        </p:nvSpPr>
        <p:spPr>
          <a:xfrm>
            <a:off x="674573" y="4426777"/>
            <a:ext cx="7794851" cy="523220"/>
          </a:xfrm>
          <a:prstGeom prst="rect">
            <a:avLst/>
          </a:prstGeom>
          <a:noFill/>
        </p:spPr>
        <p:txBody>
          <a:bodyPr wrap="square" rtlCol="0">
            <a:spAutoFit/>
          </a:bodyPr>
          <a:lstStyle/>
          <a:p>
            <a:pPr algn="ctr">
              <a:spcBef>
                <a:spcPts val="600"/>
              </a:spcBef>
              <a:spcAft>
                <a:spcPts val="600"/>
              </a:spcAft>
            </a:pPr>
            <a:r>
              <a:rPr lang="en-AU" sz="2800" dirty="0"/>
              <a:t>Short answer: it isn’t.</a:t>
            </a:r>
            <a:r>
              <a:rPr lang="en-AU" dirty="0"/>
              <a:t>	</a:t>
            </a:r>
          </a:p>
        </p:txBody>
      </p:sp>
    </p:spTree>
    <p:extLst>
      <p:ext uri="{BB962C8B-B14F-4D97-AF65-F5344CB8AC3E}">
        <p14:creationId xmlns:p14="http://schemas.microsoft.com/office/powerpoint/2010/main" val="354651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0E25-BBF1-E78A-26EB-4E9EE6F3D198}"/>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939E76CF-B8B9-0D32-990A-3FD54365AB82}"/>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AC4888E4-25E7-A2D1-E529-9FE6024CFA8F}"/>
              </a:ext>
            </a:extLst>
          </p:cNvPr>
          <p:cNvSpPr txBox="1"/>
          <p:nvPr/>
        </p:nvSpPr>
        <p:spPr>
          <a:xfrm>
            <a:off x="1703739" y="333508"/>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1. INTRODUCTION</a:t>
            </a:r>
          </a:p>
        </p:txBody>
      </p:sp>
      <p:sp>
        <p:nvSpPr>
          <p:cNvPr id="2" name="Marcador de número de diapositiva 1">
            <a:extLst>
              <a:ext uri="{FF2B5EF4-FFF2-40B4-BE49-F238E27FC236}">
                <a16:creationId xmlns:a16="http://schemas.microsoft.com/office/drawing/2014/main" id="{24712ADE-E847-BE00-C087-0287EDD408A4}"/>
              </a:ext>
            </a:extLst>
          </p:cNvPr>
          <p:cNvSpPr>
            <a:spLocks noGrp="1"/>
          </p:cNvSpPr>
          <p:nvPr>
            <p:ph type="sldNum" sz="quarter" idx="12"/>
          </p:nvPr>
        </p:nvSpPr>
        <p:spPr/>
        <p:txBody>
          <a:bodyPr/>
          <a:lstStyle/>
          <a:p>
            <a:fld id="{33B9A829-3664-40BC-99E4-6259B1E2E9F3}" type="slidenum">
              <a:rPr lang="es-ES" smtClean="0"/>
              <a:t>7</a:t>
            </a:fld>
            <a:endParaRPr lang="es-ES" dirty="0"/>
          </a:p>
        </p:txBody>
      </p:sp>
      <p:pic>
        <p:nvPicPr>
          <p:cNvPr id="25" name="Picture 2" descr=" ">
            <a:extLst>
              <a:ext uri="{FF2B5EF4-FFF2-40B4-BE49-F238E27FC236}">
                <a16:creationId xmlns:a16="http://schemas.microsoft.com/office/drawing/2014/main" id="{11B87501-673C-ECE4-CA77-D5D275F01695}"/>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AED482FD-3738-0856-83B6-90A4AA53D660}"/>
              </a:ext>
            </a:extLst>
          </p:cNvPr>
          <p:cNvSpPr txBox="1"/>
          <p:nvPr/>
        </p:nvSpPr>
        <p:spPr>
          <a:xfrm>
            <a:off x="674573" y="1315184"/>
            <a:ext cx="7794851" cy="369332"/>
          </a:xfrm>
          <a:prstGeom prst="rect">
            <a:avLst/>
          </a:prstGeom>
          <a:noFill/>
        </p:spPr>
        <p:txBody>
          <a:bodyPr wrap="square" rtlCol="0">
            <a:spAutoFit/>
          </a:bodyPr>
          <a:lstStyle/>
          <a:p>
            <a:pPr algn="just">
              <a:spcBef>
                <a:spcPts val="600"/>
              </a:spcBef>
              <a:spcAft>
                <a:spcPts val="600"/>
              </a:spcAft>
            </a:pPr>
            <a:r>
              <a:rPr lang="en-AU" dirty="0"/>
              <a:t>Unless…</a:t>
            </a:r>
          </a:p>
        </p:txBody>
      </p:sp>
      <p:pic>
        <p:nvPicPr>
          <p:cNvPr id="2050" name="Picture 2" descr="Superearths come in a range of sizes larger than Earth.">
            <a:extLst>
              <a:ext uri="{FF2B5EF4-FFF2-40B4-BE49-F238E27FC236}">
                <a16:creationId xmlns:a16="http://schemas.microsoft.com/office/drawing/2014/main" id="{E54F6D68-15F2-3B4E-7631-06E2F28514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531"/>
          <a:stretch>
            <a:fillRect/>
          </a:stretch>
        </p:blipFill>
        <p:spPr bwMode="auto">
          <a:xfrm>
            <a:off x="998537" y="1748562"/>
            <a:ext cx="7146925" cy="383801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949C025-2B4F-DBD4-3D27-BB8C76DAC951}"/>
              </a:ext>
            </a:extLst>
          </p:cNvPr>
          <p:cNvSpPr txBox="1"/>
          <p:nvPr/>
        </p:nvSpPr>
        <p:spPr>
          <a:xfrm>
            <a:off x="2286000" y="5650618"/>
            <a:ext cx="4572000" cy="307777"/>
          </a:xfrm>
          <a:prstGeom prst="rect">
            <a:avLst/>
          </a:prstGeom>
          <a:noFill/>
        </p:spPr>
        <p:txBody>
          <a:bodyPr wrap="square">
            <a:spAutoFit/>
          </a:bodyPr>
          <a:lstStyle/>
          <a:p>
            <a:pPr algn="ctr"/>
            <a:r>
              <a:rPr lang="en-AU" sz="1400" dirty="0"/>
              <a:t>Different super-earths. Credit: NASA</a:t>
            </a:r>
            <a:endParaRPr lang="es-ES" sz="1400" dirty="0"/>
          </a:p>
        </p:txBody>
      </p:sp>
    </p:spTree>
    <p:extLst>
      <p:ext uri="{BB962C8B-B14F-4D97-AF65-F5344CB8AC3E}">
        <p14:creationId xmlns:p14="http://schemas.microsoft.com/office/powerpoint/2010/main" val="164361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CB556-D260-71CD-B0E0-3CCF4129C2D5}"/>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C986947F-C9E0-CBDE-CC12-C96BCEBACBE3}"/>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EA6384A4-5339-A819-0A2F-9EE513CE68EA}"/>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2. FEM MODEL</a:t>
            </a:r>
          </a:p>
        </p:txBody>
      </p:sp>
      <p:sp>
        <p:nvSpPr>
          <p:cNvPr id="2" name="Marcador de número de diapositiva 1">
            <a:extLst>
              <a:ext uri="{FF2B5EF4-FFF2-40B4-BE49-F238E27FC236}">
                <a16:creationId xmlns:a16="http://schemas.microsoft.com/office/drawing/2014/main" id="{2BAAE0A5-C71C-54C2-4412-0C828A4D39FE}"/>
              </a:ext>
            </a:extLst>
          </p:cNvPr>
          <p:cNvSpPr>
            <a:spLocks noGrp="1"/>
          </p:cNvSpPr>
          <p:nvPr>
            <p:ph type="sldNum" sz="quarter" idx="12"/>
          </p:nvPr>
        </p:nvSpPr>
        <p:spPr/>
        <p:txBody>
          <a:bodyPr/>
          <a:lstStyle/>
          <a:p>
            <a:fld id="{33B9A829-3664-40BC-99E4-6259B1E2E9F3}" type="slidenum">
              <a:rPr lang="es-ES" smtClean="0"/>
              <a:t>8</a:t>
            </a:fld>
            <a:endParaRPr lang="es-ES" dirty="0"/>
          </a:p>
        </p:txBody>
      </p:sp>
      <p:pic>
        <p:nvPicPr>
          <p:cNvPr id="25" name="Picture 2" descr=" ">
            <a:extLst>
              <a:ext uri="{FF2B5EF4-FFF2-40B4-BE49-F238E27FC236}">
                <a16:creationId xmlns:a16="http://schemas.microsoft.com/office/drawing/2014/main" id="{E6893591-E842-40AF-E341-78FAFA0BED7F}"/>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22816A89-DD56-F622-7FF5-B273F72A752E}"/>
              </a:ext>
            </a:extLst>
          </p:cNvPr>
          <p:cNvSpPr txBox="1"/>
          <p:nvPr/>
        </p:nvSpPr>
        <p:spPr>
          <a:xfrm>
            <a:off x="720499" y="1347821"/>
            <a:ext cx="7794851" cy="369332"/>
          </a:xfrm>
          <a:prstGeom prst="rect">
            <a:avLst/>
          </a:prstGeom>
          <a:noFill/>
        </p:spPr>
        <p:txBody>
          <a:bodyPr wrap="square" rtlCol="0">
            <a:spAutoFit/>
          </a:bodyPr>
          <a:lstStyle/>
          <a:p>
            <a:pPr algn="just">
              <a:spcBef>
                <a:spcPts val="600"/>
              </a:spcBef>
              <a:spcAft>
                <a:spcPts val="600"/>
              </a:spcAft>
            </a:pPr>
            <a:r>
              <a:rPr lang="en-AU" dirty="0"/>
              <a:t>What we did: adapt previous knee joint simulations to represent CPAK</a:t>
            </a:r>
          </a:p>
        </p:txBody>
      </p:sp>
      <p:pic>
        <p:nvPicPr>
          <p:cNvPr id="3" name="Imagen 2">
            <a:extLst>
              <a:ext uri="{FF2B5EF4-FFF2-40B4-BE49-F238E27FC236}">
                <a16:creationId xmlns:a16="http://schemas.microsoft.com/office/drawing/2014/main" id="{F9DB9F1C-44D1-5FCB-F542-4EBC397E2D25}"/>
              </a:ext>
            </a:extLst>
          </p:cNvPr>
          <p:cNvPicPr>
            <a:picLocks noChangeAspect="1"/>
          </p:cNvPicPr>
          <p:nvPr/>
        </p:nvPicPr>
        <p:blipFill>
          <a:blip r:embed="rId6"/>
          <a:stretch>
            <a:fillRect/>
          </a:stretch>
        </p:blipFill>
        <p:spPr>
          <a:xfrm>
            <a:off x="1396864" y="1936724"/>
            <a:ext cx="6442120" cy="3736729"/>
          </a:xfrm>
          <a:prstGeom prst="rect">
            <a:avLst/>
          </a:prstGeom>
        </p:spPr>
      </p:pic>
      <p:sp>
        <p:nvSpPr>
          <p:cNvPr id="4" name="CuadroTexto 3">
            <a:extLst>
              <a:ext uri="{FF2B5EF4-FFF2-40B4-BE49-F238E27FC236}">
                <a16:creationId xmlns:a16="http://schemas.microsoft.com/office/drawing/2014/main" id="{825E10C4-8FC7-58D5-65E9-889555EDDD4F}"/>
              </a:ext>
            </a:extLst>
          </p:cNvPr>
          <p:cNvSpPr txBox="1"/>
          <p:nvPr/>
        </p:nvSpPr>
        <p:spPr>
          <a:xfrm>
            <a:off x="2208507" y="5673453"/>
            <a:ext cx="4572000" cy="307777"/>
          </a:xfrm>
          <a:prstGeom prst="rect">
            <a:avLst/>
          </a:prstGeom>
          <a:noFill/>
        </p:spPr>
        <p:txBody>
          <a:bodyPr wrap="square">
            <a:spAutoFit/>
          </a:bodyPr>
          <a:lstStyle/>
          <a:p>
            <a:pPr algn="ctr"/>
            <a:r>
              <a:rPr lang="en-AU" sz="1400" dirty="0"/>
              <a:t>Zachary et al. 2015</a:t>
            </a:r>
            <a:endParaRPr lang="es-ES" sz="1400" dirty="0"/>
          </a:p>
        </p:txBody>
      </p:sp>
    </p:spTree>
    <p:extLst>
      <p:ext uri="{BB962C8B-B14F-4D97-AF65-F5344CB8AC3E}">
        <p14:creationId xmlns:p14="http://schemas.microsoft.com/office/powerpoint/2010/main" val="327427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E22C-0850-13AE-EB5C-DA00813CC205}"/>
            </a:ext>
          </a:extLst>
        </p:cNvPr>
        <p:cNvGrpSpPr/>
        <p:nvPr/>
      </p:nvGrpSpPr>
      <p:grpSpPr>
        <a:xfrm>
          <a:off x="0" y="0"/>
          <a:ext cx="0" cy="0"/>
          <a:chOff x="0" y="0"/>
          <a:chExt cx="0" cy="0"/>
        </a:xfrm>
      </p:grpSpPr>
      <p:pic>
        <p:nvPicPr>
          <p:cNvPr id="15" name="Imagen 14" descr="Resultado de imagen de logo uniovi vectorial">
            <a:extLst>
              <a:ext uri="{FF2B5EF4-FFF2-40B4-BE49-F238E27FC236}">
                <a16:creationId xmlns:a16="http://schemas.microsoft.com/office/drawing/2014/main" id="{F888503E-4531-D200-FF79-FCFC6F92AE8E}"/>
              </a:ext>
            </a:extLst>
          </p:cNvPr>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161" t="4724" r="19753" b="4726"/>
          <a:stretch/>
        </p:blipFill>
        <p:spPr bwMode="auto">
          <a:xfrm>
            <a:off x="481247" y="136524"/>
            <a:ext cx="1370537" cy="1030472"/>
          </a:xfrm>
          <a:prstGeom prst="rect">
            <a:avLst/>
          </a:prstGeom>
          <a:noFill/>
          <a:ln>
            <a:noFill/>
          </a:ln>
          <a:extLst>
            <a:ext uri="{53640926-AAD7-44D8-BBD7-CCE9431645EC}">
              <a14:shadowObscured xmlns:a14="http://schemas.microsoft.com/office/drawing/2010/main"/>
            </a:ext>
          </a:extLst>
        </p:spPr>
      </p:pic>
      <p:sp>
        <p:nvSpPr>
          <p:cNvPr id="26" name="4 CuadroTexto">
            <a:extLst>
              <a:ext uri="{FF2B5EF4-FFF2-40B4-BE49-F238E27FC236}">
                <a16:creationId xmlns:a16="http://schemas.microsoft.com/office/drawing/2014/main" id="{78E8F9F7-1353-0BC9-04C9-52E273BCCC9F}"/>
              </a:ext>
            </a:extLst>
          </p:cNvPr>
          <p:cNvSpPr txBox="1"/>
          <p:nvPr/>
        </p:nvSpPr>
        <p:spPr>
          <a:xfrm>
            <a:off x="1703739" y="345132"/>
            <a:ext cx="5736521" cy="400110"/>
          </a:xfrm>
          <a:prstGeom prst="rect">
            <a:avLst/>
          </a:prstGeom>
          <a:noFill/>
        </p:spPr>
        <p:txBody>
          <a:bodyPr wrap="square" rtlCol="0">
            <a:spAutoFit/>
          </a:bodyPr>
          <a:lstStyle/>
          <a:p>
            <a:pPr algn="ctr"/>
            <a:r>
              <a:rPr lang="es-ES" sz="2000" b="1" dirty="0">
                <a:latin typeface="Segoe UI Semibold" panose="020B0702040204020203" pitchFamily="34" charset="0"/>
              </a:rPr>
              <a:t>2. FEM MODEL</a:t>
            </a:r>
          </a:p>
        </p:txBody>
      </p:sp>
      <p:sp>
        <p:nvSpPr>
          <p:cNvPr id="2" name="Marcador de número de diapositiva 1">
            <a:extLst>
              <a:ext uri="{FF2B5EF4-FFF2-40B4-BE49-F238E27FC236}">
                <a16:creationId xmlns:a16="http://schemas.microsoft.com/office/drawing/2014/main" id="{70BADD41-A34D-E71B-C9D5-DA34B700E430}"/>
              </a:ext>
            </a:extLst>
          </p:cNvPr>
          <p:cNvSpPr>
            <a:spLocks noGrp="1"/>
          </p:cNvSpPr>
          <p:nvPr>
            <p:ph type="sldNum" sz="quarter" idx="12"/>
          </p:nvPr>
        </p:nvSpPr>
        <p:spPr/>
        <p:txBody>
          <a:bodyPr/>
          <a:lstStyle/>
          <a:p>
            <a:fld id="{33B9A829-3664-40BC-99E4-6259B1E2E9F3}" type="slidenum">
              <a:rPr lang="es-ES" smtClean="0"/>
              <a:t>9</a:t>
            </a:fld>
            <a:endParaRPr lang="es-ES" dirty="0"/>
          </a:p>
        </p:txBody>
      </p:sp>
      <p:pic>
        <p:nvPicPr>
          <p:cNvPr id="25" name="Picture 2" descr=" ">
            <a:extLst>
              <a:ext uri="{FF2B5EF4-FFF2-40B4-BE49-F238E27FC236}">
                <a16:creationId xmlns:a16="http://schemas.microsoft.com/office/drawing/2014/main" id="{A934C849-9D6B-9DF3-18C3-BFEEFFA91FFB}"/>
              </a:ext>
            </a:extLst>
          </p:cNvPr>
          <p:cNvPicPr>
            <a:picLocks noChangeAspect="1" noChangeArrowheads="1"/>
          </p:cNvPicPr>
          <p:nvPr/>
        </p:nvPicPr>
        <p:blipFill>
          <a:blip r:embed="rId5" cstate="print">
            <a:clrChange>
              <a:clrFrom>
                <a:srgbClr val="00857E"/>
              </a:clrFrom>
              <a:clrTo>
                <a:srgbClr val="00857E">
                  <a:alpha val="0"/>
                </a:srgbClr>
              </a:clrTo>
            </a:clrChange>
            <a:extLst>
              <a:ext uri="{28A0092B-C50C-407E-A947-70E740481C1C}">
                <a14:useLocalDpi xmlns:a14="http://schemas.microsoft.com/office/drawing/2010/main" val="0"/>
              </a:ext>
            </a:extLst>
          </a:blip>
          <a:srcRect/>
          <a:stretch>
            <a:fillRect/>
          </a:stretch>
        </p:blipFill>
        <p:spPr bwMode="auto">
          <a:xfrm>
            <a:off x="7230436" y="164307"/>
            <a:ext cx="1617845" cy="8089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08FEF051-9C8C-74C7-B849-7799F7D084D4}"/>
              </a:ext>
            </a:extLst>
          </p:cNvPr>
          <p:cNvGrpSpPr/>
          <p:nvPr/>
        </p:nvGrpSpPr>
        <p:grpSpPr>
          <a:xfrm>
            <a:off x="532876" y="2262416"/>
            <a:ext cx="3547249" cy="4218431"/>
            <a:chOff x="393392" y="1863335"/>
            <a:chExt cx="3547249" cy="4218431"/>
          </a:xfrm>
        </p:grpSpPr>
        <p:pic>
          <p:nvPicPr>
            <p:cNvPr id="3" name="Imagen 2">
              <a:extLst>
                <a:ext uri="{FF2B5EF4-FFF2-40B4-BE49-F238E27FC236}">
                  <a16:creationId xmlns:a16="http://schemas.microsoft.com/office/drawing/2014/main" id="{6B5127CB-490D-6AFA-D159-F63B243F5C66}"/>
                </a:ext>
              </a:extLst>
            </p:cNvPr>
            <p:cNvPicPr>
              <a:picLocks noChangeAspect="1"/>
            </p:cNvPicPr>
            <p:nvPr/>
          </p:nvPicPr>
          <p:blipFill>
            <a:blip r:embed="rId6"/>
            <a:stretch>
              <a:fillRect/>
            </a:stretch>
          </p:blipFill>
          <p:spPr>
            <a:xfrm>
              <a:off x="1493066" y="1863335"/>
              <a:ext cx="2447575" cy="4218431"/>
            </a:xfrm>
            <a:prstGeom prst="rect">
              <a:avLst/>
            </a:prstGeom>
          </p:spPr>
        </p:pic>
        <p:cxnSp>
          <p:nvCxnSpPr>
            <p:cNvPr id="4" name="Conector recto de flecha 3">
              <a:extLst>
                <a:ext uri="{FF2B5EF4-FFF2-40B4-BE49-F238E27FC236}">
                  <a16:creationId xmlns:a16="http://schemas.microsoft.com/office/drawing/2014/main" id="{4DFB1E4D-ED72-1E5A-BB69-86198039C27B}"/>
                </a:ext>
              </a:extLst>
            </p:cNvPr>
            <p:cNvCxnSpPr>
              <a:cxnSpLocks/>
            </p:cNvCxnSpPr>
            <p:nvPr/>
          </p:nvCxnSpPr>
          <p:spPr>
            <a:xfrm flipV="1">
              <a:off x="1817176" y="3739684"/>
              <a:ext cx="652675" cy="95630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4E66D88-F1CB-B407-F6E9-D9547D9A6679}"/>
                </a:ext>
              </a:extLst>
            </p:cNvPr>
            <p:cNvSpPr txBox="1"/>
            <p:nvPr/>
          </p:nvSpPr>
          <p:spPr>
            <a:xfrm>
              <a:off x="393392" y="4822323"/>
              <a:ext cx="2384678" cy="523220"/>
            </a:xfrm>
            <a:prstGeom prst="rect">
              <a:avLst/>
            </a:prstGeom>
            <a:noFill/>
          </p:spPr>
          <p:txBody>
            <a:bodyPr wrap="square" rtlCol="0">
              <a:spAutoFit/>
            </a:bodyPr>
            <a:lstStyle/>
            <a:p>
              <a:pPr algn="ctr"/>
              <a:r>
                <a:rPr lang="es-ES" sz="1400" dirty="0" err="1"/>
                <a:t>Joint</a:t>
              </a:r>
              <a:r>
                <a:rPr lang="es-ES" sz="1400" dirty="0"/>
                <a:t> </a:t>
              </a:r>
              <a:r>
                <a:rPr lang="es-ES" sz="1400" dirty="0" err="1"/>
                <a:t>element</a:t>
              </a:r>
              <a:r>
                <a:rPr lang="es-ES" sz="1400" dirty="0"/>
                <a:t> </a:t>
              </a:r>
              <a:r>
                <a:rPr lang="es-ES" sz="1400" dirty="0" err="1"/>
                <a:t>with</a:t>
              </a:r>
              <a:r>
                <a:rPr lang="es-ES" sz="1400" dirty="0"/>
                <a:t> </a:t>
              </a:r>
              <a:r>
                <a:rPr lang="es-ES" sz="1400" dirty="0" err="1"/>
                <a:t>rotating</a:t>
              </a:r>
              <a:r>
                <a:rPr lang="es-ES" sz="1400" dirty="0"/>
                <a:t> </a:t>
              </a:r>
              <a:r>
                <a:rPr lang="es-ES" sz="1400" dirty="0" err="1"/>
                <a:t>coordinate</a:t>
              </a:r>
              <a:r>
                <a:rPr lang="es-ES" sz="1400" dirty="0"/>
                <a:t> </a:t>
              </a:r>
              <a:r>
                <a:rPr lang="es-ES" sz="1400" dirty="0" err="1"/>
                <a:t>system</a:t>
              </a:r>
              <a:endParaRPr lang="es-ES" sz="1400" dirty="0"/>
            </a:p>
          </p:txBody>
        </p:sp>
      </p:grpSp>
      <p:grpSp>
        <p:nvGrpSpPr>
          <p:cNvPr id="13" name="Grupo 12">
            <a:extLst>
              <a:ext uri="{FF2B5EF4-FFF2-40B4-BE49-F238E27FC236}">
                <a16:creationId xmlns:a16="http://schemas.microsoft.com/office/drawing/2014/main" id="{840EC29B-A280-711D-DACD-01F62D737DDB}"/>
              </a:ext>
            </a:extLst>
          </p:cNvPr>
          <p:cNvGrpSpPr/>
          <p:nvPr/>
        </p:nvGrpSpPr>
        <p:grpSpPr>
          <a:xfrm>
            <a:off x="3843555" y="1971627"/>
            <a:ext cx="3807379" cy="3998063"/>
            <a:chOff x="3843555" y="1971627"/>
            <a:chExt cx="3807379" cy="3998063"/>
          </a:xfrm>
        </p:grpSpPr>
        <p:grpSp>
          <p:nvGrpSpPr>
            <p:cNvPr id="7" name="Grupo 6">
              <a:extLst>
                <a:ext uri="{FF2B5EF4-FFF2-40B4-BE49-F238E27FC236}">
                  <a16:creationId xmlns:a16="http://schemas.microsoft.com/office/drawing/2014/main" id="{48926F8F-3BBE-BF13-2765-6B2915B9BBF4}"/>
                </a:ext>
              </a:extLst>
            </p:cNvPr>
            <p:cNvGrpSpPr/>
            <p:nvPr/>
          </p:nvGrpSpPr>
          <p:grpSpPr>
            <a:xfrm>
              <a:off x="5657136" y="1971627"/>
              <a:ext cx="1993798" cy="3846851"/>
              <a:chOff x="416707" y="3242"/>
              <a:chExt cx="1457597" cy="2811145"/>
            </a:xfrm>
          </p:grpSpPr>
          <p:pic>
            <p:nvPicPr>
              <p:cNvPr id="8" name="Imagen 7" descr="Imagen que contiene competencia de atletismo, espejo&#10;&#10;Descripción generada automáticamente">
                <a:extLst>
                  <a:ext uri="{FF2B5EF4-FFF2-40B4-BE49-F238E27FC236}">
                    <a16:creationId xmlns:a16="http://schemas.microsoft.com/office/drawing/2014/main" id="{187AF841-49EC-1E53-3636-40044492B3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3584" t="3" r="5" b="-3"/>
              <a:stretch/>
            </p:blipFill>
            <p:spPr>
              <a:xfrm>
                <a:off x="416707" y="3242"/>
                <a:ext cx="824027" cy="2811145"/>
              </a:xfrm>
              <a:prstGeom prst="rect">
                <a:avLst/>
              </a:prstGeom>
            </p:spPr>
          </p:pic>
          <p:pic>
            <p:nvPicPr>
              <p:cNvPr id="9" name="Imagen 8" descr="Imagen que contiene espejo, cepillo&#10;&#10;Descripción generada automáticamente">
                <a:extLst>
                  <a:ext uri="{FF2B5EF4-FFF2-40B4-BE49-F238E27FC236}">
                    <a16:creationId xmlns:a16="http://schemas.microsoft.com/office/drawing/2014/main" id="{C80D0910-39CA-8CFF-2DE6-192AC1EC4D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7409" y="9052"/>
                <a:ext cx="656895" cy="2803379"/>
              </a:xfrm>
              <a:prstGeom prst="rect">
                <a:avLst/>
              </a:prstGeom>
            </p:spPr>
          </p:pic>
        </p:grpSp>
        <p:sp>
          <p:nvSpPr>
            <p:cNvPr id="10" name="CuadroTexto 9">
              <a:extLst>
                <a:ext uri="{FF2B5EF4-FFF2-40B4-BE49-F238E27FC236}">
                  <a16:creationId xmlns:a16="http://schemas.microsoft.com/office/drawing/2014/main" id="{5CBFA8AD-D28B-BAC5-FB76-82E2B38C709B}"/>
                </a:ext>
              </a:extLst>
            </p:cNvPr>
            <p:cNvSpPr txBox="1"/>
            <p:nvPr/>
          </p:nvSpPr>
          <p:spPr>
            <a:xfrm>
              <a:off x="3843555" y="2143938"/>
              <a:ext cx="2384678" cy="307777"/>
            </a:xfrm>
            <a:prstGeom prst="rect">
              <a:avLst/>
            </a:prstGeom>
            <a:noFill/>
          </p:spPr>
          <p:txBody>
            <a:bodyPr wrap="square" rtlCol="0">
              <a:spAutoFit/>
            </a:bodyPr>
            <a:lstStyle/>
            <a:p>
              <a:pPr algn="ctr"/>
              <a:r>
                <a:rPr lang="es-ES" sz="1400" dirty="0" err="1"/>
                <a:t>Patient</a:t>
              </a:r>
              <a:r>
                <a:rPr lang="es-ES" sz="1400" dirty="0"/>
                <a:t> </a:t>
              </a:r>
              <a:r>
                <a:rPr lang="es-ES" sz="1400" dirty="0" err="1"/>
                <a:t>weight</a:t>
              </a:r>
              <a:endParaRPr lang="es-ES" sz="1400" dirty="0"/>
            </a:p>
          </p:txBody>
        </p:sp>
        <p:sp>
          <p:nvSpPr>
            <p:cNvPr id="11" name="CuadroTexto 10">
              <a:extLst>
                <a:ext uri="{FF2B5EF4-FFF2-40B4-BE49-F238E27FC236}">
                  <a16:creationId xmlns:a16="http://schemas.microsoft.com/office/drawing/2014/main" id="{27ADFED5-3B2E-AA6D-B504-6BA77A5B023D}"/>
                </a:ext>
              </a:extLst>
            </p:cNvPr>
            <p:cNvSpPr txBox="1"/>
            <p:nvPr/>
          </p:nvSpPr>
          <p:spPr>
            <a:xfrm>
              <a:off x="4011022" y="5661913"/>
              <a:ext cx="2384678" cy="307777"/>
            </a:xfrm>
            <a:prstGeom prst="rect">
              <a:avLst/>
            </a:prstGeom>
            <a:noFill/>
          </p:spPr>
          <p:txBody>
            <a:bodyPr wrap="square" rtlCol="0">
              <a:spAutoFit/>
            </a:bodyPr>
            <a:lstStyle/>
            <a:p>
              <a:pPr algn="ctr"/>
              <a:r>
                <a:rPr lang="es-ES" sz="1400" dirty="0" err="1"/>
                <a:t>Fixed</a:t>
              </a:r>
              <a:r>
                <a:rPr lang="es-ES" sz="1400" dirty="0"/>
                <a:t> </a:t>
              </a:r>
              <a:r>
                <a:rPr lang="es-ES" sz="1400" dirty="0" err="1"/>
                <a:t>constraint</a:t>
              </a:r>
              <a:endParaRPr lang="es-ES" sz="1400" dirty="0"/>
            </a:p>
          </p:txBody>
        </p:sp>
      </p:grpSp>
      <p:sp>
        <p:nvSpPr>
          <p:cNvPr id="12" name="CuadroTexto 11">
            <a:extLst>
              <a:ext uri="{FF2B5EF4-FFF2-40B4-BE49-F238E27FC236}">
                <a16:creationId xmlns:a16="http://schemas.microsoft.com/office/drawing/2014/main" id="{A65A80AA-508F-0A44-84B7-01C7F70F90AA}"/>
              </a:ext>
            </a:extLst>
          </p:cNvPr>
          <p:cNvSpPr txBox="1"/>
          <p:nvPr/>
        </p:nvSpPr>
        <p:spPr>
          <a:xfrm>
            <a:off x="720499" y="1347821"/>
            <a:ext cx="7794851" cy="369332"/>
          </a:xfrm>
          <a:prstGeom prst="rect">
            <a:avLst/>
          </a:prstGeom>
          <a:noFill/>
        </p:spPr>
        <p:txBody>
          <a:bodyPr wrap="square" rtlCol="0">
            <a:spAutoFit/>
          </a:bodyPr>
          <a:lstStyle/>
          <a:p>
            <a:pPr algn="just">
              <a:spcBef>
                <a:spcPts val="600"/>
              </a:spcBef>
              <a:spcAft>
                <a:spcPts val="600"/>
              </a:spcAft>
            </a:pPr>
            <a:r>
              <a:rPr lang="en-AU" dirty="0"/>
              <a:t>What we did: adapt previous knee joint simulations to represent CPAK</a:t>
            </a:r>
          </a:p>
        </p:txBody>
      </p:sp>
    </p:spTree>
    <p:extLst>
      <p:ext uri="{BB962C8B-B14F-4D97-AF65-F5344CB8AC3E}">
        <p14:creationId xmlns:p14="http://schemas.microsoft.com/office/powerpoint/2010/main" val="55444068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5ea74a3-92c5-4c31-978a-925c3c799cd0}" enabled="0" method="" siteId="{05ea74a3-92c5-4c31-978a-925c3c799cd0}" removed="1"/>
</clbl:labelList>
</file>

<file path=docProps/app.xml><?xml version="1.0" encoding="utf-8"?>
<Properties xmlns="http://schemas.openxmlformats.org/officeDocument/2006/extended-properties" xmlns:vt="http://schemas.openxmlformats.org/officeDocument/2006/docPropsVTypes">
  <Template>Office Theme</Template>
  <TotalTime>18095</TotalTime>
  <Words>1346</Words>
  <Application>Microsoft Office PowerPoint</Application>
  <PresentationFormat>Presentación en pantalla (4:3)</PresentationFormat>
  <Paragraphs>148</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Segoe UI Semibold</vt:lpstr>
      <vt:lpstr>Segoe UI Semilight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Calvo Buelga</dc:creator>
  <cp:lastModifiedBy>CESAR RODRIGUEZ PEREIRA</cp:lastModifiedBy>
  <cp:revision>483</cp:revision>
  <dcterms:created xsi:type="dcterms:W3CDTF">2017-07-10T08:39:50Z</dcterms:created>
  <dcterms:modified xsi:type="dcterms:W3CDTF">2025-06-19T11:33:12Z</dcterms:modified>
</cp:coreProperties>
</file>