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3" r:id="rId2"/>
    <p:sldId id="257" r:id="rId3"/>
    <p:sldId id="262" r:id="rId4"/>
    <p:sldId id="258" r:id="rId5"/>
    <p:sldId id="271" r:id="rId6"/>
    <p:sldId id="270" r:id="rId7"/>
    <p:sldId id="272" r:id="rId8"/>
    <p:sldId id="273" r:id="rId9"/>
    <p:sldId id="274" r:id="rId10"/>
    <p:sldId id="264" r:id="rId11"/>
    <p:sldId id="275" r:id="rId12"/>
    <p:sldId id="276" r:id="rId13"/>
    <p:sldId id="277" r:id="rId14"/>
    <p:sldId id="279" r:id="rId15"/>
    <p:sldId id="278" r:id="rId16"/>
    <p:sldId id="280" r:id="rId17"/>
    <p:sldId id="284" r:id="rId18"/>
    <p:sldId id="282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66" r:id="rId30"/>
    <p:sldId id="295" r:id="rId31"/>
    <p:sldId id="296" r:id="rId32"/>
    <p:sldId id="297" r:id="rId33"/>
    <p:sldId id="263" r:id="rId34"/>
    <p:sldId id="259" r:id="rId35"/>
    <p:sldId id="298" r:id="rId36"/>
    <p:sldId id="299" r:id="rId37"/>
    <p:sldId id="300" r:id="rId38"/>
    <p:sldId id="301" r:id="rId39"/>
    <p:sldId id="268" r:id="rId40"/>
    <p:sldId id="304" r:id="rId41"/>
    <p:sldId id="261" r:id="rId42"/>
    <p:sldId id="302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948B"/>
    <a:srgbClr val="FFCC00"/>
    <a:srgbClr val="90238E"/>
    <a:srgbClr val="27AD80"/>
    <a:srgbClr val="F79830"/>
    <a:srgbClr val="FFFF00"/>
    <a:srgbClr val="AEA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5615BF-733C-4601-AF93-F82300685795}" v="2209" dt="2025-06-19T20:24:33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94660"/>
  </p:normalViewPr>
  <p:slideViewPr>
    <p:cSldViewPr snapToGrid="0">
      <p:cViewPr varScale="1">
        <p:scale>
          <a:sx n="83" d="100"/>
          <a:sy n="83" d="100"/>
        </p:scale>
        <p:origin x="435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FRANCO VELASQUEZ" userId="dc6fdba3-44bb-466c-b873-0537c8c9ffba" providerId="ADAL" clId="{6B5615BF-733C-4601-AF93-F82300685795}"/>
    <pc:docChg chg="undo redo custSel addSld delSld modSld sldOrd">
      <pc:chgData name="VALENTINA FRANCO VELASQUEZ" userId="dc6fdba3-44bb-466c-b873-0537c8c9ffba" providerId="ADAL" clId="{6B5615BF-733C-4601-AF93-F82300685795}" dt="2025-06-19T20:24:33.029" v="15424" actId="14100"/>
      <pc:docMkLst>
        <pc:docMk/>
      </pc:docMkLst>
      <pc:sldChg chg="addSp delSp modSp del mod setBg setClrOvrMap">
        <pc:chgData name="VALENTINA FRANCO VELASQUEZ" userId="dc6fdba3-44bb-466c-b873-0537c8c9ffba" providerId="ADAL" clId="{6B5615BF-733C-4601-AF93-F82300685795}" dt="2025-06-19T19:31:14.146" v="15022" actId="47"/>
        <pc:sldMkLst>
          <pc:docMk/>
          <pc:sldMk cId="1739170337" sldId="256"/>
        </pc:sldMkLst>
        <pc:spChg chg="mod">
          <ac:chgData name="VALENTINA FRANCO VELASQUEZ" userId="dc6fdba3-44bb-466c-b873-0537c8c9ffba" providerId="ADAL" clId="{6B5615BF-733C-4601-AF93-F82300685795}" dt="2025-06-19T18:43:43.920" v="14458" actId="26606"/>
          <ac:spMkLst>
            <pc:docMk/>
            <pc:sldMk cId="1739170337" sldId="256"/>
            <ac:spMk id="2" creationId="{EB197EEB-9FEA-B9B8-AA30-C6EA0BF9CBC0}"/>
          </ac:spMkLst>
        </pc:spChg>
        <pc:spChg chg="mod">
          <ac:chgData name="VALENTINA FRANCO VELASQUEZ" userId="dc6fdba3-44bb-466c-b873-0537c8c9ffba" providerId="ADAL" clId="{6B5615BF-733C-4601-AF93-F82300685795}" dt="2025-06-19T18:43:43.920" v="14458" actId="26606"/>
          <ac:spMkLst>
            <pc:docMk/>
            <pc:sldMk cId="1739170337" sldId="256"/>
            <ac:spMk id="3" creationId="{E1DAC9C5-87E7-069D-75AB-0E8F0658F946}"/>
          </ac:spMkLst>
        </pc:spChg>
        <pc:spChg chg="add">
          <ac:chgData name="VALENTINA FRANCO VELASQUEZ" userId="dc6fdba3-44bb-466c-b873-0537c8c9ffba" providerId="ADAL" clId="{6B5615BF-733C-4601-AF93-F82300685795}" dt="2025-06-19T18:43:43.920" v="14458" actId="26606"/>
          <ac:spMkLst>
            <pc:docMk/>
            <pc:sldMk cId="1739170337" sldId="256"/>
            <ac:spMk id="18" creationId="{7A875D55-4A80-43E9-38F6-27E3664939B0}"/>
          </ac:spMkLst>
        </pc:spChg>
        <pc:picChg chg="add del mod">
          <ac:chgData name="VALENTINA FRANCO VELASQUEZ" userId="dc6fdba3-44bb-466c-b873-0537c8c9ffba" providerId="ADAL" clId="{6B5615BF-733C-4601-AF93-F82300685795}" dt="2025-06-19T18:42:55.256" v="14456" actId="21"/>
          <ac:picMkLst>
            <pc:docMk/>
            <pc:sldMk cId="1739170337" sldId="256"/>
            <ac:picMk id="5" creationId="{3648D03B-4505-4DAD-629E-4ACEB1C5317A}"/>
          </ac:picMkLst>
        </pc:picChg>
        <pc:picChg chg="add del mod">
          <ac:chgData name="VALENTINA FRANCO VELASQUEZ" userId="dc6fdba3-44bb-466c-b873-0537c8c9ffba" providerId="ADAL" clId="{6B5615BF-733C-4601-AF93-F82300685795}" dt="2025-06-19T18:42:55.256" v="14456" actId="21"/>
          <ac:picMkLst>
            <pc:docMk/>
            <pc:sldMk cId="1739170337" sldId="256"/>
            <ac:picMk id="7" creationId="{0F357068-D3FE-A9FE-4667-E0E71822F120}"/>
          </ac:picMkLst>
        </pc:picChg>
        <pc:picChg chg="add del mod">
          <ac:chgData name="VALENTINA FRANCO VELASQUEZ" userId="dc6fdba3-44bb-466c-b873-0537c8c9ffba" providerId="ADAL" clId="{6B5615BF-733C-4601-AF93-F82300685795}" dt="2025-06-19T18:42:55.256" v="14456" actId="21"/>
          <ac:picMkLst>
            <pc:docMk/>
            <pc:sldMk cId="1739170337" sldId="256"/>
            <ac:picMk id="9" creationId="{EBB58B6D-6F1E-1C61-DCAF-3F4953A3F09D}"/>
          </ac:picMkLst>
        </pc:picChg>
        <pc:picChg chg="add del mod">
          <ac:chgData name="VALENTINA FRANCO VELASQUEZ" userId="dc6fdba3-44bb-466c-b873-0537c8c9ffba" providerId="ADAL" clId="{6B5615BF-733C-4601-AF93-F82300685795}" dt="2025-06-19T18:42:51.264" v="14455" actId="478"/>
          <ac:picMkLst>
            <pc:docMk/>
            <pc:sldMk cId="1739170337" sldId="256"/>
            <ac:picMk id="11" creationId="{29B1189D-E858-1CB0-C08F-5D3F5CB56E41}"/>
          </ac:picMkLst>
        </pc:picChg>
        <pc:picChg chg="add del mod ord">
          <ac:chgData name="VALENTINA FRANCO VELASQUEZ" userId="dc6fdba3-44bb-466c-b873-0537c8c9ffba" providerId="ADAL" clId="{6B5615BF-733C-4601-AF93-F82300685795}" dt="2025-06-19T19:29:15.622" v="15002" actId="478"/>
          <ac:picMkLst>
            <pc:docMk/>
            <pc:sldMk cId="1739170337" sldId="256"/>
            <ac:picMk id="13" creationId="{E7DB2150-72B2-F283-3976-3409F2C64BC1}"/>
          </ac:picMkLst>
        </pc:picChg>
        <pc:picChg chg="add del mod">
          <ac:chgData name="VALENTINA FRANCO VELASQUEZ" userId="dc6fdba3-44bb-466c-b873-0537c8c9ffba" providerId="ADAL" clId="{6B5615BF-733C-4601-AF93-F82300685795}" dt="2025-06-19T19:30:30.063" v="15011" actId="21"/>
          <ac:picMkLst>
            <pc:docMk/>
            <pc:sldMk cId="1739170337" sldId="256"/>
            <ac:picMk id="14" creationId="{3648D03B-4505-4DAD-629E-4ACEB1C5317A}"/>
          </ac:picMkLst>
        </pc:picChg>
        <pc:picChg chg="add del mod">
          <ac:chgData name="VALENTINA FRANCO VELASQUEZ" userId="dc6fdba3-44bb-466c-b873-0537c8c9ffba" providerId="ADAL" clId="{6B5615BF-733C-4601-AF93-F82300685795}" dt="2025-06-19T19:30:30.063" v="15011" actId="21"/>
          <ac:picMkLst>
            <pc:docMk/>
            <pc:sldMk cId="1739170337" sldId="256"/>
            <ac:picMk id="15" creationId="{0F357068-D3FE-A9FE-4667-E0E71822F120}"/>
          </ac:picMkLst>
        </pc:picChg>
        <pc:picChg chg="add del mod">
          <ac:chgData name="VALENTINA FRANCO VELASQUEZ" userId="dc6fdba3-44bb-466c-b873-0537c8c9ffba" providerId="ADAL" clId="{6B5615BF-733C-4601-AF93-F82300685795}" dt="2025-06-19T19:30:30.063" v="15011" actId="21"/>
          <ac:picMkLst>
            <pc:docMk/>
            <pc:sldMk cId="1739170337" sldId="256"/>
            <ac:picMk id="16" creationId="{EBB58B6D-6F1E-1C61-DCAF-3F4953A3F09D}"/>
          </ac:picMkLst>
        </pc:picChg>
      </pc:sldChg>
      <pc:sldChg chg="addSp modSp mod setBg">
        <pc:chgData name="VALENTINA FRANCO VELASQUEZ" userId="dc6fdba3-44bb-466c-b873-0537c8c9ffba" providerId="ADAL" clId="{6B5615BF-733C-4601-AF93-F82300685795}" dt="2025-06-19T18:53:39.053" v="14942" actId="1076"/>
        <pc:sldMkLst>
          <pc:docMk/>
          <pc:sldMk cId="3120006591" sldId="257"/>
        </pc:sldMkLst>
        <pc:spChg chg="mod">
          <ac:chgData name="VALENTINA FRANCO VELASQUEZ" userId="dc6fdba3-44bb-466c-b873-0537c8c9ffba" providerId="ADAL" clId="{6B5615BF-733C-4601-AF93-F82300685795}" dt="2025-06-19T18:50:33.472" v="14843" actId="1076"/>
          <ac:spMkLst>
            <pc:docMk/>
            <pc:sldMk cId="3120006591" sldId="257"/>
            <ac:spMk id="2" creationId="{4E3923ED-393C-1DA5-C430-0DC94EE0B7AA}"/>
          </ac:spMkLst>
        </pc:spChg>
        <pc:spChg chg="mod">
          <ac:chgData name="VALENTINA FRANCO VELASQUEZ" userId="dc6fdba3-44bb-466c-b873-0537c8c9ffba" providerId="ADAL" clId="{6B5615BF-733C-4601-AF93-F82300685795}" dt="2025-06-19T18:50:39.913" v="14844" actId="1076"/>
          <ac:spMkLst>
            <pc:docMk/>
            <pc:sldMk cId="3120006591" sldId="257"/>
            <ac:spMk id="3" creationId="{8EDE7144-D088-0213-D5D4-80203C8A2606}"/>
          </ac:spMkLst>
        </pc:spChg>
        <pc:spChg chg="add mod">
          <ac:chgData name="VALENTINA FRANCO VELASQUEZ" userId="dc6fdba3-44bb-466c-b873-0537c8c9ffba" providerId="ADAL" clId="{6B5615BF-733C-4601-AF93-F82300685795}" dt="2025-06-19T18:53:39.053" v="14942" actId="1076"/>
          <ac:spMkLst>
            <pc:docMk/>
            <pc:sldMk cId="3120006591" sldId="257"/>
            <ac:spMk id="6" creationId="{11F13BCF-A04F-57B8-8CD3-79EC5AF8C310}"/>
          </ac:spMkLst>
        </pc:spChg>
        <pc:spChg chg="add">
          <ac:chgData name="VALENTINA FRANCO VELASQUEZ" userId="dc6fdba3-44bb-466c-b873-0537c8c9ffba" providerId="ADAL" clId="{6B5615BF-733C-4601-AF93-F82300685795}" dt="2025-06-19T18:49:04.227" v="14827" actId="26606"/>
          <ac:spMkLst>
            <pc:docMk/>
            <pc:sldMk cId="3120006591" sldId="257"/>
            <ac:spMk id="10" creationId="{BA2AFC67-0973-EC0D-F14E-710D701B20BD}"/>
          </ac:spMkLst>
        </pc:spChg>
        <pc:picChg chg="add mod">
          <ac:chgData name="VALENTINA FRANCO VELASQUEZ" userId="dc6fdba3-44bb-466c-b873-0537c8c9ffba" providerId="ADAL" clId="{6B5615BF-733C-4601-AF93-F82300685795}" dt="2025-06-19T18:49:04.227" v="14827" actId="26606"/>
          <ac:picMkLst>
            <pc:docMk/>
            <pc:sldMk cId="3120006591" sldId="257"/>
            <ac:picMk id="5" creationId="{ED91B5BD-E993-A816-0F08-6AA089D277A1}"/>
          </ac:picMkLst>
        </pc:picChg>
      </pc:sldChg>
      <pc:sldChg chg="addSp delSp modSp mod setBg">
        <pc:chgData name="VALENTINA FRANCO VELASQUEZ" userId="dc6fdba3-44bb-466c-b873-0537c8c9ffba" providerId="ADAL" clId="{6B5615BF-733C-4601-AF93-F82300685795}" dt="2025-06-19T18:13:58.502" v="14277" actId="14100"/>
        <pc:sldMkLst>
          <pc:docMk/>
          <pc:sldMk cId="4098443996" sldId="258"/>
        </pc:sldMkLst>
        <pc:spChg chg="mod">
          <ac:chgData name="VALENTINA FRANCO VELASQUEZ" userId="dc6fdba3-44bb-466c-b873-0537c8c9ffba" providerId="ADAL" clId="{6B5615BF-733C-4601-AF93-F82300685795}" dt="2025-06-18T05:40:51.811" v="272" actId="113"/>
          <ac:spMkLst>
            <pc:docMk/>
            <pc:sldMk cId="4098443996" sldId="258"/>
            <ac:spMk id="2" creationId="{4887AC84-DA8A-B58D-97AD-ECC8F545F50C}"/>
          </ac:spMkLst>
        </pc:spChg>
        <pc:spChg chg="mod ord">
          <ac:chgData name="VALENTINA FRANCO VELASQUEZ" userId="dc6fdba3-44bb-466c-b873-0537c8c9ffba" providerId="ADAL" clId="{6B5615BF-733C-4601-AF93-F82300685795}" dt="2025-06-18T05:40:46.853" v="271" actId="1076"/>
          <ac:spMkLst>
            <pc:docMk/>
            <pc:sldMk cId="4098443996" sldId="258"/>
            <ac:spMk id="3" creationId="{B290EC12-F8CB-580E-AD06-B8341A1FD5E7}"/>
          </ac:spMkLst>
        </pc:spChg>
        <pc:spChg chg="add del">
          <ac:chgData name="VALENTINA FRANCO VELASQUEZ" userId="dc6fdba3-44bb-466c-b873-0537c8c9ffba" providerId="ADAL" clId="{6B5615BF-733C-4601-AF93-F82300685795}" dt="2025-06-18T05:28:22.774" v="212" actId="26606"/>
          <ac:spMkLst>
            <pc:docMk/>
            <pc:sldMk cId="4098443996" sldId="258"/>
            <ac:spMk id="10" creationId="{BF8BE9A2-8956-141B-BFE6-C607C93D8ACA}"/>
          </ac:spMkLst>
        </pc:spChg>
        <pc:spChg chg="add mod">
          <ac:chgData name="VALENTINA FRANCO VELASQUEZ" userId="dc6fdba3-44bb-466c-b873-0537c8c9ffba" providerId="ADAL" clId="{6B5615BF-733C-4601-AF93-F82300685795}" dt="2025-06-19T18:13:58.502" v="14277" actId="14100"/>
          <ac:spMkLst>
            <pc:docMk/>
            <pc:sldMk cId="4098443996" sldId="258"/>
            <ac:spMk id="12" creationId="{3E256FFA-FEA6-4D05-0BF9-2B847438D97E}"/>
          </ac:spMkLst>
        </pc:spChg>
        <pc:spChg chg="add del">
          <ac:chgData name="VALENTINA FRANCO VELASQUEZ" userId="dc6fdba3-44bb-466c-b873-0537c8c9ffba" providerId="ADAL" clId="{6B5615BF-733C-4601-AF93-F82300685795}" dt="2025-06-18T05:30:52.130" v="218" actId="26606"/>
          <ac:spMkLst>
            <pc:docMk/>
            <pc:sldMk cId="4098443996" sldId="258"/>
            <ac:spMk id="13" creationId="{BF8BE9A2-8956-141B-BFE6-C607C93D8ACA}"/>
          </ac:spMkLst>
        </pc:spChg>
        <pc:spChg chg="add del">
          <ac:chgData name="VALENTINA FRANCO VELASQUEZ" userId="dc6fdba3-44bb-466c-b873-0537c8c9ffba" providerId="ADAL" clId="{6B5615BF-733C-4601-AF93-F82300685795}" dt="2025-06-18T05:30:57.545" v="220" actId="26606"/>
          <ac:spMkLst>
            <pc:docMk/>
            <pc:sldMk cId="4098443996" sldId="258"/>
            <ac:spMk id="15" creationId="{92CC1E4F-F1F0-B945-BE50-C72A7103E8AC}"/>
          </ac:spMkLst>
        </pc:spChg>
        <pc:spChg chg="add del">
          <ac:chgData name="VALENTINA FRANCO VELASQUEZ" userId="dc6fdba3-44bb-466c-b873-0537c8c9ffba" providerId="ADAL" clId="{6B5615BF-733C-4601-AF93-F82300685795}" dt="2025-06-18T05:38:06.394" v="236" actId="26606"/>
          <ac:spMkLst>
            <pc:docMk/>
            <pc:sldMk cId="4098443996" sldId="258"/>
            <ac:spMk id="16" creationId="{BF8BE9A2-8956-141B-BFE6-C607C93D8ACA}"/>
          </ac:spMkLst>
        </pc:spChg>
        <pc:spChg chg="add del">
          <ac:chgData name="VALENTINA FRANCO VELASQUEZ" userId="dc6fdba3-44bb-466c-b873-0537c8c9ffba" providerId="ADAL" clId="{6B5615BF-733C-4601-AF93-F82300685795}" dt="2025-06-18T05:31:02.524" v="222" actId="26606"/>
          <ac:spMkLst>
            <pc:docMk/>
            <pc:sldMk cId="4098443996" sldId="258"/>
            <ac:spMk id="17" creationId="{6ACA6F80-D392-A64E-3CF8-F28F1CCEE67B}"/>
          </ac:spMkLst>
        </pc:spChg>
        <pc:spChg chg="add del">
          <ac:chgData name="VALENTINA FRANCO VELASQUEZ" userId="dc6fdba3-44bb-466c-b873-0537c8c9ffba" providerId="ADAL" clId="{6B5615BF-733C-4601-AF93-F82300685795}" dt="2025-06-18T05:38:11.057" v="238" actId="26606"/>
          <ac:spMkLst>
            <pc:docMk/>
            <pc:sldMk cId="4098443996" sldId="258"/>
            <ac:spMk id="18" creationId="{C20CE451-818C-E63D-258B-234B6C543D34}"/>
          </ac:spMkLst>
        </pc:spChg>
        <pc:spChg chg="add del">
          <ac:chgData name="VALENTINA FRANCO VELASQUEZ" userId="dc6fdba3-44bb-466c-b873-0537c8c9ffba" providerId="ADAL" clId="{6B5615BF-733C-4601-AF93-F82300685795}" dt="2025-06-18T05:31:04.744" v="224" actId="26606"/>
          <ac:spMkLst>
            <pc:docMk/>
            <pc:sldMk cId="4098443996" sldId="258"/>
            <ac:spMk id="19" creationId="{5E8D3B17-7638-DFD3-18E4-8A6D611749CF}"/>
          </ac:spMkLst>
        </pc:spChg>
        <pc:spChg chg="add del">
          <ac:chgData name="VALENTINA FRANCO VELASQUEZ" userId="dc6fdba3-44bb-466c-b873-0537c8c9ffba" providerId="ADAL" clId="{6B5615BF-733C-4601-AF93-F82300685795}" dt="2025-06-18T05:38:15.481" v="240" actId="26606"/>
          <ac:spMkLst>
            <pc:docMk/>
            <pc:sldMk cId="4098443996" sldId="258"/>
            <ac:spMk id="20" creationId="{BA2AFC67-0973-EC0D-F14E-710D701B20BD}"/>
          </ac:spMkLst>
        </pc:spChg>
        <pc:spChg chg="add del">
          <ac:chgData name="VALENTINA FRANCO VELASQUEZ" userId="dc6fdba3-44bb-466c-b873-0537c8c9ffba" providerId="ADAL" clId="{6B5615BF-733C-4601-AF93-F82300685795}" dt="2025-06-18T05:31:07.814" v="226" actId="26606"/>
          <ac:spMkLst>
            <pc:docMk/>
            <pc:sldMk cId="4098443996" sldId="258"/>
            <ac:spMk id="21" creationId="{BA2AFC67-0973-EC0D-F14E-710D701B20BD}"/>
          </ac:spMkLst>
        </pc:spChg>
        <pc:spChg chg="add del">
          <ac:chgData name="VALENTINA FRANCO VELASQUEZ" userId="dc6fdba3-44bb-466c-b873-0537c8c9ffba" providerId="ADAL" clId="{6B5615BF-733C-4601-AF93-F82300685795}" dt="2025-06-18T05:38:30.124" v="242" actId="26606"/>
          <ac:spMkLst>
            <pc:docMk/>
            <pc:sldMk cId="4098443996" sldId="258"/>
            <ac:spMk id="22" creationId="{CBB0869A-0BE5-B3E9-F73D-2F3691E4D932}"/>
          </ac:spMkLst>
        </pc:spChg>
        <pc:spChg chg="add del">
          <ac:chgData name="VALENTINA FRANCO VELASQUEZ" userId="dc6fdba3-44bb-466c-b873-0537c8c9ffba" providerId="ADAL" clId="{6B5615BF-733C-4601-AF93-F82300685795}" dt="2025-06-18T05:37:21.684" v="230" actId="26606"/>
          <ac:spMkLst>
            <pc:docMk/>
            <pc:sldMk cId="4098443996" sldId="258"/>
            <ac:spMk id="23" creationId="{CBB0869A-0BE5-B3E9-F73D-2F3691E4D932}"/>
          </ac:spMkLst>
        </pc:spChg>
        <pc:spChg chg="add del">
          <ac:chgData name="VALENTINA FRANCO VELASQUEZ" userId="dc6fdba3-44bb-466c-b873-0537c8c9ffba" providerId="ADAL" clId="{6B5615BF-733C-4601-AF93-F82300685795}" dt="2025-06-18T05:38:36.303" v="244" actId="26606"/>
          <ac:spMkLst>
            <pc:docMk/>
            <pc:sldMk cId="4098443996" sldId="258"/>
            <ac:spMk id="24" creationId="{4E267A9A-3339-F8E6-CD25-1670F4B865F1}"/>
          </ac:spMkLst>
        </pc:spChg>
        <pc:spChg chg="add del">
          <ac:chgData name="VALENTINA FRANCO VELASQUEZ" userId="dc6fdba3-44bb-466c-b873-0537c8c9ffba" providerId="ADAL" clId="{6B5615BF-733C-4601-AF93-F82300685795}" dt="2025-06-18T05:38:40.421" v="246" actId="26606"/>
          <ac:spMkLst>
            <pc:docMk/>
            <pc:sldMk cId="4098443996" sldId="258"/>
            <ac:spMk id="26" creationId="{37B65277-82C6-6D08-6DCA-4A7DCC3B7136}"/>
          </ac:spMkLst>
        </pc:spChg>
        <pc:spChg chg="add del">
          <ac:chgData name="VALENTINA FRANCO VELASQUEZ" userId="dc6fdba3-44bb-466c-b873-0537c8c9ffba" providerId="ADAL" clId="{6B5615BF-733C-4601-AF93-F82300685795}" dt="2025-06-18T05:37:20.120" v="229" actId="26606"/>
          <ac:spMkLst>
            <pc:docMk/>
            <pc:sldMk cId="4098443996" sldId="258"/>
            <ac:spMk id="28" creationId="{BA2AFC67-0973-EC0D-F14E-710D701B20BD}"/>
          </ac:spMkLst>
        </pc:spChg>
        <pc:spChg chg="add del">
          <ac:chgData name="VALENTINA FRANCO VELASQUEZ" userId="dc6fdba3-44bb-466c-b873-0537c8c9ffba" providerId="ADAL" clId="{6B5615BF-733C-4601-AF93-F82300685795}" dt="2025-06-18T05:38:54.813" v="248" actId="26606"/>
          <ac:spMkLst>
            <pc:docMk/>
            <pc:sldMk cId="4098443996" sldId="258"/>
            <ac:spMk id="29" creationId="{4AB9B8B4-6AA0-6EC2-5180-35BA3CFC286B}"/>
          </ac:spMkLst>
        </pc:spChg>
        <pc:spChg chg="add">
          <ac:chgData name="VALENTINA FRANCO VELASQUEZ" userId="dc6fdba3-44bb-466c-b873-0537c8c9ffba" providerId="ADAL" clId="{6B5615BF-733C-4601-AF93-F82300685795}" dt="2025-06-18T05:38:54.813" v="249" actId="26606"/>
          <ac:spMkLst>
            <pc:docMk/>
            <pc:sldMk cId="4098443996" sldId="258"/>
            <ac:spMk id="31" creationId="{4E267A9A-3339-F8E6-CD25-1670F4B865F1}"/>
          </ac:spMkLst>
        </pc:spChg>
        <pc:picChg chg="add del mod">
          <ac:chgData name="VALENTINA FRANCO VELASQUEZ" userId="dc6fdba3-44bb-466c-b873-0537c8c9ffba" providerId="ADAL" clId="{6B5615BF-733C-4601-AF93-F82300685795}" dt="2025-06-18T05:30:17.475" v="213" actId="478"/>
          <ac:picMkLst>
            <pc:docMk/>
            <pc:sldMk cId="4098443996" sldId="258"/>
            <ac:picMk id="5" creationId="{457F10A3-1F60-CC60-55AD-63C2053EF596}"/>
          </ac:picMkLst>
        </pc:picChg>
        <pc:picChg chg="add del mod">
          <ac:chgData name="VALENTINA FRANCO VELASQUEZ" userId="dc6fdba3-44bb-466c-b873-0537c8c9ffba" providerId="ADAL" clId="{6B5615BF-733C-4601-AF93-F82300685795}" dt="2025-06-18T05:20:00.393" v="207" actId="478"/>
          <ac:picMkLst>
            <pc:docMk/>
            <pc:sldMk cId="4098443996" sldId="258"/>
            <ac:picMk id="7" creationId="{F681346B-0B47-2E9C-C470-B8DDD2859DEF}"/>
          </ac:picMkLst>
        </pc:picChg>
        <pc:picChg chg="add del mod">
          <ac:chgData name="VALENTINA FRANCO VELASQUEZ" userId="dc6fdba3-44bb-466c-b873-0537c8c9ffba" providerId="ADAL" clId="{6B5615BF-733C-4601-AF93-F82300685795}" dt="2025-06-18T05:37:23.378" v="231" actId="478"/>
          <ac:picMkLst>
            <pc:docMk/>
            <pc:sldMk cId="4098443996" sldId="258"/>
            <ac:picMk id="8" creationId="{AFB5AF83-837E-CD4B-193E-607DB758964E}"/>
          </ac:picMkLst>
        </pc:picChg>
        <pc:picChg chg="add mod">
          <ac:chgData name="VALENTINA FRANCO VELASQUEZ" userId="dc6fdba3-44bb-466c-b873-0537c8c9ffba" providerId="ADAL" clId="{6B5615BF-733C-4601-AF93-F82300685795}" dt="2025-06-18T05:38:54.813" v="249" actId="26606"/>
          <ac:picMkLst>
            <pc:docMk/>
            <pc:sldMk cId="4098443996" sldId="258"/>
            <ac:picMk id="11" creationId="{9EECBD43-0D30-196B-41FA-65D92ACF8EBF}"/>
          </ac:picMkLst>
        </pc:picChg>
      </pc:sldChg>
      <pc:sldChg chg="addSp modSp mod">
        <pc:chgData name="VALENTINA FRANCO VELASQUEZ" userId="dc6fdba3-44bb-466c-b873-0537c8c9ffba" providerId="ADAL" clId="{6B5615BF-733C-4601-AF93-F82300685795}" dt="2025-06-19T18:55:04.012" v="14946"/>
        <pc:sldMkLst>
          <pc:docMk/>
          <pc:sldMk cId="2411374672" sldId="259"/>
        </pc:sldMkLst>
        <pc:spChg chg="mod">
          <ac:chgData name="VALENTINA FRANCO VELASQUEZ" userId="dc6fdba3-44bb-466c-b873-0537c8c9ffba" providerId="ADAL" clId="{6B5615BF-733C-4601-AF93-F82300685795}" dt="2025-06-19T18:55:04.012" v="14946"/>
          <ac:spMkLst>
            <pc:docMk/>
            <pc:sldMk cId="2411374672" sldId="259"/>
            <ac:spMk id="3" creationId="{10B6B2FE-91A5-AC7C-A943-D63881A37BB0}"/>
          </ac:spMkLst>
        </pc:spChg>
        <pc:spChg chg="add mod">
          <ac:chgData name="VALENTINA FRANCO VELASQUEZ" userId="dc6fdba3-44bb-466c-b873-0537c8c9ffba" providerId="ADAL" clId="{6B5615BF-733C-4601-AF93-F82300685795}" dt="2025-06-19T18:19:59.814" v="14423" actId="14100"/>
          <ac:spMkLst>
            <pc:docMk/>
            <pc:sldMk cId="2411374672" sldId="259"/>
            <ac:spMk id="4" creationId="{AAB38F11-5B5E-5A9C-999F-796480C79DDA}"/>
          </ac:spMkLst>
        </pc:spChg>
      </pc:sldChg>
      <pc:sldChg chg="addSp delSp modSp mod setBg">
        <pc:chgData name="VALENTINA FRANCO VELASQUEZ" userId="dc6fdba3-44bb-466c-b873-0537c8c9ffba" providerId="ADAL" clId="{6B5615BF-733C-4601-AF93-F82300685795}" dt="2025-06-19T19:02:29.479" v="14995" actId="20577"/>
        <pc:sldMkLst>
          <pc:docMk/>
          <pc:sldMk cId="2081752880" sldId="261"/>
        </pc:sldMkLst>
        <pc:spChg chg="mod">
          <ac:chgData name="VALENTINA FRANCO VELASQUEZ" userId="dc6fdba3-44bb-466c-b873-0537c8c9ffba" providerId="ADAL" clId="{6B5615BF-733C-4601-AF93-F82300685795}" dt="2025-06-19T19:00:20.048" v="14967" actId="27636"/>
          <ac:spMkLst>
            <pc:docMk/>
            <pc:sldMk cId="2081752880" sldId="261"/>
            <ac:spMk id="2" creationId="{2154D407-5674-F9D4-8ABE-16063D44C8E0}"/>
          </ac:spMkLst>
        </pc:spChg>
        <pc:spChg chg="mod ord">
          <ac:chgData name="VALENTINA FRANCO VELASQUEZ" userId="dc6fdba3-44bb-466c-b873-0537c8c9ffba" providerId="ADAL" clId="{6B5615BF-733C-4601-AF93-F82300685795}" dt="2025-06-19T19:02:29.479" v="14995" actId="20577"/>
          <ac:spMkLst>
            <pc:docMk/>
            <pc:sldMk cId="2081752880" sldId="261"/>
            <ac:spMk id="3" creationId="{24F542B5-1B34-7479-CEAE-2F8533B0F111}"/>
          </ac:spMkLst>
        </pc:spChg>
        <pc:spChg chg="add del">
          <ac:chgData name="VALENTINA FRANCO VELASQUEZ" userId="dc6fdba3-44bb-466c-b873-0537c8c9ffba" providerId="ADAL" clId="{6B5615BF-733C-4601-AF93-F82300685795}" dt="2025-06-19T18:59:42.834" v="14959" actId="26606"/>
          <ac:spMkLst>
            <pc:docMk/>
            <pc:sldMk cId="2081752880" sldId="261"/>
            <ac:spMk id="10" creationId="{92CC1E4F-F1F0-B945-BE50-C72A7103E8AC}"/>
          </ac:spMkLst>
        </pc:spChg>
        <pc:spChg chg="add del">
          <ac:chgData name="VALENTINA FRANCO VELASQUEZ" userId="dc6fdba3-44bb-466c-b873-0537c8c9ffba" providerId="ADAL" clId="{6B5615BF-733C-4601-AF93-F82300685795}" dt="2025-06-19T18:59:50.884" v="14962" actId="26606"/>
          <ac:spMkLst>
            <pc:docMk/>
            <pc:sldMk cId="2081752880" sldId="261"/>
            <ac:spMk id="12" creationId="{BF8BE9A2-8956-141B-BFE6-C607C93D8ACA}"/>
          </ac:spMkLst>
        </pc:spChg>
        <pc:spChg chg="add">
          <ac:chgData name="VALENTINA FRANCO VELASQUEZ" userId="dc6fdba3-44bb-466c-b873-0537c8c9ffba" providerId="ADAL" clId="{6B5615BF-733C-4601-AF93-F82300685795}" dt="2025-06-19T18:59:50.893" v="14963" actId="26606"/>
          <ac:spMkLst>
            <pc:docMk/>
            <pc:sldMk cId="2081752880" sldId="261"/>
            <ac:spMk id="14" creationId="{5E8D3B17-7638-DFD3-18E4-8A6D611749CF}"/>
          </ac:spMkLst>
        </pc:spChg>
        <pc:picChg chg="add mod">
          <ac:chgData name="VALENTINA FRANCO VELASQUEZ" userId="dc6fdba3-44bb-466c-b873-0537c8c9ffba" providerId="ADAL" clId="{6B5615BF-733C-4601-AF93-F82300685795}" dt="2025-06-19T18:59:50.893" v="14963" actId="26606"/>
          <ac:picMkLst>
            <pc:docMk/>
            <pc:sldMk cId="2081752880" sldId="261"/>
            <ac:picMk id="5" creationId="{3D15EFA3-F98F-AAFB-BFA7-B7DF436FC312}"/>
          </ac:picMkLst>
        </pc:picChg>
      </pc:sldChg>
      <pc:sldChg chg="addSp delSp modSp mod setBg">
        <pc:chgData name="VALENTINA FRANCO VELASQUEZ" userId="dc6fdba3-44bb-466c-b873-0537c8c9ffba" providerId="ADAL" clId="{6B5615BF-733C-4601-AF93-F82300685795}" dt="2025-06-17T14:43:34.702" v="34" actId="14100"/>
        <pc:sldMkLst>
          <pc:docMk/>
          <pc:sldMk cId="2580316019" sldId="262"/>
        </pc:sldMkLst>
        <pc:spChg chg="mod ord">
          <ac:chgData name="VALENTINA FRANCO VELASQUEZ" userId="dc6fdba3-44bb-466c-b873-0537c8c9ffba" providerId="ADAL" clId="{6B5615BF-733C-4601-AF93-F82300685795}" dt="2025-06-17T14:43:34.702" v="34" actId="14100"/>
          <ac:spMkLst>
            <pc:docMk/>
            <pc:sldMk cId="2580316019" sldId="262"/>
            <ac:spMk id="2" creationId="{865A50A0-EDF2-6D1A-9A78-7DC7212292E1}"/>
          </ac:spMkLst>
        </pc:spChg>
        <pc:spChg chg="add">
          <ac:chgData name="VALENTINA FRANCO VELASQUEZ" userId="dc6fdba3-44bb-466c-b873-0537c8c9ffba" providerId="ADAL" clId="{6B5615BF-733C-4601-AF93-F82300685795}" dt="2025-06-17T14:43:00.828" v="31" actId="26606"/>
          <ac:spMkLst>
            <pc:docMk/>
            <pc:sldMk cId="2580316019" sldId="262"/>
            <ac:spMk id="8" creationId="{854DEE1C-7FD6-4FA0-A96A-BDF952F199AB}"/>
          </ac:spMkLst>
        </pc:spChg>
        <pc:picChg chg="add mod">
          <ac:chgData name="VALENTINA FRANCO VELASQUEZ" userId="dc6fdba3-44bb-466c-b873-0537c8c9ffba" providerId="ADAL" clId="{6B5615BF-733C-4601-AF93-F82300685795}" dt="2025-06-17T14:43:00.828" v="31" actId="26606"/>
          <ac:picMkLst>
            <pc:docMk/>
            <pc:sldMk cId="2580316019" sldId="262"/>
            <ac:picMk id="5" creationId="{6ED1EB2B-D770-DA74-7C8D-505D76455D6E}"/>
          </ac:picMkLst>
        </pc:picChg>
      </pc:sldChg>
      <pc:sldChg chg="addSp delSp modSp mod setBg setClrOvrMap">
        <pc:chgData name="VALENTINA FRANCO VELASQUEZ" userId="dc6fdba3-44bb-466c-b873-0537c8c9ffba" providerId="ADAL" clId="{6B5615BF-733C-4601-AF93-F82300685795}" dt="2025-06-19T14:32:26.916" v="10669" actId="20577"/>
        <pc:sldMkLst>
          <pc:docMk/>
          <pc:sldMk cId="4008556970" sldId="263"/>
        </pc:sldMkLst>
        <pc:spChg chg="mod ord">
          <ac:chgData name="VALENTINA FRANCO VELASQUEZ" userId="dc6fdba3-44bb-466c-b873-0537c8c9ffba" providerId="ADAL" clId="{6B5615BF-733C-4601-AF93-F82300685795}" dt="2025-06-19T14:32:26.916" v="10669" actId="20577"/>
          <ac:spMkLst>
            <pc:docMk/>
            <pc:sldMk cId="4008556970" sldId="263"/>
            <ac:spMk id="2" creationId="{6BBC0EBC-B70D-789F-EA5F-3933F9930CFD}"/>
          </ac:spMkLst>
        </pc:spChg>
        <pc:spChg chg="add">
          <ac:chgData name="VALENTINA FRANCO VELASQUEZ" userId="dc6fdba3-44bb-466c-b873-0537c8c9ffba" providerId="ADAL" clId="{6B5615BF-733C-4601-AF93-F82300685795}" dt="2025-06-17T14:58:19.720" v="41" actId="26606"/>
          <ac:spMkLst>
            <pc:docMk/>
            <pc:sldMk cId="4008556970" sldId="263"/>
            <ac:spMk id="15" creationId="{A0A2B7F3-65A0-4CC5-8310-3252C59E025D}"/>
          </ac:spMkLst>
        </pc:spChg>
        <pc:picChg chg="add mod ord">
          <ac:chgData name="VALENTINA FRANCO VELASQUEZ" userId="dc6fdba3-44bb-466c-b873-0537c8c9ffba" providerId="ADAL" clId="{6B5615BF-733C-4601-AF93-F82300685795}" dt="2025-06-17T14:58:19.720" v="41" actId="26606"/>
          <ac:picMkLst>
            <pc:docMk/>
            <pc:sldMk cId="4008556970" sldId="263"/>
            <ac:picMk id="5" creationId="{423FED90-6624-D1EB-8C1E-987C2F39F826}"/>
          </ac:picMkLst>
        </pc:picChg>
      </pc:sldChg>
      <pc:sldChg chg="addSp delSp modSp mod">
        <pc:chgData name="VALENTINA FRANCO VELASQUEZ" userId="dc6fdba3-44bb-466c-b873-0537c8c9ffba" providerId="ADAL" clId="{6B5615BF-733C-4601-AF93-F82300685795}" dt="2025-06-19T18:15:29.369" v="14308" actId="14100"/>
        <pc:sldMkLst>
          <pc:docMk/>
          <pc:sldMk cId="4024434006" sldId="264"/>
        </pc:sldMkLst>
        <pc:spChg chg="del">
          <ac:chgData name="VALENTINA FRANCO VELASQUEZ" userId="dc6fdba3-44bb-466c-b873-0537c8c9ffba" providerId="ADAL" clId="{6B5615BF-733C-4601-AF93-F82300685795}" dt="2025-06-18T13:15:16.635" v="3206" actId="478"/>
          <ac:spMkLst>
            <pc:docMk/>
            <pc:sldMk cId="4024434006" sldId="264"/>
            <ac:spMk id="2" creationId="{FCB6D6BB-79FA-426B-9AC8-A30C69160E7B}"/>
          </ac:spMkLst>
        </pc:spChg>
        <pc:spChg chg="mod">
          <ac:chgData name="VALENTINA FRANCO VELASQUEZ" userId="dc6fdba3-44bb-466c-b873-0537c8c9ffba" providerId="ADAL" clId="{6B5615BF-733C-4601-AF93-F82300685795}" dt="2025-06-18T13:25:21.948" v="3363" actId="255"/>
          <ac:spMkLst>
            <pc:docMk/>
            <pc:sldMk cId="4024434006" sldId="264"/>
            <ac:spMk id="3" creationId="{C5BBC9E3-8F5B-0EDA-1B8D-287B3FB32544}"/>
          </ac:spMkLst>
        </pc:spChg>
        <pc:spChg chg="add del mod">
          <ac:chgData name="VALENTINA FRANCO VELASQUEZ" userId="dc6fdba3-44bb-466c-b873-0537c8c9ffba" providerId="ADAL" clId="{6B5615BF-733C-4601-AF93-F82300685795}" dt="2025-06-18T13:15:18.451" v="3207" actId="478"/>
          <ac:spMkLst>
            <pc:docMk/>
            <pc:sldMk cId="4024434006" sldId="264"/>
            <ac:spMk id="5" creationId="{86D24E78-3A46-A12F-4D3C-EF1ACB5D729A}"/>
          </ac:spMkLst>
        </pc:spChg>
        <pc:spChg chg="add mod">
          <ac:chgData name="VALENTINA FRANCO VELASQUEZ" userId="dc6fdba3-44bb-466c-b873-0537c8c9ffba" providerId="ADAL" clId="{6B5615BF-733C-4601-AF93-F82300685795}" dt="2025-06-19T18:15:29.369" v="14308" actId="14100"/>
          <ac:spMkLst>
            <pc:docMk/>
            <pc:sldMk cId="4024434006" sldId="264"/>
            <ac:spMk id="10" creationId="{74A868BD-D3A3-DCDD-2C9A-994FF929AA24}"/>
          </ac:spMkLst>
        </pc:spChg>
        <pc:picChg chg="add del mod modCrop">
          <ac:chgData name="VALENTINA FRANCO VELASQUEZ" userId="dc6fdba3-44bb-466c-b873-0537c8c9ffba" providerId="ADAL" clId="{6B5615BF-733C-4601-AF93-F82300685795}" dt="2025-06-18T13:22:17.341" v="3356" actId="478"/>
          <ac:picMkLst>
            <pc:docMk/>
            <pc:sldMk cId="4024434006" sldId="264"/>
            <ac:picMk id="7" creationId="{392B551F-5476-2C67-8C98-2A8748DCE94E}"/>
          </ac:picMkLst>
        </pc:picChg>
        <pc:picChg chg="add mod">
          <ac:chgData name="VALENTINA FRANCO VELASQUEZ" userId="dc6fdba3-44bb-466c-b873-0537c8c9ffba" providerId="ADAL" clId="{6B5615BF-733C-4601-AF93-F82300685795}" dt="2025-06-18T13:25:28.382" v="3364" actId="1076"/>
          <ac:picMkLst>
            <pc:docMk/>
            <pc:sldMk cId="4024434006" sldId="264"/>
            <ac:picMk id="9" creationId="{A4F03D1E-F6E4-60FE-9C4C-DBCDA7758853}"/>
          </ac:picMkLst>
        </pc:picChg>
      </pc:sldChg>
      <pc:sldChg chg="addSp delSp modSp del mod setBg">
        <pc:chgData name="VALENTINA FRANCO VELASQUEZ" userId="dc6fdba3-44bb-466c-b873-0537c8c9ffba" providerId="ADAL" clId="{6B5615BF-733C-4601-AF93-F82300685795}" dt="2025-06-19T03:45:27.539" v="5453" actId="47"/>
        <pc:sldMkLst>
          <pc:docMk/>
          <pc:sldMk cId="800721651" sldId="265"/>
        </pc:sldMkLst>
        <pc:spChg chg="mod">
          <ac:chgData name="VALENTINA FRANCO VELASQUEZ" userId="dc6fdba3-44bb-466c-b873-0537c8c9ffba" providerId="ADAL" clId="{6B5615BF-733C-4601-AF93-F82300685795}" dt="2025-06-19T03:32:10.519" v="5239" actId="26606"/>
          <ac:spMkLst>
            <pc:docMk/>
            <pc:sldMk cId="800721651" sldId="265"/>
            <ac:spMk id="2" creationId="{64C237BC-05AD-F4C5-82FF-8F3EFBCB9C3E}"/>
          </ac:spMkLst>
        </pc:spChg>
        <pc:spChg chg="mod ord">
          <ac:chgData name="VALENTINA FRANCO VELASQUEZ" userId="dc6fdba3-44bb-466c-b873-0537c8c9ffba" providerId="ADAL" clId="{6B5615BF-733C-4601-AF93-F82300685795}" dt="2025-06-19T03:32:10.519" v="5239" actId="26606"/>
          <ac:spMkLst>
            <pc:docMk/>
            <pc:sldMk cId="800721651" sldId="265"/>
            <ac:spMk id="3" creationId="{7EE9E332-9E58-DC5F-C87F-E5DAF3FB1657}"/>
          </ac:spMkLst>
        </pc:spChg>
        <pc:spChg chg="add del">
          <ac:chgData name="VALENTINA FRANCO VELASQUEZ" userId="dc6fdba3-44bb-466c-b873-0537c8c9ffba" providerId="ADAL" clId="{6B5615BF-733C-4601-AF93-F82300685795}" dt="2025-06-19T03:31:00.178" v="5235" actId="22"/>
          <ac:spMkLst>
            <pc:docMk/>
            <pc:sldMk cId="800721651" sldId="265"/>
            <ac:spMk id="5" creationId="{118CFBDA-83E0-CB92-FC3F-D63C4DB31E31}"/>
          </ac:spMkLst>
        </pc:spChg>
        <pc:spChg chg="add del mod">
          <ac:chgData name="VALENTINA FRANCO VELASQUEZ" userId="dc6fdba3-44bb-466c-b873-0537c8c9ffba" providerId="ADAL" clId="{6B5615BF-733C-4601-AF93-F82300685795}" dt="2025-06-19T03:38:01.934" v="5353" actId="20577"/>
          <ac:spMkLst>
            <pc:docMk/>
            <pc:sldMk cId="800721651" sldId="265"/>
            <ac:spMk id="8" creationId="{12DC8801-9649-7A63-2747-1FF55F9E2421}"/>
          </ac:spMkLst>
        </pc:spChg>
        <pc:spChg chg="add">
          <ac:chgData name="VALENTINA FRANCO VELASQUEZ" userId="dc6fdba3-44bb-466c-b873-0537c8c9ffba" providerId="ADAL" clId="{6B5615BF-733C-4601-AF93-F82300685795}" dt="2025-06-19T03:32:10.519" v="5239" actId="26606"/>
          <ac:spMkLst>
            <pc:docMk/>
            <pc:sldMk cId="800721651" sldId="265"/>
            <ac:spMk id="12" creationId="{92CC1E4F-F1F0-B945-BE50-C72A7103E8AC}"/>
          </ac:spMkLst>
        </pc:spChg>
        <pc:picChg chg="add mod">
          <ac:chgData name="VALENTINA FRANCO VELASQUEZ" userId="dc6fdba3-44bb-466c-b873-0537c8c9ffba" providerId="ADAL" clId="{6B5615BF-733C-4601-AF93-F82300685795}" dt="2025-06-19T03:37:46.421" v="5338" actId="14100"/>
          <ac:picMkLst>
            <pc:docMk/>
            <pc:sldMk cId="800721651" sldId="265"/>
            <ac:picMk id="7" creationId="{90077264-D9F2-CC4B-78A0-B21A30D5724C}"/>
          </ac:picMkLst>
        </pc:picChg>
      </pc:sldChg>
      <pc:sldChg chg="addSp modSp mod setBg">
        <pc:chgData name="VALENTINA FRANCO VELASQUEZ" userId="dc6fdba3-44bb-466c-b873-0537c8c9ffba" providerId="ADAL" clId="{6B5615BF-733C-4601-AF93-F82300685795}" dt="2025-06-19T18:19:17.364" v="14399" actId="14100"/>
        <pc:sldMkLst>
          <pc:docMk/>
          <pc:sldMk cId="3112979474" sldId="266"/>
        </pc:sldMkLst>
        <pc:spChg chg="mod">
          <ac:chgData name="VALENTINA FRANCO VELASQUEZ" userId="dc6fdba3-44bb-466c-b873-0537c8c9ffba" providerId="ADAL" clId="{6B5615BF-733C-4601-AF93-F82300685795}" dt="2025-06-19T11:32:59.657" v="9250" actId="1076"/>
          <ac:spMkLst>
            <pc:docMk/>
            <pc:sldMk cId="3112979474" sldId="266"/>
            <ac:spMk id="2" creationId="{220D8B9C-6185-31FF-B571-8B011743AE37}"/>
          </ac:spMkLst>
        </pc:spChg>
        <pc:spChg chg="mod ord">
          <ac:chgData name="VALENTINA FRANCO VELASQUEZ" userId="dc6fdba3-44bb-466c-b873-0537c8c9ffba" providerId="ADAL" clId="{6B5615BF-733C-4601-AF93-F82300685795}" dt="2025-06-19T11:32:51.219" v="9249" actId="1076"/>
          <ac:spMkLst>
            <pc:docMk/>
            <pc:sldMk cId="3112979474" sldId="266"/>
            <ac:spMk id="3" creationId="{9A595961-2549-840A-868C-7318A9DA5E97}"/>
          </ac:spMkLst>
        </pc:spChg>
        <pc:spChg chg="add mod">
          <ac:chgData name="VALENTINA FRANCO VELASQUEZ" userId="dc6fdba3-44bb-466c-b873-0537c8c9ffba" providerId="ADAL" clId="{6B5615BF-733C-4601-AF93-F82300685795}" dt="2025-06-19T18:19:17.364" v="14399" actId="14100"/>
          <ac:spMkLst>
            <pc:docMk/>
            <pc:sldMk cId="3112979474" sldId="266"/>
            <ac:spMk id="6" creationId="{16442E03-27A6-B0F2-A8B6-A60C18934D34}"/>
          </ac:spMkLst>
        </pc:spChg>
        <pc:spChg chg="add">
          <ac:chgData name="VALENTINA FRANCO VELASQUEZ" userId="dc6fdba3-44bb-466c-b873-0537c8c9ffba" providerId="ADAL" clId="{6B5615BF-733C-4601-AF93-F82300685795}" dt="2025-06-19T11:26:44.570" v="9007" actId="26606"/>
          <ac:spMkLst>
            <pc:docMk/>
            <pc:sldMk cId="3112979474" sldId="266"/>
            <ac:spMk id="10" creationId="{37B65277-82C6-6D08-6DCA-4A7DCC3B7136}"/>
          </ac:spMkLst>
        </pc:spChg>
        <pc:picChg chg="add mod">
          <ac:chgData name="VALENTINA FRANCO VELASQUEZ" userId="dc6fdba3-44bb-466c-b873-0537c8c9ffba" providerId="ADAL" clId="{6B5615BF-733C-4601-AF93-F82300685795}" dt="2025-06-19T11:26:58.538" v="9010" actId="14100"/>
          <ac:picMkLst>
            <pc:docMk/>
            <pc:sldMk cId="3112979474" sldId="266"/>
            <ac:picMk id="5" creationId="{AF58B69C-07DD-6F10-6E11-FC6846629294}"/>
          </ac:picMkLst>
        </pc:picChg>
      </pc:sldChg>
      <pc:sldChg chg="addSp modSp del">
        <pc:chgData name="VALENTINA FRANCO VELASQUEZ" userId="dc6fdba3-44bb-466c-b873-0537c8c9ffba" providerId="ADAL" clId="{6B5615BF-733C-4601-AF93-F82300685795}" dt="2025-06-19T15:57:55.252" v="11283" actId="47"/>
        <pc:sldMkLst>
          <pc:docMk/>
          <pc:sldMk cId="3881662197" sldId="267"/>
        </pc:sldMkLst>
        <pc:spChg chg="add mod">
          <ac:chgData name="VALENTINA FRANCO VELASQUEZ" userId="dc6fdba3-44bb-466c-b873-0537c8c9ffba" providerId="ADAL" clId="{6B5615BF-733C-4601-AF93-F82300685795}" dt="2025-06-19T15:50:09.407" v="11251"/>
          <ac:spMkLst>
            <pc:docMk/>
            <pc:sldMk cId="3881662197" sldId="267"/>
            <ac:spMk id="4" creationId="{5B86FB40-4697-9808-DF92-8FE85F12417D}"/>
          </ac:spMkLst>
        </pc:spChg>
      </pc:sldChg>
      <pc:sldChg chg="addSp modSp mod">
        <pc:chgData name="VALENTINA FRANCO VELASQUEZ" userId="dc6fdba3-44bb-466c-b873-0537c8c9ffba" providerId="ADAL" clId="{6B5615BF-733C-4601-AF93-F82300685795}" dt="2025-06-19T20:02:27.677" v="15077" actId="14100"/>
        <pc:sldMkLst>
          <pc:docMk/>
          <pc:sldMk cId="278854225" sldId="268"/>
        </pc:sldMkLst>
        <pc:spChg chg="mod">
          <ac:chgData name="VALENTINA FRANCO VELASQUEZ" userId="dc6fdba3-44bb-466c-b873-0537c8c9ffba" providerId="ADAL" clId="{6B5615BF-733C-4601-AF93-F82300685795}" dt="2025-06-19T19:58:09.058" v="15066" actId="27636"/>
          <ac:spMkLst>
            <pc:docMk/>
            <pc:sldMk cId="278854225" sldId="268"/>
            <ac:spMk id="3" creationId="{481778F5-BF27-0989-0E68-100ED2858D52}"/>
          </ac:spMkLst>
        </pc:spChg>
        <pc:spChg chg="add mod">
          <ac:chgData name="VALENTINA FRANCO VELASQUEZ" userId="dc6fdba3-44bb-466c-b873-0537c8c9ffba" providerId="ADAL" clId="{6B5615BF-733C-4601-AF93-F82300685795}" dt="2025-06-19T18:20:59.851" v="14453" actId="14100"/>
          <ac:spMkLst>
            <pc:docMk/>
            <pc:sldMk cId="278854225" sldId="268"/>
            <ac:spMk id="4" creationId="{B036C533-3B7F-30B3-3826-F23D6355D219}"/>
          </ac:spMkLst>
        </pc:spChg>
        <pc:spChg chg="add mod">
          <ac:chgData name="VALENTINA FRANCO VELASQUEZ" userId="dc6fdba3-44bb-466c-b873-0537c8c9ffba" providerId="ADAL" clId="{6B5615BF-733C-4601-AF93-F82300685795}" dt="2025-06-19T20:02:27.677" v="15077" actId="14100"/>
          <ac:spMkLst>
            <pc:docMk/>
            <pc:sldMk cId="278854225" sldId="268"/>
            <ac:spMk id="5" creationId="{D0D77DDE-0B75-946C-4EC0-25A71BCC6701}"/>
          </ac:spMkLst>
        </pc:spChg>
      </pc:sldChg>
      <pc:sldChg chg="new del">
        <pc:chgData name="VALENTINA FRANCO VELASQUEZ" userId="dc6fdba3-44bb-466c-b873-0537c8c9ffba" providerId="ADAL" clId="{6B5615BF-733C-4601-AF93-F82300685795}" dt="2025-06-18T09:31:51.667" v="2278" actId="47"/>
        <pc:sldMkLst>
          <pc:docMk/>
          <pc:sldMk cId="1354644907" sldId="269"/>
        </pc:sldMkLst>
      </pc:sldChg>
      <pc:sldChg chg="new del">
        <pc:chgData name="VALENTINA FRANCO VELASQUEZ" userId="dc6fdba3-44bb-466c-b873-0537c8c9ffba" providerId="ADAL" clId="{6B5615BF-733C-4601-AF93-F82300685795}" dt="2025-06-17T19:40:31.902" v="181" actId="680"/>
        <pc:sldMkLst>
          <pc:docMk/>
          <pc:sldMk cId="1462598797" sldId="269"/>
        </pc:sldMkLst>
      </pc:sldChg>
      <pc:sldChg chg="addSp delSp modSp add mod delAnim modAnim">
        <pc:chgData name="VALENTINA FRANCO VELASQUEZ" userId="dc6fdba3-44bb-466c-b873-0537c8c9ffba" providerId="ADAL" clId="{6B5615BF-733C-4601-AF93-F82300685795}" dt="2025-06-19T18:14:37.610" v="14287" actId="14100"/>
        <pc:sldMkLst>
          <pc:docMk/>
          <pc:sldMk cId="3682146376" sldId="270"/>
        </pc:sldMkLst>
        <pc:spChg chg="del mod">
          <ac:chgData name="VALENTINA FRANCO VELASQUEZ" userId="dc6fdba3-44bb-466c-b873-0537c8c9ffba" providerId="ADAL" clId="{6B5615BF-733C-4601-AF93-F82300685795}" dt="2025-06-18T08:46:11.806" v="1831" actId="478"/>
          <ac:spMkLst>
            <pc:docMk/>
            <pc:sldMk cId="3682146376" sldId="270"/>
            <ac:spMk id="2" creationId="{A567B6BC-057B-0478-3094-EE62DE7CA013}"/>
          </ac:spMkLst>
        </pc:spChg>
        <pc:spChg chg="add del mod">
          <ac:chgData name="VALENTINA FRANCO VELASQUEZ" userId="dc6fdba3-44bb-466c-b873-0537c8c9ffba" providerId="ADAL" clId="{6B5615BF-733C-4601-AF93-F82300685795}" dt="2025-06-18T05:55:16.661" v="403" actId="478"/>
          <ac:spMkLst>
            <pc:docMk/>
            <pc:sldMk cId="3682146376" sldId="270"/>
            <ac:spMk id="3" creationId="{AB1EDAD4-49E1-8C7F-62E6-F65F08A54C63}"/>
          </ac:spMkLst>
        </pc:spChg>
        <pc:spChg chg="add mod">
          <ac:chgData name="VALENTINA FRANCO VELASQUEZ" userId="dc6fdba3-44bb-466c-b873-0537c8c9ffba" providerId="ADAL" clId="{6B5615BF-733C-4601-AF93-F82300685795}" dt="2025-06-18T08:49:29.041" v="2064" actId="12788"/>
          <ac:spMkLst>
            <pc:docMk/>
            <pc:sldMk cId="3682146376" sldId="270"/>
            <ac:spMk id="6" creationId="{C6B65886-5A16-2354-E5A3-E363D9CDC45B}"/>
          </ac:spMkLst>
        </pc:spChg>
        <pc:spChg chg="add del mod">
          <ac:chgData name="VALENTINA FRANCO VELASQUEZ" userId="dc6fdba3-44bb-466c-b873-0537c8c9ffba" providerId="ADAL" clId="{6B5615BF-733C-4601-AF93-F82300685795}" dt="2025-06-18T05:55:20.506" v="404" actId="478"/>
          <ac:spMkLst>
            <pc:docMk/>
            <pc:sldMk cId="3682146376" sldId="270"/>
            <ac:spMk id="9" creationId="{4016061A-DC88-AD8E-3648-277E3E4C5105}"/>
          </ac:spMkLst>
        </pc:spChg>
        <pc:spChg chg="add mod">
          <ac:chgData name="VALENTINA FRANCO VELASQUEZ" userId="dc6fdba3-44bb-466c-b873-0537c8c9ffba" providerId="ADAL" clId="{6B5615BF-733C-4601-AF93-F82300685795}" dt="2025-06-18T08:49:29.041" v="2064" actId="12788"/>
          <ac:spMkLst>
            <pc:docMk/>
            <pc:sldMk cId="3682146376" sldId="270"/>
            <ac:spMk id="10" creationId="{C1A2D5B3-64FC-8FCB-0D2E-33287557DB8A}"/>
          </ac:spMkLst>
        </pc:spChg>
        <pc:spChg chg="add mod">
          <ac:chgData name="VALENTINA FRANCO VELASQUEZ" userId="dc6fdba3-44bb-466c-b873-0537c8c9ffba" providerId="ADAL" clId="{6B5615BF-733C-4601-AF93-F82300685795}" dt="2025-06-18T07:29:04.388" v="938" actId="164"/>
          <ac:spMkLst>
            <pc:docMk/>
            <pc:sldMk cId="3682146376" sldId="270"/>
            <ac:spMk id="13" creationId="{302C250D-312B-D261-DFCC-E2DF9126F134}"/>
          </ac:spMkLst>
        </pc:spChg>
        <pc:spChg chg="add mod">
          <ac:chgData name="VALENTINA FRANCO VELASQUEZ" userId="dc6fdba3-44bb-466c-b873-0537c8c9ffba" providerId="ADAL" clId="{6B5615BF-733C-4601-AF93-F82300685795}" dt="2025-06-18T07:29:04.388" v="938" actId="164"/>
          <ac:spMkLst>
            <pc:docMk/>
            <pc:sldMk cId="3682146376" sldId="270"/>
            <ac:spMk id="14" creationId="{30DC242C-C1A5-7FC9-DDCB-22F69409772B}"/>
          </ac:spMkLst>
        </pc:spChg>
        <pc:spChg chg="add mod">
          <ac:chgData name="VALENTINA FRANCO VELASQUEZ" userId="dc6fdba3-44bb-466c-b873-0537c8c9ffba" providerId="ADAL" clId="{6B5615BF-733C-4601-AF93-F82300685795}" dt="2025-06-18T08:27:55.997" v="1757" actId="20577"/>
          <ac:spMkLst>
            <pc:docMk/>
            <pc:sldMk cId="3682146376" sldId="270"/>
            <ac:spMk id="19" creationId="{ED232DAE-80D0-C9E1-B10D-08098C0E0AD6}"/>
          </ac:spMkLst>
        </pc:spChg>
        <pc:spChg chg="add mod">
          <ac:chgData name="VALENTINA FRANCO VELASQUEZ" userId="dc6fdba3-44bb-466c-b873-0537c8c9ffba" providerId="ADAL" clId="{6B5615BF-733C-4601-AF93-F82300685795}" dt="2025-06-18T08:27:57.305" v="1758" actId="20577"/>
          <ac:spMkLst>
            <pc:docMk/>
            <pc:sldMk cId="3682146376" sldId="270"/>
            <ac:spMk id="20" creationId="{43B976A8-C74C-A1F1-F2BF-0D18B7430CFD}"/>
          </ac:spMkLst>
        </pc:spChg>
        <pc:spChg chg="add mod">
          <ac:chgData name="VALENTINA FRANCO VELASQUEZ" userId="dc6fdba3-44bb-466c-b873-0537c8c9ffba" providerId="ADAL" clId="{6B5615BF-733C-4601-AF93-F82300685795}" dt="2025-06-18T08:27:58.284" v="1759" actId="20577"/>
          <ac:spMkLst>
            <pc:docMk/>
            <pc:sldMk cId="3682146376" sldId="270"/>
            <ac:spMk id="21" creationId="{959AA97D-1798-C73E-53FE-B9E882BBA3F8}"/>
          </ac:spMkLst>
        </pc:spChg>
        <pc:spChg chg="add del">
          <ac:chgData name="VALENTINA FRANCO VELASQUEZ" userId="dc6fdba3-44bb-466c-b873-0537c8c9ffba" providerId="ADAL" clId="{6B5615BF-733C-4601-AF93-F82300685795}" dt="2025-06-18T06:57:10.282" v="510" actId="478"/>
          <ac:spMkLst>
            <pc:docMk/>
            <pc:sldMk cId="3682146376" sldId="270"/>
            <ac:spMk id="24" creationId="{A7F9A371-57E2-300F-6860-064C6D41C48F}"/>
          </ac:spMkLst>
        </pc:spChg>
        <pc:spChg chg="add del">
          <ac:chgData name="VALENTINA FRANCO VELASQUEZ" userId="dc6fdba3-44bb-466c-b873-0537c8c9ffba" providerId="ADAL" clId="{6B5615BF-733C-4601-AF93-F82300685795}" dt="2025-06-18T06:58:32.016" v="512" actId="478"/>
          <ac:spMkLst>
            <pc:docMk/>
            <pc:sldMk cId="3682146376" sldId="270"/>
            <ac:spMk id="25" creationId="{19F06736-FEAF-4132-7294-8CE2D50DE056}"/>
          </ac:spMkLst>
        </pc:spChg>
        <pc:spChg chg="add del">
          <ac:chgData name="VALENTINA FRANCO VELASQUEZ" userId="dc6fdba3-44bb-466c-b873-0537c8c9ffba" providerId="ADAL" clId="{6B5615BF-733C-4601-AF93-F82300685795}" dt="2025-06-18T06:59:15.328" v="514" actId="478"/>
          <ac:spMkLst>
            <pc:docMk/>
            <pc:sldMk cId="3682146376" sldId="270"/>
            <ac:spMk id="26" creationId="{B615CB20-28EC-7906-72DC-EF97F2E8888F}"/>
          </ac:spMkLst>
        </pc:spChg>
        <pc:spChg chg="add mod">
          <ac:chgData name="VALENTINA FRANCO VELASQUEZ" userId="dc6fdba3-44bb-466c-b873-0537c8c9ffba" providerId="ADAL" clId="{6B5615BF-733C-4601-AF93-F82300685795}" dt="2025-06-18T07:29:04.388" v="938" actId="164"/>
          <ac:spMkLst>
            <pc:docMk/>
            <pc:sldMk cId="3682146376" sldId="270"/>
            <ac:spMk id="27" creationId="{85BBE4BE-37A8-89BC-A849-BC85465C8633}"/>
          </ac:spMkLst>
        </pc:spChg>
        <pc:spChg chg="add mod ord">
          <ac:chgData name="VALENTINA FRANCO VELASQUEZ" userId="dc6fdba3-44bb-466c-b873-0537c8c9ffba" providerId="ADAL" clId="{6B5615BF-733C-4601-AF93-F82300685795}" dt="2025-06-18T07:36:21.895" v="1025" actId="164"/>
          <ac:spMkLst>
            <pc:docMk/>
            <pc:sldMk cId="3682146376" sldId="270"/>
            <ac:spMk id="28" creationId="{EA988529-D149-F492-EF8D-11BA7D8D2BEA}"/>
          </ac:spMkLst>
        </pc:spChg>
        <pc:spChg chg="add del mod">
          <ac:chgData name="VALENTINA FRANCO VELASQUEZ" userId="dc6fdba3-44bb-466c-b873-0537c8c9ffba" providerId="ADAL" clId="{6B5615BF-733C-4601-AF93-F82300685795}" dt="2025-06-18T07:05:21.230" v="571" actId="478"/>
          <ac:spMkLst>
            <pc:docMk/>
            <pc:sldMk cId="3682146376" sldId="270"/>
            <ac:spMk id="29" creationId="{A3FC8330-987D-0714-2910-8CEFC3DEF1AD}"/>
          </ac:spMkLst>
        </pc:spChg>
        <pc:spChg chg="add mod ord">
          <ac:chgData name="VALENTINA FRANCO VELASQUEZ" userId="dc6fdba3-44bb-466c-b873-0537c8c9ffba" providerId="ADAL" clId="{6B5615BF-733C-4601-AF93-F82300685795}" dt="2025-06-18T07:36:21.895" v="1025" actId="164"/>
          <ac:spMkLst>
            <pc:docMk/>
            <pc:sldMk cId="3682146376" sldId="270"/>
            <ac:spMk id="30" creationId="{61C3814D-27CE-098C-3D69-A1A0AD928D89}"/>
          </ac:spMkLst>
        </pc:spChg>
        <pc:spChg chg="add mod ord">
          <ac:chgData name="VALENTINA FRANCO VELASQUEZ" userId="dc6fdba3-44bb-466c-b873-0537c8c9ffba" providerId="ADAL" clId="{6B5615BF-733C-4601-AF93-F82300685795}" dt="2025-06-18T07:34:57.030" v="978" actId="164"/>
          <ac:spMkLst>
            <pc:docMk/>
            <pc:sldMk cId="3682146376" sldId="270"/>
            <ac:spMk id="31" creationId="{E9EF2910-97DF-82F1-E438-7A24C42F0E10}"/>
          </ac:spMkLst>
        </pc:spChg>
        <pc:spChg chg="add mod">
          <ac:chgData name="VALENTINA FRANCO VELASQUEZ" userId="dc6fdba3-44bb-466c-b873-0537c8c9ffba" providerId="ADAL" clId="{6B5615BF-733C-4601-AF93-F82300685795}" dt="2025-06-18T07:34:57.030" v="978" actId="164"/>
          <ac:spMkLst>
            <pc:docMk/>
            <pc:sldMk cId="3682146376" sldId="270"/>
            <ac:spMk id="32" creationId="{94CB4C0E-A549-FBC5-79B5-A0671FFA23EF}"/>
          </ac:spMkLst>
        </pc:spChg>
        <pc:spChg chg="add mod">
          <ac:chgData name="VALENTINA FRANCO VELASQUEZ" userId="dc6fdba3-44bb-466c-b873-0537c8c9ffba" providerId="ADAL" clId="{6B5615BF-733C-4601-AF93-F82300685795}" dt="2025-06-18T07:36:21.895" v="1025" actId="164"/>
          <ac:spMkLst>
            <pc:docMk/>
            <pc:sldMk cId="3682146376" sldId="270"/>
            <ac:spMk id="33" creationId="{3F0862EE-CB5C-7FCD-395F-E1750E122C25}"/>
          </ac:spMkLst>
        </pc:spChg>
        <pc:spChg chg="add mod">
          <ac:chgData name="VALENTINA FRANCO VELASQUEZ" userId="dc6fdba3-44bb-466c-b873-0537c8c9ffba" providerId="ADAL" clId="{6B5615BF-733C-4601-AF93-F82300685795}" dt="2025-06-18T08:04:40.069" v="1573" actId="164"/>
          <ac:spMkLst>
            <pc:docMk/>
            <pc:sldMk cId="3682146376" sldId="270"/>
            <ac:spMk id="34" creationId="{A36B509A-9BB9-501E-435B-833AE8A575B5}"/>
          </ac:spMkLst>
        </pc:spChg>
        <pc:spChg chg="add mod">
          <ac:chgData name="VALENTINA FRANCO VELASQUEZ" userId="dc6fdba3-44bb-466c-b873-0537c8c9ffba" providerId="ADAL" clId="{6B5615BF-733C-4601-AF93-F82300685795}" dt="2025-06-18T08:04:40.069" v="1573" actId="164"/>
          <ac:spMkLst>
            <pc:docMk/>
            <pc:sldMk cId="3682146376" sldId="270"/>
            <ac:spMk id="35" creationId="{23DF62E7-E675-D296-FA6D-0B6AA50A58D0}"/>
          </ac:spMkLst>
        </pc:spChg>
        <pc:spChg chg="add del mod">
          <ac:chgData name="VALENTINA FRANCO VELASQUEZ" userId="dc6fdba3-44bb-466c-b873-0537c8c9ffba" providerId="ADAL" clId="{6B5615BF-733C-4601-AF93-F82300685795}" dt="2025-06-18T07:33:50.043" v="965" actId="478"/>
          <ac:spMkLst>
            <pc:docMk/>
            <pc:sldMk cId="3682146376" sldId="270"/>
            <ac:spMk id="36" creationId="{496197C6-2D94-76F8-FCC7-E5E11FCC1F69}"/>
          </ac:spMkLst>
        </pc:spChg>
        <pc:spChg chg="add del mod">
          <ac:chgData name="VALENTINA FRANCO VELASQUEZ" userId="dc6fdba3-44bb-466c-b873-0537c8c9ffba" providerId="ADAL" clId="{6B5615BF-733C-4601-AF93-F82300685795}" dt="2025-06-18T08:45:17.902" v="1824" actId="478"/>
          <ac:spMkLst>
            <pc:docMk/>
            <pc:sldMk cId="3682146376" sldId="270"/>
            <ac:spMk id="37" creationId="{62E8738A-452A-7D14-E54A-5A153EE1AF74}"/>
          </ac:spMkLst>
        </pc:spChg>
        <pc:spChg chg="add mod">
          <ac:chgData name="VALENTINA FRANCO VELASQUEZ" userId="dc6fdba3-44bb-466c-b873-0537c8c9ffba" providerId="ADAL" clId="{6B5615BF-733C-4601-AF93-F82300685795}" dt="2025-06-18T07:29:04.388" v="938" actId="164"/>
          <ac:spMkLst>
            <pc:docMk/>
            <pc:sldMk cId="3682146376" sldId="270"/>
            <ac:spMk id="38" creationId="{5A4EB337-C611-F061-A70A-8E7268ED9907}"/>
          </ac:spMkLst>
        </pc:spChg>
        <pc:spChg chg="add mod">
          <ac:chgData name="VALENTINA FRANCO VELASQUEZ" userId="dc6fdba3-44bb-466c-b873-0537c8c9ffba" providerId="ADAL" clId="{6B5615BF-733C-4601-AF93-F82300685795}" dt="2025-06-18T08:27:59.382" v="1760" actId="20577"/>
          <ac:spMkLst>
            <pc:docMk/>
            <pc:sldMk cId="3682146376" sldId="270"/>
            <ac:spMk id="39" creationId="{54A87D45-4E21-A829-4FAA-18D54A816109}"/>
          </ac:spMkLst>
        </pc:spChg>
        <pc:spChg chg="add mod">
          <ac:chgData name="VALENTINA FRANCO VELASQUEZ" userId="dc6fdba3-44bb-466c-b873-0537c8c9ffba" providerId="ADAL" clId="{6B5615BF-733C-4601-AF93-F82300685795}" dt="2025-06-18T07:23:43.647" v="853" actId="164"/>
          <ac:spMkLst>
            <pc:docMk/>
            <pc:sldMk cId="3682146376" sldId="270"/>
            <ac:spMk id="40" creationId="{24FF6EBD-5F7C-1918-189C-7941EF3ADEC4}"/>
          </ac:spMkLst>
        </pc:spChg>
        <pc:spChg chg="add mod">
          <ac:chgData name="VALENTINA FRANCO VELASQUEZ" userId="dc6fdba3-44bb-466c-b873-0537c8c9ffba" providerId="ADAL" clId="{6B5615BF-733C-4601-AF93-F82300685795}" dt="2025-06-18T07:23:43.647" v="853" actId="164"/>
          <ac:spMkLst>
            <pc:docMk/>
            <pc:sldMk cId="3682146376" sldId="270"/>
            <ac:spMk id="41" creationId="{503FBBE1-4E69-0F16-79C9-5CEF905F7C3F}"/>
          </ac:spMkLst>
        </pc:spChg>
        <pc:spChg chg="add mod ord">
          <ac:chgData name="VALENTINA FRANCO VELASQUEZ" userId="dc6fdba3-44bb-466c-b873-0537c8c9ffba" providerId="ADAL" clId="{6B5615BF-733C-4601-AF93-F82300685795}" dt="2025-06-18T07:23:43.647" v="853" actId="164"/>
          <ac:spMkLst>
            <pc:docMk/>
            <pc:sldMk cId="3682146376" sldId="270"/>
            <ac:spMk id="42" creationId="{F5EF9FD4-72E1-0B42-C256-0B6497362B92}"/>
          </ac:spMkLst>
        </pc:spChg>
        <pc:spChg chg="add mod">
          <ac:chgData name="VALENTINA FRANCO VELASQUEZ" userId="dc6fdba3-44bb-466c-b873-0537c8c9ffba" providerId="ADAL" clId="{6B5615BF-733C-4601-AF93-F82300685795}" dt="2025-06-18T07:23:43.647" v="853" actId="164"/>
          <ac:spMkLst>
            <pc:docMk/>
            <pc:sldMk cId="3682146376" sldId="270"/>
            <ac:spMk id="43" creationId="{2673523B-B37F-2F5F-0E78-DC1551872945}"/>
          </ac:spMkLst>
        </pc:spChg>
        <pc:spChg chg="add mod">
          <ac:chgData name="VALENTINA FRANCO VELASQUEZ" userId="dc6fdba3-44bb-466c-b873-0537c8c9ffba" providerId="ADAL" clId="{6B5615BF-733C-4601-AF93-F82300685795}" dt="2025-06-18T07:29:04.388" v="938" actId="164"/>
          <ac:spMkLst>
            <pc:docMk/>
            <pc:sldMk cId="3682146376" sldId="270"/>
            <ac:spMk id="44" creationId="{68D61588-50EB-5317-4235-25D4AA393FA2}"/>
          </ac:spMkLst>
        </pc:spChg>
        <pc:spChg chg="add mod">
          <ac:chgData name="VALENTINA FRANCO VELASQUEZ" userId="dc6fdba3-44bb-466c-b873-0537c8c9ffba" providerId="ADAL" clId="{6B5615BF-733C-4601-AF93-F82300685795}" dt="2025-06-18T07:29:04.388" v="938" actId="164"/>
          <ac:spMkLst>
            <pc:docMk/>
            <pc:sldMk cId="3682146376" sldId="270"/>
            <ac:spMk id="45" creationId="{CDF8BF11-7604-3822-FE3E-76A39D852B41}"/>
          </ac:spMkLst>
        </pc:spChg>
        <pc:spChg chg="add mod">
          <ac:chgData name="VALENTINA FRANCO VELASQUEZ" userId="dc6fdba3-44bb-466c-b873-0537c8c9ffba" providerId="ADAL" clId="{6B5615BF-733C-4601-AF93-F82300685795}" dt="2025-06-18T08:28:02.474" v="1762" actId="20577"/>
          <ac:spMkLst>
            <pc:docMk/>
            <pc:sldMk cId="3682146376" sldId="270"/>
            <ac:spMk id="46" creationId="{D2ECF6FD-8C36-719A-DCBB-AE9BDAFE2EAC}"/>
          </ac:spMkLst>
        </pc:spChg>
        <pc:spChg chg="add del mod">
          <ac:chgData name="VALENTINA FRANCO VELASQUEZ" userId="dc6fdba3-44bb-466c-b873-0537c8c9ffba" providerId="ADAL" clId="{6B5615BF-733C-4601-AF93-F82300685795}" dt="2025-06-18T08:41:15.103" v="1821" actId="478"/>
          <ac:spMkLst>
            <pc:docMk/>
            <pc:sldMk cId="3682146376" sldId="270"/>
            <ac:spMk id="47" creationId="{BBCEF038-9DD8-8619-D54F-3F247B16F7E4}"/>
          </ac:spMkLst>
        </pc:spChg>
        <pc:spChg chg="add del mod">
          <ac:chgData name="VALENTINA FRANCO VELASQUEZ" userId="dc6fdba3-44bb-466c-b873-0537c8c9ffba" providerId="ADAL" clId="{6B5615BF-733C-4601-AF93-F82300685795}" dt="2025-06-18T08:41:28.716" v="1823" actId="478"/>
          <ac:spMkLst>
            <pc:docMk/>
            <pc:sldMk cId="3682146376" sldId="270"/>
            <ac:spMk id="48" creationId="{6E0ED12C-3A7F-534A-DDDC-8BDD14DAAE91}"/>
          </ac:spMkLst>
        </pc:spChg>
        <pc:spChg chg="add del mod">
          <ac:chgData name="VALENTINA FRANCO VELASQUEZ" userId="dc6fdba3-44bb-466c-b873-0537c8c9ffba" providerId="ADAL" clId="{6B5615BF-733C-4601-AF93-F82300685795}" dt="2025-06-18T08:41:11.753" v="1820" actId="478"/>
          <ac:spMkLst>
            <pc:docMk/>
            <pc:sldMk cId="3682146376" sldId="270"/>
            <ac:spMk id="51" creationId="{5CAB45E5-F481-4B61-9DE9-2DBB5E506A51}"/>
          </ac:spMkLst>
        </pc:spChg>
        <pc:spChg chg="add mod">
          <ac:chgData name="VALENTINA FRANCO VELASQUEZ" userId="dc6fdba3-44bb-466c-b873-0537c8c9ffba" providerId="ADAL" clId="{6B5615BF-733C-4601-AF93-F82300685795}" dt="2025-06-18T07:34:57.030" v="978" actId="164"/>
          <ac:spMkLst>
            <pc:docMk/>
            <pc:sldMk cId="3682146376" sldId="270"/>
            <ac:spMk id="54" creationId="{320289D7-71FD-C015-8314-A5698D75437D}"/>
          </ac:spMkLst>
        </pc:spChg>
        <pc:spChg chg="add del mod ord">
          <ac:chgData name="VALENTINA FRANCO VELASQUEZ" userId="dc6fdba3-44bb-466c-b873-0537c8c9ffba" providerId="ADAL" clId="{6B5615BF-733C-4601-AF93-F82300685795}" dt="2025-06-18T08:28:47.467" v="1763" actId="478"/>
          <ac:spMkLst>
            <pc:docMk/>
            <pc:sldMk cId="3682146376" sldId="270"/>
            <ac:spMk id="59" creationId="{E217835C-9CD4-9C9E-C93A-B577B1180B14}"/>
          </ac:spMkLst>
        </pc:spChg>
        <pc:spChg chg="add del mod">
          <ac:chgData name="VALENTINA FRANCO VELASQUEZ" userId="dc6fdba3-44bb-466c-b873-0537c8c9ffba" providerId="ADAL" clId="{6B5615BF-733C-4601-AF93-F82300685795}" dt="2025-06-18T08:08:02.994" v="1591" actId="478"/>
          <ac:spMkLst>
            <pc:docMk/>
            <pc:sldMk cId="3682146376" sldId="270"/>
            <ac:spMk id="60" creationId="{99A31759-245A-82CE-4B5B-61D6DE2E61F5}"/>
          </ac:spMkLst>
        </pc:spChg>
        <pc:spChg chg="add del mod ord">
          <ac:chgData name="VALENTINA FRANCO VELASQUEZ" userId="dc6fdba3-44bb-466c-b873-0537c8c9ffba" providerId="ADAL" clId="{6B5615BF-733C-4601-AF93-F82300685795}" dt="2025-06-18T08:23:48.166" v="1719" actId="478"/>
          <ac:spMkLst>
            <pc:docMk/>
            <pc:sldMk cId="3682146376" sldId="270"/>
            <ac:spMk id="61" creationId="{8D6C3B80-61FE-AD9F-7ABB-D0E1378A3A64}"/>
          </ac:spMkLst>
        </pc:spChg>
        <pc:spChg chg="add mod ord">
          <ac:chgData name="VALENTINA FRANCO VELASQUEZ" userId="dc6fdba3-44bb-466c-b873-0537c8c9ffba" providerId="ADAL" clId="{6B5615BF-733C-4601-AF93-F82300685795}" dt="2025-06-18T09:31:36.168" v="2276" actId="170"/>
          <ac:spMkLst>
            <pc:docMk/>
            <pc:sldMk cId="3682146376" sldId="270"/>
            <ac:spMk id="65" creationId="{B62B5831-826E-55FF-0A20-4E47BC2CFBD8}"/>
          </ac:spMkLst>
        </pc:spChg>
        <pc:spChg chg="add mod">
          <ac:chgData name="VALENTINA FRANCO VELASQUEZ" userId="dc6fdba3-44bb-466c-b873-0537c8c9ffba" providerId="ADAL" clId="{6B5615BF-733C-4601-AF93-F82300685795}" dt="2025-06-18T08:49:19.810" v="2062" actId="164"/>
          <ac:spMkLst>
            <pc:docMk/>
            <pc:sldMk cId="3682146376" sldId="270"/>
            <ac:spMk id="66" creationId="{7F537B84-B3E9-BA21-9185-790789896489}"/>
          </ac:spMkLst>
        </pc:spChg>
        <pc:spChg chg="add del mod">
          <ac:chgData name="VALENTINA FRANCO VELASQUEZ" userId="dc6fdba3-44bb-466c-b873-0537c8c9ffba" providerId="ADAL" clId="{6B5615BF-733C-4601-AF93-F82300685795}" dt="2025-06-18T08:17:25.273" v="1679" actId="478"/>
          <ac:spMkLst>
            <pc:docMk/>
            <pc:sldMk cId="3682146376" sldId="270"/>
            <ac:spMk id="67" creationId="{ECA6E2A7-C2B1-E24D-EB1B-F3088CD77C34}"/>
          </ac:spMkLst>
        </pc:spChg>
        <pc:spChg chg="add mod">
          <ac:chgData name="VALENTINA FRANCO VELASQUEZ" userId="dc6fdba3-44bb-466c-b873-0537c8c9ffba" providerId="ADAL" clId="{6B5615BF-733C-4601-AF93-F82300685795}" dt="2025-06-18T08:49:19.810" v="2062" actId="164"/>
          <ac:spMkLst>
            <pc:docMk/>
            <pc:sldMk cId="3682146376" sldId="270"/>
            <ac:spMk id="68" creationId="{6EB65CD7-422E-7749-403A-6BE06A72E173}"/>
          </ac:spMkLst>
        </pc:spChg>
        <pc:spChg chg="add mod">
          <ac:chgData name="VALENTINA FRANCO VELASQUEZ" userId="dc6fdba3-44bb-466c-b873-0537c8c9ffba" providerId="ADAL" clId="{6B5615BF-733C-4601-AF93-F82300685795}" dt="2025-06-18T08:49:19.810" v="2062" actId="164"/>
          <ac:spMkLst>
            <pc:docMk/>
            <pc:sldMk cId="3682146376" sldId="270"/>
            <ac:spMk id="78" creationId="{AC76ABA8-E898-D16E-9E56-83B4048699FF}"/>
          </ac:spMkLst>
        </pc:spChg>
        <pc:spChg chg="add mod">
          <ac:chgData name="VALENTINA FRANCO VELASQUEZ" userId="dc6fdba3-44bb-466c-b873-0537c8c9ffba" providerId="ADAL" clId="{6B5615BF-733C-4601-AF93-F82300685795}" dt="2025-06-18T08:49:19.810" v="2062" actId="164"/>
          <ac:spMkLst>
            <pc:docMk/>
            <pc:sldMk cId="3682146376" sldId="270"/>
            <ac:spMk id="81" creationId="{2C5BC554-029D-AED1-AFCD-C42B13D0F914}"/>
          </ac:spMkLst>
        </pc:spChg>
        <pc:spChg chg="add del mod">
          <ac:chgData name="VALENTINA FRANCO VELASQUEZ" userId="dc6fdba3-44bb-466c-b873-0537c8c9ffba" providerId="ADAL" clId="{6B5615BF-733C-4601-AF93-F82300685795}" dt="2025-06-18T08:46:14.794" v="1832" actId="478"/>
          <ac:spMkLst>
            <pc:docMk/>
            <pc:sldMk cId="3682146376" sldId="270"/>
            <ac:spMk id="90" creationId="{0AE805D1-F335-417A-7CEB-689F6AB93883}"/>
          </ac:spMkLst>
        </pc:spChg>
        <pc:spChg chg="add mod">
          <ac:chgData name="VALENTINA FRANCO VELASQUEZ" userId="dc6fdba3-44bb-466c-b873-0537c8c9ffba" providerId="ADAL" clId="{6B5615BF-733C-4601-AF93-F82300685795}" dt="2025-06-18T08:49:36.998" v="2065" actId="1076"/>
          <ac:spMkLst>
            <pc:docMk/>
            <pc:sldMk cId="3682146376" sldId="270"/>
            <ac:spMk id="91" creationId="{109CD33A-4E1E-D2F2-1068-E2EAD5619C07}"/>
          </ac:spMkLst>
        </pc:spChg>
        <pc:spChg chg="add mod">
          <ac:chgData name="VALENTINA FRANCO VELASQUEZ" userId="dc6fdba3-44bb-466c-b873-0537c8c9ffba" providerId="ADAL" clId="{6B5615BF-733C-4601-AF93-F82300685795}" dt="2025-06-18T08:49:52.094" v="2069" actId="1076"/>
          <ac:spMkLst>
            <pc:docMk/>
            <pc:sldMk cId="3682146376" sldId="270"/>
            <ac:spMk id="92" creationId="{C7392D5E-9E9D-0375-CEDD-D5032D439DED}"/>
          </ac:spMkLst>
        </pc:spChg>
        <pc:spChg chg="add del mod">
          <ac:chgData name="VALENTINA FRANCO VELASQUEZ" userId="dc6fdba3-44bb-466c-b873-0537c8c9ffba" providerId="ADAL" clId="{6B5615BF-733C-4601-AF93-F82300685795}" dt="2025-06-18T09:25:09.457" v="2230" actId="478"/>
          <ac:spMkLst>
            <pc:docMk/>
            <pc:sldMk cId="3682146376" sldId="270"/>
            <ac:spMk id="100" creationId="{8B0F0DA8-C9C3-0A32-49F5-63CF31829627}"/>
          </ac:spMkLst>
        </pc:spChg>
        <pc:spChg chg="add mod">
          <ac:chgData name="VALENTINA FRANCO VELASQUEZ" userId="dc6fdba3-44bb-466c-b873-0537c8c9ffba" providerId="ADAL" clId="{6B5615BF-733C-4601-AF93-F82300685795}" dt="2025-06-18T09:14:17.701" v="2190" actId="1076"/>
          <ac:spMkLst>
            <pc:docMk/>
            <pc:sldMk cId="3682146376" sldId="270"/>
            <ac:spMk id="104" creationId="{654B0B18-3F9E-B195-1F8D-B15DF9A60102}"/>
          </ac:spMkLst>
        </pc:spChg>
        <pc:spChg chg="add mod">
          <ac:chgData name="VALENTINA FRANCO VELASQUEZ" userId="dc6fdba3-44bb-466c-b873-0537c8c9ffba" providerId="ADAL" clId="{6B5615BF-733C-4601-AF93-F82300685795}" dt="2025-06-18T09:28:05.913" v="2259" actId="164"/>
          <ac:spMkLst>
            <pc:docMk/>
            <pc:sldMk cId="3682146376" sldId="270"/>
            <ac:spMk id="116" creationId="{91FF3CA0-06A9-62DC-0BA3-0B8B92AB33AF}"/>
          </ac:spMkLst>
        </pc:spChg>
        <pc:spChg chg="add mod">
          <ac:chgData name="VALENTINA FRANCO VELASQUEZ" userId="dc6fdba3-44bb-466c-b873-0537c8c9ffba" providerId="ADAL" clId="{6B5615BF-733C-4601-AF93-F82300685795}" dt="2025-06-19T18:14:37.610" v="14287" actId="14100"/>
          <ac:spMkLst>
            <pc:docMk/>
            <pc:sldMk cId="3682146376" sldId="270"/>
            <ac:spMk id="126" creationId="{BEA02F4E-2C04-794C-2A81-F306CEE65383}"/>
          </ac:spMkLst>
        </pc:spChg>
        <pc:grpChg chg="add mod">
          <ac:chgData name="VALENTINA FRANCO VELASQUEZ" userId="dc6fdba3-44bb-466c-b873-0537c8c9ffba" providerId="ADAL" clId="{6B5615BF-733C-4601-AF93-F82300685795}" dt="2025-06-18T07:26:58.415" v="933" actId="1076"/>
          <ac:grpSpMkLst>
            <pc:docMk/>
            <pc:sldMk cId="3682146376" sldId="270"/>
            <ac:grpSpMk id="49" creationId="{613DD07C-B86B-AC2B-3F72-4D96B1D4A729}"/>
          </ac:grpSpMkLst>
        </pc:grpChg>
        <pc:grpChg chg="del mod">
          <ac:chgData name="VALENTINA FRANCO VELASQUEZ" userId="dc6fdba3-44bb-466c-b873-0537c8c9ffba" providerId="ADAL" clId="{6B5615BF-733C-4601-AF93-F82300685795}" dt="2025-06-18T08:41:11.753" v="1820" actId="478"/>
          <ac:grpSpMkLst>
            <pc:docMk/>
            <pc:sldMk cId="3682146376" sldId="270"/>
            <ac:grpSpMk id="50" creationId="{3C684145-FDBF-B518-F8D7-9A805582893C}"/>
          </ac:grpSpMkLst>
        </pc:grpChg>
        <pc:grpChg chg="add mod">
          <ac:chgData name="VALENTINA FRANCO VELASQUEZ" userId="dc6fdba3-44bb-466c-b873-0537c8c9ffba" providerId="ADAL" clId="{6B5615BF-733C-4601-AF93-F82300685795}" dt="2025-06-18T08:04:40.069" v="1573" actId="164"/>
          <ac:grpSpMkLst>
            <pc:docMk/>
            <pc:sldMk cId="3682146376" sldId="270"/>
            <ac:grpSpMk id="55" creationId="{43B29F36-BFA3-F9F0-A4AA-8AEAFAE49900}"/>
          </ac:grpSpMkLst>
        </pc:grpChg>
        <pc:grpChg chg="add mod">
          <ac:chgData name="VALENTINA FRANCO VELASQUEZ" userId="dc6fdba3-44bb-466c-b873-0537c8c9ffba" providerId="ADAL" clId="{6B5615BF-733C-4601-AF93-F82300685795}" dt="2025-06-18T08:04:40.069" v="1573" actId="164"/>
          <ac:grpSpMkLst>
            <pc:docMk/>
            <pc:sldMk cId="3682146376" sldId="270"/>
            <ac:grpSpMk id="56" creationId="{3042A2B3-1657-678F-C377-10333B8AFA84}"/>
          </ac:grpSpMkLst>
        </pc:grpChg>
        <pc:grpChg chg="add del mod">
          <ac:chgData name="VALENTINA FRANCO VELASQUEZ" userId="dc6fdba3-44bb-466c-b873-0537c8c9ffba" providerId="ADAL" clId="{6B5615BF-733C-4601-AF93-F82300685795}" dt="2025-06-18T08:41:26.061" v="1822" actId="478"/>
          <ac:grpSpMkLst>
            <pc:docMk/>
            <pc:sldMk cId="3682146376" sldId="270"/>
            <ac:grpSpMk id="58" creationId="{44B9E198-3A88-8B0C-D18E-33558910AB69}"/>
          </ac:grpSpMkLst>
        </pc:grpChg>
        <pc:grpChg chg="add mod">
          <ac:chgData name="VALENTINA FRANCO VELASQUEZ" userId="dc6fdba3-44bb-466c-b873-0537c8c9ffba" providerId="ADAL" clId="{6B5615BF-733C-4601-AF93-F82300685795}" dt="2025-06-18T08:49:19.810" v="2062" actId="164"/>
          <ac:grpSpMkLst>
            <pc:docMk/>
            <pc:sldMk cId="3682146376" sldId="270"/>
            <ac:grpSpMk id="93" creationId="{101D4EF9-4899-4839-43A8-7E5A12BB8DEE}"/>
          </ac:grpSpMkLst>
        </pc:grpChg>
        <pc:grpChg chg="add mod">
          <ac:chgData name="VALENTINA FRANCO VELASQUEZ" userId="dc6fdba3-44bb-466c-b873-0537c8c9ffba" providerId="ADAL" clId="{6B5615BF-733C-4601-AF93-F82300685795}" dt="2025-06-18T09:28:05.913" v="2259" actId="164"/>
          <ac:grpSpMkLst>
            <pc:docMk/>
            <pc:sldMk cId="3682146376" sldId="270"/>
            <ac:grpSpMk id="125" creationId="{EA5D2AD3-4532-8BE1-EBCC-538013AE3EA7}"/>
          </ac:grpSpMkLst>
        </pc:grpChg>
        <pc:picChg chg="add del mod">
          <ac:chgData name="VALENTINA FRANCO VELASQUEZ" userId="dc6fdba3-44bb-466c-b873-0537c8c9ffba" providerId="ADAL" clId="{6B5615BF-733C-4601-AF93-F82300685795}" dt="2025-06-18T05:52:50.806" v="325" actId="931"/>
          <ac:picMkLst>
            <pc:docMk/>
            <pc:sldMk cId="3682146376" sldId="270"/>
            <ac:picMk id="5" creationId="{87B3F010-8A84-18A8-3B72-CC60139B8F4D}"/>
          </ac:picMkLst>
        </pc:picChg>
        <pc:picChg chg="add del mod">
          <ac:chgData name="VALENTINA FRANCO VELASQUEZ" userId="dc6fdba3-44bb-466c-b873-0537c8c9ffba" providerId="ADAL" clId="{6B5615BF-733C-4601-AF93-F82300685795}" dt="2025-06-18T05:53:23.100" v="345" actId="478"/>
          <ac:picMkLst>
            <pc:docMk/>
            <pc:sldMk cId="3682146376" sldId="270"/>
            <ac:picMk id="7" creationId="{590FB91D-EB50-009C-4F63-B0A3C8469554}"/>
          </ac:picMkLst>
        </pc:picChg>
        <pc:picChg chg="add del mod">
          <ac:chgData name="VALENTINA FRANCO VELASQUEZ" userId="dc6fdba3-44bb-466c-b873-0537c8c9ffba" providerId="ADAL" clId="{6B5615BF-733C-4601-AF93-F82300685795}" dt="2025-06-18T08:33:55.768" v="1815" actId="478"/>
          <ac:picMkLst>
            <pc:docMk/>
            <pc:sldMk cId="3682146376" sldId="270"/>
            <ac:picMk id="12" creationId="{A5F026D9-A250-41CE-1E1F-04D410C0C382}"/>
          </ac:picMkLst>
        </pc:picChg>
        <pc:picChg chg="add del mod">
          <ac:chgData name="VALENTINA FRANCO VELASQUEZ" userId="dc6fdba3-44bb-466c-b873-0537c8c9ffba" providerId="ADAL" clId="{6B5615BF-733C-4601-AF93-F82300685795}" dt="2025-06-18T06:45:59.946" v="459" actId="478"/>
          <ac:picMkLst>
            <pc:docMk/>
            <pc:sldMk cId="3682146376" sldId="270"/>
            <ac:picMk id="18" creationId="{ACC6A491-9DC4-BCBE-12C1-E1605CEBB962}"/>
          </ac:picMkLst>
        </pc:picChg>
        <pc:picChg chg="add del mod">
          <ac:chgData name="VALENTINA FRANCO VELASQUEZ" userId="dc6fdba3-44bb-466c-b873-0537c8c9ffba" providerId="ADAL" clId="{6B5615BF-733C-4601-AF93-F82300685795}" dt="2025-06-18T06:54:10.190" v="508" actId="478"/>
          <ac:picMkLst>
            <pc:docMk/>
            <pc:sldMk cId="3682146376" sldId="270"/>
            <ac:picMk id="23" creationId="{B9FC0E96-18AD-5249-169C-EF67AE47E0B0}"/>
          </ac:picMkLst>
        </pc:picChg>
        <pc:picChg chg="add mod">
          <ac:chgData name="VALENTINA FRANCO VELASQUEZ" userId="dc6fdba3-44bb-466c-b873-0537c8c9ffba" providerId="ADAL" clId="{6B5615BF-733C-4601-AF93-F82300685795}" dt="2025-06-18T08:49:19.810" v="2062" actId="164"/>
          <ac:picMkLst>
            <pc:docMk/>
            <pc:sldMk cId="3682146376" sldId="270"/>
            <ac:picMk id="70" creationId="{55C4C87E-8B88-66CF-AEAE-7B1AFE0EC39E}"/>
          </ac:picMkLst>
        </pc:picChg>
        <pc:picChg chg="add mod">
          <ac:chgData name="VALENTINA FRANCO VELASQUEZ" userId="dc6fdba3-44bb-466c-b873-0537c8c9ffba" providerId="ADAL" clId="{6B5615BF-733C-4601-AF93-F82300685795}" dt="2025-06-18T08:49:19.810" v="2062" actId="164"/>
          <ac:picMkLst>
            <pc:docMk/>
            <pc:sldMk cId="3682146376" sldId="270"/>
            <ac:picMk id="72" creationId="{2BF967A1-7D47-CDAA-3B3D-034CF9DC4E97}"/>
          </ac:picMkLst>
        </pc:picChg>
        <pc:picChg chg="add mod">
          <ac:chgData name="VALENTINA FRANCO VELASQUEZ" userId="dc6fdba3-44bb-466c-b873-0537c8c9ffba" providerId="ADAL" clId="{6B5615BF-733C-4601-AF93-F82300685795}" dt="2025-06-18T08:33:34.773" v="1808" actId="1076"/>
          <ac:picMkLst>
            <pc:docMk/>
            <pc:sldMk cId="3682146376" sldId="270"/>
            <ac:picMk id="83" creationId="{DC186CD1-4818-52A6-B2C6-A260AA97CF39}"/>
          </ac:picMkLst>
        </pc:picChg>
        <pc:picChg chg="add del mod">
          <ac:chgData name="VALENTINA FRANCO VELASQUEZ" userId="dc6fdba3-44bb-466c-b873-0537c8c9ffba" providerId="ADAL" clId="{6B5615BF-733C-4601-AF93-F82300685795}" dt="2025-06-18T08:45:21.072" v="1825" actId="478"/>
          <ac:picMkLst>
            <pc:docMk/>
            <pc:sldMk cId="3682146376" sldId="270"/>
            <ac:picMk id="85" creationId="{1B281421-8E34-8A04-176B-E87D7EA970EF}"/>
          </ac:picMkLst>
        </pc:picChg>
        <pc:picChg chg="add del mod">
          <ac:chgData name="VALENTINA FRANCO VELASQUEZ" userId="dc6fdba3-44bb-466c-b873-0537c8c9ffba" providerId="ADAL" clId="{6B5615BF-733C-4601-AF93-F82300685795}" dt="2025-06-18T08:51:13.938" v="2070" actId="478"/>
          <ac:picMkLst>
            <pc:docMk/>
            <pc:sldMk cId="3682146376" sldId="270"/>
            <ac:picMk id="88" creationId="{4819B05F-1283-A0F2-2F0B-6A15D14AAE33}"/>
          </ac:picMkLst>
        </pc:picChg>
        <pc:picChg chg="add mod">
          <ac:chgData name="VALENTINA FRANCO VELASQUEZ" userId="dc6fdba3-44bb-466c-b873-0537c8c9ffba" providerId="ADAL" clId="{6B5615BF-733C-4601-AF93-F82300685795}" dt="2025-06-18T09:26:09.812" v="2245" actId="1076"/>
          <ac:picMkLst>
            <pc:docMk/>
            <pc:sldMk cId="3682146376" sldId="270"/>
            <ac:picMk id="95" creationId="{9DE5264C-5BD9-3B44-14B7-178E74585668}"/>
          </ac:picMkLst>
        </pc:picChg>
        <pc:picChg chg="add mod">
          <ac:chgData name="VALENTINA FRANCO VELASQUEZ" userId="dc6fdba3-44bb-466c-b873-0537c8c9ffba" providerId="ADAL" clId="{6B5615BF-733C-4601-AF93-F82300685795}" dt="2025-06-18T09:28:05.913" v="2259" actId="164"/>
          <ac:picMkLst>
            <pc:docMk/>
            <pc:sldMk cId="3682146376" sldId="270"/>
            <ac:picMk id="108" creationId="{AFDF15D7-A3A7-2DBF-5367-48825B2B694C}"/>
          </ac:picMkLst>
        </pc:picChg>
        <pc:cxnChg chg="add del">
          <ac:chgData name="VALENTINA FRANCO VELASQUEZ" userId="dc6fdba3-44bb-466c-b873-0537c8c9ffba" providerId="ADAL" clId="{6B5615BF-733C-4601-AF93-F82300685795}" dt="2025-06-18T06:41:22.596" v="443" actId="478"/>
          <ac:cxnSpMkLst>
            <pc:docMk/>
            <pc:sldMk cId="3682146376" sldId="270"/>
            <ac:cxnSpMk id="16" creationId="{F5A7B393-B491-FD5E-F755-7E92256B5CB8}"/>
          </ac:cxnSpMkLst>
        </pc:cxnChg>
        <pc:cxnChg chg="add del mod">
          <ac:chgData name="VALENTINA FRANCO VELASQUEZ" userId="dc6fdba3-44bb-466c-b873-0537c8c9ffba" providerId="ADAL" clId="{6B5615BF-733C-4601-AF93-F82300685795}" dt="2025-06-18T08:41:11.753" v="1820" actId="478"/>
          <ac:cxnSpMkLst>
            <pc:docMk/>
            <pc:sldMk cId="3682146376" sldId="270"/>
            <ac:cxnSpMk id="53" creationId="{296DFC3A-3A4F-C626-BE87-699842BC4E4F}"/>
          </ac:cxnSpMkLst>
        </pc:cxnChg>
        <pc:cxnChg chg="add mod">
          <ac:chgData name="VALENTINA FRANCO VELASQUEZ" userId="dc6fdba3-44bb-466c-b873-0537c8c9ffba" providerId="ADAL" clId="{6B5615BF-733C-4601-AF93-F82300685795}" dt="2025-06-18T08:04:40.069" v="1573" actId="164"/>
          <ac:cxnSpMkLst>
            <pc:docMk/>
            <pc:sldMk cId="3682146376" sldId="270"/>
            <ac:cxnSpMk id="57" creationId="{B79FCCE5-6CBF-EF49-2C14-991F38EADF37}"/>
          </ac:cxnSpMkLst>
        </pc:cxnChg>
        <pc:cxnChg chg="add del mod">
          <ac:chgData name="VALENTINA FRANCO VELASQUEZ" userId="dc6fdba3-44bb-466c-b873-0537c8c9ffba" providerId="ADAL" clId="{6B5615BF-733C-4601-AF93-F82300685795}" dt="2025-06-18T08:11:25.406" v="1622" actId="478"/>
          <ac:cxnSpMkLst>
            <pc:docMk/>
            <pc:sldMk cId="3682146376" sldId="270"/>
            <ac:cxnSpMk id="63" creationId="{DF4A3380-1AE4-44DB-05C6-58B21E171A1E}"/>
          </ac:cxnSpMkLst>
        </pc:cxnChg>
        <pc:cxnChg chg="add del mod">
          <ac:chgData name="VALENTINA FRANCO VELASQUEZ" userId="dc6fdba3-44bb-466c-b873-0537c8c9ffba" providerId="ADAL" clId="{6B5615BF-733C-4601-AF93-F82300685795}" dt="2025-06-18T08:11:25.406" v="1622" actId="478"/>
          <ac:cxnSpMkLst>
            <pc:docMk/>
            <pc:sldMk cId="3682146376" sldId="270"/>
            <ac:cxnSpMk id="64" creationId="{25A9D8C7-3CE5-B172-260A-0BD5166165A5}"/>
          </ac:cxnSpMkLst>
        </pc:cxnChg>
        <pc:cxnChg chg="add del mod">
          <ac:chgData name="VALENTINA FRANCO VELASQUEZ" userId="dc6fdba3-44bb-466c-b873-0537c8c9ffba" providerId="ADAL" clId="{6B5615BF-733C-4601-AF93-F82300685795}" dt="2025-06-18T08:25:41.387" v="1739" actId="11529"/>
          <ac:cxnSpMkLst>
            <pc:docMk/>
            <pc:sldMk cId="3682146376" sldId="270"/>
            <ac:cxnSpMk id="74" creationId="{1C34F4D7-A25F-5796-DC39-66DED657EB69}"/>
          </ac:cxnSpMkLst>
        </pc:cxnChg>
        <pc:cxnChg chg="add mod">
          <ac:chgData name="VALENTINA FRANCO VELASQUEZ" userId="dc6fdba3-44bb-466c-b873-0537c8c9ffba" providerId="ADAL" clId="{6B5615BF-733C-4601-AF93-F82300685795}" dt="2025-06-18T08:49:29.041" v="2064" actId="12788"/>
          <ac:cxnSpMkLst>
            <pc:docMk/>
            <pc:sldMk cId="3682146376" sldId="270"/>
            <ac:cxnSpMk id="76" creationId="{62B7785E-2F80-13F0-CE86-DEE13F3FC979}"/>
          </ac:cxnSpMkLst>
        </pc:cxnChg>
        <pc:cxnChg chg="add mod ord">
          <ac:chgData name="VALENTINA FRANCO VELASQUEZ" userId="dc6fdba3-44bb-466c-b873-0537c8c9ffba" providerId="ADAL" clId="{6B5615BF-733C-4601-AF93-F82300685795}" dt="2025-06-18T08:55:27.125" v="2127" actId="14100"/>
          <ac:cxnSpMkLst>
            <pc:docMk/>
            <pc:sldMk cId="3682146376" sldId="270"/>
            <ac:cxnSpMk id="80" creationId="{0BD86E7E-70C4-2417-D7A3-034FE989088F}"/>
          </ac:cxnSpMkLst>
        </pc:cxnChg>
        <pc:cxnChg chg="add del mod">
          <ac:chgData name="VALENTINA FRANCO VELASQUEZ" userId="dc6fdba3-44bb-466c-b873-0537c8c9ffba" providerId="ADAL" clId="{6B5615BF-733C-4601-AF93-F82300685795}" dt="2025-06-18T09:13:50.972" v="2187" actId="478"/>
          <ac:cxnSpMkLst>
            <pc:docMk/>
            <pc:sldMk cId="3682146376" sldId="270"/>
            <ac:cxnSpMk id="98" creationId="{2907CB29-0C9A-EC83-CBD0-622CF78CD4DB}"/>
          </ac:cxnSpMkLst>
        </pc:cxnChg>
        <pc:cxnChg chg="add mod">
          <ac:chgData name="VALENTINA FRANCO VELASQUEZ" userId="dc6fdba3-44bb-466c-b873-0537c8c9ffba" providerId="ADAL" clId="{6B5615BF-733C-4601-AF93-F82300685795}" dt="2025-06-18T09:28:05.913" v="2259" actId="164"/>
          <ac:cxnSpMkLst>
            <pc:docMk/>
            <pc:sldMk cId="3682146376" sldId="270"/>
            <ac:cxnSpMk id="99" creationId="{AFC9B254-C290-538E-41E2-D36495255CCF}"/>
          </ac:cxnSpMkLst>
        </pc:cxnChg>
        <pc:cxnChg chg="add mod">
          <ac:chgData name="VALENTINA FRANCO VELASQUEZ" userId="dc6fdba3-44bb-466c-b873-0537c8c9ffba" providerId="ADAL" clId="{6B5615BF-733C-4601-AF93-F82300685795}" dt="2025-06-18T09:28:05.913" v="2259" actId="164"/>
          <ac:cxnSpMkLst>
            <pc:docMk/>
            <pc:sldMk cId="3682146376" sldId="270"/>
            <ac:cxnSpMk id="105" creationId="{C4E4A4B1-4EA7-E095-C32B-E0F073F702A6}"/>
          </ac:cxnSpMkLst>
        </pc:cxnChg>
        <pc:cxnChg chg="add mod ord">
          <ac:chgData name="VALENTINA FRANCO VELASQUEZ" userId="dc6fdba3-44bb-466c-b873-0537c8c9ffba" providerId="ADAL" clId="{6B5615BF-733C-4601-AF93-F82300685795}" dt="2025-06-18T09:28:05.913" v="2259" actId="164"/>
          <ac:cxnSpMkLst>
            <pc:docMk/>
            <pc:sldMk cId="3682146376" sldId="270"/>
            <ac:cxnSpMk id="121" creationId="{2CEA5F37-2108-443C-0AED-C85BDBC100C9}"/>
          </ac:cxnSpMkLst>
        </pc:cxnChg>
        <pc:cxnChg chg="add mod ord">
          <ac:chgData name="VALENTINA FRANCO VELASQUEZ" userId="dc6fdba3-44bb-466c-b873-0537c8c9ffba" providerId="ADAL" clId="{6B5615BF-733C-4601-AF93-F82300685795}" dt="2025-06-18T09:28:05.913" v="2259" actId="164"/>
          <ac:cxnSpMkLst>
            <pc:docMk/>
            <pc:sldMk cId="3682146376" sldId="270"/>
            <ac:cxnSpMk id="122" creationId="{7AF61EF0-A842-E55A-423B-3E31B30B6B69}"/>
          </ac:cxnSpMkLst>
        </pc:cxnChg>
      </pc:sldChg>
      <pc:sldChg chg="addSp modSp add mod ord">
        <pc:chgData name="VALENTINA FRANCO VELASQUEZ" userId="dc6fdba3-44bb-466c-b873-0537c8c9ffba" providerId="ADAL" clId="{6B5615BF-733C-4601-AF93-F82300685795}" dt="2025-06-19T18:14:42.575" v="14288" actId="20577"/>
        <pc:sldMkLst>
          <pc:docMk/>
          <pc:sldMk cId="1033935872" sldId="271"/>
        </pc:sldMkLst>
        <pc:spChg chg="add mod">
          <ac:chgData name="VALENTINA FRANCO VELASQUEZ" userId="dc6fdba3-44bb-466c-b873-0537c8c9ffba" providerId="ADAL" clId="{6B5615BF-733C-4601-AF93-F82300685795}" dt="2025-06-19T18:14:42.575" v="14288" actId="20577"/>
          <ac:spMkLst>
            <pc:docMk/>
            <pc:sldMk cId="1033935872" sldId="271"/>
            <ac:spMk id="3" creationId="{9DED2231-A690-A7B0-DB5B-E43E9A7B2B0A}"/>
          </ac:spMkLst>
        </pc:spChg>
        <pc:spChg chg="mod">
          <ac:chgData name="VALENTINA FRANCO VELASQUEZ" userId="dc6fdba3-44bb-466c-b873-0537c8c9ffba" providerId="ADAL" clId="{6B5615BF-733C-4601-AF93-F82300685795}" dt="2025-06-19T06:27:50.499" v="6732" actId="693"/>
          <ac:spMkLst>
            <pc:docMk/>
            <pc:sldMk cId="1033935872" sldId="271"/>
            <ac:spMk id="51" creationId="{437E008C-0BAF-C052-B2AB-4D8E7BB9DFB5}"/>
          </ac:spMkLst>
        </pc:spChg>
        <pc:cxnChg chg="mod">
          <ac:chgData name="VALENTINA FRANCO VELASQUEZ" userId="dc6fdba3-44bb-466c-b873-0537c8c9ffba" providerId="ADAL" clId="{6B5615BF-733C-4601-AF93-F82300685795}" dt="2025-06-19T06:27:10.613" v="6730" actId="693"/>
          <ac:cxnSpMkLst>
            <pc:docMk/>
            <pc:sldMk cId="1033935872" sldId="271"/>
            <ac:cxnSpMk id="53" creationId="{918CDF28-5A5D-49CE-5E27-D4229DCD87DF}"/>
          </ac:cxnSpMkLst>
        </pc:cxnChg>
        <pc:cxnChg chg="mod">
          <ac:chgData name="VALENTINA FRANCO VELASQUEZ" userId="dc6fdba3-44bb-466c-b873-0537c8c9ffba" providerId="ADAL" clId="{6B5615BF-733C-4601-AF93-F82300685795}" dt="2025-06-19T06:27:23.291" v="6731" actId="693"/>
          <ac:cxnSpMkLst>
            <pc:docMk/>
            <pc:sldMk cId="1033935872" sldId="271"/>
            <ac:cxnSpMk id="57" creationId="{CAD4A71A-AC09-9877-4C5D-0E80B7B0E735}"/>
          </ac:cxnSpMkLst>
        </pc:cxnChg>
      </pc:sldChg>
      <pc:sldChg chg="delSp modSp add del mod delAnim modAnim">
        <pc:chgData name="VALENTINA FRANCO VELASQUEZ" userId="dc6fdba3-44bb-466c-b873-0537c8c9ffba" providerId="ADAL" clId="{6B5615BF-733C-4601-AF93-F82300685795}" dt="2025-06-18T09:31:48.649" v="2277" actId="47"/>
        <pc:sldMkLst>
          <pc:docMk/>
          <pc:sldMk cId="151938343" sldId="272"/>
        </pc:sldMkLst>
        <pc:spChg chg="del">
          <ac:chgData name="VALENTINA FRANCO VELASQUEZ" userId="dc6fdba3-44bb-466c-b873-0537c8c9ffba" providerId="ADAL" clId="{6B5615BF-733C-4601-AF93-F82300685795}" dt="2025-06-18T09:30:16.222" v="2269" actId="478"/>
          <ac:spMkLst>
            <pc:docMk/>
            <pc:sldMk cId="151938343" sldId="272"/>
            <ac:spMk id="104" creationId="{CEEB957C-4FD3-A038-28D2-D8337E777B45}"/>
          </ac:spMkLst>
        </pc:spChg>
        <pc:grpChg chg="del">
          <ac:chgData name="VALENTINA FRANCO VELASQUEZ" userId="dc6fdba3-44bb-466c-b873-0537c8c9ffba" providerId="ADAL" clId="{6B5615BF-733C-4601-AF93-F82300685795}" dt="2025-06-18T09:30:18.163" v="2270" actId="478"/>
          <ac:grpSpMkLst>
            <pc:docMk/>
            <pc:sldMk cId="151938343" sldId="272"/>
            <ac:grpSpMk id="125" creationId="{EE5AAF14-6951-EC85-AE04-42466C35AAC3}"/>
          </ac:grpSpMkLst>
        </pc:grpChg>
        <pc:picChg chg="del">
          <ac:chgData name="VALENTINA FRANCO VELASQUEZ" userId="dc6fdba3-44bb-466c-b873-0537c8c9ffba" providerId="ADAL" clId="{6B5615BF-733C-4601-AF93-F82300685795}" dt="2025-06-18T09:30:13.234" v="2268" actId="478"/>
          <ac:picMkLst>
            <pc:docMk/>
            <pc:sldMk cId="151938343" sldId="272"/>
            <ac:picMk id="95" creationId="{7E33356C-C086-1B9C-EF6D-9C6A81507909}"/>
          </ac:picMkLst>
        </pc:picChg>
        <pc:cxnChg chg="mod">
          <ac:chgData name="VALENTINA FRANCO VELASQUEZ" userId="dc6fdba3-44bb-466c-b873-0537c8c9ffba" providerId="ADAL" clId="{6B5615BF-733C-4601-AF93-F82300685795}" dt="2025-06-18T09:31:04.132" v="2273" actId="1076"/>
          <ac:cxnSpMkLst>
            <pc:docMk/>
            <pc:sldMk cId="151938343" sldId="272"/>
            <ac:cxnSpMk id="80" creationId="{FCEFE912-9135-1B13-802C-46DAEF59E516}"/>
          </ac:cxnSpMkLst>
        </pc:cxnChg>
      </pc:sldChg>
      <pc:sldChg chg="delSp modSp add del mod delAnim">
        <pc:chgData name="VALENTINA FRANCO VELASQUEZ" userId="dc6fdba3-44bb-466c-b873-0537c8c9ffba" providerId="ADAL" clId="{6B5615BF-733C-4601-AF93-F82300685795}" dt="2025-06-18T09:34:56.077" v="2293" actId="47"/>
        <pc:sldMkLst>
          <pc:docMk/>
          <pc:sldMk cId="2512878945" sldId="272"/>
        </pc:sldMkLst>
        <pc:spChg chg="del mod">
          <ac:chgData name="VALENTINA FRANCO VELASQUEZ" userId="dc6fdba3-44bb-466c-b873-0537c8c9ffba" providerId="ADAL" clId="{6B5615BF-733C-4601-AF93-F82300685795}" dt="2025-06-18T09:34:51.537" v="2292" actId="478"/>
          <ac:spMkLst>
            <pc:docMk/>
            <pc:sldMk cId="2512878945" sldId="272"/>
            <ac:spMk id="65" creationId="{5695CCCC-A5DC-0D84-7E71-5C0DFC14C293}"/>
          </ac:spMkLst>
        </pc:spChg>
        <pc:spChg chg="del">
          <ac:chgData name="VALENTINA FRANCO VELASQUEZ" userId="dc6fdba3-44bb-466c-b873-0537c8c9ffba" providerId="ADAL" clId="{6B5615BF-733C-4601-AF93-F82300685795}" dt="2025-06-18T09:34:12.560" v="2291" actId="478"/>
          <ac:spMkLst>
            <pc:docMk/>
            <pc:sldMk cId="2512878945" sldId="272"/>
            <ac:spMk id="104" creationId="{19A3F72F-3628-2FE6-37E7-BC86E7489860}"/>
          </ac:spMkLst>
        </pc:spChg>
        <pc:grpChg chg="del">
          <ac:chgData name="VALENTINA FRANCO VELASQUEZ" userId="dc6fdba3-44bb-466c-b873-0537c8c9ffba" providerId="ADAL" clId="{6B5615BF-733C-4601-AF93-F82300685795}" dt="2025-06-18T09:34:12.560" v="2291" actId="478"/>
          <ac:grpSpMkLst>
            <pc:docMk/>
            <pc:sldMk cId="2512878945" sldId="272"/>
            <ac:grpSpMk id="125" creationId="{1A277812-C45F-98E3-B1A2-410E58323C4E}"/>
          </ac:grpSpMkLst>
        </pc:grpChg>
        <pc:picChg chg="del">
          <ac:chgData name="VALENTINA FRANCO VELASQUEZ" userId="dc6fdba3-44bb-466c-b873-0537c8c9ffba" providerId="ADAL" clId="{6B5615BF-733C-4601-AF93-F82300685795}" dt="2025-06-18T09:34:12.560" v="2291" actId="478"/>
          <ac:picMkLst>
            <pc:docMk/>
            <pc:sldMk cId="2512878945" sldId="272"/>
            <ac:picMk id="95" creationId="{671231A3-86F9-5025-5D20-AB7CF36316F3}"/>
          </ac:picMkLst>
        </pc:picChg>
      </pc:sldChg>
      <pc:sldChg chg="addSp delSp modSp add mod delAnim modAnim">
        <pc:chgData name="VALENTINA FRANCO VELASQUEZ" userId="dc6fdba3-44bb-466c-b873-0537c8c9ffba" providerId="ADAL" clId="{6B5615BF-733C-4601-AF93-F82300685795}" dt="2025-06-19T18:14:56.222" v="14293" actId="14100"/>
        <pc:sldMkLst>
          <pc:docMk/>
          <pc:sldMk cId="2841512712" sldId="272"/>
        </pc:sldMkLst>
        <pc:spChg chg="add mod">
          <ac:chgData name="VALENTINA FRANCO VELASQUEZ" userId="dc6fdba3-44bb-466c-b873-0537c8c9ffba" providerId="ADAL" clId="{6B5615BF-733C-4601-AF93-F82300685795}" dt="2025-06-18T09:36:04.676" v="2302" actId="1076"/>
          <ac:spMkLst>
            <pc:docMk/>
            <pc:sldMk cId="2841512712" sldId="272"/>
            <ac:spMk id="2" creationId="{CB52F1A0-6A12-AFAA-7A73-A5FF7240ED71}"/>
          </ac:spMkLst>
        </pc:spChg>
        <pc:spChg chg="add mod">
          <ac:chgData name="VALENTINA FRANCO VELASQUEZ" userId="dc6fdba3-44bb-466c-b873-0537c8c9ffba" providerId="ADAL" clId="{6B5615BF-733C-4601-AF93-F82300685795}" dt="2025-06-18T10:14:15.650" v="2397" actId="1076"/>
          <ac:spMkLst>
            <pc:docMk/>
            <pc:sldMk cId="2841512712" sldId="272"/>
            <ac:spMk id="5" creationId="{C92160AF-7450-5427-4934-26C4A2C180CB}"/>
          </ac:spMkLst>
        </pc:spChg>
        <pc:spChg chg="add mod">
          <ac:chgData name="VALENTINA FRANCO VELASQUEZ" userId="dc6fdba3-44bb-466c-b873-0537c8c9ffba" providerId="ADAL" clId="{6B5615BF-733C-4601-AF93-F82300685795}" dt="2025-06-19T18:14:56.222" v="14293" actId="14100"/>
          <ac:spMkLst>
            <pc:docMk/>
            <pc:sldMk cId="2841512712" sldId="272"/>
            <ac:spMk id="7" creationId="{F8FE85D2-FD19-369A-5C61-46E5E5D2909C}"/>
          </ac:spMkLst>
        </pc:spChg>
        <pc:spChg chg="mod">
          <ac:chgData name="VALENTINA FRANCO VELASQUEZ" userId="dc6fdba3-44bb-466c-b873-0537c8c9ffba" providerId="ADAL" clId="{6B5615BF-733C-4601-AF93-F82300685795}" dt="2025-06-18T09:36:12.767" v="2303" actId="14100"/>
          <ac:spMkLst>
            <pc:docMk/>
            <pc:sldMk cId="2841512712" sldId="272"/>
            <ac:spMk id="65" creationId="{29FDD091-473F-6F5E-4B21-8F03C1579576}"/>
          </ac:spMkLst>
        </pc:spChg>
        <pc:spChg chg="del">
          <ac:chgData name="VALENTINA FRANCO VELASQUEZ" userId="dc6fdba3-44bb-466c-b873-0537c8c9ffba" providerId="ADAL" clId="{6B5615BF-733C-4601-AF93-F82300685795}" dt="2025-06-18T09:35:07.702" v="2295" actId="478"/>
          <ac:spMkLst>
            <pc:docMk/>
            <pc:sldMk cId="2841512712" sldId="272"/>
            <ac:spMk id="104" creationId="{11085C17-7A6E-B2E3-00ED-AC39B300B1F9}"/>
          </ac:spMkLst>
        </pc:spChg>
        <pc:grpChg chg="del">
          <ac:chgData name="VALENTINA FRANCO VELASQUEZ" userId="dc6fdba3-44bb-466c-b873-0537c8c9ffba" providerId="ADAL" clId="{6B5615BF-733C-4601-AF93-F82300685795}" dt="2025-06-18T09:35:07.702" v="2295" actId="478"/>
          <ac:grpSpMkLst>
            <pc:docMk/>
            <pc:sldMk cId="2841512712" sldId="272"/>
            <ac:grpSpMk id="125" creationId="{DCB818B7-FC2F-7ED2-2819-8EE7B6BC648E}"/>
          </ac:grpSpMkLst>
        </pc:grpChg>
        <pc:picChg chg="add mod">
          <ac:chgData name="VALENTINA FRANCO VELASQUEZ" userId="dc6fdba3-44bb-466c-b873-0537c8c9ffba" providerId="ADAL" clId="{6B5615BF-733C-4601-AF93-F82300685795}" dt="2025-06-18T10:08:25.438" v="2342" actId="1076"/>
          <ac:picMkLst>
            <pc:docMk/>
            <pc:sldMk cId="2841512712" sldId="272"/>
            <ac:picMk id="4" creationId="{4EBC21FA-454C-10D9-BD80-A808A622E5AD}"/>
          </ac:picMkLst>
        </pc:picChg>
        <pc:picChg chg="ord">
          <ac:chgData name="VALENTINA FRANCO VELASQUEZ" userId="dc6fdba3-44bb-466c-b873-0537c8c9ffba" providerId="ADAL" clId="{6B5615BF-733C-4601-AF93-F82300685795}" dt="2025-06-18T09:36:35.357" v="2305" actId="166"/>
          <ac:picMkLst>
            <pc:docMk/>
            <pc:sldMk cId="2841512712" sldId="272"/>
            <ac:picMk id="70" creationId="{62EB24BB-9E96-BB13-FD0B-7AA9C6A89123}"/>
          </ac:picMkLst>
        </pc:picChg>
        <pc:picChg chg="del">
          <ac:chgData name="VALENTINA FRANCO VELASQUEZ" userId="dc6fdba3-44bb-466c-b873-0537c8c9ffba" providerId="ADAL" clId="{6B5615BF-733C-4601-AF93-F82300685795}" dt="2025-06-18T09:35:07.702" v="2295" actId="478"/>
          <ac:picMkLst>
            <pc:docMk/>
            <pc:sldMk cId="2841512712" sldId="272"/>
            <ac:picMk id="95" creationId="{EEFA52D8-53B8-938A-53B7-B8F37FB022A4}"/>
          </ac:picMkLst>
        </pc:picChg>
        <pc:picChg chg="add mod">
          <ac:chgData name="VALENTINA FRANCO VELASQUEZ" userId="dc6fdba3-44bb-466c-b873-0537c8c9ffba" providerId="ADAL" clId="{6B5615BF-733C-4601-AF93-F82300685795}" dt="2025-06-18T10:05:43.537" v="2321" actId="1076"/>
          <ac:picMkLst>
            <pc:docMk/>
            <pc:sldMk cId="2841512712" sldId="272"/>
            <ac:picMk id="1026" creationId="{2700D542-145F-0EB3-1860-73AADF53C8EE}"/>
          </ac:picMkLst>
        </pc:picChg>
        <pc:cxnChg chg="ord">
          <ac:chgData name="VALENTINA FRANCO VELASQUEZ" userId="dc6fdba3-44bb-466c-b873-0537c8c9ffba" providerId="ADAL" clId="{6B5615BF-733C-4601-AF93-F82300685795}" dt="2025-06-18T09:36:26.266" v="2304" actId="166"/>
          <ac:cxnSpMkLst>
            <pc:docMk/>
            <pc:sldMk cId="2841512712" sldId="272"/>
            <ac:cxnSpMk id="76" creationId="{3EF0D756-A013-9613-BCE5-BCA7A5E673F4}"/>
          </ac:cxnSpMkLst>
        </pc:cxnChg>
      </pc:sldChg>
      <pc:sldChg chg="modSp add del mod">
        <pc:chgData name="VALENTINA FRANCO VELASQUEZ" userId="dc6fdba3-44bb-466c-b873-0537c8c9ffba" providerId="ADAL" clId="{6B5615BF-733C-4601-AF93-F82300685795}" dt="2025-06-18T09:33:41.630" v="2287" actId="47"/>
        <pc:sldMkLst>
          <pc:docMk/>
          <pc:sldMk cId="3899938300" sldId="272"/>
        </pc:sldMkLst>
        <pc:spChg chg="mod">
          <ac:chgData name="VALENTINA FRANCO VELASQUEZ" userId="dc6fdba3-44bb-466c-b873-0537c8c9ffba" providerId="ADAL" clId="{6B5615BF-733C-4601-AF93-F82300685795}" dt="2025-06-18T09:33:27.591" v="2286" actId="14100"/>
          <ac:spMkLst>
            <pc:docMk/>
            <pc:sldMk cId="3899938300" sldId="272"/>
            <ac:spMk id="65" creationId="{7D74E361-AD5E-F363-8DC4-02EF090958FA}"/>
          </ac:spMkLst>
        </pc:spChg>
      </pc:sldChg>
      <pc:sldChg chg="addSp delSp modSp new mod">
        <pc:chgData name="VALENTINA FRANCO VELASQUEZ" userId="dc6fdba3-44bb-466c-b873-0537c8c9ffba" providerId="ADAL" clId="{6B5615BF-733C-4601-AF93-F82300685795}" dt="2025-06-19T18:15:05.878" v="14298" actId="14100"/>
        <pc:sldMkLst>
          <pc:docMk/>
          <pc:sldMk cId="2972433654" sldId="273"/>
        </pc:sldMkLst>
        <pc:spChg chg="mod">
          <ac:chgData name="VALENTINA FRANCO VELASQUEZ" userId="dc6fdba3-44bb-466c-b873-0537c8c9ffba" providerId="ADAL" clId="{6B5615BF-733C-4601-AF93-F82300685795}" dt="2025-06-18T10:14:51.957" v="2414" actId="5793"/>
          <ac:spMkLst>
            <pc:docMk/>
            <pc:sldMk cId="2972433654" sldId="273"/>
            <ac:spMk id="2" creationId="{7BC59526-0023-4CCA-262A-21973F0097D7}"/>
          </ac:spMkLst>
        </pc:spChg>
        <pc:spChg chg="add del mod">
          <ac:chgData name="VALENTINA FRANCO VELASQUEZ" userId="dc6fdba3-44bb-466c-b873-0537c8c9ffba" providerId="ADAL" clId="{6B5615BF-733C-4601-AF93-F82300685795}" dt="2025-06-18T12:34:22.787" v="2864"/>
          <ac:spMkLst>
            <pc:docMk/>
            <pc:sldMk cId="2972433654" sldId="273"/>
            <ac:spMk id="3" creationId="{BFC63177-693D-38A5-60A9-77B89201F6B2}"/>
          </ac:spMkLst>
        </pc:spChg>
        <pc:spChg chg="add del">
          <ac:chgData name="VALENTINA FRANCO VELASQUEZ" userId="dc6fdba3-44bb-466c-b873-0537c8c9ffba" providerId="ADAL" clId="{6B5615BF-733C-4601-AF93-F82300685795}" dt="2025-06-18T10:35:45.496" v="2529" actId="478"/>
          <ac:spMkLst>
            <pc:docMk/>
            <pc:sldMk cId="2972433654" sldId="273"/>
            <ac:spMk id="5" creationId="{E373B940-01C0-9EF9-CBE7-0181573DF5DC}"/>
          </ac:spMkLst>
        </pc:spChg>
        <pc:spChg chg="add mod">
          <ac:chgData name="VALENTINA FRANCO VELASQUEZ" userId="dc6fdba3-44bb-466c-b873-0537c8c9ffba" providerId="ADAL" clId="{6B5615BF-733C-4601-AF93-F82300685795}" dt="2025-06-18T12:33:58.878" v="2861" actId="1076"/>
          <ac:spMkLst>
            <pc:docMk/>
            <pc:sldMk cId="2972433654" sldId="273"/>
            <ac:spMk id="10" creationId="{F2014E25-6F23-332C-8A45-65F442E9121A}"/>
          </ac:spMkLst>
        </pc:spChg>
        <pc:spChg chg="add mod">
          <ac:chgData name="VALENTINA FRANCO VELASQUEZ" userId="dc6fdba3-44bb-466c-b873-0537c8c9ffba" providerId="ADAL" clId="{6B5615BF-733C-4601-AF93-F82300685795}" dt="2025-06-18T12:35:10.462" v="2867" actId="20577"/>
          <ac:spMkLst>
            <pc:docMk/>
            <pc:sldMk cId="2972433654" sldId="273"/>
            <ac:spMk id="11" creationId="{C2589526-8AE1-833F-F205-8E4674113946}"/>
          </ac:spMkLst>
        </pc:spChg>
        <pc:spChg chg="add del mod">
          <ac:chgData name="VALENTINA FRANCO VELASQUEZ" userId="dc6fdba3-44bb-466c-b873-0537c8c9ffba" providerId="ADAL" clId="{6B5615BF-733C-4601-AF93-F82300685795}" dt="2025-06-18T10:56:52.215" v="2769" actId="478"/>
          <ac:spMkLst>
            <pc:docMk/>
            <pc:sldMk cId="2972433654" sldId="273"/>
            <ac:spMk id="23" creationId="{6983CEAB-9FB9-99A8-FDBF-5609A01D4624}"/>
          </ac:spMkLst>
        </pc:spChg>
        <pc:spChg chg="add del mod">
          <ac:chgData name="VALENTINA FRANCO VELASQUEZ" userId="dc6fdba3-44bb-466c-b873-0537c8c9ffba" providerId="ADAL" clId="{6B5615BF-733C-4601-AF93-F82300685795}" dt="2025-06-18T10:57:54.500" v="2787" actId="478"/>
          <ac:spMkLst>
            <pc:docMk/>
            <pc:sldMk cId="2972433654" sldId="273"/>
            <ac:spMk id="24" creationId="{FA2BD6F4-ACA1-313F-8194-E5B9E219B72C}"/>
          </ac:spMkLst>
        </pc:spChg>
        <pc:spChg chg="add del mod">
          <ac:chgData name="VALENTINA FRANCO VELASQUEZ" userId="dc6fdba3-44bb-466c-b873-0537c8c9ffba" providerId="ADAL" clId="{6B5615BF-733C-4601-AF93-F82300685795}" dt="2025-06-18T10:57:11.320" v="2774" actId="478"/>
          <ac:spMkLst>
            <pc:docMk/>
            <pc:sldMk cId="2972433654" sldId="273"/>
            <ac:spMk id="25" creationId="{DEA4C60B-7382-A8AF-359E-DD306F475B67}"/>
          </ac:spMkLst>
        </pc:spChg>
        <pc:spChg chg="add mod">
          <ac:chgData name="VALENTINA FRANCO VELASQUEZ" userId="dc6fdba3-44bb-466c-b873-0537c8c9ffba" providerId="ADAL" clId="{6B5615BF-733C-4601-AF93-F82300685795}" dt="2025-06-18T12:32:17.320" v="2851" actId="164"/>
          <ac:spMkLst>
            <pc:docMk/>
            <pc:sldMk cId="2972433654" sldId="273"/>
            <ac:spMk id="26" creationId="{D522E21B-F19D-56C1-F42A-151699F80B72}"/>
          </ac:spMkLst>
        </pc:spChg>
        <pc:spChg chg="add mod ord">
          <ac:chgData name="VALENTINA FRANCO VELASQUEZ" userId="dc6fdba3-44bb-466c-b873-0537c8c9ffba" providerId="ADAL" clId="{6B5615BF-733C-4601-AF93-F82300685795}" dt="2025-06-18T12:32:17.320" v="2851" actId="164"/>
          <ac:spMkLst>
            <pc:docMk/>
            <pc:sldMk cId="2972433654" sldId="273"/>
            <ac:spMk id="27" creationId="{CD8DD5F1-B2BE-4B86-FAC5-B00AB2D335AC}"/>
          </ac:spMkLst>
        </pc:spChg>
        <pc:spChg chg="add mod">
          <ac:chgData name="VALENTINA FRANCO VELASQUEZ" userId="dc6fdba3-44bb-466c-b873-0537c8c9ffba" providerId="ADAL" clId="{6B5615BF-733C-4601-AF93-F82300685795}" dt="2025-06-18T12:32:17.320" v="2851" actId="164"/>
          <ac:spMkLst>
            <pc:docMk/>
            <pc:sldMk cId="2972433654" sldId="273"/>
            <ac:spMk id="28" creationId="{417877A5-273B-E5E9-5C68-44752C1565C3}"/>
          </ac:spMkLst>
        </pc:spChg>
        <pc:spChg chg="add del mod">
          <ac:chgData name="VALENTINA FRANCO VELASQUEZ" userId="dc6fdba3-44bb-466c-b873-0537c8c9ffba" providerId="ADAL" clId="{6B5615BF-733C-4601-AF93-F82300685795}" dt="2025-06-18T10:57:44.540" v="2784" actId="478"/>
          <ac:spMkLst>
            <pc:docMk/>
            <pc:sldMk cId="2972433654" sldId="273"/>
            <ac:spMk id="29" creationId="{D5F8EB98-6386-BD73-D9A8-B42310304B3C}"/>
          </ac:spMkLst>
        </pc:spChg>
        <pc:spChg chg="add mod">
          <ac:chgData name="VALENTINA FRANCO VELASQUEZ" userId="dc6fdba3-44bb-466c-b873-0537c8c9ffba" providerId="ADAL" clId="{6B5615BF-733C-4601-AF93-F82300685795}" dt="2025-06-18T12:32:17.320" v="2851" actId="164"/>
          <ac:spMkLst>
            <pc:docMk/>
            <pc:sldMk cId="2972433654" sldId="273"/>
            <ac:spMk id="30" creationId="{106D4DA3-F264-3E0D-27ED-FE65D7E22AD1}"/>
          </ac:spMkLst>
        </pc:spChg>
        <pc:spChg chg="add mod">
          <ac:chgData name="VALENTINA FRANCO VELASQUEZ" userId="dc6fdba3-44bb-466c-b873-0537c8c9ffba" providerId="ADAL" clId="{6B5615BF-733C-4601-AF93-F82300685795}" dt="2025-06-18T12:41:29.359" v="2962" actId="552"/>
          <ac:spMkLst>
            <pc:docMk/>
            <pc:sldMk cId="2972433654" sldId="273"/>
            <ac:spMk id="45" creationId="{457762C7-97EE-54B5-58ED-2416A3AA87A3}"/>
          </ac:spMkLst>
        </pc:spChg>
        <pc:spChg chg="add mod">
          <ac:chgData name="VALENTINA FRANCO VELASQUEZ" userId="dc6fdba3-44bb-466c-b873-0537c8c9ffba" providerId="ADAL" clId="{6B5615BF-733C-4601-AF93-F82300685795}" dt="2025-06-18T12:41:29.359" v="2962" actId="552"/>
          <ac:spMkLst>
            <pc:docMk/>
            <pc:sldMk cId="2972433654" sldId="273"/>
            <ac:spMk id="46" creationId="{B5D5F0CA-9A19-89D6-BEF8-8C63E133588D}"/>
          </ac:spMkLst>
        </pc:spChg>
        <pc:spChg chg="add mod">
          <ac:chgData name="VALENTINA FRANCO VELASQUEZ" userId="dc6fdba3-44bb-466c-b873-0537c8c9ffba" providerId="ADAL" clId="{6B5615BF-733C-4601-AF93-F82300685795}" dt="2025-06-18T12:41:29.359" v="2962" actId="552"/>
          <ac:spMkLst>
            <pc:docMk/>
            <pc:sldMk cId="2972433654" sldId="273"/>
            <ac:spMk id="47" creationId="{EEF44C9F-A0AE-AC91-5E4C-1B29F10E3EF8}"/>
          </ac:spMkLst>
        </pc:spChg>
        <pc:spChg chg="add mod">
          <ac:chgData name="VALENTINA FRANCO VELASQUEZ" userId="dc6fdba3-44bb-466c-b873-0537c8c9ffba" providerId="ADAL" clId="{6B5615BF-733C-4601-AF93-F82300685795}" dt="2025-06-19T18:15:05.878" v="14298" actId="14100"/>
          <ac:spMkLst>
            <pc:docMk/>
            <pc:sldMk cId="2972433654" sldId="273"/>
            <ac:spMk id="48" creationId="{D759A74C-33D3-9904-E8D7-17978FCDB424}"/>
          </ac:spMkLst>
        </pc:spChg>
        <pc:grpChg chg="add mod">
          <ac:chgData name="VALENTINA FRANCO VELASQUEZ" userId="dc6fdba3-44bb-466c-b873-0537c8c9ffba" providerId="ADAL" clId="{6B5615BF-733C-4601-AF93-F82300685795}" dt="2025-06-18T12:34:16.368" v="2863" actId="12788"/>
          <ac:grpSpMkLst>
            <pc:docMk/>
            <pc:sldMk cId="2972433654" sldId="273"/>
            <ac:grpSpMk id="43" creationId="{D57F1962-0A61-19C2-8CC7-CF8E6BCB3392}"/>
          </ac:grpSpMkLst>
        </pc:grpChg>
        <pc:grpChg chg="add mod ord">
          <ac:chgData name="VALENTINA FRANCO VELASQUEZ" userId="dc6fdba3-44bb-466c-b873-0537c8c9ffba" providerId="ADAL" clId="{6B5615BF-733C-4601-AF93-F82300685795}" dt="2025-06-18T12:37:25.844" v="2915" actId="1076"/>
          <ac:grpSpMkLst>
            <pc:docMk/>
            <pc:sldMk cId="2972433654" sldId="273"/>
            <ac:grpSpMk id="44" creationId="{5DAF8E28-9617-20EA-7EFF-BF9B955CBE60}"/>
          </ac:grpSpMkLst>
        </pc:grpChg>
        <pc:picChg chg="add del mod">
          <ac:chgData name="VALENTINA FRANCO VELASQUEZ" userId="dc6fdba3-44bb-466c-b873-0537c8c9ffba" providerId="ADAL" clId="{6B5615BF-733C-4601-AF93-F82300685795}" dt="2025-06-18T10:39:22.749" v="2533" actId="478"/>
          <ac:picMkLst>
            <pc:docMk/>
            <pc:sldMk cId="2972433654" sldId="273"/>
            <ac:picMk id="7" creationId="{E9F0730C-ACE3-61C8-8D3D-5F880EB5E7FE}"/>
          </ac:picMkLst>
        </pc:picChg>
        <pc:picChg chg="add mod">
          <ac:chgData name="VALENTINA FRANCO VELASQUEZ" userId="dc6fdba3-44bb-466c-b873-0537c8c9ffba" providerId="ADAL" clId="{6B5615BF-733C-4601-AF93-F82300685795}" dt="2025-06-18T12:32:17.320" v="2851" actId="164"/>
          <ac:picMkLst>
            <pc:docMk/>
            <pc:sldMk cId="2972433654" sldId="273"/>
            <ac:picMk id="9" creationId="{06BDB1C3-5223-9CCA-4BCC-A2298A102818}"/>
          </ac:picMkLst>
        </pc:picChg>
        <pc:picChg chg="add del mod">
          <ac:chgData name="VALENTINA FRANCO VELASQUEZ" userId="dc6fdba3-44bb-466c-b873-0537c8c9ffba" providerId="ADAL" clId="{6B5615BF-733C-4601-AF93-F82300685795}" dt="2025-06-18T10:41:13.637" v="2566" actId="478"/>
          <ac:picMkLst>
            <pc:docMk/>
            <pc:sldMk cId="2972433654" sldId="273"/>
            <ac:picMk id="13" creationId="{D80A552D-7DB5-6BD9-8B95-6D5FD8D0732F}"/>
          </ac:picMkLst>
        </pc:picChg>
        <pc:picChg chg="add mod">
          <ac:chgData name="VALENTINA FRANCO VELASQUEZ" userId="dc6fdba3-44bb-466c-b873-0537c8c9ffba" providerId="ADAL" clId="{6B5615BF-733C-4601-AF93-F82300685795}" dt="2025-06-18T12:32:17.320" v="2851" actId="164"/>
          <ac:picMkLst>
            <pc:docMk/>
            <pc:sldMk cId="2972433654" sldId="273"/>
            <ac:picMk id="14" creationId="{A5DBB246-969F-FCC9-D55E-29DB3E0C8080}"/>
          </ac:picMkLst>
        </pc:picChg>
        <pc:picChg chg="add mod">
          <ac:chgData name="VALENTINA FRANCO VELASQUEZ" userId="dc6fdba3-44bb-466c-b873-0537c8c9ffba" providerId="ADAL" clId="{6B5615BF-733C-4601-AF93-F82300685795}" dt="2025-06-18T12:32:17.320" v="2851" actId="164"/>
          <ac:picMkLst>
            <pc:docMk/>
            <pc:sldMk cId="2972433654" sldId="273"/>
            <ac:picMk id="16" creationId="{2C0E80A3-B31B-E5AA-20A7-09C44233A6D3}"/>
          </ac:picMkLst>
        </pc:picChg>
        <pc:picChg chg="add mod">
          <ac:chgData name="VALENTINA FRANCO VELASQUEZ" userId="dc6fdba3-44bb-466c-b873-0537c8c9ffba" providerId="ADAL" clId="{6B5615BF-733C-4601-AF93-F82300685795}" dt="2025-06-18T12:32:17.320" v="2851" actId="164"/>
          <ac:picMkLst>
            <pc:docMk/>
            <pc:sldMk cId="2972433654" sldId="273"/>
            <ac:picMk id="18" creationId="{3EDE869D-02D4-6770-8719-D8E91ECEF1B7}"/>
          </ac:picMkLst>
        </pc:picChg>
        <pc:picChg chg="add del mod">
          <ac:chgData name="VALENTINA FRANCO VELASQUEZ" userId="dc6fdba3-44bb-466c-b873-0537c8c9ffba" providerId="ADAL" clId="{6B5615BF-733C-4601-AF93-F82300685795}" dt="2025-06-18T10:45:19.855" v="2623" actId="478"/>
          <ac:picMkLst>
            <pc:docMk/>
            <pc:sldMk cId="2972433654" sldId="273"/>
            <ac:picMk id="20" creationId="{C03BA0C4-D53C-1837-C4A5-FCB33F371EEC}"/>
          </ac:picMkLst>
        </pc:picChg>
        <pc:picChg chg="add mod">
          <ac:chgData name="VALENTINA FRANCO VELASQUEZ" userId="dc6fdba3-44bb-466c-b873-0537c8c9ffba" providerId="ADAL" clId="{6B5615BF-733C-4601-AF93-F82300685795}" dt="2025-06-18T12:32:17.320" v="2851" actId="164"/>
          <ac:picMkLst>
            <pc:docMk/>
            <pc:sldMk cId="2972433654" sldId="273"/>
            <ac:picMk id="22" creationId="{7EC53E35-B309-A25D-29AD-2155197BEDAF}"/>
          </ac:picMkLst>
        </pc:picChg>
        <pc:picChg chg="add mod">
          <ac:chgData name="VALENTINA FRANCO VELASQUEZ" userId="dc6fdba3-44bb-466c-b873-0537c8c9ffba" providerId="ADAL" clId="{6B5615BF-733C-4601-AF93-F82300685795}" dt="2025-06-18T12:32:33.814" v="2852" actId="164"/>
          <ac:picMkLst>
            <pc:docMk/>
            <pc:sldMk cId="2972433654" sldId="273"/>
            <ac:picMk id="32" creationId="{BA9F3CEE-DE95-502A-7064-F84994B8DD92}"/>
          </ac:picMkLst>
        </pc:picChg>
        <pc:cxnChg chg="add mod">
          <ac:chgData name="VALENTINA FRANCO VELASQUEZ" userId="dc6fdba3-44bb-466c-b873-0537c8c9ffba" providerId="ADAL" clId="{6B5615BF-733C-4601-AF93-F82300685795}" dt="2025-06-18T12:32:33.814" v="2852" actId="164"/>
          <ac:cxnSpMkLst>
            <pc:docMk/>
            <pc:sldMk cId="2972433654" sldId="273"/>
            <ac:cxnSpMk id="34" creationId="{FFB9A70F-7B68-6AA5-3D78-3CD1369202F4}"/>
          </ac:cxnSpMkLst>
        </pc:cxnChg>
        <pc:cxnChg chg="add mod">
          <ac:chgData name="VALENTINA FRANCO VELASQUEZ" userId="dc6fdba3-44bb-466c-b873-0537c8c9ffba" providerId="ADAL" clId="{6B5615BF-733C-4601-AF93-F82300685795}" dt="2025-06-18T12:32:33.814" v="2852" actId="164"/>
          <ac:cxnSpMkLst>
            <pc:docMk/>
            <pc:sldMk cId="2972433654" sldId="273"/>
            <ac:cxnSpMk id="35" creationId="{D8FCC62E-EFED-5C0A-C047-4D04FAD3D2CE}"/>
          </ac:cxnSpMkLst>
        </pc:cxnChg>
      </pc:sldChg>
      <pc:sldChg chg="addSp delSp modSp new mod setBg">
        <pc:chgData name="VALENTINA FRANCO VELASQUEZ" userId="dc6fdba3-44bb-466c-b873-0537c8c9ffba" providerId="ADAL" clId="{6B5615BF-733C-4601-AF93-F82300685795}" dt="2025-06-19T18:15:19.569" v="14303" actId="14100"/>
        <pc:sldMkLst>
          <pc:docMk/>
          <pc:sldMk cId="1729285599" sldId="274"/>
        </pc:sldMkLst>
        <pc:spChg chg="mod">
          <ac:chgData name="VALENTINA FRANCO VELASQUEZ" userId="dc6fdba3-44bb-466c-b873-0537c8c9ffba" providerId="ADAL" clId="{6B5615BF-733C-4601-AF93-F82300685795}" dt="2025-06-18T12:58:51.896" v="3127" actId="114"/>
          <ac:spMkLst>
            <pc:docMk/>
            <pc:sldMk cId="1729285599" sldId="274"/>
            <ac:spMk id="2" creationId="{E018BA24-311E-09C5-3956-1D212D286BF9}"/>
          </ac:spMkLst>
        </pc:spChg>
        <pc:spChg chg="mod ord">
          <ac:chgData name="VALENTINA FRANCO VELASQUEZ" userId="dc6fdba3-44bb-466c-b873-0537c8c9ffba" providerId="ADAL" clId="{6B5615BF-733C-4601-AF93-F82300685795}" dt="2025-06-18T12:58:38.132" v="3125" actId="1076"/>
          <ac:spMkLst>
            <pc:docMk/>
            <pc:sldMk cId="1729285599" sldId="274"/>
            <ac:spMk id="3" creationId="{7D4B5D38-6278-9141-336A-5B76FDB433D2}"/>
          </ac:spMkLst>
        </pc:spChg>
        <pc:spChg chg="add mod">
          <ac:chgData name="VALENTINA FRANCO VELASQUEZ" userId="dc6fdba3-44bb-466c-b873-0537c8c9ffba" providerId="ADAL" clId="{6B5615BF-733C-4601-AF93-F82300685795}" dt="2025-06-18T13:02:24.813" v="3163" actId="1076"/>
          <ac:spMkLst>
            <pc:docMk/>
            <pc:sldMk cId="1729285599" sldId="274"/>
            <ac:spMk id="6" creationId="{851C3683-FB96-620B-4670-9A1EEF6CECE0}"/>
          </ac:spMkLst>
        </pc:spChg>
        <pc:spChg chg="add del mod">
          <ac:chgData name="VALENTINA FRANCO VELASQUEZ" userId="dc6fdba3-44bb-466c-b873-0537c8c9ffba" providerId="ADAL" clId="{6B5615BF-733C-4601-AF93-F82300685795}" dt="2025-06-18T13:01:44.069" v="3156" actId="478"/>
          <ac:spMkLst>
            <pc:docMk/>
            <pc:sldMk cId="1729285599" sldId="274"/>
            <ac:spMk id="7" creationId="{DDA99D40-47BD-62FF-5A76-038FB572DF35}"/>
          </ac:spMkLst>
        </pc:spChg>
        <pc:spChg chg="add del mod">
          <ac:chgData name="VALENTINA FRANCO VELASQUEZ" userId="dc6fdba3-44bb-466c-b873-0537c8c9ffba" providerId="ADAL" clId="{6B5615BF-733C-4601-AF93-F82300685795}" dt="2025-06-19T15:47:05.094" v="11219" actId="478"/>
          <ac:spMkLst>
            <pc:docMk/>
            <pc:sldMk cId="1729285599" sldId="274"/>
            <ac:spMk id="8" creationId="{42D6454C-AA4D-A7B5-B248-37D378E1BFDC}"/>
          </ac:spMkLst>
        </pc:spChg>
        <pc:spChg chg="add mod">
          <ac:chgData name="VALENTINA FRANCO VELASQUEZ" userId="dc6fdba3-44bb-466c-b873-0537c8c9ffba" providerId="ADAL" clId="{6B5615BF-733C-4601-AF93-F82300685795}" dt="2025-06-19T18:15:19.569" v="14303" actId="14100"/>
          <ac:spMkLst>
            <pc:docMk/>
            <pc:sldMk cId="1729285599" sldId="274"/>
            <ac:spMk id="9" creationId="{2AF487BD-9625-F212-CCE2-54C0A4BE5ADD}"/>
          </ac:spMkLst>
        </pc:spChg>
        <pc:spChg chg="add">
          <ac:chgData name="VALENTINA FRANCO VELASQUEZ" userId="dc6fdba3-44bb-466c-b873-0537c8c9ffba" providerId="ADAL" clId="{6B5615BF-733C-4601-AF93-F82300685795}" dt="2025-06-18T12:58:08.695" v="3121" actId="26606"/>
          <ac:spMkLst>
            <pc:docMk/>
            <pc:sldMk cId="1729285599" sldId="274"/>
            <ac:spMk id="10" creationId="{BF8BE9A2-8956-141B-BFE6-C607C93D8ACA}"/>
          </ac:spMkLst>
        </pc:spChg>
        <pc:picChg chg="add mod">
          <ac:chgData name="VALENTINA FRANCO VELASQUEZ" userId="dc6fdba3-44bb-466c-b873-0537c8c9ffba" providerId="ADAL" clId="{6B5615BF-733C-4601-AF93-F82300685795}" dt="2025-06-18T13:00:25.957" v="3143" actId="1076"/>
          <ac:picMkLst>
            <pc:docMk/>
            <pc:sldMk cId="1729285599" sldId="274"/>
            <ac:picMk id="5" creationId="{8277D08E-6F69-7AA9-9AF8-E6C1E2067B91}"/>
          </ac:picMkLst>
        </pc:picChg>
      </pc:sldChg>
      <pc:sldChg chg="addSp delSp modSp new mod modAnim">
        <pc:chgData name="VALENTINA FRANCO VELASQUEZ" userId="dc6fdba3-44bb-466c-b873-0537c8c9ffba" providerId="ADAL" clId="{6B5615BF-733C-4601-AF93-F82300685795}" dt="2025-06-19T18:15:41.503" v="14313" actId="14100"/>
        <pc:sldMkLst>
          <pc:docMk/>
          <pc:sldMk cId="1209727353" sldId="275"/>
        </pc:sldMkLst>
        <pc:spChg chg="mod">
          <ac:chgData name="VALENTINA FRANCO VELASQUEZ" userId="dc6fdba3-44bb-466c-b873-0537c8c9ffba" providerId="ADAL" clId="{6B5615BF-733C-4601-AF93-F82300685795}" dt="2025-06-18T15:49:04.411" v="3474" actId="20577"/>
          <ac:spMkLst>
            <pc:docMk/>
            <pc:sldMk cId="1209727353" sldId="275"/>
            <ac:spMk id="2" creationId="{1E0E77F7-DCB8-775C-E70B-6D809CDAFC0E}"/>
          </ac:spMkLst>
        </pc:spChg>
        <pc:spChg chg="mod">
          <ac:chgData name="VALENTINA FRANCO VELASQUEZ" userId="dc6fdba3-44bb-466c-b873-0537c8c9ffba" providerId="ADAL" clId="{6B5615BF-733C-4601-AF93-F82300685795}" dt="2025-06-18T15:55:08.996" v="3521" actId="20577"/>
          <ac:spMkLst>
            <pc:docMk/>
            <pc:sldMk cId="1209727353" sldId="275"/>
            <ac:spMk id="3" creationId="{84FEED34-83BA-D919-4C0B-AE0B2B27C03E}"/>
          </ac:spMkLst>
        </pc:spChg>
        <pc:spChg chg="add mod topLvl">
          <ac:chgData name="VALENTINA FRANCO VELASQUEZ" userId="dc6fdba3-44bb-466c-b873-0537c8c9ffba" providerId="ADAL" clId="{6B5615BF-733C-4601-AF93-F82300685795}" dt="2025-06-18T16:33:16.331" v="3569" actId="165"/>
          <ac:spMkLst>
            <pc:docMk/>
            <pc:sldMk cId="1209727353" sldId="275"/>
            <ac:spMk id="12" creationId="{81D7DBA0-9531-84E7-52AA-CD4CEED6E3B5}"/>
          </ac:spMkLst>
        </pc:spChg>
        <pc:spChg chg="add mod topLvl">
          <ac:chgData name="VALENTINA FRANCO VELASQUEZ" userId="dc6fdba3-44bb-466c-b873-0537c8c9ffba" providerId="ADAL" clId="{6B5615BF-733C-4601-AF93-F82300685795}" dt="2025-06-18T16:33:16.331" v="3569" actId="165"/>
          <ac:spMkLst>
            <pc:docMk/>
            <pc:sldMk cId="1209727353" sldId="275"/>
            <ac:spMk id="13" creationId="{E3B29AF7-6A06-18E3-959A-17EF14C5A401}"/>
          </ac:spMkLst>
        </pc:spChg>
        <pc:spChg chg="add mod topLvl">
          <ac:chgData name="VALENTINA FRANCO VELASQUEZ" userId="dc6fdba3-44bb-466c-b873-0537c8c9ffba" providerId="ADAL" clId="{6B5615BF-733C-4601-AF93-F82300685795}" dt="2025-06-18T16:33:16.331" v="3569" actId="165"/>
          <ac:spMkLst>
            <pc:docMk/>
            <pc:sldMk cId="1209727353" sldId="275"/>
            <ac:spMk id="14" creationId="{671845A5-B22B-D5B3-9B43-1BA8B48033FE}"/>
          </ac:spMkLst>
        </pc:spChg>
        <pc:spChg chg="add mod topLvl">
          <ac:chgData name="VALENTINA FRANCO VELASQUEZ" userId="dc6fdba3-44bb-466c-b873-0537c8c9ffba" providerId="ADAL" clId="{6B5615BF-733C-4601-AF93-F82300685795}" dt="2025-06-18T16:33:16.331" v="3569" actId="165"/>
          <ac:spMkLst>
            <pc:docMk/>
            <pc:sldMk cId="1209727353" sldId="275"/>
            <ac:spMk id="15" creationId="{DC8FF2D1-41EC-4992-3321-39123A8D1752}"/>
          </ac:spMkLst>
        </pc:spChg>
        <pc:spChg chg="add mod topLvl">
          <ac:chgData name="VALENTINA FRANCO VELASQUEZ" userId="dc6fdba3-44bb-466c-b873-0537c8c9ffba" providerId="ADAL" clId="{6B5615BF-733C-4601-AF93-F82300685795}" dt="2025-06-18T16:35:45.951" v="3589" actId="14100"/>
          <ac:spMkLst>
            <pc:docMk/>
            <pc:sldMk cId="1209727353" sldId="275"/>
            <ac:spMk id="17" creationId="{C6829352-355F-3BB3-AB6E-394868781D28}"/>
          </ac:spMkLst>
        </pc:spChg>
        <pc:spChg chg="add mod topLvl">
          <ac:chgData name="VALENTINA FRANCO VELASQUEZ" userId="dc6fdba3-44bb-466c-b873-0537c8c9ffba" providerId="ADAL" clId="{6B5615BF-733C-4601-AF93-F82300685795}" dt="2025-06-18T16:33:16.331" v="3569" actId="165"/>
          <ac:spMkLst>
            <pc:docMk/>
            <pc:sldMk cId="1209727353" sldId="275"/>
            <ac:spMk id="19" creationId="{A4E19B37-8E2C-5182-88B2-C04EA46F786F}"/>
          </ac:spMkLst>
        </pc:spChg>
        <pc:spChg chg="add mod topLvl">
          <ac:chgData name="VALENTINA FRANCO VELASQUEZ" userId="dc6fdba3-44bb-466c-b873-0537c8c9ffba" providerId="ADAL" clId="{6B5615BF-733C-4601-AF93-F82300685795}" dt="2025-06-18T16:33:16.331" v="3569" actId="165"/>
          <ac:spMkLst>
            <pc:docMk/>
            <pc:sldMk cId="1209727353" sldId="275"/>
            <ac:spMk id="20" creationId="{5DCA7DD6-FE01-B1C8-FCE0-02F2A9F97391}"/>
          </ac:spMkLst>
        </pc:spChg>
        <pc:spChg chg="add mod topLvl">
          <ac:chgData name="VALENTINA FRANCO VELASQUEZ" userId="dc6fdba3-44bb-466c-b873-0537c8c9ffba" providerId="ADAL" clId="{6B5615BF-733C-4601-AF93-F82300685795}" dt="2025-06-18T16:33:16.331" v="3569" actId="165"/>
          <ac:spMkLst>
            <pc:docMk/>
            <pc:sldMk cId="1209727353" sldId="275"/>
            <ac:spMk id="21" creationId="{AE47A42A-B948-64C4-11A6-6E4B422B62C4}"/>
          </ac:spMkLst>
        </pc:spChg>
        <pc:spChg chg="add mod topLvl">
          <ac:chgData name="VALENTINA FRANCO VELASQUEZ" userId="dc6fdba3-44bb-466c-b873-0537c8c9ffba" providerId="ADAL" clId="{6B5615BF-733C-4601-AF93-F82300685795}" dt="2025-06-18T16:33:16.331" v="3569" actId="165"/>
          <ac:spMkLst>
            <pc:docMk/>
            <pc:sldMk cId="1209727353" sldId="275"/>
            <ac:spMk id="22" creationId="{E4ABD174-5542-06CD-A780-A68DA9E082E6}"/>
          </ac:spMkLst>
        </pc:spChg>
        <pc:spChg chg="add mod topLvl">
          <ac:chgData name="VALENTINA FRANCO VELASQUEZ" userId="dc6fdba3-44bb-466c-b873-0537c8c9ffba" providerId="ADAL" clId="{6B5615BF-733C-4601-AF93-F82300685795}" dt="2025-06-18T16:36:01.866" v="3591" actId="14100"/>
          <ac:spMkLst>
            <pc:docMk/>
            <pc:sldMk cId="1209727353" sldId="275"/>
            <ac:spMk id="23" creationId="{5538671C-050E-2960-403B-3E2D05E9C89B}"/>
          </ac:spMkLst>
        </pc:spChg>
        <pc:spChg chg="add mod">
          <ac:chgData name="VALENTINA FRANCO VELASQUEZ" userId="dc6fdba3-44bb-466c-b873-0537c8c9ffba" providerId="ADAL" clId="{6B5615BF-733C-4601-AF93-F82300685795}" dt="2025-06-19T18:15:41.503" v="14313" actId="14100"/>
          <ac:spMkLst>
            <pc:docMk/>
            <pc:sldMk cId="1209727353" sldId="275"/>
            <ac:spMk id="27" creationId="{548F94F8-8E57-2AE2-002E-C07AD64851C9}"/>
          </ac:spMkLst>
        </pc:spChg>
        <pc:grpChg chg="mod">
          <ac:chgData name="VALENTINA FRANCO VELASQUEZ" userId="dc6fdba3-44bb-466c-b873-0537c8c9ffba" providerId="ADAL" clId="{6B5615BF-733C-4601-AF93-F82300685795}" dt="2025-06-18T16:32:33.569" v="3566" actId="12788"/>
          <ac:grpSpMkLst>
            <pc:docMk/>
            <pc:sldMk cId="1209727353" sldId="275"/>
            <ac:grpSpMk id="26" creationId="{B00CC641-2A42-EC44-6C2F-65DAE65432D2}"/>
          </ac:grpSpMkLst>
        </pc:grpChg>
        <pc:picChg chg="add del mod">
          <ac:chgData name="VALENTINA FRANCO VELASQUEZ" userId="dc6fdba3-44bb-466c-b873-0537c8c9ffba" providerId="ADAL" clId="{6B5615BF-733C-4601-AF93-F82300685795}" dt="2025-06-18T16:25:17.235" v="3547" actId="478"/>
          <ac:picMkLst>
            <pc:docMk/>
            <pc:sldMk cId="1209727353" sldId="275"/>
            <ac:picMk id="5" creationId="{7A6ACCE8-4797-F316-1120-84C0791BBEB9}"/>
          </ac:picMkLst>
        </pc:picChg>
        <pc:picChg chg="add del mod">
          <ac:chgData name="VALENTINA FRANCO VELASQUEZ" userId="dc6fdba3-44bb-466c-b873-0537c8c9ffba" providerId="ADAL" clId="{6B5615BF-733C-4601-AF93-F82300685795}" dt="2025-06-18T16:24:01.560" v="3536" actId="478"/>
          <ac:picMkLst>
            <pc:docMk/>
            <pc:sldMk cId="1209727353" sldId="275"/>
            <ac:picMk id="7" creationId="{0C958DAE-B83B-EE4D-1171-4AC9C5CFB88A}"/>
          </ac:picMkLst>
        </pc:picChg>
        <pc:picChg chg="add mod">
          <ac:chgData name="VALENTINA FRANCO VELASQUEZ" userId="dc6fdba3-44bb-466c-b873-0537c8c9ffba" providerId="ADAL" clId="{6B5615BF-733C-4601-AF93-F82300685795}" dt="2025-06-18T16:32:33.569" v="3566" actId="12788"/>
          <ac:picMkLst>
            <pc:docMk/>
            <pc:sldMk cId="1209727353" sldId="275"/>
            <ac:picMk id="9" creationId="{76576265-DC59-85C2-BF00-CDB2339C484B}"/>
          </ac:picMkLst>
        </pc:picChg>
        <pc:picChg chg="add mod">
          <ac:chgData name="VALENTINA FRANCO VELASQUEZ" userId="dc6fdba3-44bb-466c-b873-0537c8c9ffba" providerId="ADAL" clId="{6B5615BF-733C-4601-AF93-F82300685795}" dt="2025-06-18T16:32:52.400" v="3568" actId="1076"/>
          <ac:picMkLst>
            <pc:docMk/>
            <pc:sldMk cId="1209727353" sldId="275"/>
            <ac:picMk id="11" creationId="{CF95E8F9-199A-CD04-1110-C2BFD701CC9E}"/>
          </ac:picMkLst>
        </pc:picChg>
      </pc:sldChg>
      <pc:sldChg chg="addSp delSp modSp add mod delAnim modAnim">
        <pc:chgData name="VALENTINA FRANCO VELASQUEZ" userId="dc6fdba3-44bb-466c-b873-0537c8c9ffba" providerId="ADAL" clId="{6B5615BF-733C-4601-AF93-F82300685795}" dt="2025-06-19T18:15:52.593" v="14318" actId="14100"/>
        <pc:sldMkLst>
          <pc:docMk/>
          <pc:sldMk cId="2351338996" sldId="276"/>
        </pc:sldMkLst>
        <pc:spChg chg="del">
          <ac:chgData name="VALENTINA FRANCO VELASQUEZ" userId="dc6fdba3-44bb-466c-b873-0537c8c9ffba" providerId="ADAL" clId="{6B5615BF-733C-4601-AF93-F82300685795}" dt="2025-06-18T16:39:10.613" v="3635" actId="478"/>
          <ac:spMkLst>
            <pc:docMk/>
            <pc:sldMk cId="2351338996" sldId="276"/>
            <ac:spMk id="3" creationId="{48D8B857-FB79-485B-2F83-30D05F04B7BF}"/>
          </ac:spMkLst>
        </pc:spChg>
        <pc:spChg chg="add del mod">
          <ac:chgData name="VALENTINA FRANCO VELASQUEZ" userId="dc6fdba3-44bb-466c-b873-0537c8c9ffba" providerId="ADAL" clId="{6B5615BF-733C-4601-AF93-F82300685795}" dt="2025-06-18T16:39:15.525" v="3636" actId="478"/>
          <ac:spMkLst>
            <pc:docMk/>
            <pc:sldMk cId="2351338996" sldId="276"/>
            <ac:spMk id="5" creationId="{11F77BE8-5235-036E-B5EB-7D195743B069}"/>
          </ac:spMkLst>
        </pc:spChg>
        <pc:spChg chg="mod">
          <ac:chgData name="VALENTINA FRANCO VELASQUEZ" userId="dc6fdba3-44bb-466c-b873-0537c8c9ffba" providerId="ADAL" clId="{6B5615BF-733C-4601-AF93-F82300685795}" dt="2025-06-18T17:06:53.336" v="3764" actId="164"/>
          <ac:spMkLst>
            <pc:docMk/>
            <pc:sldMk cId="2351338996" sldId="276"/>
            <ac:spMk id="12" creationId="{FC11EC65-48C0-1A91-B0C4-BEBBED9340D2}"/>
          </ac:spMkLst>
        </pc:spChg>
        <pc:spChg chg="mod">
          <ac:chgData name="VALENTINA FRANCO VELASQUEZ" userId="dc6fdba3-44bb-466c-b873-0537c8c9ffba" providerId="ADAL" clId="{6B5615BF-733C-4601-AF93-F82300685795}" dt="2025-06-18T17:06:53.336" v="3764" actId="164"/>
          <ac:spMkLst>
            <pc:docMk/>
            <pc:sldMk cId="2351338996" sldId="276"/>
            <ac:spMk id="13" creationId="{881EB9F1-8B77-C4C0-5F0F-F12AB79900A6}"/>
          </ac:spMkLst>
        </pc:spChg>
        <pc:spChg chg="mod">
          <ac:chgData name="VALENTINA FRANCO VELASQUEZ" userId="dc6fdba3-44bb-466c-b873-0537c8c9ffba" providerId="ADAL" clId="{6B5615BF-733C-4601-AF93-F82300685795}" dt="2025-06-18T17:06:53.336" v="3764" actId="164"/>
          <ac:spMkLst>
            <pc:docMk/>
            <pc:sldMk cId="2351338996" sldId="276"/>
            <ac:spMk id="14" creationId="{82236E34-171E-CA62-8E39-65C972BAF2F6}"/>
          </ac:spMkLst>
        </pc:spChg>
        <pc:spChg chg="mod">
          <ac:chgData name="VALENTINA FRANCO VELASQUEZ" userId="dc6fdba3-44bb-466c-b873-0537c8c9ffba" providerId="ADAL" clId="{6B5615BF-733C-4601-AF93-F82300685795}" dt="2025-06-18T17:06:53.336" v="3764" actId="164"/>
          <ac:spMkLst>
            <pc:docMk/>
            <pc:sldMk cId="2351338996" sldId="276"/>
            <ac:spMk id="15" creationId="{31DE0B38-EA59-FABE-BFD8-FDBD49E6C40A}"/>
          </ac:spMkLst>
        </pc:spChg>
        <pc:spChg chg="mod">
          <ac:chgData name="VALENTINA FRANCO VELASQUEZ" userId="dc6fdba3-44bb-466c-b873-0537c8c9ffba" providerId="ADAL" clId="{6B5615BF-733C-4601-AF93-F82300685795}" dt="2025-06-18T17:06:53.336" v="3764" actId="164"/>
          <ac:spMkLst>
            <pc:docMk/>
            <pc:sldMk cId="2351338996" sldId="276"/>
            <ac:spMk id="17" creationId="{4F37399E-1BD8-9B30-6B64-85577E4CC3C0}"/>
          </ac:spMkLst>
        </pc:spChg>
        <pc:spChg chg="mod">
          <ac:chgData name="VALENTINA FRANCO VELASQUEZ" userId="dc6fdba3-44bb-466c-b873-0537c8c9ffba" providerId="ADAL" clId="{6B5615BF-733C-4601-AF93-F82300685795}" dt="2025-06-18T17:06:53.336" v="3764" actId="164"/>
          <ac:spMkLst>
            <pc:docMk/>
            <pc:sldMk cId="2351338996" sldId="276"/>
            <ac:spMk id="19" creationId="{E36805F4-2029-6D98-2B3C-C0BD18763FE4}"/>
          </ac:spMkLst>
        </pc:spChg>
        <pc:spChg chg="mod">
          <ac:chgData name="VALENTINA FRANCO VELASQUEZ" userId="dc6fdba3-44bb-466c-b873-0537c8c9ffba" providerId="ADAL" clId="{6B5615BF-733C-4601-AF93-F82300685795}" dt="2025-06-18T17:06:53.336" v="3764" actId="164"/>
          <ac:spMkLst>
            <pc:docMk/>
            <pc:sldMk cId="2351338996" sldId="276"/>
            <ac:spMk id="20" creationId="{17B3DF5E-DE8B-0E9B-07C8-3FED97B9CC4D}"/>
          </ac:spMkLst>
        </pc:spChg>
        <pc:spChg chg="mod">
          <ac:chgData name="VALENTINA FRANCO VELASQUEZ" userId="dc6fdba3-44bb-466c-b873-0537c8c9ffba" providerId="ADAL" clId="{6B5615BF-733C-4601-AF93-F82300685795}" dt="2025-06-18T17:06:53.336" v="3764" actId="164"/>
          <ac:spMkLst>
            <pc:docMk/>
            <pc:sldMk cId="2351338996" sldId="276"/>
            <ac:spMk id="21" creationId="{AF046495-B52C-6A48-788C-EA1EC668A4A4}"/>
          </ac:spMkLst>
        </pc:spChg>
        <pc:spChg chg="mod">
          <ac:chgData name="VALENTINA FRANCO VELASQUEZ" userId="dc6fdba3-44bb-466c-b873-0537c8c9ffba" providerId="ADAL" clId="{6B5615BF-733C-4601-AF93-F82300685795}" dt="2025-06-18T17:06:53.336" v="3764" actId="164"/>
          <ac:spMkLst>
            <pc:docMk/>
            <pc:sldMk cId="2351338996" sldId="276"/>
            <ac:spMk id="22" creationId="{A4C75F94-78FC-ED15-ABEB-8E3B2B4C26E0}"/>
          </ac:spMkLst>
        </pc:spChg>
        <pc:spChg chg="del">
          <ac:chgData name="VALENTINA FRANCO VELASQUEZ" userId="dc6fdba3-44bb-466c-b873-0537c8c9ffba" providerId="ADAL" clId="{6B5615BF-733C-4601-AF93-F82300685795}" dt="2025-06-18T16:39:03.848" v="3634" actId="478"/>
          <ac:spMkLst>
            <pc:docMk/>
            <pc:sldMk cId="2351338996" sldId="276"/>
            <ac:spMk id="23" creationId="{E4F6C1C1-9FD4-83ED-50EF-88EB8D4D7E48}"/>
          </ac:spMkLst>
        </pc:spChg>
        <pc:spChg chg="add del mod">
          <ac:chgData name="VALENTINA FRANCO VELASQUEZ" userId="dc6fdba3-44bb-466c-b873-0537c8c9ffba" providerId="ADAL" clId="{6B5615BF-733C-4601-AF93-F82300685795}" dt="2025-06-18T17:11:31.410" v="3858" actId="478"/>
          <ac:spMkLst>
            <pc:docMk/>
            <pc:sldMk cId="2351338996" sldId="276"/>
            <ac:spMk id="44" creationId="{6B12415D-1595-203C-E312-8DAA6E9875D6}"/>
          </ac:spMkLst>
        </pc:spChg>
        <pc:spChg chg="add del mod">
          <ac:chgData name="VALENTINA FRANCO VELASQUEZ" userId="dc6fdba3-44bb-466c-b873-0537c8c9ffba" providerId="ADAL" clId="{6B5615BF-733C-4601-AF93-F82300685795}" dt="2025-06-18T17:11:31.410" v="3858" actId="478"/>
          <ac:spMkLst>
            <pc:docMk/>
            <pc:sldMk cId="2351338996" sldId="276"/>
            <ac:spMk id="45" creationId="{642346E9-7B6A-2F09-65DC-FF695998E24A}"/>
          </ac:spMkLst>
        </pc:spChg>
        <pc:spChg chg="add del mod">
          <ac:chgData name="VALENTINA FRANCO VELASQUEZ" userId="dc6fdba3-44bb-466c-b873-0537c8c9ffba" providerId="ADAL" clId="{6B5615BF-733C-4601-AF93-F82300685795}" dt="2025-06-18T17:11:31.410" v="3858" actId="478"/>
          <ac:spMkLst>
            <pc:docMk/>
            <pc:sldMk cId="2351338996" sldId="276"/>
            <ac:spMk id="46" creationId="{71F9B3FD-D0E0-ED66-BA2A-63175E8CC0D8}"/>
          </ac:spMkLst>
        </pc:spChg>
        <pc:spChg chg="add del mod">
          <ac:chgData name="VALENTINA FRANCO VELASQUEZ" userId="dc6fdba3-44bb-466c-b873-0537c8c9ffba" providerId="ADAL" clId="{6B5615BF-733C-4601-AF93-F82300685795}" dt="2025-06-18T17:11:31.410" v="3858" actId="478"/>
          <ac:spMkLst>
            <pc:docMk/>
            <pc:sldMk cId="2351338996" sldId="276"/>
            <ac:spMk id="47" creationId="{D199A689-D573-2DBB-621C-868CC63D4372}"/>
          </ac:spMkLst>
        </pc:spChg>
        <pc:spChg chg="add del mod">
          <ac:chgData name="VALENTINA FRANCO VELASQUEZ" userId="dc6fdba3-44bb-466c-b873-0537c8c9ffba" providerId="ADAL" clId="{6B5615BF-733C-4601-AF93-F82300685795}" dt="2025-06-18T17:11:31.410" v="3858" actId="478"/>
          <ac:spMkLst>
            <pc:docMk/>
            <pc:sldMk cId="2351338996" sldId="276"/>
            <ac:spMk id="49" creationId="{59BBD43A-F010-AAA5-A39F-F890DDAF10BE}"/>
          </ac:spMkLst>
        </pc:spChg>
        <pc:spChg chg="add del mod">
          <ac:chgData name="VALENTINA FRANCO VELASQUEZ" userId="dc6fdba3-44bb-466c-b873-0537c8c9ffba" providerId="ADAL" clId="{6B5615BF-733C-4601-AF93-F82300685795}" dt="2025-06-18T17:11:31.410" v="3858" actId="478"/>
          <ac:spMkLst>
            <pc:docMk/>
            <pc:sldMk cId="2351338996" sldId="276"/>
            <ac:spMk id="51" creationId="{C0CB356C-5CF1-95DB-6556-7E8F053B1272}"/>
          </ac:spMkLst>
        </pc:spChg>
        <pc:spChg chg="add del mod">
          <ac:chgData name="VALENTINA FRANCO VELASQUEZ" userId="dc6fdba3-44bb-466c-b873-0537c8c9ffba" providerId="ADAL" clId="{6B5615BF-733C-4601-AF93-F82300685795}" dt="2025-06-18T17:11:31.410" v="3858" actId="478"/>
          <ac:spMkLst>
            <pc:docMk/>
            <pc:sldMk cId="2351338996" sldId="276"/>
            <ac:spMk id="52" creationId="{EEEE3B3D-5720-48BB-BDD3-E299E75317AE}"/>
          </ac:spMkLst>
        </pc:spChg>
        <pc:spChg chg="add del mod">
          <ac:chgData name="VALENTINA FRANCO VELASQUEZ" userId="dc6fdba3-44bb-466c-b873-0537c8c9ffba" providerId="ADAL" clId="{6B5615BF-733C-4601-AF93-F82300685795}" dt="2025-06-18T17:11:38.368" v="3860" actId="478"/>
          <ac:spMkLst>
            <pc:docMk/>
            <pc:sldMk cId="2351338996" sldId="276"/>
            <ac:spMk id="53" creationId="{81D968D9-C570-8BBF-7767-D0D8A4C064DE}"/>
          </ac:spMkLst>
        </pc:spChg>
        <pc:spChg chg="add del mod">
          <ac:chgData name="VALENTINA FRANCO VELASQUEZ" userId="dc6fdba3-44bb-466c-b873-0537c8c9ffba" providerId="ADAL" clId="{6B5615BF-733C-4601-AF93-F82300685795}" dt="2025-06-18T17:11:38.368" v="3860" actId="478"/>
          <ac:spMkLst>
            <pc:docMk/>
            <pc:sldMk cId="2351338996" sldId="276"/>
            <ac:spMk id="54" creationId="{844D0654-BC81-E6FE-EAB2-98919109C5A7}"/>
          </ac:spMkLst>
        </pc:spChg>
        <pc:spChg chg="add del mod">
          <ac:chgData name="VALENTINA FRANCO VELASQUEZ" userId="dc6fdba3-44bb-466c-b873-0537c8c9ffba" providerId="ADAL" clId="{6B5615BF-733C-4601-AF93-F82300685795}" dt="2025-06-18T17:07:38.507" v="3768" actId="478"/>
          <ac:spMkLst>
            <pc:docMk/>
            <pc:sldMk cId="2351338996" sldId="276"/>
            <ac:spMk id="55" creationId="{BA78217B-1EE7-B30E-5ACB-3CDDF62627D0}"/>
          </ac:spMkLst>
        </pc:spChg>
        <pc:spChg chg="add mod">
          <ac:chgData name="VALENTINA FRANCO VELASQUEZ" userId="dc6fdba3-44bb-466c-b873-0537c8c9ffba" providerId="ADAL" clId="{6B5615BF-733C-4601-AF93-F82300685795}" dt="2025-06-18T17:13:03.720" v="3934" actId="1076"/>
          <ac:spMkLst>
            <pc:docMk/>
            <pc:sldMk cId="2351338996" sldId="276"/>
            <ac:spMk id="58" creationId="{720AF1CF-303B-50C7-BAE2-D27B3046854F}"/>
          </ac:spMkLst>
        </pc:spChg>
        <pc:spChg chg="add del mod">
          <ac:chgData name="VALENTINA FRANCO VELASQUEZ" userId="dc6fdba3-44bb-466c-b873-0537c8c9ffba" providerId="ADAL" clId="{6B5615BF-733C-4601-AF93-F82300685795}" dt="2025-06-19T15:47:25.111" v="11223" actId="478"/>
          <ac:spMkLst>
            <pc:docMk/>
            <pc:sldMk cId="2351338996" sldId="276"/>
            <ac:spMk id="59" creationId="{71E87660-2879-FDA2-2ABF-C74623B99FF2}"/>
          </ac:spMkLst>
        </pc:spChg>
        <pc:spChg chg="add mod">
          <ac:chgData name="VALENTINA FRANCO VELASQUEZ" userId="dc6fdba3-44bb-466c-b873-0537c8c9ffba" providerId="ADAL" clId="{6B5615BF-733C-4601-AF93-F82300685795}" dt="2025-06-19T18:15:52.593" v="14318" actId="14100"/>
          <ac:spMkLst>
            <pc:docMk/>
            <pc:sldMk cId="2351338996" sldId="276"/>
            <ac:spMk id="60" creationId="{854472FB-6E15-6815-EC4B-455421AC8E5C}"/>
          </ac:spMkLst>
        </pc:spChg>
        <pc:grpChg chg="add mod">
          <ac:chgData name="VALENTINA FRANCO VELASQUEZ" userId="dc6fdba3-44bb-466c-b873-0537c8c9ffba" providerId="ADAL" clId="{6B5615BF-733C-4601-AF93-F82300685795}" dt="2025-06-18T17:13:09.572" v="3946" actId="1036"/>
          <ac:grpSpMkLst>
            <pc:docMk/>
            <pc:sldMk cId="2351338996" sldId="276"/>
            <ac:grpSpMk id="42" creationId="{26544614-9969-FE75-45A0-00D9FB8947E7}"/>
          </ac:grpSpMkLst>
        </pc:grpChg>
        <pc:grpChg chg="del mod">
          <ac:chgData name="VALENTINA FRANCO VELASQUEZ" userId="dc6fdba3-44bb-466c-b873-0537c8c9ffba" providerId="ADAL" clId="{6B5615BF-733C-4601-AF93-F82300685795}" dt="2025-06-18T17:07:11.085" v="3766" actId="478"/>
          <ac:grpSpMkLst>
            <pc:docMk/>
            <pc:sldMk cId="2351338996" sldId="276"/>
            <ac:grpSpMk id="43" creationId="{50495916-48A5-6E5E-5B6C-868D72D700C8}"/>
          </ac:grpSpMkLst>
        </pc:grpChg>
        <pc:picChg chg="add del mod">
          <ac:chgData name="VALENTINA FRANCO VELASQUEZ" userId="dc6fdba3-44bb-466c-b873-0537c8c9ffba" providerId="ADAL" clId="{6B5615BF-733C-4601-AF93-F82300685795}" dt="2025-06-18T16:41:01.485" v="3641" actId="478"/>
          <ac:picMkLst>
            <pc:docMk/>
            <pc:sldMk cId="2351338996" sldId="276"/>
            <ac:picMk id="7" creationId="{64ECE87F-6D36-2485-3A32-F5097BA57070}"/>
          </ac:picMkLst>
        </pc:picChg>
        <pc:picChg chg="del">
          <ac:chgData name="VALENTINA FRANCO VELASQUEZ" userId="dc6fdba3-44bb-466c-b873-0537c8c9ffba" providerId="ADAL" clId="{6B5615BF-733C-4601-AF93-F82300685795}" dt="2025-06-18T16:39:00.509" v="3633" actId="478"/>
          <ac:picMkLst>
            <pc:docMk/>
            <pc:sldMk cId="2351338996" sldId="276"/>
            <ac:picMk id="9" creationId="{3988568E-BC0D-2B44-A1AD-F7EBE0D97416}"/>
          </ac:picMkLst>
        </pc:picChg>
        <pc:picChg chg="add mod">
          <ac:chgData name="VALENTINA FRANCO VELASQUEZ" userId="dc6fdba3-44bb-466c-b873-0537c8c9ffba" providerId="ADAL" clId="{6B5615BF-733C-4601-AF93-F82300685795}" dt="2025-06-18T17:13:09.572" v="3946" actId="1036"/>
          <ac:picMkLst>
            <pc:docMk/>
            <pc:sldMk cId="2351338996" sldId="276"/>
            <ac:picMk id="10" creationId="{E8D2DB4D-4632-E63E-66DB-762DB195C4CE}"/>
          </ac:picMkLst>
        </pc:picChg>
        <pc:picChg chg="del">
          <ac:chgData name="VALENTINA FRANCO VELASQUEZ" userId="dc6fdba3-44bb-466c-b873-0537c8c9ffba" providerId="ADAL" clId="{6B5615BF-733C-4601-AF93-F82300685795}" dt="2025-06-18T16:39:00.509" v="3633" actId="478"/>
          <ac:picMkLst>
            <pc:docMk/>
            <pc:sldMk cId="2351338996" sldId="276"/>
            <ac:picMk id="11" creationId="{5E513D87-4DDF-9E35-DFE6-8A94BD71138F}"/>
          </ac:picMkLst>
        </pc:picChg>
        <pc:picChg chg="mod">
          <ac:chgData name="VALENTINA FRANCO VELASQUEZ" userId="dc6fdba3-44bb-466c-b873-0537c8c9ffba" providerId="ADAL" clId="{6B5615BF-733C-4601-AF93-F82300685795}" dt="2025-06-18T17:06:53.336" v="3764" actId="164"/>
          <ac:picMkLst>
            <pc:docMk/>
            <pc:sldMk cId="2351338996" sldId="276"/>
            <ac:picMk id="18" creationId="{C7D05FDB-08E5-8832-884D-0305D7C73ED8}"/>
          </ac:picMkLst>
        </pc:picChg>
        <pc:picChg chg="add mod">
          <ac:chgData name="VALENTINA FRANCO VELASQUEZ" userId="dc6fdba3-44bb-466c-b873-0537c8c9ffba" providerId="ADAL" clId="{6B5615BF-733C-4601-AF93-F82300685795}" dt="2025-06-18T17:13:09.572" v="3946" actId="1036"/>
          <ac:picMkLst>
            <pc:docMk/>
            <pc:sldMk cId="2351338996" sldId="276"/>
            <ac:picMk id="27" creationId="{798E1EFD-61E6-5513-70A5-6BC9F35C8F37}"/>
          </ac:picMkLst>
        </pc:picChg>
        <pc:picChg chg="add del mod">
          <ac:chgData name="VALENTINA FRANCO VELASQUEZ" userId="dc6fdba3-44bb-466c-b873-0537c8c9ffba" providerId="ADAL" clId="{6B5615BF-733C-4601-AF93-F82300685795}" dt="2025-06-18T16:55:35.557" v="3672" actId="478"/>
          <ac:picMkLst>
            <pc:docMk/>
            <pc:sldMk cId="2351338996" sldId="276"/>
            <ac:picMk id="28" creationId="{CC92C24B-0DE7-E47F-967A-AAEB5C84533F}"/>
          </ac:picMkLst>
        </pc:picChg>
        <pc:picChg chg="add del mod">
          <ac:chgData name="VALENTINA FRANCO VELASQUEZ" userId="dc6fdba3-44bb-466c-b873-0537c8c9ffba" providerId="ADAL" clId="{6B5615BF-733C-4601-AF93-F82300685795}" dt="2025-06-18T16:55:36.387" v="3673" actId="478"/>
          <ac:picMkLst>
            <pc:docMk/>
            <pc:sldMk cId="2351338996" sldId="276"/>
            <ac:picMk id="29" creationId="{3A75E8E8-5D69-C351-5ED6-0028E29083C4}"/>
          </ac:picMkLst>
        </pc:picChg>
        <pc:picChg chg="add del mod">
          <ac:chgData name="VALENTINA FRANCO VELASQUEZ" userId="dc6fdba3-44bb-466c-b873-0537c8c9ffba" providerId="ADAL" clId="{6B5615BF-733C-4601-AF93-F82300685795}" dt="2025-06-18T16:56:34.525" v="3682" actId="478"/>
          <ac:picMkLst>
            <pc:docMk/>
            <pc:sldMk cId="2351338996" sldId="276"/>
            <ac:picMk id="31" creationId="{97A6FD02-4243-1348-B9B3-4486D06910F1}"/>
          </ac:picMkLst>
        </pc:picChg>
        <pc:picChg chg="add del mod">
          <ac:chgData name="VALENTINA FRANCO VELASQUEZ" userId="dc6fdba3-44bb-466c-b873-0537c8c9ffba" providerId="ADAL" clId="{6B5615BF-733C-4601-AF93-F82300685795}" dt="2025-06-18T16:57:15.802" v="3689" actId="478"/>
          <ac:picMkLst>
            <pc:docMk/>
            <pc:sldMk cId="2351338996" sldId="276"/>
            <ac:picMk id="33" creationId="{EC46AE66-FDB8-6AEF-D00E-405EA43587B7}"/>
          </ac:picMkLst>
        </pc:picChg>
        <pc:picChg chg="add del mod">
          <ac:chgData name="VALENTINA FRANCO VELASQUEZ" userId="dc6fdba3-44bb-466c-b873-0537c8c9ffba" providerId="ADAL" clId="{6B5615BF-733C-4601-AF93-F82300685795}" dt="2025-06-18T16:57:13.762" v="3688" actId="478"/>
          <ac:picMkLst>
            <pc:docMk/>
            <pc:sldMk cId="2351338996" sldId="276"/>
            <ac:picMk id="34" creationId="{B6F08B28-4DCA-8B10-8D83-E7E535963739}"/>
          </ac:picMkLst>
        </pc:picChg>
        <pc:picChg chg="add mod">
          <ac:chgData name="VALENTINA FRANCO VELASQUEZ" userId="dc6fdba3-44bb-466c-b873-0537c8c9ffba" providerId="ADAL" clId="{6B5615BF-733C-4601-AF93-F82300685795}" dt="2025-06-18T17:04:57.389" v="3758" actId="164"/>
          <ac:picMkLst>
            <pc:docMk/>
            <pc:sldMk cId="2351338996" sldId="276"/>
            <ac:picMk id="36" creationId="{B30DD7B3-984A-0F03-5B95-00043837F2AD}"/>
          </ac:picMkLst>
        </pc:picChg>
        <pc:picChg chg="add del mod">
          <ac:chgData name="VALENTINA FRANCO VELASQUEZ" userId="dc6fdba3-44bb-466c-b873-0537c8c9ffba" providerId="ADAL" clId="{6B5615BF-733C-4601-AF93-F82300685795}" dt="2025-06-18T17:00:24.162" v="3723" actId="478"/>
          <ac:picMkLst>
            <pc:docMk/>
            <pc:sldMk cId="2351338996" sldId="276"/>
            <ac:picMk id="37" creationId="{BB06FA89-FDAA-6678-3324-5212A1A8ABFA}"/>
          </ac:picMkLst>
        </pc:picChg>
        <pc:picChg chg="add del mod">
          <ac:chgData name="VALENTINA FRANCO VELASQUEZ" userId="dc6fdba3-44bb-466c-b873-0537c8c9ffba" providerId="ADAL" clId="{6B5615BF-733C-4601-AF93-F82300685795}" dt="2025-06-18T17:03:38.125" v="3750" actId="478"/>
          <ac:picMkLst>
            <pc:docMk/>
            <pc:sldMk cId="2351338996" sldId="276"/>
            <ac:picMk id="38" creationId="{2F059FCD-5881-A39B-190B-D29A1AC1A105}"/>
          </ac:picMkLst>
        </pc:picChg>
        <pc:picChg chg="add del mod">
          <ac:chgData name="VALENTINA FRANCO VELASQUEZ" userId="dc6fdba3-44bb-466c-b873-0537c8c9ffba" providerId="ADAL" clId="{6B5615BF-733C-4601-AF93-F82300685795}" dt="2025-06-18T17:03:40.331" v="3751" actId="478"/>
          <ac:picMkLst>
            <pc:docMk/>
            <pc:sldMk cId="2351338996" sldId="276"/>
            <ac:picMk id="39" creationId="{EB9765C9-3376-FB27-8F07-35668A584534}"/>
          </ac:picMkLst>
        </pc:picChg>
        <pc:picChg chg="add mod">
          <ac:chgData name="VALENTINA FRANCO VELASQUEZ" userId="dc6fdba3-44bb-466c-b873-0537c8c9ffba" providerId="ADAL" clId="{6B5615BF-733C-4601-AF93-F82300685795}" dt="2025-06-18T17:04:57.389" v="3758" actId="164"/>
          <ac:picMkLst>
            <pc:docMk/>
            <pc:sldMk cId="2351338996" sldId="276"/>
            <ac:picMk id="40" creationId="{EE4D14A9-B2E5-C2AE-D725-BF1549165A72}"/>
          </ac:picMkLst>
        </pc:picChg>
        <pc:picChg chg="add mod">
          <ac:chgData name="VALENTINA FRANCO VELASQUEZ" userId="dc6fdba3-44bb-466c-b873-0537c8c9ffba" providerId="ADAL" clId="{6B5615BF-733C-4601-AF93-F82300685795}" dt="2025-06-18T17:04:57.389" v="3758" actId="164"/>
          <ac:picMkLst>
            <pc:docMk/>
            <pc:sldMk cId="2351338996" sldId="276"/>
            <ac:picMk id="41" creationId="{47D7B12D-11EE-E703-FD6E-89FD01C570F3}"/>
          </ac:picMkLst>
        </pc:picChg>
        <pc:picChg chg="del">
          <ac:chgData name="VALENTINA FRANCO VELASQUEZ" userId="dc6fdba3-44bb-466c-b873-0537c8c9ffba" providerId="ADAL" clId="{6B5615BF-733C-4601-AF93-F82300685795}" dt="2025-06-18T17:11:31.410" v="3858" actId="478"/>
          <ac:picMkLst>
            <pc:docMk/>
            <pc:sldMk cId="2351338996" sldId="276"/>
            <ac:picMk id="50" creationId="{14F68C48-B1FA-B8F7-A5DB-4C768853FF5E}"/>
          </ac:picMkLst>
        </pc:picChg>
        <pc:picChg chg="del">
          <ac:chgData name="VALENTINA FRANCO VELASQUEZ" userId="dc6fdba3-44bb-466c-b873-0537c8c9ffba" providerId="ADAL" clId="{6B5615BF-733C-4601-AF93-F82300685795}" dt="2025-06-18T17:11:31.410" v="3858" actId="478"/>
          <ac:picMkLst>
            <pc:docMk/>
            <pc:sldMk cId="2351338996" sldId="276"/>
            <ac:picMk id="57" creationId="{34588B2C-1EF3-0DC1-461A-E5BC41C5D62E}"/>
          </ac:picMkLst>
        </pc:picChg>
        <pc:cxnChg chg="del">
          <ac:chgData name="VALENTINA FRANCO VELASQUEZ" userId="dc6fdba3-44bb-466c-b873-0537c8c9ffba" providerId="ADAL" clId="{6B5615BF-733C-4601-AF93-F82300685795}" dt="2025-06-18T17:11:31.410" v="3858" actId="478"/>
          <ac:cxnSpMkLst>
            <pc:docMk/>
            <pc:sldMk cId="2351338996" sldId="276"/>
            <ac:cxnSpMk id="48" creationId="{87F730B8-0BB0-D71C-93BF-B7EFB953B322}"/>
          </ac:cxnSpMkLst>
        </pc:cxnChg>
      </pc:sldChg>
      <pc:sldChg chg="addSp delSp modSp add mod delAnim">
        <pc:chgData name="VALENTINA FRANCO VELASQUEZ" userId="dc6fdba3-44bb-466c-b873-0537c8c9ffba" providerId="ADAL" clId="{6B5615BF-733C-4601-AF93-F82300685795}" dt="2025-06-19T18:16:09.978" v="14323" actId="14100"/>
        <pc:sldMkLst>
          <pc:docMk/>
          <pc:sldMk cId="4248123097" sldId="277"/>
        </pc:sldMkLst>
        <pc:spChg chg="del">
          <ac:chgData name="VALENTINA FRANCO VELASQUEZ" userId="dc6fdba3-44bb-466c-b873-0537c8c9ffba" providerId="ADAL" clId="{6B5615BF-733C-4601-AF93-F82300685795}" dt="2025-06-18T17:21:01.558" v="3949" actId="478"/>
          <ac:spMkLst>
            <pc:docMk/>
            <pc:sldMk cId="4248123097" sldId="277"/>
            <ac:spMk id="2" creationId="{5EDA3301-3DA1-ECE2-9184-E44B4643081F}"/>
          </ac:spMkLst>
        </pc:spChg>
        <pc:spChg chg="add del mod">
          <ac:chgData name="VALENTINA FRANCO VELASQUEZ" userId="dc6fdba3-44bb-466c-b873-0537c8c9ffba" providerId="ADAL" clId="{6B5615BF-733C-4601-AF93-F82300685795}" dt="2025-06-18T17:21:04.284" v="3950" actId="478"/>
          <ac:spMkLst>
            <pc:docMk/>
            <pc:sldMk cId="4248123097" sldId="277"/>
            <ac:spMk id="4" creationId="{6C2CFDAA-ED38-4E8D-DB32-FB4461014D68}"/>
          </ac:spMkLst>
        </pc:spChg>
        <pc:spChg chg="add mod">
          <ac:chgData name="VALENTINA FRANCO VELASQUEZ" userId="dc6fdba3-44bb-466c-b873-0537c8c9ffba" providerId="ADAL" clId="{6B5615BF-733C-4601-AF93-F82300685795}" dt="2025-06-18T18:00:22.009" v="4112" actId="1076"/>
          <ac:spMkLst>
            <pc:docMk/>
            <pc:sldMk cId="4248123097" sldId="277"/>
            <ac:spMk id="9" creationId="{A1B323C8-64A4-04A5-4DAF-CECDE3054C3D}"/>
          </ac:spMkLst>
        </pc:spChg>
        <pc:spChg chg="add mod">
          <ac:chgData name="VALENTINA FRANCO VELASQUEZ" userId="dc6fdba3-44bb-466c-b873-0537c8c9ffba" providerId="ADAL" clId="{6B5615BF-733C-4601-AF93-F82300685795}" dt="2025-06-18T18:00:28.583" v="4114" actId="1076"/>
          <ac:spMkLst>
            <pc:docMk/>
            <pc:sldMk cId="4248123097" sldId="277"/>
            <ac:spMk id="13" creationId="{13A3CCFE-59C0-0D37-3FB2-BEBD86639625}"/>
          </ac:spMkLst>
        </pc:spChg>
        <pc:spChg chg="add mod">
          <ac:chgData name="VALENTINA FRANCO VELASQUEZ" userId="dc6fdba3-44bb-466c-b873-0537c8c9ffba" providerId="ADAL" clId="{6B5615BF-733C-4601-AF93-F82300685795}" dt="2025-06-19T18:16:09.978" v="14323" actId="14100"/>
          <ac:spMkLst>
            <pc:docMk/>
            <pc:sldMk cId="4248123097" sldId="277"/>
            <ac:spMk id="18" creationId="{75656A1F-9720-A8D5-B3D4-9E5061A557B8}"/>
          </ac:spMkLst>
        </pc:spChg>
        <pc:spChg chg="del">
          <ac:chgData name="VALENTINA FRANCO VELASQUEZ" userId="dc6fdba3-44bb-466c-b873-0537c8c9ffba" providerId="ADAL" clId="{6B5615BF-733C-4601-AF93-F82300685795}" dt="2025-06-18T17:20:57.335" v="3948" actId="478"/>
          <ac:spMkLst>
            <pc:docMk/>
            <pc:sldMk cId="4248123097" sldId="277"/>
            <ac:spMk id="58" creationId="{6F7AF1FD-4886-F22D-1900-38BE92A8A858}"/>
          </ac:spMkLst>
        </pc:spChg>
        <pc:grpChg chg="del">
          <ac:chgData name="VALENTINA FRANCO VELASQUEZ" userId="dc6fdba3-44bb-466c-b873-0537c8c9ffba" providerId="ADAL" clId="{6B5615BF-733C-4601-AF93-F82300685795}" dt="2025-06-18T17:20:57.335" v="3948" actId="478"/>
          <ac:grpSpMkLst>
            <pc:docMk/>
            <pc:sldMk cId="4248123097" sldId="277"/>
            <ac:grpSpMk id="42" creationId="{4C0D0061-6162-021D-0017-F26E1422C6A3}"/>
          </ac:grpSpMkLst>
        </pc:grpChg>
        <pc:picChg chg="add del mod">
          <ac:chgData name="VALENTINA FRANCO VELASQUEZ" userId="dc6fdba3-44bb-466c-b873-0537c8c9ffba" providerId="ADAL" clId="{6B5615BF-733C-4601-AF93-F82300685795}" dt="2025-06-18T17:21:50.949" v="3955" actId="478"/>
          <ac:picMkLst>
            <pc:docMk/>
            <pc:sldMk cId="4248123097" sldId="277"/>
            <ac:picMk id="6" creationId="{ADBE9F30-EDDA-F732-8D7A-C075398C9095}"/>
          </ac:picMkLst>
        </pc:picChg>
        <pc:picChg chg="add mod">
          <ac:chgData name="VALENTINA FRANCO VELASQUEZ" userId="dc6fdba3-44bb-466c-b873-0537c8c9ffba" providerId="ADAL" clId="{6B5615BF-733C-4601-AF93-F82300685795}" dt="2025-06-18T18:00:25.297" v="4113" actId="1076"/>
          <ac:picMkLst>
            <pc:docMk/>
            <pc:sldMk cId="4248123097" sldId="277"/>
            <ac:picMk id="8" creationId="{806E8E16-E6AA-E906-82A3-8D2ACAD7B575}"/>
          </ac:picMkLst>
        </pc:picChg>
        <pc:picChg chg="del">
          <ac:chgData name="VALENTINA FRANCO VELASQUEZ" userId="dc6fdba3-44bb-466c-b873-0537c8c9ffba" providerId="ADAL" clId="{6B5615BF-733C-4601-AF93-F82300685795}" dt="2025-06-18T17:20:57.335" v="3948" actId="478"/>
          <ac:picMkLst>
            <pc:docMk/>
            <pc:sldMk cId="4248123097" sldId="277"/>
            <ac:picMk id="10" creationId="{DDEC175B-FA71-C456-7F70-14BF1557079A}"/>
          </ac:picMkLst>
        </pc:picChg>
        <pc:picChg chg="add del mod">
          <ac:chgData name="VALENTINA FRANCO VELASQUEZ" userId="dc6fdba3-44bb-466c-b873-0537c8c9ffba" providerId="ADAL" clId="{6B5615BF-733C-4601-AF93-F82300685795}" dt="2025-06-18T17:37:25.222" v="3999" actId="21"/>
          <ac:picMkLst>
            <pc:docMk/>
            <pc:sldMk cId="4248123097" sldId="277"/>
            <ac:picMk id="12" creationId="{A0454062-0E0F-FA26-D8C4-6D73AD8C0F87}"/>
          </ac:picMkLst>
        </pc:picChg>
        <pc:picChg chg="add del mod modCrop">
          <ac:chgData name="VALENTINA FRANCO VELASQUEZ" userId="dc6fdba3-44bb-466c-b873-0537c8c9ffba" providerId="ADAL" clId="{6B5615BF-733C-4601-AF93-F82300685795}" dt="2025-06-18T17:59:16.825" v="4094" actId="478"/>
          <ac:picMkLst>
            <pc:docMk/>
            <pc:sldMk cId="4248123097" sldId="277"/>
            <ac:picMk id="15" creationId="{1641EA3D-9529-7EA2-A046-C063C7F64FF5}"/>
          </ac:picMkLst>
        </pc:picChg>
        <pc:picChg chg="add mod modCrop">
          <ac:chgData name="VALENTINA FRANCO VELASQUEZ" userId="dc6fdba3-44bb-466c-b873-0537c8c9ffba" providerId="ADAL" clId="{6B5615BF-733C-4601-AF93-F82300685795}" dt="2025-06-18T18:00:36.769" v="4115" actId="1076"/>
          <ac:picMkLst>
            <pc:docMk/>
            <pc:sldMk cId="4248123097" sldId="277"/>
            <ac:picMk id="17" creationId="{B61684F3-4A6D-086D-5AF6-E062BEE23CBB}"/>
          </ac:picMkLst>
        </pc:picChg>
        <pc:picChg chg="del">
          <ac:chgData name="VALENTINA FRANCO VELASQUEZ" userId="dc6fdba3-44bb-466c-b873-0537c8c9ffba" providerId="ADAL" clId="{6B5615BF-733C-4601-AF93-F82300685795}" dt="2025-06-18T17:20:57.335" v="3948" actId="478"/>
          <ac:picMkLst>
            <pc:docMk/>
            <pc:sldMk cId="4248123097" sldId="277"/>
            <ac:picMk id="27" creationId="{C94D3586-BE64-AC3E-C9B5-E4E3BC4C1236}"/>
          </ac:picMkLst>
        </pc:picChg>
      </pc:sldChg>
      <pc:sldChg chg="addSp delSp modSp new mod setBg">
        <pc:chgData name="VALENTINA FRANCO VELASQUEZ" userId="dc6fdba3-44bb-466c-b873-0537c8c9ffba" providerId="ADAL" clId="{6B5615BF-733C-4601-AF93-F82300685795}" dt="2025-06-19T18:16:35.269" v="14331" actId="14100"/>
        <pc:sldMkLst>
          <pc:docMk/>
          <pc:sldMk cId="336648384" sldId="278"/>
        </pc:sldMkLst>
        <pc:spChg chg="del">
          <ac:chgData name="VALENTINA FRANCO VELASQUEZ" userId="dc6fdba3-44bb-466c-b873-0537c8c9ffba" providerId="ADAL" clId="{6B5615BF-733C-4601-AF93-F82300685795}" dt="2025-06-18T18:13:00.057" v="4123" actId="478"/>
          <ac:spMkLst>
            <pc:docMk/>
            <pc:sldMk cId="336648384" sldId="278"/>
            <ac:spMk id="2" creationId="{A4067A2C-D6DC-7ACC-3387-4ABD94FEF63F}"/>
          </ac:spMkLst>
        </pc:spChg>
        <pc:spChg chg="del">
          <ac:chgData name="VALENTINA FRANCO VELASQUEZ" userId="dc6fdba3-44bb-466c-b873-0537c8c9ffba" providerId="ADAL" clId="{6B5615BF-733C-4601-AF93-F82300685795}" dt="2025-06-18T17:37:29.229" v="4000" actId="478"/>
          <ac:spMkLst>
            <pc:docMk/>
            <pc:sldMk cId="336648384" sldId="278"/>
            <ac:spMk id="3" creationId="{4E358523-68A7-829D-CE66-91E5A6EAA7D9}"/>
          </ac:spMkLst>
        </pc:spChg>
        <pc:spChg chg="add mod">
          <ac:chgData name="VALENTINA FRANCO VELASQUEZ" userId="dc6fdba3-44bb-466c-b873-0537c8c9ffba" providerId="ADAL" clId="{6B5615BF-733C-4601-AF93-F82300685795}" dt="2025-06-18T18:24:49.016" v="4533" actId="26606"/>
          <ac:spMkLst>
            <pc:docMk/>
            <pc:sldMk cId="336648384" sldId="278"/>
            <ac:spMk id="4" creationId="{B956F759-E2C1-B28D-C187-F1EF5923F47A}"/>
          </ac:spMkLst>
        </pc:spChg>
        <pc:spChg chg="add mod">
          <ac:chgData name="VALENTINA FRANCO VELASQUEZ" userId="dc6fdba3-44bb-466c-b873-0537c8c9ffba" providerId="ADAL" clId="{6B5615BF-733C-4601-AF93-F82300685795}" dt="2025-06-19T18:16:35.269" v="14331" actId="14100"/>
          <ac:spMkLst>
            <pc:docMk/>
            <pc:sldMk cId="336648384" sldId="278"/>
            <ac:spMk id="5" creationId="{8E9BB0C2-8B85-D27B-AF67-AA9D1C4E0225}"/>
          </ac:spMkLst>
        </pc:spChg>
        <pc:spChg chg="add">
          <ac:chgData name="VALENTINA FRANCO VELASQUEZ" userId="dc6fdba3-44bb-466c-b873-0537c8c9ffba" providerId="ADAL" clId="{6B5615BF-733C-4601-AF93-F82300685795}" dt="2025-06-18T18:24:49.016" v="4533" actId="26606"/>
          <ac:spMkLst>
            <pc:docMk/>
            <pc:sldMk cId="336648384" sldId="278"/>
            <ac:spMk id="17" creationId="{BA79A7CF-01AF-4178-9369-94E0C90EB046}"/>
          </ac:spMkLst>
        </pc:spChg>
        <pc:spChg chg="add">
          <ac:chgData name="VALENTINA FRANCO VELASQUEZ" userId="dc6fdba3-44bb-466c-b873-0537c8c9ffba" providerId="ADAL" clId="{6B5615BF-733C-4601-AF93-F82300685795}" dt="2025-06-18T18:24:49.016" v="4533" actId="26606"/>
          <ac:spMkLst>
            <pc:docMk/>
            <pc:sldMk cId="336648384" sldId="278"/>
            <ac:spMk id="19" creationId="{99413ED5-9ED4-4772-BCE4-2BCAE6B12E35}"/>
          </ac:spMkLst>
        </pc:spChg>
        <pc:spChg chg="add">
          <ac:chgData name="VALENTINA FRANCO VELASQUEZ" userId="dc6fdba3-44bb-466c-b873-0537c8c9ffba" providerId="ADAL" clId="{6B5615BF-733C-4601-AF93-F82300685795}" dt="2025-06-18T18:24:49.016" v="4533" actId="26606"/>
          <ac:spMkLst>
            <pc:docMk/>
            <pc:sldMk cId="336648384" sldId="278"/>
            <ac:spMk id="21" creationId="{04357C93-F0CB-4A1C-8F77-4E9063789819}"/>
          </ac:spMkLst>
        </pc:spChg>
        <pc:spChg chg="add">
          <ac:chgData name="VALENTINA FRANCO VELASQUEZ" userId="dc6fdba3-44bb-466c-b873-0537c8c9ffba" providerId="ADAL" clId="{6B5615BF-733C-4601-AF93-F82300685795}" dt="2025-06-18T18:24:49.016" v="4533" actId="26606"/>
          <ac:spMkLst>
            <pc:docMk/>
            <pc:sldMk cId="336648384" sldId="278"/>
            <ac:spMk id="23" creationId="{90F533E9-6690-41A8-A372-4C6C622D028D}"/>
          </ac:spMkLst>
        </pc:spChg>
        <pc:picChg chg="add mod ord">
          <ac:chgData name="VALENTINA FRANCO VELASQUEZ" userId="dc6fdba3-44bb-466c-b873-0537c8c9ffba" providerId="ADAL" clId="{6B5615BF-733C-4601-AF93-F82300685795}" dt="2025-06-18T18:24:49.016" v="4533" actId="26606"/>
          <ac:picMkLst>
            <pc:docMk/>
            <pc:sldMk cId="336648384" sldId="278"/>
            <ac:picMk id="12" creationId="{A0454062-0E0F-FA26-D8C4-6D73AD8C0F87}"/>
          </ac:picMkLst>
        </pc:picChg>
      </pc:sldChg>
      <pc:sldChg chg="addSp delSp modSp new mod setBg modAnim">
        <pc:chgData name="VALENTINA FRANCO VELASQUEZ" userId="dc6fdba3-44bb-466c-b873-0537c8c9ffba" providerId="ADAL" clId="{6B5615BF-733C-4601-AF93-F82300685795}" dt="2025-06-19T18:16:21.798" v="14327" actId="14100"/>
        <pc:sldMkLst>
          <pc:docMk/>
          <pc:sldMk cId="3546277698" sldId="279"/>
        </pc:sldMkLst>
        <pc:spChg chg="del">
          <ac:chgData name="VALENTINA FRANCO VELASQUEZ" userId="dc6fdba3-44bb-466c-b873-0537c8c9ffba" providerId="ADAL" clId="{6B5615BF-733C-4601-AF93-F82300685795}" dt="2025-06-18T18:11:15.494" v="4117" actId="478"/>
          <ac:spMkLst>
            <pc:docMk/>
            <pc:sldMk cId="3546277698" sldId="279"/>
            <ac:spMk id="2" creationId="{B6E597A6-C3B2-0014-8714-73943108548F}"/>
          </ac:spMkLst>
        </pc:spChg>
        <pc:spChg chg="del">
          <ac:chgData name="VALENTINA FRANCO VELASQUEZ" userId="dc6fdba3-44bb-466c-b873-0537c8c9ffba" providerId="ADAL" clId="{6B5615BF-733C-4601-AF93-F82300685795}" dt="2025-06-18T18:11:17.958" v="4118" actId="478"/>
          <ac:spMkLst>
            <pc:docMk/>
            <pc:sldMk cId="3546277698" sldId="279"/>
            <ac:spMk id="3" creationId="{08D1F69F-6446-40A3-0C67-79014A77ED7E}"/>
          </ac:spMkLst>
        </pc:spChg>
        <pc:spChg chg="add mod">
          <ac:chgData name="VALENTINA FRANCO VELASQUEZ" userId="dc6fdba3-44bb-466c-b873-0537c8c9ffba" providerId="ADAL" clId="{6B5615BF-733C-4601-AF93-F82300685795}" dt="2025-06-18T18:26:43.403" v="4552" actId="1076"/>
          <ac:spMkLst>
            <pc:docMk/>
            <pc:sldMk cId="3546277698" sldId="279"/>
            <ac:spMk id="5" creationId="{A309EFE3-31EE-45AC-93F5-D5B6DBA58102}"/>
          </ac:spMkLst>
        </pc:spChg>
        <pc:spChg chg="add mod">
          <ac:chgData name="VALENTINA FRANCO VELASQUEZ" userId="dc6fdba3-44bb-466c-b873-0537c8c9ffba" providerId="ADAL" clId="{6B5615BF-733C-4601-AF93-F82300685795}" dt="2025-06-19T18:16:21.798" v="14327" actId="14100"/>
          <ac:spMkLst>
            <pc:docMk/>
            <pc:sldMk cId="3546277698" sldId="279"/>
            <ac:spMk id="6" creationId="{5937920D-0029-8A3F-4363-59876E8CC411}"/>
          </ac:spMkLst>
        </pc:spChg>
        <pc:grpChg chg="add">
          <ac:chgData name="VALENTINA FRANCO VELASQUEZ" userId="dc6fdba3-44bb-466c-b873-0537c8c9ffba" providerId="ADAL" clId="{6B5615BF-733C-4601-AF93-F82300685795}" dt="2025-06-18T18:25:53.893" v="4534" actId="26606"/>
          <ac:grpSpMkLst>
            <pc:docMk/>
            <pc:sldMk cId="3546277698" sldId="279"/>
            <ac:grpSpMk id="10" creationId="{6258F736-B256-8039-9DC6-F4E49A5C5AD5}"/>
          </ac:grpSpMkLst>
        </pc:grpChg>
        <pc:picChg chg="add mod ord">
          <ac:chgData name="VALENTINA FRANCO VELASQUEZ" userId="dc6fdba3-44bb-466c-b873-0537c8c9ffba" providerId="ADAL" clId="{6B5615BF-733C-4601-AF93-F82300685795}" dt="2025-06-19T03:19:19.900" v="5038" actId="1076"/>
          <ac:picMkLst>
            <pc:docMk/>
            <pc:sldMk cId="3546277698" sldId="279"/>
            <ac:picMk id="4" creationId="{708CD786-FCC2-86A4-7D07-6BD193A8F651}"/>
          </ac:picMkLst>
        </pc:picChg>
      </pc:sldChg>
      <pc:sldChg chg="addSp delSp modSp new mod">
        <pc:chgData name="VALENTINA FRANCO VELASQUEZ" userId="dc6fdba3-44bb-466c-b873-0537c8c9ffba" providerId="ADAL" clId="{6B5615BF-733C-4601-AF93-F82300685795}" dt="2025-06-19T18:16:56.087" v="14335" actId="14100"/>
        <pc:sldMkLst>
          <pc:docMk/>
          <pc:sldMk cId="4227251773" sldId="280"/>
        </pc:sldMkLst>
        <pc:spChg chg="mod">
          <ac:chgData name="VALENTINA FRANCO VELASQUEZ" userId="dc6fdba3-44bb-466c-b873-0537c8c9ffba" providerId="ADAL" clId="{6B5615BF-733C-4601-AF93-F82300685795}" dt="2025-06-18T18:41:37.466" v="4569" actId="5793"/>
          <ac:spMkLst>
            <pc:docMk/>
            <pc:sldMk cId="4227251773" sldId="280"/>
            <ac:spMk id="2" creationId="{6CE30F1E-C674-EF7F-FCEC-DE66F6248F1F}"/>
          </ac:spMkLst>
        </pc:spChg>
        <pc:spChg chg="del">
          <ac:chgData name="VALENTINA FRANCO VELASQUEZ" userId="dc6fdba3-44bb-466c-b873-0537c8c9ffba" providerId="ADAL" clId="{6B5615BF-733C-4601-AF93-F82300685795}" dt="2025-06-18T18:49:32.588" v="4570" actId="478"/>
          <ac:spMkLst>
            <pc:docMk/>
            <pc:sldMk cId="4227251773" sldId="280"/>
            <ac:spMk id="3" creationId="{180043E4-3C93-063D-A84A-A37142CA9037}"/>
          </ac:spMkLst>
        </pc:spChg>
        <pc:spChg chg="add mod">
          <ac:chgData name="VALENTINA FRANCO VELASQUEZ" userId="dc6fdba3-44bb-466c-b873-0537c8c9ffba" providerId="ADAL" clId="{6B5615BF-733C-4601-AF93-F82300685795}" dt="2025-06-18T20:27:23.302" v="4728" actId="164"/>
          <ac:spMkLst>
            <pc:docMk/>
            <pc:sldMk cId="4227251773" sldId="280"/>
            <ac:spMk id="11" creationId="{90603B5B-4CAB-4E0C-5156-121D3F3FEE3C}"/>
          </ac:spMkLst>
        </pc:spChg>
        <pc:spChg chg="add mod">
          <ac:chgData name="VALENTINA FRANCO VELASQUEZ" userId="dc6fdba3-44bb-466c-b873-0537c8c9ffba" providerId="ADAL" clId="{6B5615BF-733C-4601-AF93-F82300685795}" dt="2025-06-18T20:27:23.302" v="4728" actId="164"/>
          <ac:spMkLst>
            <pc:docMk/>
            <pc:sldMk cId="4227251773" sldId="280"/>
            <ac:spMk id="12" creationId="{CC7C046C-DCEF-A018-ECDA-5FB881795E3C}"/>
          </ac:spMkLst>
        </pc:spChg>
        <pc:spChg chg="add mod">
          <ac:chgData name="VALENTINA FRANCO VELASQUEZ" userId="dc6fdba3-44bb-466c-b873-0537c8c9ffba" providerId="ADAL" clId="{6B5615BF-733C-4601-AF93-F82300685795}" dt="2025-06-18T20:27:23.302" v="4728" actId="164"/>
          <ac:spMkLst>
            <pc:docMk/>
            <pc:sldMk cId="4227251773" sldId="280"/>
            <ac:spMk id="13" creationId="{FD483453-DAE7-9F31-1AD1-0EB5DDBDCA5D}"/>
          </ac:spMkLst>
        </pc:spChg>
        <pc:spChg chg="add mod">
          <ac:chgData name="VALENTINA FRANCO VELASQUEZ" userId="dc6fdba3-44bb-466c-b873-0537c8c9ffba" providerId="ADAL" clId="{6B5615BF-733C-4601-AF93-F82300685795}" dt="2025-06-18T20:43:11.974" v="5035" actId="1076"/>
          <ac:spMkLst>
            <pc:docMk/>
            <pc:sldMk cId="4227251773" sldId="280"/>
            <ac:spMk id="26" creationId="{B6F8BE80-CC7F-4BF7-5C51-A5A34933C002}"/>
          </ac:spMkLst>
        </pc:spChg>
        <pc:spChg chg="add del mod">
          <ac:chgData name="VALENTINA FRANCO VELASQUEZ" userId="dc6fdba3-44bb-466c-b873-0537c8c9ffba" providerId="ADAL" clId="{6B5615BF-733C-4601-AF93-F82300685795}" dt="2025-06-18T20:42:07.090" v="5030"/>
          <ac:spMkLst>
            <pc:docMk/>
            <pc:sldMk cId="4227251773" sldId="280"/>
            <ac:spMk id="29" creationId="{92B42284-1C19-93AD-13A7-E357FF686470}"/>
          </ac:spMkLst>
        </pc:spChg>
        <pc:spChg chg="add mod">
          <ac:chgData name="VALENTINA FRANCO VELASQUEZ" userId="dc6fdba3-44bb-466c-b873-0537c8c9ffba" providerId="ADAL" clId="{6B5615BF-733C-4601-AF93-F82300685795}" dt="2025-06-18T20:43:30.340" v="5037" actId="1076"/>
          <ac:spMkLst>
            <pc:docMk/>
            <pc:sldMk cId="4227251773" sldId="280"/>
            <ac:spMk id="31" creationId="{A377512B-A5E5-A46F-7F46-C7FDC96A0DD8}"/>
          </ac:spMkLst>
        </pc:spChg>
        <pc:spChg chg="add mod">
          <ac:chgData name="VALENTINA FRANCO VELASQUEZ" userId="dc6fdba3-44bb-466c-b873-0537c8c9ffba" providerId="ADAL" clId="{6B5615BF-733C-4601-AF93-F82300685795}" dt="2025-06-19T18:16:56.087" v="14335" actId="14100"/>
          <ac:spMkLst>
            <pc:docMk/>
            <pc:sldMk cId="4227251773" sldId="280"/>
            <ac:spMk id="32" creationId="{3233AA98-47B9-2FF1-1A8C-F09591BE8FB6}"/>
          </ac:spMkLst>
        </pc:spChg>
        <pc:grpChg chg="add mod">
          <ac:chgData name="VALENTINA FRANCO VELASQUEZ" userId="dc6fdba3-44bb-466c-b873-0537c8c9ffba" providerId="ADAL" clId="{6B5615BF-733C-4601-AF93-F82300685795}" dt="2025-06-18T20:43:14.157" v="5036" actId="1076"/>
          <ac:grpSpMkLst>
            <pc:docMk/>
            <pc:sldMk cId="4227251773" sldId="280"/>
            <ac:grpSpMk id="27" creationId="{9E8D959C-A99C-EE49-D22A-B55EAF220D43}"/>
          </ac:grpSpMkLst>
        </pc:grpChg>
        <pc:picChg chg="add del mod">
          <ac:chgData name="VALENTINA FRANCO VELASQUEZ" userId="dc6fdba3-44bb-466c-b873-0537c8c9ffba" providerId="ADAL" clId="{6B5615BF-733C-4601-AF93-F82300685795}" dt="2025-06-18T18:49:47.804" v="4575" actId="478"/>
          <ac:picMkLst>
            <pc:docMk/>
            <pc:sldMk cId="4227251773" sldId="280"/>
            <ac:picMk id="4" creationId="{E1FDA003-C90D-F0DC-A781-54E29F4E4E61}"/>
          </ac:picMkLst>
        </pc:picChg>
        <pc:picChg chg="add mod">
          <ac:chgData name="VALENTINA FRANCO VELASQUEZ" userId="dc6fdba3-44bb-466c-b873-0537c8c9ffba" providerId="ADAL" clId="{6B5615BF-733C-4601-AF93-F82300685795}" dt="2025-06-18T20:27:23.302" v="4728" actId="164"/>
          <ac:picMkLst>
            <pc:docMk/>
            <pc:sldMk cId="4227251773" sldId="280"/>
            <ac:picMk id="6" creationId="{1C4BB2E8-2DB9-9BDF-A974-B83F4F48A9BC}"/>
          </ac:picMkLst>
        </pc:picChg>
        <pc:cxnChg chg="add mod">
          <ac:chgData name="VALENTINA FRANCO VELASQUEZ" userId="dc6fdba3-44bb-466c-b873-0537c8c9ffba" providerId="ADAL" clId="{6B5615BF-733C-4601-AF93-F82300685795}" dt="2025-06-18T20:27:23.302" v="4728" actId="164"/>
          <ac:cxnSpMkLst>
            <pc:docMk/>
            <pc:sldMk cId="4227251773" sldId="280"/>
            <ac:cxnSpMk id="8" creationId="{49CD5764-40B5-F141-65D9-2EE3D255FCF5}"/>
          </ac:cxnSpMkLst>
        </pc:cxnChg>
        <pc:cxnChg chg="add del mod">
          <ac:chgData name="VALENTINA FRANCO VELASQUEZ" userId="dc6fdba3-44bb-466c-b873-0537c8c9ffba" providerId="ADAL" clId="{6B5615BF-733C-4601-AF93-F82300685795}" dt="2025-06-18T18:55:12.293" v="4670" actId="478"/>
          <ac:cxnSpMkLst>
            <pc:docMk/>
            <pc:sldMk cId="4227251773" sldId="280"/>
            <ac:cxnSpMk id="9" creationId="{9BDD468A-84E6-2E16-05AE-1382403FEEAB}"/>
          </ac:cxnSpMkLst>
        </pc:cxnChg>
        <pc:cxnChg chg="add del mod">
          <ac:chgData name="VALENTINA FRANCO VELASQUEZ" userId="dc6fdba3-44bb-466c-b873-0537c8c9ffba" providerId="ADAL" clId="{6B5615BF-733C-4601-AF93-F82300685795}" dt="2025-06-18T18:55:14.328" v="4671" actId="478"/>
          <ac:cxnSpMkLst>
            <pc:docMk/>
            <pc:sldMk cId="4227251773" sldId="280"/>
            <ac:cxnSpMk id="10" creationId="{3657FE05-1222-B1A2-AFAE-58861FEDADF6}"/>
          </ac:cxnSpMkLst>
        </pc:cxnChg>
        <pc:cxnChg chg="add mod">
          <ac:chgData name="VALENTINA FRANCO VELASQUEZ" userId="dc6fdba3-44bb-466c-b873-0537c8c9ffba" providerId="ADAL" clId="{6B5615BF-733C-4601-AF93-F82300685795}" dt="2025-06-18T20:27:23.302" v="4728" actId="164"/>
          <ac:cxnSpMkLst>
            <pc:docMk/>
            <pc:sldMk cId="4227251773" sldId="280"/>
            <ac:cxnSpMk id="17" creationId="{BD6CEC46-4B72-338C-62FA-C1813D6008AD}"/>
          </ac:cxnSpMkLst>
        </pc:cxnChg>
        <pc:cxnChg chg="add mod ord">
          <ac:chgData name="VALENTINA FRANCO VELASQUEZ" userId="dc6fdba3-44bb-466c-b873-0537c8c9ffba" providerId="ADAL" clId="{6B5615BF-733C-4601-AF93-F82300685795}" dt="2025-06-18T20:27:23.302" v="4728" actId="164"/>
          <ac:cxnSpMkLst>
            <pc:docMk/>
            <pc:sldMk cId="4227251773" sldId="280"/>
            <ac:cxnSpMk id="19" creationId="{1AE389A4-DF0B-98BF-ADA8-271255FDEE16}"/>
          </ac:cxnSpMkLst>
        </pc:cxnChg>
      </pc:sldChg>
      <pc:sldChg chg="addSp delSp modSp new del mod setBg setClrOvrMap">
        <pc:chgData name="VALENTINA FRANCO VELASQUEZ" userId="dc6fdba3-44bb-466c-b873-0537c8c9ffba" providerId="ADAL" clId="{6B5615BF-733C-4601-AF93-F82300685795}" dt="2025-06-19T03:57:32.324" v="5575" actId="47"/>
        <pc:sldMkLst>
          <pc:docMk/>
          <pc:sldMk cId="1398865116" sldId="281"/>
        </pc:sldMkLst>
        <pc:spChg chg="mod ord">
          <ac:chgData name="VALENTINA FRANCO VELASQUEZ" userId="dc6fdba3-44bb-466c-b873-0537c8c9ffba" providerId="ADAL" clId="{6B5615BF-733C-4601-AF93-F82300685795}" dt="2025-06-19T03:47:20.383" v="5480" actId="26606"/>
          <ac:spMkLst>
            <pc:docMk/>
            <pc:sldMk cId="1398865116" sldId="281"/>
            <ac:spMk id="2" creationId="{5CFF1201-B0E6-5163-20BE-42D1AACBBB16}"/>
          </ac:spMkLst>
        </pc:spChg>
        <pc:spChg chg="mod">
          <ac:chgData name="VALENTINA FRANCO VELASQUEZ" userId="dc6fdba3-44bb-466c-b873-0537c8c9ffba" providerId="ADAL" clId="{6B5615BF-733C-4601-AF93-F82300685795}" dt="2025-06-19T03:47:20.383" v="5480" actId="26606"/>
          <ac:spMkLst>
            <pc:docMk/>
            <pc:sldMk cId="1398865116" sldId="281"/>
            <ac:spMk id="3" creationId="{1FC2524E-BCB8-50D1-16E9-9F130109139E}"/>
          </ac:spMkLst>
        </pc:spChg>
        <pc:spChg chg="add del mod">
          <ac:chgData name="VALENTINA FRANCO VELASQUEZ" userId="dc6fdba3-44bb-466c-b873-0537c8c9ffba" providerId="ADAL" clId="{6B5615BF-733C-4601-AF93-F82300685795}" dt="2025-06-19T03:57:29.817" v="5574" actId="478"/>
          <ac:spMkLst>
            <pc:docMk/>
            <pc:sldMk cId="1398865116" sldId="281"/>
            <ac:spMk id="8" creationId="{12DC8801-9649-7A63-2747-1FF55F9E2421}"/>
          </ac:spMkLst>
        </pc:spChg>
        <pc:spChg chg="add del">
          <ac:chgData name="VALENTINA FRANCO VELASQUEZ" userId="dc6fdba3-44bb-466c-b873-0537c8c9ffba" providerId="ADAL" clId="{6B5615BF-733C-4601-AF93-F82300685795}" dt="2025-06-19T03:40:22.185" v="5365" actId="26606"/>
          <ac:spMkLst>
            <pc:docMk/>
            <pc:sldMk cId="1398865116" sldId="281"/>
            <ac:spMk id="13" creationId="{C5E6CFF1-2F42-4E10-9A97-F116F46F53FE}"/>
          </ac:spMkLst>
        </pc:spChg>
        <pc:spChg chg="add del">
          <ac:chgData name="VALENTINA FRANCO VELASQUEZ" userId="dc6fdba3-44bb-466c-b873-0537c8c9ffba" providerId="ADAL" clId="{6B5615BF-733C-4601-AF93-F82300685795}" dt="2025-06-19T03:47:20.383" v="5480" actId="26606"/>
          <ac:spMkLst>
            <pc:docMk/>
            <pc:sldMk cId="1398865116" sldId="281"/>
            <ac:spMk id="17" creationId="{B1595A09-E336-4D1B-9B3A-06A2287A54E2}"/>
          </ac:spMkLst>
        </pc:spChg>
        <pc:spChg chg="add del">
          <ac:chgData name="VALENTINA FRANCO VELASQUEZ" userId="dc6fdba3-44bb-466c-b873-0537c8c9ffba" providerId="ADAL" clId="{6B5615BF-733C-4601-AF93-F82300685795}" dt="2025-06-19T03:47:20.383" v="5480" actId="26606"/>
          <ac:spMkLst>
            <pc:docMk/>
            <pc:sldMk cId="1398865116" sldId="281"/>
            <ac:spMk id="18" creationId="{3540989C-C7B8-473B-BF87-6F2DA6A90006}"/>
          </ac:spMkLst>
        </pc:spChg>
        <pc:spChg chg="add del">
          <ac:chgData name="VALENTINA FRANCO VELASQUEZ" userId="dc6fdba3-44bb-466c-b873-0537c8c9ffba" providerId="ADAL" clId="{6B5615BF-733C-4601-AF93-F82300685795}" dt="2025-06-19T03:47:20.383" v="5480" actId="26606"/>
          <ac:spMkLst>
            <pc:docMk/>
            <pc:sldMk cId="1398865116" sldId="281"/>
            <ac:spMk id="23" creationId="{3BA513B0-82FF-4F41-8178-885375D1CFB5}"/>
          </ac:spMkLst>
        </pc:spChg>
        <pc:grpChg chg="add del">
          <ac:chgData name="VALENTINA FRANCO VELASQUEZ" userId="dc6fdba3-44bb-466c-b873-0537c8c9ffba" providerId="ADAL" clId="{6B5615BF-733C-4601-AF93-F82300685795}" dt="2025-06-19T03:47:20.383" v="5480" actId="26606"/>
          <ac:grpSpMkLst>
            <pc:docMk/>
            <pc:sldMk cId="1398865116" sldId="281"/>
            <ac:grpSpMk id="25" creationId="{93DB8501-F9F2-4ACD-B56A-9019CD5006D6}"/>
          </ac:grpSpMkLst>
        </pc:grpChg>
        <pc:picChg chg="add mod ord">
          <ac:chgData name="VALENTINA FRANCO VELASQUEZ" userId="dc6fdba3-44bb-466c-b873-0537c8c9ffba" providerId="ADAL" clId="{6B5615BF-733C-4601-AF93-F82300685795}" dt="2025-06-19T03:47:20.383" v="5480" actId="26606"/>
          <ac:picMkLst>
            <pc:docMk/>
            <pc:sldMk cId="1398865116" sldId="281"/>
            <ac:picMk id="5" creationId="{E01444BF-FC60-635F-627E-0B30633C3993}"/>
          </ac:picMkLst>
        </pc:picChg>
        <pc:cxnChg chg="add del">
          <ac:chgData name="VALENTINA FRANCO VELASQUEZ" userId="dc6fdba3-44bb-466c-b873-0537c8c9ffba" providerId="ADAL" clId="{6B5615BF-733C-4601-AF93-F82300685795}" dt="2025-06-19T03:40:22.185" v="5365" actId="26606"/>
          <ac:cxnSpMkLst>
            <pc:docMk/>
            <pc:sldMk cId="1398865116" sldId="281"/>
            <ac:cxnSpMk id="15" creationId="{96A8629B-8289-498B-939B-1CA0C106182C}"/>
          </ac:cxnSpMkLst>
        </pc:cxnChg>
      </pc:sldChg>
      <pc:sldChg chg="addSp delSp modSp new mod setBg setClrOvrMap">
        <pc:chgData name="VALENTINA FRANCO VELASQUEZ" userId="dc6fdba3-44bb-466c-b873-0537c8c9ffba" providerId="ADAL" clId="{6B5615BF-733C-4601-AF93-F82300685795}" dt="2025-06-19T18:17:19.666" v="14343" actId="14100"/>
        <pc:sldMkLst>
          <pc:docMk/>
          <pc:sldMk cId="1991842679" sldId="282"/>
        </pc:sldMkLst>
        <pc:spChg chg="mod">
          <ac:chgData name="VALENTINA FRANCO VELASQUEZ" userId="dc6fdba3-44bb-466c-b873-0537c8c9ffba" providerId="ADAL" clId="{6B5615BF-733C-4601-AF93-F82300685795}" dt="2025-06-19T03:58:54.638" v="5584" actId="26606"/>
          <ac:spMkLst>
            <pc:docMk/>
            <pc:sldMk cId="1991842679" sldId="282"/>
            <ac:spMk id="2" creationId="{4CF37C1A-019B-1DB6-97F8-A766F0CE1BCB}"/>
          </ac:spMkLst>
        </pc:spChg>
        <pc:spChg chg="mod">
          <ac:chgData name="VALENTINA FRANCO VELASQUEZ" userId="dc6fdba3-44bb-466c-b873-0537c8c9ffba" providerId="ADAL" clId="{6B5615BF-733C-4601-AF93-F82300685795}" dt="2025-06-19T03:58:54.638" v="5584" actId="26606"/>
          <ac:spMkLst>
            <pc:docMk/>
            <pc:sldMk cId="1991842679" sldId="282"/>
            <ac:spMk id="3" creationId="{96873546-8C93-5700-9B77-3AB16BD1EA4E}"/>
          </ac:spMkLst>
        </pc:spChg>
        <pc:spChg chg="add del mod">
          <ac:chgData name="VALENTINA FRANCO VELASQUEZ" userId="dc6fdba3-44bb-466c-b873-0537c8c9ffba" providerId="ADAL" clId="{6B5615BF-733C-4601-AF93-F82300685795}" dt="2025-06-19T03:59:18.726" v="5586" actId="478"/>
          <ac:spMkLst>
            <pc:docMk/>
            <pc:sldMk cId="1991842679" sldId="282"/>
            <ac:spMk id="4" creationId="{B6444461-4C66-F794-E606-D82810F7B399}"/>
          </ac:spMkLst>
        </pc:spChg>
        <pc:spChg chg="add mod">
          <ac:chgData name="VALENTINA FRANCO VELASQUEZ" userId="dc6fdba3-44bb-466c-b873-0537c8c9ffba" providerId="ADAL" clId="{6B5615BF-733C-4601-AF93-F82300685795}" dt="2025-06-19T18:17:19.666" v="14343" actId="14100"/>
          <ac:spMkLst>
            <pc:docMk/>
            <pc:sldMk cId="1991842679" sldId="282"/>
            <ac:spMk id="7" creationId="{8EF1945D-2069-81D9-BF06-4BEF9CAB26DB}"/>
          </ac:spMkLst>
        </pc:spChg>
        <pc:spChg chg="add">
          <ac:chgData name="VALENTINA FRANCO VELASQUEZ" userId="dc6fdba3-44bb-466c-b873-0537c8c9ffba" providerId="ADAL" clId="{6B5615BF-733C-4601-AF93-F82300685795}" dt="2025-06-19T03:58:54.638" v="5584" actId="26606"/>
          <ac:spMkLst>
            <pc:docMk/>
            <pc:sldMk cId="1991842679" sldId="282"/>
            <ac:spMk id="11" creationId="{C5E6CFF1-2F42-4E10-9A97-F116F46F53FE}"/>
          </ac:spMkLst>
        </pc:spChg>
        <pc:picChg chg="add mod ord">
          <ac:chgData name="VALENTINA FRANCO VELASQUEZ" userId="dc6fdba3-44bb-466c-b873-0537c8c9ffba" providerId="ADAL" clId="{6B5615BF-733C-4601-AF93-F82300685795}" dt="2025-06-19T03:58:54.638" v="5584" actId="26606"/>
          <ac:picMkLst>
            <pc:docMk/>
            <pc:sldMk cId="1991842679" sldId="282"/>
            <ac:picMk id="6" creationId="{3A07CDEE-D53E-6D38-6E68-C1A909E4EEDE}"/>
          </ac:picMkLst>
        </pc:picChg>
        <pc:cxnChg chg="add">
          <ac:chgData name="VALENTINA FRANCO VELASQUEZ" userId="dc6fdba3-44bb-466c-b873-0537c8c9ffba" providerId="ADAL" clId="{6B5615BF-733C-4601-AF93-F82300685795}" dt="2025-06-19T03:58:54.638" v="5584" actId="26606"/>
          <ac:cxnSpMkLst>
            <pc:docMk/>
            <pc:sldMk cId="1991842679" sldId="282"/>
            <ac:cxnSpMk id="13" creationId="{96A8629B-8289-498B-939B-1CA0C106182C}"/>
          </ac:cxnSpMkLst>
        </pc:cxnChg>
      </pc:sldChg>
      <pc:sldChg chg="addSp delSp modSp new del mod modAnim">
        <pc:chgData name="VALENTINA FRANCO VELASQUEZ" userId="dc6fdba3-44bb-466c-b873-0537c8c9ffba" providerId="ADAL" clId="{6B5615BF-733C-4601-AF93-F82300685795}" dt="2025-06-19T05:20:51.144" v="6341" actId="47"/>
        <pc:sldMkLst>
          <pc:docMk/>
          <pc:sldMk cId="3684380409" sldId="283"/>
        </pc:sldMkLst>
        <pc:spChg chg="mod">
          <ac:chgData name="VALENTINA FRANCO VELASQUEZ" userId="dc6fdba3-44bb-466c-b873-0537c8c9ffba" providerId="ADAL" clId="{6B5615BF-733C-4601-AF93-F82300685795}" dt="2025-06-19T04:03:34.942" v="5642" actId="20577"/>
          <ac:spMkLst>
            <pc:docMk/>
            <pc:sldMk cId="3684380409" sldId="283"/>
            <ac:spMk id="2" creationId="{04C295CD-CD78-DD96-1A5B-E9DEAAB2A4FA}"/>
          </ac:spMkLst>
        </pc:spChg>
        <pc:spChg chg="del mod">
          <ac:chgData name="VALENTINA FRANCO VELASQUEZ" userId="dc6fdba3-44bb-466c-b873-0537c8c9ffba" providerId="ADAL" clId="{6B5615BF-733C-4601-AF93-F82300685795}" dt="2025-06-19T04:04:26.072" v="5643" actId="478"/>
          <ac:spMkLst>
            <pc:docMk/>
            <pc:sldMk cId="3684380409" sldId="283"/>
            <ac:spMk id="3" creationId="{395AFC66-40D5-F652-49F5-6135946EE128}"/>
          </ac:spMkLst>
        </pc:spChg>
        <pc:spChg chg="add mod">
          <ac:chgData name="VALENTINA FRANCO VELASQUEZ" userId="dc6fdba3-44bb-466c-b873-0537c8c9ffba" providerId="ADAL" clId="{6B5615BF-733C-4601-AF93-F82300685795}" dt="2025-06-19T05:03:50.599" v="5986" actId="1076"/>
          <ac:spMkLst>
            <pc:docMk/>
            <pc:sldMk cId="3684380409" sldId="283"/>
            <ac:spMk id="9" creationId="{CD0C28AB-E503-3701-2D8B-BFB5294C6DD2}"/>
          </ac:spMkLst>
        </pc:spChg>
        <pc:spChg chg="add mod">
          <ac:chgData name="VALENTINA FRANCO VELASQUEZ" userId="dc6fdba3-44bb-466c-b873-0537c8c9ffba" providerId="ADAL" clId="{6B5615BF-733C-4601-AF93-F82300685795}" dt="2025-06-19T05:05:11.990" v="5992" actId="13822"/>
          <ac:spMkLst>
            <pc:docMk/>
            <pc:sldMk cId="3684380409" sldId="283"/>
            <ac:spMk id="12" creationId="{34A4E52C-EB13-5C7B-B267-CDEDC3E73904}"/>
          </ac:spMkLst>
        </pc:spChg>
        <pc:spChg chg="add mod">
          <ac:chgData name="VALENTINA FRANCO VELASQUEZ" userId="dc6fdba3-44bb-466c-b873-0537c8c9ffba" providerId="ADAL" clId="{6B5615BF-733C-4601-AF93-F82300685795}" dt="2025-06-19T05:05:15.563" v="5993" actId="13822"/>
          <ac:spMkLst>
            <pc:docMk/>
            <pc:sldMk cId="3684380409" sldId="283"/>
            <ac:spMk id="13" creationId="{B05A4C52-F5F0-DA40-80FF-94CBB1854A16}"/>
          </ac:spMkLst>
        </pc:spChg>
        <pc:spChg chg="add mod">
          <ac:chgData name="VALENTINA FRANCO VELASQUEZ" userId="dc6fdba3-44bb-466c-b873-0537c8c9ffba" providerId="ADAL" clId="{6B5615BF-733C-4601-AF93-F82300685795}" dt="2025-06-19T05:04:23.088" v="5987" actId="1076"/>
          <ac:spMkLst>
            <pc:docMk/>
            <pc:sldMk cId="3684380409" sldId="283"/>
            <ac:spMk id="15" creationId="{D2C75252-7E8D-9B3B-4E68-03C38A2779D8}"/>
          </ac:spMkLst>
        </pc:spChg>
        <pc:spChg chg="add mod">
          <ac:chgData name="VALENTINA FRANCO VELASQUEZ" userId="dc6fdba3-44bb-466c-b873-0537c8c9ffba" providerId="ADAL" clId="{6B5615BF-733C-4601-AF93-F82300685795}" dt="2025-06-19T05:08:23.630" v="6314" actId="207"/>
          <ac:spMkLst>
            <pc:docMk/>
            <pc:sldMk cId="3684380409" sldId="283"/>
            <ac:spMk id="16" creationId="{4865D4BC-EADA-ED2D-6FE7-C85C71B1EFF9}"/>
          </ac:spMkLst>
        </pc:spChg>
        <pc:picChg chg="add del mod">
          <ac:chgData name="VALENTINA FRANCO VELASQUEZ" userId="dc6fdba3-44bb-466c-b873-0537c8c9ffba" providerId="ADAL" clId="{6B5615BF-733C-4601-AF93-F82300685795}" dt="2025-06-19T04:04:42.571" v="5647" actId="478"/>
          <ac:picMkLst>
            <pc:docMk/>
            <pc:sldMk cId="3684380409" sldId="283"/>
            <ac:picMk id="5" creationId="{E7F8DBC5-516B-7CF5-1F77-93CABD681B94}"/>
          </ac:picMkLst>
        </pc:picChg>
        <pc:picChg chg="add mod">
          <ac:chgData name="VALENTINA FRANCO VELASQUEZ" userId="dc6fdba3-44bb-466c-b873-0537c8c9ffba" providerId="ADAL" clId="{6B5615BF-733C-4601-AF93-F82300685795}" dt="2025-06-19T05:01:57.004" v="5970" actId="1076"/>
          <ac:picMkLst>
            <pc:docMk/>
            <pc:sldMk cId="3684380409" sldId="283"/>
            <ac:picMk id="7" creationId="{154A4FE9-F274-1441-A1D5-A691F1747F07}"/>
          </ac:picMkLst>
        </pc:picChg>
        <pc:picChg chg="add mod">
          <ac:chgData name="VALENTINA FRANCO VELASQUEZ" userId="dc6fdba3-44bb-466c-b873-0537c8c9ffba" providerId="ADAL" clId="{6B5615BF-733C-4601-AF93-F82300685795}" dt="2025-06-19T04:31:51.962" v="5915" actId="14100"/>
          <ac:picMkLst>
            <pc:docMk/>
            <pc:sldMk cId="3684380409" sldId="283"/>
            <ac:picMk id="11" creationId="{8F50C375-24FB-CE55-0799-C15A8BA5B555}"/>
          </ac:picMkLst>
        </pc:picChg>
      </pc:sldChg>
      <pc:sldChg chg="addSp delSp modSp new mod">
        <pc:chgData name="VALENTINA FRANCO VELASQUEZ" userId="dc6fdba3-44bb-466c-b873-0537c8c9ffba" providerId="ADAL" clId="{6B5615BF-733C-4601-AF93-F82300685795}" dt="2025-06-19T18:17:08.008" v="14339" actId="14100"/>
        <pc:sldMkLst>
          <pc:docMk/>
          <pc:sldMk cId="3794256603" sldId="284"/>
        </pc:sldMkLst>
        <pc:spChg chg="del">
          <ac:chgData name="VALENTINA FRANCO VELASQUEZ" userId="dc6fdba3-44bb-466c-b873-0537c8c9ffba" providerId="ADAL" clId="{6B5615BF-733C-4601-AF93-F82300685795}" dt="2025-06-19T04:05:58.817" v="5649" actId="478"/>
          <ac:spMkLst>
            <pc:docMk/>
            <pc:sldMk cId="3794256603" sldId="284"/>
            <ac:spMk id="2" creationId="{1E2599D2-2352-F35C-0B7F-54521031D4CE}"/>
          </ac:spMkLst>
        </pc:spChg>
        <pc:spChg chg="del">
          <ac:chgData name="VALENTINA FRANCO VELASQUEZ" userId="dc6fdba3-44bb-466c-b873-0537c8c9ffba" providerId="ADAL" clId="{6B5615BF-733C-4601-AF93-F82300685795}" dt="2025-06-19T04:06:02.224" v="5650" actId="478"/>
          <ac:spMkLst>
            <pc:docMk/>
            <pc:sldMk cId="3794256603" sldId="284"/>
            <ac:spMk id="3" creationId="{2CB5FE6B-8D37-F6D5-7547-60807B707914}"/>
          </ac:spMkLst>
        </pc:spChg>
        <pc:spChg chg="add mod">
          <ac:chgData name="VALENTINA FRANCO VELASQUEZ" userId="dc6fdba3-44bb-466c-b873-0537c8c9ffba" providerId="ADAL" clId="{6B5615BF-733C-4601-AF93-F82300685795}" dt="2025-06-19T04:18:05.229" v="5850" actId="1076"/>
          <ac:spMkLst>
            <pc:docMk/>
            <pc:sldMk cId="3794256603" sldId="284"/>
            <ac:spMk id="4" creationId="{CC1DD816-B731-DFB0-6E55-79ED1CBCC10C}"/>
          </ac:spMkLst>
        </pc:spChg>
        <pc:spChg chg="add mod">
          <ac:chgData name="VALENTINA FRANCO VELASQUEZ" userId="dc6fdba3-44bb-466c-b873-0537c8c9ffba" providerId="ADAL" clId="{6B5615BF-733C-4601-AF93-F82300685795}" dt="2025-06-19T18:17:08.008" v="14339" actId="14100"/>
          <ac:spMkLst>
            <pc:docMk/>
            <pc:sldMk cId="3794256603" sldId="284"/>
            <ac:spMk id="6" creationId="{D235E172-7144-C258-2AFC-B61D178ACD7E}"/>
          </ac:spMkLst>
        </pc:spChg>
        <pc:picChg chg="add del mod">
          <ac:chgData name="VALENTINA FRANCO VELASQUEZ" userId="dc6fdba3-44bb-466c-b873-0537c8c9ffba" providerId="ADAL" clId="{6B5615BF-733C-4601-AF93-F82300685795}" dt="2025-06-19T04:13:57.872" v="5804" actId="478"/>
          <ac:picMkLst>
            <pc:docMk/>
            <pc:sldMk cId="3794256603" sldId="284"/>
            <ac:picMk id="5" creationId="{78715BAF-DE24-280B-6E12-14B42182C016}"/>
          </ac:picMkLst>
        </pc:picChg>
        <pc:picChg chg="add mod">
          <ac:chgData name="VALENTINA FRANCO VELASQUEZ" userId="dc6fdba3-44bb-466c-b873-0537c8c9ffba" providerId="ADAL" clId="{6B5615BF-733C-4601-AF93-F82300685795}" dt="2025-06-19T04:18:21.806" v="5852" actId="1076"/>
          <ac:picMkLst>
            <pc:docMk/>
            <pc:sldMk cId="3794256603" sldId="284"/>
            <ac:picMk id="2050" creationId="{E0411F84-EA15-A582-4CAF-251E92A70624}"/>
          </ac:picMkLst>
        </pc:picChg>
      </pc:sldChg>
      <pc:sldChg chg="addSp delSp modSp add mod delAnim modAnim">
        <pc:chgData name="VALENTINA FRANCO VELASQUEZ" userId="dc6fdba3-44bb-466c-b873-0537c8c9ffba" providerId="ADAL" clId="{6B5615BF-733C-4601-AF93-F82300685795}" dt="2025-06-19T18:17:30.209" v="14347" actId="14100"/>
        <pc:sldMkLst>
          <pc:docMk/>
          <pc:sldMk cId="3820762586" sldId="285"/>
        </pc:sldMkLst>
        <pc:spChg chg="add mod">
          <ac:chgData name="VALENTINA FRANCO VELASQUEZ" userId="dc6fdba3-44bb-466c-b873-0537c8c9ffba" providerId="ADAL" clId="{6B5615BF-733C-4601-AF93-F82300685795}" dt="2025-06-19T18:17:30.209" v="14347" actId="14100"/>
          <ac:spMkLst>
            <pc:docMk/>
            <pc:sldMk cId="3820762586" sldId="285"/>
            <ac:spMk id="8" creationId="{D47D6CCF-0CDC-F64F-6E61-588D9648CE84}"/>
          </ac:spMkLst>
        </pc:spChg>
        <pc:spChg chg="mod">
          <ac:chgData name="VALENTINA FRANCO VELASQUEZ" userId="dc6fdba3-44bb-466c-b873-0537c8c9ffba" providerId="ADAL" clId="{6B5615BF-733C-4601-AF93-F82300685795}" dt="2025-06-19T05:20:38.248" v="6339" actId="1076"/>
          <ac:spMkLst>
            <pc:docMk/>
            <pc:sldMk cId="3820762586" sldId="285"/>
            <ac:spMk id="13" creationId="{8C30C763-D022-61B6-C674-4A2C43CC1192}"/>
          </ac:spMkLst>
        </pc:spChg>
        <pc:spChg chg="mod">
          <ac:chgData name="VALENTINA FRANCO VELASQUEZ" userId="dc6fdba3-44bb-466c-b873-0537c8c9ffba" providerId="ADAL" clId="{6B5615BF-733C-4601-AF93-F82300685795}" dt="2025-06-19T05:20:43.422" v="6340" actId="1076"/>
          <ac:spMkLst>
            <pc:docMk/>
            <pc:sldMk cId="3820762586" sldId="285"/>
            <ac:spMk id="15" creationId="{2D0F668D-FB06-BBDA-D6CB-6403B49C34F8}"/>
          </ac:spMkLst>
        </pc:spChg>
        <pc:picChg chg="add del mod">
          <ac:chgData name="VALENTINA FRANCO VELASQUEZ" userId="dc6fdba3-44bb-466c-b873-0537c8c9ffba" providerId="ADAL" clId="{6B5615BF-733C-4601-AF93-F82300685795}" dt="2025-06-19T05:14:14.209" v="6328" actId="478"/>
          <ac:picMkLst>
            <pc:docMk/>
            <pc:sldMk cId="3820762586" sldId="285"/>
            <ac:picMk id="4" creationId="{A13A7123-5983-9A50-F711-BB75B0CF48B1}"/>
          </ac:picMkLst>
        </pc:picChg>
        <pc:picChg chg="add mod">
          <ac:chgData name="VALENTINA FRANCO VELASQUEZ" userId="dc6fdba3-44bb-466c-b873-0537c8c9ffba" providerId="ADAL" clId="{6B5615BF-733C-4601-AF93-F82300685795}" dt="2025-06-19T05:20:32.605" v="6338" actId="1076"/>
          <ac:picMkLst>
            <pc:docMk/>
            <pc:sldMk cId="3820762586" sldId="285"/>
            <ac:picMk id="6" creationId="{4E4EF7A2-02D6-3D56-7296-5FF8C7AD3CE9}"/>
          </ac:picMkLst>
        </pc:picChg>
        <pc:picChg chg="del">
          <ac:chgData name="VALENTINA FRANCO VELASQUEZ" userId="dc6fdba3-44bb-466c-b873-0537c8c9ffba" providerId="ADAL" clId="{6B5615BF-733C-4601-AF93-F82300685795}" dt="2025-06-19T05:13:01.196" v="6321" actId="478"/>
          <ac:picMkLst>
            <pc:docMk/>
            <pc:sldMk cId="3820762586" sldId="285"/>
            <ac:picMk id="11" creationId="{4BFD2A79-1D11-D3D0-8D98-EEC0D0C63A3D}"/>
          </ac:picMkLst>
        </pc:picChg>
      </pc:sldChg>
      <pc:sldChg chg="addSp delSp modSp new mod addAnim delAnim modAnim">
        <pc:chgData name="VALENTINA FRANCO VELASQUEZ" userId="dc6fdba3-44bb-466c-b873-0537c8c9ffba" providerId="ADAL" clId="{6B5615BF-733C-4601-AF93-F82300685795}" dt="2025-06-19T18:17:41.733" v="14351" actId="14100"/>
        <pc:sldMkLst>
          <pc:docMk/>
          <pc:sldMk cId="1188369311" sldId="286"/>
        </pc:sldMkLst>
        <pc:spChg chg="mod">
          <ac:chgData name="VALENTINA FRANCO VELASQUEZ" userId="dc6fdba3-44bb-466c-b873-0537c8c9ffba" providerId="ADAL" clId="{6B5615BF-733C-4601-AF93-F82300685795}" dt="2025-06-19T05:23:25.076" v="6348" actId="255"/>
          <ac:spMkLst>
            <pc:docMk/>
            <pc:sldMk cId="1188369311" sldId="286"/>
            <ac:spMk id="2" creationId="{275A4E13-3ABB-0828-04AF-874E4EA1E94F}"/>
          </ac:spMkLst>
        </pc:spChg>
        <pc:spChg chg="del mod">
          <ac:chgData name="VALENTINA FRANCO VELASQUEZ" userId="dc6fdba3-44bb-466c-b873-0537c8c9ffba" providerId="ADAL" clId="{6B5615BF-733C-4601-AF93-F82300685795}" dt="2025-06-19T05:29:24.586" v="6350" actId="478"/>
          <ac:spMkLst>
            <pc:docMk/>
            <pc:sldMk cId="1188369311" sldId="286"/>
            <ac:spMk id="3" creationId="{15DB5EA3-972C-5FFB-3B16-9CEC18D8B03C}"/>
          </ac:spMkLst>
        </pc:spChg>
        <pc:spChg chg="add mod">
          <ac:chgData name="VALENTINA FRANCO VELASQUEZ" userId="dc6fdba3-44bb-466c-b873-0537c8c9ffba" providerId="ADAL" clId="{6B5615BF-733C-4601-AF93-F82300685795}" dt="2025-06-19T05:30:34.632" v="6355"/>
          <ac:spMkLst>
            <pc:docMk/>
            <pc:sldMk cId="1188369311" sldId="286"/>
            <ac:spMk id="6" creationId="{C2DBE366-2774-570A-E1E0-A589E7FA143F}"/>
          </ac:spMkLst>
        </pc:spChg>
        <pc:spChg chg="add mod">
          <ac:chgData name="VALENTINA FRANCO VELASQUEZ" userId="dc6fdba3-44bb-466c-b873-0537c8c9ffba" providerId="ADAL" clId="{6B5615BF-733C-4601-AF93-F82300685795}" dt="2025-06-19T05:30:34.632" v="6355"/>
          <ac:spMkLst>
            <pc:docMk/>
            <pc:sldMk cId="1188369311" sldId="286"/>
            <ac:spMk id="7" creationId="{F83F7B04-FFA7-CF09-14CD-2AA266B76BE0}"/>
          </ac:spMkLst>
        </pc:spChg>
        <pc:spChg chg="add mod">
          <ac:chgData name="VALENTINA FRANCO VELASQUEZ" userId="dc6fdba3-44bb-466c-b873-0537c8c9ffba" providerId="ADAL" clId="{6B5615BF-733C-4601-AF93-F82300685795}" dt="2025-06-19T05:30:34.632" v="6355"/>
          <ac:spMkLst>
            <pc:docMk/>
            <pc:sldMk cId="1188369311" sldId="286"/>
            <ac:spMk id="8" creationId="{C0B816C2-565F-1262-AD95-E8E5134E554F}"/>
          </ac:spMkLst>
        </pc:spChg>
        <pc:spChg chg="add mod">
          <ac:chgData name="VALENTINA FRANCO VELASQUEZ" userId="dc6fdba3-44bb-466c-b873-0537c8c9ffba" providerId="ADAL" clId="{6B5615BF-733C-4601-AF93-F82300685795}" dt="2025-06-19T05:30:34.632" v="6355"/>
          <ac:spMkLst>
            <pc:docMk/>
            <pc:sldMk cId="1188369311" sldId="286"/>
            <ac:spMk id="9" creationId="{17A7DE4F-63EC-1D8A-E9FE-4DE3816F6DDC}"/>
          </ac:spMkLst>
        </pc:spChg>
        <pc:spChg chg="add mod">
          <ac:chgData name="VALENTINA FRANCO VELASQUEZ" userId="dc6fdba3-44bb-466c-b873-0537c8c9ffba" providerId="ADAL" clId="{6B5615BF-733C-4601-AF93-F82300685795}" dt="2025-06-19T05:30:34.632" v="6355"/>
          <ac:spMkLst>
            <pc:docMk/>
            <pc:sldMk cId="1188369311" sldId="286"/>
            <ac:spMk id="11" creationId="{128DFE7E-FE4F-D19D-AB6D-D5FE72070CDF}"/>
          </ac:spMkLst>
        </pc:spChg>
        <pc:spChg chg="add mod">
          <ac:chgData name="VALENTINA FRANCO VELASQUEZ" userId="dc6fdba3-44bb-466c-b873-0537c8c9ffba" providerId="ADAL" clId="{6B5615BF-733C-4601-AF93-F82300685795}" dt="2025-06-19T05:30:34.632" v="6355"/>
          <ac:spMkLst>
            <pc:docMk/>
            <pc:sldMk cId="1188369311" sldId="286"/>
            <ac:spMk id="13" creationId="{4CDAAA82-1ECE-CC82-8BFC-33264A303D9A}"/>
          </ac:spMkLst>
        </pc:spChg>
        <pc:spChg chg="add mod">
          <ac:chgData name="VALENTINA FRANCO VELASQUEZ" userId="dc6fdba3-44bb-466c-b873-0537c8c9ffba" providerId="ADAL" clId="{6B5615BF-733C-4601-AF93-F82300685795}" dt="2025-06-19T05:30:34.632" v="6355"/>
          <ac:spMkLst>
            <pc:docMk/>
            <pc:sldMk cId="1188369311" sldId="286"/>
            <ac:spMk id="14" creationId="{EFE28247-3713-53E5-AB24-3DB3CC0B371C}"/>
          </ac:spMkLst>
        </pc:spChg>
        <pc:spChg chg="add del mod">
          <ac:chgData name="VALENTINA FRANCO VELASQUEZ" userId="dc6fdba3-44bb-466c-b873-0537c8c9ffba" providerId="ADAL" clId="{6B5615BF-733C-4601-AF93-F82300685795}" dt="2025-06-19T05:40:28.083" v="6365" actId="478"/>
          <ac:spMkLst>
            <pc:docMk/>
            <pc:sldMk cId="1188369311" sldId="286"/>
            <ac:spMk id="15" creationId="{80AED2A8-796B-A33C-7F43-991DB279DB2F}"/>
          </ac:spMkLst>
        </pc:spChg>
        <pc:spChg chg="add del mod">
          <ac:chgData name="VALENTINA FRANCO VELASQUEZ" userId="dc6fdba3-44bb-466c-b873-0537c8c9ffba" providerId="ADAL" clId="{6B5615BF-733C-4601-AF93-F82300685795}" dt="2025-06-19T05:40:30.976" v="6366" actId="478"/>
          <ac:spMkLst>
            <pc:docMk/>
            <pc:sldMk cId="1188369311" sldId="286"/>
            <ac:spMk id="16" creationId="{B1DEA999-5055-CBA6-F1CC-D902BAEBBE77}"/>
          </ac:spMkLst>
        </pc:spChg>
        <pc:spChg chg="add del mod">
          <ac:chgData name="VALENTINA FRANCO VELASQUEZ" userId="dc6fdba3-44bb-466c-b873-0537c8c9ffba" providerId="ADAL" clId="{6B5615BF-733C-4601-AF93-F82300685795}" dt="2025-06-19T05:44:49.742" v="6392" actId="478"/>
          <ac:spMkLst>
            <pc:docMk/>
            <pc:sldMk cId="1188369311" sldId="286"/>
            <ac:spMk id="17" creationId="{22CF0006-B67A-0493-7E34-4348632F8B1C}"/>
          </ac:spMkLst>
        </pc:spChg>
        <pc:spChg chg="add mod">
          <ac:chgData name="VALENTINA FRANCO VELASQUEZ" userId="dc6fdba3-44bb-466c-b873-0537c8c9ffba" providerId="ADAL" clId="{6B5615BF-733C-4601-AF93-F82300685795}" dt="2025-06-19T05:44:07.748" v="6388" actId="207"/>
          <ac:spMkLst>
            <pc:docMk/>
            <pc:sldMk cId="1188369311" sldId="286"/>
            <ac:spMk id="21" creationId="{0ABFF59F-6896-57EA-4FE4-F25AF4C353FF}"/>
          </ac:spMkLst>
        </pc:spChg>
        <pc:spChg chg="add mod">
          <ac:chgData name="VALENTINA FRANCO VELASQUEZ" userId="dc6fdba3-44bb-466c-b873-0537c8c9ffba" providerId="ADAL" clId="{6B5615BF-733C-4601-AF93-F82300685795}" dt="2025-06-19T05:41:23.587" v="6371"/>
          <ac:spMkLst>
            <pc:docMk/>
            <pc:sldMk cId="1188369311" sldId="286"/>
            <ac:spMk id="22" creationId="{FD7B215A-0645-D466-2D05-7A6A712B373D}"/>
          </ac:spMkLst>
        </pc:spChg>
        <pc:spChg chg="add mod">
          <ac:chgData name="VALENTINA FRANCO VELASQUEZ" userId="dc6fdba3-44bb-466c-b873-0537c8c9ffba" providerId="ADAL" clId="{6B5615BF-733C-4601-AF93-F82300685795}" dt="2025-06-19T05:41:23.587" v="6371"/>
          <ac:spMkLst>
            <pc:docMk/>
            <pc:sldMk cId="1188369311" sldId="286"/>
            <ac:spMk id="23" creationId="{2736F779-A612-2D7A-4C2D-9F15E3988E7E}"/>
          </ac:spMkLst>
        </pc:spChg>
        <pc:spChg chg="add del mod">
          <ac:chgData name="VALENTINA FRANCO VELASQUEZ" userId="dc6fdba3-44bb-466c-b873-0537c8c9ffba" providerId="ADAL" clId="{6B5615BF-733C-4601-AF93-F82300685795}" dt="2025-06-19T15:48:15.757" v="11233" actId="478"/>
          <ac:spMkLst>
            <pc:docMk/>
            <pc:sldMk cId="1188369311" sldId="286"/>
            <ac:spMk id="24" creationId="{1BC79CFF-C1F9-9A76-362E-00539E7158A7}"/>
          </ac:spMkLst>
        </pc:spChg>
        <pc:spChg chg="add mod">
          <ac:chgData name="VALENTINA FRANCO VELASQUEZ" userId="dc6fdba3-44bb-466c-b873-0537c8c9ffba" providerId="ADAL" clId="{6B5615BF-733C-4601-AF93-F82300685795}" dt="2025-06-19T18:17:41.733" v="14351" actId="14100"/>
          <ac:spMkLst>
            <pc:docMk/>
            <pc:sldMk cId="1188369311" sldId="286"/>
            <ac:spMk id="25" creationId="{E04CFC49-A7B1-E1EF-9BDE-D354C2A67EC4}"/>
          </ac:spMkLst>
        </pc:spChg>
        <pc:picChg chg="add mod">
          <ac:chgData name="VALENTINA FRANCO VELASQUEZ" userId="dc6fdba3-44bb-466c-b873-0537c8c9ffba" providerId="ADAL" clId="{6B5615BF-733C-4601-AF93-F82300685795}" dt="2025-06-19T05:41:34.416" v="6373" actId="1076"/>
          <ac:picMkLst>
            <pc:docMk/>
            <pc:sldMk cId="1188369311" sldId="286"/>
            <ac:picMk id="5" creationId="{3578D3DA-2D67-5965-7F7D-165DF535CDBF}"/>
          </ac:picMkLst>
        </pc:picChg>
      </pc:sldChg>
      <pc:sldChg chg="addSp delSp modSp add mod modAnim">
        <pc:chgData name="VALENTINA FRANCO VELASQUEZ" userId="dc6fdba3-44bb-466c-b873-0537c8c9ffba" providerId="ADAL" clId="{6B5615BF-733C-4601-AF93-F82300685795}" dt="2025-06-19T18:17:52.491" v="14355" actId="14100"/>
        <pc:sldMkLst>
          <pc:docMk/>
          <pc:sldMk cId="1076948714" sldId="287"/>
        </pc:sldMkLst>
        <pc:spChg chg="del">
          <ac:chgData name="VALENTINA FRANCO VELASQUEZ" userId="dc6fdba3-44bb-466c-b873-0537c8c9ffba" providerId="ADAL" clId="{6B5615BF-733C-4601-AF93-F82300685795}" dt="2025-06-19T05:52:30.031" v="6399" actId="478"/>
          <ac:spMkLst>
            <pc:docMk/>
            <pc:sldMk cId="1076948714" sldId="287"/>
            <ac:spMk id="21" creationId="{221B8815-2578-237D-842B-A94D536592C1}"/>
          </ac:spMkLst>
        </pc:spChg>
        <pc:spChg chg="del">
          <ac:chgData name="VALENTINA FRANCO VELASQUEZ" userId="dc6fdba3-44bb-466c-b873-0537c8c9ffba" providerId="ADAL" clId="{6B5615BF-733C-4601-AF93-F82300685795}" dt="2025-06-19T06:00:30.132" v="6407" actId="478"/>
          <ac:spMkLst>
            <pc:docMk/>
            <pc:sldMk cId="1076948714" sldId="287"/>
            <ac:spMk id="22" creationId="{39AA4968-C68F-C3B8-ED38-3AEB27A5191A}"/>
          </ac:spMkLst>
        </pc:spChg>
        <pc:spChg chg="del">
          <ac:chgData name="VALENTINA FRANCO VELASQUEZ" userId="dc6fdba3-44bb-466c-b873-0537c8c9ffba" providerId="ADAL" clId="{6B5615BF-733C-4601-AF93-F82300685795}" dt="2025-06-19T06:00:33.163" v="6408" actId="478"/>
          <ac:spMkLst>
            <pc:docMk/>
            <pc:sldMk cId="1076948714" sldId="287"/>
            <ac:spMk id="23" creationId="{2FAA916F-464D-5FC5-3257-8E7849E0C8DF}"/>
          </ac:spMkLst>
        </pc:spChg>
        <pc:spChg chg="add mod">
          <ac:chgData name="VALENTINA FRANCO VELASQUEZ" userId="dc6fdba3-44bb-466c-b873-0537c8c9ffba" providerId="ADAL" clId="{6B5615BF-733C-4601-AF93-F82300685795}" dt="2025-06-19T06:06:49.260" v="6447" actId="1076"/>
          <ac:spMkLst>
            <pc:docMk/>
            <pc:sldMk cId="1076948714" sldId="287"/>
            <ac:spMk id="24" creationId="{93AFB73D-DE3C-68F2-03B1-7179DD0F5271}"/>
          </ac:spMkLst>
        </pc:spChg>
        <pc:spChg chg="add mod">
          <ac:chgData name="VALENTINA FRANCO VELASQUEZ" userId="dc6fdba3-44bb-466c-b873-0537c8c9ffba" providerId="ADAL" clId="{6B5615BF-733C-4601-AF93-F82300685795}" dt="2025-06-19T18:17:52.491" v="14355" actId="14100"/>
          <ac:spMkLst>
            <pc:docMk/>
            <pc:sldMk cId="1076948714" sldId="287"/>
            <ac:spMk id="25" creationId="{D6F1446C-43B4-8BD5-DE5F-535F8408962F}"/>
          </ac:spMkLst>
        </pc:spChg>
        <pc:picChg chg="add mod">
          <ac:chgData name="VALENTINA FRANCO VELASQUEZ" userId="dc6fdba3-44bb-466c-b873-0537c8c9ffba" providerId="ADAL" clId="{6B5615BF-733C-4601-AF93-F82300685795}" dt="2025-06-19T06:06:54.525" v="6448" actId="1076"/>
          <ac:picMkLst>
            <pc:docMk/>
            <pc:sldMk cId="1076948714" sldId="287"/>
            <ac:picMk id="4" creationId="{6E5859A7-6FA5-8BCA-90FE-C303A04CD878}"/>
          </ac:picMkLst>
        </pc:picChg>
        <pc:picChg chg="del">
          <ac:chgData name="VALENTINA FRANCO VELASQUEZ" userId="dc6fdba3-44bb-466c-b873-0537c8c9ffba" providerId="ADAL" clId="{6B5615BF-733C-4601-AF93-F82300685795}" dt="2025-06-19T05:45:17.660" v="6393" actId="478"/>
          <ac:picMkLst>
            <pc:docMk/>
            <pc:sldMk cId="1076948714" sldId="287"/>
            <ac:picMk id="5" creationId="{32413C3F-FD8B-CBC7-52DA-3516FEDCF310}"/>
          </ac:picMkLst>
        </pc:picChg>
        <pc:picChg chg="add mod">
          <ac:chgData name="VALENTINA FRANCO VELASQUEZ" userId="dc6fdba3-44bb-466c-b873-0537c8c9ffba" providerId="ADAL" clId="{6B5615BF-733C-4601-AF93-F82300685795}" dt="2025-06-19T06:06:41.509" v="6446" actId="1076"/>
          <ac:picMkLst>
            <pc:docMk/>
            <pc:sldMk cId="1076948714" sldId="287"/>
            <ac:picMk id="16" creationId="{EECA7452-C1FE-F945-289B-871314810C34}"/>
          </ac:picMkLst>
        </pc:picChg>
      </pc:sldChg>
      <pc:sldChg chg="addSp delSp modSp new mod">
        <pc:chgData name="VALENTINA FRANCO VELASQUEZ" userId="dc6fdba3-44bb-466c-b873-0537c8c9ffba" providerId="ADAL" clId="{6B5615BF-733C-4601-AF93-F82300685795}" dt="2025-06-19T18:18:01.193" v="14359" actId="14100"/>
        <pc:sldMkLst>
          <pc:docMk/>
          <pc:sldMk cId="203417018" sldId="288"/>
        </pc:sldMkLst>
        <pc:spChg chg="del">
          <ac:chgData name="VALENTINA FRANCO VELASQUEZ" userId="dc6fdba3-44bb-466c-b873-0537c8c9ffba" providerId="ADAL" clId="{6B5615BF-733C-4601-AF93-F82300685795}" dt="2025-06-19T06:12:04.969" v="6459" actId="478"/>
          <ac:spMkLst>
            <pc:docMk/>
            <pc:sldMk cId="203417018" sldId="288"/>
            <ac:spMk id="2" creationId="{11BB4B1C-CCC0-A844-16CD-BC4C133B0B05}"/>
          </ac:spMkLst>
        </pc:spChg>
        <pc:spChg chg="mod">
          <ac:chgData name="VALENTINA FRANCO VELASQUEZ" userId="dc6fdba3-44bb-466c-b873-0537c8c9ffba" providerId="ADAL" clId="{6B5615BF-733C-4601-AF93-F82300685795}" dt="2025-06-19T06:25:19.952" v="6723"/>
          <ac:spMkLst>
            <pc:docMk/>
            <pc:sldMk cId="203417018" sldId="288"/>
            <ac:spMk id="3" creationId="{69FC1947-E590-1935-0871-CA0AA2D02C29}"/>
          </ac:spMkLst>
        </pc:spChg>
        <pc:spChg chg="add mod">
          <ac:chgData name="VALENTINA FRANCO VELASQUEZ" userId="dc6fdba3-44bb-466c-b873-0537c8c9ffba" providerId="ADAL" clId="{6B5615BF-733C-4601-AF93-F82300685795}" dt="2025-06-19T06:24:50.086" v="6719" actId="1076"/>
          <ac:spMkLst>
            <pc:docMk/>
            <pc:sldMk cId="203417018" sldId="288"/>
            <ac:spMk id="4" creationId="{9F806686-D091-FE96-28C6-0C14356E3771}"/>
          </ac:spMkLst>
        </pc:spChg>
        <pc:spChg chg="add mod">
          <ac:chgData name="VALENTINA FRANCO VELASQUEZ" userId="dc6fdba3-44bb-466c-b873-0537c8c9ffba" providerId="ADAL" clId="{6B5615BF-733C-4601-AF93-F82300685795}" dt="2025-06-19T06:24:50.086" v="6719" actId="1076"/>
          <ac:spMkLst>
            <pc:docMk/>
            <pc:sldMk cId="203417018" sldId="288"/>
            <ac:spMk id="5" creationId="{079B5B65-9570-111D-3C58-FE9AC0623968}"/>
          </ac:spMkLst>
        </pc:spChg>
        <pc:spChg chg="add mod">
          <ac:chgData name="VALENTINA FRANCO VELASQUEZ" userId="dc6fdba3-44bb-466c-b873-0537c8c9ffba" providerId="ADAL" clId="{6B5615BF-733C-4601-AF93-F82300685795}" dt="2025-06-19T06:24:50.086" v="6719" actId="1076"/>
          <ac:spMkLst>
            <pc:docMk/>
            <pc:sldMk cId="203417018" sldId="288"/>
            <ac:spMk id="6" creationId="{35255907-5367-624E-C6D4-49AA869B1528}"/>
          </ac:spMkLst>
        </pc:spChg>
        <pc:spChg chg="add mod">
          <ac:chgData name="VALENTINA FRANCO VELASQUEZ" userId="dc6fdba3-44bb-466c-b873-0537c8c9ffba" providerId="ADAL" clId="{6B5615BF-733C-4601-AF93-F82300685795}" dt="2025-06-19T06:24:50.086" v="6719" actId="1076"/>
          <ac:spMkLst>
            <pc:docMk/>
            <pc:sldMk cId="203417018" sldId="288"/>
            <ac:spMk id="7" creationId="{6891AD43-38BB-3B10-B90C-D15847E1DCAA}"/>
          </ac:spMkLst>
        </pc:spChg>
        <pc:spChg chg="add mod">
          <ac:chgData name="VALENTINA FRANCO VELASQUEZ" userId="dc6fdba3-44bb-466c-b873-0537c8c9ffba" providerId="ADAL" clId="{6B5615BF-733C-4601-AF93-F82300685795}" dt="2025-06-19T06:24:50.086" v="6719" actId="1076"/>
          <ac:spMkLst>
            <pc:docMk/>
            <pc:sldMk cId="203417018" sldId="288"/>
            <ac:spMk id="8" creationId="{BF674D8B-FA06-54F4-42B7-D920E615D8CA}"/>
          </ac:spMkLst>
        </pc:spChg>
        <pc:spChg chg="add mod">
          <ac:chgData name="VALENTINA FRANCO VELASQUEZ" userId="dc6fdba3-44bb-466c-b873-0537c8c9ffba" providerId="ADAL" clId="{6B5615BF-733C-4601-AF93-F82300685795}" dt="2025-06-19T06:24:50.086" v="6719" actId="1076"/>
          <ac:spMkLst>
            <pc:docMk/>
            <pc:sldMk cId="203417018" sldId="288"/>
            <ac:spMk id="9" creationId="{4352787E-5B7C-A5F6-5929-A6FD95F2DCE7}"/>
          </ac:spMkLst>
        </pc:spChg>
        <pc:spChg chg="add mod">
          <ac:chgData name="VALENTINA FRANCO VELASQUEZ" userId="dc6fdba3-44bb-466c-b873-0537c8c9ffba" providerId="ADAL" clId="{6B5615BF-733C-4601-AF93-F82300685795}" dt="2025-06-19T06:26:56.275" v="6729" actId="693"/>
          <ac:spMkLst>
            <pc:docMk/>
            <pc:sldMk cId="203417018" sldId="288"/>
            <ac:spMk id="10" creationId="{0DAE9CF6-891D-F3B0-49BA-56EE6469275A}"/>
          </ac:spMkLst>
        </pc:spChg>
        <pc:spChg chg="add mod">
          <ac:chgData name="VALENTINA FRANCO VELASQUEZ" userId="dc6fdba3-44bb-466c-b873-0537c8c9ffba" providerId="ADAL" clId="{6B5615BF-733C-4601-AF93-F82300685795}" dt="2025-06-19T18:18:01.193" v="14359" actId="14100"/>
          <ac:spMkLst>
            <pc:docMk/>
            <pc:sldMk cId="203417018" sldId="288"/>
            <ac:spMk id="11" creationId="{035BE21D-A8FB-4DDB-4AC2-177B84695E66}"/>
          </ac:spMkLst>
        </pc:spChg>
        <pc:picChg chg="add mod">
          <ac:chgData name="VALENTINA FRANCO VELASQUEZ" userId="dc6fdba3-44bb-466c-b873-0537c8c9ffba" providerId="ADAL" clId="{6B5615BF-733C-4601-AF93-F82300685795}" dt="2025-06-19T06:24:50.086" v="6719" actId="1076"/>
          <ac:picMkLst>
            <pc:docMk/>
            <pc:sldMk cId="203417018" sldId="288"/>
            <ac:picMk id="6146" creationId="{BA7164A0-CC36-D8E5-1D84-7296EE80E17C}"/>
          </ac:picMkLst>
        </pc:picChg>
        <pc:picChg chg="add mod">
          <ac:chgData name="VALENTINA FRANCO VELASQUEZ" userId="dc6fdba3-44bb-466c-b873-0537c8c9ffba" providerId="ADAL" clId="{6B5615BF-733C-4601-AF93-F82300685795}" dt="2025-06-19T06:24:50.086" v="6719" actId="1076"/>
          <ac:picMkLst>
            <pc:docMk/>
            <pc:sldMk cId="203417018" sldId="288"/>
            <ac:picMk id="6148" creationId="{C4EA69D2-B17D-9242-0BC5-000131751F79}"/>
          </ac:picMkLst>
        </pc:picChg>
        <pc:picChg chg="add mod">
          <ac:chgData name="VALENTINA FRANCO VELASQUEZ" userId="dc6fdba3-44bb-466c-b873-0537c8c9ffba" providerId="ADAL" clId="{6B5615BF-733C-4601-AF93-F82300685795}" dt="2025-06-19T06:24:50.086" v="6719" actId="1076"/>
          <ac:picMkLst>
            <pc:docMk/>
            <pc:sldMk cId="203417018" sldId="288"/>
            <ac:picMk id="6150" creationId="{254FB287-0201-C98C-ECCB-5495F75D36F7}"/>
          </ac:picMkLst>
        </pc:picChg>
      </pc:sldChg>
      <pc:sldChg chg="addSp delSp modSp add mod">
        <pc:chgData name="VALENTINA FRANCO VELASQUEZ" userId="dc6fdba3-44bb-466c-b873-0537c8c9ffba" providerId="ADAL" clId="{6B5615BF-733C-4601-AF93-F82300685795}" dt="2025-06-19T18:18:13.513" v="14365" actId="14100"/>
        <pc:sldMkLst>
          <pc:docMk/>
          <pc:sldMk cId="2700340382" sldId="289"/>
        </pc:sldMkLst>
        <pc:spChg chg="mod">
          <ac:chgData name="VALENTINA FRANCO VELASQUEZ" userId="dc6fdba3-44bb-466c-b873-0537c8c9ffba" providerId="ADAL" clId="{6B5615BF-733C-4601-AF93-F82300685795}" dt="2025-06-19T07:08:08.031" v="6928" actId="20577"/>
          <ac:spMkLst>
            <pc:docMk/>
            <pc:sldMk cId="2700340382" sldId="289"/>
            <ac:spMk id="3" creationId="{BF6AC0AA-D116-F275-D399-20759C8D7559}"/>
          </ac:spMkLst>
        </pc:spChg>
        <pc:spChg chg="mod">
          <ac:chgData name="VALENTINA FRANCO VELASQUEZ" userId="dc6fdba3-44bb-466c-b873-0537c8c9ffba" providerId="ADAL" clId="{6B5615BF-733C-4601-AF93-F82300685795}" dt="2025-06-19T07:06:31.768" v="6912" actId="1076"/>
          <ac:spMkLst>
            <pc:docMk/>
            <pc:sldMk cId="2700340382" sldId="289"/>
            <ac:spMk id="4" creationId="{D99072C9-B5E4-CD4B-FD76-EA625156369B}"/>
          </ac:spMkLst>
        </pc:spChg>
        <pc:spChg chg="mod">
          <ac:chgData name="VALENTINA FRANCO VELASQUEZ" userId="dc6fdba3-44bb-466c-b873-0537c8c9ffba" providerId="ADAL" clId="{6B5615BF-733C-4601-AF93-F82300685795}" dt="2025-06-19T07:01:02.885" v="6878" actId="1076"/>
          <ac:spMkLst>
            <pc:docMk/>
            <pc:sldMk cId="2700340382" sldId="289"/>
            <ac:spMk id="5" creationId="{A70D30A1-18A7-8347-4E80-121AA076B463}"/>
          </ac:spMkLst>
        </pc:spChg>
        <pc:spChg chg="mod">
          <ac:chgData name="VALENTINA FRANCO VELASQUEZ" userId="dc6fdba3-44bb-466c-b873-0537c8c9ffba" providerId="ADAL" clId="{6B5615BF-733C-4601-AF93-F82300685795}" dt="2025-06-19T07:03:52.544" v="6902" actId="1076"/>
          <ac:spMkLst>
            <pc:docMk/>
            <pc:sldMk cId="2700340382" sldId="289"/>
            <ac:spMk id="6" creationId="{5D924C53-1933-3715-B7E2-9B756C80E53F}"/>
          </ac:spMkLst>
        </pc:spChg>
        <pc:spChg chg="mod">
          <ac:chgData name="VALENTINA FRANCO VELASQUEZ" userId="dc6fdba3-44bb-466c-b873-0537c8c9ffba" providerId="ADAL" clId="{6B5615BF-733C-4601-AF93-F82300685795}" dt="2025-06-19T07:03:34.065" v="6899" actId="1076"/>
          <ac:spMkLst>
            <pc:docMk/>
            <pc:sldMk cId="2700340382" sldId="289"/>
            <ac:spMk id="7" creationId="{18693A74-4053-E811-F4DC-83D900C36E18}"/>
          </ac:spMkLst>
        </pc:spChg>
        <pc:spChg chg="mod">
          <ac:chgData name="VALENTINA FRANCO VELASQUEZ" userId="dc6fdba3-44bb-466c-b873-0537c8c9ffba" providerId="ADAL" clId="{6B5615BF-733C-4601-AF93-F82300685795}" dt="2025-06-19T07:04:27.635" v="6904" actId="1076"/>
          <ac:spMkLst>
            <pc:docMk/>
            <pc:sldMk cId="2700340382" sldId="289"/>
            <ac:spMk id="8" creationId="{7521D7E1-CB42-B478-E8B3-B4E7D42353C7}"/>
          </ac:spMkLst>
        </pc:spChg>
        <pc:spChg chg="mod">
          <ac:chgData name="VALENTINA FRANCO VELASQUEZ" userId="dc6fdba3-44bb-466c-b873-0537c8c9ffba" providerId="ADAL" clId="{6B5615BF-733C-4601-AF93-F82300685795}" dt="2025-06-19T07:03:30.853" v="6898" actId="1076"/>
          <ac:spMkLst>
            <pc:docMk/>
            <pc:sldMk cId="2700340382" sldId="289"/>
            <ac:spMk id="9" creationId="{BD7F476D-3708-6C4C-EBF1-846149A2C5FF}"/>
          </ac:spMkLst>
        </pc:spChg>
        <pc:spChg chg="del">
          <ac:chgData name="VALENTINA FRANCO VELASQUEZ" userId="dc6fdba3-44bb-466c-b873-0537c8c9ffba" providerId="ADAL" clId="{6B5615BF-733C-4601-AF93-F82300685795}" dt="2025-06-19T06:28:58.609" v="6736" actId="478"/>
          <ac:spMkLst>
            <pc:docMk/>
            <pc:sldMk cId="2700340382" sldId="289"/>
            <ac:spMk id="10" creationId="{388812B0-A9E8-467A-255B-8E3E705A526C}"/>
          </ac:spMkLst>
        </pc:spChg>
        <pc:spChg chg="add mod">
          <ac:chgData name="VALENTINA FRANCO VELASQUEZ" userId="dc6fdba3-44bb-466c-b873-0537c8c9ffba" providerId="ADAL" clId="{6B5615BF-733C-4601-AF93-F82300685795}" dt="2025-06-19T18:18:13.513" v="14365" actId="14100"/>
          <ac:spMkLst>
            <pc:docMk/>
            <pc:sldMk cId="2700340382" sldId="289"/>
            <ac:spMk id="24" creationId="{543DE883-A320-24C0-2960-077AEEED653E}"/>
          </ac:spMkLst>
        </pc:spChg>
        <pc:picChg chg="add mod">
          <ac:chgData name="VALENTINA FRANCO VELASQUEZ" userId="dc6fdba3-44bb-466c-b873-0537c8c9ffba" providerId="ADAL" clId="{6B5615BF-733C-4601-AF93-F82300685795}" dt="2025-06-19T07:05:15.397" v="6906" actId="1076"/>
          <ac:picMkLst>
            <pc:docMk/>
            <pc:sldMk cId="2700340382" sldId="289"/>
            <ac:picMk id="11" creationId="{8619E74D-F94B-4D5C-5341-947888962262}"/>
          </ac:picMkLst>
        </pc:picChg>
        <pc:picChg chg="add mod">
          <ac:chgData name="VALENTINA FRANCO VELASQUEZ" userId="dc6fdba3-44bb-466c-b873-0537c8c9ffba" providerId="ADAL" clId="{6B5615BF-733C-4601-AF93-F82300685795}" dt="2025-06-19T07:05:29.997" v="6908" actId="1076"/>
          <ac:picMkLst>
            <pc:docMk/>
            <pc:sldMk cId="2700340382" sldId="289"/>
            <ac:picMk id="13" creationId="{07F2E743-325E-9F4D-09B2-B3FAC1CBB633}"/>
          </ac:picMkLst>
        </pc:picChg>
        <pc:picChg chg="add mod">
          <ac:chgData name="VALENTINA FRANCO VELASQUEZ" userId="dc6fdba3-44bb-466c-b873-0537c8c9ffba" providerId="ADAL" clId="{6B5615BF-733C-4601-AF93-F82300685795}" dt="2025-06-19T07:04:22.689" v="6903" actId="1076"/>
          <ac:picMkLst>
            <pc:docMk/>
            <pc:sldMk cId="2700340382" sldId="289"/>
            <ac:picMk id="15" creationId="{F66C23A5-0023-81A7-551F-4EE2EB08A142}"/>
          </ac:picMkLst>
        </pc:picChg>
        <pc:picChg chg="add del mod">
          <ac:chgData name="VALENTINA FRANCO VELASQUEZ" userId="dc6fdba3-44bb-466c-b873-0537c8c9ffba" providerId="ADAL" clId="{6B5615BF-733C-4601-AF93-F82300685795}" dt="2025-06-19T06:45:51.788" v="6858" actId="478"/>
          <ac:picMkLst>
            <pc:docMk/>
            <pc:sldMk cId="2700340382" sldId="289"/>
            <ac:picMk id="17" creationId="{22C6A58C-296D-3BFE-9D11-57F3070CD012}"/>
          </ac:picMkLst>
        </pc:picChg>
        <pc:picChg chg="add mod">
          <ac:chgData name="VALENTINA FRANCO VELASQUEZ" userId="dc6fdba3-44bb-466c-b873-0537c8c9ffba" providerId="ADAL" clId="{6B5615BF-733C-4601-AF93-F82300685795}" dt="2025-06-19T07:05:46.869" v="6909" actId="1076"/>
          <ac:picMkLst>
            <pc:docMk/>
            <pc:sldMk cId="2700340382" sldId="289"/>
            <ac:picMk id="19" creationId="{99D06156-5CD1-B65F-FBC7-1FC137F9DBEF}"/>
          </ac:picMkLst>
        </pc:picChg>
        <pc:picChg chg="add mod">
          <ac:chgData name="VALENTINA FRANCO VELASQUEZ" userId="dc6fdba3-44bb-466c-b873-0537c8c9ffba" providerId="ADAL" clId="{6B5615BF-733C-4601-AF93-F82300685795}" dt="2025-06-19T07:05:53.854" v="6910" actId="1076"/>
          <ac:picMkLst>
            <pc:docMk/>
            <pc:sldMk cId="2700340382" sldId="289"/>
            <ac:picMk id="21" creationId="{C10BE75D-FC84-AF33-A91D-3DE1E447F915}"/>
          </ac:picMkLst>
        </pc:picChg>
        <pc:picChg chg="add mod">
          <ac:chgData name="VALENTINA FRANCO VELASQUEZ" userId="dc6fdba3-44bb-466c-b873-0537c8c9ffba" providerId="ADAL" clId="{6B5615BF-733C-4601-AF93-F82300685795}" dt="2025-06-19T07:05:59.376" v="6911" actId="1076"/>
          <ac:picMkLst>
            <pc:docMk/>
            <pc:sldMk cId="2700340382" sldId="289"/>
            <ac:picMk id="23" creationId="{48577F2A-2F80-C27A-7E59-8D8AD82596AB}"/>
          </ac:picMkLst>
        </pc:picChg>
        <pc:picChg chg="del">
          <ac:chgData name="VALENTINA FRANCO VELASQUEZ" userId="dc6fdba3-44bb-466c-b873-0537c8c9ffba" providerId="ADAL" clId="{6B5615BF-733C-4601-AF93-F82300685795}" dt="2025-06-19T06:29:00.541" v="6737" actId="478"/>
          <ac:picMkLst>
            <pc:docMk/>
            <pc:sldMk cId="2700340382" sldId="289"/>
            <ac:picMk id="6146" creationId="{B894A468-0DC2-2A15-A85C-31C90597F363}"/>
          </ac:picMkLst>
        </pc:picChg>
        <pc:picChg chg="del">
          <ac:chgData name="VALENTINA FRANCO VELASQUEZ" userId="dc6fdba3-44bb-466c-b873-0537c8c9ffba" providerId="ADAL" clId="{6B5615BF-733C-4601-AF93-F82300685795}" dt="2025-06-19T06:28:50.357" v="6734" actId="478"/>
          <ac:picMkLst>
            <pc:docMk/>
            <pc:sldMk cId="2700340382" sldId="289"/>
            <ac:picMk id="6148" creationId="{2AF08A06-DB50-2464-5DF0-1ECB263F4848}"/>
          </ac:picMkLst>
        </pc:picChg>
        <pc:picChg chg="del">
          <ac:chgData name="VALENTINA FRANCO VELASQUEZ" userId="dc6fdba3-44bb-466c-b873-0537c8c9ffba" providerId="ADAL" clId="{6B5615BF-733C-4601-AF93-F82300685795}" dt="2025-06-19T06:28:53.215" v="6735" actId="478"/>
          <ac:picMkLst>
            <pc:docMk/>
            <pc:sldMk cId="2700340382" sldId="289"/>
            <ac:picMk id="6150" creationId="{E8A9D225-72EF-75BD-6E2B-6A9A1E63CDD2}"/>
          </ac:picMkLst>
        </pc:picChg>
        <pc:picChg chg="add del mod">
          <ac:chgData name="VALENTINA FRANCO VELASQUEZ" userId="dc6fdba3-44bb-466c-b873-0537c8c9ffba" providerId="ADAL" clId="{6B5615BF-733C-4601-AF93-F82300685795}" dt="2025-06-19T06:38:51.237" v="6742" actId="478"/>
          <ac:picMkLst>
            <pc:docMk/>
            <pc:sldMk cId="2700340382" sldId="289"/>
            <ac:picMk id="8194" creationId="{630AF0CB-5A62-D55A-AA3D-4450EA1F4EE4}"/>
          </ac:picMkLst>
        </pc:picChg>
      </pc:sldChg>
      <pc:sldChg chg="addSp delSp modSp new mod setBg">
        <pc:chgData name="VALENTINA FRANCO VELASQUEZ" userId="dc6fdba3-44bb-466c-b873-0537c8c9ffba" providerId="ADAL" clId="{6B5615BF-733C-4601-AF93-F82300685795}" dt="2025-06-19T18:18:25.997" v="14369" actId="14100"/>
        <pc:sldMkLst>
          <pc:docMk/>
          <pc:sldMk cId="3675501941" sldId="290"/>
        </pc:sldMkLst>
        <pc:spChg chg="mod">
          <ac:chgData name="VALENTINA FRANCO VELASQUEZ" userId="dc6fdba3-44bb-466c-b873-0537c8c9ffba" providerId="ADAL" clId="{6B5615BF-733C-4601-AF93-F82300685795}" dt="2025-06-19T08:31:22.233" v="7886" actId="1076"/>
          <ac:spMkLst>
            <pc:docMk/>
            <pc:sldMk cId="3675501941" sldId="290"/>
            <ac:spMk id="2" creationId="{35BE3F75-5301-0A63-590C-A5C5D1AA4037}"/>
          </ac:spMkLst>
        </pc:spChg>
        <pc:spChg chg="mod">
          <ac:chgData name="VALENTINA FRANCO VELASQUEZ" userId="dc6fdba3-44bb-466c-b873-0537c8c9ffba" providerId="ADAL" clId="{6B5615BF-733C-4601-AF93-F82300685795}" dt="2025-06-19T08:30:58.098" v="7882" actId="1076"/>
          <ac:spMkLst>
            <pc:docMk/>
            <pc:sldMk cId="3675501941" sldId="290"/>
            <ac:spMk id="3" creationId="{0A9C5502-B905-95FF-BDF2-DDC7B57D295B}"/>
          </ac:spMkLst>
        </pc:spChg>
        <pc:spChg chg="add del mod">
          <ac:chgData name="VALENTINA FRANCO VELASQUEZ" userId="dc6fdba3-44bb-466c-b873-0537c8c9ffba" providerId="ADAL" clId="{6B5615BF-733C-4601-AF93-F82300685795}" dt="2025-06-19T08:19:31.428" v="7468" actId="478"/>
          <ac:spMkLst>
            <pc:docMk/>
            <pc:sldMk cId="3675501941" sldId="290"/>
            <ac:spMk id="7" creationId="{D6372560-865D-0E04-55BE-7B7E7167E205}"/>
          </ac:spMkLst>
        </pc:spChg>
        <pc:spChg chg="add mod">
          <ac:chgData name="VALENTINA FRANCO VELASQUEZ" userId="dc6fdba3-44bb-466c-b873-0537c8c9ffba" providerId="ADAL" clId="{6B5615BF-733C-4601-AF93-F82300685795}" dt="2025-06-19T07:48:01.191" v="7341" actId="20577"/>
          <ac:spMkLst>
            <pc:docMk/>
            <pc:sldMk cId="3675501941" sldId="290"/>
            <ac:spMk id="9" creationId="{D961E125-99F1-E3AC-C590-79A4450E6517}"/>
          </ac:spMkLst>
        </pc:spChg>
        <pc:spChg chg="add mod">
          <ac:chgData name="VALENTINA FRANCO VELASQUEZ" userId="dc6fdba3-44bb-466c-b873-0537c8c9ffba" providerId="ADAL" clId="{6B5615BF-733C-4601-AF93-F82300685795}" dt="2025-06-19T08:31:10.231" v="7885" actId="14100"/>
          <ac:spMkLst>
            <pc:docMk/>
            <pc:sldMk cId="3675501941" sldId="290"/>
            <ac:spMk id="12" creationId="{8F1E4AB1-2C0D-D517-1933-4ED5DED32E03}"/>
          </ac:spMkLst>
        </pc:spChg>
        <pc:spChg chg="add mod">
          <ac:chgData name="VALENTINA FRANCO VELASQUEZ" userId="dc6fdba3-44bb-466c-b873-0537c8c9ffba" providerId="ADAL" clId="{6B5615BF-733C-4601-AF93-F82300685795}" dt="2025-06-19T18:18:25.997" v="14369" actId="14100"/>
          <ac:spMkLst>
            <pc:docMk/>
            <pc:sldMk cId="3675501941" sldId="290"/>
            <ac:spMk id="13" creationId="{1DC9EA23-1AA1-D2DA-9E84-A58C6BF32BF3}"/>
          </ac:spMkLst>
        </pc:spChg>
        <pc:spChg chg="add del">
          <ac:chgData name="VALENTINA FRANCO VELASQUEZ" userId="dc6fdba3-44bb-466c-b873-0537c8c9ffba" providerId="ADAL" clId="{6B5615BF-733C-4601-AF93-F82300685795}" dt="2025-06-19T07:17:02.497" v="7013" actId="26606"/>
          <ac:spMkLst>
            <pc:docMk/>
            <pc:sldMk cId="3675501941" sldId="290"/>
            <ac:spMk id="9223" creationId="{C20CE451-818C-E63D-258B-234B6C543D34}"/>
          </ac:spMkLst>
        </pc:spChg>
        <pc:grpChg chg="add mod">
          <ac:chgData name="VALENTINA FRANCO VELASQUEZ" userId="dc6fdba3-44bb-466c-b873-0537c8c9ffba" providerId="ADAL" clId="{6B5615BF-733C-4601-AF93-F82300685795}" dt="2025-06-19T08:30:42.755" v="7880" actId="1076"/>
          <ac:grpSpMkLst>
            <pc:docMk/>
            <pc:sldMk cId="3675501941" sldId="290"/>
            <ac:grpSpMk id="10" creationId="{D5BA3977-8195-359E-F2A5-8BF9AB7E2C1D}"/>
          </ac:grpSpMkLst>
        </pc:grpChg>
        <pc:picChg chg="add mod">
          <ac:chgData name="VALENTINA FRANCO VELASQUEZ" userId="dc6fdba3-44bb-466c-b873-0537c8c9ffba" providerId="ADAL" clId="{6B5615BF-733C-4601-AF93-F82300685795}" dt="2025-06-19T08:30:35.694" v="7879" actId="1076"/>
          <ac:picMkLst>
            <pc:docMk/>
            <pc:sldMk cId="3675501941" sldId="290"/>
            <ac:picMk id="9218" creationId="{0F2B5DC4-FF4E-D2B1-7860-6F76E73BE713}"/>
          </ac:picMkLst>
        </pc:picChg>
        <pc:cxnChg chg="add mod">
          <ac:chgData name="VALENTINA FRANCO VELASQUEZ" userId="dc6fdba3-44bb-466c-b873-0537c8c9ffba" providerId="ADAL" clId="{6B5615BF-733C-4601-AF93-F82300685795}" dt="2025-06-19T07:48:01.191" v="7341" actId="20577"/>
          <ac:cxnSpMkLst>
            <pc:docMk/>
            <pc:sldMk cId="3675501941" sldId="290"/>
            <ac:cxnSpMk id="5" creationId="{5A4AC467-D6DA-0838-B0B8-A7D60D6071D3}"/>
          </ac:cxnSpMkLst>
        </pc:cxnChg>
      </pc:sldChg>
      <pc:sldChg chg="addSp delSp modSp new mod setBg">
        <pc:chgData name="VALENTINA FRANCO VELASQUEZ" userId="dc6fdba3-44bb-466c-b873-0537c8c9ffba" providerId="ADAL" clId="{6B5615BF-733C-4601-AF93-F82300685795}" dt="2025-06-19T19:56:39.857" v="15062" actId="1076"/>
        <pc:sldMkLst>
          <pc:docMk/>
          <pc:sldMk cId="317155910" sldId="291"/>
        </pc:sldMkLst>
        <pc:spChg chg="del">
          <ac:chgData name="VALENTINA FRANCO VELASQUEZ" userId="dc6fdba3-44bb-466c-b873-0537c8c9ffba" providerId="ADAL" clId="{6B5615BF-733C-4601-AF93-F82300685795}" dt="2025-06-19T07:26:55.183" v="7062" actId="478"/>
          <ac:spMkLst>
            <pc:docMk/>
            <pc:sldMk cId="317155910" sldId="291"/>
            <ac:spMk id="2" creationId="{95C1D73B-A9A9-A177-358E-8DCBAF8053C2}"/>
          </ac:spMkLst>
        </pc:spChg>
        <pc:spChg chg="mod">
          <ac:chgData name="VALENTINA FRANCO VELASQUEZ" userId="dc6fdba3-44bb-466c-b873-0537c8c9ffba" providerId="ADAL" clId="{6B5615BF-733C-4601-AF93-F82300685795}" dt="2025-06-19T19:56:39.857" v="15062" actId="1076"/>
          <ac:spMkLst>
            <pc:docMk/>
            <pc:sldMk cId="317155910" sldId="291"/>
            <ac:spMk id="3" creationId="{3DDFBB4C-1841-FB0F-01E6-3E9603EEBA12}"/>
          </ac:spMkLst>
        </pc:spChg>
        <pc:spChg chg="add del">
          <ac:chgData name="VALENTINA FRANCO VELASQUEZ" userId="dc6fdba3-44bb-466c-b873-0537c8c9ffba" providerId="ADAL" clId="{6B5615BF-733C-4601-AF93-F82300685795}" dt="2025-06-19T14:36:17.442" v="10671" actId="478"/>
          <ac:spMkLst>
            <pc:docMk/>
            <pc:sldMk cId="317155910" sldId="291"/>
            <ac:spMk id="5" creationId="{C8B31516-5766-53A0-D2D4-1ED8B5B6BE1A}"/>
          </ac:spMkLst>
        </pc:spChg>
        <pc:spChg chg="add mod">
          <ac:chgData name="VALENTINA FRANCO VELASQUEZ" userId="dc6fdba3-44bb-466c-b873-0537c8c9ffba" providerId="ADAL" clId="{6B5615BF-733C-4601-AF93-F82300685795}" dt="2025-06-19T19:54:53.322" v="15050" actId="26606"/>
          <ac:spMkLst>
            <pc:docMk/>
            <pc:sldMk cId="317155910" sldId="291"/>
            <ac:spMk id="6" creationId="{C0446799-5E95-B00C-45F6-790B610DF8C0}"/>
          </ac:spMkLst>
        </pc:spChg>
        <pc:spChg chg="add del">
          <ac:chgData name="VALENTINA FRANCO VELASQUEZ" userId="dc6fdba3-44bb-466c-b873-0537c8c9ffba" providerId="ADAL" clId="{6B5615BF-733C-4601-AF93-F82300685795}" dt="2025-06-19T19:54:53.163" v="15049" actId="26606"/>
          <ac:spMkLst>
            <pc:docMk/>
            <pc:sldMk cId="317155910" sldId="291"/>
            <ac:spMk id="12" creationId="{8181FC64-B306-4821-98E2-780662EFC486}"/>
          </ac:spMkLst>
        </pc:spChg>
        <pc:spChg chg="add del">
          <ac:chgData name="VALENTINA FRANCO VELASQUEZ" userId="dc6fdba3-44bb-466c-b873-0537c8c9ffba" providerId="ADAL" clId="{6B5615BF-733C-4601-AF93-F82300685795}" dt="2025-06-19T19:49:16.804" v="15027" actId="26606"/>
          <ac:spMkLst>
            <pc:docMk/>
            <pc:sldMk cId="317155910" sldId="291"/>
            <ac:spMk id="13" creationId="{23E547B5-89CF-4EC0-96DE-25771AED0799}"/>
          </ac:spMkLst>
        </pc:spChg>
        <pc:spChg chg="add del">
          <ac:chgData name="VALENTINA FRANCO VELASQUEZ" userId="dc6fdba3-44bb-466c-b873-0537c8c9ffba" providerId="ADAL" clId="{6B5615BF-733C-4601-AF93-F82300685795}" dt="2025-06-19T19:54:53.163" v="15049" actId="26606"/>
          <ac:spMkLst>
            <pc:docMk/>
            <pc:sldMk cId="317155910" sldId="291"/>
            <ac:spMk id="14" creationId="{829A1E2C-5AC8-40FC-99E9-832069D39792}"/>
          </ac:spMkLst>
        </pc:spChg>
        <pc:spChg chg="add del">
          <ac:chgData name="VALENTINA FRANCO VELASQUEZ" userId="dc6fdba3-44bb-466c-b873-0537c8c9ffba" providerId="ADAL" clId="{6B5615BF-733C-4601-AF93-F82300685795}" dt="2025-06-19T19:49:16.804" v="15027" actId="26606"/>
          <ac:spMkLst>
            <pc:docMk/>
            <pc:sldMk cId="317155910" sldId="291"/>
            <ac:spMk id="15" creationId="{3F0B8CEB-8279-4E5E-A0CE-1FC9F71736F2}"/>
          </ac:spMkLst>
        </pc:spChg>
        <pc:spChg chg="add del">
          <ac:chgData name="VALENTINA FRANCO VELASQUEZ" userId="dc6fdba3-44bb-466c-b873-0537c8c9ffba" providerId="ADAL" clId="{6B5615BF-733C-4601-AF93-F82300685795}" dt="2025-06-19T19:54:53.163" v="15049" actId="26606"/>
          <ac:spMkLst>
            <pc:docMk/>
            <pc:sldMk cId="317155910" sldId="291"/>
            <ac:spMk id="17" creationId="{5871FC61-DD4E-47D4-81FD-8A7E7D12B371}"/>
          </ac:spMkLst>
        </pc:spChg>
        <pc:spChg chg="add del">
          <ac:chgData name="VALENTINA FRANCO VELASQUEZ" userId="dc6fdba3-44bb-466c-b873-0537c8c9ffba" providerId="ADAL" clId="{6B5615BF-733C-4601-AF93-F82300685795}" dt="2025-06-19T19:54:53.163" v="15049" actId="26606"/>
          <ac:spMkLst>
            <pc:docMk/>
            <pc:sldMk cId="317155910" sldId="291"/>
            <ac:spMk id="19" creationId="{F9EC3F91-A75C-4F74-867E-E4C28C13546B}"/>
          </ac:spMkLst>
        </pc:spChg>
        <pc:spChg chg="add del">
          <ac:chgData name="VALENTINA FRANCO VELASQUEZ" userId="dc6fdba3-44bb-466c-b873-0537c8c9ffba" providerId="ADAL" clId="{6B5615BF-733C-4601-AF93-F82300685795}" dt="2025-06-19T19:49:27.575" v="15029" actId="26606"/>
          <ac:spMkLst>
            <pc:docMk/>
            <pc:sldMk cId="317155910" sldId="291"/>
            <ac:spMk id="20" creationId="{3BA513B0-82FF-4F41-8178-885375D1CFB5}"/>
          </ac:spMkLst>
        </pc:spChg>
        <pc:spChg chg="add del">
          <ac:chgData name="VALENTINA FRANCO VELASQUEZ" userId="dc6fdba3-44bb-466c-b873-0537c8c9ffba" providerId="ADAL" clId="{6B5615BF-733C-4601-AF93-F82300685795}" dt="2025-06-19T19:49:42.887" v="15031" actId="26606"/>
          <ac:spMkLst>
            <pc:docMk/>
            <pc:sldMk cId="317155910" sldId="291"/>
            <ac:spMk id="23" creationId="{04812C46-200A-4DEB-A05E-3ED6C68C2387}"/>
          </ac:spMkLst>
        </pc:spChg>
        <pc:spChg chg="add">
          <ac:chgData name="VALENTINA FRANCO VELASQUEZ" userId="dc6fdba3-44bb-466c-b873-0537c8c9ffba" providerId="ADAL" clId="{6B5615BF-733C-4601-AF93-F82300685795}" dt="2025-06-19T19:54:53.322" v="15050" actId="26606"/>
          <ac:spMkLst>
            <pc:docMk/>
            <pc:sldMk cId="317155910" sldId="291"/>
            <ac:spMk id="24" creationId="{70DFA0FD-AB28-4B25-B870-4D2BBC35BA1D}"/>
          </ac:spMkLst>
        </pc:spChg>
        <pc:spChg chg="add del">
          <ac:chgData name="VALENTINA FRANCO VELASQUEZ" userId="dc6fdba3-44bb-466c-b873-0537c8c9ffba" providerId="ADAL" clId="{6B5615BF-733C-4601-AF93-F82300685795}" dt="2025-06-19T19:53:37.899" v="15043" actId="26606"/>
          <ac:spMkLst>
            <pc:docMk/>
            <pc:sldMk cId="317155910" sldId="291"/>
            <ac:spMk id="25" creationId="{23E547B5-89CF-4EC0-96DE-25771AED0799}"/>
          </ac:spMkLst>
        </pc:spChg>
        <pc:spChg chg="add del">
          <ac:chgData name="VALENTINA FRANCO VELASQUEZ" userId="dc6fdba3-44bb-466c-b873-0537c8c9ffba" providerId="ADAL" clId="{6B5615BF-733C-4601-AF93-F82300685795}" dt="2025-06-19T19:53:37.899" v="15043" actId="26606"/>
          <ac:spMkLst>
            <pc:docMk/>
            <pc:sldMk cId="317155910" sldId="291"/>
            <ac:spMk id="26" creationId="{3F0B8CEB-8279-4E5E-A0CE-1FC9F71736F2}"/>
          </ac:spMkLst>
        </pc:spChg>
        <pc:grpChg chg="add del">
          <ac:chgData name="VALENTINA FRANCO VELASQUEZ" userId="dc6fdba3-44bb-466c-b873-0537c8c9ffba" providerId="ADAL" clId="{6B5615BF-733C-4601-AF93-F82300685795}" dt="2025-06-19T19:49:27.575" v="15029" actId="26606"/>
          <ac:grpSpMkLst>
            <pc:docMk/>
            <pc:sldMk cId="317155910" sldId="291"/>
            <ac:grpSpMk id="21" creationId="{93DB8501-F9F2-4ACD-B56A-9019CD5006D6}"/>
          </ac:grpSpMkLst>
        </pc:grpChg>
        <pc:grpChg chg="add">
          <ac:chgData name="VALENTINA FRANCO VELASQUEZ" userId="dc6fdba3-44bb-466c-b873-0537c8c9ffba" providerId="ADAL" clId="{6B5615BF-733C-4601-AF93-F82300685795}" dt="2025-06-19T19:54:53.322" v="15050" actId="26606"/>
          <ac:grpSpMkLst>
            <pc:docMk/>
            <pc:sldMk cId="317155910" sldId="291"/>
            <ac:grpSpMk id="27" creationId="{0D628DFB-9CD1-4E2B-8B44-9FDF7E80F6D9}"/>
          </ac:grpSpMkLst>
        </pc:grpChg>
        <pc:picChg chg="add del mod ord">
          <ac:chgData name="VALENTINA FRANCO VELASQUEZ" userId="dc6fdba3-44bb-466c-b873-0537c8c9ffba" providerId="ADAL" clId="{6B5615BF-733C-4601-AF93-F82300685795}" dt="2025-06-19T19:53:40.651" v="15044" actId="478"/>
          <ac:picMkLst>
            <pc:docMk/>
            <pc:sldMk cId="317155910" sldId="291"/>
            <ac:picMk id="8" creationId="{24944EEB-F1A1-8B8F-385F-89BD7184D59D}"/>
          </ac:picMkLst>
        </pc:picChg>
        <pc:picChg chg="add mod ord">
          <ac:chgData name="VALENTINA FRANCO VELASQUEZ" userId="dc6fdba3-44bb-466c-b873-0537c8c9ffba" providerId="ADAL" clId="{6B5615BF-733C-4601-AF93-F82300685795}" dt="2025-06-19T19:54:53.322" v="15050" actId="26606"/>
          <ac:picMkLst>
            <pc:docMk/>
            <pc:sldMk cId="317155910" sldId="291"/>
            <ac:picMk id="10" creationId="{07855BFF-9370-81C9-3F8C-67343E51AF76}"/>
          </ac:picMkLst>
        </pc:picChg>
      </pc:sldChg>
      <pc:sldChg chg="addSp modSp new mod">
        <pc:chgData name="VALENTINA FRANCO VELASQUEZ" userId="dc6fdba3-44bb-466c-b873-0537c8c9ffba" providerId="ADAL" clId="{6B5615BF-733C-4601-AF93-F82300685795}" dt="2025-06-19T18:18:47.553" v="14381" actId="14100"/>
        <pc:sldMkLst>
          <pc:docMk/>
          <pc:sldMk cId="1186115147" sldId="292"/>
        </pc:sldMkLst>
        <pc:spChg chg="mod">
          <ac:chgData name="VALENTINA FRANCO VELASQUEZ" userId="dc6fdba3-44bb-466c-b873-0537c8c9ffba" providerId="ADAL" clId="{6B5615BF-733C-4601-AF93-F82300685795}" dt="2025-06-19T08:31:52.127" v="7904" actId="20577"/>
          <ac:spMkLst>
            <pc:docMk/>
            <pc:sldMk cId="1186115147" sldId="292"/>
            <ac:spMk id="2" creationId="{16FC7568-314B-2EA2-4B21-C669FDF8A827}"/>
          </ac:spMkLst>
        </pc:spChg>
        <pc:spChg chg="mod">
          <ac:chgData name="VALENTINA FRANCO VELASQUEZ" userId="dc6fdba3-44bb-466c-b873-0537c8c9ffba" providerId="ADAL" clId="{6B5615BF-733C-4601-AF93-F82300685795}" dt="2025-06-19T08:35:40.365" v="7968" actId="1076"/>
          <ac:spMkLst>
            <pc:docMk/>
            <pc:sldMk cId="1186115147" sldId="292"/>
            <ac:spMk id="3" creationId="{73CBE72A-3F49-A3A0-5721-17076461EE95}"/>
          </ac:spMkLst>
        </pc:spChg>
        <pc:spChg chg="add mod">
          <ac:chgData name="VALENTINA FRANCO VELASQUEZ" userId="dc6fdba3-44bb-466c-b873-0537c8c9ffba" providerId="ADAL" clId="{6B5615BF-733C-4601-AF93-F82300685795}" dt="2025-06-19T18:18:47.553" v="14381" actId="14100"/>
          <ac:spMkLst>
            <pc:docMk/>
            <pc:sldMk cId="1186115147" sldId="292"/>
            <ac:spMk id="6" creationId="{07912B9D-C076-716C-B651-0FE776B7E016}"/>
          </ac:spMkLst>
        </pc:spChg>
        <pc:picChg chg="add mod">
          <ac:chgData name="VALENTINA FRANCO VELASQUEZ" userId="dc6fdba3-44bb-466c-b873-0537c8c9ffba" providerId="ADAL" clId="{6B5615BF-733C-4601-AF93-F82300685795}" dt="2025-06-19T08:35:42.721" v="7969" actId="1076"/>
          <ac:picMkLst>
            <pc:docMk/>
            <pc:sldMk cId="1186115147" sldId="292"/>
            <ac:picMk id="5" creationId="{728D0E1F-F293-0983-0A2A-1E93CD18C0B7}"/>
          </ac:picMkLst>
        </pc:picChg>
      </pc:sldChg>
      <pc:sldChg chg="addSp delSp modSp new mod">
        <pc:chgData name="VALENTINA FRANCO VELASQUEZ" userId="dc6fdba3-44bb-466c-b873-0537c8c9ffba" providerId="ADAL" clId="{6B5615BF-733C-4601-AF93-F82300685795}" dt="2025-06-19T18:18:57.671" v="14387" actId="14100"/>
        <pc:sldMkLst>
          <pc:docMk/>
          <pc:sldMk cId="1448088389" sldId="293"/>
        </pc:sldMkLst>
        <pc:spChg chg="mod">
          <ac:chgData name="VALENTINA FRANCO VELASQUEZ" userId="dc6fdba3-44bb-466c-b873-0537c8c9ffba" providerId="ADAL" clId="{6B5615BF-733C-4601-AF93-F82300685795}" dt="2025-06-19T08:35:58.262" v="7987" actId="20577"/>
          <ac:spMkLst>
            <pc:docMk/>
            <pc:sldMk cId="1448088389" sldId="293"/>
            <ac:spMk id="2" creationId="{526E8AA5-D7E7-BDAB-BAA9-402723486276}"/>
          </ac:spMkLst>
        </pc:spChg>
        <pc:spChg chg="mod">
          <ac:chgData name="VALENTINA FRANCO VELASQUEZ" userId="dc6fdba3-44bb-466c-b873-0537c8c9ffba" providerId="ADAL" clId="{6B5615BF-733C-4601-AF93-F82300685795}" dt="2025-06-19T10:03:35.578" v="8319" actId="1076"/>
          <ac:spMkLst>
            <pc:docMk/>
            <pc:sldMk cId="1448088389" sldId="293"/>
            <ac:spMk id="3" creationId="{51D9D95B-D539-52F6-1734-29D20F1E87AE}"/>
          </ac:spMkLst>
        </pc:spChg>
        <pc:spChg chg="add mod">
          <ac:chgData name="VALENTINA FRANCO VELASQUEZ" userId="dc6fdba3-44bb-466c-b873-0537c8c9ffba" providerId="ADAL" clId="{6B5615BF-733C-4601-AF93-F82300685795}" dt="2025-06-19T10:02:59.199" v="8311" actId="1076"/>
          <ac:spMkLst>
            <pc:docMk/>
            <pc:sldMk cId="1448088389" sldId="293"/>
            <ac:spMk id="6" creationId="{65EDEA8F-B900-ACAF-5717-5159D89029B9}"/>
          </ac:spMkLst>
        </pc:spChg>
        <pc:spChg chg="add mod">
          <ac:chgData name="VALENTINA FRANCO VELASQUEZ" userId="dc6fdba3-44bb-466c-b873-0537c8c9ffba" providerId="ADAL" clId="{6B5615BF-733C-4601-AF93-F82300685795}" dt="2025-06-19T10:09:18.564" v="8368" actId="1076"/>
          <ac:spMkLst>
            <pc:docMk/>
            <pc:sldMk cId="1448088389" sldId="293"/>
            <ac:spMk id="8" creationId="{738D23BD-E5A1-E57B-AAB1-27ADBC1001BD}"/>
          </ac:spMkLst>
        </pc:spChg>
        <pc:spChg chg="add mod">
          <ac:chgData name="VALENTINA FRANCO VELASQUEZ" userId="dc6fdba3-44bb-466c-b873-0537c8c9ffba" providerId="ADAL" clId="{6B5615BF-733C-4601-AF93-F82300685795}" dt="2025-06-19T10:09:00.944" v="8367" actId="1076"/>
          <ac:spMkLst>
            <pc:docMk/>
            <pc:sldMk cId="1448088389" sldId="293"/>
            <ac:spMk id="9" creationId="{D2E62604-CB94-F6D8-EADD-53A48DD52AC1}"/>
          </ac:spMkLst>
        </pc:spChg>
        <pc:spChg chg="add mod">
          <ac:chgData name="VALENTINA FRANCO VELASQUEZ" userId="dc6fdba3-44bb-466c-b873-0537c8c9ffba" providerId="ADAL" clId="{6B5615BF-733C-4601-AF93-F82300685795}" dt="2025-06-19T18:18:57.671" v="14387" actId="14100"/>
          <ac:spMkLst>
            <pc:docMk/>
            <pc:sldMk cId="1448088389" sldId="293"/>
            <ac:spMk id="11" creationId="{205A8C52-3036-69C6-4922-FF5452A6D833}"/>
          </ac:spMkLst>
        </pc:spChg>
        <pc:picChg chg="add mod modCrop">
          <ac:chgData name="VALENTINA FRANCO VELASQUEZ" userId="dc6fdba3-44bb-466c-b873-0537c8c9ffba" providerId="ADAL" clId="{6B5615BF-733C-4601-AF93-F82300685795}" dt="2025-06-19T10:08:37.500" v="8363" actId="1076"/>
          <ac:picMkLst>
            <pc:docMk/>
            <pc:sldMk cId="1448088389" sldId="293"/>
            <ac:picMk id="5" creationId="{F693DB58-C5C3-8558-E67C-9C75D1F88235}"/>
          </ac:picMkLst>
        </pc:picChg>
        <pc:picChg chg="add mod modCrop">
          <ac:chgData name="VALENTINA FRANCO VELASQUEZ" userId="dc6fdba3-44bb-466c-b873-0537c8c9ffba" providerId="ADAL" clId="{6B5615BF-733C-4601-AF93-F82300685795}" dt="2025-06-19T10:08:43.756" v="8365" actId="1076"/>
          <ac:picMkLst>
            <pc:docMk/>
            <pc:sldMk cId="1448088389" sldId="293"/>
            <ac:picMk id="7" creationId="{04127165-CC4B-04BC-4D33-175693C72207}"/>
          </ac:picMkLst>
        </pc:picChg>
        <pc:picChg chg="add del mod">
          <ac:chgData name="VALENTINA FRANCO VELASQUEZ" userId="dc6fdba3-44bb-466c-b873-0537c8c9ffba" providerId="ADAL" clId="{6B5615BF-733C-4601-AF93-F82300685795}" dt="2025-06-19T10:07:06.134" v="8353" actId="478"/>
          <ac:picMkLst>
            <pc:docMk/>
            <pc:sldMk cId="1448088389" sldId="293"/>
            <ac:picMk id="10" creationId="{A24F67B3-F99B-A52D-893A-371908B1CFF4}"/>
          </ac:picMkLst>
        </pc:picChg>
      </pc:sldChg>
      <pc:sldChg chg="addSp delSp modSp new mod">
        <pc:chgData name="VALENTINA FRANCO VELASQUEZ" userId="dc6fdba3-44bb-466c-b873-0537c8c9ffba" providerId="ADAL" clId="{6B5615BF-733C-4601-AF93-F82300685795}" dt="2025-06-19T18:19:08.288" v="14393" actId="14100"/>
        <pc:sldMkLst>
          <pc:docMk/>
          <pc:sldMk cId="2185688358" sldId="294"/>
        </pc:sldMkLst>
        <pc:spChg chg="add del mod">
          <ac:chgData name="VALENTINA FRANCO VELASQUEZ" userId="dc6fdba3-44bb-466c-b873-0537c8c9ffba" providerId="ADAL" clId="{6B5615BF-733C-4601-AF93-F82300685795}" dt="2025-06-19T10:37:29.640" v="8867" actId="1076"/>
          <ac:spMkLst>
            <pc:docMk/>
            <pc:sldMk cId="2185688358" sldId="294"/>
            <ac:spMk id="2" creationId="{34A4789A-40C3-734C-55F4-E1524BE0E5EF}"/>
          </ac:spMkLst>
        </pc:spChg>
        <pc:spChg chg="mod">
          <ac:chgData name="VALENTINA FRANCO VELASQUEZ" userId="dc6fdba3-44bb-466c-b873-0537c8c9ffba" providerId="ADAL" clId="{6B5615BF-733C-4601-AF93-F82300685795}" dt="2025-06-19T10:37:33.220" v="8868" actId="1076"/>
          <ac:spMkLst>
            <pc:docMk/>
            <pc:sldMk cId="2185688358" sldId="294"/>
            <ac:spMk id="3" creationId="{A8D6034D-FDF6-B832-C9F3-746B0B6E4096}"/>
          </ac:spMkLst>
        </pc:spChg>
        <pc:spChg chg="add mod">
          <ac:chgData name="VALENTINA FRANCO VELASQUEZ" userId="dc6fdba3-44bb-466c-b873-0537c8c9ffba" providerId="ADAL" clId="{6B5615BF-733C-4601-AF93-F82300685795}" dt="2025-06-19T10:12:18.671" v="8435" actId="1076"/>
          <ac:spMkLst>
            <pc:docMk/>
            <pc:sldMk cId="2185688358" sldId="294"/>
            <ac:spMk id="4" creationId="{34AF83DA-219E-7C0A-9ACC-A9D322213A1E}"/>
          </ac:spMkLst>
        </pc:spChg>
        <pc:spChg chg="add">
          <ac:chgData name="VALENTINA FRANCO VELASQUEZ" userId="dc6fdba3-44bb-466c-b873-0537c8c9ffba" providerId="ADAL" clId="{6B5615BF-733C-4601-AF93-F82300685795}" dt="2025-06-19T10:12:21.565" v="8436"/>
          <ac:spMkLst>
            <pc:docMk/>
            <pc:sldMk cId="2185688358" sldId="294"/>
            <ac:spMk id="5" creationId="{100D5566-E14B-4B0E-6BB1-2EE9CB4E5157}"/>
          </ac:spMkLst>
        </pc:spChg>
        <pc:spChg chg="add del mod">
          <ac:chgData name="VALENTINA FRANCO VELASQUEZ" userId="dc6fdba3-44bb-466c-b873-0537c8c9ffba" providerId="ADAL" clId="{6B5615BF-733C-4601-AF93-F82300685795}" dt="2025-06-19T10:13:00.114" v="8447" actId="478"/>
          <ac:spMkLst>
            <pc:docMk/>
            <pc:sldMk cId="2185688358" sldId="294"/>
            <ac:spMk id="6" creationId="{019500EC-BD9A-EB2D-ACFB-C6DDC18AEC67}"/>
          </ac:spMkLst>
        </pc:spChg>
        <pc:spChg chg="add mod">
          <ac:chgData name="VALENTINA FRANCO VELASQUEZ" userId="dc6fdba3-44bb-466c-b873-0537c8c9ffba" providerId="ADAL" clId="{6B5615BF-733C-4601-AF93-F82300685795}" dt="2025-06-19T10:12:29.327" v="8438" actId="478"/>
          <ac:spMkLst>
            <pc:docMk/>
            <pc:sldMk cId="2185688358" sldId="294"/>
            <ac:spMk id="7" creationId="{89226F7D-E17D-B79A-068F-E0866DE0BD34}"/>
          </ac:spMkLst>
        </pc:spChg>
        <pc:spChg chg="add mod">
          <ac:chgData name="VALENTINA FRANCO VELASQUEZ" userId="dc6fdba3-44bb-466c-b873-0537c8c9ffba" providerId="ADAL" clId="{6B5615BF-733C-4601-AF93-F82300685795}" dt="2025-06-19T10:12:46.233" v="8440" actId="478"/>
          <ac:spMkLst>
            <pc:docMk/>
            <pc:sldMk cId="2185688358" sldId="294"/>
            <ac:spMk id="8" creationId="{C839459B-FF11-4058-3C03-0CB5790FBE08}"/>
          </ac:spMkLst>
        </pc:spChg>
        <pc:spChg chg="add">
          <ac:chgData name="VALENTINA FRANCO VELASQUEZ" userId="dc6fdba3-44bb-466c-b873-0537c8c9ffba" providerId="ADAL" clId="{6B5615BF-733C-4601-AF93-F82300685795}" dt="2025-06-19T10:13:02.122" v="8448"/>
          <ac:spMkLst>
            <pc:docMk/>
            <pc:sldMk cId="2185688358" sldId="294"/>
            <ac:spMk id="9" creationId="{051545B5-84DA-91B1-38E4-58D5DC6A75AD}"/>
          </ac:spMkLst>
        </pc:spChg>
        <pc:spChg chg="add mod">
          <ac:chgData name="VALENTINA FRANCO VELASQUEZ" userId="dc6fdba3-44bb-466c-b873-0537c8c9ffba" providerId="ADAL" clId="{6B5615BF-733C-4601-AF93-F82300685795}" dt="2025-06-19T18:19:08.288" v="14393" actId="14100"/>
          <ac:spMkLst>
            <pc:docMk/>
            <pc:sldMk cId="2185688358" sldId="294"/>
            <ac:spMk id="12" creationId="{06C713FF-727E-4BF5-08B2-4D4E2A9FBD5E}"/>
          </ac:spMkLst>
        </pc:spChg>
        <pc:picChg chg="add del mod">
          <ac:chgData name="VALENTINA FRANCO VELASQUEZ" userId="dc6fdba3-44bb-466c-b873-0537c8c9ffba" providerId="ADAL" clId="{6B5615BF-733C-4601-AF93-F82300685795}" dt="2025-06-19T14:02:07.672" v="10530" actId="21"/>
          <ac:picMkLst>
            <pc:docMk/>
            <pc:sldMk cId="2185688358" sldId="294"/>
            <ac:picMk id="11" creationId="{59979049-E88F-E835-3E7E-FD87127E1672}"/>
          </ac:picMkLst>
        </pc:picChg>
      </pc:sldChg>
      <pc:sldChg chg="addSp delSp modSp new mod setBg">
        <pc:chgData name="VALENTINA FRANCO VELASQUEZ" userId="dc6fdba3-44bb-466c-b873-0537c8c9ffba" providerId="ADAL" clId="{6B5615BF-733C-4601-AF93-F82300685795}" dt="2025-06-19T18:19:27.255" v="14405" actId="14100"/>
        <pc:sldMkLst>
          <pc:docMk/>
          <pc:sldMk cId="822425285" sldId="295"/>
        </pc:sldMkLst>
        <pc:spChg chg="mod">
          <ac:chgData name="VALENTINA FRANCO VELASQUEZ" userId="dc6fdba3-44bb-466c-b873-0537c8c9ffba" providerId="ADAL" clId="{6B5615BF-733C-4601-AF93-F82300685795}" dt="2025-06-19T14:09:20.966" v="10541" actId="26606"/>
          <ac:spMkLst>
            <pc:docMk/>
            <pc:sldMk cId="822425285" sldId="295"/>
            <ac:spMk id="2" creationId="{3FAB35E5-7E9A-BD23-FF18-D7FA5BA1E07E}"/>
          </ac:spMkLst>
        </pc:spChg>
        <pc:spChg chg="del mod">
          <ac:chgData name="VALENTINA FRANCO VELASQUEZ" userId="dc6fdba3-44bb-466c-b873-0537c8c9ffba" providerId="ADAL" clId="{6B5615BF-733C-4601-AF93-F82300685795}" dt="2025-06-19T14:08:37.513" v="10536" actId="478"/>
          <ac:spMkLst>
            <pc:docMk/>
            <pc:sldMk cId="822425285" sldId="295"/>
            <ac:spMk id="3" creationId="{7E50CF51-AF9D-0DA0-16BB-B1A3F2A0ACAC}"/>
          </ac:spMkLst>
        </pc:spChg>
        <pc:spChg chg="add del mod">
          <ac:chgData name="VALENTINA FRANCO VELASQUEZ" userId="dc6fdba3-44bb-466c-b873-0537c8c9ffba" providerId="ADAL" clId="{6B5615BF-733C-4601-AF93-F82300685795}" dt="2025-06-19T14:08:41.349" v="10537" actId="478"/>
          <ac:spMkLst>
            <pc:docMk/>
            <pc:sldMk cId="822425285" sldId="295"/>
            <ac:spMk id="5" creationId="{4E5A9815-FFC4-3611-97E4-347516EAB470}"/>
          </ac:spMkLst>
        </pc:spChg>
        <pc:spChg chg="add mod ord">
          <ac:chgData name="VALENTINA FRANCO VELASQUEZ" userId="dc6fdba3-44bb-466c-b873-0537c8c9ffba" providerId="ADAL" clId="{6B5615BF-733C-4601-AF93-F82300685795}" dt="2025-06-19T14:26:29.712" v="10630" actId="207"/>
          <ac:spMkLst>
            <pc:docMk/>
            <pc:sldMk cId="822425285" sldId="295"/>
            <ac:spMk id="8" creationId="{92DEC282-85DB-9C80-6300-8A8B3A96EF6D}"/>
          </ac:spMkLst>
        </pc:spChg>
        <pc:spChg chg="add del">
          <ac:chgData name="VALENTINA FRANCO VELASQUEZ" userId="dc6fdba3-44bb-466c-b873-0537c8c9ffba" providerId="ADAL" clId="{6B5615BF-733C-4601-AF93-F82300685795}" dt="2025-06-19T14:09:20.951" v="10540" actId="26606"/>
          <ac:spMkLst>
            <pc:docMk/>
            <pc:sldMk cId="822425285" sldId="295"/>
            <ac:spMk id="12" creationId="{9B7AD9F6-8CE7-4299-8FC6-328F4DCD3FF9}"/>
          </ac:spMkLst>
        </pc:spChg>
        <pc:spChg chg="add del">
          <ac:chgData name="VALENTINA FRANCO VELASQUEZ" userId="dc6fdba3-44bb-466c-b873-0537c8c9ffba" providerId="ADAL" clId="{6B5615BF-733C-4601-AF93-F82300685795}" dt="2025-06-19T14:09:20.951" v="10540" actId="26606"/>
          <ac:spMkLst>
            <pc:docMk/>
            <pc:sldMk cId="822425285" sldId="295"/>
            <ac:spMk id="14" creationId="{F49775AF-8896-43EE-92C6-83497D6DC56F}"/>
          </ac:spMkLst>
        </pc:spChg>
        <pc:spChg chg="add mod ord">
          <ac:chgData name="VALENTINA FRANCO VELASQUEZ" userId="dc6fdba3-44bb-466c-b873-0537c8c9ffba" providerId="ADAL" clId="{6B5615BF-733C-4601-AF93-F82300685795}" dt="2025-06-19T14:26:29.712" v="10630" actId="207"/>
          <ac:spMkLst>
            <pc:docMk/>
            <pc:sldMk cId="822425285" sldId="295"/>
            <ac:spMk id="15" creationId="{2342A619-D04A-1A41-7A28-C2C32099BA70}"/>
          </ac:spMkLst>
        </pc:spChg>
        <pc:spChg chg="add">
          <ac:chgData name="VALENTINA FRANCO VELASQUEZ" userId="dc6fdba3-44bb-466c-b873-0537c8c9ffba" providerId="ADAL" clId="{6B5615BF-733C-4601-AF93-F82300685795}" dt="2025-06-19T14:09:20.966" v="10541" actId="26606"/>
          <ac:spMkLst>
            <pc:docMk/>
            <pc:sldMk cId="822425285" sldId="295"/>
            <ac:spMk id="16" creationId="{D07DD2DE-F619-49DD-B5E7-03A290FF4ED1}"/>
          </ac:spMkLst>
        </pc:spChg>
        <pc:spChg chg="add">
          <ac:chgData name="VALENTINA FRANCO VELASQUEZ" userId="dc6fdba3-44bb-466c-b873-0537c8c9ffba" providerId="ADAL" clId="{6B5615BF-733C-4601-AF93-F82300685795}" dt="2025-06-19T14:09:20.966" v="10541" actId="26606"/>
          <ac:spMkLst>
            <pc:docMk/>
            <pc:sldMk cId="822425285" sldId="295"/>
            <ac:spMk id="17" creationId="{A8384FB5-9ADC-4DDC-881B-597D56F5B15D}"/>
          </ac:spMkLst>
        </pc:spChg>
        <pc:spChg chg="add">
          <ac:chgData name="VALENTINA FRANCO VELASQUEZ" userId="dc6fdba3-44bb-466c-b873-0537c8c9ffba" providerId="ADAL" clId="{6B5615BF-733C-4601-AF93-F82300685795}" dt="2025-06-19T14:09:20.966" v="10541" actId="26606"/>
          <ac:spMkLst>
            <pc:docMk/>
            <pc:sldMk cId="822425285" sldId="295"/>
            <ac:spMk id="18" creationId="{85149191-5F60-4A28-AAFF-039F96B0F3EC}"/>
          </ac:spMkLst>
        </pc:spChg>
        <pc:spChg chg="add">
          <ac:chgData name="VALENTINA FRANCO VELASQUEZ" userId="dc6fdba3-44bb-466c-b873-0537c8c9ffba" providerId="ADAL" clId="{6B5615BF-733C-4601-AF93-F82300685795}" dt="2025-06-19T14:09:20.966" v="10541" actId="26606"/>
          <ac:spMkLst>
            <pc:docMk/>
            <pc:sldMk cId="822425285" sldId="295"/>
            <ac:spMk id="19" creationId="{91E5A9A7-95C6-4F4F-B00E-C82E07FE62EF}"/>
          </ac:spMkLst>
        </pc:spChg>
        <pc:spChg chg="add">
          <ac:chgData name="VALENTINA FRANCO VELASQUEZ" userId="dc6fdba3-44bb-466c-b873-0537c8c9ffba" providerId="ADAL" clId="{6B5615BF-733C-4601-AF93-F82300685795}" dt="2025-06-19T14:09:20.966" v="10541" actId="26606"/>
          <ac:spMkLst>
            <pc:docMk/>
            <pc:sldMk cId="822425285" sldId="295"/>
            <ac:spMk id="20" creationId="{F8260ED5-17F7-4158-B241-D51DD4CF1B7E}"/>
          </ac:spMkLst>
        </pc:spChg>
        <pc:spChg chg="add mod">
          <ac:chgData name="VALENTINA FRANCO VELASQUEZ" userId="dc6fdba3-44bb-466c-b873-0537c8c9ffba" providerId="ADAL" clId="{6B5615BF-733C-4601-AF93-F82300685795}" dt="2025-06-19T14:26:32.690" v="10636" actId="13822"/>
          <ac:spMkLst>
            <pc:docMk/>
            <pc:sldMk cId="822425285" sldId="295"/>
            <ac:spMk id="24" creationId="{B39BACC5-E4E1-A41C-8340-68AC6F50A8B8}"/>
          </ac:spMkLst>
        </pc:spChg>
        <pc:spChg chg="add del mod">
          <ac:chgData name="VALENTINA FRANCO VELASQUEZ" userId="dc6fdba3-44bb-466c-b873-0537c8c9ffba" providerId="ADAL" clId="{6B5615BF-733C-4601-AF93-F82300685795}" dt="2025-06-19T14:30:07.707" v="10640" actId="478"/>
          <ac:spMkLst>
            <pc:docMk/>
            <pc:sldMk cId="822425285" sldId="295"/>
            <ac:spMk id="32" creationId="{E756D34B-41D5-78BF-4414-7208CDAEEAFA}"/>
          </ac:spMkLst>
        </pc:spChg>
        <pc:spChg chg="add mod">
          <ac:chgData name="VALENTINA FRANCO VELASQUEZ" userId="dc6fdba3-44bb-466c-b873-0537c8c9ffba" providerId="ADAL" clId="{6B5615BF-733C-4601-AF93-F82300685795}" dt="2025-06-19T14:31:43.381" v="10655" actId="122"/>
          <ac:spMkLst>
            <pc:docMk/>
            <pc:sldMk cId="822425285" sldId="295"/>
            <ac:spMk id="34" creationId="{6013C734-4BBB-40FD-623E-0A8486E69292}"/>
          </ac:spMkLst>
        </pc:spChg>
        <pc:spChg chg="add del mod">
          <ac:chgData name="VALENTINA FRANCO VELASQUEZ" userId="dc6fdba3-44bb-466c-b873-0537c8c9ffba" providerId="ADAL" clId="{6B5615BF-733C-4601-AF93-F82300685795}" dt="2025-06-19T15:49:17.517" v="11245" actId="478"/>
          <ac:spMkLst>
            <pc:docMk/>
            <pc:sldMk cId="822425285" sldId="295"/>
            <ac:spMk id="35" creationId="{41853EED-F7AC-6734-D11A-E60957073EE0}"/>
          </ac:spMkLst>
        </pc:spChg>
        <pc:spChg chg="add mod">
          <ac:chgData name="VALENTINA FRANCO VELASQUEZ" userId="dc6fdba3-44bb-466c-b873-0537c8c9ffba" providerId="ADAL" clId="{6B5615BF-733C-4601-AF93-F82300685795}" dt="2025-06-19T18:19:27.255" v="14405" actId="14100"/>
          <ac:spMkLst>
            <pc:docMk/>
            <pc:sldMk cId="822425285" sldId="295"/>
            <ac:spMk id="36" creationId="{97BC5234-BB2B-2485-8999-8E2BE1B192A2}"/>
          </ac:spMkLst>
        </pc:spChg>
        <pc:picChg chg="add mod">
          <ac:chgData name="VALENTINA FRANCO VELASQUEZ" userId="dc6fdba3-44bb-466c-b873-0537c8c9ffba" providerId="ADAL" clId="{6B5615BF-733C-4601-AF93-F82300685795}" dt="2025-06-19T14:10:47.073" v="10547" actId="1076"/>
          <ac:picMkLst>
            <pc:docMk/>
            <pc:sldMk cId="822425285" sldId="295"/>
            <ac:picMk id="7" creationId="{285AC232-39BF-4134-B1A8-09B0AEF8E4AC}"/>
          </ac:picMkLst>
        </pc:picChg>
        <pc:cxnChg chg="add mod">
          <ac:chgData name="VALENTINA FRANCO VELASQUEZ" userId="dc6fdba3-44bb-466c-b873-0537c8c9ffba" providerId="ADAL" clId="{6B5615BF-733C-4601-AF93-F82300685795}" dt="2025-06-19T14:26:29.094" v="10629" actId="208"/>
          <ac:cxnSpMkLst>
            <pc:docMk/>
            <pc:sldMk cId="822425285" sldId="295"/>
            <ac:cxnSpMk id="10" creationId="{2C64F33D-27FD-7C78-92BD-570C09743273}"/>
          </ac:cxnSpMkLst>
        </pc:cxnChg>
        <pc:cxnChg chg="add mod">
          <ac:chgData name="VALENTINA FRANCO VELASQUEZ" userId="dc6fdba3-44bb-466c-b873-0537c8c9ffba" providerId="ADAL" clId="{6B5615BF-733C-4601-AF93-F82300685795}" dt="2025-06-19T14:26:29.094" v="10629" actId="208"/>
          <ac:cxnSpMkLst>
            <pc:docMk/>
            <pc:sldMk cId="822425285" sldId="295"/>
            <ac:cxnSpMk id="21" creationId="{6A64DC27-5F56-2747-39A9-A2868C21D656}"/>
          </ac:cxnSpMkLst>
        </pc:cxnChg>
        <pc:cxnChg chg="add del mod">
          <ac:chgData name="VALENTINA FRANCO VELASQUEZ" userId="dc6fdba3-44bb-466c-b873-0537c8c9ffba" providerId="ADAL" clId="{6B5615BF-733C-4601-AF93-F82300685795}" dt="2025-06-19T14:22:55.572" v="10613" actId="478"/>
          <ac:cxnSpMkLst>
            <pc:docMk/>
            <pc:sldMk cId="822425285" sldId="295"/>
            <ac:cxnSpMk id="23" creationId="{98EAD0E9-8CA9-91CD-08B8-48A375D10C46}"/>
          </ac:cxnSpMkLst>
        </pc:cxnChg>
        <pc:cxnChg chg="add mod">
          <ac:chgData name="VALENTINA FRANCO VELASQUEZ" userId="dc6fdba3-44bb-466c-b873-0537c8c9ffba" providerId="ADAL" clId="{6B5615BF-733C-4601-AF93-F82300685795}" dt="2025-06-19T14:26:29.094" v="10629" actId="208"/>
          <ac:cxnSpMkLst>
            <pc:docMk/>
            <pc:sldMk cId="822425285" sldId="295"/>
            <ac:cxnSpMk id="29" creationId="{ECE60589-727E-067A-EB6C-6A7C7551782B}"/>
          </ac:cxnSpMkLst>
        </pc:cxnChg>
      </pc:sldChg>
      <pc:sldChg chg="addSp delSp modSp new mod setBg">
        <pc:chgData name="VALENTINA FRANCO VELASQUEZ" userId="dc6fdba3-44bb-466c-b873-0537c8c9ffba" providerId="ADAL" clId="{6B5615BF-733C-4601-AF93-F82300685795}" dt="2025-06-19T18:19:37.069" v="14411" actId="14100"/>
        <pc:sldMkLst>
          <pc:docMk/>
          <pc:sldMk cId="1932363031" sldId="296"/>
        </pc:sldMkLst>
        <pc:spChg chg="mod">
          <ac:chgData name="VALENTINA FRANCO VELASQUEZ" userId="dc6fdba3-44bb-466c-b873-0537c8c9ffba" providerId="ADAL" clId="{6B5615BF-733C-4601-AF93-F82300685795}" dt="2025-06-19T14:02:34.640" v="10534" actId="26606"/>
          <ac:spMkLst>
            <pc:docMk/>
            <pc:sldMk cId="1932363031" sldId="296"/>
            <ac:spMk id="2" creationId="{937ED6C3-B859-3742-C26D-241DB2399CD0}"/>
          </ac:spMkLst>
        </pc:spChg>
        <pc:spChg chg="mod ord">
          <ac:chgData name="VALENTINA FRANCO VELASQUEZ" userId="dc6fdba3-44bb-466c-b873-0537c8c9ffba" providerId="ADAL" clId="{6B5615BF-733C-4601-AF93-F82300685795}" dt="2025-06-19T14:02:34.640" v="10534" actId="26606"/>
          <ac:spMkLst>
            <pc:docMk/>
            <pc:sldMk cId="1932363031" sldId="296"/>
            <ac:spMk id="3" creationId="{8DDD3750-BAEE-B941-0F8F-FD31C6B7BB47}"/>
          </ac:spMkLst>
        </pc:spChg>
        <pc:spChg chg="add mod">
          <ac:chgData name="VALENTINA FRANCO VELASQUEZ" userId="dc6fdba3-44bb-466c-b873-0537c8c9ffba" providerId="ADAL" clId="{6B5615BF-733C-4601-AF93-F82300685795}" dt="2025-06-19T18:19:37.069" v="14411" actId="14100"/>
          <ac:spMkLst>
            <pc:docMk/>
            <pc:sldMk cId="1932363031" sldId="296"/>
            <ac:spMk id="4" creationId="{05F1A077-9A81-3B36-3322-EE80913B236D}"/>
          </ac:spMkLst>
        </pc:spChg>
        <pc:spChg chg="add del">
          <ac:chgData name="VALENTINA FRANCO VELASQUEZ" userId="dc6fdba3-44bb-466c-b873-0537c8c9ffba" providerId="ADAL" clId="{6B5615BF-733C-4601-AF93-F82300685795}" dt="2025-06-19T14:02:34.630" v="10533" actId="26606"/>
          <ac:spMkLst>
            <pc:docMk/>
            <pc:sldMk cId="1932363031" sldId="296"/>
            <ac:spMk id="16" creationId="{8207B083-EAC0-A5BB-C369-C9589EC7F2F0}"/>
          </ac:spMkLst>
        </pc:spChg>
        <pc:spChg chg="add">
          <ac:chgData name="VALENTINA FRANCO VELASQUEZ" userId="dc6fdba3-44bb-466c-b873-0537c8c9ffba" providerId="ADAL" clId="{6B5615BF-733C-4601-AF93-F82300685795}" dt="2025-06-19T14:02:34.640" v="10534" actId="26606"/>
          <ac:spMkLst>
            <pc:docMk/>
            <pc:sldMk cId="1932363031" sldId="296"/>
            <ac:spMk id="18" creationId="{43867147-1C83-BF71-39B0-B590EE7F349F}"/>
          </ac:spMkLst>
        </pc:spChg>
        <pc:picChg chg="add mod">
          <ac:chgData name="VALENTINA FRANCO VELASQUEZ" userId="dc6fdba3-44bb-466c-b873-0537c8c9ffba" providerId="ADAL" clId="{6B5615BF-733C-4601-AF93-F82300685795}" dt="2025-06-19T14:02:34.640" v="10534" actId="26606"/>
          <ac:picMkLst>
            <pc:docMk/>
            <pc:sldMk cId="1932363031" sldId="296"/>
            <ac:picMk id="11" creationId="{59979049-E88F-E835-3E7E-FD87127E1672}"/>
          </ac:picMkLst>
        </pc:picChg>
      </pc:sldChg>
      <pc:sldChg chg="addSp delSp modSp new mod">
        <pc:chgData name="VALENTINA FRANCO VELASQUEZ" userId="dc6fdba3-44bb-466c-b873-0537c8c9ffba" providerId="ADAL" clId="{6B5615BF-733C-4601-AF93-F82300685795}" dt="2025-06-19T18:19:46.734" v="14417" actId="14100"/>
        <pc:sldMkLst>
          <pc:docMk/>
          <pc:sldMk cId="3132105708" sldId="297"/>
        </pc:sldMkLst>
        <pc:spChg chg="mod">
          <ac:chgData name="VALENTINA FRANCO VELASQUEZ" userId="dc6fdba3-44bb-466c-b873-0537c8c9ffba" providerId="ADAL" clId="{6B5615BF-733C-4601-AF93-F82300685795}" dt="2025-06-19T13:30:39.985" v="10434" actId="14100"/>
          <ac:spMkLst>
            <pc:docMk/>
            <pc:sldMk cId="3132105708" sldId="297"/>
            <ac:spMk id="2" creationId="{4B49021B-4466-1A12-7F96-72AF40DA71A4}"/>
          </ac:spMkLst>
        </pc:spChg>
        <pc:spChg chg="mod">
          <ac:chgData name="VALENTINA FRANCO VELASQUEZ" userId="dc6fdba3-44bb-466c-b873-0537c8c9ffba" providerId="ADAL" clId="{6B5615BF-733C-4601-AF93-F82300685795}" dt="2025-06-19T13:41:32.856" v="10509" actId="1076"/>
          <ac:spMkLst>
            <pc:docMk/>
            <pc:sldMk cId="3132105708" sldId="297"/>
            <ac:spMk id="3" creationId="{47D76A8E-B24A-C545-D914-AF7C592DB1BD}"/>
          </ac:spMkLst>
        </pc:spChg>
        <pc:spChg chg="add mod topLvl">
          <ac:chgData name="VALENTINA FRANCO VELASQUEZ" userId="dc6fdba3-44bb-466c-b873-0537c8c9ffba" providerId="ADAL" clId="{6B5615BF-733C-4601-AF93-F82300685795}" dt="2025-06-19T13:23:14.512" v="10416" actId="164"/>
          <ac:spMkLst>
            <pc:docMk/>
            <pc:sldMk cId="3132105708" sldId="297"/>
            <ac:spMk id="12" creationId="{B7C2506F-0055-8781-38F5-229BE74CBDAF}"/>
          </ac:spMkLst>
        </pc:spChg>
        <pc:spChg chg="add mod topLvl">
          <ac:chgData name="VALENTINA FRANCO VELASQUEZ" userId="dc6fdba3-44bb-466c-b873-0537c8c9ffba" providerId="ADAL" clId="{6B5615BF-733C-4601-AF93-F82300685795}" dt="2025-06-19T13:23:14.512" v="10416" actId="164"/>
          <ac:spMkLst>
            <pc:docMk/>
            <pc:sldMk cId="3132105708" sldId="297"/>
            <ac:spMk id="13" creationId="{2BD8D652-DD44-FD30-CB29-02BCBCF54EDC}"/>
          </ac:spMkLst>
        </pc:spChg>
        <pc:spChg chg="add mod topLvl">
          <ac:chgData name="VALENTINA FRANCO VELASQUEZ" userId="dc6fdba3-44bb-466c-b873-0537c8c9ffba" providerId="ADAL" clId="{6B5615BF-733C-4601-AF93-F82300685795}" dt="2025-06-19T13:23:14.512" v="10416" actId="164"/>
          <ac:spMkLst>
            <pc:docMk/>
            <pc:sldMk cId="3132105708" sldId="297"/>
            <ac:spMk id="14" creationId="{944D05AF-5B85-CD24-1E9A-33A96C09BC86}"/>
          </ac:spMkLst>
        </pc:spChg>
        <pc:spChg chg="add mod topLvl">
          <ac:chgData name="VALENTINA FRANCO VELASQUEZ" userId="dc6fdba3-44bb-466c-b873-0537c8c9ffba" providerId="ADAL" clId="{6B5615BF-733C-4601-AF93-F82300685795}" dt="2025-06-19T13:23:14.512" v="10416" actId="164"/>
          <ac:spMkLst>
            <pc:docMk/>
            <pc:sldMk cId="3132105708" sldId="297"/>
            <ac:spMk id="18" creationId="{2EF699C3-95DB-DDDA-8C61-869D7E4D9058}"/>
          </ac:spMkLst>
        </pc:spChg>
        <pc:spChg chg="add mod topLvl">
          <ac:chgData name="VALENTINA FRANCO VELASQUEZ" userId="dc6fdba3-44bb-466c-b873-0537c8c9ffba" providerId="ADAL" clId="{6B5615BF-733C-4601-AF93-F82300685795}" dt="2025-06-19T13:22:57.238" v="10415" actId="164"/>
          <ac:spMkLst>
            <pc:docMk/>
            <pc:sldMk cId="3132105708" sldId="297"/>
            <ac:spMk id="22" creationId="{8EEF199D-B4A2-86C9-1B96-52108B18F9BF}"/>
          </ac:spMkLst>
        </pc:spChg>
        <pc:spChg chg="add mod topLvl">
          <ac:chgData name="VALENTINA FRANCO VELASQUEZ" userId="dc6fdba3-44bb-466c-b873-0537c8c9ffba" providerId="ADAL" clId="{6B5615BF-733C-4601-AF93-F82300685795}" dt="2025-06-19T13:23:14.512" v="10416" actId="164"/>
          <ac:spMkLst>
            <pc:docMk/>
            <pc:sldMk cId="3132105708" sldId="297"/>
            <ac:spMk id="24" creationId="{1466437C-0CD1-29EC-0029-961807A88085}"/>
          </ac:spMkLst>
        </pc:spChg>
        <pc:spChg chg="add del mod">
          <ac:chgData name="VALENTINA FRANCO VELASQUEZ" userId="dc6fdba3-44bb-466c-b873-0537c8c9ffba" providerId="ADAL" clId="{6B5615BF-733C-4601-AF93-F82300685795}" dt="2025-06-19T13:09:37.729" v="10294" actId="478"/>
          <ac:spMkLst>
            <pc:docMk/>
            <pc:sldMk cId="3132105708" sldId="297"/>
            <ac:spMk id="25" creationId="{3A018026-A6A7-4316-C73E-8B16DC3E7E56}"/>
          </ac:spMkLst>
        </pc:spChg>
        <pc:spChg chg="add del mod">
          <ac:chgData name="VALENTINA FRANCO VELASQUEZ" userId="dc6fdba3-44bb-466c-b873-0537c8c9ffba" providerId="ADAL" clId="{6B5615BF-733C-4601-AF93-F82300685795}" dt="2025-06-19T13:09:40.807" v="10295" actId="478"/>
          <ac:spMkLst>
            <pc:docMk/>
            <pc:sldMk cId="3132105708" sldId="297"/>
            <ac:spMk id="26" creationId="{12770510-DEEE-0F28-876E-3B03964BBA01}"/>
          </ac:spMkLst>
        </pc:spChg>
        <pc:spChg chg="add mod topLvl">
          <ac:chgData name="VALENTINA FRANCO VELASQUEZ" userId="dc6fdba3-44bb-466c-b873-0537c8c9ffba" providerId="ADAL" clId="{6B5615BF-733C-4601-AF93-F82300685795}" dt="2025-06-19T13:23:14.512" v="10416" actId="164"/>
          <ac:spMkLst>
            <pc:docMk/>
            <pc:sldMk cId="3132105708" sldId="297"/>
            <ac:spMk id="27" creationId="{8C661D8F-1EC0-42CD-83BC-BCFF7A47E4A8}"/>
          </ac:spMkLst>
        </pc:spChg>
        <pc:spChg chg="add mod topLvl">
          <ac:chgData name="VALENTINA FRANCO VELASQUEZ" userId="dc6fdba3-44bb-466c-b873-0537c8c9ffba" providerId="ADAL" clId="{6B5615BF-733C-4601-AF93-F82300685795}" dt="2025-06-19T13:23:14.512" v="10416" actId="164"/>
          <ac:spMkLst>
            <pc:docMk/>
            <pc:sldMk cId="3132105708" sldId="297"/>
            <ac:spMk id="28" creationId="{7A4C957D-4450-C579-A778-7C8650B0DFEC}"/>
          </ac:spMkLst>
        </pc:spChg>
        <pc:spChg chg="add mod">
          <ac:chgData name="VALENTINA FRANCO VELASQUEZ" userId="dc6fdba3-44bb-466c-b873-0537c8c9ffba" providerId="ADAL" clId="{6B5615BF-733C-4601-AF93-F82300685795}" dt="2025-06-19T18:19:46.734" v="14417" actId="14100"/>
          <ac:spMkLst>
            <pc:docMk/>
            <pc:sldMk cId="3132105708" sldId="297"/>
            <ac:spMk id="38" creationId="{BAEAABE5-2C89-0AAD-901E-52B006B11F08}"/>
          </ac:spMkLst>
        </pc:spChg>
        <pc:grpChg chg="add del mod">
          <ac:chgData name="VALENTINA FRANCO VELASQUEZ" userId="dc6fdba3-44bb-466c-b873-0537c8c9ffba" providerId="ADAL" clId="{6B5615BF-733C-4601-AF93-F82300685795}" dt="2025-06-19T13:11:55.005" v="10309" actId="165"/>
          <ac:grpSpMkLst>
            <pc:docMk/>
            <pc:sldMk cId="3132105708" sldId="297"/>
            <ac:grpSpMk id="19" creationId="{4D578518-0A15-3132-BF09-A0631C54D525}"/>
          </ac:grpSpMkLst>
        </pc:grpChg>
        <pc:grpChg chg="add del mod">
          <ac:chgData name="VALENTINA FRANCO VELASQUEZ" userId="dc6fdba3-44bb-466c-b873-0537c8c9ffba" providerId="ADAL" clId="{6B5615BF-733C-4601-AF93-F82300685795}" dt="2025-06-19T13:17:06.518" v="10357" actId="165"/>
          <ac:grpSpMkLst>
            <pc:docMk/>
            <pc:sldMk cId="3132105708" sldId="297"/>
            <ac:grpSpMk id="23" creationId="{570BA221-7B02-6897-F7BF-EF5C663C68BA}"/>
          </ac:grpSpMkLst>
        </pc:grpChg>
        <pc:grpChg chg="mod">
          <ac:chgData name="VALENTINA FRANCO VELASQUEZ" userId="dc6fdba3-44bb-466c-b873-0537c8c9ffba" providerId="ADAL" clId="{6B5615BF-733C-4601-AF93-F82300685795}" dt="2025-06-19T13:15:25.291" v="10339" actId="1076"/>
          <ac:grpSpMkLst>
            <pc:docMk/>
            <pc:sldMk cId="3132105708" sldId="297"/>
            <ac:grpSpMk id="33" creationId="{6962D723-F645-44F8-8A47-BD0671AAE984}"/>
          </ac:grpSpMkLst>
        </pc:grpChg>
        <pc:grpChg chg="mod">
          <ac:chgData name="VALENTINA FRANCO VELASQUEZ" userId="dc6fdba3-44bb-466c-b873-0537c8c9ffba" providerId="ADAL" clId="{6B5615BF-733C-4601-AF93-F82300685795}" dt="2025-06-19T13:21:48.662" v="10384" actId="1076"/>
          <ac:grpSpMkLst>
            <pc:docMk/>
            <pc:sldMk cId="3132105708" sldId="297"/>
            <ac:grpSpMk id="34" creationId="{92AB6931-4DA8-F8F4-6082-A6B010D3284E}"/>
          </ac:grpSpMkLst>
        </pc:grpChg>
        <pc:grpChg chg="add mod">
          <ac:chgData name="VALENTINA FRANCO VELASQUEZ" userId="dc6fdba3-44bb-466c-b873-0537c8c9ffba" providerId="ADAL" clId="{6B5615BF-733C-4601-AF93-F82300685795}" dt="2025-06-19T13:23:29.975" v="10418" actId="164"/>
          <ac:grpSpMkLst>
            <pc:docMk/>
            <pc:sldMk cId="3132105708" sldId="297"/>
            <ac:grpSpMk id="35" creationId="{FC584564-2FB4-846D-377B-05B12B6DEB07}"/>
          </ac:grpSpMkLst>
        </pc:grpChg>
        <pc:grpChg chg="mod">
          <ac:chgData name="VALENTINA FRANCO VELASQUEZ" userId="dc6fdba3-44bb-466c-b873-0537c8c9ffba" providerId="ADAL" clId="{6B5615BF-733C-4601-AF93-F82300685795}" dt="2025-06-19T13:23:29.975" v="10418" actId="164"/>
          <ac:grpSpMkLst>
            <pc:docMk/>
            <pc:sldMk cId="3132105708" sldId="297"/>
            <ac:grpSpMk id="36" creationId="{E84B286B-68B4-A359-6298-05FFF60F5192}"/>
          </ac:grpSpMkLst>
        </pc:grpChg>
        <pc:grpChg chg="add mod">
          <ac:chgData name="VALENTINA FRANCO VELASQUEZ" userId="dc6fdba3-44bb-466c-b873-0537c8c9ffba" providerId="ADAL" clId="{6B5615BF-733C-4601-AF93-F82300685795}" dt="2025-06-19T13:42:56.012" v="10521" actId="1076"/>
          <ac:grpSpMkLst>
            <pc:docMk/>
            <pc:sldMk cId="3132105708" sldId="297"/>
            <ac:grpSpMk id="37" creationId="{F356B173-E3A7-7C39-E207-408A12AC5897}"/>
          </ac:grpSpMkLst>
        </pc:grpChg>
        <pc:picChg chg="add mod">
          <ac:chgData name="VALENTINA FRANCO VELASQUEZ" userId="dc6fdba3-44bb-466c-b873-0537c8c9ffba" providerId="ADAL" clId="{6B5615BF-733C-4601-AF93-F82300685795}" dt="2025-06-19T13:43:08.217" v="10522" actId="14100"/>
          <ac:picMkLst>
            <pc:docMk/>
            <pc:sldMk cId="3132105708" sldId="297"/>
            <ac:picMk id="5" creationId="{0A4A77AA-5581-BCBA-D3B5-449FF168BD74}"/>
          </ac:picMkLst>
        </pc:picChg>
        <pc:picChg chg="add mod topLvl">
          <ac:chgData name="VALENTINA FRANCO VELASQUEZ" userId="dc6fdba3-44bb-466c-b873-0537c8c9ffba" providerId="ADAL" clId="{6B5615BF-733C-4601-AF93-F82300685795}" dt="2025-06-19T13:23:14.512" v="10416" actId="164"/>
          <ac:picMkLst>
            <pc:docMk/>
            <pc:sldMk cId="3132105708" sldId="297"/>
            <ac:picMk id="7" creationId="{93AD9A0E-595F-8ECF-889D-7E55EEB6D4ED}"/>
          </ac:picMkLst>
        </pc:picChg>
        <pc:picChg chg="add mod topLvl">
          <ac:chgData name="VALENTINA FRANCO VELASQUEZ" userId="dc6fdba3-44bb-466c-b873-0537c8c9ffba" providerId="ADAL" clId="{6B5615BF-733C-4601-AF93-F82300685795}" dt="2025-06-19T13:23:14.512" v="10416" actId="164"/>
          <ac:picMkLst>
            <pc:docMk/>
            <pc:sldMk cId="3132105708" sldId="297"/>
            <ac:picMk id="9" creationId="{C1B43FEB-C2FA-1507-8DCB-785EF584AB5D}"/>
          </ac:picMkLst>
        </pc:picChg>
        <pc:picChg chg="add del mod">
          <ac:chgData name="VALENTINA FRANCO VELASQUEZ" userId="dc6fdba3-44bb-466c-b873-0537c8c9ffba" providerId="ADAL" clId="{6B5615BF-733C-4601-AF93-F82300685795}" dt="2025-06-19T13:11:45.730" v="10308" actId="478"/>
          <ac:picMkLst>
            <pc:docMk/>
            <pc:sldMk cId="3132105708" sldId="297"/>
            <ac:picMk id="11" creationId="{8885D29C-82D8-6B77-AAF5-6F5F6BF9B894}"/>
          </ac:picMkLst>
        </pc:picChg>
        <pc:picChg chg="add del mod">
          <ac:chgData name="VALENTINA FRANCO VELASQUEZ" userId="dc6fdba3-44bb-466c-b873-0537c8c9ffba" providerId="ADAL" clId="{6B5615BF-733C-4601-AF93-F82300685795}" dt="2025-06-19T12:59:40.352" v="10209" actId="478"/>
          <ac:picMkLst>
            <pc:docMk/>
            <pc:sldMk cId="3132105708" sldId="297"/>
            <ac:picMk id="16" creationId="{837AB7DA-E947-51FC-CA6B-FC1E98DE7569}"/>
          </ac:picMkLst>
        </pc:picChg>
        <pc:picChg chg="add mod topLvl">
          <ac:chgData name="VALENTINA FRANCO VELASQUEZ" userId="dc6fdba3-44bb-466c-b873-0537c8c9ffba" providerId="ADAL" clId="{6B5615BF-733C-4601-AF93-F82300685795}" dt="2025-06-19T13:23:14.512" v="10416" actId="164"/>
          <ac:picMkLst>
            <pc:docMk/>
            <pc:sldMk cId="3132105708" sldId="297"/>
            <ac:picMk id="17" creationId="{0167CC03-5DBD-D431-83F0-211F543753DD}"/>
          </ac:picMkLst>
        </pc:picChg>
        <pc:picChg chg="add del mod">
          <ac:chgData name="VALENTINA FRANCO VELASQUEZ" userId="dc6fdba3-44bb-466c-b873-0537c8c9ffba" providerId="ADAL" clId="{6B5615BF-733C-4601-AF93-F82300685795}" dt="2025-06-19T13:05:26.204" v="10267" actId="478"/>
          <ac:picMkLst>
            <pc:docMk/>
            <pc:sldMk cId="3132105708" sldId="297"/>
            <ac:picMk id="20" creationId="{6A52CCF5-7A14-A5AA-F5C6-023978BE2122}"/>
          </ac:picMkLst>
        </pc:picChg>
        <pc:picChg chg="add mod topLvl">
          <ac:chgData name="VALENTINA FRANCO VELASQUEZ" userId="dc6fdba3-44bb-466c-b873-0537c8c9ffba" providerId="ADAL" clId="{6B5615BF-733C-4601-AF93-F82300685795}" dt="2025-06-19T13:22:57.238" v="10415" actId="164"/>
          <ac:picMkLst>
            <pc:docMk/>
            <pc:sldMk cId="3132105708" sldId="297"/>
            <ac:picMk id="21" creationId="{21A9F8CB-5C87-DF7A-2D9E-1210E3CCB403}"/>
          </ac:picMkLst>
        </pc:picChg>
        <pc:picChg chg="add del mod">
          <ac:chgData name="VALENTINA FRANCO VELASQUEZ" userId="dc6fdba3-44bb-466c-b873-0537c8c9ffba" providerId="ADAL" clId="{6B5615BF-733C-4601-AF93-F82300685795}" dt="2025-06-19T13:12:05.354" v="10311" actId="478"/>
          <ac:picMkLst>
            <pc:docMk/>
            <pc:sldMk cId="3132105708" sldId="297"/>
            <ac:picMk id="30" creationId="{85155ED6-E4C2-8FDA-D7E3-BD35449C1B5D}"/>
          </ac:picMkLst>
        </pc:picChg>
        <pc:picChg chg="add mod ord modCrop">
          <ac:chgData name="VALENTINA FRANCO VELASQUEZ" userId="dc6fdba3-44bb-466c-b873-0537c8c9ffba" providerId="ADAL" clId="{6B5615BF-733C-4601-AF93-F82300685795}" dt="2025-06-19T13:19:42.497" v="10373" actId="14100"/>
          <ac:picMkLst>
            <pc:docMk/>
            <pc:sldMk cId="3132105708" sldId="297"/>
            <ac:picMk id="32" creationId="{755F72F4-C960-72CC-E36A-3EC132F14ECC}"/>
          </ac:picMkLst>
        </pc:picChg>
      </pc:sldChg>
      <pc:sldChg chg="addSp modSp new mod">
        <pc:chgData name="VALENTINA FRANCO VELASQUEZ" userId="dc6fdba3-44bb-466c-b873-0537c8c9ffba" providerId="ADAL" clId="{6B5615BF-733C-4601-AF93-F82300685795}" dt="2025-06-19T18:55:41.791" v="14951"/>
        <pc:sldMkLst>
          <pc:docMk/>
          <pc:sldMk cId="360915539" sldId="298"/>
        </pc:sldMkLst>
        <pc:spChg chg="mod">
          <ac:chgData name="VALENTINA FRANCO VELASQUEZ" userId="dc6fdba3-44bb-466c-b873-0537c8c9ffba" providerId="ADAL" clId="{6B5615BF-733C-4601-AF93-F82300685795}" dt="2025-06-19T16:01:07.668" v="11384" actId="20577"/>
          <ac:spMkLst>
            <pc:docMk/>
            <pc:sldMk cId="360915539" sldId="298"/>
            <ac:spMk id="2" creationId="{1ECF3418-D6E3-06A6-06A6-DB94D09E20C4}"/>
          </ac:spMkLst>
        </pc:spChg>
        <pc:spChg chg="mod">
          <ac:chgData name="VALENTINA FRANCO VELASQUEZ" userId="dc6fdba3-44bb-466c-b873-0537c8c9ffba" providerId="ADAL" clId="{6B5615BF-733C-4601-AF93-F82300685795}" dt="2025-06-19T18:55:41.791" v="14951"/>
          <ac:spMkLst>
            <pc:docMk/>
            <pc:sldMk cId="360915539" sldId="298"/>
            <ac:spMk id="3" creationId="{EE7C50E6-B52E-6AD1-A758-865A37C0A7B0}"/>
          </ac:spMkLst>
        </pc:spChg>
        <pc:spChg chg="add mod">
          <ac:chgData name="VALENTINA FRANCO VELASQUEZ" userId="dc6fdba3-44bb-466c-b873-0537c8c9ffba" providerId="ADAL" clId="{6B5615BF-733C-4601-AF93-F82300685795}" dt="2025-06-19T18:20:08.537" v="14427" actId="14100"/>
          <ac:spMkLst>
            <pc:docMk/>
            <pc:sldMk cId="360915539" sldId="298"/>
            <ac:spMk id="4" creationId="{BDAF12B5-FB57-3C7D-4C2E-B81400EE51C2}"/>
          </ac:spMkLst>
        </pc:spChg>
      </pc:sldChg>
      <pc:sldChg chg="add del">
        <pc:chgData name="VALENTINA FRANCO VELASQUEZ" userId="dc6fdba3-44bb-466c-b873-0537c8c9ffba" providerId="ADAL" clId="{6B5615BF-733C-4601-AF93-F82300685795}" dt="2025-06-19T14:26:50.763" v="10637" actId="47"/>
        <pc:sldMkLst>
          <pc:docMk/>
          <pc:sldMk cId="880362865" sldId="298"/>
        </pc:sldMkLst>
      </pc:sldChg>
      <pc:sldChg chg="addSp delSp modSp new mod">
        <pc:chgData name="VALENTINA FRANCO VELASQUEZ" userId="dc6fdba3-44bb-466c-b873-0537c8c9ffba" providerId="ADAL" clId="{6B5615BF-733C-4601-AF93-F82300685795}" dt="2025-06-19T18:55:58.951" v="14954"/>
        <pc:sldMkLst>
          <pc:docMk/>
          <pc:sldMk cId="2327788861" sldId="299"/>
        </pc:sldMkLst>
        <pc:spChg chg="mod">
          <ac:chgData name="VALENTINA FRANCO VELASQUEZ" userId="dc6fdba3-44bb-466c-b873-0537c8c9ffba" providerId="ADAL" clId="{6B5615BF-733C-4601-AF93-F82300685795}" dt="2025-06-19T16:20:09.567" v="12226"/>
          <ac:spMkLst>
            <pc:docMk/>
            <pc:sldMk cId="2327788861" sldId="299"/>
            <ac:spMk id="2" creationId="{DCA0DFF4-1820-C11C-B09C-5C1B55A49261}"/>
          </ac:spMkLst>
        </pc:spChg>
        <pc:spChg chg="mod">
          <ac:chgData name="VALENTINA FRANCO VELASQUEZ" userId="dc6fdba3-44bb-466c-b873-0537c8c9ffba" providerId="ADAL" clId="{6B5615BF-733C-4601-AF93-F82300685795}" dt="2025-06-19T18:55:58.951" v="14954"/>
          <ac:spMkLst>
            <pc:docMk/>
            <pc:sldMk cId="2327788861" sldId="299"/>
            <ac:spMk id="3" creationId="{DEE1EEAD-DF26-B3F0-4CD1-150AA95538CA}"/>
          </ac:spMkLst>
        </pc:spChg>
        <pc:spChg chg="add mod">
          <ac:chgData name="VALENTINA FRANCO VELASQUEZ" userId="dc6fdba3-44bb-466c-b873-0537c8c9ffba" providerId="ADAL" clId="{6B5615BF-733C-4601-AF93-F82300685795}" dt="2025-06-19T17:47:05.117" v="13995" actId="12789"/>
          <ac:spMkLst>
            <pc:docMk/>
            <pc:sldMk cId="2327788861" sldId="299"/>
            <ac:spMk id="16" creationId="{82E0F0C3-247A-4828-5402-D0E2B66B1B71}"/>
          </ac:spMkLst>
        </pc:spChg>
        <pc:spChg chg="add mod">
          <ac:chgData name="VALENTINA FRANCO VELASQUEZ" userId="dc6fdba3-44bb-466c-b873-0537c8c9ffba" providerId="ADAL" clId="{6B5615BF-733C-4601-AF93-F82300685795}" dt="2025-06-19T17:47:05.117" v="13995" actId="12789"/>
          <ac:spMkLst>
            <pc:docMk/>
            <pc:sldMk cId="2327788861" sldId="299"/>
            <ac:spMk id="21" creationId="{A87AC8F7-E8C5-D260-4CB4-69F4D33D0685}"/>
          </ac:spMkLst>
        </pc:spChg>
        <pc:spChg chg="add mod ord">
          <ac:chgData name="VALENTINA FRANCO VELASQUEZ" userId="dc6fdba3-44bb-466c-b873-0537c8c9ffba" providerId="ADAL" clId="{6B5615BF-733C-4601-AF93-F82300685795}" dt="2025-06-19T17:45:45.993" v="13986" actId="1076"/>
          <ac:spMkLst>
            <pc:docMk/>
            <pc:sldMk cId="2327788861" sldId="299"/>
            <ac:spMk id="24" creationId="{3FED6924-2325-F1CC-8143-ED911D6EB278}"/>
          </ac:spMkLst>
        </pc:spChg>
        <pc:spChg chg="add mod">
          <ac:chgData name="VALENTINA FRANCO VELASQUEZ" userId="dc6fdba3-44bb-466c-b873-0537c8c9ffba" providerId="ADAL" clId="{6B5615BF-733C-4601-AF93-F82300685795}" dt="2025-06-19T17:47:05.117" v="13995" actId="12789"/>
          <ac:spMkLst>
            <pc:docMk/>
            <pc:sldMk cId="2327788861" sldId="299"/>
            <ac:spMk id="25" creationId="{406BEE87-815F-05AF-8F82-6FA44C47D6B1}"/>
          </ac:spMkLst>
        </pc:spChg>
        <pc:spChg chg="add mod">
          <ac:chgData name="VALENTINA FRANCO VELASQUEZ" userId="dc6fdba3-44bb-466c-b873-0537c8c9ffba" providerId="ADAL" clId="{6B5615BF-733C-4601-AF93-F82300685795}" dt="2025-06-19T17:45:45.993" v="13986" actId="1076"/>
          <ac:spMkLst>
            <pc:docMk/>
            <pc:sldMk cId="2327788861" sldId="299"/>
            <ac:spMk id="32" creationId="{E2696285-9D9E-F714-EDF3-9B2214A8BB7B}"/>
          </ac:spMkLst>
        </pc:spChg>
        <pc:spChg chg="add mod">
          <ac:chgData name="VALENTINA FRANCO VELASQUEZ" userId="dc6fdba3-44bb-466c-b873-0537c8c9ffba" providerId="ADAL" clId="{6B5615BF-733C-4601-AF93-F82300685795}" dt="2025-06-19T17:45:45.993" v="13986" actId="1076"/>
          <ac:spMkLst>
            <pc:docMk/>
            <pc:sldMk cId="2327788861" sldId="299"/>
            <ac:spMk id="33" creationId="{CD3271AC-2C41-28B1-A973-595727365521}"/>
          </ac:spMkLst>
        </pc:spChg>
        <pc:spChg chg="add mod">
          <ac:chgData name="VALENTINA FRANCO VELASQUEZ" userId="dc6fdba3-44bb-466c-b873-0537c8c9ffba" providerId="ADAL" clId="{6B5615BF-733C-4601-AF93-F82300685795}" dt="2025-06-19T17:45:45.993" v="13986" actId="1076"/>
          <ac:spMkLst>
            <pc:docMk/>
            <pc:sldMk cId="2327788861" sldId="299"/>
            <ac:spMk id="34" creationId="{25F6BF03-49B3-4032-D8FC-2475785A01E5}"/>
          </ac:spMkLst>
        </pc:spChg>
        <pc:spChg chg="add mod">
          <ac:chgData name="VALENTINA FRANCO VELASQUEZ" userId="dc6fdba3-44bb-466c-b873-0537c8c9ffba" providerId="ADAL" clId="{6B5615BF-733C-4601-AF93-F82300685795}" dt="2025-06-19T17:45:45.993" v="13986" actId="1076"/>
          <ac:spMkLst>
            <pc:docMk/>
            <pc:sldMk cId="2327788861" sldId="299"/>
            <ac:spMk id="38" creationId="{2739B254-AC2A-F6F1-28CD-2600BB761E8A}"/>
          </ac:spMkLst>
        </pc:spChg>
        <pc:spChg chg="add mod">
          <ac:chgData name="VALENTINA FRANCO VELASQUEZ" userId="dc6fdba3-44bb-466c-b873-0537c8c9ffba" providerId="ADAL" clId="{6B5615BF-733C-4601-AF93-F82300685795}" dt="2025-06-19T17:45:45.993" v="13986" actId="1076"/>
          <ac:spMkLst>
            <pc:docMk/>
            <pc:sldMk cId="2327788861" sldId="299"/>
            <ac:spMk id="40" creationId="{46B9E033-7E0F-3533-955D-8B783FC382EA}"/>
          </ac:spMkLst>
        </pc:spChg>
        <pc:spChg chg="add del mod">
          <ac:chgData name="VALENTINA FRANCO VELASQUEZ" userId="dc6fdba3-44bb-466c-b873-0537c8c9ffba" providerId="ADAL" clId="{6B5615BF-733C-4601-AF93-F82300685795}" dt="2025-06-19T17:46:55.178" v="13994" actId="478"/>
          <ac:spMkLst>
            <pc:docMk/>
            <pc:sldMk cId="2327788861" sldId="299"/>
            <ac:spMk id="41" creationId="{74E68EBC-CE1B-F554-7E2E-9F4002282004}"/>
          </ac:spMkLst>
        </pc:spChg>
        <pc:spChg chg="add del mod">
          <ac:chgData name="VALENTINA FRANCO VELASQUEZ" userId="dc6fdba3-44bb-466c-b873-0537c8c9ffba" providerId="ADAL" clId="{6B5615BF-733C-4601-AF93-F82300685795}" dt="2025-06-19T17:54:09.638" v="14107" actId="478"/>
          <ac:spMkLst>
            <pc:docMk/>
            <pc:sldMk cId="2327788861" sldId="299"/>
            <ac:spMk id="48" creationId="{59BCAC8B-7DE1-3263-7CEB-A9D6791B0AA7}"/>
          </ac:spMkLst>
        </pc:spChg>
        <pc:spChg chg="add mod">
          <ac:chgData name="VALENTINA FRANCO VELASQUEZ" userId="dc6fdba3-44bb-466c-b873-0537c8c9ffba" providerId="ADAL" clId="{6B5615BF-733C-4601-AF93-F82300685795}" dt="2025-06-19T18:20:19.308" v="14433" actId="14100"/>
          <ac:spMkLst>
            <pc:docMk/>
            <pc:sldMk cId="2327788861" sldId="299"/>
            <ac:spMk id="49" creationId="{A1D1E2F6-172D-3D0E-3012-64E8B0B44BAE}"/>
          </ac:spMkLst>
        </pc:spChg>
        <pc:grpChg chg="add mod">
          <ac:chgData name="VALENTINA FRANCO VELASQUEZ" userId="dc6fdba3-44bb-466c-b873-0537c8c9ffba" providerId="ADAL" clId="{6B5615BF-733C-4601-AF93-F82300685795}" dt="2025-06-19T17:45:38.618" v="13985" actId="164"/>
          <ac:grpSpMkLst>
            <pc:docMk/>
            <pc:sldMk cId="2327788861" sldId="299"/>
            <ac:grpSpMk id="37" creationId="{B6B1697A-6DD0-4650-C03F-7A884B612295}"/>
          </ac:grpSpMkLst>
        </pc:grpChg>
        <pc:grpChg chg="add mod">
          <ac:chgData name="VALENTINA FRANCO VELASQUEZ" userId="dc6fdba3-44bb-466c-b873-0537c8c9ffba" providerId="ADAL" clId="{6B5615BF-733C-4601-AF93-F82300685795}" dt="2025-06-19T17:45:38.618" v="13985" actId="164"/>
          <ac:grpSpMkLst>
            <pc:docMk/>
            <pc:sldMk cId="2327788861" sldId="299"/>
            <ac:grpSpMk id="42" creationId="{69132B91-18B9-777A-13EA-AD9B23D376F4}"/>
          </ac:grpSpMkLst>
        </pc:grpChg>
        <pc:grpChg chg="add mod">
          <ac:chgData name="VALENTINA FRANCO VELASQUEZ" userId="dc6fdba3-44bb-466c-b873-0537c8c9ffba" providerId="ADAL" clId="{6B5615BF-733C-4601-AF93-F82300685795}" dt="2025-06-19T17:45:38.618" v="13985" actId="164"/>
          <ac:grpSpMkLst>
            <pc:docMk/>
            <pc:sldMk cId="2327788861" sldId="299"/>
            <ac:grpSpMk id="45" creationId="{0CC156B9-1CA7-A9B6-4F4E-F5671A8DE3A4}"/>
          </ac:grpSpMkLst>
        </pc:grpChg>
        <pc:grpChg chg="add mod">
          <ac:chgData name="VALENTINA FRANCO VELASQUEZ" userId="dc6fdba3-44bb-466c-b873-0537c8c9ffba" providerId="ADAL" clId="{6B5615BF-733C-4601-AF93-F82300685795}" dt="2025-06-19T17:45:38.618" v="13985" actId="164"/>
          <ac:grpSpMkLst>
            <pc:docMk/>
            <pc:sldMk cId="2327788861" sldId="299"/>
            <ac:grpSpMk id="46" creationId="{86905B8B-27B5-F02C-99A5-F89764BAAE8A}"/>
          </ac:grpSpMkLst>
        </pc:grpChg>
        <pc:grpChg chg="add mod">
          <ac:chgData name="VALENTINA FRANCO VELASQUEZ" userId="dc6fdba3-44bb-466c-b873-0537c8c9ffba" providerId="ADAL" clId="{6B5615BF-733C-4601-AF93-F82300685795}" dt="2025-06-19T17:45:38.618" v="13985" actId="164"/>
          <ac:grpSpMkLst>
            <pc:docMk/>
            <pc:sldMk cId="2327788861" sldId="299"/>
            <ac:grpSpMk id="47" creationId="{76810901-1C4E-F68D-782D-A6F6413D1F3E}"/>
          </ac:grpSpMkLst>
        </pc:grpChg>
        <pc:picChg chg="add del mod">
          <ac:chgData name="VALENTINA FRANCO VELASQUEZ" userId="dc6fdba3-44bb-466c-b873-0537c8c9ffba" providerId="ADAL" clId="{6B5615BF-733C-4601-AF93-F82300685795}" dt="2025-06-19T16:57:40.647" v="13678" actId="478"/>
          <ac:picMkLst>
            <pc:docMk/>
            <pc:sldMk cId="2327788861" sldId="299"/>
            <ac:picMk id="5" creationId="{DDAF80BA-9211-9326-4937-061EE63AD0FD}"/>
          </ac:picMkLst>
        </pc:picChg>
        <pc:picChg chg="add mod ord">
          <ac:chgData name="VALENTINA FRANCO VELASQUEZ" userId="dc6fdba3-44bb-466c-b873-0537c8c9ffba" providerId="ADAL" clId="{6B5615BF-733C-4601-AF93-F82300685795}" dt="2025-06-19T17:45:25.381" v="13983" actId="408"/>
          <ac:picMkLst>
            <pc:docMk/>
            <pc:sldMk cId="2327788861" sldId="299"/>
            <ac:picMk id="7" creationId="{6ADD56A8-A244-B5C4-4620-2E8E9F23A868}"/>
          </ac:picMkLst>
        </pc:picChg>
        <pc:picChg chg="add mod ord">
          <ac:chgData name="VALENTINA FRANCO VELASQUEZ" userId="dc6fdba3-44bb-466c-b873-0537c8c9ffba" providerId="ADAL" clId="{6B5615BF-733C-4601-AF93-F82300685795}" dt="2025-06-19T17:45:25.381" v="13983" actId="408"/>
          <ac:picMkLst>
            <pc:docMk/>
            <pc:sldMk cId="2327788861" sldId="299"/>
            <ac:picMk id="9" creationId="{718D2203-4F0E-7B5E-E59B-6DCE86C58E8B}"/>
          </ac:picMkLst>
        </pc:picChg>
        <pc:picChg chg="add del mod">
          <ac:chgData name="VALENTINA FRANCO VELASQUEZ" userId="dc6fdba3-44bb-466c-b873-0537c8c9ffba" providerId="ADAL" clId="{6B5615BF-733C-4601-AF93-F82300685795}" dt="2025-06-19T17:02:39.459" v="13691" actId="22"/>
          <ac:picMkLst>
            <pc:docMk/>
            <pc:sldMk cId="2327788861" sldId="299"/>
            <ac:picMk id="11" creationId="{00A9E1F0-E40C-9226-F685-5D9C3E33D6B4}"/>
          </ac:picMkLst>
        </pc:picChg>
        <pc:picChg chg="add mod">
          <ac:chgData name="VALENTINA FRANCO VELASQUEZ" userId="dc6fdba3-44bb-466c-b873-0537c8c9ffba" providerId="ADAL" clId="{6B5615BF-733C-4601-AF93-F82300685795}" dt="2025-06-19T17:45:45.993" v="13986" actId="1076"/>
          <ac:picMkLst>
            <pc:docMk/>
            <pc:sldMk cId="2327788861" sldId="299"/>
            <ac:picMk id="13" creationId="{CB0A6A2A-3F72-D5D3-06A3-E8B7A1245AD4}"/>
          </ac:picMkLst>
        </pc:picChg>
        <pc:picChg chg="add del mod">
          <ac:chgData name="VALENTINA FRANCO VELASQUEZ" userId="dc6fdba3-44bb-466c-b873-0537c8c9ffba" providerId="ADAL" clId="{6B5615BF-733C-4601-AF93-F82300685795}" dt="2025-06-19T17:20:59.250" v="13770" actId="478"/>
          <ac:picMkLst>
            <pc:docMk/>
            <pc:sldMk cId="2327788861" sldId="299"/>
            <ac:picMk id="15" creationId="{61FD5B5E-5769-01B0-C39A-3349D5F5B0CA}"/>
          </ac:picMkLst>
        </pc:picChg>
        <pc:picChg chg="add del">
          <ac:chgData name="VALENTINA FRANCO VELASQUEZ" userId="dc6fdba3-44bb-466c-b873-0537c8c9ffba" providerId="ADAL" clId="{6B5615BF-733C-4601-AF93-F82300685795}" dt="2025-06-19T17:11:39.236" v="13745" actId="22"/>
          <ac:picMkLst>
            <pc:docMk/>
            <pc:sldMk cId="2327788861" sldId="299"/>
            <ac:picMk id="18" creationId="{D090412C-0524-AF2C-1A59-685DFC11CA71}"/>
          </ac:picMkLst>
        </pc:picChg>
        <pc:picChg chg="add mod">
          <ac:chgData name="VALENTINA FRANCO VELASQUEZ" userId="dc6fdba3-44bb-466c-b873-0537c8c9ffba" providerId="ADAL" clId="{6B5615BF-733C-4601-AF93-F82300685795}" dt="2025-06-19T17:45:45.993" v="13986" actId="1076"/>
          <ac:picMkLst>
            <pc:docMk/>
            <pc:sldMk cId="2327788861" sldId="299"/>
            <ac:picMk id="20" creationId="{8DAC75F5-DD00-A8AF-8EC1-7FFD72F444B6}"/>
          </ac:picMkLst>
        </pc:picChg>
        <pc:picChg chg="add mod">
          <ac:chgData name="VALENTINA FRANCO VELASQUEZ" userId="dc6fdba3-44bb-466c-b873-0537c8c9ffba" providerId="ADAL" clId="{6B5615BF-733C-4601-AF93-F82300685795}" dt="2025-06-19T17:45:45.993" v="13986" actId="1076"/>
          <ac:picMkLst>
            <pc:docMk/>
            <pc:sldMk cId="2327788861" sldId="299"/>
            <ac:picMk id="23" creationId="{3330DD87-8A80-01DE-FCBC-E52E9BC35538}"/>
          </ac:picMkLst>
        </pc:picChg>
        <pc:picChg chg="add mod">
          <ac:chgData name="VALENTINA FRANCO VELASQUEZ" userId="dc6fdba3-44bb-466c-b873-0537c8c9ffba" providerId="ADAL" clId="{6B5615BF-733C-4601-AF93-F82300685795}" dt="2025-06-19T17:45:45.993" v="13986" actId="1076"/>
          <ac:picMkLst>
            <pc:docMk/>
            <pc:sldMk cId="2327788861" sldId="299"/>
            <ac:picMk id="35" creationId="{705C235D-9C73-D8FD-1824-FF313D6FDDA5}"/>
          </ac:picMkLst>
        </pc:picChg>
        <pc:picChg chg="add mod">
          <ac:chgData name="VALENTINA FRANCO VELASQUEZ" userId="dc6fdba3-44bb-466c-b873-0537c8c9ffba" providerId="ADAL" clId="{6B5615BF-733C-4601-AF93-F82300685795}" dt="2025-06-19T17:45:15.540" v="13980" actId="408"/>
          <ac:picMkLst>
            <pc:docMk/>
            <pc:sldMk cId="2327788861" sldId="299"/>
            <ac:picMk id="36" creationId="{E1FD08A4-7255-7531-D9FE-73A82F6F93E5}"/>
          </ac:picMkLst>
        </pc:picChg>
        <pc:picChg chg="add mod">
          <ac:chgData name="VALENTINA FRANCO VELASQUEZ" userId="dc6fdba3-44bb-466c-b873-0537c8c9ffba" providerId="ADAL" clId="{6B5615BF-733C-4601-AF93-F82300685795}" dt="2025-06-19T17:41:08.891" v="13961" actId="164"/>
          <ac:picMkLst>
            <pc:docMk/>
            <pc:sldMk cId="2327788861" sldId="299"/>
            <ac:picMk id="39" creationId="{A132B939-6502-EBE1-D815-E7EA2E4A8F75}"/>
          </ac:picMkLst>
        </pc:picChg>
        <pc:picChg chg="add mod">
          <ac:chgData name="VALENTINA FRANCO VELASQUEZ" userId="dc6fdba3-44bb-466c-b873-0537c8c9ffba" providerId="ADAL" clId="{6B5615BF-733C-4601-AF93-F82300685795}" dt="2025-06-19T17:45:16.141" v="13981" actId="12788"/>
          <ac:picMkLst>
            <pc:docMk/>
            <pc:sldMk cId="2327788861" sldId="299"/>
            <ac:picMk id="44" creationId="{5FD206C1-33CA-5479-009D-28AF49EDF400}"/>
          </ac:picMkLst>
        </pc:picChg>
        <pc:picChg chg="add mod">
          <ac:chgData name="VALENTINA FRANCO VELASQUEZ" userId="dc6fdba3-44bb-466c-b873-0537c8c9ffba" providerId="ADAL" clId="{6B5615BF-733C-4601-AF93-F82300685795}" dt="2025-06-19T17:44:45.599" v="13977" actId="164"/>
          <ac:picMkLst>
            <pc:docMk/>
            <pc:sldMk cId="2327788861" sldId="299"/>
            <ac:picMk id="11266" creationId="{CDEAE713-3B96-C663-BC63-CE24C163C10B}"/>
          </ac:picMkLst>
        </pc:picChg>
        <pc:cxnChg chg="add mod">
          <ac:chgData name="VALENTINA FRANCO VELASQUEZ" userId="dc6fdba3-44bb-466c-b873-0537c8c9ffba" providerId="ADAL" clId="{6B5615BF-733C-4601-AF93-F82300685795}" dt="2025-06-19T17:36:41.109" v="13919" actId="164"/>
          <ac:cxnSpMkLst>
            <pc:docMk/>
            <pc:sldMk cId="2327788861" sldId="299"/>
            <ac:cxnSpMk id="27" creationId="{AAB0D06C-3B6D-5DD1-A356-F3767728C899}"/>
          </ac:cxnSpMkLst>
        </pc:cxnChg>
        <pc:cxnChg chg="add mod">
          <ac:chgData name="VALENTINA FRANCO VELASQUEZ" userId="dc6fdba3-44bb-466c-b873-0537c8c9ffba" providerId="ADAL" clId="{6B5615BF-733C-4601-AF93-F82300685795}" dt="2025-06-19T17:36:41.109" v="13919" actId="164"/>
          <ac:cxnSpMkLst>
            <pc:docMk/>
            <pc:sldMk cId="2327788861" sldId="299"/>
            <ac:cxnSpMk id="28" creationId="{230CA9EA-1A1E-E659-A13A-66C70371F113}"/>
          </ac:cxnSpMkLst>
        </pc:cxnChg>
      </pc:sldChg>
      <pc:sldChg chg="addSp modSp new mod">
        <pc:chgData name="VALENTINA FRANCO VELASQUEZ" userId="dc6fdba3-44bb-466c-b873-0537c8c9ffba" providerId="ADAL" clId="{6B5615BF-733C-4601-AF93-F82300685795}" dt="2025-06-19T18:20:31.342" v="14439" actId="14100"/>
        <pc:sldMkLst>
          <pc:docMk/>
          <pc:sldMk cId="1445111818" sldId="300"/>
        </pc:sldMkLst>
        <pc:spChg chg="mod">
          <ac:chgData name="VALENTINA FRANCO VELASQUEZ" userId="dc6fdba3-44bb-466c-b873-0537c8c9ffba" providerId="ADAL" clId="{6B5615BF-733C-4601-AF93-F82300685795}" dt="2025-06-19T17:49:45.675" v="14007" actId="20577"/>
          <ac:spMkLst>
            <pc:docMk/>
            <pc:sldMk cId="1445111818" sldId="300"/>
            <ac:spMk id="2" creationId="{D91C86B0-0154-81B7-DFD7-158081AB2D1D}"/>
          </ac:spMkLst>
        </pc:spChg>
        <pc:spChg chg="mod">
          <ac:chgData name="VALENTINA FRANCO VELASQUEZ" userId="dc6fdba3-44bb-466c-b873-0537c8c9ffba" providerId="ADAL" clId="{6B5615BF-733C-4601-AF93-F82300685795}" dt="2025-06-19T17:50:16.766" v="14088" actId="20577"/>
          <ac:spMkLst>
            <pc:docMk/>
            <pc:sldMk cId="1445111818" sldId="300"/>
            <ac:spMk id="3" creationId="{7F8F641E-EDAF-FF0A-A9E9-78645B52BABC}"/>
          </ac:spMkLst>
        </pc:spChg>
        <pc:spChg chg="add mod">
          <ac:chgData name="VALENTINA FRANCO VELASQUEZ" userId="dc6fdba3-44bb-466c-b873-0537c8c9ffba" providerId="ADAL" clId="{6B5615BF-733C-4601-AF93-F82300685795}" dt="2025-06-19T17:57:04.086" v="14132" actId="207"/>
          <ac:spMkLst>
            <pc:docMk/>
            <pc:sldMk cId="1445111818" sldId="300"/>
            <ac:spMk id="10" creationId="{39297C0A-F762-3AE9-9E6E-27D4E7F0BED0}"/>
          </ac:spMkLst>
        </pc:spChg>
        <pc:spChg chg="add mod">
          <ac:chgData name="VALENTINA FRANCO VELASQUEZ" userId="dc6fdba3-44bb-466c-b873-0537c8c9ffba" providerId="ADAL" clId="{6B5615BF-733C-4601-AF93-F82300685795}" dt="2025-06-19T18:20:31.342" v="14439" actId="14100"/>
          <ac:spMkLst>
            <pc:docMk/>
            <pc:sldMk cId="1445111818" sldId="300"/>
            <ac:spMk id="11" creationId="{3D33F124-44EC-76FF-871E-ED0EC4520AC6}"/>
          </ac:spMkLst>
        </pc:spChg>
        <pc:picChg chg="add mod">
          <ac:chgData name="VALENTINA FRANCO VELASQUEZ" userId="dc6fdba3-44bb-466c-b873-0537c8c9ffba" providerId="ADAL" clId="{6B5615BF-733C-4601-AF93-F82300685795}" dt="2025-06-19T17:56:33.433" v="14128" actId="1076"/>
          <ac:picMkLst>
            <pc:docMk/>
            <pc:sldMk cId="1445111818" sldId="300"/>
            <ac:picMk id="5" creationId="{6E190773-F9AA-6A3E-8C7C-7D2D77893756}"/>
          </ac:picMkLst>
        </pc:picChg>
        <pc:picChg chg="add mod">
          <ac:chgData name="VALENTINA FRANCO VELASQUEZ" userId="dc6fdba3-44bb-466c-b873-0537c8c9ffba" providerId="ADAL" clId="{6B5615BF-733C-4601-AF93-F82300685795}" dt="2025-06-19T17:56:33.433" v="14128" actId="1076"/>
          <ac:picMkLst>
            <pc:docMk/>
            <pc:sldMk cId="1445111818" sldId="300"/>
            <ac:picMk id="7" creationId="{DE2C9938-8780-18E5-EAD1-F8119AF58E5C}"/>
          </ac:picMkLst>
        </pc:picChg>
        <pc:picChg chg="add mod">
          <ac:chgData name="VALENTINA FRANCO VELASQUEZ" userId="dc6fdba3-44bb-466c-b873-0537c8c9ffba" providerId="ADAL" clId="{6B5615BF-733C-4601-AF93-F82300685795}" dt="2025-06-19T17:56:27.463" v="14127" actId="1076"/>
          <ac:picMkLst>
            <pc:docMk/>
            <pc:sldMk cId="1445111818" sldId="300"/>
            <ac:picMk id="9" creationId="{8642E2C6-ED39-3467-EF04-4EC274C38FB1}"/>
          </ac:picMkLst>
        </pc:picChg>
      </pc:sldChg>
      <pc:sldChg chg="modSp new del mod">
        <pc:chgData name="VALENTINA FRANCO VELASQUEZ" userId="dc6fdba3-44bb-466c-b873-0537c8c9ffba" providerId="ADAL" clId="{6B5615BF-733C-4601-AF93-F82300685795}" dt="2025-06-19T16:37:03.046" v="12857" actId="47"/>
        <pc:sldMkLst>
          <pc:docMk/>
          <pc:sldMk cId="2142012864" sldId="300"/>
        </pc:sldMkLst>
        <pc:spChg chg="mod">
          <ac:chgData name="VALENTINA FRANCO VELASQUEZ" userId="dc6fdba3-44bb-466c-b873-0537c8c9ffba" providerId="ADAL" clId="{6B5615BF-733C-4601-AF93-F82300685795}" dt="2025-06-19T16:32:08.467" v="12639"/>
          <ac:spMkLst>
            <pc:docMk/>
            <pc:sldMk cId="2142012864" sldId="300"/>
            <ac:spMk id="2" creationId="{056A4AF6-66E3-2C80-85FC-17849519AE52}"/>
          </ac:spMkLst>
        </pc:spChg>
        <pc:spChg chg="mod">
          <ac:chgData name="VALENTINA FRANCO VELASQUEZ" userId="dc6fdba3-44bb-466c-b873-0537c8c9ffba" providerId="ADAL" clId="{6B5615BF-733C-4601-AF93-F82300685795}" dt="2025-06-19T16:36:07.931" v="12854" actId="20577"/>
          <ac:spMkLst>
            <pc:docMk/>
            <pc:sldMk cId="2142012864" sldId="300"/>
            <ac:spMk id="3" creationId="{3E163DAC-91DA-AE74-42AC-58A0B86A5429}"/>
          </ac:spMkLst>
        </pc:spChg>
      </pc:sldChg>
      <pc:sldChg chg="addSp delSp modSp new mod">
        <pc:chgData name="VALENTINA FRANCO VELASQUEZ" userId="dc6fdba3-44bb-466c-b873-0537c8c9ffba" providerId="ADAL" clId="{6B5615BF-733C-4601-AF93-F82300685795}" dt="2025-06-19T18:20:40.208" v="14445" actId="14100"/>
        <pc:sldMkLst>
          <pc:docMk/>
          <pc:sldMk cId="44436216" sldId="301"/>
        </pc:sldMkLst>
        <pc:spChg chg="mod">
          <ac:chgData name="VALENTINA FRANCO VELASQUEZ" userId="dc6fdba3-44bb-466c-b873-0537c8c9ffba" providerId="ADAL" clId="{6B5615BF-733C-4601-AF93-F82300685795}" dt="2025-06-19T17:57:50.429" v="14144" actId="5793"/>
          <ac:spMkLst>
            <pc:docMk/>
            <pc:sldMk cId="44436216" sldId="301"/>
            <ac:spMk id="2" creationId="{19BE7FB0-DA28-F32C-1B87-466099C24DA3}"/>
          </ac:spMkLst>
        </pc:spChg>
        <pc:spChg chg="del">
          <ac:chgData name="VALENTINA FRANCO VELASQUEZ" userId="dc6fdba3-44bb-466c-b873-0537c8c9ffba" providerId="ADAL" clId="{6B5615BF-733C-4601-AF93-F82300685795}" dt="2025-06-19T17:57:59.365" v="14145" actId="478"/>
          <ac:spMkLst>
            <pc:docMk/>
            <pc:sldMk cId="44436216" sldId="301"/>
            <ac:spMk id="3" creationId="{CD526645-66A7-65DB-0C32-F989C138C637}"/>
          </ac:spMkLst>
        </pc:spChg>
        <pc:spChg chg="add mod">
          <ac:chgData name="VALENTINA FRANCO VELASQUEZ" userId="dc6fdba3-44bb-466c-b873-0537c8c9ffba" providerId="ADAL" clId="{6B5615BF-733C-4601-AF93-F82300685795}" dt="2025-06-19T18:11:40.216" v="14270" actId="1076"/>
          <ac:spMkLst>
            <pc:docMk/>
            <pc:sldMk cId="44436216" sldId="301"/>
            <ac:spMk id="8" creationId="{FC42AD6F-AD6B-2E3B-5951-3422B2AB4DE5}"/>
          </ac:spMkLst>
        </pc:spChg>
        <pc:spChg chg="add mod">
          <ac:chgData name="VALENTINA FRANCO VELASQUEZ" userId="dc6fdba3-44bb-466c-b873-0537c8c9ffba" providerId="ADAL" clId="{6B5615BF-733C-4601-AF93-F82300685795}" dt="2025-06-19T18:11:30.137" v="14269" actId="1076"/>
          <ac:spMkLst>
            <pc:docMk/>
            <pc:sldMk cId="44436216" sldId="301"/>
            <ac:spMk id="13" creationId="{223CC26F-11EB-DC66-FE53-7E72FF403AAB}"/>
          </ac:spMkLst>
        </pc:spChg>
        <pc:spChg chg="add mod">
          <ac:chgData name="VALENTINA FRANCO VELASQUEZ" userId="dc6fdba3-44bb-466c-b873-0537c8c9ffba" providerId="ADAL" clId="{6B5615BF-733C-4601-AF93-F82300685795}" dt="2025-06-19T18:20:40.208" v="14445" actId="14100"/>
          <ac:spMkLst>
            <pc:docMk/>
            <pc:sldMk cId="44436216" sldId="301"/>
            <ac:spMk id="15" creationId="{1DFD8F79-9E09-94FB-DCC8-EEC5BAD1C6A2}"/>
          </ac:spMkLst>
        </pc:spChg>
        <pc:grpChg chg="add mod">
          <ac:chgData name="VALENTINA FRANCO VELASQUEZ" userId="dc6fdba3-44bb-466c-b873-0537c8c9ffba" providerId="ADAL" clId="{6B5615BF-733C-4601-AF93-F82300685795}" dt="2025-06-19T18:11:22.819" v="14268" actId="1076"/>
          <ac:grpSpMkLst>
            <pc:docMk/>
            <pc:sldMk cId="44436216" sldId="301"/>
            <ac:grpSpMk id="14" creationId="{93B854E0-10E3-2948-EDB7-68FC3E00DBFA}"/>
          </ac:grpSpMkLst>
        </pc:grpChg>
        <pc:picChg chg="add mod">
          <ac:chgData name="VALENTINA FRANCO VELASQUEZ" userId="dc6fdba3-44bb-466c-b873-0537c8c9ffba" providerId="ADAL" clId="{6B5615BF-733C-4601-AF93-F82300685795}" dt="2025-06-19T18:11:15.563" v="14267" actId="164"/>
          <ac:picMkLst>
            <pc:docMk/>
            <pc:sldMk cId="44436216" sldId="301"/>
            <ac:picMk id="5" creationId="{F7765565-854D-A505-B06B-44EB3A274A44}"/>
          </ac:picMkLst>
        </pc:picChg>
        <pc:picChg chg="add mod">
          <ac:chgData name="VALENTINA FRANCO VELASQUEZ" userId="dc6fdba3-44bb-466c-b873-0537c8c9ffba" providerId="ADAL" clId="{6B5615BF-733C-4601-AF93-F82300685795}" dt="2025-06-19T18:11:15.563" v="14267" actId="164"/>
          <ac:picMkLst>
            <pc:docMk/>
            <pc:sldMk cId="44436216" sldId="301"/>
            <ac:picMk id="7" creationId="{B5DFADAF-BCBF-A689-580E-000A5832FDC8}"/>
          </ac:picMkLst>
        </pc:picChg>
        <pc:picChg chg="add mod">
          <ac:chgData name="VALENTINA FRANCO VELASQUEZ" userId="dc6fdba3-44bb-466c-b873-0537c8c9ffba" providerId="ADAL" clId="{6B5615BF-733C-4601-AF93-F82300685795}" dt="2025-06-19T18:11:15.563" v="14267" actId="164"/>
          <ac:picMkLst>
            <pc:docMk/>
            <pc:sldMk cId="44436216" sldId="301"/>
            <ac:picMk id="10" creationId="{0076A844-B038-40B9-72B1-1631537E9A58}"/>
          </ac:picMkLst>
        </pc:picChg>
        <pc:picChg chg="add mod">
          <ac:chgData name="VALENTINA FRANCO VELASQUEZ" userId="dc6fdba3-44bb-466c-b873-0537c8c9ffba" providerId="ADAL" clId="{6B5615BF-733C-4601-AF93-F82300685795}" dt="2025-06-19T18:11:15.563" v="14267" actId="164"/>
          <ac:picMkLst>
            <pc:docMk/>
            <pc:sldMk cId="44436216" sldId="301"/>
            <ac:picMk id="12" creationId="{191B0EB7-A190-8447-57A0-DBD3A8F82B27}"/>
          </ac:picMkLst>
        </pc:picChg>
      </pc:sldChg>
      <pc:sldChg chg="modSp add mod">
        <pc:chgData name="VALENTINA FRANCO VELASQUEZ" userId="dc6fdba3-44bb-466c-b873-0537c8c9ffba" providerId="ADAL" clId="{6B5615BF-733C-4601-AF93-F82300685795}" dt="2025-06-19T19:02:53.047" v="15000" actId="27636"/>
        <pc:sldMkLst>
          <pc:docMk/>
          <pc:sldMk cId="1852943261" sldId="302"/>
        </pc:sldMkLst>
        <pc:spChg chg="mod">
          <ac:chgData name="VALENTINA FRANCO VELASQUEZ" userId="dc6fdba3-44bb-466c-b873-0537c8c9ffba" providerId="ADAL" clId="{6B5615BF-733C-4601-AF93-F82300685795}" dt="2025-06-19T19:02:53.047" v="15000" actId="27636"/>
          <ac:spMkLst>
            <pc:docMk/>
            <pc:sldMk cId="1852943261" sldId="302"/>
            <ac:spMk id="3" creationId="{B72CD853-DCB3-D1DA-79A2-C288DFD63322}"/>
          </ac:spMkLst>
        </pc:spChg>
      </pc:sldChg>
      <pc:sldChg chg="addSp delSp modSp new mod setBg setClrOvrMap">
        <pc:chgData name="VALENTINA FRANCO VELASQUEZ" userId="dc6fdba3-44bb-466c-b873-0537c8c9ffba" providerId="ADAL" clId="{6B5615BF-733C-4601-AF93-F82300685795}" dt="2025-06-19T20:24:33.029" v="15424" actId="14100"/>
        <pc:sldMkLst>
          <pc:docMk/>
          <pc:sldMk cId="3572691792" sldId="303"/>
        </pc:sldMkLst>
        <pc:spChg chg="mod">
          <ac:chgData name="VALENTINA FRANCO VELASQUEZ" userId="dc6fdba3-44bb-466c-b873-0537c8c9ffba" providerId="ADAL" clId="{6B5615BF-733C-4601-AF93-F82300685795}" dt="2025-06-19T20:14:46.929" v="15252" actId="1035"/>
          <ac:spMkLst>
            <pc:docMk/>
            <pc:sldMk cId="3572691792" sldId="303"/>
            <ac:spMk id="2" creationId="{8B8DE8B5-D09E-378F-9E49-58B18B28BCDA}"/>
          </ac:spMkLst>
        </pc:spChg>
        <pc:spChg chg="mod">
          <ac:chgData name="VALENTINA FRANCO VELASQUEZ" userId="dc6fdba3-44bb-466c-b873-0537c8c9ffba" providerId="ADAL" clId="{6B5615BF-733C-4601-AF93-F82300685795}" dt="2025-06-19T20:14:46.929" v="15252" actId="1035"/>
          <ac:spMkLst>
            <pc:docMk/>
            <pc:sldMk cId="3572691792" sldId="303"/>
            <ac:spMk id="3" creationId="{A4CB2857-E73A-7648-42D7-500B392990EC}"/>
          </ac:spMkLst>
        </pc:spChg>
        <pc:spChg chg="add del">
          <ac:chgData name="VALENTINA FRANCO VELASQUEZ" userId="dc6fdba3-44bb-466c-b873-0537c8c9ffba" providerId="ADAL" clId="{6B5615BF-733C-4601-AF93-F82300685795}" dt="2025-06-19T20:14:09.263" v="15234" actId="26606"/>
          <ac:spMkLst>
            <pc:docMk/>
            <pc:sldMk cId="3572691792" sldId="303"/>
            <ac:spMk id="10" creationId="{7A875D55-4A80-43E9-38F6-27E3664939B0}"/>
          </ac:spMkLst>
        </pc:spChg>
        <pc:spChg chg="add del">
          <ac:chgData name="VALENTINA FRANCO VELASQUEZ" userId="dc6fdba3-44bb-466c-b873-0537c8c9ffba" providerId="ADAL" clId="{6B5615BF-733C-4601-AF93-F82300685795}" dt="2025-06-19T20:14:29.239" v="15236" actId="26606"/>
          <ac:spMkLst>
            <pc:docMk/>
            <pc:sldMk cId="3572691792" sldId="303"/>
            <ac:spMk id="12" creationId="{A9CCD9CD-49AE-3D3E-923B-81ECD3FBF75F}"/>
          </ac:spMkLst>
        </pc:spChg>
        <pc:spChg chg="add del">
          <ac:chgData name="VALENTINA FRANCO VELASQUEZ" userId="dc6fdba3-44bb-466c-b873-0537c8c9ffba" providerId="ADAL" clId="{6B5615BF-733C-4601-AF93-F82300685795}" dt="2025-06-19T20:14:29.239" v="15236" actId="26606"/>
          <ac:spMkLst>
            <pc:docMk/>
            <pc:sldMk cId="3572691792" sldId="303"/>
            <ac:spMk id="13" creationId="{D1BA7680-B1FB-4B6B-2155-45DD5D6C4CF8}"/>
          </ac:spMkLst>
        </pc:spChg>
        <pc:spChg chg="add">
          <ac:chgData name="VALENTINA FRANCO VELASQUEZ" userId="dc6fdba3-44bb-466c-b873-0537c8c9ffba" providerId="ADAL" clId="{6B5615BF-733C-4601-AF93-F82300685795}" dt="2025-06-19T20:14:29.412" v="15237" actId="26606"/>
          <ac:spMkLst>
            <pc:docMk/>
            <pc:sldMk cId="3572691792" sldId="303"/>
            <ac:spMk id="17" creationId="{7A875D55-4A80-43E9-38F6-27E3664939B0}"/>
          </ac:spMkLst>
        </pc:spChg>
        <pc:picChg chg="add mod ord">
          <ac:chgData name="VALENTINA FRANCO VELASQUEZ" userId="dc6fdba3-44bb-466c-b873-0537c8c9ffba" providerId="ADAL" clId="{6B5615BF-733C-4601-AF93-F82300685795}" dt="2025-06-19T20:17:10.525" v="15378"/>
          <ac:picMkLst>
            <pc:docMk/>
            <pc:sldMk cId="3572691792" sldId="303"/>
            <ac:picMk id="5" creationId="{E4BD528E-5DE9-8B41-95D6-4F8153463576}"/>
          </ac:picMkLst>
        </pc:picChg>
        <pc:picChg chg="add del mod">
          <ac:chgData name="VALENTINA FRANCO VELASQUEZ" userId="dc6fdba3-44bb-466c-b873-0537c8c9ffba" providerId="ADAL" clId="{6B5615BF-733C-4601-AF93-F82300685795}" dt="2025-06-19T20:19:28.727" v="15388" actId="478"/>
          <ac:picMkLst>
            <pc:docMk/>
            <pc:sldMk cId="3572691792" sldId="303"/>
            <ac:picMk id="6" creationId="{3648D03B-4505-4DAD-629E-4ACEB1C5317A}"/>
          </ac:picMkLst>
        </pc:picChg>
        <pc:picChg chg="add mod">
          <ac:chgData name="VALENTINA FRANCO VELASQUEZ" userId="dc6fdba3-44bb-466c-b873-0537c8c9ffba" providerId="ADAL" clId="{6B5615BF-733C-4601-AF93-F82300685795}" dt="2025-06-19T20:24:33.029" v="15424" actId="14100"/>
          <ac:picMkLst>
            <pc:docMk/>
            <pc:sldMk cId="3572691792" sldId="303"/>
            <ac:picMk id="7" creationId="{0F357068-D3FE-A9FE-4667-E0E71822F120}"/>
          </ac:picMkLst>
        </pc:picChg>
        <pc:picChg chg="add del mod">
          <ac:chgData name="VALENTINA FRANCO VELASQUEZ" userId="dc6fdba3-44bb-466c-b873-0537c8c9ffba" providerId="ADAL" clId="{6B5615BF-733C-4601-AF93-F82300685795}" dt="2025-06-19T20:20:24.276" v="15394" actId="478"/>
          <ac:picMkLst>
            <pc:docMk/>
            <pc:sldMk cId="3572691792" sldId="303"/>
            <ac:picMk id="8" creationId="{EBB58B6D-6F1E-1C61-DCAF-3F4953A3F09D}"/>
          </ac:picMkLst>
        </pc:picChg>
        <pc:picChg chg="add del mod">
          <ac:chgData name="VALENTINA FRANCO VELASQUEZ" userId="dc6fdba3-44bb-466c-b873-0537c8c9ffba" providerId="ADAL" clId="{6B5615BF-733C-4601-AF93-F82300685795}" dt="2025-06-19T20:13:36.176" v="15232" actId="21"/>
          <ac:picMkLst>
            <pc:docMk/>
            <pc:sldMk cId="3572691792" sldId="303"/>
            <ac:picMk id="14" creationId="{3648D03B-4505-4DAD-629E-4ACEB1C5317A}"/>
          </ac:picMkLst>
        </pc:picChg>
        <pc:picChg chg="add del mod">
          <ac:chgData name="VALENTINA FRANCO VELASQUEZ" userId="dc6fdba3-44bb-466c-b873-0537c8c9ffba" providerId="ADAL" clId="{6B5615BF-733C-4601-AF93-F82300685795}" dt="2025-06-19T20:13:36.176" v="15232" actId="21"/>
          <ac:picMkLst>
            <pc:docMk/>
            <pc:sldMk cId="3572691792" sldId="303"/>
            <ac:picMk id="15" creationId="{0F357068-D3FE-A9FE-4667-E0E71822F120}"/>
          </ac:picMkLst>
        </pc:picChg>
        <pc:picChg chg="add del mod">
          <ac:chgData name="VALENTINA FRANCO VELASQUEZ" userId="dc6fdba3-44bb-466c-b873-0537c8c9ffba" providerId="ADAL" clId="{6B5615BF-733C-4601-AF93-F82300685795}" dt="2025-06-19T20:13:36.176" v="15232" actId="21"/>
          <ac:picMkLst>
            <pc:docMk/>
            <pc:sldMk cId="3572691792" sldId="303"/>
            <ac:picMk id="16" creationId="{EBB58B6D-6F1E-1C61-DCAF-3F4953A3F09D}"/>
          </ac:picMkLst>
        </pc:picChg>
        <pc:picChg chg="add mod">
          <ac:chgData name="VALENTINA FRANCO VELASQUEZ" userId="dc6fdba3-44bb-466c-b873-0537c8c9ffba" providerId="ADAL" clId="{6B5615BF-733C-4601-AF93-F82300685795}" dt="2025-06-19T20:24:33.029" v="15424" actId="14100"/>
          <ac:picMkLst>
            <pc:docMk/>
            <pc:sldMk cId="3572691792" sldId="303"/>
            <ac:picMk id="34818" creationId="{40D38117-F517-83CE-F0AF-F6828EA1FBDF}"/>
          </ac:picMkLst>
        </pc:picChg>
        <pc:picChg chg="add mod">
          <ac:chgData name="VALENTINA FRANCO VELASQUEZ" userId="dc6fdba3-44bb-466c-b873-0537c8c9ffba" providerId="ADAL" clId="{6B5615BF-733C-4601-AF93-F82300685795}" dt="2025-06-19T20:24:33.029" v="15424" actId="14100"/>
          <ac:picMkLst>
            <pc:docMk/>
            <pc:sldMk cId="3572691792" sldId="303"/>
            <ac:picMk id="34820" creationId="{D592C57F-54DE-139C-3D78-77E41A0E2EE3}"/>
          </ac:picMkLst>
        </pc:picChg>
      </pc:sldChg>
      <pc:sldChg chg="addSp modSp new mod">
        <pc:chgData name="VALENTINA FRANCO VELASQUEZ" userId="dc6fdba3-44bb-466c-b873-0537c8c9ffba" providerId="ADAL" clId="{6B5615BF-733C-4601-AF93-F82300685795}" dt="2025-06-19T20:09:47.369" v="15224" actId="1076"/>
        <pc:sldMkLst>
          <pc:docMk/>
          <pc:sldMk cId="1099060746" sldId="304"/>
        </pc:sldMkLst>
        <pc:spChg chg="add mod">
          <ac:chgData name="VALENTINA FRANCO VELASQUEZ" userId="dc6fdba3-44bb-466c-b873-0537c8c9ffba" providerId="ADAL" clId="{6B5615BF-733C-4601-AF93-F82300685795}" dt="2025-06-19T20:07:56.915" v="15149" actId="20577"/>
          <ac:spMkLst>
            <pc:docMk/>
            <pc:sldMk cId="1099060746" sldId="304"/>
            <ac:spMk id="3" creationId="{12191109-01E0-5208-9C70-294ADE883088}"/>
          </ac:spMkLst>
        </pc:spChg>
        <pc:spChg chg="add mod">
          <ac:chgData name="VALENTINA FRANCO VELASQUEZ" userId="dc6fdba3-44bb-466c-b873-0537c8c9ffba" providerId="ADAL" clId="{6B5615BF-733C-4601-AF93-F82300685795}" dt="2025-06-19T20:09:47.369" v="15224" actId="1076"/>
          <ac:spMkLst>
            <pc:docMk/>
            <pc:sldMk cId="1099060746" sldId="304"/>
            <ac:spMk id="4" creationId="{6CDAF98D-D57D-B4A2-7679-538A2598EA5D}"/>
          </ac:spMkLst>
        </pc:spChg>
        <pc:spChg chg="add mod">
          <ac:chgData name="VALENTINA FRANCO VELASQUEZ" userId="dc6fdba3-44bb-466c-b873-0537c8c9ffba" providerId="ADAL" clId="{6B5615BF-733C-4601-AF93-F82300685795}" dt="2025-06-19T20:09:33.035" v="15222"/>
          <ac:spMkLst>
            <pc:docMk/>
            <pc:sldMk cId="1099060746" sldId="304"/>
            <ac:spMk id="5" creationId="{587826D2-DE65-EBFF-7C76-5825495952B5}"/>
          </ac:spMkLst>
        </pc:spChg>
        <pc:picChg chg="add mod">
          <ac:chgData name="VALENTINA FRANCO VELASQUEZ" userId="dc6fdba3-44bb-466c-b873-0537c8c9ffba" providerId="ADAL" clId="{6B5615BF-733C-4601-AF93-F82300685795}" dt="2025-06-19T20:09:37.882" v="15223" actId="1076"/>
          <ac:picMkLst>
            <pc:docMk/>
            <pc:sldMk cId="1099060746" sldId="304"/>
            <ac:picMk id="2" creationId="{12CB9620-C48E-540D-747A-3DB3EBA4A449}"/>
          </ac:picMkLst>
        </pc:picChg>
        <pc:picChg chg="add mod">
          <ac:chgData name="VALENTINA FRANCO VELASQUEZ" userId="dc6fdba3-44bb-466c-b873-0537c8c9ffba" providerId="ADAL" clId="{6B5615BF-733C-4601-AF93-F82300685795}" dt="2025-06-19T20:03:00.039" v="15080" actId="1076"/>
          <ac:picMkLst>
            <pc:docMk/>
            <pc:sldMk cId="1099060746" sldId="304"/>
            <ac:picMk id="30722" creationId="{DDE741AC-6488-EED2-C917-073469D1478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604D4-ED5E-4790-A3EC-C4BEAA6B3A08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6D762-A883-45C7-A2E2-C49F2CCBDA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822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AEB79-29D9-3FD9-F754-CEF8672DB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453632C-CA1B-D334-C55B-D5ECD1C72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20680FA-8790-17D8-358D-555A68A3F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1BF0ED-46CB-763F-0516-92473BAA16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6D762-A883-45C7-A2E2-C49F2CCBDA2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077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6D762-A883-45C7-A2E2-C49F2CCBDA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2193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DAC71-6702-D823-D591-A14816B33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5B7685D-F259-09E8-6790-BE9EBC0CA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66CC549-913B-074C-D712-AF849F0ED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2A5C993-A60C-FAF3-14BD-95126D7135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6D762-A883-45C7-A2E2-C49F2CCBDA2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586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6D762-A883-45C7-A2E2-C49F2CCBDA2C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71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66391-A48B-9D67-77EA-A90A67309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16402E-A5BE-3B7C-F958-B15A41299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FB7A2F-47E5-7843-63AB-E8800FBCA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44DF-7A85-4B08-B1CB-01CBD2FE9BC2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F1A33C-34A3-DD7F-89FF-4846EF7DB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8421DD-7227-999F-CF2B-A5CC3170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7941-7648-4468-86A9-F448C5B793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659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F162E-B154-E718-A716-4725415C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EACC87-B900-4798-4234-DB1F7641A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440943-655E-BEFC-0B76-332B663A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44DF-7A85-4B08-B1CB-01CBD2FE9BC2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8CDA55-31C7-64E5-BD8B-6174913F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6E997-E1FF-0F88-69D9-3F02C320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7941-7648-4468-86A9-F448C5B793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607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995ED6-D3EB-D803-AB07-97C4DD241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DA18EA-2236-6F5D-257C-20D158C4B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F79309-94D1-9526-24C4-5E91BF689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44DF-7A85-4B08-B1CB-01CBD2FE9BC2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435D6B-32A2-3D50-74DE-BD403CAE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C2EA57-C366-0B7D-5BF2-E7F6C59D3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7941-7648-4468-86A9-F448C5B793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486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81BA1-369D-2654-5327-07C498DB4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ADA445-FF3B-2AAA-A7E4-E929C4D17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88D46-4158-8C9C-CA73-9FB13ED9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44DF-7A85-4B08-B1CB-01CBD2FE9BC2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6DA8A9-C7E4-854C-9636-4E8D21C57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FF0BCD-B1C0-5F36-FEA3-B809F1D6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7941-7648-4468-86A9-F448C5B793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26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DEB20-F3E8-12CB-CA69-1A593B932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666C82-C859-ABC7-2E57-9E5DA3C2B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9F5C-1DA9-ED6E-C1BA-DD5BEC6B6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44DF-7A85-4B08-B1CB-01CBD2FE9BC2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B6B73A-E6FA-89A5-3FF6-A158D700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60EBA9-F0D4-383D-7740-4F70F22F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7941-7648-4468-86A9-F448C5B793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254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71C36-CB87-4AC1-B374-B6A03BE7C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60A1AA-8E7C-B050-92C7-440B5B9E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4A1B22-6B59-5134-2D81-4CF0FDFE0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0541B3-8D22-790C-09F2-14BB48779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44DF-7A85-4B08-B1CB-01CBD2FE9BC2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ABB426-0F16-C86F-5A17-71A3410B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0527BD-DDDE-77C6-DD41-6C76DEE3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7941-7648-4468-86A9-F448C5B793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20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03A4D-ADD0-E7B7-AE9A-182DB418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756DD4-C181-DA99-C094-E3988D7D0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758A8D5-DE86-9AD9-9DDB-ABAC5F3D1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7D0A2A0-6257-0F36-4F84-BB66CE507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F0E3C2-CB65-BBC4-C37D-DA42DD096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D426736-9589-F2FC-B2DA-CDBD3EE49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44DF-7A85-4B08-B1CB-01CBD2FE9BC2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A517B2-9FC3-C9EE-46D4-F2A1BCB8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230FC37-DEDA-FBFF-3849-1D5E546B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7941-7648-4468-86A9-F448C5B793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142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65AD7-BC07-374E-1740-884E0A40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417C7D-0177-0BC7-8E1D-A7CD6355A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44DF-7A85-4B08-B1CB-01CBD2FE9BC2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42BE877-FAD3-E2E6-4522-6A8977F23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548EBD7-3D9A-861C-4622-949E4097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7941-7648-4468-86A9-F448C5B793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04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AE137D-1E55-252C-9909-2FDBB0D94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44DF-7A85-4B08-B1CB-01CBD2FE9BC2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50E9686-D1B4-37E7-508C-CF91826F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1F6CE4C-9691-A6E4-11F5-670107F00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7941-7648-4468-86A9-F448C5B793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99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AC7358-2569-23CF-3BF9-E9587D2DD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D55EB6-A6D4-644E-AAAB-E5C67544E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BBAD5B-E222-3623-8630-9F5E2BFFE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BAE932-15A4-E5EC-22BA-5FED2DE1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44DF-7A85-4B08-B1CB-01CBD2FE9BC2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8D2FBC-0073-85D6-7E8C-C8C11F73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ECF527-33B6-938C-EE4A-6F8A2E51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7941-7648-4468-86A9-F448C5B793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432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B27D1-FE9F-3B3D-381F-EF3D7A53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51E5804-34D3-E4C3-811E-4F7CCE13D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9A6F7D-E40C-D00A-737F-173C6D479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431E3B-8306-04C7-685A-8EA1D553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44DF-7A85-4B08-B1CB-01CBD2FE9BC2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D1F338-4B92-4AF5-EFCB-C49EE6A05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1F8FCB-94B3-EECF-A22A-D39F49B6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7941-7648-4468-86A9-F448C5B793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1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318F3D-AB7F-2E75-F7F1-7CBD1D6F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A4AF3B-F23F-F90E-85DF-8FD06D956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3C6583-130B-5284-48C4-35E10DAC5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6844DF-7A85-4B08-B1CB-01CBD2FE9BC2}" type="datetimeFigureOut">
              <a:rPr lang="es-ES" smtClean="0"/>
              <a:t>20/06/2025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26B8CC-5B11-867F-E5B0-87A513677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6CEA98-4558-32BE-10D9-81AB135BC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6C7941-7648-4468-86A9-F448C5B793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490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gif"/><Relationship Id="rId7" Type="http://schemas.openxmlformats.org/officeDocument/2006/relationships/image" Target="../media/image35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2.png"/><Relationship Id="rId7" Type="http://schemas.openxmlformats.org/officeDocument/2006/relationships/image" Target="../media/image13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10" Type="http://schemas.openxmlformats.org/officeDocument/2006/relationships/image" Target="../media/image45.gif"/><Relationship Id="rId4" Type="http://schemas.openxmlformats.org/officeDocument/2006/relationships/image" Target="../media/image34.png"/><Relationship Id="rId9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51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1.png"/><Relationship Id="rId7" Type="http://schemas.openxmlformats.org/officeDocument/2006/relationships/image" Target="../media/image73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8.png"/><Relationship Id="rId5" Type="http://schemas.openxmlformats.org/officeDocument/2006/relationships/image" Target="../media/image25.jpg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6.png"/><Relationship Id="rId3" Type="http://schemas.openxmlformats.org/officeDocument/2006/relationships/image" Target="../media/image75.png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90.png"/><Relationship Id="rId5" Type="http://schemas.openxmlformats.org/officeDocument/2006/relationships/image" Target="../media/image76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JPFy-TTchQ&amp;t=22s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so.org/public/images/eso1620a/" TargetMode="External"/><Relationship Id="rId4" Type="http://schemas.openxmlformats.org/officeDocument/2006/relationships/hyperlink" Target="https://cosmo.nyu.edu/yacine/teaching/warner/warner.html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ether.lbl.gov/www/projects/cobe/COBE_home/DMR_Images.html" TargetMode="External"/><Relationship Id="rId7" Type="http://schemas.openxmlformats.org/officeDocument/2006/relationships/hyperlink" Target="https://lambda.gsfc.nasa.gov/product/foreground/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rncourier.com/a/exploring-the-cmb-like-never-before/" TargetMode="External"/><Relationship Id="rId5" Type="http://schemas.openxmlformats.org/officeDocument/2006/relationships/hyperlink" Target="https://sci.esa.int/web/planck/-/55387-polarisation-of-the-cosmic-microwave-background" TargetMode="External"/><Relationship Id="rId4" Type="http://schemas.openxmlformats.org/officeDocument/2006/relationships/hyperlink" Target="https://sci.esa.int/s/wRVmdjw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6.jpg"/><Relationship Id="rId5" Type="http://schemas.openxmlformats.org/officeDocument/2006/relationships/image" Target="../media/image17.png"/><Relationship Id="rId10" Type="http://schemas.openxmlformats.org/officeDocument/2006/relationships/image" Target="../media/image15.gif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microsoft.com/office/2007/relationships/hdphoto" Target="../media/hdphoto4.wdp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broche, competencia de atletismo&#10;&#10;El contenido generado por IA puede ser incorrecto.">
            <a:extLst>
              <a:ext uri="{FF2B5EF4-FFF2-40B4-BE49-F238E27FC236}">
                <a16:creationId xmlns:a16="http://schemas.microsoft.com/office/drawing/2014/main" id="{E4BD528E-5DE9-8B41-95D6-4F81534635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75" b="21975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  <a:effectLst>
            <a:innerShdw blurRad="1270000">
              <a:prstClr val="black"/>
            </a:inn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8DE8B5-D09E-378F-9E49-58B18B28B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387066"/>
            <a:ext cx="7588155" cy="2236264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</a:rPr>
              <a:t>Artificial Neural Networks Applications to CMB Observations</a:t>
            </a:r>
            <a:endParaRPr lang="es-ES" sz="5000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CB2857-E73A-7648-42D7-500B39299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698401"/>
            <a:ext cx="7588155" cy="1414091"/>
          </a:xfrm>
        </p:spPr>
        <p:txBody>
          <a:bodyPr>
            <a:normAutofit/>
          </a:bodyPr>
          <a:lstStyle/>
          <a:p>
            <a:r>
              <a:rPr lang="es-ES" sz="2200" b="1">
                <a:solidFill>
                  <a:srgbClr val="FFFFFF"/>
                </a:solidFill>
              </a:rPr>
              <a:t>PhD student: </a:t>
            </a:r>
            <a:r>
              <a:rPr lang="es-ES" sz="2200">
                <a:solidFill>
                  <a:srgbClr val="FFFFFF"/>
                </a:solidFill>
              </a:rPr>
              <a:t>Valentina Franco Velásquez</a:t>
            </a:r>
          </a:p>
          <a:p>
            <a:r>
              <a:rPr lang="es-ES" sz="2200" b="1">
                <a:solidFill>
                  <a:srgbClr val="FFFFFF"/>
                </a:solidFill>
              </a:rPr>
              <a:t>Advisors:</a:t>
            </a:r>
            <a:r>
              <a:rPr lang="es-ES" sz="2200">
                <a:solidFill>
                  <a:srgbClr val="FFFFFF"/>
                </a:solidFill>
              </a:rPr>
              <a:t> Laura Bonavera and R. Belén Barreiro</a:t>
            </a:r>
          </a:p>
          <a:p>
            <a:r>
              <a:rPr lang="es-ES" sz="2200">
                <a:solidFill>
                  <a:srgbClr val="FFFFFF"/>
                </a:solidFill>
              </a:rPr>
              <a:t>June 20, 2025</a:t>
            </a:r>
          </a:p>
          <a:p>
            <a:endParaRPr lang="es-ES" sz="2200">
              <a:solidFill>
                <a:srgbClr val="FFFFFF"/>
              </a:solidFill>
            </a:endParaRPr>
          </a:p>
        </p:txBody>
      </p:sp>
      <p:pic>
        <p:nvPicPr>
          <p:cNvPr id="7" name="Imagen 6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0F357068-D3FE-A9FE-4667-E0E71822F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42" y="5419447"/>
            <a:ext cx="2150033" cy="1131597"/>
          </a:xfrm>
          <a:prstGeom prst="rect">
            <a:avLst/>
          </a:prstGeom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40D38117-F517-83CE-F0AF-F6828EA1F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525" y="5320834"/>
            <a:ext cx="1802216" cy="132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D592C57F-54DE-139C-3D78-77E41A0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54" y="5486041"/>
            <a:ext cx="2897875" cy="99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691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BBC9E3-8F5B-0EDA-1B8D-287B3FB32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4871"/>
            <a:ext cx="10515600" cy="53820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200" dirty="0"/>
              <a:t>… </a:t>
            </a:r>
            <a:r>
              <a:rPr lang="es-ES" sz="2200" dirty="0" err="1"/>
              <a:t>We</a:t>
            </a:r>
            <a:r>
              <a:rPr lang="es-ES" sz="2200" dirty="0"/>
              <a:t> </a:t>
            </a:r>
            <a:r>
              <a:rPr lang="es-ES" sz="2200" dirty="0" err="1"/>
              <a:t>plot</a:t>
            </a:r>
            <a:r>
              <a:rPr lang="es-ES" sz="2200" dirty="0"/>
              <a:t> </a:t>
            </a:r>
            <a:r>
              <a:rPr lang="en-US" sz="2200" dirty="0"/>
              <a:t>the magnitude of the temperature variations (</a:t>
            </a:r>
            <a:r>
              <a:rPr lang="en-US" sz="2200" i="1" dirty="0"/>
              <a:t>size of the fluctuations</a:t>
            </a:r>
            <a:r>
              <a:rPr lang="en-US" sz="2200" dirty="0"/>
              <a:t>) against the sizes of the hot and cold spots in a graph called a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</a:t>
            </a:r>
            <a:r>
              <a:rPr lang="es-E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spectrum</a:t>
            </a:r>
            <a:r>
              <a:rPr lang="es-E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200" dirty="0"/>
              <a:t> and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result</a:t>
            </a:r>
            <a:r>
              <a:rPr lang="es-ES" sz="2200" dirty="0"/>
              <a:t> </a:t>
            </a:r>
            <a:r>
              <a:rPr lang="es-ES" sz="2200" dirty="0" err="1"/>
              <a:t>is</a:t>
            </a:r>
            <a:r>
              <a:rPr lang="es-ES" sz="2200" dirty="0"/>
              <a:t> </a:t>
            </a:r>
            <a:r>
              <a:rPr lang="es-ES" sz="2200" dirty="0" err="1"/>
              <a:t>something</a:t>
            </a:r>
            <a:r>
              <a:rPr lang="es-ES" sz="2200" dirty="0"/>
              <a:t> familiar…</a:t>
            </a:r>
          </a:p>
        </p:txBody>
      </p:sp>
      <p:pic>
        <p:nvPicPr>
          <p:cNvPr id="9" name="Imagen 8" descr="Gráfico, Histograma&#10;&#10;El contenido generado por IA puede ser incorrecto.">
            <a:extLst>
              <a:ext uri="{FF2B5EF4-FFF2-40B4-BE49-F238E27FC236}">
                <a16:creationId xmlns:a16="http://schemas.microsoft.com/office/drawing/2014/main" id="{A4F03D1E-F6E4-60FE-9C4C-DBCDA7758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028" y="2025067"/>
            <a:ext cx="8695944" cy="451713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4A868BD-D3A3-DCDD-2C9A-994FF929AA24}"/>
              </a:ext>
            </a:extLst>
          </p:cNvPr>
          <p:cNvSpPr txBox="1"/>
          <p:nvPr/>
        </p:nvSpPr>
        <p:spPr>
          <a:xfrm>
            <a:off x="372814" y="6396335"/>
            <a:ext cx="81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7/35</a:t>
            </a:r>
          </a:p>
        </p:txBody>
      </p:sp>
    </p:spTree>
    <p:extLst>
      <p:ext uri="{BB962C8B-B14F-4D97-AF65-F5344CB8AC3E}">
        <p14:creationId xmlns:p14="http://schemas.microsoft.com/office/powerpoint/2010/main" val="4024434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0E77F7-DCB8-775C-E70B-6D809CDAF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But</a:t>
            </a:r>
            <a:r>
              <a:rPr lang="es-ES" dirty="0"/>
              <a:t> … ¿</a:t>
            </a:r>
            <a:r>
              <a:rPr lang="es-ES" dirty="0" err="1"/>
              <a:t>What</a:t>
            </a:r>
            <a:r>
              <a:rPr lang="es-ES" dirty="0"/>
              <a:t> can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tell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universe?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FEED34-83BA-D919-4C0B-AE0B2B27C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likely</a:t>
            </a:r>
            <a:r>
              <a:rPr lang="es-ES" dirty="0"/>
              <a:t> </a:t>
            </a:r>
            <a:r>
              <a:rPr lang="es-ES" dirty="0" err="1"/>
              <a:t>tells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…</a:t>
            </a:r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6576265-DC59-85C2-BF00-CDB2339C4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00" y="2495373"/>
            <a:ext cx="6030538" cy="2390374"/>
          </a:xfrm>
          <a:prstGeom prst="rect">
            <a:avLst/>
          </a:prstGeom>
        </p:spPr>
      </p:pic>
      <p:pic>
        <p:nvPicPr>
          <p:cNvPr id="11" name="Imagen 10" descr="Una pelota de fútbol&#10;&#10;El contenido generado por IA puede ser incorrecto.">
            <a:extLst>
              <a:ext uri="{FF2B5EF4-FFF2-40B4-BE49-F238E27FC236}">
                <a16:creationId xmlns:a16="http://schemas.microsoft.com/office/drawing/2014/main" id="{CF95E8F9-199A-CD04-1110-C2BFD701C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16" y="2496467"/>
            <a:ext cx="2665880" cy="2665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81D7DBA0-9531-84E7-52AA-CD4CEED6E3B5}"/>
                  </a:ext>
                </a:extLst>
              </p:cNvPr>
              <p:cNvSpPr/>
              <p:nvPr/>
            </p:nvSpPr>
            <p:spPr>
              <a:xfrm>
                <a:off x="4575594" y="6412248"/>
                <a:ext cx="1148811" cy="300816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380.000 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yr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81D7DBA0-9531-84E7-52AA-CD4CEED6E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594" y="6412248"/>
                <a:ext cx="1148811" cy="3008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E3B29AF7-6A06-18E3-959A-17EF14C5A401}"/>
                  </a:ext>
                </a:extLst>
              </p:cNvPr>
              <p:cNvSpPr/>
              <p:nvPr/>
            </p:nvSpPr>
            <p:spPr>
              <a:xfrm>
                <a:off x="4740727" y="5837970"/>
                <a:ext cx="818547" cy="2469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.000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E3B29AF7-6A06-18E3-959A-17EF14C5A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727" y="5837970"/>
                <a:ext cx="818547" cy="246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671845A5-B22B-D5B3-9B43-1BA8B48033FE}"/>
                  </a:ext>
                </a:extLst>
              </p:cNvPr>
              <p:cNvSpPr/>
              <p:nvPr/>
            </p:nvSpPr>
            <p:spPr>
              <a:xfrm>
                <a:off x="10077018" y="5837970"/>
                <a:ext cx="818547" cy="2469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,725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671845A5-B22B-D5B3-9B43-1BA8B4803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018" y="5837970"/>
                <a:ext cx="818547" cy="246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DC8FF2D1-41EC-4992-3321-39123A8D1752}"/>
                  </a:ext>
                </a:extLst>
              </p:cNvPr>
              <p:cNvSpPr/>
              <p:nvPr/>
            </p:nvSpPr>
            <p:spPr>
              <a:xfrm>
                <a:off x="9911885" y="6364096"/>
                <a:ext cx="1148811" cy="300816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13,8 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Gyr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DC8FF2D1-41EC-4992-3321-39123A8D17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1885" y="6364096"/>
                <a:ext cx="1148811" cy="3008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30C98509-CFFF-3EB7-35ED-B86A41DDC788}"/>
              </a:ext>
            </a:extLst>
          </p:cNvPr>
          <p:cNvCxnSpPr>
            <a:cxnSpLocks/>
          </p:cNvCxnSpPr>
          <p:nvPr/>
        </p:nvCxnSpPr>
        <p:spPr>
          <a:xfrm flipV="1">
            <a:off x="1542830" y="6242005"/>
            <a:ext cx="9604764" cy="6595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ilindro 16">
            <a:extLst>
              <a:ext uri="{FF2B5EF4-FFF2-40B4-BE49-F238E27FC236}">
                <a16:creationId xmlns:a16="http://schemas.microsoft.com/office/drawing/2014/main" id="{C6829352-355F-3BB3-AB6E-394868781D28}"/>
              </a:ext>
            </a:extLst>
          </p:cNvPr>
          <p:cNvSpPr/>
          <p:nvPr/>
        </p:nvSpPr>
        <p:spPr>
          <a:xfrm rot="5400000">
            <a:off x="2872505" y="4862755"/>
            <a:ext cx="118800" cy="2778153"/>
          </a:xfrm>
          <a:prstGeom prst="can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8" name="Imagen 17" descr="Una imagen de una flor&#10;&#10;El contenido generado por IA puede ser incorrecto.">
            <a:extLst>
              <a:ext uri="{FF2B5EF4-FFF2-40B4-BE49-F238E27FC236}">
                <a16:creationId xmlns:a16="http://schemas.microsoft.com/office/drawing/2014/main" id="{941FB482-3C99-882E-62C0-4D4B88335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74" y="5889825"/>
            <a:ext cx="1302293" cy="83244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4E19B37-8E2C-5182-88B2-C04EA46F786F}"/>
              </a:ext>
            </a:extLst>
          </p:cNvPr>
          <p:cNvSpPr txBox="1"/>
          <p:nvPr/>
        </p:nvSpPr>
        <p:spPr>
          <a:xfrm>
            <a:off x="1345516" y="6068207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5DCA7DD6-FE01-B1C8-FCE0-02F2A9F97391}"/>
              </a:ext>
            </a:extLst>
          </p:cNvPr>
          <p:cNvSpPr/>
          <p:nvPr/>
        </p:nvSpPr>
        <p:spPr>
          <a:xfrm>
            <a:off x="11147594" y="6177998"/>
            <a:ext cx="116932" cy="1217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E47A42A-B948-64C4-11A6-6E4B422B62C4}"/>
              </a:ext>
            </a:extLst>
          </p:cNvPr>
          <p:cNvSpPr txBox="1"/>
          <p:nvPr/>
        </p:nvSpPr>
        <p:spPr>
          <a:xfrm>
            <a:off x="4141027" y="5327003"/>
            <a:ext cx="201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RECOMBINATION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4ABD174-5542-06CD-A780-A68DA9E082E6}"/>
              </a:ext>
            </a:extLst>
          </p:cNvPr>
          <p:cNvSpPr txBox="1"/>
          <p:nvPr/>
        </p:nvSpPr>
        <p:spPr>
          <a:xfrm>
            <a:off x="10029401" y="5327003"/>
            <a:ext cx="91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</a:p>
        </p:txBody>
      </p:sp>
      <p:sp>
        <p:nvSpPr>
          <p:cNvPr id="23" name="Cilindro 22">
            <a:extLst>
              <a:ext uri="{FF2B5EF4-FFF2-40B4-BE49-F238E27FC236}">
                <a16:creationId xmlns:a16="http://schemas.microsoft.com/office/drawing/2014/main" id="{5538671C-050E-2960-403B-3E2D05E9C89B}"/>
              </a:ext>
            </a:extLst>
          </p:cNvPr>
          <p:cNvSpPr/>
          <p:nvPr/>
        </p:nvSpPr>
        <p:spPr>
          <a:xfrm rot="5400000">
            <a:off x="7340953" y="3133606"/>
            <a:ext cx="117409" cy="6237844"/>
          </a:xfrm>
          <a:prstGeom prst="can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EA9AC569-1721-2D4B-7925-1EA7CEDA3371}"/>
              </a:ext>
            </a:extLst>
          </p:cNvPr>
          <p:cNvCxnSpPr>
            <a:cxnSpLocks/>
          </p:cNvCxnSpPr>
          <p:nvPr/>
        </p:nvCxnSpPr>
        <p:spPr>
          <a:xfrm>
            <a:off x="5150000" y="6101213"/>
            <a:ext cx="1" cy="2947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Imagen 24" descr="Imagen que contiene animal&#10;&#10;El contenido generado por IA puede ser incorrecto.">
            <a:extLst>
              <a:ext uri="{FF2B5EF4-FFF2-40B4-BE49-F238E27FC236}">
                <a16:creationId xmlns:a16="http://schemas.microsoft.com/office/drawing/2014/main" id="{597FEE0A-DE99-1597-B64F-B4F2000E27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17" y="6025203"/>
            <a:ext cx="818548" cy="461060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548F94F8-8E57-2AE2-002E-C07AD64851C9}"/>
              </a:ext>
            </a:extLst>
          </p:cNvPr>
          <p:cNvSpPr txBox="1"/>
          <p:nvPr/>
        </p:nvSpPr>
        <p:spPr>
          <a:xfrm>
            <a:off x="372813" y="6396335"/>
            <a:ext cx="80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8/35</a:t>
            </a:r>
          </a:p>
        </p:txBody>
      </p:sp>
    </p:spTree>
    <p:extLst>
      <p:ext uri="{BB962C8B-B14F-4D97-AF65-F5344CB8AC3E}">
        <p14:creationId xmlns:p14="http://schemas.microsoft.com/office/powerpoint/2010/main" val="12097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9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66420-D58C-DF96-A653-19E2A4176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8BCBAE-0735-A802-FEC0-EC6F592B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But</a:t>
            </a:r>
            <a:r>
              <a:rPr lang="es-ES" dirty="0"/>
              <a:t> … ¿</a:t>
            </a:r>
            <a:r>
              <a:rPr lang="es-ES" dirty="0" err="1"/>
              <a:t>What</a:t>
            </a:r>
            <a:r>
              <a:rPr lang="es-ES" dirty="0"/>
              <a:t> can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tell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universe?</a:t>
            </a:r>
          </a:p>
        </p:txBody>
      </p:sp>
      <p:pic>
        <p:nvPicPr>
          <p:cNvPr id="10" name="Imagen 9" descr="Un dibujo de una cara feliz&#10;&#10;El contenido generado por IA puede ser incorrecto.">
            <a:extLst>
              <a:ext uri="{FF2B5EF4-FFF2-40B4-BE49-F238E27FC236}">
                <a16:creationId xmlns:a16="http://schemas.microsoft.com/office/drawing/2014/main" id="{E8D2DB4D-4632-E63E-66DB-762DB195C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54" y="2231774"/>
            <a:ext cx="5053365" cy="2846598"/>
          </a:xfrm>
          <a:prstGeom prst="rect">
            <a:avLst/>
          </a:prstGeom>
        </p:spPr>
      </p:pic>
      <p:pic>
        <p:nvPicPr>
          <p:cNvPr id="27" name="Imagen 2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98E1EFD-61E6-5513-70A5-6BC9F35C8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06" y="2235677"/>
            <a:ext cx="4526875" cy="1677792"/>
          </a:xfrm>
          <a:prstGeom prst="rect">
            <a:avLst/>
          </a:prstGeom>
        </p:spPr>
      </p:pic>
      <p:grpSp>
        <p:nvGrpSpPr>
          <p:cNvPr id="42" name="Grupo 41">
            <a:extLst>
              <a:ext uri="{FF2B5EF4-FFF2-40B4-BE49-F238E27FC236}">
                <a16:creationId xmlns:a16="http://schemas.microsoft.com/office/drawing/2014/main" id="{26544614-9969-FE75-45A0-00D9FB8947E7}"/>
              </a:ext>
            </a:extLst>
          </p:cNvPr>
          <p:cNvGrpSpPr/>
          <p:nvPr/>
        </p:nvGrpSpPr>
        <p:grpSpPr>
          <a:xfrm>
            <a:off x="6516007" y="4165170"/>
            <a:ext cx="4526874" cy="913202"/>
            <a:chOff x="6486125" y="3925196"/>
            <a:chExt cx="4526874" cy="913202"/>
          </a:xfrm>
        </p:grpSpPr>
        <p:pic>
          <p:nvPicPr>
            <p:cNvPr id="36" name="Imagen 35" descr="Un dibujo de una persona&#10;&#10;El contenido generado por IA puede ser incorrecto.">
              <a:extLst>
                <a:ext uri="{FF2B5EF4-FFF2-40B4-BE49-F238E27FC236}">
                  <a16:creationId xmlns:a16="http://schemas.microsoft.com/office/drawing/2014/main" id="{B30DD7B3-984A-0F03-5B95-00043837F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125" y="3925196"/>
              <a:ext cx="1508958" cy="913202"/>
            </a:xfrm>
            <a:prstGeom prst="rect">
              <a:avLst/>
            </a:prstGeom>
          </p:spPr>
        </p:pic>
        <p:pic>
          <p:nvPicPr>
            <p:cNvPr id="40" name="Imagen 39" descr="Un dibujo de una persona&#10;&#10;El contenido generado por IA puede ser incorrecto.">
              <a:extLst>
                <a:ext uri="{FF2B5EF4-FFF2-40B4-BE49-F238E27FC236}">
                  <a16:creationId xmlns:a16="http://schemas.microsoft.com/office/drawing/2014/main" id="{EE4D14A9-B2E5-C2AE-D725-BF1549165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5083" y="3925196"/>
              <a:ext cx="1508958" cy="913202"/>
            </a:xfrm>
            <a:prstGeom prst="rect">
              <a:avLst/>
            </a:prstGeom>
          </p:spPr>
        </p:pic>
        <p:pic>
          <p:nvPicPr>
            <p:cNvPr id="41" name="Imagen 40" descr="Un dibujo de una persona&#10;&#10;El contenido generado por IA puede ser incorrecto.">
              <a:extLst>
                <a:ext uri="{FF2B5EF4-FFF2-40B4-BE49-F238E27FC236}">
                  <a16:creationId xmlns:a16="http://schemas.microsoft.com/office/drawing/2014/main" id="{47D7B12D-11EE-E703-FD6E-89FD01C57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4041" y="3925196"/>
              <a:ext cx="1508958" cy="913202"/>
            </a:xfrm>
            <a:prstGeom prst="rect">
              <a:avLst/>
            </a:prstGeom>
          </p:spPr>
        </p:pic>
      </p:grp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20AF1CF-303B-50C7-BAE2-D27B3046854F}"/>
              </a:ext>
            </a:extLst>
          </p:cNvPr>
          <p:cNvSpPr txBox="1"/>
          <p:nvPr/>
        </p:nvSpPr>
        <p:spPr>
          <a:xfrm>
            <a:off x="2912703" y="5591416"/>
            <a:ext cx="6366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Baryon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acoustic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oscillations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854472FB-6E15-6815-EC4B-455421AC8E5C}"/>
              </a:ext>
            </a:extLst>
          </p:cNvPr>
          <p:cNvSpPr txBox="1"/>
          <p:nvPr/>
        </p:nvSpPr>
        <p:spPr>
          <a:xfrm>
            <a:off x="11138850" y="6381427"/>
            <a:ext cx="835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9/35</a:t>
            </a:r>
          </a:p>
        </p:txBody>
      </p:sp>
    </p:spTree>
    <p:extLst>
      <p:ext uri="{BB962C8B-B14F-4D97-AF65-F5344CB8AC3E}">
        <p14:creationId xmlns:p14="http://schemas.microsoft.com/office/powerpoint/2010/main" val="23513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10040-A180-4A1D-80B8-5F11B6342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lápiz&#10;&#10;El contenido generado por IA puede ser incorrecto.">
            <a:extLst>
              <a:ext uri="{FF2B5EF4-FFF2-40B4-BE49-F238E27FC236}">
                <a16:creationId xmlns:a16="http://schemas.microsoft.com/office/drawing/2014/main" id="{806E8E16-E6AA-E906-82A3-8D2ACAD7B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50" y="735104"/>
            <a:ext cx="5096696" cy="461981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B323C8-64A4-04A5-4DAF-CECDE3054C3D}"/>
              </a:ext>
            </a:extLst>
          </p:cNvPr>
          <p:cNvSpPr txBox="1"/>
          <p:nvPr/>
        </p:nvSpPr>
        <p:spPr>
          <a:xfrm>
            <a:off x="1160650" y="5609087"/>
            <a:ext cx="509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inhomogeneity</a:t>
            </a:r>
            <a:r>
              <a:rPr lang="en-US" sz="2000" dirty="0"/>
              <a:t> at recombination becomes an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angular</a:t>
            </a:r>
            <a:r>
              <a:rPr lang="en-US" sz="2000" dirty="0"/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en-US" sz="2000" dirty="0"/>
              <a:t>.</a:t>
            </a:r>
            <a:endParaRPr lang="es-ES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3A3CCFE-59C0-0D37-3FB2-BEBD86639625}"/>
              </a:ext>
            </a:extLst>
          </p:cNvPr>
          <p:cNvSpPr txBox="1"/>
          <p:nvPr/>
        </p:nvSpPr>
        <p:spPr>
          <a:xfrm>
            <a:off x="6849036" y="735104"/>
            <a:ext cx="4338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We study those anisotropies using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spherical harmonics</a:t>
            </a:r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n 16" descr="Gráfico, Gráfico de burbujas&#10;&#10;El contenido generado por IA puede ser incorrecto.">
            <a:extLst>
              <a:ext uri="{FF2B5EF4-FFF2-40B4-BE49-F238E27FC236}">
                <a16:creationId xmlns:a16="http://schemas.microsoft.com/office/drawing/2014/main" id="{B61684F3-4A6D-086D-5AF6-E062BEE23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15280" r="10885" b="17684"/>
          <a:stretch>
            <a:fillRect/>
          </a:stretch>
        </p:blipFill>
        <p:spPr>
          <a:xfrm>
            <a:off x="6766604" y="1900540"/>
            <a:ext cx="4503781" cy="370854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5656A1F-9720-A8D5-B3D4-9E5061A557B8}"/>
              </a:ext>
            </a:extLst>
          </p:cNvPr>
          <p:cNvSpPr txBox="1"/>
          <p:nvPr/>
        </p:nvSpPr>
        <p:spPr>
          <a:xfrm>
            <a:off x="11138850" y="6381427"/>
            <a:ext cx="963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10/35</a:t>
            </a:r>
          </a:p>
        </p:txBody>
      </p:sp>
    </p:spTree>
    <p:extLst>
      <p:ext uri="{BB962C8B-B14F-4D97-AF65-F5344CB8AC3E}">
        <p14:creationId xmlns:p14="http://schemas.microsoft.com/office/powerpoint/2010/main" val="4248123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309EFE3-31EE-45AC-93F5-D5B6DBA58102}"/>
              </a:ext>
            </a:extLst>
          </p:cNvPr>
          <p:cNvSpPr txBox="1"/>
          <p:nvPr/>
        </p:nvSpPr>
        <p:spPr>
          <a:xfrm>
            <a:off x="1499169" y="5796629"/>
            <a:ext cx="9193659" cy="59819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The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decomposition</a:t>
            </a:r>
            <a:r>
              <a:rPr lang="en-US" sz="2000" dirty="0"/>
              <a:t> in spherical harmonics of the CMB allows us to isolate the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 modes</a:t>
            </a:r>
            <a:r>
              <a:rPr lang="en-US" sz="2000" dirty="0"/>
              <a:t> and construct the corresponding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spectrum</a:t>
            </a:r>
            <a:r>
              <a:rPr lang="en-US" sz="2000" dirty="0"/>
              <a:t>.</a:t>
            </a:r>
          </a:p>
        </p:txBody>
      </p:sp>
      <p:pic>
        <p:nvPicPr>
          <p:cNvPr id="4" name="Grabación 2025-06-18 200937" descr="Un conjunto de letras negras en un fondo negro&#10;&#10;El contenido generado por IA puede ser incorrecto.">
            <a:hlinkClick r:id="" action="ppaction://media"/>
            <a:extLst>
              <a:ext uri="{FF2B5EF4-FFF2-40B4-BE49-F238E27FC236}">
                <a16:creationId xmlns:a16="http://schemas.microsoft.com/office/drawing/2014/main" id="{708CD786-FCC2-86A4-7D07-6BD193A8F6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7092" y="597648"/>
            <a:ext cx="8177811" cy="49680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5937920D-0029-8A3F-4363-59876E8CC411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11/35</a:t>
            </a:r>
          </a:p>
        </p:txBody>
      </p:sp>
    </p:spTree>
    <p:extLst>
      <p:ext uri="{BB962C8B-B14F-4D97-AF65-F5344CB8AC3E}">
        <p14:creationId xmlns:p14="http://schemas.microsoft.com/office/powerpoint/2010/main" val="354627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56F759-E2C1-B28D-C187-F1EF5923F47A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When we look at the power spectrum from </a:t>
            </a:r>
            <a:r>
              <a:rPr lang="en-US" sz="2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left to right</a:t>
            </a: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we are moving to increasingly </a:t>
            </a:r>
            <a:r>
              <a:rPr lang="en-US" sz="2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smaller scales.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 descr="Pantalla de un computador&#10;&#10;El contenido generado por IA puede ser incorrecto.">
            <a:extLst>
              <a:ext uri="{FF2B5EF4-FFF2-40B4-BE49-F238E27FC236}">
                <a16:creationId xmlns:a16="http://schemas.microsoft.com/office/drawing/2014/main" id="{A0454062-0E0F-FA26-D8C4-6D73AD8C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8" y="1752610"/>
            <a:ext cx="7608304" cy="34237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9BB0C2-8B85-D27B-AF67-AA9D1C4E0225}"/>
              </a:ext>
            </a:extLst>
          </p:cNvPr>
          <p:cNvSpPr txBox="1"/>
          <p:nvPr/>
        </p:nvSpPr>
        <p:spPr>
          <a:xfrm>
            <a:off x="11138849" y="6381427"/>
            <a:ext cx="986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12/35</a:t>
            </a:r>
          </a:p>
        </p:txBody>
      </p:sp>
    </p:spTree>
    <p:extLst>
      <p:ext uri="{BB962C8B-B14F-4D97-AF65-F5344CB8AC3E}">
        <p14:creationId xmlns:p14="http://schemas.microsoft.com/office/powerpoint/2010/main" val="336648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30F1E-C674-EF7F-FCEC-DE66F624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Besides</a:t>
            </a:r>
            <a:r>
              <a:rPr lang="es-ES" dirty="0"/>
              <a:t>…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9E8D959C-A99C-EE49-D22A-B55EAF220D43}"/>
              </a:ext>
            </a:extLst>
          </p:cNvPr>
          <p:cNvGrpSpPr/>
          <p:nvPr/>
        </p:nvGrpSpPr>
        <p:grpSpPr>
          <a:xfrm>
            <a:off x="838199" y="1338251"/>
            <a:ext cx="7346576" cy="4456415"/>
            <a:chOff x="838200" y="1328530"/>
            <a:chExt cx="8695944" cy="5040356"/>
          </a:xfrm>
        </p:grpSpPr>
        <p:pic>
          <p:nvPicPr>
            <p:cNvPr id="6" name="Imagen 5" descr="Gráfico, Histograma&#10;&#10;El contenido generado por IA puede ser incorrecto.">
              <a:extLst>
                <a:ext uri="{FF2B5EF4-FFF2-40B4-BE49-F238E27FC236}">
                  <a16:creationId xmlns:a16="http://schemas.microsoft.com/office/drawing/2014/main" id="{1C4BB2E8-2DB9-9BDF-A974-B83F4F48A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851750"/>
              <a:ext cx="8695944" cy="4517136"/>
            </a:xfrm>
            <a:prstGeom prst="rect">
              <a:avLst/>
            </a:prstGeom>
          </p:spPr>
        </p:pic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49CD5764-40B5-F141-65D9-2EE3D255FCF5}"/>
                </a:ext>
              </a:extLst>
            </p:cNvPr>
            <p:cNvCxnSpPr>
              <a:cxnSpLocks/>
            </p:cNvCxnSpPr>
            <p:nvPr/>
          </p:nvCxnSpPr>
          <p:spPr>
            <a:xfrm>
              <a:off x="4291104" y="1978212"/>
              <a:ext cx="0" cy="24709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1AE389A4-DF0B-98BF-ADA8-271255FDEE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7190" y="4361262"/>
              <a:ext cx="0" cy="3601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0603B5B-4CAB-4E0C-5156-121D3F3FEE3C}"/>
                </a:ext>
              </a:extLst>
            </p:cNvPr>
            <p:cNvSpPr txBox="1"/>
            <p:nvPr/>
          </p:nvSpPr>
          <p:spPr>
            <a:xfrm>
              <a:off x="3705175" y="1328530"/>
              <a:ext cx="1171859" cy="523220"/>
            </a:xfrm>
            <a:prstGeom prst="rect">
              <a:avLst/>
            </a:prstGeom>
            <a:solidFill>
              <a:srgbClr val="FFCC00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1st </a:t>
              </a:r>
              <a:r>
                <a:rPr lang="es-ES" sz="14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peak</a:t>
              </a:r>
              <a:endParaRPr lang="es-E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s-ES" sz="1400" i="1" dirty="0">
                  <a:solidFill>
                    <a:schemeClr val="tx1"/>
                  </a:solidFill>
                </a:rPr>
                <a:t>Flat universe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C7C046C-DCEF-A018-ECDA-5FB881795E3C}"/>
                </a:ext>
              </a:extLst>
            </p:cNvPr>
            <p:cNvSpPr txBox="1"/>
            <p:nvPr/>
          </p:nvSpPr>
          <p:spPr>
            <a:xfrm>
              <a:off x="4329949" y="4806485"/>
              <a:ext cx="1284942" cy="738664"/>
            </a:xfrm>
            <a:prstGeom prst="rect">
              <a:avLst/>
            </a:prstGeom>
            <a:solidFill>
              <a:srgbClr val="FFCC00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2nd </a:t>
              </a:r>
              <a:r>
                <a:rPr lang="es-ES" sz="14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peak</a:t>
              </a:r>
              <a:endParaRPr lang="es-E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s-ES" sz="1400" i="1" dirty="0" err="1">
                  <a:solidFill>
                    <a:schemeClr val="tx1"/>
                  </a:solidFill>
                </a:rPr>
                <a:t>Baryonic</a:t>
              </a:r>
              <a:r>
                <a:rPr lang="es-ES" sz="1400" i="1" dirty="0">
                  <a:solidFill>
                    <a:schemeClr val="tx1"/>
                  </a:solidFill>
                </a:rPr>
                <a:t> </a:t>
              </a:r>
              <a:r>
                <a:rPr lang="es-ES" sz="1400" i="1" dirty="0" err="1">
                  <a:solidFill>
                    <a:schemeClr val="tx1"/>
                  </a:solidFill>
                </a:rPr>
                <a:t>dark</a:t>
              </a:r>
              <a:r>
                <a:rPr lang="es-ES" sz="1400" i="1" dirty="0">
                  <a:solidFill>
                    <a:schemeClr val="tx1"/>
                  </a:solidFill>
                </a:rPr>
                <a:t> </a:t>
              </a:r>
              <a:r>
                <a:rPr lang="es-ES" sz="1400" i="1" dirty="0" err="1">
                  <a:solidFill>
                    <a:schemeClr val="tx1"/>
                  </a:solidFill>
                </a:rPr>
                <a:t>matter</a:t>
              </a:r>
              <a:endParaRPr lang="es-ES" sz="1400" i="1" dirty="0">
                <a:solidFill>
                  <a:schemeClr val="tx1"/>
                </a:solidFill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D483453-DAE7-9F31-1AD1-0EB5DDBDCA5D}"/>
                </a:ext>
              </a:extLst>
            </p:cNvPr>
            <p:cNvSpPr txBox="1"/>
            <p:nvPr/>
          </p:nvSpPr>
          <p:spPr>
            <a:xfrm>
              <a:off x="5062240" y="3359129"/>
              <a:ext cx="1105303" cy="523220"/>
            </a:xfrm>
            <a:prstGeom prst="rect">
              <a:avLst/>
            </a:prstGeom>
            <a:solidFill>
              <a:srgbClr val="FFCC00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3rd </a:t>
              </a:r>
              <a:r>
                <a:rPr lang="es-ES" sz="14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peak</a:t>
              </a:r>
              <a:endParaRPr lang="es-E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s-ES" sz="1400" i="1" dirty="0" err="1">
                  <a:solidFill>
                    <a:schemeClr val="tx1"/>
                  </a:solidFill>
                </a:rPr>
                <a:t>Dark</a:t>
              </a:r>
              <a:r>
                <a:rPr lang="es-ES" sz="1400" i="1" dirty="0">
                  <a:solidFill>
                    <a:schemeClr val="tx1"/>
                  </a:solidFill>
                </a:rPr>
                <a:t> </a:t>
              </a:r>
              <a:r>
                <a:rPr lang="es-ES" sz="1400" i="1" dirty="0" err="1">
                  <a:solidFill>
                    <a:schemeClr val="tx1"/>
                  </a:solidFill>
                </a:rPr>
                <a:t>matter</a:t>
              </a:r>
              <a:endParaRPr lang="es-E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BD6CEC46-4B72-338C-62FA-C1813D6008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4892" y="3962880"/>
              <a:ext cx="1" cy="2106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6F8BE80-CC7F-4BF7-5C51-A5A34933C002}"/>
              </a:ext>
            </a:extLst>
          </p:cNvPr>
          <p:cNvSpPr txBox="1"/>
          <p:nvPr/>
        </p:nvSpPr>
        <p:spPr>
          <a:xfrm>
            <a:off x="838199" y="5872364"/>
            <a:ext cx="1083085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1900" dirty="0"/>
              <a:t> Precision of parameter estimation depends on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instrumental noise</a:t>
            </a:r>
            <a:r>
              <a:rPr lang="en-US" sz="1900" dirty="0"/>
              <a:t>, 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r>
              <a:rPr lang="en-US" sz="1900" dirty="0"/>
              <a:t>, and 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variance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A377512B-A5E5-A46F-7F46-C7FDC96A0DD8}"/>
                  </a:ext>
                </a:extLst>
              </p:cNvPr>
              <p:cNvSpPr txBox="1"/>
              <p:nvPr/>
            </p:nvSpPr>
            <p:spPr>
              <a:xfrm>
                <a:off x="8184777" y="1997267"/>
                <a:ext cx="3169023" cy="3600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chemeClr val="tx1"/>
                    </a:solidFill>
                  </a:rPr>
                  <a:t>CMB anisotropies are </a:t>
                </a:r>
                <a:r>
                  <a:rPr lang="en-US" sz="19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sensitive</a:t>
                </a:r>
                <a:r>
                  <a:rPr lang="en-US" sz="1900" dirty="0">
                    <a:solidFill>
                      <a:schemeClr val="tx1"/>
                    </a:solidFill>
                  </a:rPr>
                  <a:t> to a host of cosmological parameters: </a:t>
                </a:r>
                <a:r>
                  <a:rPr lang="en-US" sz="19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s-ES" sz="19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s-ES" sz="19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s-ES" sz="19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s-ES" sz="19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S" sz="1900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sz="190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190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s-ES" sz="19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, </m:t>
                    </m:r>
                    <m:r>
                      <a:rPr lang="es-ES" sz="19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9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}</a:t>
                </a:r>
              </a:p>
              <a:p>
                <a:endParaRPr lang="en-US" sz="19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chemeClr val="tx1"/>
                    </a:solidFill>
                  </a:rPr>
                  <a:t>The problem is the</a:t>
                </a:r>
                <a:r>
                  <a:rPr lang="en-US" sz="1900" dirty="0"/>
                  <a:t> </a:t>
                </a:r>
                <a:r>
                  <a:rPr lang="en-US" sz="19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parameter degeneracy:</a:t>
                </a:r>
                <a:r>
                  <a:rPr lang="en-US" sz="1900" dirty="0"/>
                  <a:t> the fact that cosmological parameters tend to have </a:t>
                </a:r>
                <a:r>
                  <a:rPr lang="en-US" sz="19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similar effect </a:t>
                </a:r>
                <a:r>
                  <a:rPr lang="en-US" sz="1900" dirty="0"/>
                  <a:t>on the power spectrum.</a:t>
                </a:r>
                <a:endParaRPr lang="en-US" sz="19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A377512B-A5E5-A46F-7F46-C7FDC96A0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777" y="1997267"/>
                <a:ext cx="3169023" cy="3600986"/>
              </a:xfrm>
              <a:prstGeom prst="rect">
                <a:avLst/>
              </a:prstGeom>
              <a:blipFill>
                <a:blip r:embed="rId3"/>
                <a:stretch>
                  <a:fillRect l="-1538" t="-847" r="-3846" b="-203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uadroTexto 31">
            <a:extLst>
              <a:ext uri="{FF2B5EF4-FFF2-40B4-BE49-F238E27FC236}">
                <a16:creationId xmlns:a16="http://schemas.microsoft.com/office/drawing/2014/main" id="{3233AA98-47B9-2FF1-1A8C-F09591BE8FB6}"/>
              </a:ext>
            </a:extLst>
          </p:cNvPr>
          <p:cNvSpPr txBox="1"/>
          <p:nvPr/>
        </p:nvSpPr>
        <p:spPr>
          <a:xfrm>
            <a:off x="11138849" y="6381427"/>
            <a:ext cx="986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13/35</a:t>
            </a:r>
          </a:p>
        </p:txBody>
      </p:sp>
    </p:spTree>
    <p:extLst>
      <p:ext uri="{BB962C8B-B14F-4D97-AF65-F5344CB8AC3E}">
        <p14:creationId xmlns:p14="http://schemas.microsoft.com/office/powerpoint/2010/main" val="4227251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0411F84-EA15-A582-4CAF-251E92A70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295" y="345465"/>
            <a:ext cx="5675405" cy="560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C1DD816-B731-DFB0-6E55-79ED1CBCC10C}"/>
              </a:ext>
            </a:extLst>
          </p:cNvPr>
          <p:cNvSpPr txBox="1"/>
          <p:nvPr/>
        </p:nvSpPr>
        <p:spPr>
          <a:xfrm>
            <a:off x="1159711" y="6028622"/>
            <a:ext cx="987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s-ES" dirty="0"/>
              <a:t> </a:t>
            </a:r>
            <a:r>
              <a:rPr lang="es-E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acoustic</a:t>
            </a:r>
            <a:r>
              <a:rPr lang="es-ES" dirty="0"/>
              <a:t> </a:t>
            </a:r>
            <a:r>
              <a:rPr lang="es-ES" dirty="0" err="1"/>
              <a:t>temperature</a:t>
            </a:r>
            <a:r>
              <a:rPr lang="es-ES" dirty="0"/>
              <a:t> </a:t>
            </a:r>
            <a:r>
              <a:rPr lang="es-ES" dirty="0" err="1"/>
              <a:t>spectrum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four</a:t>
            </a:r>
            <a:r>
              <a:rPr lang="es-ES" dirty="0"/>
              <a:t> fundamental </a:t>
            </a:r>
            <a:r>
              <a:rPr lang="es-ES" dirty="0" err="1"/>
              <a:t>cosmological</a:t>
            </a:r>
            <a:r>
              <a:rPr lang="es-ES" dirty="0"/>
              <a:t> </a:t>
            </a:r>
            <a:r>
              <a:rPr lang="es-ES" dirty="0" err="1"/>
              <a:t>parameters</a:t>
            </a:r>
            <a:r>
              <a:rPr lang="es-ES" dirty="0"/>
              <a:t>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35E172-7144-C258-2AFC-B61D178ACD7E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14/35</a:t>
            </a:r>
          </a:p>
        </p:txBody>
      </p:sp>
    </p:spTree>
    <p:extLst>
      <p:ext uri="{BB962C8B-B14F-4D97-AF65-F5344CB8AC3E}">
        <p14:creationId xmlns:p14="http://schemas.microsoft.com/office/powerpoint/2010/main" val="3794256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A07CDEE-D53E-6D38-6E68-C1A909E4EE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r="6773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F37C1A-019B-1DB6-97F8-A766F0CE1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es-ES" sz="8000">
                <a:ln w="22225">
                  <a:solidFill>
                    <a:srgbClr val="FFFFFF"/>
                  </a:solidFill>
                </a:ln>
                <a:noFill/>
              </a:rPr>
              <a:t>CMB polarization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873546-8C93-5700-9B77-3AB16BD1E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rgbClr val="FFFFFF"/>
                </a:solidFill>
              </a:rPr>
              <a:t>It refers to the </a:t>
            </a:r>
            <a:r>
              <a:rPr 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polarization</a:t>
            </a:r>
            <a:r>
              <a:rPr lang="es-ES" sz="2000">
                <a:solidFill>
                  <a:srgbClr val="FFFFFF"/>
                </a:solidFill>
              </a:rPr>
              <a:t> pattern observed on the sky generated by </a:t>
            </a:r>
            <a:r>
              <a:rPr 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Thomson scattering </a:t>
            </a:r>
            <a:r>
              <a:rPr lang="es-ES" sz="2000">
                <a:solidFill>
                  <a:srgbClr val="FFFFFF"/>
                </a:solidFill>
              </a:rPr>
              <a:t>of temperature anisotropies on the </a:t>
            </a:r>
            <a:r>
              <a:rPr lang="es-ES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scattering surface </a:t>
            </a:r>
            <a:r>
              <a:rPr lang="es-ES" sz="2000">
                <a:solidFill>
                  <a:srgbClr val="FFFFFF"/>
                </a:solidFill>
              </a:rPr>
              <a:t>of the photons.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F1945D-2069-81D9-BF06-4BEF9CAB26DB}"/>
              </a:ext>
            </a:extLst>
          </p:cNvPr>
          <p:cNvSpPr txBox="1"/>
          <p:nvPr/>
        </p:nvSpPr>
        <p:spPr>
          <a:xfrm>
            <a:off x="11138849" y="6381427"/>
            <a:ext cx="94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15/35</a:t>
            </a:r>
          </a:p>
        </p:txBody>
      </p:sp>
    </p:spTree>
    <p:extLst>
      <p:ext uri="{BB962C8B-B14F-4D97-AF65-F5344CB8AC3E}">
        <p14:creationId xmlns:p14="http://schemas.microsoft.com/office/powerpoint/2010/main" val="1991842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0C500-82F8-76B2-AFFC-E654B9FE7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55471-FF38-2C81-2B9D-83BDD1E4E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polarization occur?</a:t>
            </a:r>
            <a:endParaRPr lang="es-ES" dirty="0"/>
          </a:p>
        </p:txBody>
      </p:sp>
      <p:pic>
        <p:nvPicPr>
          <p:cNvPr id="7" name="Imagen 6" descr="Forma, Polígono&#10;&#10;El contenido generado por IA puede ser incorrecto.">
            <a:extLst>
              <a:ext uri="{FF2B5EF4-FFF2-40B4-BE49-F238E27FC236}">
                <a16:creationId xmlns:a16="http://schemas.microsoft.com/office/drawing/2014/main" id="{0F5DEE0E-F6DA-6EED-E7DA-C7A2FE146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8" y="2215904"/>
            <a:ext cx="3334777" cy="33100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C355427-EE4E-AC52-B8DC-76E9769D6CA2}"/>
              </a:ext>
            </a:extLst>
          </p:cNvPr>
          <p:cNvSpPr txBox="1"/>
          <p:nvPr/>
        </p:nvSpPr>
        <p:spPr>
          <a:xfrm>
            <a:off x="1087061" y="5690619"/>
            <a:ext cx="47138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The incident unpolarized light "</a:t>
            </a:r>
            <a:r>
              <a:rPr lang="en-US" sz="1400" i="1" dirty="0"/>
              <a:t>shakes</a:t>
            </a:r>
            <a:r>
              <a:rPr lang="en-US" sz="1400" dirty="0"/>
              <a:t>" the electrons.  This shaking re-radiates the outgoing reflected light so that its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polarization</a:t>
            </a:r>
            <a:r>
              <a:rPr lang="en-US" sz="1400" dirty="0"/>
              <a:t> is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perpendicular to the plane of the scattering</a:t>
            </a:r>
            <a:r>
              <a:rPr lang="en-US" sz="1400" dirty="0"/>
              <a:t>.</a:t>
            </a:r>
            <a:endParaRPr lang="es-ES" sz="14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1E803CA-0FD6-51E4-64F9-6FC7A733A836}"/>
              </a:ext>
            </a:extLst>
          </p:cNvPr>
          <p:cNvSpPr txBox="1"/>
          <p:nvPr/>
        </p:nvSpPr>
        <p:spPr>
          <a:xfrm>
            <a:off x="2706540" y="1589599"/>
            <a:ext cx="1474891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general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C30C763-D022-61B6-C674-4A2C43CC1192}"/>
              </a:ext>
            </a:extLst>
          </p:cNvPr>
          <p:cNvSpPr txBox="1"/>
          <p:nvPr/>
        </p:nvSpPr>
        <p:spPr>
          <a:xfrm>
            <a:off x="7853374" y="1589599"/>
            <a:ext cx="1789272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particular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D0F668D-FB06-BBDA-D6CB-6403B49C34F8}"/>
              </a:ext>
            </a:extLst>
          </p:cNvPr>
          <p:cNvSpPr txBox="1"/>
          <p:nvPr/>
        </p:nvSpPr>
        <p:spPr>
          <a:xfrm>
            <a:off x="6391086" y="5767563"/>
            <a:ext cx="4713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 err="1"/>
              <a:t>Only</a:t>
            </a:r>
            <a:r>
              <a:rPr lang="es-ES" sz="1600" dirty="0"/>
              <a:t> a </a:t>
            </a:r>
            <a:r>
              <a:rPr lang="es-E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quadrupole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s-E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dirty="0" err="1"/>
              <a:t>generates</a:t>
            </a:r>
            <a:r>
              <a:rPr lang="es-ES" sz="1600" dirty="0"/>
              <a:t> linear </a:t>
            </a:r>
            <a:r>
              <a:rPr lang="es-ES" sz="1600" dirty="0" err="1"/>
              <a:t>polarization</a:t>
            </a:r>
            <a:endParaRPr lang="es-ES" sz="1600" dirty="0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2057ABCE-0A1D-8E6A-7C45-1A1F100B2F02}"/>
              </a:ext>
            </a:extLst>
          </p:cNvPr>
          <p:cNvSpPr/>
          <p:nvPr/>
        </p:nvSpPr>
        <p:spPr>
          <a:xfrm>
            <a:off x="5568576" y="3642822"/>
            <a:ext cx="1054847" cy="443753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59000">
                <a:schemeClr val="accent5"/>
              </a:gs>
            </a:gsLst>
            <a:lin ang="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 descr="Diagrama&#10;&#10;El contenido generado por IA puede ser incorrecto.">
            <a:extLst>
              <a:ext uri="{FF2B5EF4-FFF2-40B4-BE49-F238E27FC236}">
                <a16:creationId xmlns:a16="http://schemas.microsoft.com/office/drawing/2014/main" id="{4E4EF7A2-02D6-3D56-7296-5FF8C7AD3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22" y="2215904"/>
            <a:ext cx="3334777" cy="331007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47D6CCF-0CDC-F64F-6E61-588D9648CE84}"/>
              </a:ext>
            </a:extLst>
          </p:cNvPr>
          <p:cNvSpPr txBox="1"/>
          <p:nvPr/>
        </p:nvSpPr>
        <p:spPr>
          <a:xfrm>
            <a:off x="11138850" y="6381427"/>
            <a:ext cx="99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16/35</a:t>
            </a:r>
          </a:p>
        </p:txBody>
      </p:sp>
    </p:spTree>
    <p:extLst>
      <p:ext uri="{BB962C8B-B14F-4D97-AF65-F5344CB8AC3E}">
        <p14:creationId xmlns:p14="http://schemas.microsoft.com/office/powerpoint/2010/main" val="382076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3923ED-393C-1DA5-C430-0DC94EE0B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69" y="730725"/>
            <a:ext cx="3553412" cy="692559"/>
          </a:xfrm>
        </p:spPr>
        <p:txBody>
          <a:bodyPr anchor="b">
            <a:normAutofit fontScale="90000"/>
          </a:bodyPr>
          <a:lstStyle/>
          <a:p>
            <a:r>
              <a:rPr lang="es-ES" dirty="0"/>
              <a:t>Content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DE7144-D088-0213-D5D4-80203C8A2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90" y="1695616"/>
            <a:ext cx="3553412" cy="470717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</a:t>
            </a:r>
            <a:r>
              <a:rPr 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microwave</a:t>
            </a:r>
            <a:r>
              <a:rPr 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r>
              <a:rPr 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(CMB)</a:t>
            </a:r>
          </a:p>
          <a:p>
            <a:pPr lvl="1"/>
            <a:r>
              <a:rPr lang="es-ES" sz="1800" dirty="0" err="1"/>
              <a:t>What</a:t>
            </a:r>
            <a:r>
              <a:rPr lang="es-ES" sz="1800" dirty="0"/>
              <a:t> </a:t>
            </a:r>
            <a:r>
              <a:rPr lang="es-ES" sz="1800" dirty="0" err="1"/>
              <a:t>is</a:t>
            </a:r>
            <a:r>
              <a:rPr lang="es-ES" sz="1800" dirty="0"/>
              <a:t> </a:t>
            </a:r>
            <a:r>
              <a:rPr lang="es-ES" sz="1800" dirty="0" err="1"/>
              <a:t>that</a:t>
            </a:r>
            <a:r>
              <a:rPr lang="es-ES" sz="1800" dirty="0"/>
              <a:t>?</a:t>
            </a:r>
          </a:p>
          <a:p>
            <a:pPr lvl="1"/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power</a:t>
            </a:r>
            <a:r>
              <a:rPr lang="es-ES" sz="1800" dirty="0"/>
              <a:t> </a:t>
            </a:r>
            <a:r>
              <a:rPr lang="es-ES" sz="1800" dirty="0" err="1"/>
              <a:t>spectrum</a:t>
            </a:r>
            <a:r>
              <a:rPr lang="es-ES" sz="1800" dirty="0"/>
              <a:t> and </a:t>
            </a:r>
            <a:r>
              <a:rPr lang="es-ES" sz="1800" dirty="0" err="1"/>
              <a:t>what</a:t>
            </a:r>
            <a:r>
              <a:rPr lang="es-ES" sz="1800" dirty="0"/>
              <a:t> </a:t>
            </a:r>
            <a:r>
              <a:rPr lang="es-ES" sz="1800" dirty="0" err="1"/>
              <a:t>it</a:t>
            </a:r>
            <a:r>
              <a:rPr lang="es-ES" sz="1800" dirty="0"/>
              <a:t> can </a:t>
            </a:r>
            <a:r>
              <a:rPr lang="es-ES" sz="1800" dirty="0" err="1"/>
              <a:t>say</a:t>
            </a:r>
            <a:r>
              <a:rPr lang="es-ES" sz="1800" dirty="0"/>
              <a:t> </a:t>
            </a:r>
            <a:r>
              <a:rPr lang="es-ES" sz="1800" dirty="0" err="1"/>
              <a:t>about</a:t>
            </a:r>
            <a:r>
              <a:rPr lang="es-ES" sz="1800" dirty="0"/>
              <a:t> </a:t>
            </a:r>
            <a:r>
              <a:rPr lang="es-ES" sz="1800" dirty="0" err="1"/>
              <a:t>the</a:t>
            </a:r>
            <a:r>
              <a:rPr lang="es-ES" sz="1800" dirty="0"/>
              <a:t> universe.</a:t>
            </a:r>
          </a:p>
          <a:p>
            <a:pPr lvl="1"/>
            <a:r>
              <a:rPr lang="es-ES" sz="1800" dirty="0"/>
              <a:t>CMB </a:t>
            </a:r>
            <a:r>
              <a:rPr lang="es-ES" sz="1800" dirty="0" err="1"/>
              <a:t>polarization</a:t>
            </a:r>
            <a:r>
              <a:rPr lang="es-ES" sz="1800" dirty="0"/>
              <a:t>: </a:t>
            </a:r>
            <a:r>
              <a:rPr lang="es-ES" sz="1800" dirty="0" err="1"/>
              <a:t>what</a:t>
            </a:r>
            <a:r>
              <a:rPr lang="es-ES" sz="1800" dirty="0"/>
              <a:t> </a:t>
            </a:r>
            <a:r>
              <a:rPr lang="es-ES" sz="1800" dirty="0" err="1"/>
              <a:t>it</a:t>
            </a:r>
            <a:r>
              <a:rPr lang="es-ES" sz="1800" dirty="0"/>
              <a:t> </a:t>
            </a:r>
            <a:r>
              <a:rPr lang="es-ES" sz="1800" dirty="0" err="1"/>
              <a:t>is</a:t>
            </a:r>
            <a:r>
              <a:rPr lang="es-ES" sz="1800" dirty="0"/>
              <a:t> and </a:t>
            </a:r>
            <a:r>
              <a:rPr lang="es-ES" sz="1800" dirty="0" err="1"/>
              <a:t>how</a:t>
            </a:r>
            <a:r>
              <a:rPr lang="es-ES" sz="1800" dirty="0"/>
              <a:t> </a:t>
            </a:r>
            <a:r>
              <a:rPr lang="es-ES" sz="1800" dirty="0" err="1"/>
              <a:t>important</a:t>
            </a:r>
            <a:r>
              <a:rPr lang="es-ES" sz="1800" dirty="0"/>
              <a:t> </a:t>
            </a:r>
            <a:r>
              <a:rPr lang="es-ES" sz="1800" dirty="0" err="1"/>
              <a:t>it</a:t>
            </a:r>
            <a:r>
              <a:rPr lang="es-ES" sz="1800" dirty="0"/>
              <a:t> </a:t>
            </a:r>
            <a:r>
              <a:rPr lang="es-ES" sz="1800" dirty="0" err="1"/>
              <a:t>is</a:t>
            </a:r>
            <a:r>
              <a:rPr lang="es-ES" sz="1800" dirty="0"/>
              <a:t>.</a:t>
            </a:r>
          </a:p>
          <a:p>
            <a:pPr lvl="1"/>
            <a:r>
              <a:rPr lang="es-ES" sz="1800" dirty="0" err="1"/>
              <a:t>The</a:t>
            </a:r>
            <a:r>
              <a:rPr lang="es-ES" sz="1800" dirty="0"/>
              <a:t> tensor-</a:t>
            </a:r>
            <a:r>
              <a:rPr lang="es-ES" sz="1800" dirty="0" err="1"/>
              <a:t>to</a:t>
            </a:r>
            <a:r>
              <a:rPr lang="es-ES" sz="1800" dirty="0"/>
              <a:t>-</a:t>
            </a:r>
            <a:r>
              <a:rPr lang="es-ES" sz="1800" dirty="0" err="1"/>
              <a:t>scalar</a:t>
            </a:r>
            <a:r>
              <a:rPr lang="es-ES" sz="1800" dirty="0"/>
              <a:t> ratio: </a:t>
            </a:r>
            <a:r>
              <a:rPr lang="es-ES" sz="1800" dirty="0" err="1"/>
              <a:t>deepening</a:t>
            </a:r>
            <a:r>
              <a:rPr lang="es-ES" sz="1800" dirty="0"/>
              <a:t> </a:t>
            </a:r>
            <a:r>
              <a:rPr lang="es-ES" sz="1800" dirty="0" err="1"/>
              <a:t>our</a:t>
            </a:r>
            <a:r>
              <a:rPr lang="es-ES" sz="1800" dirty="0"/>
              <a:t> </a:t>
            </a:r>
            <a:r>
              <a:rPr lang="es-ES" sz="1800" dirty="0" err="1"/>
              <a:t>knowledge</a:t>
            </a:r>
            <a:r>
              <a:rPr lang="es-ES" sz="1800" dirty="0"/>
              <a:t>.</a:t>
            </a:r>
          </a:p>
          <a:p>
            <a:pPr lvl="1"/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annoying</a:t>
            </a:r>
            <a:r>
              <a:rPr lang="es-ES" sz="1800" dirty="0"/>
              <a:t> </a:t>
            </a:r>
            <a:r>
              <a:rPr lang="es-ES" sz="1800" dirty="0" err="1"/>
              <a:t>foregrounds</a:t>
            </a:r>
            <a:r>
              <a:rPr lang="es-ES" sz="1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</a:t>
            </a:r>
          </a:p>
          <a:p>
            <a:pPr lvl="1"/>
            <a:r>
              <a:rPr lang="es-ES" sz="1800" dirty="0" err="1"/>
              <a:t>Outline</a:t>
            </a:r>
            <a:r>
              <a:rPr lang="es-ES" sz="1800" dirty="0"/>
              <a:t>.</a:t>
            </a:r>
          </a:p>
          <a:p>
            <a:pPr lvl="1"/>
            <a:r>
              <a:rPr lang="es-ES" sz="1800" dirty="0" err="1"/>
              <a:t>What</a:t>
            </a:r>
            <a:r>
              <a:rPr lang="es-ES" sz="1800" dirty="0"/>
              <a:t> has </a:t>
            </a:r>
            <a:r>
              <a:rPr lang="es-ES" sz="1800" dirty="0" err="1"/>
              <a:t>been</a:t>
            </a:r>
            <a:r>
              <a:rPr lang="es-ES" sz="1800" dirty="0"/>
              <a:t> done so </a:t>
            </a:r>
            <a:r>
              <a:rPr lang="es-ES" sz="1800" dirty="0" err="1"/>
              <a:t>far</a:t>
            </a:r>
            <a:r>
              <a:rPr lang="es-ES" sz="1800" dirty="0"/>
              <a:t>…</a:t>
            </a:r>
          </a:p>
          <a:p>
            <a:pPr lvl="1"/>
            <a:r>
              <a:rPr lang="es-ES" sz="1800" dirty="0" err="1"/>
              <a:t>Ongoing</a:t>
            </a:r>
            <a:r>
              <a:rPr lang="es-ES" sz="1800" dirty="0"/>
              <a:t> and future </a:t>
            </a:r>
            <a:r>
              <a:rPr lang="es-ES" sz="1800" dirty="0" err="1"/>
              <a:t>work</a:t>
            </a:r>
            <a:r>
              <a:rPr lang="es-ES" sz="1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es-E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s-ES" sz="1500" dirty="0"/>
          </a:p>
          <a:p>
            <a:pPr marL="457200" lvl="1" indent="0">
              <a:buNone/>
            </a:pPr>
            <a:endParaRPr lang="es-ES" sz="1500" dirty="0"/>
          </a:p>
          <a:p>
            <a:pPr marL="0" indent="0">
              <a:buNone/>
            </a:pPr>
            <a:endParaRPr lang="es-ES" sz="1500" dirty="0"/>
          </a:p>
          <a:p>
            <a:pPr marL="0" indent="0">
              <a:buNone/>
            </a:pPr>
            <a:endParaRPr lang="es-ES" sz="1500" dirty="0"/>
          </a:p>
        </p:txBody>
      </p:sp>
      <p:pic>
        <p:nvPicPr>
          <p:cNvPr id="5" name="Imagen 4" descr="Un barco en el mar&#10;&#10;El contenido generado por IA puede ser incorrecto.">
            <a:extLst>
              <a:ext uri="{FF2B5EF4-FFF2-40B4-BE49-F238E27FC236}">
                <a16:creationId xmlns:a16="http://schemas.microsoft.com/office/drawing/2014/main" id="{ED91B5BD-E993-A816-0F08-6AA089D27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8" r="12041"/>
          <a:stretch>
            <a:fillRect/>
          </a:stretch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1F13BCF-A04F-57B8-8CD3-79EC5AF8C310}"/>
              </a:ext>
            </a:extLst>
          </p:cNvPr>
          <p:cNvSpPr txBox="1"/>
          <p:nvPr/>
        </p:nvSpPr>
        <p:spPr>
          <a:xfrm>
            <a:off x="8081772" y="6402788"/>
            <a:ext cx="411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BICEP/Keck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s-E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South Pole</a:t>
            </a:r>
          </a:p>
        </p:txBody>
      </p:sp>
    </p:spTree>
    <p:extLst>
      <p:ext uri="{BB962C8B-B14F-4D97-AF65-F5344CB8AC3E}">
        <p14:creationId xmlns:p14="http://schemas.microsoft.com/office/powerpoint/2010/main" val="3120006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A4E13-3ABB-0828-04AF-874E4EA1E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Where does the quadrupole anisotropy come from?</a:t>
            </a:r>
            <a:endParaRPr lang="es-ES" sz="3600" dirty="0"/>
          </a:p>
        </p:txBody>
      </p:sp>
      <p:pic>
        <p:nvPicPr>
          <p:cNvPr id="5" name="Imagen 4" descr="Imagen que contiene Esquemático&#10;&#10;El contenido generado por IA puede ser incorrecto.">
            <a:extLst>
              <a:ext uri="{FF2B5EF4-FFF2-40B4-BE49-F238E27FC236}">
                <a16:creationId xmlns:a16="http://schemas.microsoft.com/office/drawing/2014/main" id="{3578D3DA-2D67-5965-7F7D-165DF535C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8" y="1533242"/>
            <a:ext cx="3526146" cy="35139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C2DBE366-2774-570A-E1E0-A589E7FA143F}"/>
                  </a:ext>
                </a:extLst>
              </p:cNvPr>
              <p:cNvSpPr/>
              <p:nvPr/>
            </p:nvSpPr>
            <p:spPr>
              <a:xfrm>
                <a:off x="4575594" y="6412248"/>
                <a:ext cx="1148811" cy="300816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380.000 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yr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C2DBE366-2774-570A-E1E0-A589E7FA1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594" y="6412248"/>
                <a:ext cx="1148811" cy="3008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F83F7B04-FFA7-CF09-14CD-2AA266B76BE0}"/>
                  </a:ext>
                </a:extLst>
              </p:cNvPr>
              <p:cNvSpPr/>
              <p:nvPr/>
            </p:nvSpPr>
            <p:spPr>
              <a:xfrm>
                <a:off x="4740727" y="5837970"/>
                <a:ext cx="818547" cy="2469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.000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F83F7B04-FFA7-CF09-14CD-2AA266B76B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727" y="5837970"/>
                <a:ext cx="818547" cy="246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C0B816C2-565F-1262-AD95-E8E5134E554F}"/>
                  </a:ext>
                </a:extLst>
              </p:cNvPr>
              <p:cNvSpPr/>
              <p:nvPr/>
            </p:nvSpPr>
            <p:spPr>
              <a:xfrm>
                <a:off x="10077018" y="5837970"/>
                <a:ext cx="818547" cy="2469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,725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C0B816C2-565F-1262-AD95-E8E5134E5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018" y="5837970"/>
                <a:ext cx="818547" cy="246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17A7DE4F-63EC-1D8A-E9FE-4DE3816F6DDC}"/>
                  </a:ext>
                </a:extLst>
              </p:cNvPr>
              <p:cNvSpPr/>
              <p:nvPr/>
            </p:nvSpPr>
            <p:spPr>
              <a:xfrm>
                <a:off x="9911885" y="6364096"/>
                <a:ext cx="1148811" cy="300816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13,8 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Gyr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17A7DE4F-63EC-1D8A-E9FE-4DE3816F6D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1885" y="6364096"/>
                <a:ext cx="1148811" cy="3008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AD6693B-377E-2307-D03C-4C8631A20085}"/>
              </a:ext>
            </a:extLst>
          </p:cNvPr>
          <p:cNvCxnSpPr>
            <a:cxnSpLocks/>
          </p:cNvCxnSpPr>
          <p:nvPr/>
        </p:nvCxnSpPr>
        <p:spPr>
          <a:xfrm flipV="1">
            <a:off x="1542830" y="6242005"/>
            <a:ext cx="9604764" cy="6595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ilindro 10">
            <a:extLst>
              <a:ext uri="{FF2B5EF4-FFF2-40B4-BE49-F238E27FC236}">
                <a16:creationId xmlns:a16="http://schemas.microsoft.com/office/drawing/2014/main" id="{128DFE7E-FE4F-D19D-AB6D-D5FE72070CDF}"/>
              </a:ext>
            </a:extLst>
          </p:cNvPr>
          <p:cNvSpPr/>
          <p:nvPr/>
        </p:nvSpPr>
        <p:spPr>
          <a:xfrm rot="5400000">
            <a:off x="2872505" y="4862755"/>
            <a:ext cx="118800" cy="2778153"/>
          </a:xfrm>
          <a:prstGeom prst="can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Una imagen de una flor&#10;&#10;El contenido generado por IA puede ser incorrecto.">
            <a:extLst>
              <a:ext uri="{FF2B5EF4-FFF2-40B4-BE49-F238E27FC236}">
                <a16:creationId xmlns:a16="http://schemas.microsoft.com/office/drawing/2014/main" id="{4617266E-FC99-0A1F-8E53-BDBE46AEDC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74" y="5889825"/>
            <a:ext cx="1302293" cy="83244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CDAAA82-1ECE-CC82-8BFC-33264A303D9A}"/>
              </a:ext>
            </a:extLst>
          </p:cNvPr>
          <p:cNvSpPr txBox="1"/>
          <p:nvPr/>
        </p:nvSpPr>
        <p:spPr>
          <a:xfrm>
            <a:off x="1345516" y="6068207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FE28247-3713-53E5-AB24-3DB3CC0B371C}"/>
              </a:ext>
            </a:extLst>
          </p:cNvPr>
          <p:cNvSpPr/>
          <p:nvPr/>
        </p:nvSpPr>
        <p:spPr>
          <a:xfrm>
            <a:off x="11147594" y="6177998"/>
            <a:ext cx="116932" cy="1217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086075E2-2E24-8BFA-05DB-B330EAED3372}"/>
              </a:ext>
            </a:extLst>
          </p:cNvPr>
          <p:cNvCxnSpPr>
            <a:cxnSpLocks/>
          </p:cNvCxnSpPr>
          <p:nvPr/>
        </p:nvCxnSpPr>
        <p:spPr>
          <a:xfrm>
            <a:off x="5150000" y="6101213"/>
            <a:ext cx="1" cy="2947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Imagen 18" descr="Imagen que contiene animal&#10;&#10;El contenido generado por IA puede ser incorrecto.">
            <a:extLst>
              <a:ext uri="{FF2B5EF4-FFF2-40B4-BE49-F238E27FC236}">
                <a16:creationId xmlns:a16="http://schemas.microsoft.com/office/drawing/2014/main" id="{22FF8C6B-7475-5425-B234-5F023DDDC9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17" y="6025203"/>
            <a:ext cx="818548" cy="46106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0ABFF59F-6896-57EA-4FE4-F25AF4C353FF}"/>
              </a:ext>
            </a:extLst>
          </p:cNvPr>
          <p:cNvSpPr txBox="1"/>
          <p:nvPr/>
        </p:nvSpPr>
        <p:spPr>
          <a:xfrm>
            <a:off x="4857376" y="1582033"/>
            <a:ext cx="62851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recombination</a:t>
            </a:r>
            <a:r>
              <a:rPr lang="en-US" sz="2400" dirty="0"/>
              <a:t>, Thomson scattering between the photons and electrons was extremely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</a:t>
            </a:r>
            <a:r>
              <a:rPr lang="en-US" sz="2400" dirty="0"/>
              <a:t>.  As scattering randomly changes the direction of the photons,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 difference in temperature with direction rapidly goes away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 exponentially reduces the level of anisotropy in the radiation.</a:t>
            </a:r>
            <a:endParaRPr lang="es-ES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D7B215A-0645-D466-2D05-7A6A712B373D}"/>
              </a:ext>
            </a:extLst>
          </p:cNvPr>
          <p:cNvSpPr txBox="1"/>
          <p:nvPr/>
        </p:nvSpPr>
        <p:spPr>
          <a:xfrm>
            <a:off x="4141027" y="5327003"/>
            <a:ext cx="201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RECOMBINATION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736F779-A612-2D7A-4C2D-9F15E3988E7E}"/>
              </a:ext>
            </a:extLst>
          </p:cNvPr>
          <p:cNvSpPr txBox="1"/>
          <p:nvPr/>
        </p:nvSpPr>
        <p:spPr>
          <a:xfrm>
            <a:off x="10029401" y="5327003"/>
            <a:ext cx="91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04CFC49-A7B1-E1EF-9BDE-D354C2A67EC4}"/>
              </a:ext>
            </a:extLst>
          </p:cNvPr>
          <p:cNvSpPr txBox="1"/>
          <p:nvPr/>
        </p:nvSpPr>
        <p:spPr>
          <a:xfrm>
            <a:off x="372813" y="6396335"/>
            <a:ext cx="972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17/35</a:t>
            </a:r>
          </a:p>
        </p:txBody>
      </p:sp>
    </p:spTree>
    <p:extLst>
      <p:ext uri="{BB962C8B-B14F-4D97-AF65-F5344CB8AC3E}">
        <p14:creationId xmlns:p14="http://schemas.microsoft.com/office/powerpoint/2010/main" val="1188369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C9642-91E4-3301-863F-787577852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2FA05-EFAA-5E08-96DE-0B1ABA01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Where does the quadrupole anisotropy come from?</a:t>
            </a:r>
            <a:endParaRPr lang="es-E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975EDD8E-61AC-0C62-73B5-FB14795ABFD0}"/>
                  </a:ext>
                </a:extLst>
              </p:cNvPr>
              <p:cNvSpPr/>
              <p:nvPr/>
            </p:nvSpPr>
            <p:spPr>
              <a:xfrm>
                <a:off x="4575594" y="6412248"/>
                <a:ext cx="1148811" cy="300816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380.000 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yr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975EDD8E-61AC-0C62-73B5-FB14795ABF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594" y="6412248"/>
                <a:ext cx="1148811" cy="3008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E4EC5F93-EA92-6D9B-5B9C-2FF68DF4FBD0}"/>
                  </a:ext>
                </a:extLst>
              </p:cNvPr>
              <p:cNvSpPr/>
              <p:nvPr/>
            </p:nvSpPr>
            <p:spPr>
              <a:xfrm>
                <a:off x="4740727" y="5837970"/>
                <a:ext cx="818547" cy="2469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.000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E4EC5F93-EA92-6D9B-5B9C-2FF68DF4F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727" y="5837970"/>
                <a:ext cx="818547" cy="2469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3F3C6646-FC9F-B5AC-5125-CFC85C278B58}"/>
                  </a:ext>
                </a:extLst>
              </p:cNvPr>
              <p:cNvSpPr/>
              <p:nvPr/>
            </p:nvSpPr>
            <p:spPr>
              <a:xfrm>
                <a:off x="10077018" y="5837970"/>
                <a:ext cx="818547" cy="2469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,725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3F3C6646-FC9F-B5AC-5125-CFC85C278B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018" y="5837970"/>
                <a:ext cx="818547" cy="246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CC0FB272-DE74-8329-1EBD-DB913610B04B}"/>
                  </a:ext>
                </a:extLst>
              </p:cNvPr>
              <p:cNvSpPr/>
              <p:nvPr/>
            </p:nvSpPr>
            <p:spPr>
              <a:xfrm>
                <a:off x="9911885" y="6364096"/>
                <a:ext cx="1148811" cy="300816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13,8 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Gyr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CC0FB272-DE74-8329-1EBD-DB913610B0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1885" y="6364096"/>
                <a:ext cx="1148811" cy="3008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F7BA7DB-0B6F-A897-BD8E-F9F2E1C9E703}"/>
              </a:ext>
            </a:extLst>
          </p:cNvPr>
          <p:cNvCxnSpPr>
            <a:cxnSpLocks/>
          </p:cNvCxnSpPr>
          <p:nvPr/>
        </p:nvCxnSpPr>
        <p:spPr>
          <a:xfrm flipV="1">
            <a:off x="1542830" y="6242005"/>
            <a:ext cx="9604764" cy="6595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ilindro 10">
            <a:extLst>
              <a:ext uri="{FF2B5EF4-FFF2-40B4-BE49-F238E27FC236}">
                <a16:creationId xmlns:a16="http://schemas.microsoft.com/office/drawing/2014/main" id="{36D67933-87AD-9FBE-407F-9F7878BB400F}"/>
              </a:ext>
            </a:extLst>
          </p:cNvPr>
          <p:cNvSpPr/>
          <p:nvPr/>
        </p:nvSpPr>
        <p:spPr>
          <a:xfrm rot="5400000">
            <a:off x="2872505" y="4862755"/>
            <a:ext cx="118800" cy="2778153"/>
          </a:xfrm>
          <a:prstGeom prst="can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Una imagen de una flor&#10;&#10;El contenido generado por IA puede ser incorrecto.">
            <a:extLst>
              <a:ext uri="{FF2B5EF4-FFF2-40B4-BE49-F238E27FC236}">
                <a16:creationId xmlns:a16="http://schemas.microsoft.com/office/drawing/2014/main" id="{2BC465A1-B4E9-802A-53C1-EAB8EC670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74" y="5889825"/>
            <a:ext cx="1302293" cy="83244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113CFCF-D0D6-3C4D-02C6-662B0ACC3E1F}"/>
              </a:ext>
            </a:extLst>
          </p:cNvPr>
          <p:cNvSpPr txBox="1"/>
          <p:nvPr/>
        </p:nvSpPr>
        <p:spPr>
          <a:xfrm>
            <a:off x="1345516" y="6068207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658547F-5CFD-FEBC-BCC7-E1B2950A5D87}"/>
              </a:ext>
            </a:extLst>
          </p:cNvPr>
          <p:cNvSpPr/>
          <p:nvPr/>
        </p:nvSpPr>
        <p:spPr>
          <a:xfrm>
            <a:off x="11147594" y="6177998"/>
            <a:ext cx="116932" cy="1217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ilindro 16">
            <a:extLst>
              <a:ext uri="{FF2B5EF4-FFF2-40B4-BE49-F238E27FC236}">
                <a16:creationId xmlns:a16="http://schemas.microsoft.com/office/drawing/2014/main" id="{422A9539-FC08-FF95-D097-531B7EB1317C}"/>
              </a:ext>
            </a:extLst>
          </p:cNvPr>
          <p:cNvSpPr/>
          <p:nvPr/>
        </p:nvSpPr>
        <p:spPr>
          <a:xfrm rot="5400000">
            <a:off x="4655966" y="5817200"/>
            <a:ext cx="118800" cy="869263"/>
          </a:xfrm>
          <a:prstGeom prst="can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B35A3DF8-50E3-5F7C-405D-9E7CC68000CF}"/>
              </a:ext>
            </a:extLst>
          </p:cNvPr>
          <p:cNvCxnSpPr>
            <a:cxnSpLocks/>
          </p:cNvCxnSpPr>
          <p:nvPr/>
        </p:nvCxnSpPr>
        <p:spPr>
          <a:xfrm>
            <a:off x="5150000" y="6101213"/>
            <a:ext cx="1" cy="2947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Imagen 18" descr="Imagen que contiene animal&#10;&#10;El contenido generado por IA puede ser incorrecto.">
            <a:extLst>
              <a:ext uri="{FF2B5EF4-FFF2-40B4-BE49-F238E27FC236}">
                <a16:creationId xmlns:a16="http://schemas.microsoft.com/office/drawing/2014/main" id="{9A9C37F4-806F-7FF9-F9B3-D0A3A2D84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17" y="6025203"/>
            <a:ext cx="818548" cy="461060"/>
          </a:xfrm>
          <a:prstGeom prst="rect">
            <a:avLst/>
          </a:prstGeom>
        </p:spPr>
      </p:pic>
      <p:pic>
        <p:nvPicPr>
          <p:cNvPr id="4" name="Imagen 3" descr="Gráfico, Gráfico radial&#10;&#10;El contenido generado por IA puede ser incorrecto.">
            <a:extLst>
              <a:ext uri="{FF2B5EF4-FFF2-40B4-BE49-F238E27FC236}">
                <a16:creationId xmlns:a16="http://schemas.microsoft.com/office/drawing/2014/main" id="{6E5859A7-6FA5-8BCA-90FE-C303A04CD8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02" y="1547120"/>
            <a:ext cx="2529058" cy="2450025"/>
          </a:xfrm>
          <a:prstGeom prst="rect">
            <a:avLst/>
          </a:prstGeom>
        </p:spPr>
      </p:pic>
      <p:pic>
        <p:nvPicPr>
          <p:cNvPr id="16" name="Imagen 15" descr="Una cortina de colores&#10;&#10;El contenido generado por IA puede ser incorrecto.">
            <a:extLst>
              <a:ext uri="{FF2B5EF4-FFF2-40B4-BE49-F238E27FC236}">
                <a16:creationId xmlns:a16="http://schemas.microsoft.com/office/drawing/2014/main" id="{EECA7452-C1FE-F945-289B-871314810C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233" y="1547120"/>
            <a:ext cx="6832293" cy="394992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93AFB73D-DE3C-68F2-03B1-7179DD0F5271}"/>
              </a:ext>
            </a:extLst>
          </p:cNvPr>
          <p:cNvSpPr txBox="1"/>
          <p:nvPr/>
        </p:nvSpPr>
        <p:spPr>
          <a:xfrm>
            <a:off x="838200" y="4323640"/>
            <a:ext cx="340086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The observer today sees the linear polarization vary across the sky in a pattern which is the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projection</a:t>
            </a:r>
            <a:r>
              <a:rPr lang="en-US" sz="1400" dirty="0"/>
              <a:t> of the quadrupole anisotropies at recombination.</a:t>
            </a:r>
            <a:endParaRPr lang="es-ES" sz="14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6F1446C-43B4-8BD5-DE5F-535F8408962F}"/>
              </a:ext>
            </a:extLst>
          </p:cNvPr>
          <p:cNvSpPr txBox="1"/>
          <p:nvPr/>
        </p:nvSpPr>
        <p:spPr>
          <a:xfrm>
            <a:off x="372813" y="6396335"/>
            <a:ext cx="972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18/35</a:t>
            </a:r>
          </a:p>
        </p:txBody>
      </p:sp>
    </p:spTree>
    <p:extLst>
      <p:ext uri="{BB962C8B-B14F-4D97-AF65-F5344CB8AC3E}">
        <p14:creationId xmlns:p14="http://schemas.microsoft.com/office/powerpoint/2010/main" val="107694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0DAE9CF6-891D-F3B0-49BA-56EE6469275A}"/>
              </a:ext>
            </a:extLst>
          </p:cNvPr>
          <p:cNvSpPr txBox="1"/>
          <p:nvPr/>
        </p:nvSpPr>
        <p:spPr>
          <a:xfrm>
            <a:off x="585694" y="1840753"/>
            <a:ext cx="3556649" cy="4449482"/>
          </a:xfrm>
          <a:prstGeom prst="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FC1947-E590-1935-0871-CA0AA2D02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765"/>
            <a:ext cx="10515600" cy="56091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/>
              <a:t>Actually, there are 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sources </a:t>
            </a:r>
            <a:r>
              <a:rPr lang="en-US" sz="3200" i="1" dirty="0"/>
              <a:t>to the quadrupole anisotropy at recombination…</a:t>
            </a:r>
            <a:endParaRPr lang="es-ES" sz="3200" i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A7164A0-CC36-D8E5-1D84-7296EE80E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79" y="2409405"/>
            <a:ext cx="3195428" cy="272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4EA69D2-B17D-9242-0BC5-000131751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41" y="2409405"/>
            <a:ext cx="3556649" cy="272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254FB287-0201-C98C-ECCB-5495F75D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324" y="2409405"/>
            <a:ext cx="3408456" cy="272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F806686-D091-FE96-28C6-0C14356E3771}"/>
              </a:ext>
            </a:extLst>
          </p:cNvPr>
          <p:cNvSpPr txBox="1"/>
          <p:nvPr/>
        </p:nvSpPr>
        <p:spPr>
          <a:xfrm>
            <a:off x="857178" y="2224739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9B5B65-9570-111D-3C58-FE9AC0623968}"/>
              </a:ext>
            </a:extLst>
          </p:cNvPr>
          <p:cNvSpPr txBox="1"/>
          <p:nvPr/>
        </p:nvSpPr>
        <p:spPr>
          <a:xfrm>
            <a:off x="4230140" y="2224739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255907-5367-624E-C6D4-49AA869B1528}"/>
              </a:ext>
            </a:extLst>
          </p:cNvPr>
          <p:cNvSpPr txBox="1"/>
          <p:nvPr/>
        </p:nvSpPr>
        <p:spPr>
          <a:xfrm>
            <a:off x="7964324" y="2224739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891AD43-38BB-3B10-B90C-D15847E1DCAA}"/>
                  </a:ext>
                </a:extLst>
              </p:cNvPr>
              <p:cNvSpPr txBox="1"/>
              <p:nvPr/>
            </p:nvSpPr>
            <p:spPr>
              <a:xfrm>
                <a:off x="819220" y="5253633"/>
                <a:ext cx="30894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Acoustic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density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perturbations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s-ES" b="0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calar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perturbations</a:t>
                </a:r>
                <a:endParaRPr lang="es-E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891AD43-38BB-3B10-B90C-D15847E1D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20" y="5253633"/>
                <a:ext cx="3089440" cy="923330"/>
              </a:xfrm>
              <a:prstGeom prst="rect">
                <a:avLst/>
              </a:prstGeom>
              <a:blipFill>
                <a:blip r:embed="rId5"/>
                <a:stretch>
                  <a:fillRect t="-3311" b="-1324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BF674D8B-FA06-54F4-42B7-D920E615D8CA}"/>
                  </a:ext>
                </a:extLst>
              </p:cNvPr>
              <p:cNvSpPr txBox="1"/>
              <p:nvPr/>
            </p:nvSpPr>
            <p:spPr>
              <a:xfrm>
                <a:off x="4698209" y="5240011"/>
                <a:ext cx="262051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Vorticity </a:t>
                </a:r>
                <a14:m>
                  <m:oMath xmlns:m="http://schemas.openxmlformats.org/officeDocument/2006/math">
                    <m:r>
                      <a:rPr lang="es-ES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Vector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perturbations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es-ES" i="1" dirty="0"/>
                  <a:t>Induces a </a:t>
                </a:r>
                <a:r>
                  <a:rPr lang="es-ES" i="1" dirty="0" err="1"/>
                  <a:t>doppler</a:t>
                </a:r>
                <a:r>
                  <a:rPr lang="es-ES" i="1" dirty="0"/>
                  <a:t> shift</a:t>
                </a:r>
              </a:p>
            </p:txBody>
          </p:sp>
        </mc:Choice>
        <mc:Fallback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BF674D8B-FA06-54F4-42B7-D920E615D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209" y="5240011"/>
                <a:ext cx="2620511" cy="923330"/>
              </a:xfrm>
              <a:prstGeom prst="rect">
                <a:avLst/>
              </a:prstGeom>
              <a:blipFill>
                <a:blip r:embed="rId6"/>
                <a:stretch>
                  <a:fillRect t="-3974" b="-1059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4352787E-5B7C-A5F6-5929-A6FD95F2DCE7}"/>
                  </a:ext>
                </a:extLst>
              </p:cNvPr>
              <p:cNvSpPr txBox="1"/>
              <p:nvPr/>
            </p:nvSpPr>
            <p:spPr>
              <a:xfrm>
                <a:off x="8003673" y="5253633"/>
                <a:ext cx="33297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Gravitational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waves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Tensor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perturbations</a:t>
                </a:r>
                <a:r>
                  <a:rPr lang="es-ES" dirty="0"/>
                  <a:t> </a:t>
                </a:r>
              </a:p>
              <a:p>
                <a:pPr algn="ctr"/>
                <a:r>
                  <a:rPr lang="es-ES" i="1" dirty="0" err="1"/>
                  <a:t>stretch</a:t>
                </a:r>
                <a:r>
                  <a:rPr lang="es-ES" i="1" dirty="0"/>
                  <a:t> </a:t>
                </a:r>
                <a:r>
                  <a:rPr lang="es-ES" i="1" dirty="0" err="1"/>
                  <a:t>the</a:t>
                </a:r>
                <a:r>
                  <a:rPr lang="es-ES" i="1" dirty="0"/>
                  <a:t> </a:t>
                </a:r>
                <a:r>
                  <a:rPr lang="es-ES" i="1" dirty="0" err="1"/>
                  <a:t>space</a:t>
                </a:r>
                <a:endParaRPr lang="es-ES" i="1" dirty="0"/>
              </a:p>
            </p:txBody>
          </p:sp>
        </mc:Choice>
        <mc:Fallback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4352787E-5B7C-A5F6-5929-A6FD95F2D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673" y="5253633"/>
                <a:ext cx="3329757" cy="923330"/>
              </a:xfrm>
              <a:prstGeom prst="rect">
                <a:avLst/>
              </a:prstGeom>
              <a:blipFill>
                <a:blip r:embed="rId7"/>
                <a:stretch>
                  <a:fillRect t="-3311" b="-1059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035BE21D-A8FB-4DDB-4AC2-177B84695E66}"/>
              </a:ext>
            </a:extLst>
          </p:cNvPr>
          <p:cNvSpPr txBox="1"/>
          <p:nvPr/>
        </p:nvSpPr>
        <p:spPr>
          <a:xfrm>
            <a:off x="11138849" y="6381427"/>
            <a:ext cx="963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19/35</a:t>
            </a:r>
          </a:p>
        </p:txBody>
      </p:sp>
    </p:spTree>
    <p:extLst>
      <p:ext uri="{BB962C8B-B14F-4D97-AF65-F5344CB8AC3E}">
        <p14:creationId xmlns:p14="http://schemas.microsoft.com/office/powerpoint/2010/main" val="203417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9952B-E70B-E8F3-7981-52617BAD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6AC0AA-D116-F275-D399-20759C8D7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765"/>
            <a:ext cx="10515600" cy="646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/>
              <a:t>Each source generates a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distinctive polarization pattern</a:t>
            </a:r>
            <a:endParaRPr lang="es-E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9072C9-B5E4-CD4B-FD76-EA625156369B}"/>
              </a:ext>
            </a:extLst>
          </p:cNvPr>
          <p:cNvSpPr txBox="1"/>
          <p:nvPr/>
        </p:nvSpPr>
        <p:spPr>
          <a:xfrm>
            <a:off x="889497" y="1525745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0D30A1-18A7-8347-4E80-121AA076B463}"/>
              </a:ext>
            </a:extLst>
          </p:cNvPr>
          <p:cNvSpPr txBox="1"/>
          <p:nvPr/>
        </p:nvSpPr>
        <p:spPr>
          <a:xfrm>
            <a:off x="4244957" y="1525745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924C53-1933-3715-B7E2-9B756C80E53F}"/>
              </a:ext>
            </a:extLst>
          </p:cNvPr>
          <p:cNvSpPr txBox="1"/>
          <p:nvPr/>
        </p:nvSpPr>
        <p:spPr>
          <a:xfrm>
            <a:off x="7982253" y="1525745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</a:t>
            </a:r>
          </a:p>
        </p:txBody>
      </p:sp>
      <p:pic>
        <p:nvPicPr>
          <p:cNvPr id="11" name="Imagen 10" descr="Gráfico&#10;&#10;El contenido generado por IA puede ser incorrecto.">
            <a:extLst>
              <a:ext uri="{FF2B5EF4-FFF2-40B4-BE49-F238E27FC236}">
                <a16:creationId xmlns:a16="http://schemas.microsoft.com/office/drawing/2014/main" id="{8619E74D-F94B-4D5C-5341-947888962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4" y="4062518"/>
            <a:ext cx="2960747" cy="1656706"/>
          </a:xfrm>
          <a:prstGeom prst="rect">
            <a:avLst/>
          </a:prstGeom>
        </p:spPr>
      </p:pic>
      <p:pic>
        <p:nvPicPr>
          <p:cNvPr id="13" name="Imagen 12" descr="Gráfico&#10;&#10;El contenido generado por IA puede ser incorrecto.">
            <a:extLst>
              <a:ext uri="{FF2B5EF4-FFF2-40B4-BE49-F238E27FC236}">
                <a16:creationId xmlns:a16="http://schemas.microsoft.com/office/drawing/2014/main" id="{07F2E743-325E-9F4D-09B2-B3FAC1CBB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69" y="4063057"/>
            <a:ext cx="2959200" cy="1656167"/>
          </a:xfrm>
          <a:prstGeom prst="rect">
            <a:avLst/>
          </a:prstGeom>
        </p:spPr>
      </p:pic>
      <p:pic>
        <p:nvPicPr>
          <p:cNvPr id="15" name="Imagen 14" descr="Captura de pantalla de computadora&#10;&#10;El contenido generado por IA puede ser incorrecto.">
            <a:extLst>
              <a:ext uri="{FF2B5EF4-FFF2-40B4-BE49-F238E27FC236}">
                <a16:creationId xmlns:a16="http://schemas.microsoft.com/office/drawing/2014/main" id="{F66C23A5-0023-81A7-551F-4EE2EB08A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057" y="4063939"/>
            <a:ext cx="2959200" cy="1655285"/>
          </a:xfrm>
          <a:prstGeom prst="rect">
            <a:avLst/>
          </a:prstGeom>
        </p:spPr>
      </p:pic>
      <p:pic>
        <p:nvPicPr>
          <p:cNvPr id="19" name="Imagen 18" descr="Forma, Logotipo, nombre de la empresa, Círculo&#10;&#10;El contenido generado por IA puede ser incorrecto.">
            <a:extLst>
              <a:ext uri="{FF2B5EF4-FFF2-40B4-BE49-F238E27FC236}">
                <a16:creationId xmlns:a16="http://schemas.microsoft.com/office/drawing/2014/main" id="{99D06156-5CD1-B65F-FBC7-1FC137F9D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44" y="1985603"/>
            <a:ext cx="2016154" cy="1873989"/>
          </a:xfrm>
          <a:prstGeom prst="rect">
            <a:avLst/>
          </a:prstGeom>
        </p:spPr>
      </p:pic>
      <p:pic>
        <p:nvPicPr>
          <p:cNvPr id="21" name="Imagen 20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10BE75D-FC84-AF33-A91D-3DE1E447F9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24" y="1995366"/>
            <a:ext cx="2016000" cy="1854461"/>
          </a:xfrm>
          <a:prstGeom prst="rect">
            <a:avLst/>
          </a:prstGeom>
        </p:spPr>
      </p:pic>
      <p:pic>
        <p:nvPicPr>
          <p:cNvPr id="23" name="Imagen 22" descr="Logotipo, nombre de la empresa, Círculo&#10;&#10;El contenido generado por IA puede ser incorrecto.">
            <a:extLst>
              <a:ext uri="{FF2B5EF4-FFF2-40B4-BE49-F238E27FC236}">
                <a16:creationId xmlns:a16="http://schemas.microsoft.com/office/drawing/2014/main" id="{48577F2A-2F80-C27A-7E59-8D8AD82596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451" y="1985603"/>
            <a:ext cx="2014908" cy="184377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543DE883-A320-24C0-2960-077AEEED653E}"/>
              </a:ext>
            </a:extLst>
          </p:cNvPr>
          <p:cNvSpPr txBox="1"/>
          <p:nvPr/>
        </p:nvSpPr>
        <p:spPr>
          <a:xfrm>
            <a:off x="11138849" y="6381427"/>
            <a:ext cx="963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20/35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365B24A1-AB31-2450-E7E8-746D0822651B}"/>
                  </a:ext>
                </a:extLst>
              </p:cNvPr>
              <p:cNvSpPr txBox="1"/>
              <p:nvPr/>
            </p:nvSpPr>
            <p:spPr>
              <a:xfrm>
                <a:off x="1264920" y="5790355"/>
                <a:ext cx="2588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calar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perturbations</a:t>
                </a:r>
                <a:endParaRPr lang="es-E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365B24A1-AB31-2450-E7E8-746D08226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" y="5790355"/>
                <a:ext cx="2588161" cy="369332"/>
              </a:xfrm>
              <a:prstGeom prst="rect">
                <a:avLst/>
              </a:prstGeom>
              <a:blipFill>
                <a:blip r:embed="rId8"/>
                <a:stretch>
                  <a:fillRect t="-8333" b="-35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>
            <a:extLst>
              <a:ext uri="{FF2B5EF4-FFF2-40B4-BE49-F238E27FC236}">
                <a16:creationId xmlns:a16="http://schemas.microsoft.com/office/drawing/2014/main" id="{F955C84E-F228-2B50-ED3A-6CC6F32D3C36}"/>
              </a:ext>
            </a:extLst>
          </p:cNvPr>
          <p:cNvSpPr txBox="1"/>
          <p:nvPr/>
        </p:nvSpPr>
        <p:spPr>
          <a:xfrm>
            <a:off x="4888302" y="5790355"/>
            <a:ext cx="251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 </a:t>
            </a:r>
            <a:r>
              <a:rPr lang="es-E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perturbations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0D2543B-F5BF-4EF6-1286-50925953AF15}"/>
              </a:ext>
            </a:extLst>
          </p:cNvPr>
          <p:cNvSpPr txBox="1"/>
          <p:nvPr/>
        </p:nvSpPr>
        <p:spPr>
          <a:xfrm>
            <a:off x="8551292" y="5790355"/>
            <a:ext cx="232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Tensor </a:t>
            </a:r>
            <a:r>
              <a:rPr lang="es-E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perturbations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2700340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BE3F75-5301-0A63-590C-A5C5D1AA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9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The polarization pattern has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geometrical components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0A9C5502-B905-95FF-BDF2-DDC7B57D29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47698" y="1759416"/>
                <a:ext cx="4144735" cy="3239901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sz="2710" dirty="0"/>
                  <a:t>If the polarization is </a:t>
                </a:r>
                <a:r>
                  <a:rPr lang="en-US" sz="271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parallel</a:t>
                </a:r>
                <a:r>
                  <a:rPr lang="en-US" sz="2710" dirty="0"/>
                  <a:t> or </a:t>
                </a:r>
                <a:r>
                  <a:rPr lang="en-US" sz="271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perpendicular</a:t>
                </a:r>
                <a:r>
                  <a:rPr lang="en-US" sz="2710" dirty="0"/>
                  <a:t> to the </a:t>
                </a:r>
                <a:r>
                  <a:rPr lang="en-US" sz="271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wave direction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ES" sz="271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271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271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  <a:r>
                  <a:rPr lang="en-US" sz="2710" dirty="0"/>
                  <a:t>, it is called an </a:t>
                </a:r>
                <a:r>
                  <a:rPr lang="en-US" sz="271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E-mode</a:t>
                </a:r>
                <a:r>
                  <a:rPr lang="en-US" sz="2710" dirty="0"/>
                  <a:t> polarization.</a:t>
                </a:r>
              </a:p>
              <a:p>
                <a:pPr algn="just"/>
                <a:r>
                  <a:rPr lang="en-US" sz="2710" dirty="0"/>
                  <a:t>If it is crossed at </a:t>
                </a:r>
                <a:r>
                  <a:rPr lang="en-US" sz="271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45-degree</a:t>
                </a:r>
                <a:r>
                  <a:rPr lang="en-US" sz="2710" dirty="0"/>
                  <a:t> angles, it is called a </a:t>
                </a:r>
                <a:r>
                  <a:rPr lang="en-US" sz="271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B-mode</a:t>
                </a:r>
                <a:r>
                  <a:rPr lang="en-US" sz="2710" dirty="0"/>
                  <a:t> polarization.</a:t>
                </a:r>
              </a:p>
              <a:p>
                <a:pPr marL="0" indent="0">
                  <a:buNone/>
                </a:pPr>
                <a:r>
                  <a:rPr lang="es-ES" sz="1800" dirty="0"/>
                  <a:t> 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0A9C5502-B905-95FF-BDF2-DDC7B57D29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47698" y="1759416"/>
                <a:ext cx="4144735" cy="3239901"/>
              </a:xfrm>
              <a:blipFill>
                <a:blip r:embed="rId2"/>
                <a:stretch>
                  <a:fillRect l="-2500" t="-2825" r="-3676" b="-54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>
            <a:extLst>
              <a:ext uri="{FF2B5EF4-FFF2-40B4-BE49-F238E27FC236}">
                <a16:creationId xmlns:a16="http://schemas.microsoft.com/office/drawing/2014/main" id="{0F2B5DC4-FF4E-D2B1-7860-6F76E73B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7" y="1690687"/>
            <a:ext cx="5802129" cy="337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D5BA3977-8195-359E-F2A5-8BF9AB7E2C1D}"/>
              </a:ext>
            </a:extLst>
          </p:cNvPr>
          <p:cNvGrpSpPr/>
          <p:nvPr/>
        </p:nvGrpSpPr>
        <p:grpSpPr>
          <a:xfrm>
            <a:off x="1286438" y="2935792"/>
            <a:ext cx="608985" cy="986415"/>
            <a:chOff x="2124766" y="2570266"/>
            <a:chExt cx="608985" cy="986415"/>
          </a:xfrm>
        </p:grpSpPr>
        <p:cxnSp>
          <p:nvCxnSpPr>
            <p:cNvPr id="5" name="Conector recto de flecha 4">
              <a:extLst>
                <a:ext uri="{FF2B5EF4-FFF2-40B4-BE49-F238E27FC236}">
                  <a16:creationId xmlns:a16="http://schemas.microsoft.com/office/drawing/2014/main" id="{5A4AC467-D6DA-0838-B0B8-A7D60D6071D3}"/>
                </a:ext>
              </a:extLst>
            </p:cNvPr>
            <p:cNvCxnSpPr>
              <a:cxnSpLocks/>
            </p:cNvCxnSpPr>
            <p:nvPr/>
          </p:nvCxnSpPr>
          <p:spPr>
            <a:xfrm>
              <a:off x="2733751" y="2570266"/>
              <a:ext cx="0" cy="98641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D961E125-99F1-E3AC-C590-79A4450E6517}"/>
                    </a:ext>
                  </a:extLst>
                </p:cNvPr>
                <p:cNvSpPr txBox="1"/>
                <p:nvPr/>
              </p:nvSpPr>
              <p:spPr>
                <a:xfrm>
                  <a:off x="2124766" y="2786474"/>
                  <a:ext cx="362983" cy="5836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s-ES" sz="3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3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oMath>
                    </m:oMathPara>
                  </a14:m>
                  <a:endParaRPr lang="es-ES" sz="3600" dirty="0"/>
                </a:p>
              </p:txBody>
            </p:sp>
          </mc:Choice>
          <mc:Fallback xmlns=""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D961E125-99F1-E3AC-C590-79A4450E65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4766" y="2786474"/>
                  <a:ext cx="362983" cy="5836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F1E4AB1-2C0D-D517-1933-4ED5DED32E03}"/>
              </a:ext>
            </a:extLst>
          </p:cNvPr>
          <p:cNvSpPr txBox="1"/>
          <p:nvPr/>
        </p:nvSpPr>
        <p:spPr>
          <a:xfrm>
            <a:off x="999567" y="5389820"/>
            <a:ext cx="101928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NOTE: </a:t>
            </a:r>
            <a:r>
              <a:rPr lang="es-ES" i="1" dirty="0"/>
              <a:t>Thomson </a:t>
            </a:r>
            <a:r>
              <a:rPr lang="es-ES" i="1" dirty="0" err="1"/>
              <a:t>scattering</a:t>
            </a:r>
            <a:r>
              <a:rPr lang="es-ES" i="1" dirty="0"/>
              <a:t> can </a:t>
            </a:r>
            <a:r>
              <a:rPr lang="es-ES" i="1" dirty="0" err="1"/>
              <a:t>only</a:t>
            </a:r>
            <a:r>
              <a:rPr lang="es-ES" i="1" dirty="0"/>
              <a:t> produce E-</a:t>
            </a:r>
            <a:r>
              <a:rPr lang="es-ES" i="1" dirty="0" err="1"/>
              <a:t>modes</a:t>
            </a:r>
            <a:r>
              <a:rPr lang="es-ES" i="1" dirty="0"/>
              <a:t> </a:t>
            </a:r>
            <a:r>
              <a:rPr lang="es-ES" i="1" dirty="0" err="1"/>
              <a:t>locally</a:t>
            </a:r>
            <a:r>
              <a:rPr lang="es-ES" i="1" dirty="0"/>
              <a:t>, and </a:t>
            </a:r>
            <a:r>
              <a:rPr lang="es-ES" i="1" dirty="0" err="1"/>
              <a:t>that</a:t>
            </a:r>
            <a:r>
              <a:rPr lang="es-ES" i="1" dirty="0"/>
              <a:t> </a:t>
            </a:r>
            <a:r>
              <a:rPr lang="es-ES" i="1" dirty="0" err="1"/>
              <a:t>is</a:t>
            </a:r>
            <a:r>
              <a:rPr lang="es-ES" i="1" dirty="0"/>
              <a:t> true </a:t>
            </a:r>
            <a:r>
              <a:rPr lang="es-ES" i="1" dirty="0" err="1"/>
              <a:t>for</a:t>
            </a:r>
            <a:r>
              <a:rPr lang="es-ES" i="1" dirty="0"/>
              <a:t> </a:t>
            </a:r>
            <a:r>
              <a:rPr lang="es-ES" i="1" dirty="0" err="1"/>
              <a:t>scalars</a:t>
            </a:r>
            <a:r>
              <a:rPr lang="es-ES" i="1" dirty="0"/>
              <a:t>, </a:t>
            </a:r>
            <a:r>
              <a:rPr lang="es-ES" i="1" dirty="0" err="1"/>
              <a:t>tensors</a:t>
            </a:r>
            <a:r>
              <a:rPr lang="es-ES" i="1" dirty="0"/>
              <a:t>, and vector </a:t>
            </a:r>
            <a:r>
              <a:rPr lang="es-ES" i="1" dirty="0" err="1"/>
              <a:t>sources</a:t>
            </a:r>
            <a:r>
              <a:rPr lang="es-ES" i="1" dirty="0"/>
              <a:t>. </a:t>
            </a:r>
            <a:r>
              <a:rPr lang="es-ES" i="1" dirty="0" err="1"/>
              <a:t>The</a:t>
            </a:r>
            <a:r>
              <a:rPr lang="es-ES" i="1" dirty="0"/>
              <a:t> B </a:t>
            </a:r>
            <a:r>
              <a:rPr lang="es-ES" i="1" dirty="0" err="1"/>
              <a:t>modes</a:t>
            </a:r>
            <a:r>
              <a:rPr lang="es-ES" i="1" dirty="0"/>
              <a:t> </a:t>
            </a:r>
            <a:r>
              <a:rPr lang="es-ES" i="1" dirty="0" err="1"/>
              <a:t>result</a:t>
            </a:r>
            <a:r>
              <a:rPr lang="es-ES" i="1" dirty="0"/>
              <a:t> </a:t>
            </a:r>
            <a:r>
              <a:rPr lang="es-ES" i="1" dirty="0" err="1"/>
              <a:t>from</a:t>
            </a:r>
            <a:r>
              <a:rPr lang="es-ES" i="1" dirty="0"/>
              <a:t> </a:t>
            </a:r>
            <a:r>
              <a:rPr lang="es-ES" i="1" dirty="0" err="1"/>
              <a:t>the</a:t>
            </a:r>
            <a:r>
              <a:rPr lang="es-ES" i="1" dirty="0"/>
              <a:t> </a:t>
            </a:r>
            <a:r>
              <a:rPr lang="es-ES" i="1" dirty="0" err="1"/>
              <a:t>modulation</a:t>
            </a:r>
            <a:r>
              <a:rPr lang="es-ES" i="1" dirty="0"/>
              <a:t> </a:t>
            </a:r>
            <a:r>
              <a:rPr lang="es-ES" i="1" dirty="0" err="1"/>
              <a:t>of</a:t>
            </a:r>
            <a:r>
              <a:rPr lang="es-ES" i="1" dirty="0"/>
              <a:t> </a:t>
            </a:r>
            <a:r>
              <a:rPr lang="es-ES" i="1" dirty="0" err="1"/>
              <a:t>the</a:t>
            </a:r>
            <a:r>
              <a:rPr lang="es-ES" i="1" dirty="0"/>
              <a:t> local E-</a:t>
            </a:r>
            <a:r>
              <a:rPr lang="es-ES" i="1" dirty="0" err="1"/>
              <a:t>mode</a:t>
            </a:r>
            <a:r>
              <a:rPr lang="es-ES" i="1" dirty="0"/>
              <a:t> </a:t>
            </a:r>
            <a:r>
              <a:rPr lang="es-ES" i="1" dirty="0" err="1"/>
              <a:t>pattern</a:t>
            </a:r>
            <a:r>
              <a:rPr lang="es-ES" i="1" dirty="0"/>
              <a:t> </a:t>
            </a:r>
            <a:r>
              <a:rPr lang="es-ES" i="1" dirty="0" err="1"/>
              <a:t>due</a:t>
            </a:r>
            <a:r>
              <a:rPr lang="es-ES" i="1" dirty="0"/>
              <a:t> </a:t>
            </a:r>
            <a:r>
              <a:rPr lang="es-ES" i="1" dirty="0" err="1"/>
              <a:t>to</a:t>
            </a:r>
            <a:r>
              <a:rPr lang="es-ES" i="1" dirty="0"/>
              <a:t> plane wave </a:t>
            </a:r>
            <a:r>
              <a:rPr lang="es-ES" i="1" dirty="0" err="1"/>
              <a:t>fluctuations</a:t>
            </a:r>
            <a:r>
              <a:rPr lang="es-ES" i="1" dirty="0"/>
              <a:t> </a:t>
            </a:r>
            <a:r>
              <a:rPr lang="es-ES" i="1" dirty="0" err="1"/>
              <a:t>on</a:t>
            </a:r>
            <a:r>
              <a:rPr lang="es-ES" i="1" dirty="0"/>
              <a:t> </a:t>
            </a:r>
            <a:r>
              <a:rPr lang="es-ES" i="1" dirty="0" err="1"/>
              <a:t>the</a:t>
            </a:r>
            <a:r>
              <a:rPr lang="es-ES" i="1" dirty="0"/>
              <a:t> </a:t>
            </a:r>
            <a:r>
              <a:rPr lang="es-ES" i="1" dirty="0" err="1"/>
              <a:t>last</a:t>
            </a:r>
            <a:r>
              <a:rPr lang="es-ES" i="1" dirty="0"/>
              <a:t> </a:t>
            </a:r>
            <a:r>
              <a:rPr lang="es-ES" i="1" dirty="0" err="1"/>
              <a:t>scattering</a:t>
            </a:r>
            <a:r>
              <a:rPr lang="es-ES" i="1" dirty="0"/>
              <a:t> </a:t>
            </a:r>
            <a:r>
              <a:rPr lang="es-ES" i="1" dirty="0" err="1"/>
              <a:t>surface</a:t>
            </a:r>
            <a:r>
              <a:rPr lang="es-ES" i="1" dirty="0"/>
              <a:t>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DC9EA23-1AA1-D2DA-9E84-A58C6BF32BF3}"/>
              </a:ext>
            </a:extLst>
          </p:cNvPr>
          <p:cNvSpPr txBox="1"/>
          <p:nvPr/>
        </p:nvSpPr>
        <p:spPr>
          <a:xfrm>
            <a:off x="11138850" y="6381427"/>
            <a:ext cx="978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21/35</a:t>
            </a:r>
          </a:p>
        </p:txBody>
      </p:sp>
    </p:spTree>
    <p:extLst>
      <p:ext uri="{BB962C8B-B14F-4D97-AF65-F5344CB8AC3E}">
        <p14:creationId xmlns:p14="http://schemas.microsoft.com/office/powerpoint/2010/main" val="3675501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4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Imagen que contiene grande, plato&#10;&#10;El contenido generado por IA puede ser incorrecto.">
            <a:extLst>
              <a:ext uri="{FF2B5EF4-FFF2-40B4-BE49-F238E27FC236}">
                <a16:creationId xmlns:a16="http://schemas.microsoft.com/office/drawing/2014/main" id="{07855BFF-9370-81C9-3F8C-67343E51AF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r="6132"/>
          <a:stretch>
            <a:fillRect/>
          </a:stretch>
        </p:blipFill>
        <p:spPr>
          <a:xfrm>
            <a:off x="5833976" y="10"/>
            <a:ext cx="6394152" cy="6857990"/>
          </a:xfrm>
          <a:prstGeom prst="rect">
            <a:avLst/>
          </a:prstGeom>
        </p:spPr>
      </p:pic>
      <p:grpSp>
        <p:nvGrpSpPr>
          <p:cNvPr id="27" name="Group 16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9564" y="0"/>
            <a:ext cx="6648564" cy="6858000"/>
            <a:chOff x="5705128" y="0"/>
            <a:chExt cx="6648564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18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30" name="Freeform: Shape 20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2" name="Freeform: Shape 21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3DDFBB4C-1841-FB0F-01E6-3E9603EEBA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4296" y="484497"/>
                <a:ext cx="4706803" cy="5896930"/>
              </a:xfrm>
            </p:spPr>
            <p:txBody>
              <a:bodyPr anchor="ctr">
                <a:noAutofit/>
              </a:bodyPr>
              <a:lstStyle/>
              <a:p>
                <a:pPr marL="0" indent="0" algn="ctr">
                  <a:buNone/>
                </a:pPr>
                <a:r>
                  <a:rPr lang="es-ES" sz="2400" dirty="0">
                    <a:solidFill>
                      <a:schemeClr val="tx2"/>
                    </a:solidFill>
                  </a:rPr>
                  <a:t>A full </a:t>
                </a:r>
                <a:r>
                  <a:rPr lang="es-ES" sz="2400" dirty="0" err="1">
                    <a:solidFill>
                      <a:schemeClr val="tx2"/>
                    </a:solidFill>
                  </a:rPr>
                  <a:t>polarization</a:t>
                </a:r>
                <a:r>
                  <a:rPr lang="es-ES" sz="2400" dirty="0">
                    <a:solidFill>
                      <a:schemeClr val="tx2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tx2"/>
                    </a:solidFill>
                  </a:rPr>
                  <a:t>pattern</a:t>
                </a:r>
                <a:r>
                  <a:rPr lang="es-ES" sz="2400" dirty="0">
                    <a:solidFill>
                      <a:schemeClr val="tx2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tx2"/>
                    </a:solidFill>
                  </a:rPr>
                  <a:t>is</a:t>
                </a:r>
                <a:r>
                  <a:rPr lang="es-ES" sz="2400" dirty="0">
                    <a:solidFill>
                      <a:schemeClr val="tx2"/>
                    </a:solidFill>
                  </a:rPr>
                  <a:t> a </a:t>
                </a:r>
                <a:r>
                  <a:rPr lang="es-ES" sz="2400" dirty="0" err="1">
                    <a:solidFill>
                      <a:schemeClr val="tx2"/>
                    </a:solidFill>
                  </a:rPr>
                  <a:t>superposition</a:t>
                </a:r>
                <a:r>
                  <a:rPr lang="es-ES" sz="2400" dirty="0">
                    <a:solidFill>
                      <a:schemeClr val="tx2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tx2"/>
                    </a:solidFill>
                  </a:rPr>
                  <a:t>of</a:t>
                </a:r>
                <a:r>
                  <a:rPr lang="es-ES" sz="2400" dirty="0">
                    <a:solidFill>
                      <a:schemeClr val="tx2"/>
                    </a:solidFill>
                  </a:rPr>
                  <a:t> E and B </a:t>
                </a:r>
                <a:r>
                  <a:rPr lang="es-ES" sz="2400" dirty="0" err="1">
                    <a:solidFill>
                      <a:schemeClr val="tx2"/>
                    </a:solidFill>
                  </a:rPr>
                  <a:t>modes</a:t>
                </a:r>
                <a:r>
                  <a:rPr lang="es-ES" sz="2400" dirty="0">
                    <a:solidFill>
                      <a:schemeClr val="tx2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tx2"/>
                    </a:solidFill>
                  </a:rPr>
                  <a:t>resulting</a:t>
                </a:r>
                <a:r>
                  <a:rPr lang="es-ES" sz="2400" dirty="0">
                    <a:solidFill>
                      <a:schemeClr val="tx2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tx2"/>
                    </a:solidFill>
                  </a:rPr>
                  <a:t>from</a:t>
                </a:r>
                <a:r>
                  <a:rPr lang="es-ES" sz="2400" dirty="0">
                    <a:solidFill>
                      <a:schemeClr val="tx2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tx2"/>
                    </a:solidFill>
                  </a:rPr>
                  <a:t>the</a:t>
                </a:r>
                <a:r>
                  <a:rPr lang="es-ES" sz="2400" dirty="0">
                    <a:solidFill>
                      <a:schemeClr val="tx2"/>
                    </a:solidFill>
                  </a:rPr>
                  <a:t> </a:t>
                </a:r>
                <a:r>
                  <a:rPr lang="es-ES" sz="2400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different</a:t>
                </a:r>
                <a:r>
                  <a:rPr lang="es-E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sz="2400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sources</a:t>
                </a:r>
                <a:r>
                  <a:rPr lang="es-E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sz="2400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of</a:t>
                </a:r>
                <a:r>
                  <a:rPr lang="es-E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sz="2400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anisotropy</a:t>
                </a:r>
                <a:r>
                  <a:rPr lang="es-E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sz="2400" dirty="0">
                    <a:solidFill>
                      <a:schemeClr val="tx2"/>
                    </a:solidFill>
                  </a:rPr>
                  <a:t>and a </a:t>
                </a:r>
                <a:r>
                  <a:rPr lang="es-ES" sz="2400" dirty="0" err="1">
                    <a:solidFill>
                      <a:schemeClr val="tx2"/>
                    </a:solidFill>
                  </a:rPr>
                  <a:t>spectrum</a:t>
                </a:r>
                <a:r>
                  <a:rPr lang="es-ES" sz="2400" dirty="0">
                    <a:solidFill>
                      <a:schemeClr val="tx2"/>
                    </a:solidFill>
                  </a:rPr>
                  <a:t> </a:t>
                </a:r>
                <a:r>
                  <a:rPr lang="en-US" sz="2400" dirty="0">
                    <a:solidFill>
                      <a:schemeClr val="tx2"/>
                    </a:solidFill>
                  </a:rPr>
                  <a:t>of </a:t>
                </a:r>
                <a:r>
                  <a: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fluctuations</a:t>
                </a:r>
                <a:r>
                  <a:rPr lang="en-US" sz="2400" dirty="0">
                    <a:solidFill>
                      <a:schemeClr val="tx2"/>
                    </a:solidFill>
                  </a:rPr>
                  <a:t>, each with a different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24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s-ES" sz="2400" dirty="0">
                    <a:solidFill>
                      <a:schemeClr val="tx2"/>
                    </a:solidFill>
                  </a:rPr>
                  <a:t>. </a:t>
                </a:r>
              </a:p>
              <a:p>
                <a:pPr marL="0" indent="0" algn="ctr">
                  <a:buNone/>
                </a:pPr>
                <a:r>
                  <a:rPr lang="es-ES" sz="2400" dirty="0">
                    <a:solidFill>
                      <a:schemeClr val="tx2"/>
                    </a:solidFill>
                  </a:rPr>
                  <a:t>So, </a:t>
                </a:r>
                <a:r>
                  <a:rPr lang="es-ES" sz="2400" i="1" dirty="0" err="1">
                    <a:solidFill>
                      <a:schemeClr val="tx2"/>
                    </a:solidFill>
                  </a:rPr>
                  <a:t>how</a:t>
                </a:r>
                <a:r>
                  <a:rPr lang="es-ES" sz="2400" i="1" dirty="0">
                    <a:solidFill>
                      <a:schemeClr val="tx2"/>
                    </a:solidFill>
                  </a:rPr>
                  <a:t> can </a:t>
                </a:r>
                <a:r>
                  <a:rPr lang="es-ES" sz="2400" i="1" dirty="0" err="1">
                    <a:solidFill>
                      <a:schemeClr val="tx2"/>
                    </a:solidFill>
                  </a:rPr>
                  <a:t>we</a:t>
                </a:r>
                <a:r>
                  <a:rPr lang="es-ES" sz="2400" i="1" dirty="0">
                    <a:solidFill>
                      <a:schemeClr val="tx2"/>
                    </a:solidFill>
                  </a:rPr>
                  <a:t> </a:t>
                </a:r>
                <a:r>
                  <a:rPr lang="es-ES" sz="2400" i="1" dirty="0" err="1">
                    <a:solidFill>
                      <a:schemeClr val="tx2"/>
                    </a:solidFill>
                  </a:rPr>
                  <a:t>differentiate</a:t>
                </a:r>
                <a:r>
                  <a:rPr lang="es-ES" sz="2400" i="1" dirty="0">
                    <a:solidFill>
                      <a:schemeClr val="tx2"/>
                    </a:solidFill>
                  </a:rPr>
                  <a:t> </a:t>
                </a:r>
                <a:r>
                  <a:rPr lang="es-ES" sz="2400" i="1" dirty="0" err="1">
                    <a:solidFill>
                      <a:schemeClr val="tx2"/>
                    </a:solidFill>
                  </a:rPr>
                  <a:t>their</a:t>
                </a:r>
                <a:r>
                  <a:rPr lang="es-ES" sz="2400" i="1" dirty="0">
                    <a:solidFill>
                      <a:schemeClr val="tx2"/>
                    </a:solidFill>
                  </a:rPr>
                  <a:t> </a:t>
                </a:r>
                <a:r>
                  <a:rPr lang="es-ES" sz="2400" i="1" dirty="0" err="1">
                    <a:solidFill>
                      <a:schemeClr val="tx2"/>
                    </a:solidFill>
                  </a:rPr>
                  <a:t>contributions</a:t>
                </a:r>
                <a:r>
                  <a:rPr lang="es-ES" sz="2400" i="1" dirty="0">
                    <a:solidFill>
                      <a:schemeClr val="tx2"/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s-ES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:r>
                  <a:rPr lang="es-ES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</a:t>
                </a:r>
                <a:r>
                  <a:rPr lang="es-ES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answer</a:t>
                </a:r>
                <a:r>
                  <a:rPr lang="es-ES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</a:t>
                </a:r>
                <a:r>
                  <a:rPr lang="es-ES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this</a:t>
                </a:r>
                <a:r>
                  <a:rPr lang="es-ES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comes </a:t>
                </a:r>
                <a:r>
                  <a:rPr lang="es-ES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from</a:t>
                </a:r>
                <a:r>
                  <a:rPr lang="es-ES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two</a:t>
                </a:r>
                <a:r>
                  <a:rPr lang="es-ES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considerations</a:t>
                </a:r>
                <a:endParaRPr lang="es-ES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3DDFBB4C-1841-FB0F-01E6-3E9603EEBA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4296" y="484497"/>
                <a:ext cx="4706803" cy="5896930"/>
              </a:xfrm>
              <a:blipFill>
                <a:blip r:embed="rId3"/>
                <a:stretch>
                  <a:fillRect l="-130" r="-1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C0446799-5E95-B00C-45F6-790B610DF8C0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/>
              <a:t>22/35</a:t>
            </a:r>
          </a:p>
        </p:txBody>
      </p:sp>
    </p:spTree>
    <p:extLst>
      <p:ext uri="{BB962C8B-B14F-4D97-AF65-F5344CB8AC3E}">
        <p14:creationId xmlns:p14="http://schemas.microsoft.com/office/powerpoint/2010/main" val="317155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C7568-314B-2EA2-4B21-C669FDF8A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1st </a:t>
            </a:r>
            <a:r>
              <a:rPr lang="es-ES" dirty="0" err="1"/>
              <a:t>consideration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CBE72A-3F49-A3A0-5721-17076461E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25976"/>
            <a:ext cx="10515600" cy="71783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sz="2400" i="1" dirty="0" err="1"/>
              <a:t>It</a:t>
            </a:r>
            <a:r>
              <a:rPr lang="es-ES" sz="2400" i="1" dirty="0"/>
              <a:t> can be </a:t>
            </a:r>
            <a:r>
              <a:rPr lang="es-ES" sz="2400" i="1" dirty="0" err="1"/>
              <a:t>proved</a:t>
            </a:r>
            <a:r>
              <a:rPr lang="es-ES" sz="2400" i="1" dirty="0"/>
              <a:t> </a:t>
            </a:r>
            <a:r>
              <a:rPr lang="es-ES" sz="2400" i="1" dirty="0" err="1"/>
              <a:t>that</a:t>
            </a:r>
            <a:r>
              <a:rPr lang="es-ES" sz="2400" i="1" dirty="0"/>
              <a:t>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scalar</a:t>
            </a:r>
            <a:r>
              <a:rPr lang="en-US" sz="2400" i="1" dirty="0"/>
              <a:t> sources generate only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E-modes</a:t>
            </a:r>
            <a:r>
              <a:rPr lang="en-US" sz="2400" i="1" dirty="0"/>
              <a:t>,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vectors</a:t>
            </a:r>
            <a:r>
              <a:rPr lang="en-US" sz="2400" i="1" dirty="0"/>
              <a:t> mainly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B-modes</a:t>
            </a:r>
            <a:r>
              <a:rPr lang="en-US" sz="2400" i="1" dirty="0"/>
              <a:t>, and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tensors</a:t>
            </a:r>
            <a:r>
              <a:rPr lang="en-US" sz="2400" i="1" dirty="0"/>
              <a:t>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comparable amounts </a:t>
            </a:r>
            <a:r>
              <a:rPr lang="en-US" sz="2400" i="1" dirty="0"/>
              <a:t>of both.</a:t>
            </a:r>
            <a:endParaRPr lang="es-ES" sz="2400" i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8D0E1F-F293-0983-0A2A-1E93CD18C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881" y="1395040"/>
            <a:ext cx="7508237" cy="42353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912B9D-C076-716C-B651-0FE776B7E016}"/>
              </a:ext>
            </a:extLst>
          </p:cNvPr>
          <p:cNvSpPr txBox="1"/>
          <p:nvPr/>
        </p:nvSpPr>
        <p:spPr>
          <a:xfrm>
            <a:off x="11138849" y="6381427"/>
            <a:ext cx="963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23/35</a:t>
            </a:r>
          </a:p>
        </p:txBody>
      </p:sp>
    </p:spTree>
    <p:extLst>
      <p:ext uri="{BB962C8B-B14F-4D97-AF65-F5344CB8AC3E}">
        <p14:creationId xmlns:p14="http://schemas.microsoft.com/office/powerpoint/2010/main" val="1186115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6E8AA5-D7E7-BDAB-BAA9-402723486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2nd </a:t>
            </a:r>
            <a:r>
              <a:rPr lang="es-ES" dirty="0" err="1"/>
              <a:t>consideration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D9D95B-D539-52F6-1734-29D20F1E8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719"/>
            <a:ext cx="10515600" cy="8996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polarization</a:t>
            </a:r>
            <a:r>
              <a:rPr lang="es-ES" sz="2400" dirty="0"/>
              <a:t> </a:t>
            </a:r>
            <a:r>
              <a:rPr lang="es-ES" sz="2400" dirty="0" err="1"/>
              <a:t>patterns</a:t>
            </a:r>
            <a:r>
              <a:rPr lang="es-ES" sz="2400" dirty="0"/>
              <a:t> </a:t>
            </a:r>
            <a:r>
              <a:rPr lang="es-ES" sz="2400" dirty="0" err="1"/>
              <a:t>of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and B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modes</a:t>
            </a:r>
            <a:r>
              <a:rPr lang="es-ES" sz="2400" dirty="0"/>
              <a:t>, </a:t>
            </a:r>
            <a:r>
              <a:rPr lang="es-ES" sz="2400" dirty="0" err="1"/>
              <a:t>due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a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superposition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plane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waves</a:t>
            </a:r>
            <a:r>
              <a:rPr lang="es-ES" sz="2400" dirty="0"/>
              <a:t>, are </a:t>
            </a:r>
            <a:r>
              <a:rPr lang="es-ES" sz="2400" dirty="0" err="1"/>
              <a:t>clearly</a:t>
            </a:r>
            <a:r>
              <a:rPr lang="es-ES" sz="2400" dirty="0"/>
              <a:t>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distinguishable</a:t>
            </a:r>
            <a:r>
              <a:rPr lang="es-ES" sz="2400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693DB58-C5C3-8558-E67C-9C75D1F882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2" t="1583" r="49118"/>
          <a:stretch>
            <a:fillRect/>
          </a:stretch>
        </p:blipFill>
        <p:spPr>
          <a:xfrm>
            <a:off x="2841275" y="2531476"/>
            <a:ext cx="3160059" cy="3069049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5EDEA8F-B900-ACAF-5717-5159D89029B9}"/>
              </a:ext>
            </a:extLst>
          </p:cNvPr>
          <p:cNvSpPr txBox="1">
            <a:spLocks/>
          </p:cNvSpPr>
          <p:nvPr/>
        </p:nvSpPr>
        <p:spPr>
          <a:xfrm>
            <a:off x="838200" y="5798590"/>
            <a:ext cx="10515600" cy="694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/>
              <a:t>* </a:t>
            </a:r>
            <a:r>
              <a:rPr lang="es-ES" sz="2000" dirty="0" err="1"/>
              <a:t>The</a:t>
            </a:r>
            <a:r>
              <a:rPr lang="es-ES" sz="2000" dirty="0"/>
              <a:t> radial wave </a:t>
            </a:r>
            <a:r>
              <a:rPr lang="es-ES" sz="2000" dirty="0" err="1"/>
              <a:t>that</a:t>
            </a:r>
            <a:r>
              <a:rPr lang="es-ES" sz="2000" dirty="0"/>
              <a:t> </a:t>
            </a:r>
            <a:r>
              <a:rPr lang="es-ES" sz="2000" dirty="0" err="1"/>
              <a:t>generates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patterns</a:t>
            </a:r>
            <a:r>
              <a:rPr lang="es-ES" sz="2000" dirty="0"/>
              <a:t> </a:t>
            </a:r>
            <a:r>
              <a:rPr lang="es-ES" sz="2000" dirty="0" err="1"/>
              <a:t>shown</a:t>
            </a:r>
            <a:r>
              <a:rPr lang="es-ES" sz="2000" dirty="0"/>
              <a:t> </a:t>
            </a:r>
            <a:r>
              <a:rPr lang="en-US" sz="2000" dirty="0"/>
              <a:t>can be thought of as a superposition of plane waves with equal phases and amplitudes, but different </a:t>
            </a:r>
            <a:r>
              <a:rPr lang="es-ES" sz="2000" dirty="0" err="1"/>
              <a:t>azimuthal</a:t>
            </a:r>
            <a:r>
              <a:rPr lang="es-ES" sz="2000" dirty="0"/>
              <a:t> angles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127165-CC4B-04BC-4D33-175693C72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011" t="1583"/>
          <a:stretch>
            <a:fillRect/>
          </a:stretch>
        </p:blipFill>
        <p:spPr>
          <a:xfrm>
            <a:off x="6190668" y="2531476"/>
            <a:ext cx="3160800" cy="306976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38D23BD-E5A1-E57B-AAB1-27ADBC1001BD}"/>
              </a:ext>
            </a:extLst>
          </p:cNvPr>
          <p:cNvSpPr txBox="1"/>
          <p:nvPr/>
        </p:nvSpPr>
        <p:spPr>
          <a:xfrm>
            <a:off x="2574351" y="2531476"/>
            <a:ext cx="1402948" cy="523220"/>
          </a:xfrm>
          <a:prstGeom prst="rect">
            <a:avLst/>
          </a:prstGeom>
          <a:solidFill>
            <a:srgbClr val="F7983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</a:t>
            </a:r>
            <a:r>
              <a:rPr lang="es-E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E62604-CB94-F6D8-EADD-53A48DD52AC1}"/>
              </a:ext>
            </a:extLst>
          </p:cNvPr>
          <p:cNvSpPr txBox="1"/>
          <p:nvPr/>
        </p:nvSpPr>
        <p:spPr>
          <a:xfrm>
            <a:off x="8198671" y="2531476"/>
            <a:ext cx="1418978" cy="523220"/>
          </a:xfrm>
          <a:prstGeom prst="rect">
            <a:avLst/>
          </a:prstGeom>
          <a:solidFill>
            <a:srgbClr val="90238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</a:t>
            </a:r>
            <a:r>
              <a:rPr lang="es-E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05A8C52-3036-69C6-4922-FF5452A6D833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24/35</a:t>
            </a:r>
          </a:p>
        </p:txBody>
      </p:sp>
    </p:spTree>
    <p:extLst>
      <p:ext uri="{BB962C8B-B14F-4D97-AF65-F5344CB8AC3E}">
        <p14:creationId xmlns:p14="http://schemas.microsoft.com/office/powerpoint/2010/main" val="1448088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A4789A-40C3-734C-55F4-E1524BE0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347"/>
            <a:ext cx="10515600" cy="1325563"/>
          </a:xfrm>
        </p:spPr>
        <p:txBody>
          <a:bodyPr/>
          <a:lstStyle/>
          <a:p>
            <a:pPr algn="ctr"/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characteristics</a:t>
            </a:r>
            <a:r>
              <a:rPr lang="es-ES" dirty="0"/>
              <a:t> do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expect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find</a:t>
            </a:r>
            <a:r>
              <a:rPr lang="es-ES" dirty="0"/>
              <a:t> in a </a:t>
            </a:r>
            <a:r>
              <a:rPr lang="es-ES" dirty="0" err="1"/>
              <a:t>power</a:t>
            </a:r>
            <a:r>
              <a:rPr lang="es-ES" dirty="0"/>
              <a:t> </a:t>
            </a:r>
            <a:r>
              <a:rPr lang="es-ES" dirty="0" err="1"/>
              <a:t>spectrum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polarization</a:t>
            </a:r>
            <a:r>
              <a:rPr lang="es-ES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A8D6034D-FDF6-B832-C9F3-746B0B6E40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781860"/>
                <a:ext cx="10515600" cy="2997387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AutoNum type="arabicPeriod"/>
                </a:pP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 sharp decline at large angles.</a:t>
                </a:r>
              </a:p>
              <a:p>
                <a:pPr marL="514350" indent="-514350">
                  <a:buAutoNum type="arabicPeriod"/>
                </a:pP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that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associated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with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scalar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source</a:t>
                </a:r>
                <a:r>
                  <a:rPr lang="es-ES" dirty="0"/>
                  <a:t>: a </a:t>
                </a:r>
                <a:r>
                  <a:rPr lang="es-ES" dirty="0" err="1"/>
                  <a:t>peak</a:t>
                </a:r>
                <a:r>
                  <a:rPr lang="es-ES" dirty="0"/>
                  <a:t> </a:t>
                </a:r>
                <a:r>
                  <a:rPr lang="es-ES" dirty="0" err="1"/>
                  <a:t>near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diffusion</a:t>
                </a:r>
                <a:r>
                  <a:rPr lang="es-ES" dirty="0"/>
                  <a:t> </a:t>
                </a:r>
                <a:r>
                  <a:rPr lang="es-ES" dirty="0" err="1"/>
                  <a:t>scale</a:t>
                </a:r>
                <a:r>
                  <a:rPr lang="es-ES" dirty="0"/>
                  <a:t>, a </a:t>
                </a:r>
                <a:r>
                  <a:rPr lang="es-ES" dirty="0" err="1"/>
                  <a:t>signal</a:t>
                </a:r>
                <a:r>
                  <a:rPr lang="es-ES" dirty="0"/>
                  <a:t> </a:t>
                </a:r>
                <a:r>
                  <a:rPr lang="es-ES" dirty="0" err="1"/>
                  <a:t>of</a:t>
                </a:r>
                <a:r>
                  <a:rPr lang="es-ES" dirty="0"/>
                  <a:t> </a:t>
                </a:r>
                <a:r>
                  <a:rPr lang="es-ES" dirty="0" err="1"/>
                  <a:t>several</a:t>
                </a:r>
                <a:r>
                  <a:rPr lang="es-ES" dirty="0"/>
                  <a:t> micro Kelvin, a </a:t>
                </a:r>
                <a:r>
                  <a:rPr lang="es-ES" dirty="0" err="1"/>
                  <a:t>second</a:t>
                </a:r>
                <a:r>
                  <a:rPr lang="es-ES" dirty="0"/>
                  <a:t> </a:t>
                </a:r>
                <a:r>
                  <a:rPr lang="es-ES" dirty="0" err="1"/>
                  <a:t>peak</a:t>
                </a:r>
                <a:r>
                  <a:rPr lang="es-ES" dirty="0"/>
                  <a:t> </a:t>
                </a:r>
                <a:r>
                  <a:rPr lang="es-ES" dirty="0" err="1"/>
                  <a:t>on</a:t>
                </a:r>
                <a:r>
                  <a:rPr lang="es-ES" dirty="0"/>
                  <a:t> </a:t>
                </a:r>
                <a:r>
                  <a:rPr lang="es-ES" dirty="0" err="1"/>
                  <a:t>large</a:t>
                </a:r>
                <a:r>
                  <a:rPr lang="es-ES" dirty="0"/>
                  <a:t> </a:t>
                </a:r>
                <a:r>
                  <a:rPr lang="es-ES" dirty="0" err="1"/>
                  <a:t>scales</a:t>
                </a:r>
                <a:r>
                  <a:rPr lang="es-ES" dirty="0"/>
                  <a:t> </a:t>
                </a:r>
                <a:r>
                  <a:rPr lang="es-ES" dirty="0" err="1"/>
                  <a:t>from</a:t>
                </a:r>
                <a:r>
                  <a:rPr lang="es-ES" dirty="0"/>
                  <a:t> </a:t>
                </a:r>
                <a:r>
                  <a:rPr lang="es-ES" dirty="0" err="1"/>
                  <a:t>reionization</a:t>
                </a:r>
                <a:r>
                  <a:rPr lang="es-ES" dirty="0"/>
                  <a:t>, and </a:t>
                </a:r>
                <a:r>
                  <a:rPr lang="es-ES" dirty="0" err="1"/>
                  <a:t>acoustic</a:t>
                </a:r>
                <a:r>
                  <a:rPr lang="es-ES" dirty="0"/>
                  <a:t> </a:t>
                </a:r>
                <a:r>
                  <a:rPr lang="es-ES" dirty="0" err="1"/>
                  <a:t>oscillations</a:t>
                </a:r>
                <a:r>
                  <a:rPr lang="es-ES" dirty="0"/>
                  <a:t>.</a:t>
                </a:r>
              </a:p>
              <a:p>
                <a:pPr marL="514350" indent="-514350">
                  <a:buAutoNum type="arabicPeriod"/>
                </a:pP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that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arising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from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gravitational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waves</a:t>
                </a:r>
                <a:r>
                  <a:rPr lang="es-ES" dirty="0"/>
                  <a:t>: similar </a:t>
                </a:r>
                <a:r>
                  <a:rPr lang="es-ES" dirty="0" err="1"/>
                  <a:t>contributions</a:t>
                </a:r>
                <a:r>
                  <a:rPr lang="es-ES" dirty="0"/>
                  <a:t> </a:t>
                </a:r>
                <a:r>
                  <a:rPr lang="es-ES" dirty="0" err="1"/>
                  <a:t>from</a:t>
                </a:r>
                <a:r>
                  <a:rPr lang="es-ES" dirty="0"/>
                  <a:t> E and B </a:t>
                </a:r>
                <a:r>
                  <a:rPr lang="es-ES" dirty="0" err="1"/>
                  <a:t>modes</a:t>
                </a:r>
                <a:r>
                  <a:rPr lang="es-ES" dirty="0"/>
                  <a:t>, a </a:t>
                </a:r>
                <a:r>
                  <a:rPr lang="en-US" dirty="0"/>
                  <a:t>power in the B-mode corresponding to a tenth of a micro Kelvin signal on scales of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∼100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A8D6034D-FDF6-B832-C9F3-746B0B6E40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781860"/>
                <a:ext cx="10515600" cy="2997387"/>
              </a:xfrm>
              <a:blipFill>
                <a:blip r:embed="rId2"/>
                <a:stretch>
                  <a:fillRect l="-1275" t="-467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06C713FF-727E-4BF5-08B2-4D4E2A9FBD5E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25/35</a:t>
            </a:r>
          </a:p>
        </p:txBody>
      </p:sp>
    </p:spTree>
    <p:extLst>
      <p:ext uri="{BB962C8B-B14F-4D97-AF65-F5344CB8AC3E}">
        <p14:creationId xmlns:p14="http://schemas.microsoft.com/office/powerpoint/2010/main" val="2185688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0D8B9C-6185-31FF-B571-8B011743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237" y="1016822"/>
            <a:ext cx="4779128" cy="1387946"/>
          </a:xfrm>
        </p:spPr>
        <p:txBody>
          <a:bodyPr anchor="b">
            <a:normAutofit/>
          </a:bodyPr>
          <a:lstStyle/>
          <a:p>
            <a:r>
              <a:rPr lang="es-ES" dirty="0" err="1"/>
              <a:t>The</a:t>
            </a:r>
            <a:r>
              <a:rPr lang="es-ES" dirty="0"/>
              <a:t> tensor-</a:t>
            </a:r>
            <a:r>
              <a:rPr lang="es-ES" dirty="0" err="1"/>
              <a:t>to</a:t>
            </a:r>
            <a:r>
              <a:rPr lang="es-ES" dirty="0"/>
              <a:t>-</a:t>
            </a:r>
            <a:r>
              <a:rPr lang="es-ES" dirty="0" err="1"/>
              <a:t>scalar</a:t>
            </a:r>
            <a:r>
              <a:rPr lang="es-ES" dirty="0"/>
              <a:t> ratio</a:t>
            </a:r>
          </a:p>
        </p:txBody>
      </p:sp>
      <p:pic>
        <p:nvPicPr>
          <p:cNvPr id="5" name="Imagen 4" descr="Gráfico, Diagrama, Histograma&#10;&#10;El contenido generado por IA puede ser incorrecto.">
            <a:extLst>
              <a:ext uri="{FF2B5EF4-FFF2-40B4-BE49-F238E27FC236}">
                <a16:creationId xmlns:a16="http://schemas.microsoft.com/office/drawing/2014/main" id="{AF58B69C-07DD-6F10-6E11-FC6846629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9A595961-2549-840A-868C-7318A9DA5E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66237" y="2758963"/>
                <a:ext cx="4779128" cy="3082215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s-ES" sz="2200" dirty="0" err="1"/>
                  <a:t>Also</a:t>
                </a:r>
                <a:r>
                  <a:rPr lang="es-ES" sz="2200" dirty="0"/>
                  <a:t> </a:t>
                </a:r>
                <a:r>
                  <a:rPr lang="es-ES" sz="2200" dirty="0" err="1"/>
                  <a:t>called</a:t>
                </a:r>
                <a:r>
                  <a:rPr lang="es-ES" sz="2200" dirty="0"/>
                  <a:t> </a:t>
                </a:r>
                <a14:m>
                  <m:oMath xmlns:m="http://schemas.openxmlformats.org/officeDocument/2006/math">
                    <m:r>
                      <a:rPr lang="es-ES" sz="2200" b="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s-ES" sz="2200" dirty="0"/>
                  <a:t>, </a:t>
                </a:r>
                <a:r>
                  <a:rPr lang="es-ES" sz="2200" dirty="0" err="1"/>
                  <a:t>it</a:t>
                </a:r>
                <a:r>
                  <a:rPr lang="es-ES" sz="2200" dirty="0"/>
                  <a:t> </a:t>
                </a:r>
                <a:r>
                  <a:rPr lang="es-ES" sz="2200" dirty="0" err="1"/>
                  <a:t>is</a:t>
                </a:r>
                <a:r>
                  <a:rPr lang="es-ES" sz="2200" dirty="0"/>
                  <a:t> a </a:t>
                </a:r>
                <a:r>
                  <a:rPr lang="es-ES" sz="2200" dirty="0" err="1"/>
                  <a:t>quantity</a:t>
                </a:r>
                <a:r>
                  <a:rPr lang="es-ES" sz="2200" dirty="0"/>
                  <a:t> </a:t>
                </a:r>
                <a:r>
                  <a:rPr lang="es-ES" sz="2200" dirty="0" err="1"/>
                  <a:t>defined</a:t>
                </a:r>
                <a:r>
                  <a:rPr lang="es-ES" sz="2200" dirty="0"/>
                  <a:t> as </a:t>
                </a:r>
                <a:r>
                  <a:rPr lang="en-US" sz="2200" dirty="0"/>
                  <a:t>the ratio of power in the gravitational wave (</a:t>
                </a:r>
                <a:r>
                  <a:rPr lang="en-US" sz="2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tensor, T</a:t>
                </a:r>
                <a:r>
                  <a:rPr lang="en-US" sz="2200" dirty="0"/>
                  <a:t>) versus density (</a:t>
                </a:r>
                <a:r>
                  <a:rPr lang="en-US" sz="2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scalar, S</a:t>
                </a:r>
                <a:r>
                  <a:rPr lang="en-US" sz="2200" dirty="0"/>
                  <a:t>) modes.</a:t>
                </a:r>
              </a:p>
              <a:p>
                <a:pPr marL="0" indent="0">
                  <a:buNone/>
                </a:pPr>
                <a:endParaRPr lang="en-US" sz="2200" dirty="0"/>
              </a:p>
              <a:p>
                <a:pPr marL="0" indent="0">
                  <a:buNone/>
                </a:pPr>
                <a:r>
                  <a:rPr lang="en-US" sz="2200" dirty="0"/>
                  <a:t>Different values of </a:t>
                </a:r>
                <a14:m>
                  <m:oMath xmlns:m="http://schemas.openxmlformats.org/officeDocument/2006/math">
                    <m:r>
                      <a:rPr lang="es-ES" sz="22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200" dirty="0"/>
                  <a:t> change the relative amplitudes in the power spectrum both in temperature and in polarization, as can be seen in the animation.</a:t>
                </a:r>
                <a:endParaRPr lang="es-ES" sz="2200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9A595961-2549-840A-868C-7318A9DA5E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66237" y="2758963"/>
                <a:ext cx="4779128" cy="3082215"/>
              </a:xfrm>
              <a:blipFill>
                <a:blip r:embed="rId3"/>
                <a:stretch>
                  <a:fillRect l="-1658" t="-3168" b="-277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16442E03-27A6-B0F2-A8B6-A60C18934D34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26/35</a:t>
            </a:r>
          </a:p>
        </p:txBody>
      </p:sp>
    </p:spTree>
    <p:extLst>
      <p:ext uri="{BB962C8B-B14F-4D97-AF65-F5344CB8AC3E}">
        <p14:creationId xmlns:p14="http://schemas.microsoft.com/office/powerpoint/2010/main" val="311297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9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5A50A0-EDF2-6D1A-9A78-7DC72122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76" y="4209691"/>
            <a:ext cx="9144000" cy="18924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600" dirty="0"/>
              <a:t>The cosmic microwave background</a:t>
            </a:r>
          </a:p>
        </p:txBody>
      </p:sp>
      <p:pic>
        <p:nvPicPr>
          <p:cNvPr id="5" name="Imagen 4" descr="Imagen que contiene colorido, azul, tabla, verde&#10;&#10;El contenido generado por IA puede ser incorrecto.">
            <a:extLst>
              <a:ext uri="{FF2B5EF4-FFF2-40B4-BE49-F238E27FC236}">
                <a16:creationId xmlns:a16="http://schemas.microsoft.com/office/drawing/2014/main" id="{6ED1EB2B-D770-DA74-7C8D-505D76455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5" b="92549" l="1442" r="96263">
                        <a14:foregroundMark x1="9717" y1="50216" x2="9717" y2="50216"/>
                        <a14:foregroundMark x1="4645" y1="49352" x2="4645" y2="49352"/>
                        <a14:foregroundMark x1="1442" y1="54320" x2="1442" y2="54320"/>
                        <a14:foregroundMark x1="20555" y1="36825" x2="35825" y2="39201"/>
                        <a14:foregroundMark x1="91297" y1="45248" x2="91618" y2="59395"/>
                        <a14:foregroundMark x1="95515" y1="48380" x2="96263" y2="60367"/>
                        <a14:foregroundMark x1="96263" y1="60367" x2="96156" y2="62203"/>
                        <a14:foregroundMark x1="36626" y1="90389" x2="48318" y2="92549"/>
                        <a14:foregroundMark x1="48318" y1="92549" x2="61185" y2="89849"/>
                        <a14:foregroundMark x1="61185" y1="89849" x2="62894" y2="89849"/>
                        <a14:foregroundMark x1="85424" y1="30994" x2="82114" y2="27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43" r="2" b="2187"/>
          <a:stretch>
            <a:fillRect/>
          </a:stretch>
        </p:blipFill>
        <p:spPr>
          <a:xfrm>
            <a:off x="1690046" y="38620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0316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AB35E5-7E9A-BD23-FF18-D7FA5BA1E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actual measured polarization spectrum</a:t>
            </a:r>
          </a:p>
        </p:txBody>
      </p:sp>
      <p:pic>
        <p:nvPicPr>
          <p:cNvPr id="7" name="Imagen 6" descr="Gráfico&#10;&#10;El contenido generado por IA puede ser incorrecto.">
            <a:extLst>
              <a:ext uri="{FF2B5EF4-FFF2-40B4-BE49-F238E27FC236}">
                <a16:creationId xmlns:a16="http://schemas.microsoft.com/office/drawing/2014/main" id="{285AC232-39BF-4134-B1A8-09B0AEF8E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43" y="119247"/>
            <a:ext cx="6521169" cy="6637324"/>
          </a:xfrm>
          <a:prstGeom prst="rect">
            <a:avLst/>
          </a:prstGeom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2C64F33D-27FD-7C78-92BD-570C09743273}"/>
              </a:ext>
            </a:extLst>
          </p:cNvPr>
          <p:cNvCxnSpPr>
            <a:cxnSpLocks/>
          </p:cNvCxnSpPr>
          <p:nvPr/>
        </p:nvCxnSpPr>
        <p:spPr>
          <a:xfrm flipH="1">
            <a:off x="5940612" y="4392706"/>
            <a:ext cx="84865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6A64DC27-5F56-2747-39A9-A2868C21D656}"/>
              </a:ext>
            </a:extLst>
          </p:cNvPr>
          <p:cNvCxnSpPr>
            <a:cxnSpLocks/>
          </p:cNvCxnSpPr>
          <p:nvPr/>
        </p:nvCxnSpPr>
        <p:spPr>
          <a:xfrm>
            <a:off x="7439960" y="3009153"/>
            <a:ext cx="0" cy="54684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342A619-D04A-1A41-7A28-C2C32099BA70}"/>
              </a:ext>
            </a:extLst>
          </p:cNvPr>
          <p:cNvSpPr txBox="1"/>
          <p:nvPr/>
        </p:nvSpPr>
        <p:spPr>
          <a:xfrm>
            <a:off x="6647966" y="2852834"/>
            <a:ext cx="1583988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b="1" dirty="0" err="1"/>
              <a:t>Lensing</a:t>
            </a:r>
            <a:r>
              <a:rPr lang="es-ES" sz="1200" b="1" dirty="0"/>
              <a:t> </a:t>
            </a:r>
            <a:r>
              <a:rPr lang="es-ES" sz="1200" b="1" dirty="0" err="1"/>
              <a:t>induced</a:t>
            </a:r>
            <a:endParaRPr lang="es-ES" sz="12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39BACC5-E4E1-A41C-8340-68AC6F50A8B8}"/>
              </a:ext>
            </a:extLst>
          </p:cNvPr>
          <p:cNvSpPr txBox="1"/>
          <p:nvPr/>
        </p:nvSpPr>
        <p:spPr>
          <a:xfrm>
            <a:off x="4123867" y="3146053"/>
            <a:ext cx="1050230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b="1" dirty="0" err="1"/>
              <a:t>Reionization</a:t>
            </a:r>
            <a:endParaRPr lang="es-ES" sz="1200" b="1" dirty="0"/>
          </a:p>
        </p:txBody>
      </p:sp>
      <p:cxnSp>
        <p:nvCxnSpPr>
          <p:cNvPr id="29" name="Conector: angular 28">
            <a:extLst>
              <a:ext uri="{FF2B5EF4-FFF2-40B4-BE49-F238E27FC236}">
                <a16:creationId xmlns:a16="http://schemas.microsoft.com/office/drawing/2014/main" id="{ECE60589-727E-067A-EB6C-6A7C7551782B}"/>
              </a:ext>
            </a:extLst>
          </p:cNvPr>
          <p:cNvCxnSpPr>
            <a:cxnSpLocks/>
            <a:stCxn id="24" idx="2"/>
          </p:cNvCxnSpPr>
          <p:nvPr/>
        </p:nvCxnSpPr>
        <p:spPr>
          <a:xfrm rot="16200000" flipH="1">
            <a:off x="4777513" y="3294521"/>
            <a:ext cx="437751" cy="694812"/>
          </a:xfrm>
          <a:prstGeom prst="bentConnector2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92DEC282-85DB-9C80-6300-8A8B3A96EF6D}"/>
              </a:ext>
            </a:extLst>
          </p:cNvPr>
          <p:cNvSpPr txBox="1"/>
          <p:nvPr/>
        </p:nvSpPr>
        <p:spPr>
          <a:xfrm>
            <a:off x="6699400" y="4248189"/>
            <a:ext cx="158398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b="1" dirty="0" err="1"/>
              <a:t>Decay</a:t>
            </a:r>
            <a:r>
              <a:rPr lang="es-ES" sz="1200" b="1" dirty="0"/>
              <a:t> </a:t>
            </a:r>
            <a:r>
              <a:rPr lang="es-ES" sz="1200" b="1" dirty="0" err="1"/>
              <a:t>of</a:t>
            </a:r>
            <a:r>
              <a:rPr lang="es-ES" sz="1200" b="1" dirty="0"/>
              <a:t> GW </a:t>
            </a:r>
            <a:r>
              <a:rPr lang="es-ES" sz="1200" b="1" dirty="0" err="1"/>
              <a:t>on</a:t>
            </a:r>
            <a:r>
              <a:rPr lang="es-ES" sz="1200" b="1" dirty="0"/>
              <a:t> </a:t>
            </a:r>
            <a:r>
              <a:rPr lang="es-ES" sz="1200" b="1" dirty="0" err="1"/>
              <a:t>subhorizon</a:t>
            </a:r>
            <a:r>
              <a:rPr lang="es-ES" sz="1200" b="1" dirty="0"/>
              <a:t> </a:t>
            </a:r>
            <a:r>
              <a:rPr lang="es-ES" sz="1200" b="1" dirty="0" err="1"/>
              <a:t>scales</a:t>
            </a:r>
            <a:endParaRPr lang="es-ES" sz="1200" b="1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013C734-4BBB-40FD-623E-0A8486E69292}"/>
              </a:ext>
            </a:extLst>
          </p:cNvPr>
          <p:cNvSpPr txBox="1"/>
          <p:nvPr/>
        </p:nvSpPr>
        <p:spPr>
          <a:xfrm rot="16200000">
            <a:off x="8543523" y="3209094"/>
            <a:ext cx="6839753" cy="457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arXiv:2007.07289v2 [astro-ph.CO] 23 </a:t>
            </a:r>
            <a:r>
              <a:rPr lang="pt-BR" sz="2400" dirty="0" err="1">
                <a:solidFill>
                  <a:schemeClr val="bg1">
                    <a:lumMod val="65000"/>
                  </a:schemeClr>
                </a:solidFill>
              </a:rPr>
              <a:t>Nov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 2020</a:t>
            </a:r>
            <a:endParaRPr lang="es-E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7BC5234-BB2B-2485-8999-8E2BE1B192A2}"/>
              </a:ext>
            </a:extLst>
          </p:cNvPr>
          <p:cNvSpPr txBox="1"/>
          <p:nvPr/>
        </p:nvSpPr>
        <p:spPr>
          <a:xfrm>
            <a:off x="372813" y="6396335"/>
            <a:ext cx="947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27/35</a:t>
            </a:r>
          </a:p>
        </p:txBody>
      </p:sp>
    </p:spTree>
    <p:extLst>
      <p:ext uri="{BB962C8B-B14F-4D97-AF65-F5344CB8AC3E}">
        <p14:creationId xmlns:p14="http://schemas.microsoft.com/office/powerpoint/2010/main" val="822425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5">
            <a:extLst>
              <a:ext uri="{FF2B5EF4-FFF2-40B4-BE49-F238E27FC236}">
                <a16:creationId xmlns:a16="http://schemas.microsoft.com/office/drawing/2014/main" id="{43867147-1C83-BF71-39B0-B590EE7F3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37ED6C3-B859-3742-C26D-241DB239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48640"/>
            <a:ext cx="10872216" cy="1133856"/>
          </a:xfrm>
        </p:spPr>
        <p:txBody>
          <a:bodyPr anchor="t">
            <a:normAutofit/>
          </a:bodyPr>
          <a:lstStyle/>
          <a:p>
            <a:r>
              <a:rPr lang="es-ES" sz="3700" err="1"/>
              <a:t>Why</a:t>
            </a:r>
            <a:r>
              <a:rPr lang="es-ES" sz="3700"/>
              <a:t> </a:t>
            </a:r>
            <a:r>
              <a:rPr lang="es-ES" sz="3700" err="1"/>
              <a:t>is</a:t>
            </a:r>
            <a:r>
              <a:rPr lang="es-ES" sz="3700"/>
              <a:t> </a:t>
            </a:r>
            <a:r>
              <a:rPr lang="es-ES" sz="3700" err="1"/>
              <a:t>it</a:t>
            </a:r>
            <a:r>
              <a:rPr lang="es-ES" sz="3700"/>
              <a:t> </a:t>
            </a:r>
            <a:r>
              <a:rPr lang="es-ES" sz="3700" err="1"/>
              <a:t>important</a:t>
            </a:r>
            <a:r>
              <a:rPr lang="es-ES" sz="3700"/>
              <a:t> </a:t>
            </a:r>
            <a:r>
              <a:rPr lang="es-ES" sz="3700" err="1"/>
              <a:t>to</a:t>
            </a:r>
            <a:r>
              <a:rPr lang="es-ES" sz="3700"/>
              <a:t> </a:t>
            </a:r>
            <a:r>
              <a:rPr lang="es-ES" sz="3700" err="1"/>
              <a:t>measure</a:t>
            </a:r>
            <a:r>
              <a:rPr lang="es-ES" sz="3700"/>
              <a:t> </a:t>
            </a:r>
            <a:r>
              <a:rPr lang="es-ES" sz="3700" err="1"/>
              <a:t>the</a:t>
            </a:r>
            <a:r>
              <a:rPr lang="es-ES" sz="3700"/>
              <a:t> CMB </a:t>
            </a:r>
            <a:r>
              <a:rPr lang="es-ES" sz="3700" err="1"/>
              <a:t>polarization</a:t>
            </a:r>
            <a:r>
              <a:rPr lang="es-ES" sz="3700"/>
              <a:t>?</a:t>
            </a:r>
          </a:p>
        </p:txBody>
      </p:sp>
      <p:pic>
        <p:nvPicPr>
          <p:cNvPr id="11" name="Imagen 10" descr="Diagrama&#10;&#10;El contenido generado por IA puede ser incorrecto.">
            <a:extLst>
              <a:ext uri="{FF2B5EF4-FFF2-40B4-BE49-F238E27FC236}">
                <a16:creationId xmlns:a16="http://schemas.microsoft.com/office/drawing/2014/main" id="{59979049-E88F-E835-3E7E-FD87127E1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792223"/>
            <a:ext cx="6113926" cy="401990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DD3750-BAEE-B941-0F8F-FD31C6B7B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7176" y="1792224"/>
            <a:ext cx="4307527" cy="4517136"/>
          </a:xfrm>
        </p:spPr>
        <p:txBody>
          <a:bodyPr anchor="t">
            <a:normAutofit/>
          </a:bodyPr>
          <a:lstStyle/>
          <a:p>
            <a:r>
              <a:rPr lang="en-US" sz="1800"/>
              <a:t>Is our most direct probe of the universe at the epoch of recombination, as well as the later reionization of the Universe by the first stars.</a:t>
            </a:r>
          </a:p>
          <a:p>
            <a:r>
              <a:rPr lang="en-US" sz="1800"/>
              <a:t>Serves as a fundamental consistency check on our interpretation of acoustic peaks and the inflationary paradigm.</a:t>
            </a:r>
          </a:p>
          <a:p>
            <a:r>
              <a:rPr lang="es-ES" sz="1800"/>
              <a:t>Helps </a:t>
            </a:r>
            <a:r>
              <a:rPr lang="en-US" sz="1800"/>
              <a:t>to break parameter degeneracies found for the temperature </a:t>
            </a:r>
            <a:r>
              <a:rPr lang="es-ES" sz="1800"/>
              <a:t>fluctuations.</a:t>
            </a:r>
          </a:p>
          <a:p>
            <a:r>
              <a:rPr lang="en-US" sz="1800"/>
              <a:t>As primordial density fluctuations cannot produce a B-mode polarization signal, such a signal is a unique discovery channel for primordial gravitational waves predicted by models of inflation.</a:t>
            </a:r>
            <a:endParaRPr lang="en-US" sz="1800" u="sng"/>
          </a:p>
          <a:p>
            <a:endParaRPr lang="es-ES" sz="180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F1A077-9A81-3B36-3322-EE80913B236D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28/35</a:t>
            </a:r>
          </a:p>
        </p:txBody>
      </p:sp>
    </p:spTree>
    <p:extLst>
      <p:ext uri="{BB962C8B-B14F-4D97-AF65-F5344CB8AC3E}">
        <p14:creationId xmlns:p14="http://schemas.microsoft.com/office/powerpoint/2010/main" val="1932363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49021B-4466-1A12-7F96-72AF40DA7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err="1"/>
              <a:t>Problems</a:t>
            </a:r>
            <a:r>
              <a:rPr lang="es-ES" sz="4000" dirty="0"/>
              <a:t> </a:t>
            </a:r>
            <a:r>
              <a:rPr lang="es-ES" sz="4000" dirty="0" err="1"/>
              <a:t>measuring</a:t>
            </a:r>
            <a:r>
              <a:rPr lang="es-ES" sz="4000" dirty="0"/>
              <a:t> </a:t>
            </a:r>
            <a:r>
              <a:rPr lang="es-ES" sz="4000" dirty="0" err="1"/>
              <a:t>the</a:t>
            </a:r>
            <a:r>
              <a:rPr lang="es-ES" sz="4000" dirty="0"/>
              <a:t> </a:t>
            </a:r>
            <a:r>
              <a:rPr lang="es-ES" sz="4000" dirty="0" err="1"/>
              <a:t>polarization</a:t>
            </a:r>
            <a:r>
              <a:rPr lang="es-ES" sz="4000" dirty="0"/>
              <a:t> </a:t>
            </a:r>
            <a:r>
              <a:rPr lang="es-ES" sz="4000" dirty="0" err="1"/>
              <a:t>spectrum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D76A8E-B24A-C545-D914-AF7C592D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8153"/>
            <a:ext cx="10515600" cy="1106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Gravitational waves probe the physics of inflation but require a thorough understanding of foregrounds, </a:t>
            </a:r>
            <a:r>
              <a:rPr lang="es-ES" sz="2100" dirty="0" err="1"/>
              <a:t>which</a:t>
            </a:r>
            <a:r>
              <a:rPr lang="es-ES" sz="2100" dirty="0"/>
              <a:t> </a:t>
            </a:r>
            <a:r>
              <a:rPr lang="es-ES" sz="2100" dirty="0" err="1"/>
              <a:t>also</a:t>
            </a:r>
            <a:r>
              <a:rPr lang="es-ES" sz="2100" dirty="0"/>
              <a:t> produce B-</a:t>
            </a:r>
            <a:r>
              <a:rPr lang="es-ES" sz="2100" dirty="0" err="1"/>
              <a:t>modes</a:t>
            </a:r>
            <a:r>
              <a:rPr lang="es-ES" sz="2100" dirty="0"/>
              <a:t>,</a:t>
            </a:r>
            <a:r>
              <a:rPr lang="en-US" sz="2100" dirty="0"/>
              <a:t> and secondary effects for their detection, as it is a very weak signal. </a:t>
            </a:r>
            <a:endParaRPr lang="es-ES" sz="2100" dirty="0"/>
          </a:p>
        </p:txBody>
      </p:sp>
      <p:pic>
        <p:nvPicPr>
          <p:cNvPr id="5" name="Imagen 4" descr="Gráfico&#10;&#10;El contenido generado por IA puede ser incorrecto.">
            <a:extLst>
              <a:ext uri="{FF2B5EF4-FFF2-40B4-BE49-F238E27FC236}">
                <a16:creationId xmlns:a16="http://schemas.microsoft.com/office/drawing/2014/main" id="{0A4A77AA-5581-BCBA-D3B5-449FF168B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0" y="2874663"/>
            <a:ext cx="4551831" cy="3287077"/>
          </a:xfrm>
          <a:prstGeom prst="rect">
            <a:avLst/>
          </a:prstGeom>
        </p:spPr>
      </p:pic>
      <p:grpSp>
        <p:nvGrpSpPr>
          <p:cNvPr id="37" name="Grupo 36">
            <a:extLst>
              <a:ext uri="{FF2B5EF4-FFF2-40B4-BE49-F238E27FC236}">
                <a16:creationId xmlns:a16="http://schemas.microsoft.com/office/drawing/2014/main" id="{F356B173-E3A7-7C39-E207-408A12AC5897}"/>
              </a:ext>
            </a:extLst>
          </p:cNvPr>
          <p:cNvGrpSpPr/>
          <p:nvPr/>
        </p:nvGrpSpPr>
        <p:grpSpPr>
          <a:xfrm>
            <a:off x="5695042" y="2913757"/>
            <a:ext cx="5587041" cy="3187759"/>
            <a:chOff x="6008429" y="2986262"/>
            <a:chExt cx="5587041" cy="3187759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FC584564-2FB4-846D-377B-05B12B6DEB07}"/>
                </a:ext>
              </a:extLst>
            </p:cNvPr>
            <p:cNvGrpSpPr/>
            <p:nvPr/>
          </p:nvGrpSpPr>
          <p:grpSpPr>
            <a:xfrm>
              <a:off x="7923657" y="2986262"/>
              <a:ext cx="1756585" cy="1197816"/>
              <a:chOff x="7648742" y="2986262"/>
              <a:chExt cx="1756585" cy="1197816"/>
            </a:xfrm>
          </p:grpSpPr>
          <p:pic>
            <p:nvPicPr>
              <p:cNvPr id="21" name="Imagen 20" descr="Imagen que contiene animal, coral&#10;&#10;El contenido generado por IA puede ser incorrecto.">
                <a:extLst>
                  <a:ext uri="{FF2B5EF4-FFF2-40B4-BE49-F238E27FC236}">
                    <a16:creationId xmlns:a16="http://schemas.microsoft.com/office/drawing/2014/main" id="{21A9F8CB-5C87-DF7A-2D9E-1210E3CCB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8742" y="2986262"/>
                <a:ext cx="1177967" cy="119781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CuadroTexto 21">
                    <a:extLst>
                      <a:ext uri="{FF2B5EF4-FFF2-40B4-BE49-F238E27FC236}">
                        <a16:creationId xmlns:a16="http://schemas.microsoft.com/office/drawing/2014/main" id="{8EEF199D-B4A2-86C9-1B96-52108B18F9B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6104" y="3308171"/>
                    <a:ext cx="439223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s-ES" sz="3600" dirty="0"/>
                  </a:p>
                </p:txBody>
              </p:sp>
            </mc:Choice>
            <mc:Fallback xmlns="">
              <p:sp>
                <p:nvSpPr>
                  <p:cNvPr id="22" name="CuadroTexto 21">
                    <a:extLst>
                      <a:ext uri="{FF2B5EF4-FFF2-40B4-BE49-F238E27FC236}">
                        <a16:creationId xmlns:a16="http://schemas.microsoft.com/office/drawing/2014/main" id="{8EEF199D-B4A2-86C9-1B96-52108B18F9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66104" y="3308171"/>
                    <a:ext cx="439223" cy="55399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E84B286B-68B4-A359-6298-05FFF60F5192}"/>
                </a:ext>
              </a:extLst>
            </p:cNvPr>
            <p:cNvGrpSpPr/>
            <p:nvPr/>
          </p:nvGrpSpPr>
          <p:grpSpPr>
            <a:xfrm>
              <a:off x="6008429" y="4268742"/>
              <a:ext cx="5587041" cy="1905279"/>
              <a:chOff x="6008429" y="4268742"/>
              <a:chExt cx="5587041" cy="1905279"/>
            </a:xfrm>
          </p:grpSpPr>
          <p:pic>
            <p:nvPicPr>
              <p:cNvPr id="32" name="Imagen 31" descr="Imagen que contiene tabla, azul, plato, cd&#10;&#10;El contenido generado por IA puede ser incorrecto.">
                <a:extLst>
                  <a:ext uri="{FF2B5EF4-FFF2-40B4-BE49-F238E27FC236}">
                    <a16:creationId xmlns:a16="http://schemas.microsoft.com/office/drawing/2014/main" id="{755F72F4-C960-72CC-E36A-3EC132F14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91" r="27943"/>
              <a:stretch>
                <a:fillRect/>
              </a:stretch>
            </p:blipFill>
            <p:spPr>
              <a:xfrm>
                <a:off x="8922818" y="4354817"/>
                <a:ext cx="1135567" cy="1240702"/>
              </a:xfrm>
              <a:prstGeom prst="rect">
                <a:avLst/>
              </a:prstGeom>
            </p:spPr>
          </p:pic>
          <p:pic>
            <p:nvPicPr>
              <p:cNvPr id="7" name="Imagen 6" descr="Imagen que contiene agua, estrella, cascada, oso&#10;&#10;El contenido generado por IA puede ser incorrecto.">
                <a:extLst>
                  <a:ext uri="{FF2B5EF4-FFF2-40B4-BE49-F238E27FC236}">
                    <a16:creationId xmlns:a16="http://schemas.microsoft.com/office/drawing/2014/main" id="{93AD9A0E-595F-8ECF-889D-7E55EEB6D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9460" y="4354816"/>
                <a:ext cx="1177200" cy="1242302"/>
              </a:xfrm>
              <a:prstGeom prst="rect">
                <a:avLst/>
              </a:prstGeom>
            </p:spPr>
          </p:pic>
          <p:pic>
            <p:nvPicPr>
              <p:cNvPr id="9" name="Imagen 8" descr="Imagen que contiene exterior, vuelo, estrella, agua&#10;&#10;El contenido generado por IA puede ser incorrecto.">
                <a:extLst>
                  <a:ext uri="{FF2B5EF4-FFF2-40B4-BE49-F238E27FC236}">
                    <a16:creationId xmlns:a16="http://schemas.microsoft.com/office/drawing/2014/main" id="{C1B43FEB-C2FA-1507-8DCB-785EF584A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1139" y="4354816"/>
                <a:ext cx="1177200" cy="1240702"/>
              </a:xfrm>
              <a:prstGeom prst="rect">
                <a:avLst/>
              </a:prstGeom>
            </p:spPr>
          </p:pic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B7C2506F-0055-8781-38F5-229BE74CBDAF}"/>
                  </a:ext>
                </a:extLst>
              </p:cNvPr>
              <p:cNvSpPr txBox="1"/>
              <p:nvPr/>
            </p:nvSpPr>
            <p:spPr>
              <a:xfrm>
                <a:off x="6008429" y="5639405"/>
                <a:ext cx="151926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Thermal</a:t>
                </a:r>
                <a:r>
                  <a:rPr lang="es-E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sz="1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dust</a:t>
                </a:r>
                <a:endParaRPr lang="es-E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es-ES" sz="800" dirty="0"/>
                  <a:t>Hot </a:t>
                </a:r>
                <a:r>
                  <a:rPr lang="es-ES" sz="800" dirty="0" err="1"/>
                  <a:t>interstellar</a:t>
                </a:r>
                <a:r>
                  <a:rPr lang="es-ES" sz="800" dirty="0"/>
                  <a:t> médium (20 K)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BD8D652-DD44-FD30-CB29-02BCBCF54EDC}"/>
                  </a:ext>
                </a:extLst>
              </p:cNvPr>
              <p:cNvSpPr txBox="1"/>
              <p:nvPr/>
            </p:nvSpPr>
            <p:spPr>
              <a:xfrm>
                <a:off x="7498998" y="5639405"/>
                <a:ext cx="1366356" cy="534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Synchrotron</a:t>
                </a:r>
                <a:endParaRPr lang="es-E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es-ES" sz="800" dirty="0" err="1"/>
                  <a:t>Relativistic</a:t>
                </a:r>
                <a:r>
                  <a:rPr lang="es-ES" sz="800" dirty="0"/>
                  <a:t> </a:t>
                </a:r>
                <a:r>
                  <a:rPr lang="es-ES" sz="800" dirty="0" err="1"/>
                  <a:t>electrons</a:t>
                </a:r>
                <a:r>
                  <a:rPr lang="es-ES" sz="800" dirty="0"/>
                  <a:t> </a:t>
                </a:r>
                <a:r>
                  <a:rPr lang="es-ES" sz="800" dirty="0" err="1"/>
                  <a:t>going</a:t>
                </a:r>
                <a:r>
                  <a:rPr lang="es-ES" sz="800" dirty="0"/>
                  <a:t> </a:t>
                </a:r>
                <a:r>
                  <a:rPr lang="es-ES" sz="800" dirty="0" err="1"/>
                  <a:t>through</a:t>
                </a:r>
                <a:r>
                  <a:rPr lang="es-ES" sz="800" dirty="0"/>
                  <a:t> a </a:t>
                </a:r>
                <a:r>
                  <a:rPr lang="es-ES" sz="800" dirty="0" err="1"/>
                  <a:t>magnetic</a:t>
                </a:r>
                <a:r>
                  <a:rPr lang="es-ES" sz="800" dirty="0"/>
                  <a:t> </a:t>
                </a:r>
                <a:r>
                  <a:rPr lang="es-ES" sz="800" dirty="0" err="1"/>
                  <a:t>field</a:t>
                </a:r>
                <a:endParaRPr lang="es-ES" sz="800" dirty="0"/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944D05AF-5B85-CD24-1E9A-33A96C09BC86}"/>
                  </a:ext>
                </a:extLst>
              </p:cNvPr>
              <p:cNvSpPr txBox="1"/>
              <p:nvPr/>
            </p:nvSpPr>
            <p:spPr>
              <a:xfrm>
                <a:off x="9100210" y="5752825"/>
                <a:ext cx="780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CMB</a:t>
                </a:r>
              </a:p>
            </p:txBody>
          </p:sp>
          <p:pic>
            <p:nvPicPr>
              <p:cNvPr id="17" name="Imagen 16" descr="Un pastel con un casco negro&#10;&#10;El contenido generado por IA puede ser incorrecto.">
                <a:extLst>
                  <a:ext uri="{FF2B5EF4-FFF2-40B4-BE49-F238E27FC236}">
                    <a16:creationId xmlns:a16="http://schemas.microsoft.com/office/drawing/2014/main" id="{0167CC03-5DBD-D431-83F0-211F543753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680" b="97148" l="889" r="97000">
                            <a14:foregroundMark x1="18667" y1="57130" x2="21778" y2="75069"/>
                            <a14:foregroundMark x1="10889" y1="61822" x2="7111" y2="72125"/>
                            <a14:foregroundMark x1="7111" y1="72125" x2="7222" y2="72125"/>
                            <a14:foregroundMark x1="5111" y1="60718" x2="4889" y2="72217"/>
                            <a14:foregroundMark x1="4889" y1="72217" x2="7333" y2="77369"/>
                            <a14:foregroundMark x1="1000" y1="65501" x2="889" y2="70561"/>
                            <a14:foregroundMark x1="10333" y1="75713" x2="18889" y2="82613"/>
                            <a14:foregroundMark x1="9111" y1="78473" x2="23000" y2="86201"/>
                            <a14:foregroundMark x1="23000" y1="86201" x2="23000" y2="86201"/>
                            <a14:foregroundMark x1="26111" y1="89788" x2="45111" y2="91720"/>
                            <a14:foregroundMark x1="31778" y1="91996" x2="49778" y2="94112"/>
                            <a14:foregroundMark x1="40556" y1="95400" x2="63444" y2="96504"/>
                            <a14:foregroundMark x1="64222" y1="94664" x2="68889" y2="90432"/>
                            <a14:foregroundMark x1="59000" y1="91904" x2="79222" y2="89788"/>
                            <a14:foregroundMark x1="60000" y1="86845" x2="76000" y2="83257"/>
                            <a14:foregroundMark x1="41111" y1="75529" x2="70222" y2="74057"/>
                            <a14:foregroundMark x1="27667" y1="69917" x2="79222" y2="76633"/>
                            <a14:foregroundMark x1="33889" y1="64029" x2="79000" y2="65777"/>
                            <a14:foregroundMark x1="74667" y1="94940" x2="84778" y2="90064"/>
                            <a14:foregroundMark x1="84778" y1="90064" x2="92333" y2="73505"/>
                            <a14:foregroundMark x1="92333" y1="73505" x2="92333" y2="73413"/>
                            <a14:foregroundMark x1="93444" y1="73321" x2="90667" y2="87305"/>
                            <a14:foregroundMark x1="90667" y1="87305" x2="86333" y2="89696"/>
                            <a14:foregroundMark x1="93333" y1="70377" x2="92111" y2="86477"/>
                            <a14:foregroundMark x1="92111" y1="86477" x2="89111" y2="88684"/>
                            <a14:foregroundMark x1="94889" y1="70929" x2="93333" y2="86201"/>
                            <a14:foregroundMark x1="93333" y1="86201" x2="92111" y2="87121"/>
                            <a14:foregroundMark x1="79889" y1="95308" x2="87111" y2="92180"/>
                            <a14:foregroundMark x1="93111" y1="87580" x2="88222" y2="90892"/>
                            <a14:foregroundMark x1="94556" y1="86477" x2="91222" y2="89604"/>
                            <a14:foregroundMark x1="83333" y1="94388" x2="88889" y2="92364"/>
                            <a14:foregroundMark x1="24556" y1="75989" x2="66444" y2="86385"/>
                            <a14:foregroundMark x1="29667" y1="79577" x2="46444" y2="86569"/>
                            <a14:foregroundMark x1="46444" y1="86569" x2="28222" y2="83625"/>
                            <a14:foregroundMark x1="28222" y1="83625" x2="51556" y2="86937"/>
                            <a14:foregroundMark x1="51556" y1="86937" x2="57778" y2="91720"/>
                            <a14:foregroundMark x1="95667" y1="75161" x2="95889" y2="84085"/>
                            <a14:foregroundMark x1="95889" y1="84085" x2="94778" y2="85557"/>
                            <a14:foregroundMark x1="61444" y1="97608" x2="76111" y2="94204"/>
                            <a14:foregroundMark x1="27000" y1="63293" x2="18222" y2="55106"/>
                            <a14:foregroundMark x1="18222" y1="55106" x2="33111" y2="62190"/>
                            <a14:foregroundMark x1="33111" y1="62190" x2="32667" y2="61638"/>
                            <a14:foregroundMark x1="15889" y1="46550" x2="31000" y2="60902"/>
                            <a14:foregroundMark x1="54222" y1="69365" x2="88222" y2="65777"/>
                            <a14:foregroundMark x1="81444" y1="63661" x2="92889" y2="58326"/>
                            <a14:foregroundMark x1="92889" y1="58326" x2="92889" y2="58142"/>
                            <a14:foregroundMark x1="90111" y1="64857" x2="97222" y2="57038"/>
                            <a14:foregroundMark x1="85111" y1="70285" x2="84889" y2="83257"/>
                            <a14:foregroundMark x1="76444" y1="15271" x2="60111" y2="22723"/>
                            <a14:foregroundMark x1="60111" y1="22723" x2="51889" y2="31739"/>
                            <a14:foregroundMark x1="51889" y1="31739" x2="52111" y2="31739"/>
                            <a14:foregroundMark x1="71222" y1="10304" x2="60111" y2="15547"/>
                            <a14:foregroundMark x1="60111" y1="15547" x2="50000" y2="25575"/>
                            <a14:foregroundMark x1="50000" y1="25575" x2="50556" y2="25575"/>
                            <a14:foregroundMark x1="79444" y1="7912" x2="65000" y2="9660"/>
                            <a14:foregroundMark x1="65000" y1="9660" x2="48667" y2="18031"/>
                            <a14:foregroundMark x1="48667" y1="18031" x2="48889" y2="19411"/>
                            <a14:foregroundMark x1="77556" y1="8924" x2="57333" y2="35879"/>
                            <a14:foregroundMark x1="57333" y1="35879" x2="58000" y2="36523"/>
                            <a14:foregroundMark x1="83889" y1="9660" x2="58667" y2="36799"/>
                            <a14:foregroundMark x1="58667" y1="36799" x2="58667" y2="36799"/>
                            <a14:foregroundMark x1="78111" y1="16467" x2="65333" y2="47838"/>
                            <a14:foregroundMark x1="65333" y1="47838" x2="75556" y2="45262"/>
                            <a14:foregroundMark x1="75556" y1="45262" x2="75556" y2="45170"/>
                            <a14:foregroundMark x1="87222" y1="5796" x2="59333" y2="9108"/>
                            <a14:foregroundMark x1="59333" y1="9108" x2="52333" y2="15731"/>
                            <a14:foregroundMark x1="52333" y1="15731" x2="52333" y2="15731"/>
                            <a14:foregroundMark x1="78556" y1="3680" x2="61556" y2="4600"/>
                            <a14:foregroundMark x1="52444" y1="81417" x2="64667" y2="82889"/>
                            <a14:backgroundMark x1="99111" y1="44342" x2="99778" y2="45446"/>
                            <a14:backgroundMark x1="99222" y1="60350" x2="99444" y2="45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62443">
                <a:off x="10431653" y="4268742"/>
                <a:ext cx="1105660" cy="1347865"/>
              </a:xfrm>
              <a:prstGeom prst="rect">
                <a:avLst/>
              </a:prstGeom>
            </p:spPr>
          </p:pic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2EF699C3-95DB-DDDA-8C61-869D7E4D9058}"/>
                  </a:ext>
                </a:extLst>
              </p:cNvPr>
              <p:cNvSpPr txBox="1"/>
              <p:nvPr/>
            </p:nvSpPr>
            <p:spPr>
              <a:xfrm>
                <a:off x="10373496" y="5600904"/>
                <a:ext cx="1221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Instrumental </a:t>
                </a:r>
                <a:r>
                  <a:rPr lang="es-ES" sz="1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noise</a:t>
                </a:r>
                <a:endParaRPr lang="es-E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CuadroTexto 23">
                    <a:extLst>
                      <a:ext uri="{FF2B5EF4-FFF2-40B4-BE49-F238E27FC236}">
                        <a16:creationId xmlns:a16="http://schemas.microsoft.com/office/drawing/2014/main" id="{1466437C-0CD1-29EC-0029-961807A88085}"/>
                      </a:ext>
                    </a:extLst>
                  </p:cNvPr>
                  <p:cNvSpPr txBox="1"/>
                  <p:nvPr/>
                </p:nvSpPr>
                <p:spPr>
                  <a:xfrm>
                    <a:off x="7208446" y="4714913"/>
                    <a:ext cx="490907" cy="534616"/>
                  </a:xfrm>
                  <a:prstGeom prst="rect">
                    <a:avLst/>
                  </a:prstGeom>
                  <a:solidFill>
                    <a:schemeClr val="dk1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s-ES" sz="3600" dirty="0"/>
                  </a:p>
                </p:txBody>
              </p:sp>
            </mc:Choice>
            <mc:Fallback xmlns="">
              <p:sp>
                <p:nvSpPr>
                  <p:cNvPr id="24" name="CuadroTexto 23">
                    <a:extLst>
                      <a:ext uri="{FF2B5EF4-FFF2-40B4-BE49-F238E27FC236}">
                        <a16:creationId xmlns:a16="http://schemas.microsoft.com/office/drawing/2014/main" id="{1466437C-0CD1-29EC-0029-961807A880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08446" y="4714913"/>
                    <a:ext cx="490907" cy="53461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CuadroTexto 26">
                    <a:extLst>
                      <a:ext uri="{FF2B5EF4-FFF2-40B4-BE49-F238E27FC236}">
                        <a16:creationId xmlns:a16="http://schemas.microsoft.com/office/drawing/2014/main" id="{8C661D8F-1EC0-42CD-83BC-BCFF7A47E4A8}"/>
                      </a:ext>
                    </a:extLst>
                  </p:cNvPr>
                  <p:cNvSpPr txBox="1"/>
                  <p:nvPr/>
                </p:nvSpPr>
                <p:spPr>
                  <a:xfrm>
                    <a:off x="8586049" y="4714913"/>
                    <a:ext cx="490907" cy="534616"/>
                  </a:xfrm>
                  <a:prstGeom prst="rect">
                    <a:avLst/>
                  </a:prstGeom>
                  <a:solidFill>
                    <a:schemeClr val="dk1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s-ES" sz="3600" dirty="0"/>
                  </a:p>
                </p:txBody>
              </p:sp>
            </mc:Choice>
            <mc:Fallback xmlns="">
              <p:sp>
                <p:nvSpPr>
                  <p:cNvPr id="27" name="CuadroTexto 26">
                    <a:extLst>
                      <a:ext uri="{FF2B5EF4-FFF2-40B4-BE49-F238E27FC236}">
                        <a16:creationId xmlns:a16="http://schemas.microsoft.com/office/drawing/2014/main" id="{8C661D8F-1EC0-42CD-83BC-BCFF7A47E4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86049" y="4714913"/>
                    <a:ext cx="490907" cy="53461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CuadroTexto 27">
                    <a:extLst>
                      <a:ext uri="{FF2B5EF4-FFF2-40B4-BE49-F238E27FC236}">
                        <a16:creationId xmlns:a16="http://schemas.microsoft.com/office/drawing/2014/main" id="{7A4C957D-4450-C579-A778-7C8650B0DFEC}"/>
                      </a:ext>
                    </a:extLst>
                  </p:cNvPr>
                  <p:cNvSpPr txBox="1"/>
                  <p:nvPr/>
                </p:nvSpPr>
                <p:spPr>
                  <a:xfrm>
                    <a:off x="9882589" y="4714913"/>
                    <a:ext cx="490907" cy="534616"/>
                  </a:xfrm>
                  <a:prstGeom prst="rect">
                    <a:avLst/>
                  </a:prstGeom>
                  <a:solidFill>
                    <a:schemeClr val="dk1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s-ES" sz="3600" dirty="0"/>
                  </a:p>
                </p:txBody>
              </p:sp>
            </mc:Choice>
            <mc:Fallback xmlns="">
              <p:sp>
                <p:nvSpPr>
                  <p:cNvPr id="28" name="CuadroTexto 27">
                    <a:extLst>
                      <a:ext uri="{FF2B5EF4-FFF2-40B4-BE49-F238E27FC236}">
                        <a16:creationId xmlns:a16="http://schemas.microsoft.com/office/drawing/2014/main" id="{7A4C957D-4450-C579-A778-7C8650B0DF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82589" y="4714913"/>
                    <a:ext cx="490907" cy="53461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AEAABE5-2C89-0AAD-901E-52B006B11F08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29/35</a:t>
            </a:r>
          </a:p>
        </p:txBody>
      </p:sp>
    </p:spTree>
    <p:extLst>
      <p:ext uri="{BB962C8B-B14F-4D97-AF65-F5344CB8AC3E}">
        <p14:creationId xmlns:p14="http://schemas.microsoft.com/office/powerpoint/2010/main" val="3132105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0A2B7F3-65A0-4CC5-8310-3252C59E0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BC0EBC-B70D-789F-EA5F-3933F9930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667225"/>
            <a:ext cx="10515600" cy="11326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/>
              <a:t>My research project so far</a:t>
            </a:r>
          </a:p>
        </p:txBody>
      </p:sp>
      <p:pic>
        <p:nvPicPr>
          <p:cNvPr id="5" name="Imagen 4" descr="Dibujo animado de un personaje animado&#10;&#10;El contenido generado por IA puede ser incorrecto.">
            <a:extLst>
              <a:ext uri="{FF2B5EF4-FFF2-40B4-BE49-F238E27FC236}">
                <a16:creationId xmlns:a16="http://schemas.microsoft.com/office/drawing/2014/main" id="{423FED90-6624-D1EB-8C1E-987C2F39F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2" r="-2" b="13684"/>
          <a:stretch>
            <a:fillRect/>
          </a:stretch>
        </p:blipFill>
        <p:spPr>
          <a:xfrm>
            <a:off x="1420261" y="304800"/>
            <a:ext cx="9392179" cy="3672406"/>
          </a:xfrm>
          <a:custGeom>
            <a:avLst/>
            <a:gdLst/>
            <a:ahLst/>
            <a:cxnLst/>
            <a:rect l="l" t="t" r="r" b="b"/>
            <a:pathLst>
              <a:path w="9392179" h="3672406">
                <a:moveTo>
                  <a:pt x="8328426" y="0"/>
                </a:moveTo>
                <a:cubicBezTo>
                  <a:pt x="8306669" y="212063"/>
                  <a:pt x="8209966" y="234386"/>
                  <a:pt x="8156780" y="365530"/>
                </a:cubicBezTo>
                <a:cubicBezTo>
                  <a:pt x="8193044" y="376692"/>
                  <a:pt x="8224472" y="390643"/>
                  <a:pt x="8255900" y="396224"/>
                </a:cubicBezTo>
                <a:cubicBezTo>
                  <a:pt x="8379195" y="424127"/>
                  <a:pt x="8497654" y="496675"/>
                  <a:pt x="8608861" y="619448"/>
                </a:cubicBezTo>
                <a:cubicBezTo>
                  <a:pt x="8693475" y="711528"/>
                  <a:pt x="8785341" y="750593"/>
                  <a:pt x="8877208" y="756173"/>
                </a:cubicBezTo>
                <a:cubicBezTo>
                  <a:pt x="8923141" y="758964"/>
                  <a:pt x="8971492" y="761754"/>
                  <a:pt x="9012590" y="795238"/>
                </a:cubicBezTo>
                <a:cubicBezTo>
                  <a:pt x="9053688" y="828721"/>
                  <a:pt x="9133466" y="814770"/>
                  <a:pt x="9106875" y="996140"/>
                </a:cubicBezTo>
                <a:cubicBezTo>
                  <a:pt x="9210828" y="1068688"/>
                  <a:pt x="9167313" y="1283542"/>
                  <a:pt x="9215663" y="1417476"/>
                </a:cubicBezTo>
                <a:cubicBezTo>
                  <a:pt x="9268849" y="1565363"/>
                  <a:pt x="9300277" y="1746734"/>
                  <a:pt x="9370386" y="1872297"/>
                </a:cubicBezTo>
                <a:cubicBezTo>
                  <a:pt x="9396979" y="1916942"/>
                  <a:pt x="9396979" y="1967168"/>
                  <a:pt x="9382473" y="2014603"/>
                </a:cubicBezTo>
                <a:cubicBezTo>
                  <a:pt x="9355881" y="2115054"/>
                  <a:pt x="9322035" y="2201554"/>
                  <a:pt x="9276102" y="2268521"/>
                </a:cubicBezTo>
                <a:cubicBezTo>
                  <a:pt x="9106875" y="2514068"/>
                  <a:pt x="8932811" y="2756825"/>
                  <a:pt x="8746660" y="2949356"/>
                </a:cubicBezTo>
                <a:cubicBezTo>
                  <a:pt x="8536335" y="3169790"/>
                  <a:pt x="8304251" y="3289774"/>
                  <a:pt x="8069749" y="3384644"/>
                </a:cubicBezTo>
                <a:cubicBezTo>
                  <a:pt x="7624922" y="3566014"/>
                  <a:pt x="7172842" y="3632982"/>
                  <a:pt x="6713509" y="3649724"/>
                </a:cubicBezTo>
                <a:cubicBezTo>
                  <a:pt x="6406482" y="3660885"/>
                  <a:pt x="6101872" y="3674836"/>
                  <a:pt x="5794844" y="3672046"/>
                </a:cubicBezTo>
                <a:cubicBezTo>
                  <a:pt x="5526498" y="3669256"/>
                  <a:pt x="5258151" y="3638562"/>
                  <a:pt x="4987387" y="3599498"/>
                </a:cubicBezTo>
                <a:cubicBezTo>
                  <a:pt x="4636843" y="3546482"/>
                  <a:pt x="3362799" y="3312096"/>
                  <a:pt x="2920390" y="3220016"/>
                </a:cubicBezTo>
                <a:cubicBezTo>
                  <a:pt x="2702811" y="3175371"/>
                  <a:pt x="1498875" y="2762406"/>
                  <a:pt x="1472282" y="2695438"/>
                </a:cubicBezTo>
                <a:cubicBezTo>
                  <a:pt x="1554478" y="2650793"/>
                  <a:pt x="1634257" y="2728922"/>
                  <a:pt x="1721289" y="2681487"/>
                </a:cubicBezTo>
                <a:cubicBezTo>
                  <a:pt x="1571401" y="2578245"/>
                  <a:pt x="1399756" y="2625681"/>
                  <a:pt x="1257121" y="2555923"/>
                </a:cubicBezTo>
                <a:cubicBezTo>
                  <a:pt x="1259538" y="2488955"/>
                  <a:pt x="1322394" y="2508488"/>
                  <a:pt x="1332064" y="2463843"/>
                </a:cubicBezTo>
                <a:cubicBezTo>
                  <a:pt x="1061300" y="2335488"/>
                  <a:pt x="759108" y="2341069"/>
                  <a:pt x="483508" y="2229457"/>
                </a:cubicBezTo>
                <a:cubicBezTo>
                  <a:pt x="734932" y="2184812"/>
                  <a:pt x="981521" y="2232247"/>
                  <a:pt x="1235363" y="2240618"/>
                </a:cubicBezTo>
                <a:cubicBezTo>
                  <a:pt x="1211188" y="2182021"/>
                  <a:pt x="1167672" y="2187602"/>
                  <a:pt x="1138662" y="2168069"/>
                </a:cubicBezTo>
                <a:cubicBezTo>
                  <a:pt x="1099981" y="2142957"/>
                  <a:pt x="1068553" y="2120635"/>
                  <a:pt x="1092728" y="2056458"/>
                </a:cubicBezTo>
                <a:cubicBezTo>
                  <a:pt x="1116903" y="1995071"/>
                  <a:pt x="1085475" y="1978329"/>
                  <a:pt x="1039542" y="1956007"/>
                </a:cubicBezTo>
                <a:cubicBezTo>
                  <a:pt x="923501" y="1894620"/>
                  <a:pt x="795371" y="1914152"/>
                  <a:pt x="674494" y="1894620"/>
                </a:cubicBezTo>
                <a:cubicBezTo>
                  <a:pt x="618891" y="1886249"/>
                  <a:pt x="529441" y="1900200"/>
                  <a:pt x="514936" y="1852765"/>
                </a:cubicBezTo>
                <a:cubicBezTo>
                  <a:pt x="464168" y="1699298"/>
                  <a:pt x="362631" y="1743943"/>
                  <a:pt x="268347" y="1735572"/>
                </a:cubicBezTo>
                <a:cubicBezTo>
                  <a:pt x="171646" y="1727201"/>
                  <a:pt x="152305" y="1657444"/>
                  <a:pt x="200656" y="1529089"/>
                </a:cubicBezTo>
                <a:cubicBezTo>
                  <a:pt x="149887" y="1467702"/>
                  <a:pt x="65273" y="1537459"/>
                  <a:pt x="0" y="1453750"/>
                </a:cubicBezTo>
                <a:cubicBezTo>
                  <a:pt x="502848" y="1411896"/>
                  <a:pt x="993609" y="1450960"/>
                  <a:pt x="1479534" y="1330977"/>
                </a:cubicBezTo>
                <a:cubicBezTo>
                  <a:pt x="1324812" y="1336557"/>
                  <a:pt x="1172507" y="1286332"/>
                  <a:pt x="1017784" y="1317025"/>
                </a:cubicBezTo>
                <a:cubicBezTo>
                  <a:pt x="993609" y="1322606"/>
                  <a:pt x="964599" y="1317025"/>
                  <a:pt x="940423" y="1311445"/>
                </a:cubicBezTo>
                <a:cubicBezTo>
                  <a:pt x="913830" y="1305864"/>
                  <a:pt x="889655" y="1294703"/>
                  <a:pt x="889655" y="1255638"/>
                </a:cubicBezTo>
                <a:cubicBezTo>
                  <a:pt x="889655" y="1227735"/>
                  <a:pt x="908995" y="1213784"/>
                  <a:pt x="928335" y="1202623"/>
                </a:cubicBezTo>
                <a:cubicBezTo>
                  <a:pt x="981521" y="1171929"/>
                  <a:pt x="1039542" y="1163558"/>
                  <a:pt x="1092728" y="1194252"/>
                </a:cubicBezTo>
                <a:cubicBezTo>
                  <a:pt x="1153167" y="1227735"/>
                  <a:pt x="1201518" y="1219364"/>
                  <a:pt x="1247451" y="1160768"/>
                </a:cubicBezTo>
                <a:cubicBezTo>
                  <a:pt x="1307889" y="1085430"/>
                  <a:pt x="1394920" y="1113333"/>
                  <a:pt x="1467447" y="1088220"/>
                </a:cubicBezTo>
                <a:cubicBezTo>
                  <a:pt x="1547226" y="1063107"/>
                  <a:pt x="1631840" y="1077059"/>
                  <a:pt x="1735794" y="1032414"/>
                </a:cubicBezTo>
                <a:cubicBezTo>
                  <a:pt x="1559313" y="982188"/>
                  <a:pt x="1397338" y="1057527"/>
                  <a:pt x="1218440" y="1007301"/>
                </a:cubicBezTo>
                <a:cubicBezTo>
                  <a:pt x="1290966" y="937543"/>
                  <a:pt x="1356240" y="957076"/>
                  <a:pt x="1416678" y="945914"/>
                </a:cubicBezTo>
                <a:cubicBezTo>
                  <a:pt x="1489204" y="931963"/>
                  <a:pt x="1561731" y="929172"/>
                  <a:pt x="1634257" y="915221"/>
                </a:cubicBezTo>
                <a:cubicBezTo>
                  <a:pt x="1701949" y="904060"/>
                  <a:pt x="1767223" y="884528"/>
                  <a:pt x="1834914" y="873366"/>
                </a:cubicBezTo>
                <a:cubicBezTo>
                  <a:pt x="1900187" y="862205"/>
                  <a:pt x="1967878" y="876157"/>
                  <a:pt x="2028317" y="814770"/>
                </a:cubicBezTo>
                <a:cubicBezTo>
                  <a:pt x="1863924" y="691996"/>
                  <a:pt x="1677773" y="750593"/>
                  <a:pt x="1484370" y="719899"/>
                </a:cubicBezTo>
                <a:cubicBezTo>
                  <a:pt x="1535138" y="661303"/>
                  <a:pt x="1588324" y="672464"/>
                  <a:pt x="1631840" y="655722"/>
                </a:cubicBezTo>
                <a:cubicBezTo>
                  <a:pt x="1651180" y="650142"/>
                  <a:pt x="1675355" y="650142"/>
                  <a:pt x="1682608" y="622239"/>
                </a:cubicBezTo>
                <a:cubicBezTo>
                  <a:pt x="1692278" y="585965"/>
                  <a:pt x="1670520" y="563642"/>
                  <a:pt x="1646344" y="552481"/>
                </a:cubicBezTo>
                <a:cubicBezTo>
                  <a:pt x="1537556" y="499465"/>
                  <a:pt x="1421514" y="471562"/>
                  <a:pt x="1305472" y="443659"/>
                </a:cubicBezTo>
                <a:cubicBezTo>
                  <a:pt x="1240198" y="429707"/>
                  <a:pt x="1170090" y="438078"/>
                  <a:pt x="1112068" y="393433"/>
                </a:cubicBezTo>
                <a:cubicBezTo>
                  <a:pt x="1324812" y="200902"/>
                  <a:pt x="1561731" y="237176"/>
                  <a:pt x="1801068" y="248337"/>
                </a:cubicBezTo>
                <a:cubicBezTo>
                  <a:pt x="2190293" y="265079"/>
                  <a:pt x="2579516" y="281821"/>
                  <a:pt x="2971158" y="253918"/>
                </a:cubicBezTo>
                <a:cubicBezTo>
                  <a:pt x="3287854" y="200902"/>
                  <a:pt x="3609388" y="195322"/>
                  <a:pt x="3930923" y="175789"/>
                </a:cubicBezTo>
                <a:cubicBezTo>
                  <a:pt x="4283882" y="150677"/>
                  <a:pt x="4641678" y="170209"/>
                  <a:pt x="4997057" y="172999"/>
                </a:cubicBezTo>
                <a:cubicBezTo>
                  <a:pt x="5253316" y="175789"/>
                  <a:pt x="5511992" y="200902"/>
                  <a:pt x="5768252" y="178580"/>
                </a:cubicBezTo>
                <a:cubicBezTo>
                  <a:pt x="6068027" y="153467"/>
                  <a:pt x="6372637" y="172999"/>
                  <a:pt x="6674829" y="164628"/>
                </a:cubicBezTo>
                <a:cubicBezTo>
                  <a:pt x="6810212" y="161838"/>
                  <a:pt x="6945593" y="139515"/>
                  <a:pt x="7080976" y="122774"/>
                </a:cubicBezTo>
                <a:cubicBezTo>
                  <a:pt x="7334817" y="89290"/>
                  <a:pt x="7591076" y="44645"/>
                  <a:pt x="7847336" y="58596"/>
                </a:cubicBezTo>
                <a:cubicBezTo>
                  <a:pt x="8006894" y="66967"/>
                  <a:pt x="8164034" y="66967"/>
                  <a:pt x="832842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8556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A442A-582C-D57A-B297-1A82C931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Outline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B6B2FE-91A5-AC7C-A943-D63881A37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0611"/>
            <a:ext cx="10515600" cy="36308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/>
              <a:t>By employing modern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network </a:t>
            </a:r>
            <a:r>
              <a:rPr lang="en-US" i="1" dirty="0"/>
              <a:t>(NN) architectures, this project aims to deliver an accurate and efficient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separation of the CMB signal from foreground contaminants </a:t>
            </a:r>
            <a:r>
              <a:rPr lang="en-US" i="1" dirty="0"/>
              <a:t>with minimal masking or developing methods capable of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directly estimating power spectra</a:t>
            </a:r>
            <a:r>
              <a:rPr lang="en-US" i="1" dirty="0"/>
              <a:t>. This novel approach not only increases the efficiency of data analysis but also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enhances the accuracy of polarization measurements</a:t>
            </a:r>
            <a:r>
              <a:rPr lang="en-US" i="1" dirty="0"/>
              <a:t>, particularly for the challenging BB-mode signal, which is a key observable for probing inflationary gravitational waves.</a:t>
            </a:r>
            <a:endParaRPr lang="es-ES" i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B38F11-5B5E-5A9C-999F-796480C79DDA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30/35</a:t>
            </a:r>
          </a:p>
        </p:txBody>
      </p:sp>
    </p:spTree>
    <p:extLst>
      <p:ext uri="{BB962C8B-B14F-4D97-AF65-F5344CB8AC3E}">
        <p14:creationId xmlns:p14="http://schemas.microsoft.com/office/powerpoint/2010/main" val="2411374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CF3418-D6E3-06A6-06A6-DB94D09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 </a:t>
            </a:r>
            <a:r>
              <a:rPr lang="es-ES" dirty="0" err="1"/>
              <a:t>far</a:t>
            </a:r>
            <a:r>
              <a:rPr lang="es-ES" dirty="0"/>
              <a:t> …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EE7C50E6-B52E-6AD1-A758-865A37C0A7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s-ES" dirty="0"/>
                  <a:t>During </a:t>
                </a:r>
                <a:r>
                  <a:rPr lang="es-ES" dirty="0" err="1"/>
                  <a:t>this</a:t>
                </a:r>
                <a:r>
                  <a:rPr lang="es-ES" dirty="0"/>
                  <a:t> </a:t>
                </a:r>
                <a:r>
                  <a:rPr lang="es-ES" dirty="0" err="1"/>
                  <a:t>year</a:t>
                </a:r>
                <a:r>
                  <a:rPr lang="es-ES" dirty="0"/>
                  <a:t>,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research</a:t>
                </a:r>
                <a:r>
                  <a:rPr lang="es-ES" dirty="0"/>
                  <a:t> </a:t>
                </a:r>
                <a:r>
                  <a:rPr lang="es-ES" dirty="0" err="1"/>
                  <a:t>project</a:t>
                </a:r>
                <a:r>
                  <a:rPr lang="es-ES" dirty="0"/>
                  <a:t> has </a:t>
                </a:r>
                <a:r>
                  <a:rPr lang="es-ES" dirty="0" err="1"/>
                  <a:t>been</a:t>
                </a:r>
                <a:r>
                  <a:rPr lang="es-ES" dirty="0"/>
                  <a:t> </a:t>
                </a:r>
                <a:r>
                  <a:rPr lang="es-ES" dirty="0" err="1"/>
                  <a:t>devoted</a:t>
                </a:r>
                <a:r>
                  <a:rPr lang="es-ES" dirty="0"/>
                  <a:t> </a:t>
                </a:r>
                <a:r>
                  <a:rPr lang="es-ES" dirty="0" err="1"/>
                  <a:t>to</a:t>
                </a:r>
                <a:r>
                  <a:rPr lang="es-ES" dirty="0"/>
                  <a:t>:</a:t>
                </a:r>
              </a:p>
              <a:p>
                <a:pPr marL="0" indent="0">
                  <a:buNone/>
                </a:pPr>
                <a:endParaRPr lang="es-E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ES" dirty="0" err="1"/>
                  <a:t>Learn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principles</a:t>
                </a:r>
                <a:r>
                  <a:rPr lang="es-ES" dirty="0"/>
                  <a:t> </a:t>
                </a:r>
                <a:r>
                  <a:rPr lang="es-ES" dirty="0" err="1"/>
                  <a:t>underlying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CMB </a:t>
                </a:r>
                <a:r>
                  <a:rPr lang="es-ES" dirty="0" err="1"/>
                  <a:t>polarization</a:t>
                </a:r>
                <a:r>
                  <a:rPr lang="es-ES" dirty="0"/>
                  <a:t>, </a:t>
                </a:r>
                <a:r>
                  <a:rPr lang="es-ES" dirty="0" err="1"/>
                  <a:t>its</a:t>
                </a:r>
                <a:r>
                  <a:rPr lang="es-ES" dirty="0"/>
                  <a:t> </a:t>
                </a:r>
                <a:r>
                  <a:rPr lang="es-ES" dirty="0" err="1"/>
                  <a:t>current</a:t>
                </a:r>
                <a:r>
                  <a:rPr lang="es-ES" dirty="0"/>
                  <a:t> </a:t>
                </a:r>
                <a:r>
                  <a:rPr lang="es-ES" dirty="0" err="1"/>
                  <a:t>importance</a:t>
                </a:r>
                <a:r>
                  <a:rPr lang="es-ES" dirty="0"/>
                  <a:t>,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present</a:t>
                </a:r>
                <a:r>
                  <a:rPr lang="es-ES" dirty="0"/>
                  <a:t> and </a:t>
                </a:r>
                <a:r>
                  <a:rPr lang="es-ES" dirty="0" err="1"/>
                  <a:t>past</a:t>
                </a:r>
                <a:r>
                  <a:rPr lang="es-ES" dirty="0"/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experiments</a:t>
                </a:r>
                <a:r>
                  <a:rPr lang="es-ES" dirty="0"/>
                  <a:t> </a:t>
                </a:r>
                <a:r>
                  <a:rPr lang="es-ES" dirty="0" err="1"/>
                  <a:t>devoted</a:t>
                </a:r>
                <a:r>
                  <a:rPr lang="es-ES" dirty="0"/>
                  <a:t> </a:t>
                </a:r>
                <a:r>
                  <a:rPr lang="es-ES" dirty="0" err="1"/>
                  <a:t>to</a:t>
                </a:r>
                <a:r>
                  <a:rPr lang="es-ES" dirty="0"/>
                  <a:t> </a:t>
                </a:r>
                <a:r>
                  <a:rPr lang="es-ES" dirty="0" err="1"/>
                  <a:t>their</a:t>
                </a:r>
                <a:r>
                  <a:rPr lang="es-ES" dirty="0"/>
                  <a:t> </a:t>
                </a:r>
                <a:r>
                  <a:rPr lang="es-ES" dirty="0" err="1"/>
                  <a:t>measurement</a:t>
                </a:r>
                <a:r>
                  <a:rPr lang="es-ES" dirty="0"/>
                  <a:t>,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difficulties</a:t>
                </a:r>
                <a:r>
                  <a:rPr lang="es-ES" dirty="0"/>
                  <a:t> </a:t>
                </a:r>
                <a:r>
                  <a:rPr lang="es-ES" dirty="0" err="1"/>
                  <a:t>present</a:t>
                </a:r>
                <a:r>
                  <a:rPr lang="es-ES" dirty="0"/>
                  <a:t> in </a:t>
                </a:r>
                <a:r>
                  <a:rPr lang="es-ES" dirty="0" err="1"/>
                  <a:t>its</a:t>
                </a:r>
                <a:r>
                  <a:rPr lang="es-ES" dirty="0"/>
                  <a:t> experimental and </a:t>
                </a:r>
                <a:r>
                  <a:rPr lang="es-ES" dirty="0" err="1"/>
                  <a:t>theoretical</a:t>
                </a:r>
                <a:r>
                  <a:rPr lang="es-ES" dirty="0"/>
                  <a:t> </a:t>
                </a:r>
                <a:r>
                  <a:rPr lang="es-ES" dirty="0" err="1"/>
                  <a:t>understanding</a:t>
                </a:r>
                <a:r>
                  <a:rPr lang="es-ES" dirty="0"/>
                  <a:t>, and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techniques</a:t>
                </a:r>
                <a:r>
                  <a:rPr lang="es-ES" dirty="0"/>
                  <a:t> and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computational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tools</a:t>
                </a:r>
                <a:r>
                  <a:rPr lang="es-ES" dirty="0"/>
                  <a:t> </a:t>
                </a:r>
                <a:r>
                  <a:rPr lang="es-ES" dirty="0" err="1"/>
                  <a:t>used</a:t>
                </a:r>
                <a:r>
                  <a:rPr lang="es-ES" dirty="0"/>
                  <a:t> </a:t>
                </a:r>
                <a:r>
                  <a:rPr lang="es-ES" dirty="0" err="1"/>
                  <a:t>for</a:t>
                </a:r>
                <a:r>
                  <a:rPr lang="es-ES" dirty="0"/>
                  <a:t> </a:t>
                </a:r>
                <a:r>
                  <a:rPr lang="es-ES" dirty="0" err="1"/>
                  <a:t>its</a:t>
                </a:r>
                <a:r>
                  <a:rPr lang="es-ES" dirty="0"/>
                  <a:t> </a:t>
                </a:r>
                <a:r>
                  <a:rPr lang="es-ES" dirty="0" err="1"/>
                  <a:t>study</a:t>
                </a:r>
                <a:r>
                  <a:rPr lang="es-ES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ES" dirty="0" err="1"/>
                  <a:t>Study</a:t>
                </a:r>
                <a:r>
                  <a:rPr lang="es-ES" dirty="0"/>
                  <a:t> </a:t>
                </a:r>
                <a:r>
                  <a:rPr lang="es-ES" dirty="0" err="1"/>
                  <a:t>if</a:t>
                </a:r>
                <a:r>
                  <a:rPr lang="es-ES" dirty="0"/>
                  <a:t> </a:t>
                </a:r>
                <a:r>
                  <a:rPr lang="es-ES" dirty="0" err="1"/>
                  <a:t>we</a:t>
                </a:r>
                <a:r>
                  <a:rPr lang="es-ES" dirty="0"/>
                  <a:t> can </a:t>
                </a:r>
                <a:r>
                  <a:rPr lang="es-ES" dirty="0" err="1"/>
                  <a:t>recover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E and B-</a:t>
                </a:r>
                <a:r>
                  <a:rPr lang="es-ES" dirty="0" err="1"/>
                  <a:t>mode</a:t>
                </a:r>
                <a:r>
                  <a:rPr lang="es-ES" dirty="0"/>
                  <a:t> </a:t>
                </a:r>
                <a:r>
                  <a:rPr lang="es-ES" dirty="0" err="1"/>
                  <a:t>power</a:t>
                </a:r>
                <a:r>
                  <a:rPr lang="es-ES" dirty="0"/>
                  <a:t> </a:t>
                </a:r>
                <a:r>
                  <a:rPr lang="es-ES" dirty="0" err="1"/>
                  <a:t>spectrum</a:t>
                </a:r>
                <a:r>
                  <a:rPr lang="es-ES" dirty="0"/>
                  <a:t> </a:t>
                </a:r>
                <a:r>
                  <a:rPr lang="es-ES" dirty="0" err="1"/>
                  <a:t>with</a:t>
                </a:r>
                <a:r>
                  <a:rPr lang="es-ES" dirty="0"/>
                  <a:t> error </a:t>
                </a:r>
                <a:r>
                  <a:rPr lang="es-ES" dirty="0" err="1"/>
                  <a:t>bars</a:t>
                </a:r>
                <a:r>
                  <a:rPr lang="es-ES" dirty="0"/>
                  <a:t> </a:t>
                </a:r>
                <a:r>
                  <a:rPr lang="es-ES" dirty="0" err="1"/>
                  <a:t>such</a:t>
                </a:r>
                <a:r>
                  <a:rPr lang="es-ES" dirty="0"/>
                  <a:t> </a:t>
                </a:r>
                <a:r>
                  <a:rPr lang="es-ES" dirty="0" err="1"/>
                  <a:t>that</a:t>
                </a:r>
                <a:r>
                  <a:rPr lang="es-ES" dirty="0"/>
                  <a:t> </a:t>
                </a:r>
                <a:r>
                  <a:rPr lang="es-ES" dirty="0" err="1"/>
                  <a:t>we</a:t>
                </a:r>
                <a:r>
                  <a:rPr lang="es-ES" dirty="0"/>
                  <a:t> </a:t>
                </a:r>
                <a:r>
                  <a:rPr lang="es-ES" dirty="0" err="1"/>
                  <a:t>estimate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tensor-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</a:t>
                </a:r>
                <a:r>
                  <a:rPr lang="es-E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scalar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ratio </a:t>
                </a:r>
                <a:r>
                  <a:rPr lang="es-ES" dirty="0"/>
                  <a:t>(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s-ES" dirty="0"/>
                  <a:t>) </a:t>
                </a:r>
                <a:r>
                  <a:rPr lang="es-ES" dirty="0" err="1"/>
                  <a:t>to</a:t>
                </a:r>
                <a:r>
                  <a:rPr lang="es-ES" dirty="0"/>
                  <a:t> </a:t>
                </a:r>
                <a:r>
                  <a:rPr lang="es-ES" dirty="0" err="1"/>
                  <a:t>good</a:t>
                </a:r>
                <a:r>
                  <a:rPr lang="es-ES" dirty="0"/>
                  <a:t> </a:t>
                </a:r>
                <a:r>
                  <a:rPr lang="es-ES" dirty="0" err="1"/>
                  <a:t>accuracy</a:t>
                </a:r>
                <a:r>
                  <a:rPr lang="es-ES" dirty="0"/>
                  <a:t> </a:t>
                </a:r>
                <a:r>
                  <a:rPr lang="es-ES" dirty="0" err="1"/>
                  <a:t>from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ideal case </a:t>
                </a:r>
                <a:r>
                  <a:rPr lang="es-ES" dirty="0" err="1"/>
                  <a:t>of</a:t>
                </a:r>
                <a:r>
                  <a:rPr lang="es-ES" dirty="0"/>
                  <a:t> </a:t>
                </a:r>
                <a:r>
                  <a:rPr lang="es-ES" dirty="0" err="1"/>
                  <a:t>simulated</a:t>
                </a:r>
                <a:r>
                  <a:rPr lang="es-ES" dirty="0"/>
                  <a:t> CMB </a:t>
                </a:r>
                <a:r>
                  <a:rPr lang="es-ES" dirty="0" err="1"/>
                  <a:t>maps</a:t>
                </a:r>
                <a:r>
                  <a:rPr lang="es-ES" dirty="0"/>
                  <a:t> </a:t>
                </a:r>
                <a:r>
                  <a:rPr lang="es-ES" dirty="0" err="1"/>
                  <a:t>without</a:t>
                </a:r>
                <a:r>
                  <a:rPr lang="es-ES" dirty="0"/>
                  <a:t> </a:t>
                </a:r>
                <a:r>
                  <a:rPr lang="es-ES" dirty="0" err="1"/>
                  <a:t>foregrounds</a:t>
                </a:r>
                <a:r>
                  <a:rPr lang="es-ES" dirty="0"/>
                  <a:t> and instrumental </a:t>
                </a:r>
                <a:r>
                  <a:rPr lang="es-ES" dirty="0" err="1"/>
                  <a:t>noise</a:t>
                </a:r>
                <a:r>
                  <a:rPr lang="es-ES" dirty="0"/>
                  <a:t>.</a:t>
                </a: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EE7C50E6-B52E-6AD1-A758-865A37C0A7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1" t="-2801" r="-2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>
            <a:extLst>
              <a:ext uri="{FF2B5EF4-FFF2-40B4-BE49-F238E27FC236}">
                <a16:creationId xmlns:a16="http://schemas.microsoft.com/office/drawing/2014/main" id="{BDAF12B5-FB57-3C7D-4C2E-B81400EE51C2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31/35</a:t>
            </a:r>
          </a:p>
        </p:txBody>
      </p:sp>
    </p:spTree>
    <p:extLst>
      <p:ext uri="{BB962C8B-B14F-4D97-AF65-F5344CB8AC3E}">
        <p14:creationId xmlns:p14="http://schemas.microsoft.com/office/powerpoint/2010/main" val="360915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0DFF4-1820-C11C-B09C-5C1B55A4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 </a:t>
            </a:r>
            <a:r>
              <a:rPr lang="es-ES" dirty="0" err="1"/>
              <a:t>far</a:t>
            </a:r>
            <a:r>
              <a:rPr lang="es-ES" dirty="0"/>
              <a:t> …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DEE1EEAD-DF26-B3F0-4CD1-150AA95538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6"/>
                <a:ext cx="10515600" cy="993586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s-ES" sz="3000" dirty="0"/>
                  <a:t>In </a:t>
                </a:r>
                <a:r>
                  <a:rPr lang="es-ES" sz="3000" dirty="0" err="1"/>
                  <a:t>our</a:t>
                </a:r>
                <a:r>
                  <a:rPr lang="es-ES" sz="3000" dirty="0"/>
                  <a:t> </a:t>
                </a:r>
                <a:r>
                  <a:rPr lang="es-ES" sz="3000" dirty="0" err="1"/>
                  <a:t>approach</a:t>
                </a:r>
                <a:r>
                  <a:rPr lang="es-ES" sz="3000" dirty="0"/>
                  <a:t> </a:t>
                </a:r>
                <a:r>
                  <a:rPr lang="es-ES" sz="3000" dirty="0" err="1"/>
                  <a:t>to</a:t>
                </a:r>
                <a:r>
                  <a:rPr lang="es-ES" sz="3000" dirty="0"/>
                  <a:t> </a:t>
                </a:r>
                <a:r>
                  <a:rPr lang="es-ES" sz="3000" dirty="0" err="1"/>
                  <a:t>the</a:t>
                </a:r>
                <a:r>
                  <a:rPr lang="es-ES" sz="3000" dirty="0"/>
                  <a:t> </a:t>
                </a:r>
                <a:r>
                  <a:rPr lang="es-ES" sz="3000" dirty="0" err="1"/>
                  <a:t>second</a:t>
                </a:r>
                <a:r>
                  <a:rPr lang="es-ES" sz="3000" dirty="0"/>
                  <a:t> </a:t>
                </a:r>
                <a:r>
                  <a:rPr lang="es-ES" sz="3000" dirty="0" err="1"/>
                  <a:t>point</a:t>
                </a:r>
                <a:r>
                  <a:rPr lang="es-ES" sz="3000" dirty="0"/>
                  <a:t>, </a:t>
                </a:r>
                <a:r>
                  <a:rPr lang="es-ES" sz="3000" dirty="0" err="1"/>
                  <a:t>we</a:t>
                </a:r>
                <a:r>
                  <a:rPr lang="es-ES" sz="3000" dirty="0"/>
                  <a:t> </a:t>
                </a:r>
                <a:r>
                  <a:rPr lang="es-ES" sz="3000" dirty="0" err="1"/>
                  <a:t>have</a:t>
                </a:r>
                <a:r>
                  <a:rPr lang="es-ES" sz="3000" dirty="0"/>
                  <a:t> </a:t>
                </a:r>
                <a:r>
                  <a:rPr lang="es-ES" sz="3000" dirty="0" err="1"/>
                  <a:t>studied</a:t>
                </a:r>
                <a:r>
                  <a:rPr lang="es-ES" sz="3000" dirty="0"/>
                  <a:t> </a:t>
                </a:r>
                <a:r>
                  <a:rPr lang="es-ES" sz="3000" dirty="0" err="1"/>
                  <a:t>the</a:t>
                </a:r>
                <a:r>
                  <a:rPr lang="es-ES" sz="3000" dirty="0"/>
                  <a:t> </a:t>
                </a:r>
                <a:r>
                  <a:rPr lang="es-ES" sz="3000" dirty="0" err="1"/>
                  <a:t>impact</a:t>
                </a:r>
                <a:r>
                  <a:rPr lang="es-ES" sz="3000" dirty="0"/>
                  <a:t> </a:t>
                </a:r>
                <a:r>
                  <a:rPr lang="es-ES" sz="3000" dirty="0" err="1"/>
                  <a:t>on</a:t>
                </a:r>
                <a:r>
                  <a:rPr lang="es-ES" sz="3000" dirty="0"/>
                  <a:t> </a:t>
                </a:r>
                <a:r>
                  <a:rPr lang="es-ES" sz="3000" dirty="0" err="1"/>
                  <a:t>the</a:t>
                </a:r>
                <a:r>
                  <a:rPr lang="es-ES" sz="3000" dirty="0"/>
                  <a:t> </a:t>
                </a:r>
                <a:r>
                  <a:rPr lang="es-ES" sz="3000" dirty="0" err="1"/>
                  <a:t>determination</a:t>
                </a:r>
                <a:r>
                  <a:rPr lang="es-ES" sz="3000" dirty="0"/>
                  <a:t> </a:t>
                </a:r>
                <a:r>
                  <a:rPr lang="es-ES" sz="3000" dirty="0" err="1"/>
                  <a:t>of</a:t>
                </a:r>
                <a:r>
                  <a:rPr lang="es-ES" sz="3000" dirty="0"/>
                  <a:t> </a:t>
                </a:r>
                <a14:m>
                  <m:oMath xmlns:m="http://schemas.openxmlformats.org/officeDocument/2006/math">
                    <m:r>
                      <a:rPr lang="es-ES" sz="30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s-ES" sz="3000" dirty="0"/>
                  <a:t> </a:t>
                </a:r>
                <a:r>
                  <a:rPr lang="es-ES" sz="3000" dirty="0" err="1"/>
                  <a:t>that</a:t>
                </a:r>
                <a:r>
                  <a:rPr lang="es-ES" sz="3000" dirty="0"/>
                  <a:t> has </a:t>
                </a:r>
                <a:r>
                  <a:rPr lang="es-ES" sz="3000" dirty="0" err="1"/>
                  <a:t>the</a:t>
                </a:r>
                <a:r>
                  <a:rPr lang="es-ES" sz="3000" dirty="0"/>
                  <a:t> </a:t>
                </a:r>
                <a:r>
                  <a:rPr lang="es-ES" sz="3000" dirty="0" err="1"/>
                  <a:t>choice</a:t>
                </a:r>
                <a:r>
                  <a:rPr lang="es-ES" sz="3000" dirty="0"/>
                  <a:t> </a:t>
                </a:r>
                <a:r>
                  <a:rPr lang="es-ES" sz="3000" dirty="0" err="1"/>
                  <a:t>of</a:t>
                </a:r>
                <a:r>
                  <a:rPr lang="es-ES" sz="3000" dirty="0"/>
                  <a:t> </a:t>
                </a:r>
                <a:r>
                  <a:rPr lang="es-ES" sz="3000" dirty="0" err="1"/>
                  <a:t>the</a:t>
                </a:r>
                <a:r>
                  <a:rPr lang="es-ES" sz="3000" dirty="0"/>
                  <a:t> </a:t>
                </a:r>
                <a:r>
                  <a:rPr lang="es-ES" sz="3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size</a:t>
                </a:r>
                <a:r>
                  <a:rPr lang="es-ES" sz="3000" dirty="0"/>
                  <a:t>, </a:t>
                </a:r>
                <a:r>
                  <a:rPr lang="es-ES" sz="3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resolution</a:t>
                </a:r>
                <a:r>
                  <a:rPr lang="es-ES" sz="3000" dirty="0"/>
                  <a:t>, and </a:t>
                </a:r>
                <a:r>
                  <a:rPr lang="es-ES" sz="3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projection</a:t>
                </a:r>
                <a:r>
                  <a:rPr lang="es-ES" sz="3000" dirty="0"/>
                  <a:t> </a:t>
                </a:r>
                <a:r>
                  <a:rPr lang="es-ES" sz="3000" dirty="0" err="1"/>
                  <a:t>on</a:t>
                </a:r>
                <a:r>
                  <a:rPr lang="es-ES" sz="3000" dirty="0"/>
                  <a:t> </a:t>
                </a:r>
                <a:r>
                  <a:rPr lang="es-ES" sz="3000" dirty="0" err="1"/>
                  <a:t>the</a:t>
                </a:r>
                <a:r>
                  <a:rPr lang="es-ES" sz="3000" dirty="0"/>
                  <a:t> </a:t>
                </a:r>
                <a:r>
                  <a:rPr lang="es-ES" sz="3000" dirty="0" err="1"/>
                  <a:t>sky</a:t>
                </a:r>
                <a:r>
                  <a:rPr lang="es-ES" sz="3000" dirty="0"/>
                  <a:t> </a:t>
                </a:r>
                <a:r>
                  <a:rPr lang="es-ES" sz="3000" dirty="0" err="1"/>
                  <a:t>of</a:t>
                </a:r>
                <a:r>
                  <a:rPr lang="es-ES" sz="3000" dirty="0"/>
                  <a:t> a CMB </a:t>
                </a:r>
                <a:r>
                  <a:rPr lang="es-ES" sz="3000" dirty="0" err="1"/>
                  <a:t>patch</a:t>
                </a:r>
                <a:r>
                  <a:rPr lang="es-ES" sz="3000" dirty="0"/>
                  <a:t>. </a:t>
                </a:r>
              </a:p>
              <a:p>
                <a:pPr marL="0" indent="0">
                  <a:buNone/>
                </a:pPr>
                <a:endParaRPr lang="es-ES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DEE1EEAD-DF26-B3F0-4CD1-150AA95538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6"/>
                <a:ext cx="10515600" cy="993586"/>
              </a:xfrm>
              <a:blipFill>
                <a:blip r:embed="rId2"/>
                <a:stretch>
                  <a:fillRect l="-1101" t="-15337" b="-1411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adroTexto 15">
            <a:extLst>
              <a:ext uri="{FF2B5EF4-FFF2-40B4-BE49-F238E27FC236}">
                <a16:creationId xmlns:a16="http://schemas.microsoft.com/office/drawing/2014/main" id="{82E0F0C3-247A-4828-5402-D0E2B66B1B71}"/>
              </a:ext>
            </a:extLst>
          </p:cNvPr>
          <p:cNvSpPr txBox="1"/>
          <p:nvPr/>
        </p:nvSpPr>
        <p:spPr>
          <a:xfrm>
            <a:off x="4122739" y="5648927"/>
            <a:ext cx="1588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Healpy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1600" i="1" dirty="0"/>
              <a:t>Python </a:t>
            </a:r>
            <a:r>
              <a:rPr lang="es-ES" sz="1600" i="1" dirty="0" err="1"/>
              <a:t>package</a:t>
            </a:r>
            <a:endParaRPr lang="es-ES" sz="1600" i="1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87AC8F7-E8C5-D260-4CB4-69F4D33D0685}"/>
              </a:ext>
            </a:extLst>
          </p:cNvPr>
          <p:cNvSpPr txBox="1"/>
          <p:nvPr/>
        </p:nvSpPr>
        <p:spPr>
          <a:xfrm>
            <a:off x="9276961" y="5648927"/>
            <a:ext cx="1588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NaMaster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1600" i="1" dirty="0"/>
              <a:t>Python </a:t>
            </a:r>
            <a:r>
              <a:rPr lang="es-ES" sz="1600" i="1" dirty="0" err="1"/>
              <a:t>package</a:t>
            </a:r>
            <a:endParaRPr lang="es-ES" sz="1600" i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06BEE87-815F-05AF-8F82-6FA44C47D6B1}"/>
              </a:ext>
            </a:extLst>
          </p:cNvPr>
          <p:cNvSpPr txBox="1"/>
          <p:nvPr/>
        </p:nvSpPr>
        <p:spPr>
          <a:xfrm>
            <a:off x="1122575" y="5618149"/>
            <a:ext cx="182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</a:t>
            </a:r>
          </a:p>
          <a:p>
            <a:pPr algn="ctr"/>
            <a:r>
              <a:rPr lang="es-ES" i="1" dirty="0"/>
              <a:t>Python </a:t>
            </a:r>
            <a:r>
              <a:rPr lang="es-ES" i="1" dirty="0" err="1"/>
              <a:t>package</a:t>
            </a:r>
            <a:endParaRPr lang="es-ES" i="1" dirty="0"/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76810901-1C4E-F68D-782D-A6F6413D1F3E}"/>
              </a:ext>
            </a:extLst>
          </p:cNvPr>
          <p:cNvGrpSpPr/>
          <p:nvPr/>
        </p:nvGrpSpPr>
        <p:grpSpPr>
          <a:xfrm>
            <a:off x="985815" y="3429000"/>
            <a:ext cx="10220369" cy="1882469"/>
            <a:chOff x="838200" y="3429000"/>
            <a:chExt cx="10220369" cy="1882469"/>
          </a:xfrm>
        </p:grpSpPr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86905B8B-27B5-F02C-99A5-F89764BAAE8A}"/>
                </a:ext>
              </a:extLst>
            </p:cNvPr>
            <p:cNvGrpSpPr/>
            <p:nvPr/>
          </p:nvGrpSpPr>
          <p:grpSpPr>
            <a:xfrm>
              <a:off x="838200" y="3591930"/>
              <a:ext cx="2200979" cy="1556609"/>
              <a:chOff x="838200" y="3752795"/>
              <a:chExt cx="2200979" cy="1556609"/>
            </a:xfrm>
          </p:grpSpPr>
          <p:pic>
            <p:nvPicPr>
              <p:cNvPr id="11266" name="Picture 2">
                <a:extLst>
                  <a:ext uri="{FF2B5EF4-FFF2-40B4-BE49-F238E27FC236}">
                    <a16:creationId xmlns:a16="http://schemas.microsoft.com/office/drawing/2014/main" id="{CDEAE713-3B96-C663-BC63-CE24C163C1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01"/>
              <a:stretch>
                <a:fillRect/>
              </a:stretch>
            </p:blipFill>
            <p:spPr bwMode="auto">
              <a:xfrm>
                <a:off x="838200" y="3752795"/>
                <a:ext cx="2103470" cy="15566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CuadroTexto 23">
                    <a:extLst>
                      <a:ext uri="{FF2B5EF4-FFF2-40B4-BE49-F238E27FC236}">
                        <a16:creationId xmlns:a16="http://schemas.microsoft.com/office/drawing/2014/main" id="{3FED6924-2325-F1CC-8143-ED911D6EB278}"/>
                      </a:ext>
                    </a:extLst>
                  </p:cNvPr>
                  <p:cNvSpPr txBox="1"/>
                  <p:nvPr/>
                </p:nvSpPr>
                <p:spPr>
                  <a:xfrm>
                    <a:off x="2179200" y="4716680"/>
                    <a:ext cx="859979" cy="584775"/>
                  </a:xfrm>
                  <a:prstGeom prst="rect">
                    <a:avLst/>
                  </a:prstGeom>
                  <a:solidFill>
                    <a:srgbClr val="1F948B"/>
                  </a:solidFill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s-E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32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s-ES" sz="32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</m:oMath>
                    </a14:m>
                    <a:r>
                      <a:rPr lang="es-ES" sz="3200" dirty="0"/>
                      <a:t>’s</a:t>
                    </a:r>
                  </a:p>
                </p:txBody>
              </p:sp>
            </mc:Choice>
            <mc:Fallback xmlns="">
              <p:sp>
                <p:nvSpPr>
                  <p:cNvPr id="24" name="CuadroTexto 23">
                    <a:extLst>
                      <a:ext uri="{FF2B5EF4-FFF2-40B4-BE49-F238E27FC236}">
                        <a16:creationId xmlns:a16="http://schemas.microsoft.com/office/drawing/2014/main" id="{3FED6924-2325-F1CC-8143-ED911D6EB2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79200" y="4716680"/>
                    <a:ext cx="859979" cy="58477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B6B1697A-6DD0-4650-C03F-7A884B612295}"/>
                </a:ext>
              </a:extLst>
            </p:cNvPr>
            <p:cNvGrpSpPr/>
            <p:nvPr/>
          </p:nvGrpSpPr>
          <p:grpSpPr>
            <a:xfrm>
              <a:off x="3529261" y="3451080"/>
              <a:ext cx="2661812" cy="1838308"/>
              <a:chOff x="3498675" y="3179414"/>
              <a:chExt cx="2661812" cy="1838308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CB0A6A2A-3F72-D5D3-06A3-E8B7A1245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8675" y="3769718"/>
                <a:ext cx="2528007" cy="1248004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6ADD56A8-A244-B5C4-4620-2E8E9F23A8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1499" y="3484319"/>
                <a:ext cx="674666" cy="674666"/>
              </a:xfrm>
              <a:prstGeom prst="rect">
                <a:avLst/>
              </a:prstGeom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718D2203-4F0E-7B5E-E59B-6DCE86C58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8159" y="3663603"/>
                <a:ext cx="662328" cy="653477"/>
              </a:xfrm>
              <a:prstGeom prst="rect">
                <a:avLst/>
              </a:prstGeom>
            </p:spPr>
          </p:pic>
          <p:cxnSp>
            <p:nvCxnSpPr>
              <p:cNvPr id="27" name="Conector recto 26">
                <a:extLst>
                  <a:ext uri="{FF2B5EF4-FFF2-40B4-BE49-F238E27FC236}">
                    <a16:creationId xmlns:a16="http://schemas.microsoft.com/office/drawing/2014/main" id="{AAB0D06C-3B6D-5DD1-A356-F3767728C8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6089" y="3509563"/>
                <a:ext cx="425410" cy="484710"/>
              </a:xfrm>
              <a:prstGeom prst="line">
                <a:avLst/>
              </a:prstGeom>
              <a:ln w="12700">
                <a:solidFill>
                  <a:srgbClr val="1F948B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230CA9EA-1A1E-E659-A13A-66C70371F1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6089" y="4046796"/>
                <a:ext cx="425410" cy="112189"/>
              </a:xfrm>
              <a:prstGeom prst="line">
                <a:avLst/>
              </a:prstGeom>
              <a:ln w="12700">
                <a:solidFill>
                  <a:srgbClr val="1F948B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CuadroTexto 31">
                    <a:extLst>
                      <a:ext uri="{FF2B5EF4-FFF2-40B4-BE49-F238E27FC236}">
                        <a16:creationId xmlns:a16="http://schemas.microsoft.com/office/drawing/2014/main" id="{E2696285-9D9E-F714-EDF3-9B2214A8BB7B}"/>
                      </a:ext>
                    </a:extLst>
                  </p:cNvPr>
                  <p:cNvSpPr txBox="1"/>
                  <p:nvPr/>
                </p:nvSpPr>
                <p:spPr>
                  <a:xfrm>
                    <a:off x="5406553" y="3765831"/>
                    <a:ext cx="219612" cy="276999"/>
                  </a:xfrm>
                  <a:prstGeom prst="rect">
                    <a:avLst/>
                  </a:prstGeom>
                  <a:solidFill>
                    <a:schemeClr val="dk1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s-ES" dirty="0"/>
                  </a:p>
                </p:txBody>
              </p:sp>
            </mc:Choice>
            <mc:Fallback xmlns="">
              <p:sp>
                <p:nvSpPr>
                  <p:cNvPr id="32" name="CuadroTexto 31">
                    <a:extLst>
                      <a:ext uri="{FF2B5EF4-FFF2-40B4-BE49-F238E27FC236}">
                        <a16:creationId xmlns:a16="http://schemas.microsoft.com/office/drawing/2014/main" id="{E2696285-9D9E-F714-EDF3-9B2214A8BB7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06553" y="3765831"/>
                    <a:ext cx="219612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2222" r="-25000" b="-65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CD3271AC-2C41-28B1-A973-595727365521}"/>
                  </a:ext>
                </a:extLst>
              </p:cNvPr>
              <p:cNvSpPr txBox="1"/>
              <p:nvPr/>
            </p:nvSpPr>
            <p:spPr>
              <a:xfrm>
                <a:off x="5114979" y="3179414"/>
                <a:ext cx="341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</a:t>
                </a:r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25F6BF03-49B3-4032-D8FC-2475785A01E5}"/>
                  </a:ext>
                </a:extLst>
              </p:cNvPr>
              <p:cNvSpPr txBox="1"/>
              <p:nvPr/>
            </p:nvSpPr>
            <p:spPr>
              <a:xfrm>
                <a:off x="5655543" y="3324897"/>
                <a:ext cx="352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Q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69132B91-18B9-777A-13EA-AD9B23D376F4}"/>
                </a:ext>
              </a:extLst>
            </p:cNvPr>
            <p:cNvGrpSpPr/>
            <p:nvPr/>
          </p:nvGrpSpPr>
          <p:grpSpPr>
            <a:xfrm>
              <a:off x="6681155" y="3666254"/>
              <a:ext cx="1304326" cy="1407960"/>
              <a:chOff x="6698543" y="3856433"/>
              <a:chExt cx="1304326" cy="1407960"/>
            </a:xfrm>
          </p:grpSpPr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8DAC75F5-DD00-A8AF-8EC1-7FFD72F44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0887" y="3888256"/>
                <a:ext cx="571981" cy="593666"/>
              </a:xfrm>
              <a:prstGeom prst="rect">
                <a:avLst/>
              </a:prstGeom>
            </p:spPr>
          </p:pic>
          <p:pic>
            <p:nvPicPr>
              <p:cNvPr id="35" name="Imagen 34">
                <a:extLst>
                  <a:ext uri="{FF2B5EF4-FFF2-40B4-BE49-F238E27FC236}">
                    <a16:creationId xmlns:a16="http://schemas.microsoft.com/office/drawing/2014/main" id="{705C235D-9C73-D8FD-1824-FF313D6FD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98543" y="3856433"/>
                <a:ext cx="674666" cy="674666"/>
              </a:xfrm>
              <a:prstGeom prst="rect">
                <a:avLst/>
              </a:prstGeom>
            </p:spPr>
          </p:pic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id="{E1FD08A4-7255-7531-D9FE-73A82F6F93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01551" y="4610916"/>
                <a:ext cx="662328" cy="65347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CuadroTexto 37">
                    <a:extLst>
                      <a:ext uri="{FF2B5EF4-FFF2-40B4-BE49-F238E27FC236}">
                        <a16:creationId xmlns:a16="http://schemas.microsoft.com/office/drawing/2014/main" id="{2739B254-AC2A-F6F1-28CD-2600BB761E8A}"/>
                      </a:ext>
                    </a:extLst>
                  </p:cNvPr>
                  <p:cNvSpPr txBox="1"/>
                  <p:nvPr/>
                </p:nvSpPr>
                <p:spPr>
                  <a:xfrm>
                    <a:off x="7263403" y="4033739"/>
                    <a:ext cx="219612" cy="276999"/>
                  </a:xfrm>
                  <a:prstGeom prst="rect">
                    <a:avLst/>
                  </a:prstGeom>
                  <a:solidFill>
                    <a:schemeClr val="dk1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s-ES" dirty="0"/>
                  </a:p>
                </p:txBody>
              </p:sp>
            </mc:Choice>
            <mc:Fallback xmlns="">
              <p:sp>
                <p:nvSpPr>
                  <p:cNvPr id="38" name="CuadroTexto 37">
                    <a:extLst>
                      <a:ext uri="{FF2B5EF4-FFF2-40B4-BE49-F238E27FC236}">
                        <a16:creationId xmlns:a16="http://schemas.microsoft.com/office/drawing/2014/main" id="{2739B254-AC2A-F6F1-28CD-2600BB761E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63403" y="4033739"/>
                    <a:ext cx="219612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5000" r="-22222" b="-66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A132B939-6502-EBE1-D815-E7EA2E4A8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0888" y="4627405"/>
                <a:ext cx="571981" cy="59366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CuadroTexto 39">
                    <a:extLst>
                      <a:ext uri="{FF2B5EF4-FFF2-40B4-BE49-F238E27FC236}">
                        <a16:creationId xmlns:a16="http://schemas.microsoft.com/office/drawing/2014/main" id="{46B9E033-7E0F-3533-955D-8B783FC382EA}"/>
                      </a:ext>
                    </a:extLst>
                  </p:cNvPr>
                  <p:cNvSpPr txBox="1"/>
                  <p:nvPr/>
                </p:nvSpPr>
                <p:spPr>
                  <a:xfrm>
                    <a:off x="7263403" y="4780252"/>
                    <a:ext cx="219612" cy="276999"/>
                  </a:xfrm>
                  <a:prstGeom prst="rect">
                    <a:avLst/>
                  </a:prstGeom>
                  <a:solidFill>
                    <a:schemeClr val="dk1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s-ES" dirty="0"/>
                  </a:p>
                </p:txBody>
              </p:sp>
            </mc:Choice>
            <mc:Fallback xmlns="">
              <p:sp>
                <p:nvSpPr>
                  <p:cNvPr id="40" name="CuadroTexto 39">
                    <a:extLst>
                      <a:ext uri="{FF2B5EF4-FFF2-40B4-BE49-F238E27FC236}">
                        <a16:creationId xmlns:a16="http://schemas.microsoft.com/office/drawing/2014/main" id="{46B9E033-7E0F-3533-955D-8B783FC382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63403" y="4780252"/>
                    <a:ext cx="219612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5000" r="-22222" b="-66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0CC156B9-1CA7-A9B6-4F4E-F5671A8DE3A4}"/>
                </a:ext>
              </a:extLst>
            </p:cNvPr>
            <p:cNvGrpSpPr/>
            <p:nvPr/>
          </p:nvGrpSpPr>
          <p:grpSpPr>
            <a:xfrm>
              <a:off x="8475563" y="3429000"/>
              <a:ext cx="2583006" cy="1882469"/>
              <a:chOff x="8599904" y="3833058"/>
              <a:chExt cx="2583006" cy="1882469"/>
            </a:xfrm>
          </p:grpSpPr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3330DD87-8A80-01DE-FCBC-E52E9BC35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99905" y="3833058"/>
                <a:ext cx="2583005" cy="974893"/>
              </a:xfrm>
              <a:prstGeom prst="rect">
                <a:avLst/>
              </a:prstGeom>
            </p:spPr>
          </p:pic>
          <p:pic>
            <p:nvPicPr>
              <p:cNvPr id="44" name="Imagen 43">
                <a:extLst>
                  <a:ext uri="{FF2B5EF4-FFF2-40B4-BE49-F238E27FC236}">
                    <a16:creationId xmlns:a16="http://schemas.microsoft.com/office/drawing/2014/main" id="{5FD206C1-33CA-5479-009D-28AF49EDF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99904" y="4747231"/>
                <a:ext cx="2583006" cy="968296"/>
              </a:xfrm>
              <a:prstGeom prst="rect">
                <a:avLst/>
              </a:prstGeom>
            </p:spPr>
          </p:pic>
        </p:grpSp>
      </p:grpSp>
      <p:sp>
        <p:nvSpPr>
          <p:cNvPr id="49" name="CuadroTexto 48">
            <a:extLst>
              <a:ext uri="{FF2B5EF4-FFF2-40B4-BE49-F238E27FC236}">
                <a16:creationId xmlns:a16="http://schemas.microsoft.com/office/drawing/2014/main" id="{A1D1E2F6-172D-3D0E-3012-64E8B0B44BAE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32/35</a:t>
            </a:r>
          </a:p>
        </p:txBody>
      </p:sp>
    </p:spTree>
    <p:extLst>
      <p:ext uri="{BB962C8B-B14F-4D97-AF65-F5344CB8AC3E}">
        <p14:creationId xmlns:p14="http://schemas.microsoft.com/office/powerpoint/2010/main" val="2327788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1C86B0-0154-81B7-DFD7-158081AB2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 </a:t>
            </a:r>
            <a:r>
              <a:rPr lang="es-ES" dirty="0" err="1"/>
              <a:t>far</a:t>
            </a:r>
            <a:r>
              <a:rPr lang="es-ES" dirty="0"/>
              <a:t>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7F8F641E-EDAF-FF0A-A9E9-78645B52BA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s-ES" dirty="0" err="1"/>
                  <a:t>Finally</a:t>
                </a:r>
                <a:r>
                  <a:rPr lang="es-ES" dirty="0"/>
                  <a:t>, </a:t>
                </a:r>
                <a:r>
                  <a:rPr lang="es-ES" dirty="0" err="1"/>
                  <a:t>we</a:t>
                </a:r>
                <a:r>
                  <a:rPr lang="es-ES" dirty="0"/>
                  <a:t> use </a:t>
                </a:r>
                <a:r>
                  <a:rPr lang="es-ES" dirty="0" err="1"/>
                  <a:t>an</a:t>
                </a:r>
                <a:r>
                  <a:rPr lang="es-ES" dirty="0"/>
                  <a:t> </a:t>
                </a:r>
                <a:r>
                  <a:rPr lang="es-ES" dirty="0" err="1"/>
                  <a:t>estimator</a:t>
                </a:r>
                <a:r>
                  <a:rPr lang="es-ES" dirty="0"/>
                  <a:t> </a:t>
                </a:r>
                <a:r>
                  <a:rPr lang="es-ES" dirty="0" err="1"/>
                  <a:t>to</a:t>
                </a:r>
                <a:r>
                  <a:rPr lang="es-ES" dirty="0"/>
                  <a:t> compute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s-ES" dirty="0"/>
                  <a:t> </a:t>
                </a:r>
                <a:r>
                  <a:rPr lang="es-ES" dirty="0" err="1"/>
                  <a:t>from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obtained</a:t>
                </a:r>
                <a:r>
                  <a:rPr lang="es-ES" dirty="0"/>
                  <a:t> data.</a:t>
                </a: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7F8F641E-EDAF-FF0A-A9E9-78645B52BA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6E190773-F9AA-6A3E-8C7C-7D2D77893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68" y="2957388"/>
            <a:ext cx="3915109" cy="1500444"/>
          </a:xfrm>
          <a:prstGeom prst="rect">
            <a:avLst/>
          </a:prstGeom>
          <a:ln w="38100">
            <a:solidFill>
              <a:srgbClr val="1F948B"/>
            </a:solidFill>
            <a:prstDash val="sys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E2C9938-8780-18E5-EAD1-F8119AF58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768" y="4892848"/>
            <a:ext cx="3915109" cy="879800"/>
          </a:xfrm>
          <a:prstGeom prst="rect">
            <a:avLst/>
          </a:prstGeom>
          <a:ln w="38100">
            <a:solidFill>
              <a:srgbClr val="90238E"/>
            </a:solidFill>
            <a:prstDash val="sysDash"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42E2C6-ED39-3467-EF04-4EC274C38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770" y="2216779"/>
            <a:ext cx="3915109" cy="3960184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39297C0A-F762-3AE9-9E6E-27D4E7F0BED0}"/>
              </a:ext>
            </a:extLst>
          </p:cNvPr>
          <p:cNvSpPr/>
          <p:nvPr/>
        </p:nvSpPr>
        <p:spPr>
          <a:xfrm>
            <a:off x="5638800" y="3866892"/>
            <a:ext cx="914400" cy="659958"/>
          </a:xfrm>
          <a:prstGeom prst="rightArrow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D33F124-44EC-76FF-871E-ED0EC4520AC6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33/35</a:t>
            </a:r>
          </a:p>
        </p:txBody>
      </p:sp>
    </p:spTree>
    <p:extLst>
      <p:ext uri="{BB962C8B-B14F-4D97-AF65-F5344CB8AC3E}">
        <p14:creationId xmlns:p14="http://schemas.microsoft.com/office/powerpoint/2010/main" val="1445111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BE7FB0-DA28-F32C-1B87-466099C2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 </a:t>
            </a:r>
            <a:r>
              <a:rPr lang="es-ES" dirty="0" err="1"/>
              <a:t>far</a:t>
            </a:r>
            <a:r>
              <a:rPr lang="es-ES" dirty="0"/>
              <a:t> 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C42AD6F-AD6B-2E3B-5951-3422B2AB4DE5}"/>
              </a:ext>
            </a:extLst>
          </p:cNvPr>
          <p:cNvSpPr txBox="1"/>
          <p:nvPr/>
        </p:nvSpPr>
        <p:spPr>
          <a:xfrm>
            <a:off x="7490129" y="1656519"/>
            <a:ext cx="2734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pixsize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npix</a:t>
            </a:r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3B854E0-10E3-2948-EDB7-68FC3E00DBFA}"/>
              </a:ext>
            </a:extLst>
          </p:cNvPr>
          <p:cNvGrpSpPr/>
          <p:nvPr/>
        </p:nvGrpSpPr>
        <p:grpSpPr>
          <a:xfrm>
            <a:off x="950858" y="2188372"/>
            <a:ext cx="10290284" cy="3847311"/>
            <a:chOff x="779228" y="2212226"/>
            <a:chExt cx="10290284" cy="384731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7765565-854D-A505-B06B-44EB3A27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2212226"/>
              <a:ext cx="4973512" cy="1903748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5DFADAF-BCBF-A689-580E-000A5832F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4247690"/>
              <a:ext cx="4885384" cy="1811847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076A844-B038-40B9-72B1-1631537E9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228" y="2252748"/>
              <a:ext cx="4842346" cy="181184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91B0EB7-A190-8447-57A0-DBD3A8F82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9710" y="4242261"/>
              <a:ext cx="4801382" cy="1817276"/>
            </a:xfrm>
            <a:prstGeom prst="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3CC26F-11EB-DC66-FE53-7E72FF403AAB}"/>
              </a:ext>
            </a:extLst>
          </p:cNvPr>
          <p:cNvSpPr txBox="1"/>
          <p:nvPr/>
        </p:nvSpPr>
        <p:spPr>
          <a:xfrm>
            <a:off x="2178346" y="1656519"/>
            <a:ext cx="2839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pixsize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npix</a:t>
            </a:r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DFD8F79-9E09-94FB-DCC8-EEC5BAD1C6A2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34/35</a:t>
            </a:r>
          </a:p>
        </p:txBody>
      </p:sp>
    </p:spTree>
    <p:extLst>
      <p:ext uri="{BB962C8B-B14F-4D97-AF65-F5344CB8AC3E}">
        <p14:creationId xmlns:p14="http://schemas.microsoft.com/office/powerpoint/2010/main" val="44436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2C9C7-88C0-D9AB-1C94-DADC4AFD9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Ongoing</a:t>
            </a:r>
            <a:r>
              <a:rPr lang="es-ES" dirty="0"/>
              <a:t> and future </a:t>
            </a:r>
            <a:r>
              <a:rPr lang="es-ES" dirty="0" err="1"/>
              <a:t>work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481778F5-BF27-0989-0E68-100ED2858D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281748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s-ES" dirty="0"/>
                  <a:t>We </a:t>
                </a:r>
                <a:r>
                  <a:rPr lang="es-ES" dirty="0" err="1"/>
                  <a:t>have</a:t>
                </a:r>
                <a:r>
                  <a:rPr lang="es-ES" dirty="0"/>
                  <a:t> </a:t>
                </a:r>
                <a:r>
                  <a:rPr lang="es-ES" dirty="0" err="1"/>
                  <a:t>concluded</a:t>
                </a:r>
                <a:r>
                  <a:rPr lang="es-ES" dirty="0"/>
                  <a:t> </a:t>
                </a:r>
                <a:r>
                  <a:rPr lang="es-ES" dirty="0" err="1"/>
                  <a:t>that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error </a:t>
                </a:r>
                <a:r>
                  <a:rPr lang="es-ES" dirty="0" err="1"/>
                  <a:t>bars</a:t>
                </a:r>
                <a:r>
                  <a:rPr lang="es-ES" dirty="0"/>
                  <a:t> </a:t>
                </a:r>
                <a:r>
                  <a:rPr lang="es-ES" dirty="0" err="1"/>
                  <a:t>achieved</a:t>
                </a:r>
                <a:r>
                  <a:rPr lang="es-ES" dirty="0"/>
                  <a:t> </a:t>
                </a:r>
                <a:r>
                  <a:rPr lang="es-ES" dirty="0" err="1"/>
                  <a:t>through</a:t>
                </a:r>
                <a:r>
                  <a:rPr lang="es-ES" dirty="0"/>
                  <a:t> </a:t>
                </a:r>
                <a:r>
                  <a:rPr lang="es-ES" dirty="0" err="1"/>
                  <a:t>our</a:t>
                </a:r>
                <a:r>
                  <a:rPr lang="es-ES" dirty="0"/>
                  <a:t> </a:t>
                </a:r>
                <a:r>
                  <a:rPr lang="es-ES" dirty="0" err="1"/>
                  <a:t>methodology</a:t>
                </a:r>
                <a:r>
                  <a:rPr lang="es-ES" dirty="0"/>
                  <a:t> are </a:t>
                </a:r>
                <a:r>
                  <a:rPr lang="es-ES" dirty="0" err="1"/>
                  <a:t>still</a:t>
                </a:r>
                <a:r>
                  <a:rPr lang="es-ES" dirty="0"/>
                  <a:t> </a:t>
                </a:r>
                <a:r>
                  <a:rPr lang="es-ES" dirty="0" err="1"/>
                  <a:t>too</a:t>
                </a:r>
                <a:r>
                  <a:rPr lang="es-ES" dirty="0"/>
                  <a:t> </a:t>
                </a:r>
                <a:r>
                  <a:rPr lang="es-ES" dirty="0" err="1"/>
                  <a:t>big</a:t>
                </a:r>
                <a:r>
                  <a:rPr lang="es-ES" dirty="0"/>
                  <a:t> </a:t>
                </a:r>
                <a:r>
                  <a:rPr lang="es-ES" dirty="0" err="1"/>
                  <a:t>to</a:t>
                </a:r>
                <a:r>
                  <a:rPr lang="es-ES" dirty="0"/>
                  <a:t> </a:t>
                </a:r>
                <a:r>
                  <a:rPr lang="es-ES" dirty="0" err="1"/>
                  <a:t>obtain</a:t>
                </a:r>
                <a:r>
                  <a:rPr lang="es-ES" dirty="0"/>
                  <a:t> a </a:t>
                </a:r>
                <a:r>
                  <a:rPr lang="es-ES" dirty="0" err="1"/>
                  <a:t>reasonable</a:t>
                </a:r>
                <a:r>
                  <a:rPr lang="es-ES" dirty="0"/>
                  <a:t> </a:t>
                </a:r>
                <a:r>
                  <a:rPr lang="es-ES" dirty="0" err="1"/>
                  <a:t>value</a:t>
                </a:r>
                <a:r>
                  <a:rPr lang="es-ES" dirty="0"/>
                  <a:t> </a:t>
                </a:r>
                <a:r>
                  <a:rPr lang="es-ES" dirty="0" err="1"/>
                  <a:t>for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s-ES" dirty="0"/>
                  <a:t>. So, </a:t>
                </a:r>
                <a:r>
                  <a:rPr lang="es-ES" dirty="0" err="1"/>
                  <a:t>to</a:t>
                </a:r>
                <a:r>
                  <a:rPr lang="es-ES" dirty="0"/>
                  <a:t> </a:t>
                </a:r>
                <a:r>
                  <a:rPr lang="es-ES" dirty="0" err="1"/>
                  <a:t>overcome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present</a:t>
                </a:r>
                <a:r>
                  <a:rPr lang="es-ES" dirty="0"/>
                  <a:t> </a:t>
                </a:r>
                <a:r>
                  <a:rPr lang="es-ES" dirty="0" err="1"/>
                  <a:t>difficulties</a:t>
                </a:r>
                <a:r>
                  <a:rPr lang="es-ES" dirty="0"/>
                  <a:t>, </a:t>
                </a:r>
                <a:r>
                  <a:rPr lang="es-ES" dirty="0" err="1"/>
                  <a:t>we</a:t>
                </a:r>
                <a:r>
                  <a:rPr lang="es-ES" dirty="0"/>
                  <a:t> are </a:t>
                </a:r>
                <a:r>
                  <a:rPr lang="es-ES" dirty="0" err="1"/>
                  <a:t>planning</a:t>
                </a:r>
                <a:r>
                  <a:rPr lang="es-ES" dirty="0"/>
                  <a:t> </a:t>
                </a:r>
                <a:r>
                  <a:rPr lang="es-ES" dirty="0" err="1"/>
                  <a:t>to</a:t>
                </a:r>
                <a:r>
                  <a:rPr lang="es-ES" dirty="0"/>
                  <a:t>:</a:t>
                </a:r>
              </a:p>
              <a:p>
                <a:pPr marL="0" indent="0">
                  <a:buNone/>
                </a:pPr>
                <a:endParaRPr lang="es-ES" dirty="0"/>
              </a:p>
              <a:p>
                <a:r>
                  <a:rPr lang="es-ES" dirty="0"/>
                  <a:t>Use </a:t>
                </a:r>
                <a:r>
                  <a:rPr lang="es-ES" dirty="0" err="1"/>
                  <a:t>different</a:t>
                </a:r>
                <a:r>
                  <a:rPr lang="es-ES" dirty="0"/>
                  <a:t> </a:t>
                </a:r>
                <a:r>
                  <a:rPr lang="es-ES" dirty="0" err="1"/>
                  <a:t>estimators</a:t>
                </a:r>
                <a:r>
                  <a:rPr lang="es-ES" dirty="0"/>
                  <a:t> </a:t>
                </a:r>
                <a:r>
                  <a:rPr lang="es-ES" dirty="0" err="1"/>
                  <a:t>to</a:t>
                </a:r>
                <a:r>
                  <a:rPr lang="es-ES" dirty="0"/>
                  <a:t> compute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s-ES" dirty="0"/>
                  <a:t>.</a:t>
                </a:r>
              </a:p>
              <a:p>
                <a:r>
                  <a:rPr lang="es-ES" dirty="0" err="1"/>
                  <a:t>Take</a:t>
                </a:r>
                <a:r>
                  <a:rPr lang="es-ES" dirty="0"/>
                  <a:t> </a:t>
                </a:r>
                <a:r>
                  <a:rPr lang="es-ES" dirty="0" err="1"/>
                  <a:t>patches</a:t>
                </a:r>
                <a:r>
                  <a:rPr lang="es-ES" dirty="0"/>
                  <a:t> in </a:t>
                </a:r>
                <a:r>
                  <a:rPr lang="es-ES" dirty="0" err="1"/>
                  <a:t>several</a:t>
                </a:r>
                <a:r>
                  <a:rPr lang="es-ES" dirty="0"/>
                  <a:t> positions </a:t>
                </a:r>
                <a:r>
                  <a:rPr lang="es-ES" dirty="0" err="1"/>
                  <a:t>on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sky</a:t>
                </a:r>
                <a:r>
                  <a:rPr lang="es-ES" dirty="0"/>
                  <a:t>.</a:t>
                </a:r>
              </a:p>
              <a:p>
                <a:r>
                  <a:rPr lang="es-ES" dirty="0" err="1"/>
                  <a:t>Work</a:t>
                </a:r>
                <a:r>
                  <a:rPr lang="es-ES" dirty="0"/>
                  <a:t> </a:t>
                </a:r>
                <a:r>
                  <a:rPr lang="es-ES" dirty="0" err="1"/>
                  <a:t>with</a:t>
                </a:r>
                <a:r>
                  <a:rPr lang="es-ES" dirty="0"/>
                  <a:t> E and B, </a:t>
                </a:r>
                <a:r>
                  <a:rPr lang="es-ES" dirty="0" err="1"/>
                  <a:t>instead</a:t>
                </a:r>
                <a:r>
                  <a:rPr lang="es-ES" dirty="0"/>
                  <a:t> </a:t>
                </a:r>
                <a:r>
                  <a:rPr lang="es-ES" dirty="0" err="1"/>
                  <a:t>of</a:t>
                </a:r>
                <a:r>
                  <a:rPr lang="es-ES" dirty="0"/>
                  <a:t> Q and U </a:t>
                </a:r>
                <a:r>
                  <a:rPr lang="es-ES" dirty="0" err="1"/>
                  <a:t>maps</a:t>
                </a:r>
                <a:r>
                  <a:rPr lang="es-ES" dirty="0"/>
                  <a:t>. </a:t>
                </a:r>
              </a:p>
              <a:p>
                <a:r>
                  <a:rPr lang="es-ES" dirty="0"/>
                  <a:t>Try </a:t>
                </a:r>
                <a:r>
                  <a:rPr lang="es-ES" dirty="0" err="1"/>
                  <a:t>to</a:t>
                </a:r>
                <a:r>
                  <a:rPr lang="es-ES" dirty="0"/>
                  <a:t> use </a:t>
                </a:r>
                <a:r>
                  <a:rPr lang="es-ES" dirty="0" err="1"/>
                  <a:t>different</a:t>
                </a:r>
                <a:r>
                  <a:rPr lang="es-ES" dirty="0"/>
                  <a:t> </a:t>
                </a:r>
                <a:r>
                  <a:rPr lang="es-ES" dirty="0" err="1"/>
                  <a:t>projections</a:t>
                </a:r>
                <a:r>
                  <a:rPr lang="es-ES" dirty="0"/>
                  <a:t> </a:t>
                </a:r>
                <a:r>
                  <a:rPr lang="es-ES" dirty="0" err="1"/>
                  <a:t>for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patch</a:t>
                </a:r>
                <a:r>
                  <a:rPr lang="es-ES" dirty="0"/>
                  <a:t>.</a:t>
                </a:r>
              </a:p>
              <a:p>
                <a:r>
                  <a:rPr lang="es-ES" dirty="0" err="1"/>
                  <a:t>Reproject</a:t>
                </a:r>
                <a:r>
                  <a:rPr lang="es-ES" dirty="0"/>
                  <a:t> </a:t>
                </a:r>
                <a:r>
                  <a:rPr lang="es-ES" dirty="0" err="1"/>
                  <a:t>patches</a:t>
                </a:r>
                <a:r>
                  <a:rPr lang="es-ES" dirty="0"/>
                  <a:t> </a:t>
                </a:r>
                <a:r>
                  <a:rPr lang="es-ES" dirty="0" err="1"/>
                  <a:t>to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entire</a:t>
                </a:r>
                <a:r>
                  <a:rPr lang="es-ES" dirty="0"/>
                  <a:t> </a:t>
                </a:r>
                <a:r>
                  <a:rPr lang="es-ES" dirty="0" err="1"/>
                  <a:t>sky</a:t>
                </a:r>
                <a:r>
                  <a:rPr lang="es-ES" dirty="0"/>
                  <a:t>.</a:t>
                </a:r>
              </a:p>
              <a:p>
                <a:r>
                  <a:rPr lang="es-ES" dirty="0"/>
                  <a:t>Try </a:t>
                </a:r>
                <a:r>
                  <a:rPr lang="es-ES" dirty="0" err="1"/>
                  <a:t>to</a:t>
                </a:r>
                <a:r>
                  <a:rPr lang="es-ES" dirty="0"/>
                  <a:t> </a:t>
                </a:r>
                <a:r>
                  <a:rPr lang="es-ES" dirty="0" err="1"/>
                  <a:t>implement</a:t>
                </a:r>
                <a:r>
                  <a:rPr lang="es-ES" dirty="0"/>
                  <a:t> a </a:t>
                </a:r>
                <a:r>
                  <a:rPr lang="es-ES" dirty="0" err="1"/>
                  <a:t>kind</a:t>
                </a:r>
                <a:r>
                  <a:rPr lang="es-ES" dirty="0"/>
                  <a:t> </a:t>
                </a:r>
                <a:r>
                  <a:rPr lang="es-ES" dirty="0" err="1"/>
                  <a:t>of</a:t>
                </a:r>
                <a:r>
                  <a:rPr lang="es-ES" dirty="0"/>
                  <a:t> </a:t>
                </a:r>
                <a:r>
                  <a:rPr lang="es-ES" dirty="0" err="1"/>
                  <a:t>parametric</a:t>
                </a:r>
                <a:r>
                  <a:rPr lang="es-ES" dirty="0"/>
                  <a:t> </a:t>
                </a:r>
                <a:r>
                  <a:rPr lang="es-ES" dirty="0" err="1"/>
                  <a:t>approach</a:t>
                </a:r>
                <a:r>
                  <a:rPr lang="es-ES" dirty="0"/>
                  <a:t> </a:t>
                </a:r>
                <a:r>
                  <a:rPr lang="es-ES" dirty="0" err="1"/>
                  <a:t>to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problem</a:t>
                </a:r>
                <a:r>
                  <a:rPr lang="es-ES" dirty="0"/>
                  <a:t> </a:t>
                </a:r>
                <a:r>
                  <a:rPr lang="es-ES" dirty="0" err="1"/>
                  <a:t>using</a:t>
                </a:r>
                <a:r>
                  <a:rPr lang="es-ES" dirty="0"/>
                  <a:t> Machine </a:t>
                </a:r>
                <a:r>
                  <a:rPr lang="es-ES" dirty="0" err="1"/>
                  <a:t>Learning</a:t>
                </a:r>
                <a:r>
                  <a:rPr lang="es-ES" dirty="0"/>
                  <a:t> </a:t>
                </a:r>
                <a:r>
                  <a:rPr lang="es-ES" dirty="0" err="1"/>
                  <a:t>techniques</a:t>
                </a:r>
                <a:r>
                  <a:rPr lang="es-ES" dirty="0"/>
                  <a:t> </a:t>
                </a:r>
                <a:r>
                  <a:rPr lang="es-ES" dirty="0" err="1"/>
                  <a:t>that</a:t>
                </a:r>
                <a:r>
                  <a:rPr lang="es-ES" dirty="0"/>
                  <a:t> </a:t>
                </a:r>
                <a:r>
                  <a:rPr lang="es-ES" dirty="0" err="1"/>
                  <a:t>allow</a:t>
                </a:r>
                <a:r>
                  <a:rPr lang="es-ES" dirty="0"/>
                  <a:t> </a:t>
                </a:r>
                <a:r>
                  <a:rPr lang="es-ES" dirty="0" err="1"/>
                  <a:t>us</a:t>
                </a:r>
                <a:r>
                  <a:rPr lang="es-ES" dirty="0"/>
                  <a:t> </a:t>
                </a:r>
                <a:r>
                  <a:rPr lang="es-ES" dirty="0" err="1"/>
                  <a:t>to</a:t>
                </a:r>
                <a:r>
                  <a:rPr lang="es-ES" dirty="0"/>
                  <a:t> </a:t>
                </a:r>
                <a:r>
                  <a:rPr lang="es-ES" dirty="0" err="1"/>
                  <a:t>work</a:t>
                </a:r>
                <a:r>
                  <a:rPr lang="es-ES" dirty="0"/>
                  <a:t> </a:t>
                </a:r>
                <a:r>
                  <a:rPr lang="es-ES" dirty="0" err="1"/>
                  <a:t>with</a:t>
                </a:r>
                <a:r>
                  <a:rPr lang="es-ES" dirty="0"/>
                  <a:t> </a:t>
                </a:r>
                <a:r>
                  <a:rPr lang="es-ES" dirty="0" err="1"/>
                  <a:t>all</a:t>
                </a:r>
                <a:r>
                  <a:rPr lang="es-ES" dirty="0"/>
                  <a:t> </a:t>
                </a:r>
                <a:r>
                  <a:rPr lang="es-ES" dirty="0" err="1"/>
                  <a:t>sky</a:t>
                </a:r>
                <a:r>
                  <a:rPr lang="es-ES" dirty="0"/>
                  <a:t> </a:t>
                </a:r>
                <a:r>
                  <a:rPr lang="es-ES" dirty="0" err="1"/>
                  <a:t>maps</a:t>
                </a:r>
                <a:r>
                  <a:rPr lang="es-ES" dirty="0"/>
                  <a:t> pixel </a:t>
                </a:r>
                <a:r>
                  <a:rPr lang="es-ES" dirty="0" err="1"/>
                  <a:t>by</a:t>
                </a:r>
                <a:r>
                  <a:rPr lang="es-ES" dirty="0"/>
                  <a:t> pixel, </a:t>
                </a:r>
                <a:r>
                  <a:rPr lang="es-ES" dirty="0" err="1"/>
                  <a:t>instead</a:t>
                </a:r>
                <a:r>
                  <a:rPr lang="es-ES" dirty="0"/>
                  <a:t> </a:t>
                </a:r>
                <a:r>
                  <a:rPr lang="es-ES" dirty="0" err="1"/>
                  <a:t>of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limiting</a:t>
                </a:r>
                <a:r>
                  <a:rPr lang="es-ES" dirty="0"/>
                  <a:t> </a:t>
                </a:r>
                <a:r>
                  <a:rPr lang="es-ES" dirty="0" err="1"/>
                  <a:t>sky</a:t>
                </a:r>
                <a:r>
                  <a:rPr lang="es-ES" dirty="0"/>
                  <a:t> </a:t>
                </a:r>
                <a:r>
                  <a:rPr lang="es-ES" dirty="0" err="1"/>
                  <a:t>patches</a:t>
                </a:r>
                <a:r>
                  <a:rPr lang="es-ES" dirty="0"/>
                  <a:t>.</a:t>
                </a:r>
              </a:p>
              <a:p>
                <a:endParaRPr lang="es-ES" dirty="0"/>
              </a:p>
              <a:p>
                <a:pPr marL="0" indent="0">
                  <a:buNone/>
                </a:pPr>
                <a:endParaRPr lang="es-ES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481778F5-BF27-0989-0E68-100ED2858D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281748"/>
              </a:xfrm>
              <a:blipFill>
                <a:blip r:embed="rId2"/>
                <a:stretch>
                  <a:fillRect l="-928" t="-312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>
            <a:extLst>
              <a:ext uri="{FF2B5EF4-FFF2-40B4-BE49-F238E27FC236}">
                <a16:creationId xmlns:a16="http://schemas.microsoft.com/office/drawing/2014/main" id="{B036C533-3B7F-30B3-3826-F23D6355D219}"/>
              </a:ext>
            </a:extLst>
          </p:cNvPr>
          <p:cNvSpPr txBox="1"/>
          <p:nvPr/>
        </p:nvSpPr>
        <p:spPr>
          <a:xfrm>
            <a:off x="11138850" y="6381427"/>
            <a:ext cx="105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35/35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0D77DDE-0B75-946C-4EC0-25A71BCC6701}"/>
              </a:ext>
            </a:extLst>
          </p:cNvPr>
          <p:cNvSpPr/>
          <p:nvPr/>
        </p:nvSpPr>
        <p:spPr>
          <a:xfrm>
            <a:off x="838200" y="4967784"/>
            <a:ext cx="10515600" cy="941697"/>
          </a:xfrm>
          <a:prstGeom prst="rect">
            <a:avLst/>
          </a:prstGeom>
          <a:noFill/>
          <a:ln w="28575" cap="flat" cmpd="sng" algn="ctr">
            <a:solidFill>
              <a:srgbClr val="1F948B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85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5">
            <a:extLst>
              <a:ext uri="{FF2B5EF4-FFF2-40B4-BE49-F238E27FC236}">
                <a16:creationId xmlns:a16="http://schemas.microsoft.com/office/drawing/2014/main" id="{4E267A9A-3339-F8E6-CD25-1670F4B86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87AC84-DA8A-B58D-97AD-ECC8F545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855" y="1256820"/>
            <a:ext cx="4495995" cy="732239"/>
          </a:xfrm>
        </p:spPr>
        <p:txBody>
          <a:bodyPr anchor="b">
            <a:noAutofit/>
          </a:bodyPr>
          <a:lstStyle/>
          <a:p>
            <a:pPr algn="ctr"/>
            <a:r>
              <a:rPr lang="es-ES" sz="5400" b="1" dirty="0" err="1"/>
              <a:t>What</a:t>
            </a:r>
            <a:r>
              <a:rPr lang="es-ES" sz="5400" b="1" dirty="0"/>
              <a:t> </a:t>
            </a:r>
            <a:r>
              <a:rPr lang="es-ES" sz="5400" b="1" dirty="0" err="1"/>
              <a:t>is</a:t>
            </a:r>
            <a:r>
              <a:rPr lang="es-ES" sz="5400" b="1" dirty="0"/>
              <a:t> </a:t>
            </a:r>
            <a:r>
              <a:rPr lang="es-ES" sz="5400" b="1" dirty="0" err="1"/>
              <a:t>that</a:t>
            </a:r>
            <a:r>
              <a:rPr lang="es-ES" sz="5400" b="1" dirty="0"/>
              <a:t>?</a:t>
            </a:r>
          </a:p>
        </p:txBody>
      </p:sp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9EECBD43-0D30-196B-41FA-65D92ACF8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 r="2" b="2"/>
          <a:stretch>
            <a:fillRect/>
          </a:stretch>
        </p:blipFill>
        <p:spPr>
          <a:xfrm>
            <a:off x="1172675" y="1067039"/>
            <a:ext cx="4618525" cy="464847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90EC12-F8CB-580E-AD06-B8341A1FD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854" y="2420908"/>
            <a:ext cx="4495996" cy="3180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3200" i="1" dirty="0" err="1"/>
              <a:t>The</a:t>
            </a:r>
            <a:r>
              <a:rPr lang="es-ES" sz="3200" i="1" dirty="0"/>
              <a:t> </a:t>
            </a:r>
            <a:r>
              <a:rPr lang="es-ES" sz="3200" b="1" i="1" dirty="0" err="1"/>
              <a:t>C</a:t>
            </a:r>
            <a:r>
              <a:rPr lang="es-ES" sz="3200" i="1" dirty="0" err="1"/>
              <a:t>osmic</a:t>
            </a:r>
            <a:r>
              <a:rPr lang="es-ES" sz="3200" i="1" dirty="0"/>
              <a:t> </a:t>
            </a:r>
            <a:r>
              <a:rPr lang="es-ES" sz="3200" b="1" i="1" dirty="0" err="1"/>
              <a:t>M</a:t>
            </a:r>
            <a:r>
              <a:rPr lang="es-ES" sz="3200" i="1" dirty="0" err="1"/>
              <a:t>icrowave</a:t>
            </a:r>
            <a:r>
              <a:rPr lang="es-ES" sz="3200" i="1" dirty="0"/>
              <a:t> </a:t>
            </a:r>
            <a:r>
              <a:rPr lang="es-ES" sz="3200" b="1" i="1" dirty="0" err="1"/>
              <a:t>B</a:t>
            </a:r>
            <a:r>
              <a:rPr lang="es-ES" sz="3200" i="1" dirty="0" err="1"/>
              <a:t>ackground</a:t>
            </a:r>
            <a:r>
              <a:rPr lang="es-ES" sz="3200" i="1" dirty="0"/>
              <a:t>, </a:t>
            </a:r>
            <a:r>
              <a:rPr lang="es-ES" sz="3200" i="1" dirty="0" err="1"/>
              <a:t>or</a:t>
            </a:r>
            <a:r>
              <a:rPr lang="es-ES" sz="3200" i="1" dirty="0"/>
              <a:t> </a:t>
            </a:r>
            <a:r>
              <a:rPr lang="es-ES" sz="3200" b="1" i="1" dirty="0"/>
              <a:t>CMB</a:t>
            </a:r>
            <a:r>
              <a:rPr lang="es-ES" sz="3200" i="1" dirty="0"/>
              <a:t> </a:t>
            </a:r>
            <a:r>
              <a:rPr lang="es-ES" sz="3200" i="1" dirty="0" err="1"/>
              <a:t>for</a:t>
            </a:r>
            <a:r>
              <a:rPr lang="es-ES" sz="3200" i="1" dirty="0"/>
              <a:t> short, </a:t>
            </a:r>
            <a:r>
              <a:rPr lang="es-ES" sz="3200" i="1" dirty="0" err="1"/>
              <a:t>is</a:t>
            </a:r>
            <a:r>
              <a:rPr lang="es-ES" sz="3200" i="1" dirty="0"/>
              <a:t> </a:t>
            </a:r>
            <a:r>
              <a:rPr lang="es-ES" sz="3200" i="1" dirty="0" err="1"/>
              <a:t>nothing</a:t>
            </a:r>
            <a:r>
              <a:rPr lang="es-ES" sz="3200" i="1" dirty="0"/>
              <a:t> </a:t>
            </a:r>
            <a:r>
              <a:rPr lang="es-ES" sz="3200" i="1" dirty="0" err="1"/>
              <a:t>but</a:t>
            </a:r>
            <a:r>
              <a:rPr lang="es-ES" sz="3200" i="1" dirty="0"/>
              <a:t> </a:t>
            </a:r>
            <a:r>
              <a:rPr lang="en-US" sz="3200" i="1" dirty="0"/>
              <a:t>the cooled remnant of the first light that could ever travel freely throughout the Universe.</a:t>
            </a:r>
            <a:endParaRPr lang="es-ES" sz="3200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E256FFA-FEA6-4D05-0BF9-2B847438D97E}"/>
              </a:ext>
            </a:extLst>
          </p:cNvPr>
          <p:cNvSpPr txBox="1"/>
          <p:nvPr/>
        </p:nvSpPr>
        <p:spPr>
          <a:xfrm>
            <a:off x="11138850" y="6381427"/>
            <a:ext cx="796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1/35</a:t>
            </a:r>
          </a:p>
        </p:txBody>
      </p:sp>
    </p:spTree>
    <p:extLst>
      <p:ext uri="{BB962C8B-B14F-4D97-AF65-F5344CB8AC3E}">
        <p14:creationId xmlns:p14="http://schemas.microsoft.com/office/powerpoint/2010/main" val="4098443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DDE741AC-6488-EED2-C917-073469D1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931" y="0"/>
            <a:ext cx="4498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2CB9620-C48E-540D-747A-3DB3EBA4A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07" y="2627180"/>
            <a:ext cx="4832193" cy="34344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2191109-01E0-5208-9C70-294ADE883088}"/>
              </a:ext>
            </a:extLst>
          </p:cNvPr>
          <p:cNvSpPr txBox="1"/>
          <p:nvPr/>
        </p:nvSpPr>
        <p:spPr>
          <a:xfrm>
            <a:off x="1263807" y="612115"/>
            <a:ext cx="4832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Parametrization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s-ES" sz="4400" dirty="0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6CDAF98D-D57D-B4A2-7679-538A2598EA5D}"/>
              </a:ext>
            </a:extLst>
          </p:cNvPr>
          <p:cNvSpPr/>
          <p:nvPr/>
        </p:nvSpPr>
        <p:spPr>
          <a:xfrm>
            <a:off x="6173336" y="4066590"/>
            <a:ext cx="914400" cy="659958"/>
          </a:xfrm>
          <a:prstGeom prst="rightArrow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7826D2-DE65-EBFF-7C76-5825495952B5}"/>
              </a:ext>
            </a:extLst>
          </p:cNvPr>
          <p:cNvSpPr txBox="1"/>
          <p:nvPr/>
        </p:nvSpPr>
        <p:spPr>
          <a:xfrm>
            <a:off x="850986" y="6305264"/>
            <a:ext cx="5657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* </a:t>
            </a:r>
            <a:r>
              <a:rPr lang="es-ES" i="1" dirty="0" err="1"/>
              <a:t>Ongoing</a:t>
            </a:r>
            <a:r>
              <a:rPr lang="es-ES" i="1" dirty="0"/>
              <a:t> </a:t>
            </a:r>
            <a:r>
              <a:rPr lang="es-ES" i="1" dirty="0" err="1"/>
              <a:t>collaboration</a:t>
            </a:r>
            <a:r>
              <a:rPr lang="es-ES" i="1" dirty="0"/>
              <a:t> </a:t>
            </a:r>
            <a:r>
              <a:rPr lang="es-ES" i="1" dirty="0" err="1"/>
              <a:t>with</a:t>
            </a:r>
            <a:r>
              <a:rPr lang="es-ES" i="1" dirty="0"/>
              <a:t> </a:t>
            </a:r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s-E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Biuse</a:t>
            </a:r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Casaponsa</a:t>
            </a:r>
            <a:r>
              <a:rPr lang="es-ES" i="1" dirty="0"/>
              <a:t>, IFCA</a:t>
            </a:r>
          </a:p>
        </p:txBody>
      </p:sp>
    </p:spTree>
    <p:extLst>
      <p:ext uri="{BB962C8B-B14F-4D97-AF65-F5344CB8AC3E}">
        <p14:creationId xmlns:p14="http://schemas.microsoft.com/office/powerpoint/2010/main" val="1099060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54D407-5674-F9D4-8ABE-16063D44C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4" y="603504"/>
            <a:ext cx="5916169" cy="675461"/>
          </a:xfrm>
        </p:spPr>
        <p:txBody>
          <a:bodyPr anchor="b">
            <a:normAutofit fontScale="90000"/>
          </a:bodyPr>
          <a:lstStyle/>
          <a:p>
            <a:r>
              <a:rPr lang="es-ES" dirty="0" err="1"/>
              <a:t>References</a:t>
            </a:r>
            <a:endParaRPr lang="es-ES" dirty="0"/>
          </a:p>
        </p:txBody>
      </p:sp>
      <p:pic>
        <p:nvPicPr>
          <p:cNvPr id="5" name="Imagen 4" descr="Imagen que contiene cielo, estrella, hombre, noche&#10;&#10;El contenido generado por IA puede ser incorrecto.">
            <a:extLst>
              <a:ext uri="{FF2B5EF4-FFF2-40B4-BE49-F238E27FC236}">
                <a16:creationId xmlns:a16="http://schemas.microsoft.com/office/drawing/2014/main" id="{3D15EFA3-F98F-AAFB-BFA7-B7DF436FC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63338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F542B5-1B34-7479-CEAE-2F8533B0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533" y="1440329"/>
            <a:ext cx="5916169" cy="50381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1700" b="1" dirty="0"/>
              <a:t>[1]</a:t>
            </a:r>
            <a:r>
              <a:rPr lang="es-ES" sz="1700" dirty="0"/>
              <a:t> Wayne </a:t>
            </a:r>
            <a:r>
              <a:rPr lang="es-ES" sz="1700" dirty="0" err="1"/>
              <a:t>Hu’s</a:t>
            </a:r>
            <a:r>
              <a:rPr lang="es-ES" sz="1700" dirty="0"/>
              <a:t> </a:t>
            </a:r>
            <a:r>
              <a:rPr lang="es-ES" sz="1700" dirty="0" err="1"/>
              <a:t>Tutorials</a:t>
            </a:r>
            <a:r>
              <a:rPr lang="es-ES" sz="1700" dirty="0"/>
              <a:t>, </a:t>
            </a:r>
            <a:r>
              <a:rPr lang="es-ES" sz="1700" dirty="0" err="1"/>
              <a:t>The</a:t>
            </a:r>
            <a:r>
              <a:rPr lang="es-ES" sz="1700" dirty="0"/>
              <a:t> </a:t>
            </a:r>
            <a:r>
              <a:rPr lang="es-ES" sz="1700" dirty="0" err="1"/>
              <a:t>University</a:t>
            </a:r>
            <a:r>
              <a:rPr lang="es-ES" sz="1700" dirty="0"/>
              <a:t> </a:t>
            </a:r>
            <a:r>
              <a:rPr lang="es-ES" sz="1700" dirty="0" err="1"/>
              <a:t>of</a:t>
            </a:r>
            <a:r>
              <a:rPr lang="es-ES" sz="1700" dirty="0"/>
              <a:t> Chicago. Online: https://background.uchicago.edu/~whu/</a:t>
            </a:r>
          </a:p>
          <a:p>
            <a:pPr marL="0" indent="0">
              <a:buNone/>
            </a:pPr>
            <a:r>
              <a:rPr lang="es-ES" sz="1700" b="1" dirty="0"/>
              <a:t>[2]</a:t>
            </a:r>
            <a:r>
              <a:rPr lang="es-ES" sz="1700" dirty="0"/>
              <a:t> </a:t>
            </a:r>
            <a:r>
              <a:rPr lang="es-ES" sz="1700" dirty="0" err="1"/>
              <a:t>Hu</a:t>
            </a:r>
            <a:r>
              <a:rPr lang="es-ES" sz="1700" dirty="0"/>
              <a:t>, W., &amp; White, M. (1997). A CMB </a:t>
            </a:r>
            <a:r>
              <a:rPr lang="es-ES" sz="1700" dirty="0" err="1"/>
              <a:t>polarization</a:t>
            </a:r>
            <a:r>
              <a:rPr lang="es-ES" sz="1700" dirty="0"/>
              <a:t> primer. </a:t>
            </a:r>
            <a:r>
              <a:rPr lang="es-ES" sz="1700" dirty="0" err="1"/>
              <a:t>arXiv</a:t>
            </a:r>
            <a:r>
              <a:rPr lang="es-ES" sz="1700" dirty="0"/>
              <a:t> </a:t>
            </a:r>
            <a:r>
              <a:rPr lang="es-ES" sz="1700" dirty="0" err="1"/>
              <a:t>preprint</a:t>
            </a:r>
            <a:r>
              <a:rPr lang="es-ES" sz="1700" dirty="0"/>
              <a:t> astro-</a:t>
            </a:r>
            <a:r>
              <a:rPr lang="es-ES" sz="1700" dirty="0" err="1"/>
              <a:t>ph</a:t>
            </a:r>
            <a:r>
              <a:rPr lang="es-ES" sz="1700" dirty="0"/>
              <a:t>/9706147.</a:t>
            </a:r>
          </a:p>
          <a:p>
            <a:pPr marL="0" indent="0">
              <a:buNone/>
            </a:pPr>
            <a:r>
              <a:rPr lang="es-ES" sz="1700" b="1" dirty="0"/>
              <a:t>[3]</a:t>
            </a:r>
            <a:r>
              <a:rPr lang="es-ES" sz="1700" dirty="0"/>
              <a:t> </a:t>
            </a:r>
            <a:r>
              <a:rPr lang="en-US" sz="1700" dirty="0"/>
              <a:t>Hu, W., &amp; White, M. (2004). The cosmic symphony. Scientific American, 290(2), 44-53.</a:t>
            </a:r>
            <a:endParaRPr lang="es-ES" sz="1700" dirty="0"/>
          </a:p>
          <a:p>
            <a:pPr marL="0" indent="0">
              <a:buNone/>
            </a:pPr>
            <a:r>
              <a:rPr lang="es-ES" sz="1700" b="1" dirty="0"/>
              <a:t>[4]</a:t>
            </a:r>
            <a:r>
              <a:rPr lang="es-ES" sz="1700" dirty="0"/>
              <a:t> </a:t>
            </a:r>
            <a:r>
              <a:rPr lang="en-US" sz="1700" dirty="0"/>
              <a:t>Baumann, D. (2022). Cosmology. Cambridge University Press.</a:t>
            </a:r>
            <a:endParaRPr lang="es-ES" sz="1700" dirty="0"/>
          </a:p>
          <a:p>
            <a:pPr marL="0" indent="0">
              <a:buNone/>
            </a:pPr>
            <a:r>
              <a:rPr lang="es-ES" sz="1700" b="1" dirty="0"/>
              <a:t>[5]</a:t>
            </a:r>
            <a:r>
              <a:rPr lang="es-ES" sz="1700" dirty="0"/>
              <a:t> </a:t>
            </a:r>
            <a:r>
              <a:rPr lang="en-US" sz="1700" dirty="0"/>
              <a:t>Mapping the Universe with Spherical Harmonics. Online resource: https://www.youtube.com/watch?v=Ov8VFq1qLkI </a:t>
            </a:r>
            <a:endParaRPr lang="es-ES" sz="1700" dirty="0"/>
          </a:p>
          <a:p>
            <a:pPr marL="0" indent="0">
              <a:buNone/>
            </a:pPr>
            <a:r>
              <a:rPr lang="es-ES" sz="1700" b="1" dirty="0"/>
              <a:t>[6]</a:t>
            </a:r>
            <a:r>
              <a:rPr lang="es-ES" sz="1700" dirty="0"/>
              <a:t> </a:t>
            </a:r>
            <a:r>
              <a:rPr lang="en-US" sz="1700" dirty="0"/>
              <a:t>Acoustic Peaks in the Power Spectrum. Online resource: </a:t>
            </a:r>
            <a:r>
              <a:rPr lang="en-US" sz="1700" dirty="0">
                <a:hlinkClick r:id="rId3"/>
              </a:rPr>
              <a:t>https://www.youtube.com/watch?v=HJPFy-TTchQ&amp;t=22s</a:t>
            </a:r>
            <a:endParaRPr lang="en-US" sz="1700" dirty="0"/>
          </a:p>
          <a:p>
            <a:pPr marL="0" indent="0">
              <a:buNone/>
            </a:pPr>
            <a:r>
              <a:rPr lang="es-ES" sz="1700" b="1" dirty="0"/>
              <a:t>[7] </a:t>
            </a:r>
            <a:r>
              <a:rPr lang="es-ES" sz="1700" dirty="0" err="1"/>
              <a:t>The</a:t>
            </a:r>
            <a:r>
              <a:rPr lang="es-ES" sz="1700" dirty="0"/>
              <a:t> </a:t>
            </a:r>
            <a:r>
              <a:rPr lang="es-ES" sz="1700" dirty="0" err="1"/>
              <a:t>cosmic</a:t>
            </a:r>
            <a:r>
              <a:rPr lang="es-ES" sz="1700" dirty="0"/>
              <a:t> </a:t>
            </a:r>
            <a:r>
              <a:rPr lang="es-ES" sz="1700" dirty="0" err="1"/>
              <a:t>microwave</a:t>
            </a:r>
            <a:r>
              <a:rPr lang="es-ES" sz="1700" dirty="0"/>
              <a:t> </a:t>
            </a:r>
            <a:r>
              <a:rPr lang="es-ES" sz="1700" dirty="0" err="1"/>
              <a:t>background</a:t>
            </a:r>
            <a:r>
              <a:rPr lang="es-ES" sz="1700" dirty="0"/>
              <a:t>. Online </a:t>
            </a:r>
            <a:r>
              <a:rPr lang="es-ES" sz="1700" dirty="0" err="1"/>
              <a:t>resource</a:t>
            </a:r>
            <a:r>
              <a:rPr lang="es-ES" sz="1700" dirty="0"/>
              <a:t>: https://ned.ipac.caltech.edu/level5/Sept02/Kinney/Kinney3.html</a:t>
            </a:r>
            <a:endParaRPr lang="es-ES" sz="1700" b="1" dirty="0"/>
          </a:p>
          <a:p>
            <a:pPr marL="0" indent="0">
              <a:buNone/>
            </a:pPr>
            <a:r>
              <a:rPr lang="es-ES" sz="1700" b="1" dirty="0"/>
              <a:t>[8]</a:t>
            </a:r>
            <a:r>
              <a:rPr lang="es-ES" sz="1700" dirty="0"/>
              <a:t> </a:t>
            </a:r>
            <a:r>
              <a:rPr lang="en-US" sz="1700" dirty="0"/>
              <a:t>Excerpts from 2018 Warner Prize lecture. Online resource: </a:t>
            </a:r>
            <a:r>
              <a:rPr lang="en-US" sz="1700" dirty="0">
                <a:hlinkClick r:id="rId4"/>
              </a:rPr>
              <a:t>https://cosmo.nyu.edu/yacine/teaching/warner/warner.html</a:t>
            </a:r>
            <a:endParaRPr lang="en-US" sz="1700" dirty="0"/>
          </a:p>
          <a:p>
            <a:pPr marL="0" indent="0">
              <a:buNone/>
            </a:pPr>
            <a:r>
              <a:rPr lang="en-US" sz="1800" b="1" dirty="0"/>
              <a:t>[9]</a:t>
            </a:r>
            <a:r>
              <a:rPr lang="en-US" sz="1800" dirty="0"/>
              <a:t> Schematic diagram of the history of the Universe. Online resource: </a:t>
            </a:r>
            <a:r>
              <a:rPr lang="en-US" sz="1800" dirty="0">
                <a:hlinkClick r:id="rId5"/>
              </a:rPr>
              <a:t>https://www.eso.org/public/images/eso1620a/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1752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7C0BA-E8A2-1BAF-232B-DDE07CA6C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6EB2B497-E8A5-C675-63B7-52476FB50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4D7224-B140-8E50-CC5E-547777E5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4" y="603504"/>
            <a:ext cx="5916169" cy="675461"/>
          </a:xfrm>
        </p:spPr>
        <p:txBody>
          <a:bodyPr anchor="b">
            <a:normAutofit fontScale="90000"/>
          </a:bodyPr>
          <a:lstStyle/>
          <a:p>
            <a:r>
              <a:rPr lang="es-ES" dirty="0" err="1"/>
              <a:t>References</a:t>
            </a:r>
            <a:endParaRPr lang="es-ES" dirty="0"/>
          </a:p>
        </p:txBody>
      </p:sp>
      <p:pic>
        <p:nvPicPr>
          <p:cNvPr id="5" name="Imagen 4" descr="Imagen que contiene cielo, estrella, hombre, noche&#10;&#10;El contenido generado por IA puede ser incorrecto.">
            <a:extLst>
              <a:ext uri="{FF2B5EF4-FFF2-40B4-BE49-F238E27FC236}">
                <a16:creationId xmlns:a16="http://schemas.microsoft.com/office/drawing/2014/main" id="{6A9996F1-2EF8-D7E6-09D3-E600BBD3A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63338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2CD853-DCB3-D1DA-79A2-C288DFD63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533" y="1440329"/>
            <a:ext cx="5916169" cy="50381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500" b="1" dirty="0"/>
              <a:t>[10]</a:t>
            </a:r>
            <a:r>
              <a:rPr lang="en-US" sz="1500" dirty="0"/>
              <a:t> COBE DMR 2 &amp; 4 Year Images. Online resource: </a:t>
            </a:r>
            <a:r>
              <a:rPr lang="en-US" sz="1500" dirty="0">
                <a:hlinkClick r:id="rId3"/>
              </a:rPr>
              <a:t>https://aether.lbl.gov/www/projects/cobe/COBE_home/DMR_Images.html</a:t>
            </a:r>
            <a:endParaRPr lang="en-US" sz="1500" dirty="0"/>
          </a:p>
          <a:p>
            <a:pPr marL="0" indent="0">
              <a:buNone/>
            </a:pPr>
            <a:r>
              <a:rPr lang="en-US" sz="1500" b="1" dirty="0"/>
              <a:t>[11]</a:t>
            </a:r>
            <a:r>
              <a:rPr lang="en-US" sz="1500" dirty="0"/>
              <a:t> Cosmic Microwave Background (CMB) radiation. Online resource: https://www.esa.int/Science_Exploration/Space_Science/Cosmic_Microwave_Background_CMB_radiation</a:t>
            </a:r>
          </a:p>
          <a:p>
            <a:pPr marL="0" indent="0">
              <a:buNone/>
            </a:pPr>
            <a:r>
              <a:rPr lang="en-US" sz="1500" b="1" dirty="0"/>
              <a:t>[12]</a:t>
            </a:r>
            <a:r>
              <a:rPr lang="en-US" sz="1500" dirty="0"/>
              <a:t> Planck's power spectrum of temperature fluctuations in the cosmic microwave background. Online resource: </a:t>
            </a:r>
            <a:r>
              <a:rPr lang="es-ES" sz="1500" dirty="0">
                <a:hlinkClick r:id="rId4"/>
              </a:rPr>
              <a:t>https://sci.esa.int/s/wRVmdjw</a:t>
            </a:r>
            <a:endParaRPr lang="es-ES" sz="1500" dirty="0"/>
          </a:p>
          <a:p>
            <a:pPr marL="0" indent="0">
              <a:buNone/>
            </a:pPr>
            <a:r>
              <a:rPr lang="es-ES" sz="1500" b="1" dirty="0"/>
              <a:t>[13]</a:t>
            </a:r>
            <a:r>
              <a:rPr lang="es-ES" sz="1500" dirty="0"/>
              <a:t> </a:t>
            </a:r>
            <a:r>
              <a:rPr lang="en-US" sz="1500" dirty="0"/>
              <a:t>Hu, W., &amp; </a:t>
            </a:r>
            <a:r>
              <a:rPr lang="en-US" sz="1500" dirty="0" err="1"/>
              <a:t>Dodelson</a:t>
            </a:r>
            <a:r>
              <a:rPr lang="en-US" sz="1500" dirty="0"/>
              <a:t>, S. (2002). Cosmic microwave background anisotropies. Annual Review of Astronomy and Astrophysics, 40(1), 171-216.</a:t>
            </a:r>
            <a:endParaRPr lang="es-ES" sz="1500" dirty="0"/>
          </a:p>
          <a:p>
            <a:pPr marL="0" indent="0">
              <a:buNone/>
            </a:pPr>
            <a:r>
              <a:rPr lang="es-ES" sz="1500" b="1" dirty="0"/>
              <a:t>[14]</a:t>
            </a:r>
            <a:r>
              <a:rPr lang="es-ES" sz="1500" dirty="0"/>
              <a:t> </a:t>
            </a:r>
            <a:r>
              <a:rPr lang="en-US" sz="1500" dirty="0" err="1"/>
              <a:t>Polarisation</a:t>
            </a:r>
            <a:r>
              <a:rPr lang="en-US" sz="1500" dirty="0"/>
              <a:t> of the cosmic microwave background. Online resource: </a:t>
            </a:r>
            <a:r>
              <a:rPr lang="en-US" sz="1500" dirty="0">
                <a:hlinkClick r:id="rId5"/>
              </a:rPr>
              <a:t>https://sci.esa.int/web/planck/-/55387-polarisation-of-the-cosmic-microwave-background</a:t>
            </a:r>
            <a:endParaRPr lang="en-US" sz="1500" dirty="0"/>
          </a:p>
          <a:p>
            <a:pPr marL="0" indent="0">
              <a:buNone/>
            </a:pPr>
            <a:r>
              <a:rPr lang="en-US" sz="1500" b="1" dirty="0"/>
              <a:t>[15]</a:t>
            </a:r>
            <a:r>
              <a:rPr lang="en-US" sz="1500" dirty="0"/>
              <a:t> Exploring the CMB like never before. Online resource: </a:t>
            </a:r>
            <a:r>
              <a:rPr lang="en-US" sz="1500" dirty="0">
                <a:hlinkClick r:id="rId6"/>
              </a:rPr>
              <a:t>https://cerncourier.com/a/exploring-the-cmb-like-never-before/</a:t>
            </a:r>
            <a:endParaRPr lang="en-US" sz="1500" dirty="0"/>
          </a:p>
          <a:p>
            <a:pPr marL="0" indent="0">
              <a:buNone/>
            </a:pPr>
            <a:r>
              <a:rPr lang="en-US" sz="1500" b="1" dirty="0"/>
              <a:t>[16]</a:t>
            </a:r>
            <a:r>
              <a:rPr lang="en-US" sz="1500" dirty="0"/>
              <a:t> </a:t>
            </a:r>
            <a:r>
              <a:rPr lang="es-ES" sz="1500" dirty="0" err="1"/>
              <a:t>Foreground</a:t>
            </a:r>
            <a:r>
              <a:rPr lang="es-ES" sz="1500" dirty="0"/>
              <a:t> </a:t>
            </a:r>
            <a:r>
              <a:rPr lang="es-ES" sz="1500" dirty="0" err="1"/>
              <a:t>Overview</a:t>
            </a:r>
            <a:r>
              <a:rPr lang="es-ES" sz="1500" dirty="0"/>
              <a:t>. Online </a:t>
            </a:r>
            <a:r>
              <a:rPr lang="es-ES" sz="1500" dirty="0" err="1"/>
              <a:t>resource</a:t>
            </a:r>
            <a:r>
              <a:rPr lang="es-ES" sz="1500" dirty="0"/>
              <a:t>: </a:t>
            </a:r>
            <a:r>
              <a:rPr lang="es-ES" sz="1500" dirty="0">
                <a:hlinkClick r:id="rId7"/>
              </a:rPr>
              <a:t>https://lambda.gsfc.nasa.gov/product/foreground/</a:t>
            </a:r>
            <a:endParaRPr lang="es-ES" sz="1500" dirty="0"/>
          </a:p>
          <a:p>
            <a:pPr marL="0" indent="0">
              <a:buNone/>
            </a:pPr>
            <a:r>
              <a:rPr lang="es-ES" sz="1500" b="1" dirty="0"/>
              <a:t>[17] </a:t>
            </a:r>
            <a:r>
              <a:rPr lang="en-US" sz="1500" dirty="0"/>
              <a:t>Komatsu, E. (2022). New physics from the polarized light of the cosmic microwave background. </a:t>
            </a:r>
            <a:r>
              <a:rPr lang="en-US" sz="1500" i="1" dirty="0"/>
              <a:t>Nature Reviews Physics</a:t>
            </a:r>
            <a:r>
              <a:rPr lang="en-US" sz="1500" dirty="0"/>
              <a:t>, </a:t>
            </a:r>
            <a:r>
              <a:rPr lang="en-US" sz="1500" i="1" dirty="0"/>
              <a:t>4</a:t>
            </a:r>
            <a:r>
              <a:rPr lang="en-US" sz="1500" dirty="0"/>
              <a:t>(7), 452-469.</a:t>
            </a:r>
          </a:p>
          <a:p>
            <a:pPr marL="0" indent="0">
              <a:buNone/>
            </a:pPr>
            <a:endParaRPr lang="en-US" sz="700" cap="all" dirty="0"/>
          </a:p>
          <a:p>
            <a:pPr marL="0" indent="0">
              <a:buNone/>
            </a:pPr>
            <a:endParaRPr lang="es-ES" sz="700" dirty="0"/>
          </a:p>
        </p:txBody>
      </p:sp>
    </p:spTree>
    <p:extLst>
      <p:ext uri="{BB962C8B-B14F-4D97-AF65-F5344CB8AC3E}">
        <p14:creationId xmlns:p14="http://schemas.microsoft.com/office/powerpoint/2010/main" val="185294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4ED20-52D8-748C-4825-F9326177C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01A86-E112-DFC1-DB68-347B2877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exactly</a:t>
            </a:r>
            <a:r>
              <a:rPr lang="es-ES" dirty="0"/>
              <a:t>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mean?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8D261234-38AE-9F7E-1955-A715FE58AA17}"/>
                  </a:ext>
                </a:extLst>
              </p:cNvPr>
              <p:cNvSpPr/>
              <p:nvPr/>
            </p:nvSpPr>
            <p:spPr>
              <a:xfrm>
                <a:off x="4521570" y="1972956"/>
                <a:ext cx="1148811" cy="300816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380.000 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yr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8D261234-38AE-9F7E-1955-A715FE58A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570" y="1972956"/>
                <a:ext cx="1148811" cy="3008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319BC42C-F2ED-686A-B8D6-6133D553E181}"/>
                  </a:ext>
                </a:extLst>
              </p:cNvPr>
              <p:cNvSpPr/>
              <p:nvPr/>
            </p:nvSpPr>
            <p:spPr>
              <a:xfrm>
                <a:off x="4686703" y="1398678"/>
                <a:ext cx="818547" cy="2469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.000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319BC42C-F2ED-686A-B8D6-6133D553E1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703" y="1398678"/>
                <a:ext cx="818547" cy="246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uadroTexto 36">
            <a:extLst>
              <a:ext uri="{FF2B5EF4-FFF2-40B4-BE49-F238E27FC236}">
                <a16:creationId xmlns:a16="http://schemas.microsoft.com/office/drawing/2014/main" id="{94E92642-A548-01F5-1617-1460A56545C3}"/>
              </a:ext>
            </a:extLst>
          </p:cNvPr>
          <p:cNvSpPr txBox="1"/>
          <p:nvPr/>
        </p:nvSpPr>
        <p:spPr>
          <a:xfrm>
            <a:off x="4234194" y="6097652"/>
            <a:ext cx="372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photon-baryon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plasma</a:t>
            </a: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37278E94-1575-ECFE-B7F1-EF65AAB7C023}"/>
              </a:ext>
            </a:extLst>
          </p:cNvPr>
          <p:cNvGrpSpPr/>
          <p:nvPr/>
        </p:nvGrpSpPr>
        <p:grpSpPr>
          <a:xfrm>
            <a:off x="1026678" y="3203679"/>
            <a:ext cx="2599317" cy="3081184"/>
            <a:chOff x="1122434" y="3128795"/>
            <a:chExt cx="2599317" cy="3081184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4AB0317-CEA5-7E29-23B0-EF2B10C26AB1}"/>
                </a:ext>
              </a:extLst>
            </p:cNvPr>
            <p:cNvSpPr/>
            <p:nvPr/>
          </p:nvSpPr>
          <p:spPr>
            <a:xfrm>
              <a:off x="1342181" y="3295461"/>
              <a:ext cx="144000" cy="14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2F547BEF-6EAC-0179-F00B-D17421FBF6F5}"/>
                </a:ext>
              </a:extLst>
            </p:cNvPr>
            <p:cNvSpPr/>
            <p:nvPr/>
          </p:nvSpPr>
          <p:spPr>
            <a:xfrm>
              <a:off x="1306181" y="3758496"/>
              <a:ext cx="216000" cy="216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BE0FB47-586E-2D4A-DE71-02D7F435E9F0}"/>
                </a:ext>
              </a:extLst>
            </p:cNvPr>
            <p:cNvSpPr txBox="1"/>
            <p:nvPr/>
          </p:nvSpPr>
          <p:spPr>
            <a:xfrm>
              <a:off x="2119020" y="3128795"/>
              <a:ext cx="1130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Electrons</a:t>
              </a:r>
              <a:endPara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A891F8F-EEFF-92B3-9856-74F0331773D4}"/>
                </a:ext>
              </a:extLst>
            </p:cNvPr>
            <p:cNvSpPr txBox="1"/>
            <p:nvPr/>
          </p:nvSpPr>
          <p:spPr>
            <a:xfrm>
              <a:off x="2119020" y="3671165"/>
              <a:ext cx="955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Protons</a:t>
              </a:r>
              <a:endPara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70F620C-4B43-118E-8A36-385B6A6214D3}"/>
                </a:ext>
              </a:extLst>
            </p:cNvPr>
            <p:cNvSpPr txBox="1"/>
            <p:nvPr/>
          </p:nvSpPr>
          <p:spPr>
            <a:xfrm>
              <a:off x="2119020" y="4213535"/>
              <a:ext cx="1010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Photons</a:t>
              </a:r>
              <a:endPara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569F74E-A7C5-CC2F-1E9E-80D62C25DD60}"/>
                </a:ext>
              </a:extLst>
            </p:cNvPr>
            <p:cNvSpPr/>
            <p:nvPr/>
          </p:nvSpPr>
          <p:spPr>
            <a:xfrm>
              <a:off x="1122434" y="4293531"/>
              <a:ext cx="583495" cy="203469"/>
            </a:xfrm>
            <a:custGeom>
              <a:avLst/>
              <a:gdLst>
                <a:gd name="connsiteX0" fmla="*/ 0 w 2863970"/>
                <a:gd name="connsiteY0" fmla="*/ 736128 h 736128"/>
                <a:gd name="connsiteX1" fmla="*/ 356558 w 2863970"/>
                <a:gd name="connsiteY1" fmla="*/ 11509 h 736128"/>
                <a:gd name="connsiteX2" fmla="*/ 707366 w 2863970"/>
                <a:gd name="connsiteY2" fmla="*/ 713125 h 736128"/>
                <a:gd name="connsiteX3" fmla="*/ 1075426 w 2863970"/>
                <a:gd name="connsiteY3" fmla="*/ 8 h 736128"/>
                <a:gd name="connsiteX4" fmla="*/ 1431985 w 2863970"/>
                <a:gd name="connsiteY4" fmla="*/ 730377 h 736128"/>
                <a:gd name="connsiteX5" fmla="*/ 1794294 w 2863970"/>
                <a:gd name="connsiteY5" fmla="*/ 5759 h 736128"/>
                <a:gd name="connsiteX6" fmla="*/ 2145102 w 2863970"/>
                <a:gd name="connsiteY6" fmla="*/ 724626 h 736128"/>
                <a:gd name="connsiteX7" fmla="*/ 2513162 w 2863970"/>
                <a:gd name="connsiteY7" fmla="*/ 5759 h 736128"/>
                <a:gd name="connsiteX8" fmla="*/ 2863970 w 2863970"/>
                <a:gd name="connsiteY8" fmla="*/ 730377 h 73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3970" h="736128">
                  <a:moveTo>
                    <a:pt x="0" y="736128"/>
                  </a:moveTo>
                  <a:cubicBezTo>
                    <a:pt x="119332" y="375735"/>
                    <a:pt x="238664" y="15343"/>
                    <a:pt x="356558" y="11509"/>
                  </a:cubicBezTo>
                  <a:cubicBezTo>
                    <a:pt x="474452" y="7675"/>
                    <a:pt x="587555" y="715042"/>
                    <a:pt x="707366" y="713125"/>
                  </a:cubicBezTo>
                  <a:cubicBezTo>
                    <a:pt x="827177" y="711208"/>
                    <a:pt x="954656" y="-2867"/>
                    <a:pt x="1075426" y="8"/>
                  </a:cubicBezTo>
                  <a:cubicBezTo>
                    <a:pt x="1196196" y="2883"/>
                    <a:pt x="1312174" y="729419"/>
                    <a:pt x="1431985" y="730377"/>
                  </a:cubicBezTo>
                  <a:cubicBezTo>
                    <a:pt x="1551796" y="731335"/>
                    <a:pt x="1675441" y="6717"/>
                    <a:pt x="1794294" y="5759"/>
                  </a:cubicBezTo>
                  <a:cubicBezTo>
                    <a:pt x="1913147" y="4801"/>
                    <a:pt x="2025291" y="724626"/>
                    <a:pt x="2145102" y="724626"/>
                  </a:cubicBezTo>
                  <a:cubicBezTo>
                    <a:pt x="2264913" y="724626"/>
                    <a:pt x="2393351" y="4801"/>
                    <a:pt x="2513162" y="5759"/>
                  </a:cubicBezTo>
                  <a:cubicBezTo>
                    <a:pt x="2632973" y="6717"/>
                    <a:pt x="2748471" y="368547"/>
                    <a:pt x="2863970" y="730377"/>
                  </a:cubicBezTo>
                </a:path>
              </a:pathLst>
            </a:custGeom>
            <a:noFill/>
            <a:ln w="28575">
              <a:solidFill>
                <a:srgbClr val="FFCC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305B89F7-A1F6-4D05-6B56-5FB325E2E6C2}"/>
                </a:ext>
              </a:extLst>
            </p:cNvPr>
            <p:cNvSpPr/>
            <p:nvPr/>
          </p:nvSpPr>
          <p:spPr>
            <a:xfrm>
              <a:off x="1306181" y="4816035"/>
              <a:ext cx="216000" cy="216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D620DCDB-7474-AD59-3ED0-6A69AAA56DD5}"/>
                </a:ext>
              </a:extLst>
            </p:cNvPr>
            <p:cNvSpPr txBox="1"/>
            <p:nvPr/>
          </p:nvSpPr>
          <p:spPr>
            <a:xfrm>
              <a:off x="2119020" y="4755905"/>
              <a:ext cx="11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Neutrons</a:t>
              </a:r>
              <a:endPara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FBC0E583-E068-EEEE-5E6E-560A3A057674}"/>
                </a:ext>
              </a:extLst>
            </p:cNvPr>
            <p:cNvGrpSpPr/>
            <p:nvPr/>
          </p:nvGrpSpPr>
          <p:grpSpPr>
            <a:xfrm>
              <a:off x="1217483" y="5351070"/>
              <a:ext cx="393397" cy="355209"/>
              <a:chOff x="1228236" y="5010428"/>
              <a:chExt cx="393397" cy="355209"/>
            </a:xfrm>
          </p:grpSpPr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C9B7FF15-0B86-BDE7-4B27-1E878DF049BB}"/>
                  </a:ext>
                </a:extLst>
              </p:cNvPr>
              <p:cNvSpPr/>
              <p:nvPr/>
            </p:nvSpPr>
            <p:spPr>
              <a:xfrm>
                <a:off x="1379319" y="5022617"/>
                <a:ext cx="216000" cy="216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AAD25807-6B19-549C-0B6C-756995D51E12}"/>
                  </a:ext>
                </a:extLst>
              </p:cNvPr>
              <p:cNvSpPr/>
              <p:nvPr/>
            </p:nvSpPr>
            <p:spPr>
              <a:xfrm>
                <a:off x="1228236" y="5010428"/>
                <a:ext cx="216000" cy="216000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09736250-89F3-DBDB-B65F-8BD52A584517}"/>
                  </a:ext>
                </a:extLst>
              </p:cNvPr>
              <p:cNvSpPr/>
              <p:nvPr/>
            </p:nvSpPr>
            <p:spPr>
              <a:xfrm>
                <a:off x="1405633" y="5149637"/>
                <a:ext cx="216000" cy="216000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C96E8FB7-E8F9-9B6E-EC54-3CC37E40F727}"/>
                  </a:ext>
                </a:extLst>
              </p:cNvPr>
              <p:cNvSpPr/>
              <p:nvPr/>
            </p:nvSpPr>
            <p:spPr>
              <a:xfrm>
                <a:off x="1244642" y="5131209"/>
                <a:ext cx="216000" cy="216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6153DFB2-DA1E-2F39-C613-C254AE688303}"/>
                </a:ext>
              </a:extLst>
            </p:cNvPr>
            <p:cNvSpPr txBox="1"/>
            <p:nvPr/>
          </p:nvSpPr>
          <p:spPr>
            <a:xfrm>
              <a:off x="2119020" y="5298275"/>
              <a:ext cx="1602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</a:t>
              </a:r>
              <a:r>
                <a:rPr lang="es-E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nuclei</a:t>
              </a:r>
              <a:endPara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E3C77D59-8625-D486-E5BD-019657DDF710}"/>
                </a:ext>
              </a:extLst>
            </p:cNvPr>
            <p:cNvSpPr/>
            <p:nvPr/>
          </p:nvSpPr>
          <p:spPr>
            <a:xfrm>
              <a:off x="1360181" y="6025313"/>
              <a:ext cx="108000" cy="108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71400F9B-C2F9-0422-6D87-E61BEC192341}"/>
                </a:ext>
              </a:extLst>
            </p:cNvPr>
            <p:cNvSpPr txBox="1"/>
            <p:nvPr/>
          </p:nvSpPr>
          <p:spPr>
            <a:xfrm>
              <a:off x="2119020" y="5840647"/>
              <a:ext cx="1170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Neutrinos</a:t>
              </a:r>
            </a:p>
          </p:txBody>
        </p:sp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96A3252B-FE3F-12FC-FAB5-C07762C3BD85}"/>
              </a:ext>
            </a:extLst>
          </p:cNvPr>
          <p:cNvSpPr txBox="1"/>
          <p:nvPr/>
        </p:nvSpPr>
        <p:spPr>
          <a:xfrm>
            <a:off x="1339431" y="2416245"/>
            <a:ext cx="1973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PARTICLES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72D899B-E11D-A050-7B46-E151D269AFE2}"/>
              </a:ext>
            </a:extLst>
          </p:cNvPr>
          <p:cNvSpPr txBox="1"/>
          <p:nvPr/>
        </p:nvSpPr>
        <p:spPr>
          <a:xfrm>
            <a:off x="8558045" y="2416245"/>
            <a:ext cx="2652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INTERACTIONS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437E008C-0BAF-C052-B2AB-4D8E7BB9DFB5}"/>
              </a:ext>
            </a:extLst>
          </p:cNvPr>
          <p:cNvSpPr/>
          <p:nvPr/>
        </p:nvSpPr>
        <p:spPr>
          <a:xfrm>
            <a:off x="730529" y="3185250"/>
            <a:ext cx="3191614" cy="1547515"/>
          </a:xfrm>
          <a:prstGeom prst="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918CDF28-5A5D-49CE-5E27-D4229DCD87DF}"/>
              </a:ext>
            </a:extLst>
          </p:cNvPr>
          <p:cNvCxnSpPr/>
          <p:nvPr/>
        </p:nvCxnSpPr>
        <p:spPr>
          <a:xfrm>
            <a:off x="1817298" y="3068459"/>
            <a:ext cx="0" cy="3393056"/>
          </a:xfrm>
          <a:prstGeom prst="line">
            <a:avLst/>
          </a:prstGeom>
          <a:ln w="28575"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8" name="Grupo 57">
            <a:extLst>
              <a:ext uri="{FF2B5EF4-FFF2-40B4-BE49-F238E27FC236}">
                <a16:creationId xmlns:a16="http://schemas.microsoft.com/office/drawing/2014/main" id="{BEDE2360-9986-FB2D-4971-201D86D4932F}"/>
              </a:ext>
            </a:extLst>
          </p:cNvPr>
          <p:cNvGrpSpPr/>
          <p:nvPr/>
        </p:nvGrpSpPr>
        <p:grpSpPr>
          <a:xfrm>
            <a:off x="8407524" y="3068459"/>
            <a:ext cx="2953498" cy="3393056"/>
            <a:chOff x="8451190" y="3068459"/>
            <a:chExt cx="2953498" cy="3393056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A958FB2B-E8BE-89E7-F57D-9EB95D593542}"/>
                </a:ext>
              </a:extLst>
            </p:cNvPr>
            <p:cNvGrpSpPr/>
            <p:nvPr/>
          </p:nvGrpSpPr>
          <p:grpSpPr>
            <a:xfrm>
              <a:off x="8451190" y="3694966"/>
              <a:ext cx="887782" cy="275469"/>
              <a:chOff x="8435105" y="3627354"/>
              <a:chExt cx="887782" cy="275469"/>
            </a:xfrm>
          </p:grpSpPr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AD5D448-4FA5-0A56-36F5-E92E6CB9406C}"/>
                  </a:ext>
                </a:extLst>
              </p:cNvPr>
              <p:cNvSpPr/>
              <p:nvPr/>
            </p:nvSpPr>
            <p:spPr>
              <a:xfrm>
                <a:off x="8566005" y="3627354"/>
                <a:ext cx="675761" cy="239469"/>
              </a:xfrm>
              <a:custGeom>
                <a:avLst/>
                <a:gdLst>
                  <a:gd name="connsiteX0" fmla="*/ 0 w 2863970"/>
                  <a:gd name="connsiteY0" fmla="*/ 736128 h 736128"/>
                  <a:gd name="connsiteX1" fmla="*/ 356558 w 2863970"/>
                  <a:gd name="connsiteY1" fmla="*/ 11509 h 736128"/>
                  <a:gd name="connsiteX2" fmla="*/ 707366 w 2863970"/>
                  <a:gd name="connsiteY2" fmla="*/ 713125 h 736128"/>
                  <a:gd name="connsiteX3" fmla="*/ 1075426 w 2863970"/>
                  <a:gd name="connsiteY3" fmla="*/ 8 h 736128"/>
                  <a:gd name="connsiteX4" fmla="*/ 1431985 w 2863970"/>
                  <a:gd name="connsiteY4" fmla="*/ 730377 h 736128"/>
                  <a:gd name="connsiteX5" fmla="*/ 1794294 w 2863970"/>
                  <a:gd name="connsiteY5" fmla="*/ 5759 h 736128"/>
                  <a:gd name="connsiteX6" fmla="*/ 2145102 w 2863970"/>
                  <a:gd name="connsiteY6" fmla="*/ 724626 h 736128"/>
                  <a:gd name="connsiteX7" fmla="*/ 2513162 w 2863970"/>
                  <a:gd name="connsiteY7" fmla="*/ 5759 h 736128"/>
                  <a:gd name="connsiteX8" fmla="*/ 2863970 w 2863970"/>
                  <a:gd name="connsiteY8" fmla="*/ 730377 h 736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3970" h="736128">
                    <a:moveTo>
                      <a:pt x="0" y="736128"/>
                    </a:moveTo>
                    <a:cubicBezTo>
                      <a:pt x="119332" y="375735"/>
                      <a:pt x="238664" y="15343"/>
                      <a:pt x="356558" y="11509"/>
                    </a:cubicBezTo>
                    <a:cubicBezTo>
                      <a:pt x="474452" y="7675"/>
                      <a:pt x="587555" y="715042"/>
                      <a:pt x="707366" y="713125"/>
                    </a:cubicBezTo>
                    <a:cubicBezTo>
                      <a:pt x="827177" y="711208"/>
                      <a:pt x="954656" y="-2867"/>
                      <a:pt x="1075426" y="8"/>
                    </a:cubicBezTo>
                    <a:cubicBezTo>
                      <a:pt x="1196196" y="2883"/>
                      <a:pt x="1312174" y="729419"/>
                      <a:pt x="1431985" y="730377"/>
                    </a:cubicBezTo>
                    <a:cubicBezTo>
                      <a:pt x="1551796" y="731335"/>
                      <a:pt x="1675441" y="6717"/>
                      <a:pt x="1794294" y="5759"/>
                    </a:cubicBezTo>
                    <a:cubicBezTo>
                      <a:pt x="1913147" y="4801"/>
                      <a:pt x="2025291" y="724626"/>
                      <a:pt x="2145102" y="724626"/>
                    </a:cubicBezTo>
                    <a:cubicBezTo>
                      <a:pt x="2264913" y="724626"/>
                      <a:pt x="2393351" y="4801"/>
                      <a:pt x="2513162" y="5759"/>
                    </a:cubicBezTo>
                    <a:cubicBezTo>
                      <a:pt x="2632973" y="6717"/>
                      <a:pt x="2748471" y="368547"/>
                      <a:pt x="2863970" y="730377"/>
                    </a:cubicBezTo>
                  </a:path>
                </a:pathLst>
              </a:custGeom>
              <a:noFill/>
              <a:ln w="1905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BA5F238B-35B0-96F0-F84A-98A3EA83542D}"/>
                  </a:ext>
                </a:extLst>
              </p:cNvPr>
              <p:cNvSpPr/>
              <p:nvPr/>
            </p:nvSpPr>
            <p:spPr>
              <a:xfrm>
                <a:off x="8435105" y="3686823"/>
                <a:ext cx="216000" cy="2160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0" name="Elipse 29">
                <a:extLst>
                  <a:ext uri="{FF2B5EF4-FFF2-40B4-BE49-F238E27FC236}">
                    <a16:creationId xmlns:a16="http://schemas.microsoft.com/office/drawing/2014/main" id="{332638C1-0E4F-A266-B2E3-5486BC5ADDCE}"/>
                  </a:ext>
                </a:extLst>
              </p:cNvPr>
              <p:cNvSpPr/>
              <p:nvPr/>
            </p:nvSpPr>
            <p:spPr>
              <a:xfrm>
                <a:off x="9178887" y="3722823"/>
                <a:ext cx="144000" cy="1440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9B20D023-7CA2-46D8-0561-52415EC75655}"/>
                </a:ext>
              </a:extLst>
            </p:cNvPr>
            <p:cNvSpPr txBox="1"/>
            <p:nvPr/>
          </p:nvSpPr>
          <p:spPr>
            <a:xfrm>
              <a:off x="10000230" y="3539269"/>
              <a:ext cx="1404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Coulomb </a:t>
              </a:r>
              <a:r>
                <a:rPr lang="es-E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interactions</a:t>
              </a:r>
              <a:endPara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196BDCC9-6590-5B71-A404-1591B3E124B2}"/>
                </a:ext>
              </a:extLst>
            </p:cNvPr>
            <p:cNvSpPr txBox="1"/>
            <p:nvPr/>
          </p:nvSpPr>
          <p:spPr>
            <a:xfrm>
              <a:off x="10000230" y="4876955"/>
              <a:ext cx="1404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Thomson </a:t>
              </a:r>
              <a:r>
                <a:rPr lang="es-E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scattering</a:t>
              </a:r>
              <a:endPara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45C072BD-54E7-08BF-C9F5-4CBDD4394FA5}"/>
                </a:ext>
              </a:extLst>
            </p:cNvPr>
            <p:cNvGrpSpPr/>
            <p:nvPr/>
          </p:nvGrpSpPr>
          <p:grpSpPr>
            <a:xfrm>
              <a:off x="8523190" y="4910566"/>
              <a:ext cx="743782" cy="527577"/>
              <a:chOff x="8465155" y="4388287"/>
              <a:chExt cx="743782" cy="527577"/>
            </a:xfrm>
          </p:grpSpPr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4AFC84A4-B929-68B5-A2E1-AAE261B02B11}"/>
                  </a:ext>
                </a:extLst>
              </p:cNvPr>
              <p:cNvSpPr/>
              <p:nvPr/>
            </p:nvSpPr>
            <p:spPr>
              <a:xfrm>
                <a:off x="8465155" y="4388287"/>
                <a:ext cx="435514" cy="203470"/>
              </a:xfrm>
              <a:custGeom>
                <a:avLst/>
                <a:gdLst>
                  <a:gd name="connsiteX0" fmla="*/ 0 w 2863970"/>
                  <a:gd name="connsiteY0" fmla="*/ 736128 h 736128"/>
                  <a:gd name="connsiteX1" fmla="*/ 356558 w 2863970"/>
                  <a:gd name="connsiteY1" fmla="*/ 11509 h 736128"/>
                  <a:gd name="connsiteX2" fmla="*/ 707366 w 2863970"/>
                  <a:gd name="connsiteY2" fmla="*/ 713125 h 736128"/>
                  <a:gd name="connsiteX3" fmla="*/ 1075426 w 2863970"/>
                  <a:gd name="connsiteY3" fmla="*/ 8 h 736128"/>
                  <a:gd name="connsiteX4" fmla="*/ 1431985 w 2863970"/>
                  <a:gd name="connsiteY4" fmla="*/ 730377 h 736128"/>
                  <a:gd name="connsiteX5" fmla="*/ 1794294 w 2863970"/>
                  <a:gd name="connsiteY5" fmla="*/ 5759 h 736128"/>
                  <a:gd name="connsiteX6" fmla="*/ 2145102 w 2863970"/>
                  <a:gd name="connsiteY6" fmla="*/ 724626 h 736128"/>
                  <a:gd name="connsiteX7" fmla="*/ 2513162 w 2863970"/>
                  <a:gd name="connsiteY7" fmla="*/ 5759 h 736128"/>
                  <a:gd name="connsiteX8" fmla="*/ 2863970 w 2863970"/>
                  <a:gd name="connsiteY8" fmla="*/ 730377 h 736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3970" h="736128">
                    <a:moveTo>
                      <a:pt x="0" y="736128"/>
                    </a:moveTo>
                    <a:cubicBezTo>
                      <a:pt x="119332" y="375735"/>
                      <a:pt x="238664" y="15343"/>
                      <a:pt x="356558" y="11509"/>
                    </a:cubicBezTo>
                    <a:cubicBezTo>
                      <a:pt x="474452" y="7675"/>
                      <a:pt x="587555" y="715042"/>
                      <a:pt x="707366" y="713125"/>
                    </a:cubicBezTo>
                    <a:cubicBezTo>
                      <a:pt x="827177" y="711208"/>
                      <a:pt x="954656" y="-2867"/>
                      <a:pt x="1075426" y="8"/>
                    </a:cubicBezTo>
                    <a:cubicBezTo>
                      <a:pt x="1196196" y="2883"/>
                      <a:pt x="1312174" y="729419"/>
                      <a:pt x="1431985" y="730377"/>
                    </a:cubicBezTo>
                    <a:cubicBezTo>
                      <a:pt x="1551796" y="731335"/>
                      <a:pt x="1675441" y="6717"/>
                      <a:pt x="1794294" y="5759"/>
                    </a:cubicBezTo>
                    <a:cubicBezTo>
                      <a:pt x="1913147" y="4801"/>
                      <a:pt x="2025291" y="724626"/>
                      <a:pt x="2145102" y="724626"/>
                    </a:cubicBezTo>
                    <a:cubicBezTo>
                      <a:pt x="2264913" y="724626"/>
                      <a:pt x="2393351" y="4801"/>
                      <a:pt x="2513162" y="5759"/>
                    </a:cubicBezTo>
                    <a:cubicBezTo>
                      <a:pt x="2632973" y="6717"/>
                      <a:pt x="2748471" y="368547"/>
                      <a:pt x="2863970" y="730377"/>
                    </a:cubicBezTo>
                  </a:path>
                </a:pathLst>
              </a:custGeom>
              <a:noFill/>
              <a:ln w="19050">
                <a:solidFill>
                  <a:srgbClr val="FFCC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6E998B0D-68E5-B8A1-81FF-9E313DD3E8D0}"/>
                  </a:ext>
                </a:extLst>
              </p:cNvPr>
              <p:cNvSpPr/>
              <p:nvPr/>
            </p:nvSpPr>
            <p:spPr>
              <a:xfrm rot="3073572">
                <a:off x="8889445" y="4596372"/>
                <a:ext cx="435514" cy="203470"/>
              </a:xfrm>
              <a:custGeom>
                <a:avLst/>
                <a:gdLst>
                  <a:gd name="connsiteX0" fmla="*/ 0 w 2863970"/>
                  <a:gd name="connsiteY0" fmla="*/ 736128 h 736128"/>
                  <a:gd name="connsiteX1" fmla="*/ 356558 w 2863970"/>
                  <a:gd name="connsiteY1" fmla="*/ 11509 h 736128"/>
                  <a:gd name="connsiteX2" fmla="*/ 707366 w 2863970"/>
                  <a:gd name="connsiteY2" fmla="*/ 713125 h 736128"/>
                  <a:gd name="connsiteX3" fmla="*/ 1075426 w 2863970"/>
                  <a:gd name="connsiteY3" fmla="*/ 8 h 736128"/>
                  <a:gd name="connsiteX4" fmla="*/ 1431985 w 2863970"/>
                  <a:gd name="connsiteY4" fmla="*/ 730377 h 736128"/>
                  <a:gd name="connsiteX5" fmla="*/ 1794294 w 2863970"/>
                  <a:gd name="connsiteY5" fmla="*/ 5759 h 736128"/>
                  <a:gd name="connsiteX6" fmla="*/ 2145102 w 2863970"/>
                  <a:gd name="connsiteY6" fmla="*/ 724626 h 736128"/>
                  <a:gd name="connsiteX7" fmla="*/ 2513162 w 2863970"/>
                  <a:gd name="connsiteY7" fmla="*/ 5759 h 736128"/>
                  <a:gd name="connsiteX8" fmla="*/ 2863970 w 2863970"/>
                  <a:gd name="connsiteY8" fmla="*/ 730377 h 736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3970" h="736128">
                    <a:moveTo>
                      <a:pt x="0" y="736128"/>
                    </a:moveTo>
                    <a:cubicBezTo>
                      <a:pt x="119332" y="375735"/>
                      <a:pt x="238664" y="15343"/>
                      <a:pt x="356558" y="11509"/>
                    </a:cubicBezTo>
                    <a:cubicBezTo>
                      <a:pt x="474452" y="7675"/>
                      <a:pt x="587555" y="715042"/>
                      <a:pt x="707366" y="713125"/>
                    </a:cubicBezTo>
                    <a:cubicBezTo>
                      <a:pt x="827177" y="711208"/>
                      <a:pt x="954656" y="-2867"/>
                      <a:pt x="1075426" y="8"/>
                    </a:cubicBezTo>
                    <a:cubicBezTo>
                      <a:pt x="1196196" y="2883"/>
                      <a:pt x="1312174" y="729419"/>
                      <a:pt x="1431985" y="730377"/>
                    </a:cubicBezTo>
                    <a:cubicBezTo>
                      <a:pt x="1551796" y="731335"/>
                      <a:pt x="1675441" y="6717"/>
                      <a:pt x="1794294" y="5759"/>
                    </a:cubicBezTo>
                    <a:cubicBezTo>
                      <a:pt x="1913147" y="4801"/>
                      <a:pt x="2025291" y="724626"/>
                      <a:pt x="2145102" y="724626"/>
                    </a:cubicBezTo>
                    <a:cubicBezTo>
                      <a:pt x="2264913" y="724626"/>
                      <a:pt x="2393351" y="4801"/>
                      <a:pt x="2513162" y="5759"/>
                    </a:cubicBezTo>
                    <a:cubicBezTo>
                      <a:pt x="2632973" y="6717"/>
                      <a:pt x="2748471" y="368547"/>
                      <a:pt x="2863970" y="730377"/>
                    </a:cubicBezTo>
                  </a:path>
                </a:pathLst>
              </a:custGeom>
              <a:noFill/>
              <a:ln w="19050">
                <a:solidFill>
                  <a:srgbClr val="FFCC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02894E06-79D9-AA03-D5D0-630177C48A46}"/>
                  </a:ext>
                </a:extLst>
              </p:cNvPr>
              <p:cNvSpPr/>
              <p:nvPr/>
            </p:nvSpPr>
            <p:spPr>
              <a:xfrm>
                <a:off x="8849067" y="4464627"/>
                <a:ext cx="144000" cy="1440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CAD4A71A-AC09-9877-4C5D-0E80B7B0E735}"/>
                </a:ext>
              </a:extLst>
            </p:cNvPr>
            <p:cNvCxnSpPr/>
            <p:nvPr/>
          </p:nvCxnSpPr>
          <p:spPr>
            <a:xfrm>
              <a:off x="9773641" y="3068459"/>
              <a:ext cx="0" cy="3393056"/>
            </a:xfrm>
            <a:prstGeom prst="line">
              <a:avLst/>
            </a:prstGeom>
            <a:ln w="28575"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5" name="Cilindro 64">
            <a:extLst>
              <a:ext uri="{FF2B5EF4-FFF2-40B4-BE49-F238E27FC236}">
                <a16:creationId xmlns:a16="http://schemas.microsoft.com/office/drawing/2014/main" id="{6936862E-14F0-3E25-E0D3-09FE2C4BA268}"/>
              </a:ext>
            </a:extLst>
          </p:cNvPr>
          <p:cNvSpPr/>
          <p:nvPr/>
        </p:nvSpPr>
        <p:spPr>
          <a:xfrm rot="5400000">
            <a:off x="2723826" y="518015"/>
            <a:ext cx="121770" cy="2591805"/>
          </a:xfrm>
          <a:prstGeom prst="can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8E8792CB-06A0-2E2A-E4BF-DB03D51DDF39}"/>
                  </a:ext>
                </a:extLst>
              </p:cNvPr>
              <p:cNvSpPr/>
              <p:nvPr/>
            </p:nvSpPr>
            <p:spPr>
              <a:xfrm>
                <a:off x="10022994" y="1398678"/>
                <a:ext cx="818547" cy="2469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,725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8E8792CB-06A0-2E2A-E4BF-DB03D51DDF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2994" y="1398678"/>
                <a:ext cx="818547" cy="246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324252A3-6FD0-0D95-2F0C-871425578397}"/>
                  </a:ext>
                </a:extLst>
              </p:cNvPr>
              <p:cNvSpPr/>
              <p:nvPr/>
            </p:nvSpPr>
            <p:spPr>
              <a:xfrm>
                <a:off x="9857861" y="1924804"/>
                <a:ext cx="1148811" cy="300816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13,8 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Gyr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324252A3-6FD0-0D95-2F0C-8714255783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7861" y="1924804"/>
                <a:ext cx="1148811" cy="3008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5C073FD1-ED12-5E28-948E-99BA76022D5E}"/>
              </a:ext>
            </a:extLst>
          </p:cNvPr>
          <p:cNvCxnSpPr>
            <a:cxnSpLocks/>
          </p:cNvCxnSpPr>
          <p:nvPr/>
        </p:nvCxnSpPr>
        <p:spPr>
          <a:xfrm flipV="1">
            <a:off x="4063361" y="1802713"/>
            <a:ext cx="7030209" cy="461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0" name="Imagen 69" descr="Imagen que contiene animal&#10;&#10;El contenido generado por IA puede ser incorrecto.">
            <a:extLst>
              <a:ext uri="{FF2B5EF4-FFF2-40B4-BE49-F238E27FC236}">
                <a16:creationId xmlns:a16="http://schemas.microsoft.com/office/drawing/2014/main" id="{8B02CA94-960B-B208-4C6E-D960CEA37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993" y="1585911"/>
            <a:ext cx="818548" cy="461060"/>
          </a:xfrm>
          <a:prstGeom prst="rect">
            <a:avLst/>
          </a:prstGeom>
        </p:spPr>
      </p:pic>
      <p:pic>
        <p:nvPicPr>
          <p:cNvPr id="72" name="Imagen 71" descr="Una imagen de una flor&#10;&#10;El contenido generado por IA puede ser incorrecto.">
            <a:extLst>
              <a:ext uri="{FF2B5EF4-FFF2-40B4-BE49-F238E27FC236}">
                <a16:creationId xmlns:a16="http://schemas.microsoft.com/office/drawing/2014/main" id="{759B242B-AC43-6006-DDD4-5FE5DA51FA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0" y="1450533"/>
            <a:ext cx="1302293" cy="832446"/>
          </a:xfrm>
          <a:prstGeom prst="rect">
            <a:avLst/>
          </a:prstGeom>
        </p:spPr>
      </p:pic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949A1943-03A1-DB8C-F251-89AE4BDF0BCA}"/>
              </a:ext>
            </a:extLst>
          </p:cNvPr>
          <p:cNvCxnSpPr>
            <a:cxnSpLocks/>
          </p:cNvCxnSpPr>
          <p:nvPr/>
        </p:nvCxnSpPr>
        <p:spPr>
          <a:xfrm>
            <a:off x="5095976" y="1661921"/>
            <a:ext cx="1" cy="2947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CuadroTexto 77">
            <a:extLst>
              <a:ext uri="{FF2B5EF4-FFF2-40B4-BE49-F238E27FC236}">
                <a16:creationId xmlns:a16="http://schemas.microsoft.com/office/drawing/2014/main" id="{DA5B16AE-376E-33AD-CA56-9C2DE7F4E993}"/>
              </a:ext>
            </a:extLst>
          </p:cNvPr>
          <p:cNvSpPr txBox="1"/>
          <p:nvPr/>
        </p:nvSpPr>
        <p:spPr>
          <a:xfrm>
            <a:off x="1291492" y="162891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</a:t>
            </a:r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EE28DD82-09CF-1A82-2925-5CBCB7CB94E2}"/>
              </a:ext>
            </a:extLst>
          </p:cNvPr>
          <p:cNvSpPr/>
          <p:nvPr/>
        </p:nvSpPr>
        <p:spPr>
          <a:xfrm>
            <a:off x="11093570" y="1738706"/>
            <a:ext cx="116932" cy="1217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5" name="Imagen 84" descr="Imagen que contiene Esquemático&#10;&#10;El contenido generado por IA puede ser incorrecto.">
            <a:extLst>
              <a:ext uri="{FF2B5EF4-FFF2-40B4-BE49-F238E27FC236}">
                <a16:creationId xmlns:a16="http://schemas.microsoft.com/office/drawing/2014/main" id="{F0C022B1-6931-CD0E-74B6-5B3962CA5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05" y="2544424"/>
            <a:ext cx="3516698" cy="34879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DED2231-A690-A7B0-DB5B-E43E9A7B2B0A}"/>
              </a:ext>
            </a:extLst>
          </p:cNvPr>
          <p:cNvSpPr txBox="1"/>
          <p:nvPr/>
        </p:nvSpPr>
        <p:spPr>
          <a:xfrm>
            <a:off x="11138850" y="6381427"/>
            <a:ext cx="8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2/35</a:t>
            </a:r>
          </a:p>
        </p:txBody>
      </p:sp>
    </p:spTree>
    <p:extLst>
      <p:ext uri="{BB962C8B-B14F-4D97-AF65-F5344CB8AC3E}">
        <p14:creationId xmlns:p14="http://schemas.microsoft.com/office/powerpoint/2010/main" val="103393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2F301-2667-8046-5DCC-0B642C5E2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C6B65886-5A16-2354-E5A3-E363D9CDC45B}"/>
                  </a:ext>
                </a:extLst>
              </p:cNvPr>
              <p:cNvSpPr/>
              <p:nvPr/>
            </p:nvSpPr>
            <p:spPr>
              <a:xfrm>
                <a:off x="4521570" y="1581888"/>
                <a:ext cx="1148811" cy="300816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380.000 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yr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C6B65886-5A16-2354-E5A3-E363D9CDC4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570" y="1581888"/>
                <a:ext cx="1148811" cy="3008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C1A2D5B3-64FC-8FCB-0D2E-33287557DB8A}"/>
                  </a:ext>
                </a:extLst>
              </p:cNvPr>
              <p:cNvSpPr/>
              <p:nvPr/>
            </p:nvSpPr>
            <p:spPr>
              <a:xfrm>
                <a:off x="4686703" y="1007610"/>
                <a:ext cx="818547" cy="2469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.000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C1A2D5B3-64FC-8FCB-0D2E-33287557DB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703" y="1007610"/>
                <a:ext cx="818547" cy="246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7F537B84-B3E9-BA21-9185-790789896489}"/>
                  </a:ext>
                </a:extLst>
              </p:cNvPr>
              <p:cNvSpPr/>
              <p:nvPr/>
            </p:nvSpPr>
            <p:spPr>
              <a:xfrm>
                <a:off x="10022994" y="1007610"/>
                <a:ext cx="818547" cy="2469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,725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7F537B84-B3E9-BA21-9185-7907898964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2994" y="1007610"/>
                <a:ext cx="818547" cy="246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6EB65CD7-422E-7749-403A-6BE06A72E173}"/>
                  </a:ext>
                </a:extLst>
              </p:cNvPr>
              <p:cNvSpPr/>
              <p:nvPr/>
            </p:nvSpPr>
            <p:spPr>
              <a:xfrm>
                <a:off x="9857861" y="1533736"/>
                <a:ext cx="1148811" cy="300816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13,8 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Gyr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6EB65CD7-422E-7749-403A-6BE06A72E1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7861" y="1533736"/>
                <a:ext cx="1148811" cy="3008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0BD86E7E-70C4-2417-D7A3-034FE989088F}"/>
              </a:ext>
            </a:extLst>
          </p:cNvPr>
          <p:cNvCxnSpPr>
            <a:cxnSpLocks/>
          </p:cNvCxnSpPr>
          <p:nvPr/>
        </p:nvCxnSpPr>
        <p:spPr>
          <a:xfrm flipV="1">
            <a:off x="1488806" y="1411645"/>
            <a:ext cx="9604764" cy="6595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Cilindro 64">
            <a:extLst>
              <a:ext uri="{FF2B5EF4-FFF2-40B4-BE49-F238E27FC236}">
                <a16:creationId xmlns:a16="http://schemas.microsoft.com/office/drawing/2014/main" id="{B62B5831-826E-55FF-0A20-4E47BC2CFBD8}"/>
              </a:ext>
            </a:extLst>
          </p:cNvPr>
          <p:cNvSpPr/>
          <p:nvPr/>
        </p:nvSpPr>
        <p:spPr>
          <a:xfrm rot="5400000">
            <a:off x="3232954" y="-379287"/>
            <a:ext cx="118875" cy="3607168"/>
          </a:xfrm>
          <a:prstGeom prst="can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0" name="Imagen 69" descr="Imagen que contiene animal&#10;&#10;El contenido generado por IA puede ser incorrecto.">
            <a:extLst>
              <a:ext uri="{FF2B5EF4-FFF2-40B4-BE49-F238E27FC236}">
                <a16:creationId xmlns:a16="http://schemas.microsoft.com/office/drawing/2014/main" id="{55C4C87E-8B88-66CF-AEAE-7B1AFE0EC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993" y="1194843"/>
            <a:ext cx="818548" cy="461060"/>
          </a:xfrm>
          <a:prstGeom prst="rect">
            <a:avLst/>
          </a:prstGeom>
        </p:spPr>
      </p:pic>
      <p:pic>
        <p:nvPicPr>
          <p:cNvPr id="72" name="Imagen 71" descr="Una imagen de una flor&#10;&#10;El contenido generado por IA puede ser incorrecto.">
            <a:extLst>
              <a:ext uri="{FF2B5EF4-FFF2-40B4-BE49-F238E27FC236}">
                <a16:creationId xmlns:a16="http://schemas.microsoft.com/office/drawing/2014/main" id="{2BF967A1-7D47-CDAA-3B3D-034CF9DC4E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0" y="1059465"/>
            <a:ext cx="1302293" cy="832446"/>
          </a:xfrm>
          <a:prstGeom prst="rect">
            <a:avLst/>
          </a:prstGeom>
        </p:spPr>
      </p:pic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62B7785E-2F80-13F0-CE86-DEE13F3FC979}"/>
              </a:ext>
            </a:extLst>
          </p:cNvPr>
          <p:cNvCxnSpPr>
            <a:cxnSpLocks/>
          </p:cNvCxnSpPr>
          <p:nvPr/>
        </p:nvCxnSpPr>
        <p:spPr>
          <a:xfrm>
            <a:off x="5095976" y="1270853"/>
            <a:ext cx="1" cy="2947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CuadroTexto 77">
            <a:extLst>
              <a:ext uri="{FF2B5EF4-FFF2-40B4-BE49-F238E27FC236}">
                <a16:creationId xmlns:a16="http://schemas.microsoft.com/office/drawing/2014/main" id="{AC76ABA8-E898-D16E-9E56-83B4048699FF}"/>
              </a:ext>
            </a:extLst>
          </p:cNvPr>
          <p:cNvSpPr txBox="1"/>
          <p:nvPr/>
        </p:nvSpPr>
        <p:spPr>
          <a:xfrm>
            <a:off x="1291492" y="1237847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</a:t>
            </a:r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2C5BC554-029D-AED1-AFCD-C42B13D0F914}"/>
              </a:ext>
            </a:extLst>
          </p:cNvPr>
          <p:cNvSpPr/>
          <p:nvPr/>
        </p:nvSpPr>
        <p:spPr>
          <a:xfrm>
            <a:off x="11093570" y="1347638"/>
            <a:ext cx="116932" cy="1217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109CD33A-4E1E-D2F2-1068-E2EAD5619C07}"/>
              </a:ext>
            </a:extLst>
          </p:cNvPr>
          <p:cNvSpPr txBox="1"/>
          <p:nvPr/>
        </p:nvSpPr>
        <p:spPr>
          <a:xfrm>
            <a:off x="4087003" y="496643"/>
            <a:ext cx="201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RECOMBINATION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C7392D5E-9E9D-0375-CEDD-D5032D439DED}"/>
              </a:ext>
            </a:extLst>
          </p:cNvPr>
          <p:cNvSpPr txBox="1"/>
          <p:nvPr/>
        </p:nvSpPr>
        <p:spPr>
          <a:xfrm>
            <a:off x="9975377" y="496643"/>
            <a:ext cx="91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</a:p>
        </p:txBody>
      </p:sp>
      <p:pic>
        <p:nvPicPr>
          <p:cNvPr id="95" name="Imagen 94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9DE5264C-5BD9-3B44-14B7-178E74585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18" y="2762653"/>
            <a:ext cx="2857500" cy="2857500"/>
          </a:xfrm>
          <a:prstGeom prst="rect">
            <a:avLst/>
          </a:prstGeom>
        </p:spPr>
      </p:pic>
      <p:sp>
        <p:nvSpPr>
          <p:cNvPr id="104" name="CuadroTexto 103">
            <a:extLst>
              <a:ext uri="{FF2B5EF4-FFF2-40B4-BE49-F238E27FC236}">
                <a16:creationId xmlns:a16="http://schemas.microsoft.com/office/drawing/2014/main" id="{654B0B18-3F9E-B195-1F8D-B15DF9A60102}"/>
              </a:ext>
            </a:extLst>
          </p:cNvPr>
          <p:cNvSpPr txBox="1"/>
          <p:nvPr/>
        </p:nvSpPr>
        <p:spPr>
          <a:xfrm>
            <a:off x="993107" y="5744294"/>
            <a:ext cx="3109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Cosmological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redshift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5" name="Grupo 124">
            <a:extLst>
              <a:ext uri="{FF2B5EF4-FFF2-40B4-BE49-F238E27FC236}">
                <a16:creationId xmlns:a16="http://schemas.microsoft.com/office/drawing/2014/main" id="{EA5D2AD3-4532-8BE1-EBCC-538013AE3EA7}"/>
              </a:ext>
            </a:extLst>
          </p:cNvPr>
          <p:cNvGrpSpPr/>
          <p:nvPr/>
        </p:nvGrpSpPr>
        <p:grpSpPr>
          <a:xfrm>
            <a:off x="2904770" y="2288982"/>
            <a:ext cx="8188800" cy="3916977"/>
            <a:chOff x="2904770" y="2288982"/>
            <a:chExt cx="8188800" cy="3916977"/>
          </a:xfrm>
        </p:grpSpPr>
        <p:cxnSp>
          <p:nvCxnSpPr>
            <p:cNvPr id="99" name="Conector recto 98">
              <a:extLst>
                <a:ext uri="{FF2B5EF4-FFF2-40B4-BE49-F238E27FC236}">
                  <a16:creationId xmlns:a16="http://schemas.microsoft.com/office/drawing/2014/main" id="{AFC9B254-C290-538E-41E2-D36495255CCF}"/>
                </a:ext>
              </a:extLst>
            </p:cNvPr>
            <p:cNvCxnSpPr>
              <a:cxnSpLocks/>
            </p:cNvCxnSpPr>
            <p:nvPr/>
          </p:nvCxnSpPr>
          <p:spPr>
            <a:xfrm>
              <a:off x="2945606" y="3739984"/>
              <a:ext cx="2150368" cy="2465975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>
              <a:extLst>
                <a:ext uri="{FF2B5EF4-FFF2-40B4-BE49-F238E27FC236}">
                  <a16:creationId xmlns:a16="http://schemas.microsoft.com/office/drawing/2014/main" id="{C4E4A4B1-4EA7-E095-C32B-E0F073F702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4770" y="2288982"/>
              <a:ext cx="2191204" cy="1326861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2CEA5F37-2108-443C-0AED-C85BDBC100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9876" y="2288982"/>
              <a:ext cx="8003206" cy="1277312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7AF61EF0-A842-E55A-423B-3E31B30B6B69}"/>
                </a:ext>
              </a:extLst>
            </p:cNvPr>
            <p:cNvCxnSpPr>
              <a:cxnSpLocks/>
            </p:cNvCxnSpPr>
            <p:nvPr/>
          </p:nvCxnSpPr>
          <p:spPr>
            <a:xfrm>
              <a:off x="3110712" y="3690435"/>
              <a:ext cx="7962370" cy="2515524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Imagen 107" descr="Gráfico, Gráfico de dispersión&#10;&#10;El contenido generado por IA puede ser incorrecto.">
              <a:extLst>
                <a:ext uri="{FF2B5EF4-FFF2-40B4-BE49-F238E27FC236}">
                  <a16:creationId xmlns:a16="http://schemas.microsoft.com/office/drawing/2014/main" id="{AFDF15D7-A3A7-2DBF-5367-48825B2B6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974" y="2289682"/>
              <a:ext cx="5997596" cy="391627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6" name="Rectángulo 115">
              <a:extLst>
                <a:ext uri="{FF2B5EF4-FFF2-40B4-BE49-F238E27FC236}">
                  <a16:creationId xmlns:a16="http://schemas.microsoft.com/office/drawing/2014/main" id="{91FF3CA0-06A9-62DC-0BA3-0B8B92AB33AF}"/>
                </a:ext>
              </a:extLst>
            </p:cNvPr>
            <p:cNvSpPr/>
            <p:nvPr/>
          </p:nvSpPr>
          <p:spPr>
            <a:xfrm rot="20579937">
              <a:off x="2919591" y="3589278"/>
              <a:ext cx="176300" cy="12772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BEA02F4E-2C04-794C-2A81-F306CEE65383}"/>
              </a:ext>
            </a:extLst>
          </p:cNvPr>
          <p:cNvSpPr txBox="1"/>
          <p:nvPr/>
        </p:nvSpPr>
        <p:spPr>
          <a:xfrm>
            <a:off x="11138850" y="6381427"/>
            <a:ext cx="796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3/35</a:t>
            </a:r>
          </a:p>
        </p:txBody>
      </p:sp>
    </p:spTree>
    <p:extLst>
      <p:ext uri="{BB962C8B-B14F-4D97-AF65-F5344CB8AC3E}">
        <p14:creationId xmlns:p14="http://schemas.microsoft.com/office/powerpoint/2010/main" val="36821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9DBF2-1BAA-25D9-E31A-1FF2EEB6B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1BB00D65-FC75-94A0-1D3D-93E4E584AF88}"/>
                  </a:ext>
                </a:extLst>
              </p:cNvPr>
              <p:cNvSpPr/>
              <p:nvPr/>
            </p:nvSpPr>
            <p:spPr>
              <a:xfrm>
                <a:off x="4521570" y="1581888"/>
                <a:ext cx="1148811" cy="300816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380.000 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yr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1BB00D65-FC75-94A0-1D3D-93E4E584AF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570" y="1581888"/>
                <a:ext cx="1148811" cy="3008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1DA5EBD2-8E01-A7CA-BFB2-F45916104152}"/>
                  </a:ext>
                </a:extLst>
              </p:cNvPr>
              <p:cNvSpPr/>
              <p:nvPr/>
            </p:nvSpPr>
            <p:spPr>
              <a:xfrm>
                <a:off x="4686703" y="1007610"/>
                <a:ext cx="818547" cy="2469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.000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1DA5EBD2-8E01-A7CA-BFB2-F45916104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703" y="1007610"/>
                <a:ext cx="818547" cy="246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D580A78D-5AB5-63C7-9B0A-89DF2888BA30}"/>
                  </a:ext>
                </a:extLst>
              </p:cNvPr>
              <p:cNvSpPr/>
              <p:nvPr/>
            </p:nvSpPr>
            <p:spPr>
              <a:xfrm>
                <a:off x="10022994" y="1007610"/>
                <a:ext cx="818547" cy="24698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,725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D580A78D-5AB5-63C7-9B0A-89DF2888BA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2994" y="1007610"/>
                <a:ext cx="818547" cy="246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65305AFE-B87C-0728-BFEE-B446210B0FFF}"/>
                  </a:ext>
                </a:extLst>
              </p:cNvPr>
              <p:cNvSpPr/>
              <p:nvPr/>
            </p:nvSpPr>
            <p:spPr>
              <a:xfrm>
                <a:off x="9857861" y="1533736"/>
                <a:ext cx="1148811" cy="300816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13,8 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Gyr</m:t>
                      </m:r>
                    </m:oMath>
                  </m:oMathPara>
                </a14:m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65305AFE-B87C-0728-BFEE-B446210B0F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7861" y="1533736"/>
                <a:ext cx="1148811" cy="3008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B1BE74E2-4A70-DF03-79EF-8E564687B410}"/>
              </a:ext>
            </a:extLst>
          </p:cNvPr>
          <p:cNvCxnSpPr>
            <a:cxnSpLocks/>
          </p:cNvCxnSpPr>
          <p:nvPr/>
        </p:nvCxnSpPr>
        <p:spPr>
          <a:xfrm flipV="1">
            <a:off x="1488806" y="1411645"/>
            <a:ext cx="9604764" cy="6595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Cilindro 64">
            <a:extLst>
              <a:ext uri="{FF2B5EF4-FFF2-40B4-BE49-F238E27FC236}">
                <a16:creationId xmlns:a16="http://schemas.microsoft.com/office/drawing/2014/main" id="{29FDD091-473F-6F5E-4B21-8F03C1579576}"/>
              </a:ext>
            </a:extLst>
          </p:cNvPr>
          <p:cNvSpPr/>
          <p:nvPr/>
        </p:nvSpPr>
        <p:spPr>
          <a:xfrm rot="5400000">
            <a:off x="3260827" y="-407159"/>
            <a:ext cx="118876" cy="3662914"/>
          </a:xfrm>
          <a:prstGeom prst="can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2" name="Imagen 71" descr="Una imagen de una flor&#10;&#10;El contenido generado por IA puede ser incorrecto.">
            <a:extLst>
              <a:ext uri="{FF2B5EF4-FFF2-40B4-BE49-F238E27FC236}">
                <a16:creationId xmlns:a16="http://schemas.microsoft.com/office/drawing/2014/main" id="{536E77B0-9D96-04E4-D891-D43F8A7D44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0" y="1059465"/>
            <a:ext cx="1302293" cy="832446"/>
          </a:xfrm>
          <a:prstGeom prst="rect">
            <a:avLst/>
          </a:prstGeom>
        </p:spPr>
      </p:pic>
      <p:sp>
        <p:nvSpPr>
          <p:cNvPr id="78" name="CuadroTexto 77">
            <a:extLst>
              <a:ext uri="{FF2B5EF4-FFF2-40B4-BE49-F238E27FC236}">
                <a16:creationId xmlns:a16="http://schemas.microsoft.com/office/drawing/2014/main" id="{6F84F9BB-962E-B326-AB1F-75A581379601}"/>
              </a:ext>
            </a:extLst>
          </p:cNvPr>
          <p:cNvSpPr txBox="1"/>
          <p:nvPr/>
        </p:nvSpPr>
        <p:spPr>
          <a:xfrm>
            <a:off x="1291492" y="1237847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</a:t>
            </a:r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FA9A326D-CD48-6320-0C23-061E328F103A}"/>
              </a:ext>
            </a:extLst>
          </p:cNvPr>
          <p:cNvSpPr/>
          <p:nvPr/>
        </p:nvSpPr>
        <p:spPr>
          <a:xfrm>
            <a:off x="11093570" y="1347638"/>
            <a:ext cx="116932" cy="1217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B8F64386-C3F8-ECB1-D32B-9ACBBC567702}"/>
              </a:ext>
            </a:extLst>
          </p:cNvPr>
          <p:cNvSpPr txBox="1"/>
          <p:nvPr/>
        </p:nvSpPr>
        <p:spPr>
          <a:xfrm>
            <a:off x="4087003" y="496643"/>
            <a:ext cx="201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RECOMBINATION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1298B438-7179-1495-46D3-7A5645956465}"/>
              </a:ext>
            </a:extLst>
          </p:cNvPr>
          <p:cNvSpPr txBox="1"/>
          <p:nvPr/>
        </p:nvSpPr>
        <p:spPr>
          <a:xfrm>
            <a:off x="9975377" y="496643"/>
            <a:ext cx="91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</a:p>
        </p:txBody>
      </p:sp>
      <p:sp>
        <p:nvSpPr>
          <p:cNvPr id="2" name="Cilindro 1">
            <a:extLst>
              <a:ext uri="{FF2B5EF4-FFF2-40B4-BE49-F238E27FC236}">
                <a16:creationId xmlns:a16="http://schemas.microsoft.com/office/drawing/2014/main" id="{CB52F1A0-6A12-AFAA-7A73-A5FF7240ED71}"/>
              </a:ext>
            </a:extLst>
          </p:cNvPr>
          <p:cNvSpPr/>
          <p:nvPr/>
        </p:nvSpPr>
        <p:spPr>
          <a:xfrm rot="5400000">
            <a:off x="7704683" y="-1256151"/>
            <a:ext cx="118878" cy="5360898"/>
          </a:xfrm>
          <a:prstGeom prst="can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3EF0D756-A013-9613-BCE5-BCA7A5E673F4}"/>
              </a:ext>
            </a:extLst>
          </p:cNvPr>
          <p:cNvCxnSpPr>
            <a:cxnSpLocks/>
          </p:cNvCxnSpPr>
          <p:nvPr/>
        </p:nvCxnSpPr>
        <p:spPr>
          <a:xfrm>
            <a:off x="5095976" y="1270853"/>
            <a:ext cx="1" cy="2947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0" name="Imagen 69" descr="Imagen que contiene animal&#10;&#10;El contenido generado por IA puede ser incorrecto.">
            <a:extLst>
              <a:ext uri="{FF2B5EF4-FFF2-40B4-BE49-F238E27FC236}">
                <a16:creationId xmlns:a16="http://schemas.microsoft.com/office/drawing/2014/main" id="{62EB24BB-9E96-BB13-FD0B-7AA9C6A891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993" y="1194843"/>
            <a:ext cx="818548" cy="461060"/>
          </a:xfrm>
          <a:prstGeom prst="rect">
            <a:avLst/>
          </a:prstGeom>
        </p:spPr>
      </p:pic>
      <p:pic>
        <p:nvPicPr>
          <p:cNvPr id="1026" name="Picture 2" descr="Schematic diagram of the history of the Universe">
            <a:extLst>
              <a:ext uri="{FF2B5EF4-FFF2-40B4-BE49-F238E27FC236}">
                <a16:creationId xmlns:a16="http://schemas.microsoft.com/office/drawing/2014/main" id="{2700D542-145F-0EB3-1860-73AADF53C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6" b="16619"/>
          <a:stretch>
            <a:fillRect/>
          </a:stretch>
        </p:blipFill>
        <p:spPr bwMode="auto">
          <a:xfrm>
            <a:off x="470224" y="2705652"/>
            <a:ext cx="11251551" cy="247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4EBC21FA-454C-10D9-BD80-A808A622E5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0" b="92811" l="6869" r="91013">
                        <a14:foregroundMark x1="50029" y1="38378" x2="36463" y2="56757"/>
                        <a14:foregroundMark x1="36463" y1="56757" x2="31254" y2="59459"/>
                        <a14:foregroundMark x1="61649" y1="18757" x2="61362" y2="19838"/>
                        <a14:foregroundMark x1="64568" y1="15568" x2="51460" y2="32324"/>
                        <a14:foregroundMark x1="51460" y1="32324" x2="51231" y2="33081"/>
                        <a14:foregroundMark x1="9502" y1="58811" x2="6869" y2="68865"/>
                        <a14:foregroundMark x1="6869" y1="68865" x2="8014" y2="74378"/>
                        <a14:foregroundMark x1="37550" y1="90541" x2="69033" y2="92811"/>
                        <a14:foregroundMark x1="69033" y1="92811" x2="76245" y2="90541"/>
                        <a14:foregroundMark x1="91070" y1="71568" x2="89868" y2="81189"/>
                        <a14:foregroundMark x1="89868" y1="81189" x2="88609" y2="83081"/>
                        <a14:foregroundMark x1="51803" y1="9135" x2="61133" y2="9730"/>
                        <a14:foregroundMark x1="61133" y1="9730" x2="61248" y2="9838"/>
                        <a14:foregroundMark x1="45392" y1="41946" x2="43331" y2="71946"/>
                        <a14:foregroundMark x1="43331" y1="71946" x2="46480" y2="82811"/>
                        <a14:foregroundMark x1="46480" y1="82811" x2="46651" y2="82865"/>
                        <a14:foregroundMark x1="64167" y1="12000" x2="49685" y2="24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24314" flipH="1">
            <a:off x="11178570" y="4506840"/>
            <a:ext cx="539055" cy="57083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92160AF-7450-5427-4934-26C4A2C180CB}"/>
              </a:ext>
            </a:extLst>
          </p:cNvPr>
          <p:cNvSpPr txBox="1"/>
          <p:nvPr/>
        </p:nvSpPr>
        <p:spPr>
          <a:xfrm>
            <a:off x="1755676" y="5620153"/>
            <a:ext cx="8680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those photons look like to us?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8FE85D2-FD19-369A-5C61-46E5E5D2909C}"/>
              </a:ext>
            </a:extLst>
          </p:cNvPr>
          <p:cNvSpPr txBox="1"/>
          <p:nvPr/>
        </p:nvSpPr>
        <p:spPr>
          <a:xfrm>
            <a:off x="11138850" y="6381427"/>
            <a:ext cx="78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4/35</a:t>
            </a:r>
          </a:p>
        </p:txBody>
      </p:sp>
    </p:spTree>
    <p:extLst>
      <p:ext uri="{BB962C8B-B14F-4D97-AF65-F5344CB8AC3E}">
        <p14:creationId xmlns:p14="http://schemas.microsoft.com/office/powerpoint/2010/main" val="284151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C59526-0023-4CCA-262A-21973F009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depends</a:t>
            </a:r>
            <a:r>
              <a:rPr lang="es-ES" dirty="0"/>
              <a:t>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C63177-693D-38A5-60A9-77B89201F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83" y="1651316"/>
            <a:ext cx="3823447" cy="636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F2014E25-6F23-332C-8A45-65F442E9121A}"/>
              </a:ext>
            </a:extLst>
          </p:cNvPr>
          <p:cNvSpPr txBox="1">
            <a:spLocks/>
          </p:cNvSpPr>
          <p:nvPr/>
        </p:nvSpPr>
        <p:spPr>
          <a:xfrm>
            <a:off x="6805070" y="1657586"/>
            <a:ext cx="1005541" cy="636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3600" dirty="0"/>
              <a:t>&amp;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C2589526-8AE1-833F-F205-8E4674113946}"/>
              </a:ext>
            </a:extLst>
          </p:cNvPr>
          <p:cNvSpPr txBox="1">
            <a:spLocks/>
          </p:cNvSpPr>
          <p:nvPr/>
        </p:nvSpPr>
        <p:spPr>
          <a:xfrm>
            <a:off x="8789252" y="1657586"/>
            <a:ext cx="2156012" cy="636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D57F1962-0A61-19C2-8CC7-CF8E6BCB3392}"/>
              </a:ext>
            </a:extLst>
          </p:cNvPr>
          <p:cNvGrpSpPr/>
          <p:nvPr/>
        </p:nvGrpSpPr>
        <p:grpSpPr>
          <a:xfrm>
            <a:off x="793276" y="2638184"/>
            <a:ext cx="6242860" cy="3594847"/>
            <a:chOff x="738799" y="2635622"/>
            <a:chExt cx="6242860" cy="3594847"/>
          </a:xfrm>
        </p:grpSpPr>
        <p:pic>
          <p:nvPicPr>
            <p:cNvPr id="9" name="Imagen 8" descr="Forma, Círculo&#10;&#10;El contenido generado por IA puede ser incorrecto.">
              <a:extLst>
                <a:ext uri="{FF2B5EF4-FFF2-40B4-BE49-F238E27FC236}">
                  <a16:creationId xmlns:a16="http://schemas.microsoft.com/office/drawing/2014/main" id="{06BDB1C3-5223-9CCA-4BCC-A2298A102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99" y="2635622"/>
              <a:ext cx="6242860" cy="3594847"/>
            </a:xfrm>
            <a:prstGeom prst="rect">
              <a:avLst/>
            </a:prstGeom>
          </p:spPr>
        </p:pic>
        <p:pic>
          <p:nvPicPr>
            <p:cNvPr id="14" name="Imagen 13" descr="Dibujo de una persona&#10;&#10;El contenido generado por IA puede ser incorrecto.">
              <a:extLst>
                <a:ext uri="{FF2B5EF4-FFF2-40B4-BE49-F238E27FC236}">
                  <a16:creationId xmlns:a16="http://schemas.microsoft.com/office/drawing/2014/main" id="{A5DBB246-969F-FCC9-D55E-29DB3E0C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30" b="92811" l="6869" r="91013">
                          <a14:foregroundMark x1="50029" y1="38378" x2="36463" y2="56757"/>
                          <a14:foregroundMark x1="36463" y1="56757" x2="31254" y2="59459"/>
                          <a14:foregroundMark x1="61649" y1="18757" x2="61362" y2="19838"/>
                          <a14:foregroundMark x1="64568" y1="15568" x2="51460" y2="32324"/>
                          <a14:foregroundMark x1="51460" y1="32324" x2="51231" y2="33081"/>
                          <a14:foregroundMark x1="9502" y1="58811" x2="6869" y2="68865"/>
                          <a14:foregroundMark x1="6869" y1="68865" x2="8014" y2="74378"/>
                          <a14:foregroundMark x1="37550" y1="90541" x2="69033" y2="92811"/>
                          <a14:foregroundMark x1="69033" y1="92811" x2="76245" y2="90541"/>
                          <a14:foregroundMark x1="91070" y1="71568" x2="89868" y2="81189"/>
                          <a14:foregroundMark x1="89868" y1="81189" x2="88609" y2="83081"/>
                          <a14:foregroundMark x1="51803" y1="9135" x2="61133" y2="9730"/>
                          <a14:foregroundMark x1="61133" y1="9730" x2="61248" y2="9838"/>
                          <a14:foregroundMark x1="45392" y1="41946" x2="43331" y2="71946"/>
                          <a14:foregroundMark x1="43331" y1="71946" x2="46480" y2="82811"/>
                          <a14:foregroundMark x1="46480" y1="82811" x2="46651" y2="82865"/>
                          <a14:foregroundMark x1="64167" y1="12000" x2="49685" y2="247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6351" flipH="1">
              <a:off x="956595" y="4360045"/>
              <a:ext cx="700320" cy="741610"/>
            </a:xfrm>
            <a:prstGeom prst="rect">
              <a:avLst/>
            </a:prstGeom>
          </p:spPr>
        </p:pic>
        <p:pic>
          <p:nvPicPr>
            <p:cNvPr id="16" name="Imagen 15" descr="Imagen en blanco y negro de un barco&#10;&#10;El contenido generado por IA puede ser incorrecto.">
              <a:extLst>
                <a:ext uri="{FF2B5EF4-FFF2-40B4-BE49-F238E27FC236}">
                  <a16:creationId xmlns:a16="http://schemas.microsoft.com/office/drawing/2014/main" id="{2C0E80A3-B31B-E5AA-20A7-09C44233A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15" y="2713545"/>
              <a:ext cx="914809" cy="685533"/>
            </a:xfrm>
            <a:prstGeom prst="rect">
              <a:avLst/>
            </a:prstGeom>
          </p:spPr>
        </p:pic>
        <p:pic>
          <p:nvPicPr>
            <p:cNvPr id="18" name="Imagen 17" descr="Satélite en el espacio&#10;&#10;El contenido generado por IA puede ser incorrecto.">
              <a:extLst>
                <a:ext uri="{FF2B5EF4-FFF2-40B4-BE49-F238E27FC236}">
                  <a16:creationId xmlns:a16="http://schemas.microsoft.com/office/drawing/2014/main" id="{3EDE869D-02D4-6770-8719-D8E91ECE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22734">
              <a:off x="3882789" y="2654537"/>
              <a:ext cx="915366" cy="977153"/>
            </a:xfrm>
            <a:prstGeom prst="rect">
              <a:avLst/>
            </a:prstGeom>
          </p:spPr>
        </p:pic>
        <p:pic>
          <p:nvPicPr>
            <p:cNvPr id="22" name="Imagen 21" descr="Un pastel con un casco negro&#10;&#10;El contenido generado por IA puede ser incorrecto.">
              <a:extLst>
                <a:ext uri="{FF2B5EF4-FFF2-40B4-BE49-F238E27FC236}">
                  <a16:creationId xmlns:a16="http://schemas.microsoft.com/office/drawing/2014/main" id="{7EC53E35-B309-A25D-29AD-2155197B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0" b="97148" l="889" r="97000">
                          <a14:foregroundMark x1="18667" y1="57130" x2="21778" y2="75069"/>
                          <a14:foregroundMark x1="10889" y1="61822" x2="7111" y2="72125"/>
                          <a14:foregroundMark x1="7111" y1="72125" x2="7222" y2="72125"/>
                          <a14:foregroundMark x1="5111" y1="60718" x2="4889" y2="72217"/>
                          <a14:foregroundMark x1="4889" y1="72217" x2="7333" y2="77369"/>
                          <a14:foregroundMark x1="1000" y1="65501" x2="889" y2="70561"/>
                          <a14:foregroundMark x1="10333" y1="75713" x2="18889" y2="82613"/>
                          <a14:foregroundMark x1="9111" y1="78473" x2="23000" y2="86201"/>
                          <a14:foregroundMark x1="23000" y1="86201" x2="23000" y2="86201"/>
                          <a14:foregroundMark x1="26111" y1="89788" x2="45111" y2="91720"/>
                          <a14:foregroundMark x1="31778" y1="91996" x2="49778" y2="94112"/>
                          <a14:foregroundMark x1="40556" y1="95400" x2="63444" y2="96504"/>
                          <a14:foregroundMark x1="64222" y1="94664" x2="68889" y2="90432"/>
                          <a14:foregroundMark x1="59000" y1="91904" x2="79222" y2="89788"/>
                          <a14:foregroundMark x1="60000" y1="86845" x2="76000" y2="83257"/>
                          <a14:foregroundMark x1="41111" y1="75529" x2="70222" y2="74057"/>
                          <a14:foregroundMark x1="27667" y1="69917" x2="79222" y2="76633"/>
                          <a14:foregroundMark x1="33889" y1="64029" x2="79000" y2="65777"/>
                          <a14:foregroundMark x1="74667" y1="94940" x2="84778" y2="90064"/>
                          <a14:foregroundMark x1="84778" y1="90064" x2="92333" y2="73505"/>
                          <a14:foregroundMark x1="92333" y1="73505" x2="92333" y2="73413"/>
                          <a14:foregroundMark x1="93444" y1="73321" x2="90667" y2="87305"/>
                          <a14:foregroundMark x1="90667" y1="87305" x2="86333" y2="89696"/>
                          <a14:foregroundMark x1="93333" y1="70377" x2="92111" y2="86477"/>
                          <a14:foregroundMark x1="92111" y1="86477" x2="89111" y2="88684"/>
                          <a14:foregroundMark x1="94889" y1="70929" x2="93333" y2="86201"/>
                          <a14:foregroundMark x1="93333" y1="86201" x2="92111" y2="87121"/>
                          <a14:foregroundMark x1="79889" y1="95308" x2="87111" y2="92180"/>
                          <a14:foregroundMark x1="93111" y1="87580" x2="88222" y2="90892"/>
                          <a14:foregroundMark x1="94556" y1="86477" x2="91222" y2="89604"/>
                          <a14:foregroundMark x1="83333" y1="94388" x2="88889" y2="92364"/>
                          <a14:foregroundMark x1="24556" y1="75989" x2="66444" y2="86385"/>
                          <a14:foregroundMark x1="29667" y1="79577" x2="46444" y2="86569"/>
                          <a14:foregroundMark x1="46444" y1="86569" x2="28222" y2="83625"/>
                          <a14:foregroundMark x1="28222" y1="83625" x2="51556" y2="86937"/>
                          <a14:foregroundMark x1="51556" y1="86937" x2="57778" y2="91720"/>
                          <a14:foregroundMark x1="95667" y1="75161" x2="95889" y2="84085"/>
                          <a14:foregroundMark x1="95889" y1="84085" x2="94778" y2="85557"/>
                          <a14:foregroundMark x1="61444" y1="97608" x2="76111" y2="94204"/>
                          <a14:foregroundMark x1="27000" y1="63293" x2="18222" y2="55106"/>
                          <a14:foregroundMark x1="18222" y1="55106" x2="33111" y2="62190"/>
                          <a14:foregroundMark x1="33111" y1="62190" x2="32667" y2="61638"/>
                          <a14:foregroundMark x1="15889" y1="46550" x2="31000" y2="60902"/>
                          <a14:foregroundMark x1="54222" y1="69365" x2="88222" y2="65777"/>
                          <a14:foregroundMark x1="81444" y1="63661" x2="92889" y2="58326"/>
                          <a14:foregroundMark x1="92889" y1="58326" x2="92889" y2="58142"/>
                          <a14:foregroundMark x1="90111" y1="64857" x2="97222" y2="57038"/>
                          <a14:foregroundMark x1="85111" y1="70285" x2="84889" y2="83257"/>
                          <a14:foregroundMark x1="76444" y1="15271" x2="60111" y2="22723"/>
                          <a14:foregroundMark x1="60111" y1="22723" x2="51889" y2="31739"/>
                          <a14:foregroundMark x1="51889" y1="31739" x2="52111" y2="31739"/>
                          <a14:foregroundMark x1="71222" y1="10304" x2="60111" y2="15547"/>
                          <a14:foregroundMark x1="60111" y1="15547" x2="50000" y2="25575"/>
                          <a14:foregroundMark x1="50000" y1="25575" x2="50556" y2="25575"/>
                          <a14:foregroundMark x1="79444" y1="7912" x2="65000" y2="9660"/>
                          <a14:foregroundMark x1="65000" y1="9660" x2="48667" y2="18031"/>
                          <a14:foregroundMark x1="48667" y1="18031" x2="48889" y2="19411"/>
                          <a14:foregroundMark x1="77556" y1="8924" x2="57333" y2="35879"/>
                          <a14:foregroundMark x1="57333" y1="35879" x2="58000" y2="36523"/>
                          <a14:foregroundMark x1="83889" y1="9660" x2="58667" y2="36799"/>
                          <a14:foregroundMark x1="58667" y1="36799" x2="58667" y2="36799"/>
                          <a14:foregroundMark x1="78111" y1="16467" x2="65333" y2="47838"/>
                          <a14:foregroundMark x1="65333" y1="47838" x2="75556" y2="45262"/>
                          <a14:foregroundMark x1="75556" y1="45262" x2="75556" y2="45170"/>
                          <a14:foregroundMark x1="87222" y1="5796" x2="59333" y2="9108"/>
                          <a14:foregroundMark x1="59333" y1="9108" x2="52333" y2="15731"/>
                          <a14:foregroundMark x1="52333" y1="15731" x2="52333" y2="15731"/>
                          <a14:foregroundMark x1="78556" y1="3680" x2="61556" y2="4600"/>
                          <a14:foregroundMark x1="52444" y1="81417" x2="64667" y2="82889"/>
                          <a14:backgroundMark x1="99111" y1="44342" x2="99778" y2="45446"/>
                          <a14:backgroundMark x1="99222" y1="60350" x2="99444" y2="45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72277">
              <a:off x="4067274" y="4403217"/>
              <a:ext cx="551738" cy="666377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D522E21B-F19D-56C1-F42A-151699F80B72}"/>
                </a:ext>
              </a:extLst>
            </p:cNvPr>
            <p:cNvSpPr txBox="1"/>
            <p:nvPr/>
          </p:nvSpPr>
          <p:spPr>
            <a:xfrm>
              <a:off x="1583611" y="3850714"/>
              <a:ext cx="1482441" cy="52322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PENZIAS AND WILSON - 1965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7877A5-273B-E5E9-5C68-44752C1565C3}"/>
                </a:ext>
              </a:extLst>
            </p:cNvPr>
            <p:cNvSpPr txBox="1"/>
            <p:nvPr/>
          </p:nvSpPr>
          <p:spPr>
            <a:xfrm>
              <a:off x="4613848" y="5709740"/>
              <a:ext cx="1519223" cy="33855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PLANCK - 2013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106D4DA3-F264-3E0D-27ED-FE65D7E22AD1}"/>
                </a:ext>
              </a:extLst>
            </p:cNvPr>
            <p:cNvSpPr txBox="1"/>
            <p:nvPr/>
          </p:nvSpPr>
          <p:spPr>
            <a:xfrm>
              <a:off x="1651540" y="5709740"/>
              <a:ext cx="1346581" cy="33855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WMAP - 2003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CD8DD5F1-B2BE-4B86-FAC5-B00AB2D335AC}"/>
                </a:ext>
              </a:extLst>
            </p:cNvPr>
            <p:cNvSpPr txBox="1"/>
            <p:nvPr/>
          </p:nvSpPr>
          <p:spPr>
            <a:xfrm>
              <a:off x="4702304" y="4035380"/>
              <a:ext cx="1342309" cy="33855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COBE - 1992</a:t>
              </a: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5DAF8E28-9617-20EA-7EFF-BF9B955CBE60}"/>
              </a:ext>
            </a:extLst>
          </p:cNvPr>
          <p:cNvGrpSpPr/>
          <p:nvPr/>
        </p:nvGrpSpPr>
        <p:grpSpPr>
          <a:xfrm>
            <a:off x="6096000" y="2359742"/>
            <a:ext cx="5360964" cy="4133133"/>
            <a:chOff x="6026418" y="2359742"/>
            <a:chExt cx="5360964" cy="4133133"/>
          </a:xfrm>
        </p:grpSpPr>
        <p:pic>
          <p:nvPicPr>
            <p:cNvPr id="32" name="Imagen 31" descr="Imagen que contiene Gráfico&#10;&#10;El contenido generado por IA puede ser incorrecto.">
              <a:extLst>
                <a:ext uri="{FF2B5EF4-FFF2-40B4-BE49-F238E27FC236}">
                  <a16:creationId xmlns:a16="http://schemas.microsoft.com/office/drawing/2014/main" id="{BA9F3CEE-DE95-502A-7064-F84994B8D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7970" y="2378342"/>
              <a:ext cx="3179412" cy="4114533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FFB9A70F-7B68-6AA5-3D78-3CD1369202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6418" y="2359742"/>
              <a:ext cx="2181552" cy="1694930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D8FCC62E-EFED-5C0A-C047-4D04FAD3D2CE}"/>
                </a:ext>
              </a:extLst>
            </p:cNvPr>
            <p:cNvCxnSpPr>
              <a:cxnSpLocks/>
            </p:cNvCxnSpPr>
            <p:nvPr/>
          </p:nvCxnSpPr>
          <p:spPr>
            <a:xfrm>
              <a:off x="6026418" y="4354178"/>
              <a:ext cx="2157802" cy="2138697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57762C7-97EE-54B5-58ED-2416A3AA87A3}"/>
              </a:ext>
            </a:extLst>
          </p:cNvPr>
          <p:cNvSpPr txBox="1"/>
          <p:nvPr/>
        </p:nvSpPr>
        <p:spPr>
          <a:xfrm>
            <a:off x="8515988" y="2597208"/>
            <a:ext cx="1002980" cy="46166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</a:t>
            </a:r>
            <a:r>
              <a:rPr lang="es-E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endParaRPr lang="es-E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5D5F0CA-9A19-89D6-BEF8-8C63E133588D}"/>
              </a:ext>
            </a:extLst>
          </p:cNvPr>
          <p:cNvSpPr txBox="1"/>
          <p:nvPr/>
        </p:nvSpPr>
        <p:spPr>
          <a:xfrm>
            <a:off x="8515988" y="3837887"/>
            <a:ext cx="1214632" cy="46166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</a:t>
            </a:r>
            <a:r>
              <a:rPr lang="es-ES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motion</a:t>
            </a:r>
            <a:endParaRPr lang="es-E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1/1000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EF44C9F-A0AE-AC91-5E4C-1B29F10E3EF8}"/>
              </a:ext>
            </a:extLst>
          </p:cNvPr>
          <p:cNvSpPr txBox="1"/>
          <p:nvPr/>
        </p:nvSpPr>
        <p:spPr>
          <a:xfrm>
            <a:off x="8515988" y="5026881"/>
            <a:ext cx="1214632" cy="46166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Anisotropies</a:t>
            </a:r>
            <a:endParaRPr lang="es-E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1/100.000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D759A74C-33D3-9904-E8D7-17978FCDB424}"/>
              </a:ext>
            </a:extLst>
          </p:cNvPr>
          <p:cNvSpPr txBox="1"/>
          <p:nvPr/>
        </p:nvSpPr>
        <p:spPr>
          <a:xfrm>
            <a:off x="372814" y="6396335"/>
            <a:ext cx="81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5/35</a:t>
            </a:r>
          </a:p>
        </p:txBody>
      </p:sp>
    </p:spTree>
    <p:extLst>
      <p:ext uri="{BB962C8B-B14F-4D97-AF65-F5344CB8AC3E}">
        <p14:creationId xmlns:p14="http://schemas.microsoft.com/office/powerpoint/2010/main" val="2972433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F8BE9A2-8956-141B-BFE6-C607C93D8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18BA24-311E-09C5-3956-1D212D28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52" y="4900051"/>
            <a:ext cx="4705097" cy="1615684"/>
          </a:xfrm>
        </p:spPr>
        <p:txBody>
          <a:bodyPr>
            <a:normAutofit/>
          </a:bodyPr>
          <a:lstStyle/>
          <a:p>
            <a:r>
              <a:rPr lang="es-ES" i="1" dirty="0"/>
              <a:t>So, once </a:t>
            </a:r>
            <a:r>
              <a:rPr lang="es-ES" i="1" dirty="0" err="1"/>
              <a:t>we</a:t>
            </a:r>
            <a:r>
              <a:rPr lang="es-ES" i="1" dirty="0"/>
              <a:t> </a:t>
            </a:r>
            <a:r>
              <a:rPr lang="es-ES" i="1" dirty="0" err="1"/>
              <a:t>have</a:t>
            </a:r>
            <a:r>
              <a:rPr lang="es-ES" i="1" dirty="0"/>
              <a:t> </a:t>
            </a:r>
            <a:r>
              <a:rPr lang="es-ES" i="1" dirty="0" err="1"/>
              <a:t>the</a:t>
            </a:r>
            <a:r>
              <a:rPr lang="es-ES" i="1" dirty="0"/>
              <a:t> </a:t>
            </a:r>
            <a:r>
              <a:rPr lang="es-ES" i="1" dirty="0" err="1"/>
              <a:t>maps</a:t>
            </a:r>
            <a:r>
              <a:rPr lang="es-ES" i="1" dirty="0"/>
              <a:t>… </a:t>
            </a:r>
          </a:p>
        </p:txBody>
      </p:sp>
      <p:pic>
        <p:nvPicPr>
          <p:cNvPr id="5" name="Imagen 4" descr="Imagen que contiene tabla, azul, plato, cd&#10;&#10;El contenido generado por IA puede ser incorrecto.">
            <a:extLst>
              <a:ext uri="{FF2B5EF4-FFF2-40B4-BE49-F238E27FC236}">
                <a16:creationId xmlns:a16="http://schemas.microsoft.com/office/drawing/2014/main" id="{8277D08E-6F69-7AA9-9AF8-E6C1E2067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1" b="17483"/>
          <a:stretch>
            <a:fillRect/>
          </a:stretch>
        </p:blipFill>
        <p:spPr>
          <a:xfrm>
            <a:off x="20" y="10"/>
            <a:ext cx="12191980" cy="455777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4B5D38-6278-9141-336A-5B76FDB43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900051"/>
            <a:ext cx="5753567" cy="1615684"/>
          </a:xfrm>
        </p:spPr>
        <p:txBody>
          <a:bodyPr>
            <a:noAutofit/>
          </a:bodyPr>
          <a:lstStyle/>
          <a:p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do?</a:t>
            </a:r>
          </a:p>
          <a:p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1C3683-FB96-620B-4670-9A1EEF6CECE0}"/>
              </a:ext>
            </a:extLst>
          </p:cNvPr>
          <p:cNvSpPr txBox="1"/>
          <p:nvPr/>
        </p:nvSpPr>
        <p:spPr>
          <a:xfrm rot="1125681">
            <a:off x="4087564" y="-365775"/>
            <a:ext cx="42406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¿?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F487BD-9625-F212-CCE2-54C0A4BE5ADD}"/>
              </a:ext>
            </a:extLst>
          </p:cNvPr>
          <p:cNvSpPr txBox="1"/>
          <p:nvPr/>
        </p:nvSpPr>
        <p:spPr>
          <a:xfrm>
            <a:off x="372814" y="6396335"/>
            <a:ext cx="81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6/35</a:t>
            </a:r>
          </a:p>
        </p:txBody>
      </p:sp>
    </p:spTree>
    <p:extLst>
      <p:ext uri="{BB962C8B-B14F-4D97-AF65-F5344CB8AC3E}">
        <p14:creationId xmlns:p14="http://schemas.microsoft.com/office/powerpoint/2010/main" val="17292855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5ea74a3-92c5-4c31-978a-925c3c799cd0}" enabled="0" method="" siteId="{05ea74a3-92c5-4c31-978a-925c3c799cd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2866</TotalTime>
  <Words>2206</Words>
  <Application>Microsoft Office PowerPoint</Application>
  <PresentationFormat>Panorámica</PresentationFormat>
  <Paragraphs>286</Paragraphs>
  <Slides>42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7" baseType="lpstr">
      <vt:lpstr>Aptos</vt:lpstr>
      <vt:lpstr>Aptos Display</vt:lpstr>
      <vt:lpstr>Arial</vt:lpstr>
      <vt:lpstr>Cambria Math</vt:lpstr>
      <vt:lpstr>Tema de Office</vt:lpstr>
      <vt:lpstr>Artificial Neural Networks Applications to CMB Observations</vt:lpstr>
      <vt:lpstr>Content</vt:lpstr>
      <vt:lpstr>The cosmic microwave background</vt:lpstr>
      <vt:lpstr>What is that?</vt:lpstr>
      <vt:lpstr>What exactly does that mean?</vt:lpstr>
      <vt:lpstr>Presentación de PowerPoint</vt:lpstr>
      <vt:lpstr>Presentación de PowerPoint</vt:lpstr>
      <vt:lpstr>It depends…</vt:lpstr>
      <vt:lpstr>So, once we have the maps… </vt:lpstr>
      <vt:lpstr>Presentación de PowerPoint</vt:lpstr>
      <vt:lpstr>But … ¿What can it tell us about the universe?</vt:lpstr>
      <vt:lpstr>But … ¿What can it tell us about the universe?</vt:lpstr>
      <vt:lpstr>Presentación de PowerPoint</vt:lpstr>
      <vt:lpstr>Presentación de PowerPoint</vt:lpstr>
      <vt:lpstr>Presentación de PowerPoint</vt:lpstr>
      <vt:lpstr>Besides…</vt:lpstr>
      <vt:lpstr>Presentación de PowerPoint</vt:lpstr>
      <vt:lpstr>CMB polarization</vt:lpstr>
      <vt:lpstr>How does this polarization occur?</vt:lpstr>
      <vt:lpstr>Where does the quadrupole anisotropy come from?</vt:lpstr>
      <vt:lpstr>Where does the quadrupole anisotropy come from?</vt:lpstr>
      <vt:lpstr>Presentación de PowerPoint</vt:lpstr>
      <vt:lpstr>Presentación de PowerPoint</vt:lpstr>
      <vt:lpstr>The polarization pattern has two geometrical components</vt:lpstr>
      <vt:lpstr>Presentación de PowerPoint</vt:lpstr>
      <vt:lpstr>1st consideration</vt:lpstr>
      <vt:lpstr>2nd consideration</vt:lpstr>
      <vt:lpstr>What characteristics do we expect to find in a power spectrum of polarization?</vt:lpstr>
      <vt:lpstr>The tensor-to-scalar ratio</vt:lpstr>
      <vt:lpstr>The actual measured polarization spectrum</vt:lpstr>
      <vt:lpstr>Why is it important to measure the CMB polarization?</vt:lpstr>
      <vt:lpstr>Problems measuring the polarization spectrum</vt:lpstr>
      <vt:lpstr>My research project so far</vt:lpstr>
      <vt:lpstr>Outline</vt:lpstr>
      <vt:lpstr>So far … </vt:lpstr>
      <vt:lpstr>So far … </vt:lpstr>
      <vt:lpstr>So far …</vt:lpstr>
      <vt:lpstr>So far …</vt:lpstr>
      <vt:lpstr>Ongoing and future work</vt:lpstr>
      <vt:lpstr>Presentación de PowerPoint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VALENTINA FRANCO VELASQUEZ</dc:creator>
  <cp:lastModifiedBy>VALENTINA FRANCO VELASQUEZ</cp:lastModifiedBy>
  <cp:revision>3</cp:revision>
  <dcterms:created xsi:type="dcterms:W3CDTF">2025-06-17T13:46:57Z</dcterms:created>
  <dcterms:modified xsi:type="dcterms:W3CDTF">2025-06-20T04:49:45Z</dcterms:modified>
</cp:coreProperties>
</file>