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34"/>
  </p:notesMasterIdLst>
  <p:sldIdLst>
    <p:sldId id="267" r:id="rId2"/>
    <p:sldId id="297" r:id="rId3"/>
    <p:sldId id="260" r:id="rId4"/>
    <p:sldId id="272" r:id="rId5"/>
    <p:sldId id="271" r:id="rId6"/>
    <p:sldId id="273" r:id="rId7"/>
    <p:sldId id="269" r:id="rId8"/>
    <p:sldId id="268" r:id="rId9"/>
    <p:sldId id="274" r:id="rId10"/>
    <p:sldId id="275" r:id="rId11"/>
    <p:sldId id="276" r:id="rId12"/>
    <p:sldId id="283" r:id="rId13"/>
    <p:sldId id="282" r:id="rId14"/>
    <p:sldId id="285" r:id="rId15"/>
    <p:sldId id="280" r:id="rId16"/>
    <p:sldId id="261" r:id="rId17"/>
    <p:sldId id="286" r:id="rId18"/>
    <p:sldId id="263" r:id="rId19"/>
    <p:sldId id="287" r:id="rId20"/>
    <p:sldId id="291" r:id="rId21"/>
    <p:sldId id="264" r:id="rId22"/>
    <p:sldId id="288" r:id="rId23"/>
    <p:sldId id="289" r:id="rId24"/>
    <p:sldId id="290" r:id="rId25"/>
    <p:sldId id="292" r:id="rId26"/>
    <p:sldId id="265" r:id="rId27"/>
    <p:sldId id="293" r:id="rId28"/>
    <p:sldId id="294" r:id="rId29"/>
    <p:sldId id="295" r:id="rId30"/>
    <p:sldId id="300" r:id="rId31"/>
    <p:sldId id="298" r:id="rId32"/>
    <p:sldId id="299" r:id="rId3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E9DE"/>
    <a:srgbClr val="182638"/>
    <a:srgbClr val="A776EC"/>
    <a:srgbClr val="00B9D5"/>
    <a:srgbClr val="FF940F"/>
    <a:srgbClr val="3BA99C"/>
    <a:srgbClr val="FCF4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AC9466-08BC-437B-8ACA-BB181466D225}" v="692" dt="2026-06-02T03:24:44.256"/>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6" autoAdjust="0"/>
    <p:restoredTop sz="94660"/>
  </p:normalViewPr>
  <p:slideViewPr>
    <p:cSldViewPr snapToGrid="0">
      <p:cViewPr varScale="1">
        <p:scale>
          <a:sx n="83" d="100"/>
          <a:sy n="83" d="100"/>
        </p:scale>
        <p:origin x="39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ENTINA FRANCO VELASQUEZ" userId="dc6fdba3-44bb-466c-b873-0537c8c9ffba" providerId="ADAL" clId="{61D32474-1A7F-4C0B-BF75-355EA7E224F3}"/>
    <pc:docChg chg="undo redo custSel addSld delSld modSld sldOrd">
      <pc:chgData name="VALENTINA FRANCO VELASQUEZ" userId="dc6fdba3-44bb-466c-b873-0537c8c9ffba" providerId="ADAL" clId="{61D32474-1A7F-4C0B-BF75-355EA7E224F3}" dt="2026-06-02T04:25:12.003" v="7613" actId="1036"/>
      <pc:docMkLst>
        <pc:docMk/>
      </pc:docMkLst>
      <pc:sldChg chg="addSp delSp modSp add del mod ord">
        <pc:chgData name="VALENTINA FRANCO VELASQUEZ" userId="dc6fdba3-44bb-466c-b873-0537c8c9ffba" providerId="ADAL" clId="{61D32474-1A7F-4C0B-BF75-355EA7E224F3}" dt="2026-06-01T17:04:44.439" v="6298" actId="47"/>
        <pc:sldMkLst>
          <pc:docMk/>
          <pc:sldMk cId="2957362630" sldId="257"/>
        </pc:sldMkLst>
        <pc:spChg chg="add del mod">
          <ac:chgData name="VALENTINA FRANCO VELASQUEZ" userId="dc6fdba3-44bb-466c-b873-0537c8c9ffba" providerId="ADAL" clId="{61D32474-1A7F-4C0B-BF75-355EA7E224F3}" dt="2026-06-01T16:50:59.581" v="6255" actId="478"/>
          <ac:spMkLst>
            <pc:docMk/>
            <pc:sldMk cId="2957362630" sldId="257"/>
            <ac:spMk id="2" creationId="{F0DED4C7-377C-3076-8121-BB89D84B7E55}"/>
          </ac:spMkLst>
        </pc:spChg>
        <pc:spChg chg="mod">
          <ac:chgData name="VALENTINA FRANCO VELASQUEZ" userId="dc6fdba3-44bb-466c-b873-0537c8c9ffba" providerId="ADAL" clId="{61D32474-1A7F-4C0B-BF75-355EA7E224F3}" dt="2026-06-01T16:54:51.318" v="6278" actId="20577"/>
          <ac:spMkLst>
            <pc:docMk/>
            <pc:sldMk cId="2957362630" sldId="257"/>
            <ac:spMk id="3" creationId="{BAE79A00-2CF9-AB68-95D6-AF45EB87FC50}"/>
          </ac:spMkLst>
        </pc:spChg>
        <pc:spChg chg="add del">
          <ac:chgData name="VALENTINA FRANCO VELASQUEZ" userId="dc6fdba3-44bb-466c-b873-0537c8c9ffba" providerId="ADAL" clId="{61D32474-1A7F-4C0B-BF75-355EA7E224F3}" dt="2026-06-01T16:48:30.769" v="6233" actId="478"/>
          <ac:spMkLst>
            <pc:docMk/>
            <pc:sldMk cId="2957362630" sldId="257"/>
            <ac:spMk id="5" creationId="{D2129C75-8CFB-E92E-0A5F-5C4247CC3712}"/>
          </ac:spMkLst>
        </pc:spChg>
        <pc:spChg chg="add del mod">
          <ac:chgData name="VALENTINA FRANCO VELASQUEZ" userId="dc6fdba3-44bb-466c-b873-0537c8c9ffba" providerId="ADAL" clId="{61D32474-1A7F-4C0B-BF75-355EA7E224F3}" dt="2026-06-01T16:50:59.581" v="6255" actId="478"/>
          <ac:spMkLst>
            <pc:docMk/>
            <pc:sldMk cId="2957362630" sldId="257"/>
            <ac:spMk id="9" creationId="{0B215C8B-CAB0-FC24-5BFB-A1F9386A8F6F}"/>
          </ac:spMkLst>
        </pc:spChg>
        <pc:picChg chg="add del mod ord">
          <ac:chgData name="VALENTINA FRANCO VELASQUEZ" userId="dc6fdba3-44bb-466c-b873-0537c8c9ffba" providerId="ADAL" clId="{61D32474-1A7F-4C0B-BF75-355EA7E224F3}" dt="2026-06-01T16:51:04.177" v="6256" actId="478"/>
          <ac:picMkLst>
            <pc:docMk/>
            <pc:sldMk cId="2957362630" sldId="257"/>
            <ac:picMk id="7" creationId="{A8310264-71C7-062A-9281-B8677477B033}"/>
          </ac:picMkLst>
        </pc:picChg>
      </pc:sldChg>
      <pc:sldChg chg="addSp modSp del mod">
        <pc:chgData name="VALENTINA FRANCO VELASQUEZ" userId="dc6fdba3-44bb-466c-b873-0537c8c9ffba" providerId="ADAL" clId="{61D32474-1A7F-4C0B-BF75-355EA7E224F3}" dt="2026-06-01T17:16:43.146" v="6317" actId="47"/>
        <pc:sldMkLst>
          <pc:docMk/>
          <pc:sldMk cId="1690655210" sldId="258"/>
        </pc:sldMkLst>
        <pc:spChg chg="mod">
          <ac:chgData name="VALENTINA FRANCO VELASQUEZ" userId="dc6fdba3-44bb-466c-b873-0537c8c9ffba" providerId="ADAL" clId="{61D32474-1A7F-4C0B-BF75-355EA7E224F3}" dt="2026-06-01T16:20:33.088" v="5962" actId="2711"/>
          <ac:spMkLst>
            <pc:docMk/>
            <pc:sldMk cId="1690655210" sldId="258"/>
            <ac:spMk id="3" creationId="{55248C99-EF4C-EE44-25D8-10C35B6CE291}"/>
          </ac:spMkLst>
        </pc:spChg>
        <pc:spChg chg="add mod">
          <ac:chgData name="VALENTINA FRANCO VELASQUEZ" userId="dc6fdba3-44bb-466c-b873-0537c8c9ffba" providerId="ADAL" clId="{61D32474-1A7F-4C0B-BF75-355EA7E224F3}" dt="2026-06-01T16:27:51.784" v="6083" actId="14100"/>
          <ac:spMkLst>
            <pc:docMk/>
            <pc:sldMk cId="1690655210" sldId="258"/>
            <ac:spMk id="4" creationId="{348E11F3-6FAE-25CA-02C1-3936A3B5D642}"/>
          </ac:spMkLst>
        </pc:spChg>
      </pc:sldChg>
      <pc:sldChg chg="modSp del mod">
        <pc:chgData name="VALENTINA FRANCO VELASQUEZ" userId="dc6fdba3-44bb-466c-b873-0537c8c9ffba" providerId="ADAL" clId="{61D32474-1A7F-4C0B-BF75-355EA7E224F3}" dt="2026-06-01T17:12:56.864" v="6312" actId="2696"/>
        <pc:sldMkLst>
          <pc:docMk/>
          <pc:sldMk cId="98471186" sldId="259"/>
        </pc:sldMkLst>
        <pc:spChg chg="mod">
          <ac:chgData name="VALENTINA FRANCO VELASQUEZ" userId="dc6fdba3-44bb-466c-b873-0537c8c9ffba" providerId="ADAL" clId="{61D32474-1A7F-4C0B-BF75-355EA7E224F3}" dt="2026-06-01T16:17:51.507" v="5936" actId="27636"/>
          <ac:spMkLst>
            <pc:docMk/>
            <pc:sldMk cId="98471186" sldId="259"/>
            <ac:spMk id="3" creationId="{6C40105E-6B53-570D-22CB-89283666C82A}"/>
          </ac:spMkLst>
        </pc:spChg>
      </pc:sldChg>
      <pc:sldChg chg="addSp delSp modSp new mod">
        <pc:chgData name="VALENTINA FRANCO VELASQUEZ" userId="dc6fdba3-44bb-466c-b873-0537c8c9ffba" providerId="ADAL" clId="{61D32474-1A7F-4C0B-BF75-355EA7E224F3}" dt="2026-06-01T21:04:06.208" v="6967" actId="14100"/>
        <pc:sldMkLst>
          <pc:docMk/>
          <pc:sldMk cId="2186360075" sldId="260"/>
        </pc:sldMkLst>
        <pc:spChg chg="mod">
          <ac:chgData name="VALENTINA FRANCO VELASQUEZ" userId="dc6fdba3-44bb-466c-b873-0537c8c9ffba" providerId="ADAL" clId="{61D32474-1A7F-4C0B-BF75-355EA7E224F3}" dt="2026-06-01T21:01:57.265" v="6956" actId="207"/>
          <ac:spMkLst>
            <pc:docMk/>
            <pc:sldMk cId="2186360075" sldId="260"/>
            <ac:spMk id="2" creationId="{5C9BC70A-3D0E-43E3-2C2A-C1B5439F85F5}"/>
          </ac:spMkLst>
        </pc:spChg>
        <pc:spChg chg="mod">
          <ac:chgData name="VALENTINA FRANCO VELASQUEZ" userId="dc6fdba3-44bb-466c-b873-0537c8c9ffba" providerId="ADAL" clId="{61D32474-1A7F-4C0B-BF75-355EA7E224F3}" dt="2026-06-01T19:30:45.562" v="6333" actId="2711"/>
          <ac:spMkLst>
            <pc:docMk/>
            <pc:sldMk cId="2186360075" sldId="260"/>
            <ac:spMk id="3" creationId="{AC7088F5-04FC-066D-55A5-2B476374158B}"/>
          </ac:spMkLst>
        </pc:spChg>
        <pc:spChg chg="add mod ord">
          <ac:chgData name="VALENTINA FRANCO VELASQUEZ" userId="dc6fdba3-44bb-466c-b873-0537c8c9ffba" providerId="ADAL" clId="{61D32474-1A7F-4C0B-BF75-355EA7E224F3}" dt="2026-06-01T20:53:19.220" v="6830" actId="164"/>
          <ac:spMkLst>
            <pc:docMk/>
            <pc:sldMk cId="2186360075" sldId="260"/>
            <ac:spMk id="4" creationId="{23B832F0-99DB-E021-B598-DA53CDBFCD07}"/>
          </ac:spMkLst>
        </pc:spChg>
        <pc:spChg chg="add del mod">
          <ac:chgData name="VALENTINA FRANCO VELASQUEZ" userId="dc6fdba3-44bb-466c-b873-0537c8c9ffba" providerId="ADAL" clId="{61D32474-1A7F-4C0B-BF75-355EA7E224F3}" dt="2026-06-01T16:22:11.276" v="5965" actId="478"/>
          <ac:spMkLst>
            <pc:docMk/>
            <pc:sldMk cId="2186360075" sldId="260"/>
            <ac:spMk id="4" creationId="{B5428A12-B310-11C8-7D16-F10EC2408139}"/>
          </ac:spMkLst>
        </pc:spChg>
        <pc:spChg chg="add mod">
          <ac:chgData name="VALENTINA FRANCO VELASQUEZ" userId="dc6fdba3-44bb-466c-b873-0537c8c9ffba" providerId="ADAL" clId="{61D32474-1A7F-4C0B-BF75-355EA7E224F3}" dt="2026-06-01T20:53:19.220" v="6830" actId="164"/>
          <ac:spMkLst>
            <pc:docMk/>
            <pc:sldMk cId="2186360075" sldId="260"/>
            <ac:spMk id="5" creationId="{EC8CB873-E581-1A6D-1AD9-EB8B1B78012E}"/>
          </ac:spMkLst>
        </pc:spChg>
        <pc:spChg chg="add mod">
          <ac:chgData name="VALENTINA FRANCO VELASQUEZ" userId="dc6fdba3-44bb-466c-b873-0537c8c9ffba" providerId="ADAL" clId="{61D32474-1A7F-4C0B-BF75-355EA7E224F3}" dt="2026-06-01T19:31:59.786" v="6338" actId="113"/>
          <ac:spMkLst>
            <pc:docMk/>
            <pc:sldMk cId="2186360075" sldId="260"/>
            <ac:spMk id="7" creationId="{AC3BAA03-796F-3BFA-79AB-0FC9C61E1723}"/>
          </ac:spMkLst>
        </pc:spChg>
        <pc:spChg chg="add mod ord">
          <ac:chgData name="VALENTINA FRANCO VELASQUEZ" userId="dc6fdba3-44bb-466c-b873-0537c8c9ffba" providerId="ADAL" clId="{61D32474-1A7F-4C0B-BF75-355EA7E224F3}" dt="2026-06-01T21:04:06.208" v="6967" actId="14100"/>
          <ac:spMkLst>
            <pc:docMk/>
            <pc:sldMk cId="2186360075" sldId="260"/>
            <ac:spMk id="9" creationId="{B2515487-DFF8-696A-AF04-09011A018F41}"/>
          </ac:spMkLst>
        </pc:spChg>
        <pc:grpChg chg="add mod">
          <ac:chgData name="VALENTINA FRANCO VELASQUEZ" userId="dc6fdba3-44bb-466c-b873-0537c8c9ffba" providerId="ADAL" clId="{61D32474-1A7F-4C0B-BF75-355EA7E224F3}" dt="2026-06-01T20:53:19.220" v="6830" actId="164"/>
          <ac:grpSpMkLst>
            <pc:docMk/>
            <pc:sldMk cId="2186360075" sldId="260"/>
            <ac:grpSpMk id="6" creationId="{BDEAFEC0-7092-3647-3AF6-FCCC0E319A7D}"/>
          </ac:grpSpMkLst>
        </pc:grpChg>
        <pc:picChg chg="add mod">
          <ac:chgData name="VALENTINA FRANCO VELASQUEZ" userId="dc6fdba3-44bb-466c-b873-0537c8c9ffba" providerId="ADAL" clId="{61D32474-1A7F-4C0B-BF75-355EA7E224F3}" dt="2026-05-31T21:27:34.999" v="753" actId="12789"/>
          <ac:picMkLst>
            <pc:docMk/>
            <pc:sldMk cId="2186360075" sldId="260"/>
            <ac:picMk id="8" creationId="{11153E67-663E-B1F9-800C-81C0CB997599}"/>
          </ac:picMkLst>
        </pc:picChg>
      </pc:sldChg>
      <pc:sldChg chg="addSp delSp modSp new mod">
        <pc:chgData name="VALENTINA FRANCO VELASQUEZ" userId="dc6fdba3-44bb-466c-b873-0537c8c9ffba" providerId="ADAL" clId="{61D32474-1A7F-4C0B-BF75-355EA7E224F3}" dt="2026-06-01T21:37:00.432" v="7517" actId="208"/>
        <pc:sldMkLst>
          <pc:docMk/>
          <pc:sldMk cId="2129948498" sldId="261"/>
        </pc:sldMkLst>
        <pc:spChg chg="mod">
          <ac:chgData name="VALENTINA FRANCO VELASQUEZ" userId="dc6fdba3-44bb-466c-b873-0537c8c9ffba" providerId="ADAL" clId="{61D32474-1A7F-4C0B-BF75-355EA7E224F3}" dt="2026-06-01T21:09:40.504" v="7034" actId="20577"/>
          <ac:spMkLst>
            <pc:docMk/>
            <pc:sldMk cId="2129948498" sldId="261"/>
            <ac:spMk id="2" creationId="{D38D0C9B-002A-55BD-9A70-47C5DC6FEC8B}"/>
          </ac:spMkLst>
        </pc:spChg>
        <pc:spChg chg="add del mod">
          <ac:chgData name="VALENTINA FRANCO VELASQUEZ" userId="dc6fdba3-44bb-466c-b873-0537c8c9ffba" providerId="ADAL" clId="{61D32474-1A7F-4C0B-BF75-355EA7E224F3}" dt="2026-06-01T20:54:15.704" v="6845" actId="478"/>
          <ac:spMkLst>
            <pc:docMk/>
            <pc:sldMk cId="2129948498" sldId="261"/>
            <ac:spMk id="3" creationId="{7C55ABA6-E07E-B980-87EB-8C83DE2F5459}"/>
          </ac:spMkLst>
        </pc:spChg>
        <pc:spChg chg="add mod">
          <ac:chgData name="VALENTINA FRANCO VELASQUEZ" userId="dc6fdba3-44bb-466c-b873-0537c8c9ffba" providerId="ADAL" clId="{61D32474-1A7F-4C0B-BF75-355EA7E224F3}" dt="2026-06-01T21:36:27.565" v="7509" actId="1076"/>
          <ac:spMkLst>
            <pc:docMk/>
            <pc:sldMk cId="2129948498" sldId="261"/>
            <ac:spMk id="6" creationId="{4373C28E-DEE4-2305-48B2-37F58DFEB684}"/>
          </ac:spMkLst>
        </pc:spChg>
        <pc:spChg chg="mod">
          <ac:chgData name="VALENTINA FRANCO VELASQUEZ" userId="dc6fdba3-44bb-466c-b873-0537c8c9ffba" providerId="ADAL" clId="{61D32474-1A7F-4C0B-BF75-355EA7E224F3}" dt="2026-06-01T20:56:40.667" v="6878"/>
          <ac:spMkLst>
            <pc:docMk/>
            <pc:sldMk cId="2129948498" sldId="261"/>
            <ac:spMk id="7" creationId="{E0809D61-12B1-67A1-EEFA-5659A8344B1C}"/>
          </ac:spMkLst>
        </pc:spChg>
        <pc:spChg chg="add del mod">
          <ac:chgData name="VALENTINA FRANCO VELASQUEZ" userId="dc6fdba3-44bb-466c-b873-0537c8c9ffba" providerId="ADAL" clId="{61D32474-1A7F-4C0B-BF75-355EA7E224F3}" dt="2026-06-01T07:32:20.939" v="2278" actId="478"/>
          <ac:spMkLst>
            <pc:docMk/>
            <pc:sldMk cId="2129948498" sldId="261"/>
            <ac:spMk id="8" creationId="{98D26C37-223E-A3A3-29E3-52FAEC99AA3F}"/>
          </ac:spMkLst>
        </pc:spChg>
        <pc:spChg chg="mod">
          <ac:chgData name="VALENTINA FRANCO VELASQUEZ" userId="dc6fdba3-44bb-466c-b873-0537c8c9ffba" providerId="ADAL" clId="{61D32474-1A7F-4C0B-BF75-355EA7E224F3}" dt="2026-06-01T20:58:29.093" v="6913" actId="20577"/>
          <ac:spMkLst>
            <pc:docMk/>
            <pc:sldMk cId="2129948498" sldId="261"/>
            <ac:spMk id="8" creationId="{BC6D7CAB-D51C-1949-56E2-768B594199BC}"/>
          </ac:spMkLst>
        </pc:spChg>
        <pc:spChg chg="add mod topLvl">
          <ac:chgData name="VALENTINA FRANCO VELASQUEZ" userId="dc6fdba3-44bb-466c-b873-0537c8c9ffba" providerId="ADAL" clId="{61D32474-1A7F-4C0B-BF75-355EA7E224F3}" dt="2026-06-01T21:36:35.896" v="7510" actId="255"/>
          <ac:spMkLst>
            <pc:docMk/>
            <pc:sldMk cId="2129948498" sldId="261"/>
            <ac:spMk id="9" creationId="{E30BAE45-8BEB-9EE5-94D5-A9BD3AE45A52}"/>
          </ac:spMkLst>
        </pc:spChg>
        <pc:spChg chg="add mod ord topLvl">
          <ac:chgData name="VALENTINA FRANCO VELASQUEZ" userId="dc6fdba3-44bb-466c-b873-0537c8c9ffba" providerId="ADAL" clId="{61D32474-1A7F-4C0B-BF75-355EA7E224F3}" dt="2026-06-01T21:37:00.432" v="7517" actId="208"/>
          <ac:spMkLst>
            <pc:docMk/>
            <pc:sldMk cId="2129948498" sldId="261"/>
            <ac:spMk id="10" creationId="{476546AF-F220-3574-448F-F433A8F40774}"/>
          </ac:spMkLst>
        </pc:spChg>
        <pc:spChg chg="add mod ord">
          <ac:chgData name="VALENTINA FRANCO VELASQUEZ" userId="dc6fdba3-44bb-466c-b873-0537c8c9ffba" providerId="ADAL" clId="{61D32474-1A7F-4C0B-BF75-355EA7E224F3}" dt="2026-06-01T21:09:30.041" v="7030" actId="167"/>
          <ac:spMkLst>
            <pc:docMk/>
            <pc:sldMk cId="2129948498" sldId="261"/>
            <ac:spMk id="11" creationId="{0E38E746-3A8B-FBDE-CD39-0F46482EFD6B}"/>
          </ac:spMkLst>
        </pc:spChg>
        <pc:grpChg chg="add mod">
          <ac:chgData name="VALENTINA FRANCO VELASQUEZ" userId="dc6fdba3-44bb-466c-b873-0537c8c9ffba" providerId="ADAL" clId="{61D32474-1A7F-4C0B-BF75-355EA7E224F3}" dt="2026-06-01T20:56:40.667" v="6878"/>
          <ac:grpSpMkLst>
            <pc:docMk/>
            <pc:sldMk cId="2129948498" sldId="261"/>
            <ac:grpSpMk id="4" creationId="{55E4AA65-8D2B-15AE-32AC-4B9FD15AE323}"/>
          </ac:grpSpMkLst>
        </pc:grpChg>
        <pc:grpChg chg="add del mod">
          <ac:chgData name="VALENTINA FRANCO VELASQUEZ" userId="dc6fdba3-44bb-466c-b873-0537c8c9ffba" providerId="ADAL" clId="{61D32474-1A7F-4C0B-BF75-355EA7E224F3}" dt="2026-06-01T07:51:50.068" v="2457" actId="165"/>
          <ac:grpSpMkLst>
            <pc:docMk/>
            <pc:sldMk cId="2129948498" sldId="261"/>
            <ac:grpSpMk id="11" creationId="{9BEAD8D8-7A59-6076-5377-D8E7368DF43F}"/>
          </ac:grpSpMkLst>
        </pc:grpChg>
        <pc:picChg chg="add mod">
          <ac:chgData name="VALENTINA FRANCO VELASQUEZ" userId="dc6fdba3-44bb-466c-b873-0537c8c9ffba" providerId="ADAL" clId="{61D32474-1A7F-4C0B-BF75-355EA7E224F3}" dt="2026-06-01T21:36:03.972" v="7508" actId="1076"/>
          <ac:picMkLst>
            <pc:docMk/>
            <pc:sldMk cId="2129948498" sldId="261"/>
            <ac:picMk id="5" creationId="{C8999A4E-768E-1914-C19D-12A0FA935822}"/>
          </ac:picMkLst>
        </pc:picChg>
        <pc:cxnChg chg="add del mod">
          <ac:chgData name="VALENTINA FRANCO VELASQUEZ" userId="dc6fdba3-44bb-466c-b873-0537c8c9ffba" providerId="ADAL" clId="{61D32474-1A7F-4C0B-BF75-355EA7E224F3}" dt="2026-06-01T07:40:43.092" v="2386" actId="478"/>
          <ac:cxnSpMkLst>
            <pc:docMk/>
            <pc:sldMk cId="2129948498" sldId="261"/>
            <ac:cxnSpMk id="13" creationId="{A23AEB64-FCAD-9E6F-DB70-66E84950CCD1}"/>
          </ac:cxnSpMkLst>
        </pc:cxnChg>
        <pc:cxnChg chg="add mod">
          <ac:chgData name="VALENTINA FRANCO VELASQUEZ" userId="dc6fdba3-44bb-466c-b873-0537c8c9ffba" providerId="ADAL" clId="{61D32474-1A7F-4C0B-BF75-355EA7E224F3}" dt="2026-06-01T21:36:49.471" v="7514" actId="1582"/>
          <ac:cxnSpMkLst>
            <pc:docMk/>
            <pc:sldMk cId="2129948498" sldId="261"/>
            <ac:cxnSpMk id="15" creationId="{42012C82-A087-51D6-8409-BA0EED2BDD9F}"/>
          </ac:cxnSpMkLst>
        </pc:cxnChg>
      </pc:sldChg>
      <pc:sldChg chg="modSp new del mod">
        <pc:chgData name="VALENTINA FRANCO VELASQUEZ" userId="dc6fdba3-44bb-466c-b873-0537c8c9ffba" providerId="ADAL" clId="{61D32474-1A7F-4C0B-BF75-355EA7E224F3}" dt="2026-06-01T08:48:36.654" v="3003" actId="47"/>
        <pc:sldMkLst>
          <pc:docMk/>
          <pc:sldMk cId="248258806" sldId="262"/>
        </pc:sldMkLst>
      </pc:sldChg>
      <pc:sldChg chg="addSp delSp modSp new mod">
        <pc:chgData name="VALENTINA FRANCO VELASQUEZ" userId="dc6fdba3-44bb-466c-b873-0537c8c9ffba" providerId="ADAL" clId="{61D32474-1A7F-4C0B-BF75-355EA7E224F3}" dt="2026-06-01T21:19:31.364" v="7385" actId="1076"/>
        <pc:sldMkLst>
          <pc:docMk/>
          <pc:sldMk cId="2361593960" sldId="263"/>
        </pc:sldMkLst>
        <pc:spChg chg="mod">
          <ac:chgData name="VALENTINA FRANCO VELASQUEZ" userId="dc6fdba3-44bb-466c-b873-0537c8c9ffba" providerId="ADAL" clId="{61D32474-1A7F-4C0B-BF75-355EA7E224F3}" dt="2026-06-01T21:10:11.128" v="7043" actId="207"/>
          <ac:spMkLst>
            <pc:docMk/>
            <pc:sldMk cId="2361593960" sldId="263"/>
            <ac:spMk id="2" creationId="{2B78CD3C-11F6-F3D6-B42E-91D1F7187711}"/>
          </ac:spMkLst>
        </pc:spChg>
        <pc:spChg chg="mod">
          <ac:chgData name="VALENTINA FRANCO VELASQUEZ" userId="dc6fdba3-44bb-466c-b873-0537c8c9ffba" providerId="ADAL" clId="{61D32474-1A7F-4C0B-BF75-355EA7E224F3}" dt="2026-06-01T21:19:16.379" v="7383" actId="1076"/>
          <ac:spMkLst>
            <pc:docMk/>
            <pc:sldMk cId="2361593960" sldId="263"/>
            <ac:spMk id="3" creationId="{03F734DC-CAA3-4A6E-D1BB-A1DADFBD77B2}"/>
          </ac:spMkLst>
        </pc:spChg>
        <pc:spChg chg="add del mod">
          <ac:chgData name="VALENTINA FRANCO VELASQUEZ" userId="dc6fdba3-44bb-466c-b873-0537c8c9ffba" providerId="ADAL" clId="{61D32474-1A7F-4C0B-BF75-355EA7E224F3}" dt="2026-06-01T20:54:23.254" v="6847" actId="478"/>
          <ac:spMkLst>
            <pc:docMk/>
            <pc:sldMk cId="2361593960" sldId="263"/>
            <ac:spMk id="4" creationId="{5573A4C7-DD48-3134-1D03-806C278F38C9}"/>
          </ac:spMkLst>
        </pc:spChg>
        <pc:spChg chg="add mod topLvl">
          <ac:chgData name="VALENTINA FRANCO VELASQUEZ" userId="dc6fdba3-44bb-466c-b873-0537c8c9ffba" providerId="ADAL" clId="{61D32474-1A7F-4C0B-BF75-355EA7E224F3}" dt="2026-06-01T21:19:25.261" v="7384" actId="164"/>
          <ac:spMkLst>
            <pc:docMk/>
            <pc:sldMk cId="2361593960" sldId="263"/>
            <ac:spMk id="6" creationId="{36A3EF57-B1CD-B6C1-94FA-36C1A4B784B4}"/>
          </ac:spMkLst>
        </pc:spChg>
        <pc:spChg chg="add mod topLvl">
          <ac:chgData name="VALENTINA FRANCO VELASQUEZ" userId="dc6fdba3-44bb-466c-b873-0537c8c9ffba" providerId="ADAL" clId="{61D32474-1A7F-4C0B-BF75-355EA7E224F3}" dt="2026-06-01T21:19:25.261" v="7384" actId="164"/>
          <ac:spMkLst>
            <pc:docMk/>
            <pc:sldMk cId="2361593960" sldId="263"/>
            <ac:spMk id="12" creationId="{762BE334-5CAE-FBA4-D073-F6B08B66955F}"/>
          </ac:spMkLst>
        </pc:spChg>
        <pc:spChg chg="add mod topLvl">
          <ac:chgData name="VALENTINA FRANCO VELASQUEZ" userId="dc6fdba3-44bb-466c-b873-0537c8c9ffba" providerId="ADAL" clId="{61D32474-1A7F-4C0B-BF75-355EA7E224F3}" dt="2026-06-01T21:19:25.261" v="7384" actId="164"/>
          <ac:spMkLst>
            <pc:docMk/>
            <pc:sldMk cId="2361593960" sldId="263"/>
            <ac:spMk id="13" creationId="{66381BAA-8673-6CFE-F54D-E6209B059FCB}"/>
          </ac:spMkLst>
        </pc:spChg>
        <pc:spChg chg="mod">
          <ac:chgData name="VALENTINA FRANCO VELASQUEZ" userId="dc6fdba3-44bb-466c-b873-0537c8c9ffba" providerId="ADAL" clId="{61D32474-1A7F-4C0B-BF75-355EA7E224F3}" dt="2026-06-01T20:56:43.677" v="6880"/>
          <ac:spMkLst>
            <pc:docMk/>
            <pc:sldMk cId="2361593960" sldId="263"/>
            <ac:spMk id="15" creationId="{D118DC90-2786-E20C-8D68-D71B0B218314}"/>
          </ac:spMkLst>
        </pc:spChg>
        <pc:spChg chg="add mod topLvl">
          <ac:chgData name="VALENTINA FRANCO VELASQUEZ" userId="dc6fdba3-44bb-466c-b873-0537c8c9ffba" providerId="ADAL" clId="{61D32474-1A7F-4C0B-BF75-355EA7E224F3}" dt="2026-06-01T21:19:25.261" v="7384" actId="164"/>
          <ac:spMkLst>
            <pc:docMk/>
            <pc:sldMk cId="2361593960" sldId="263"/>
            <ac:spMk id="17" creationId="{D1385413-F6F6-B476-1833-3A6E40C36693}"/>
          </ac:spMkLst>
        </pc:spChg>
        <pc:spChg chg="add mod topLvl">
          <ac:chgData name="VALENTINA FRANCO VELASQUEZ" userId="dc6fdba3-44bb-466c-b873-0537c8c9ffba" providerId="ADAL" clId="{61D32474-1A7F-4C0B-BF75-355EA7E224F3}" dt="2026-06-01T21:19:25.261" v="7384" actId="164"/>
          <ac:spMkLst>
            <pc:docMk/>
            <pc:sldMk cId="2361593960" sldId="263"/>
            <ac:spMk id="18" creationId="{7C148CD8-4371-DA91-44B1-77F6020AF8E0}"/>
          </ac:spMkLst>
        </pc:spChg>
        <pc:spChg chg="add mod topLvl">
          <ac:chgData name="VALENTINA FRANCO VELASQUEZ" userId="dc6fdba3-44bb-466c-b873-0537c8c9ffba" providerId="ADAL" clId="{61D32474-1A7F-4C0B-BF75-355EA7E224F3}" dt="2026-06-01T21:19:25.261" v="7384" actId="164"/>
          <ac:spMkLst>
            <pc:docMk/>
            <pc:sldMk cId="2361593960" sldId="263"/>
            <ac:spMk id="19" creationId="{A46F1877-BA60-5543-26CF-023DB3F9EE68}"/>
          </ac:spMkLst>
        </pc:spChg>
        <pc:spChg chg="add mod topLvl">
          <ac:chgData name="VALENTINA FRANCO VELASQUEZ" userId="dc6fdba3-44bb-466c-b873-0537c8c9ffba" providerId="ADAL" clId="{61D32474-1A7F-4C0B-BF75-355EA7E224F3}" dt="2026-06-01T21:19:25.261" v="7384" actId="164"/>
          <ac:spMkLst>
            <pc:docMk/>
            <pc:sldMk cId="2361593960" sldId="263"/>
            <ac:spMk id="20" creationId="{A3C701B8-B3CE-3682-D72B-BE14F50468C6}"/>
          </ac:spMkLst>
        </pc:spChg>
        <pc:spChg chg="add del mod">
          <ac:chgData name="VALENTINA FRANCO VELASQUEZ" userId="dc6fdba3-44bb-466c-b873-0537c8c9ffba" providerId="ADAL" clId="{61D32474-1A7F-4C0B-BF75-355EA7E224F3}" dt="2026-06-01T09:53:26.362" v="3400" actId="478"/>
          <ac:spMkLst>
            <pc:docMk/>
            <pc:sldMk cId="2361593960" sldId="263"/>
            <ac:spMk id="25" creationId="{0DDBA233-F10C-196E-F3AA-A0E961B654F2}"/>
          </ac:spMkLst>
        </pc:spChg>
        <pc:spChg chg="mod">
          <ac:chgData name="VALENTINA FRANCO VELASQUEZ" userId="dc6fdba3-44bb-466c-b873-0537c8c9ffba" providerId="ADAL" clId="{61D32474-1A7F-4C0B-BF75-355EA7E224F3}" dt="2026-06-01T20:58:52.774" v="6919" actId="20577"/>
          <ac:spMkLst>
            <pc:docMk/>
            <pc:sldMk cId="2361593960" sldId="263"/>
            <ac:spMk id="25" creationId="{E6508950-BE40-9F87-617D-F5E028A819E0}"/>
          </ac:spMkLst>
        </pc:spChg>
        <pc:spChg chg="add mod ord">
          <ac:chgData name="VALENTINA FRANCO VELASQUEZ" userId="dc6fdba3-44bb-466c-b873-0537c8c9ffba" providerId="ADAL" clId="{61D32474-1A7F-4C0B-BF75-355EA7E224F3}" dt="2026-06-01T21:10:07.888" v="7042" actId="167"/>
          <ac:spMkLst>
            <pc:docMk/>
            <pc:sldMk cId="2361593960" sldId="263"/>
            <ac:spMk id="27" creationId="{4F6B176E-2381-3308-7F97-BC740B408F60}"/>
          </ac:spMkLst>
        </pc:spChg>
        <pc:spChg chg="add mod topLvl">
          <ac:chgData name="VALENTINA FRANCO VELASQUEZ" userId="dc6fdba3-44bb-466c-b873-0537c8c9ffba" providerId="ADAL" clId="{61D32474-1A7F-4C0B-BF75-355EA7E224F3}" dt="2026-06-01T21:19:25.261" v="7384" actId="164"/>
          <ac:spMkLst>
            <pc:docMk/>
            <pc:sldMk cId="2361593960" sldId="263"/>
            <ac:spMk id="29" creationId="{A36A86B6-A49A-5CA5-70E9-DC1427E64331}"/>
          </ac:spMkLst>
        </pc:spChg>
        <pc:spChg chg="add mod">
          <ac:chgData name="VALENTINA FRANCO VELASQUEZ" userId="dc6fdba3-44bb-466c-b873-0537c8c9ffba" providerId="ADAL" clId="{61D32474-1A7F-4C0B-BF75-355EA7E224F3}" dt="2026-06-01T09:53:46.601" v="3405"/>
          <ac:spMkLst>
            <pc:docMk/>
            <pc:sldMk cId="2361593960" sldId="263"/>
            <ac:spMk id="30" creationId="{C29E9CF0-8F32-96DB-04D8-562694D5A9F3}"/>
          </ac:spMkLst>
        </pc:spChg>
        <pc:spChg chg="add mod topLvl">
          <ac:chgData name="VALENTINA FRANCO VELASQUEZ" userId="dc6fdba3-44bb-466c-b873-0537c8c9ffba" providerId="ADAL" clId="{61D32474-1A7F-4C0B-BF75-355EA7E224F3}" dt="2026-06-01T21:19:25.261" v="7384" actId="164"/>
          <ac:spMkLst>
            <pc:docMk/>
            <pc:sldMk cId="2361593960" sldId="263"/>
            <ac:spMk id="31" creationId="{D7195300-73AC-C115-57BD-20A6EEFEB384}"/>
          </ac:spMkLst>
        </pc:spChg>
        <pc:spChg chg="mod">
          <ac:chgData name="VALENTINA FRANCO VELASQUEZ" userId="dc6fdba3-44bb-466c-b873-0537c8c9ffba" providerId="ADAL" clId="{61D32474-1A7F-4C0B-BF75-355EA7E224F3}" dt="2026-06-01T15:13:47.233" v="4813"/>
          <ac:spMkLst>
            <pc:docMk/>
            <pc:sldMk cId="2361593960" sldId="263"/>
            <ac:spMk id="36" creationId="{F4CED5DE-0D48-C298-63D0-7A7859AC8012}"/>
          </ac:spMkLst>
        </pc:spChg>
        <pc:spChg chg="mod">
          <ac:chgData name="VALENTINA FRANCO VELASQUEZ" userId="dc6fdba3-44bb-466c-b873-0537c8c9ffba" providerId="ADAL" clId="{61D32474-1A7F-4C0B-BF75-355EA7E224F3}" dt="2026-06-01T15:13:47.233" v="4813"/>
          <ac:spMkLst>
            <pc:docMk/>
            <pc:sldMk cId="2361593960" sldId="263"/>
            <ac:spMk id="38" creationId="{C76BFCC9-C8D9-5227-3150-D30E157BFE86}"/>
          </ac:spMkLst>
        </pc:spChg>
        <pc:spChg chg="mod">
          <ac:chgData name="VALENTINA FRANCO VELASQUEZ" userId="dc6fdba3-44bb-466c-b873-0537c8c9ffba" providerId="ADAL" clId="{61D32474-1A7F-4C0B-BF75-355EA7E224F3}" dt="2026-06-01T15:13:47.233" v="4813"/>
          <ac:spMkLst>
            <pc:docMk/>
            <pc:sldMk cId="2361593960" sldId="263"/>
            <ac:spMk id="39" creationId="{686573D9-6720-D1D1-0A58-439E2EEE9E3A}"/>
          </ac:spMkLst>
        </pc:spChg>
        <pc:spChg chg="mod">
          <ac:chgData name="VALENTINA FRANCO VELASQUEZ" userId="dc6fdba3-44bb-466c-b873-0537c8c9ffba" providerId="ADAL" clId="{61D32474-1A7F-4C0B-BF75-355EA7E224F3}" dt="2026-06-01T15:13:47.233" v="4813"/>
          <ac:spMkLst>
            <pc:docMk/>
            <pc:sldMk cId="2361593960" sldId="263"/>
            <ac:spMk id="41" creationId="{37A2EBF5-76DF-6B43-2BA1-C296E735E457}"/>
          </ac:spMkLst>
        </pc:spChg>
        <pc:spChg chg="mod">
          <ac:chgData name="VALENTINA FRANCO VELASQUEZ" userId="dc6fdba3-44bb-466c-b873-0537c8c9ffba" providerId="ADAL" clId="{61D32474-1A7F-4C0B-BF75-355EA7E224F3}" dt="2026-06-01T15:13:47.233" v="4813"/>
          <ac:spMkLst>
            <pc:docMk/>
            <pc:sldMk cId="2361593960" sldId="263"/>
            <ac:spMk id="42" creationId="{C7CF16C5-3FD4-A9A0-34C1-F0F70EAE86F5}"/>
          </ac:spMkLst>
        </pc:spChg>
        <pc:spChg chg="mod">
          <ac:chgData name="VALENTINA FRANCO VELASQUEZ" userId="dc6fdba3-44bb-466c-b873-0537c8c9ffba" providerId="ADAL" clId="{61D32474-1A7F-4C0B-BF75-355EA7E224F3}" dt="2026-06-01T15:13:47.233" v="4813"/>
          <ac:spMkLst>
            <pc:docMk/>
            <pc:sldMk cId="2361593960" sldId="263"/>
            <ac:spMk id="44" creationId="{13067E5B-4E79-3419-D775-95B796D51F4F}"/>
          </ac:spMkLst>
        </pc:spChg>
        <pc:spChg chg="mod">
          <ac:chgData name="VALENTINA FRANCO VELASQUEZ" userId="dc6fdba3-44bb-466c-b873-0537c8c9ffba" providerId="ADAL" clId="{61D32474-1A7F-4C0B-BF75-355EA7E224F3}" dt="2026-06-01T15:13:47.233" v="4813"/>
          <ac:spMkLst>
            <pc:docMk/>
            <pc:sldMk cId="2361593960" sldId="263"/>
            <ac:spMk id="50" creationId="{D6FDD53A-34F6-EEE5-AA8F-26DE0CEF8DF2}"/>
          </ac:spMkLst>
        </pc:spChg>
        <pc:spChg chg="mod">
          <ac:chgData name="VALENTINA FRANCO VELASQUEZ" userId="dc6fdba3-44bb-466c-b873-0537c8c9ffba" providerId="ADAL" clId="{61D32474-1A7F-4C0B-BF75-355EA7E224F3}" dt="2026-06-01T15:13:47.233" v="4813"/>
          <ac:spMkLst>
            <pc:docMk/>
            <pc:sldMk cId="2361593960" sldId="263"/>
            <ac:spMk id="52" creationId="{216D8AD8-77A7-6F03-E414-549160E26865}"/>
          </ac:spMkLst>
        </pc:spChg>
        <pc:spChg chg="mod">
          <ac:chgData name="VALENTINA FRANCO VELASQUEZ" userId="dc6fdba3-44bb-466c-b873-0537c8c9ffba" providerId="ADAL" clId="{61D32474-1A7F-4C0B-BF75-355EA7E224F3}" dt="2026-06-01T15:13:47.233" v="4813"/>
          <ac:spMkLst>
            <pc:docMk/>
            <pc:sldMk cId="2361593960" sldId="263"/>
            <ac:spMk id="57" creationId="{CBD2E9E4-8E97-1820-63CF-132EEEAEF854}"/>
          </ac:spMkLst>
        </pc:spChg>
        <pc:spChg chg="mod">
          <ac:chgData name="VALENTINA FRANCO VELASQUEZ" userId="dc6fdba3-44bb-466c-b873-0537c8c9ffba" providerId="ADAL" clId="{61D32474-1A7F-4C0B-BF75-355EA7E224F3}" dt="2026-06-01T15:13:47.233" v="4813"/>
          <ac:spMkLst>
            <pc:docMk/>
            <pc:sldMk cId="2361593960" sldId="263"/>
            <ac:spMk id="58" creationId="{9639F6A3-30A9-057E-A401-77955BD3AB55}"/>
          </ac:spMkLst>
        </pc:spChg>
        <pc:grpChg chg="add mod">
          <ac:chgData name="VALENTINA FRANCO VELASQUEZ" userId="dc6fdba3-44bb-466c-b873-0537c8c9ffba" providerId="ADAL" clId="{61D32474-1A7F-4C0B-BF75-355EA7E224F3}" dt="2026-06-01T20:56:43.677" v="6880"/>
          <ac:grpSpMkLst>
            <pc:docMk/>
            <pc:sldMk cId="2361593960" sldId="263"/>
            <ac:grpSpMk id="7" creationId="{78BAF538-F300-8FBB-B004-4C3A8F033754}"/>
          </ac:grpSpMkLst>
        </pc:grpChg>
        <pc:grpChg chg="add del mod topLvl">
          <ac:chgData name="VALENTINA FRANCO VELASQUEZ" userId="dc6fdba3-44bb-466c-b873-0537c8c9ffba" providerId="ADAL" clId="{61D32474-1A7F-4C0B-BF75-355EA7E224F3}" dt="2026-06-01T19:56:51.907" v="6557" actId="165"/>
          <ac:grpSpMkLst>
            <pc:docMk/>
            <pc:sldMk cId="2361593960" sldId="263"/>
            <ac:grpSpMk id="14" creationId="{DB6EF2FD-AC0F-C43B-D682-22319B083931}"/>
          </ac:grpSpMkLst>
        </pc:grpChg>
        <pc:grpChg chg="add del mod topLvl">
          <ac:chgData name="VALENTINA FRANCO VELASQUEZ" userId="dc6fdba3-44bb-466c-b873-0537c8c9ffba" providerId="ADAL" clId="{61D32474-1A7F-4C0B-BF75-355EA7E224F3}" dt="2026-06-01T19:57:26.668" v="6562" actId="165"/>
          <ac:grpSpMkLst>
            <pc:docMk/>
            <pc:sldMk cId="2361593960" sldId="263"/>
            <ac:grpSpMk id="21" creationId="{9FF387D0-72B3-1C5E-CEDD-B8E2A5F43E07}"/>
          </ac:grpSpMkLst>
        </pc:grpChg>
        <pc:grpChg chg="add del mod ord">
          <ac:chgData name="VALENTINA FRANCO VELASQUEZ" userId="dc6fdba3-44bb-466c-b873-0537c8c9ffba" providerId="ADAL" clId="{61D32474-1A7F-4C0B-BF75-355EA7E224F3}" dt="2026-06-01T19:57:30.454" v="6563" actId="165"/>
          <ac:grpSpMkLst>
            <pc:docMk/>
            <pc:sldMk cId="2361593960" sldId="263"/>
            <ac:grpSpMk id="22" creationId="{FDCBA409-26A4-3CCA-A44E-02CF5A06D6E6}"/>
          </ac:grpSpMkLst>
        </pc:grpChg>
        <pc:grpChg chg="add del mod">
          <ac:chgData name="VALENTINA FRANCO VELASQUEZ" userId="dc6fdba3-44bb-466c-b873-0537c8c9ffba" providerId="ADAL" clId="{61D32474-1A7F-4C0B-BF75-355EA7E224F3}" dt="2026-06-01T19:57:33.616" v="6564" actId="165"/>
          <ac:grpSpMkLst>
            <pc:docMk/>
            <pc:sldMk cId="2361593960" sldId="263"/>
            <ac:grpSpMk id="23" creationId="{8B00E4D8-CDB8-2A7C-E7C7-F7DFFECAB08A}"/>
          </ac:grpSpMkLst>
        </pc:grpChg>
        <pc:grpChg chg="add del mod">
          <ac:chgData name="VALENTINA FRANCO VELASQUEZ" userId="dc6fdba3-44bb-466c-b873-0537c8c9ffba" providerId="ADAL" clId="{61D32474-1A7F-4C0B-BF75-355EA7E224F3}" dt="2026-06-01T19:57:36.981" v="6565" actId="165"/>
          <ac:grpSpMkLst>
            <pc:docMk/>
            <pc:sldMk cId="2361593960" sldId="263"/>
            <ac:grpSpMk id="24" creationId="{65785D67-E621-E355-E791-4501F32ECF99}"/>
          </ac:grpSpMkLst>
        </pc:grpChg>
        <pc:grpChg chg="add del mod">
          <ac:chgData name="VALENTINA FRANCO VELASQUEZ" userId="dc6fdba3-44bb-466c-b873-0537c8c9ffba" providerId="ADAL" clId="{61D32474-1A7F-4C0B-BF75-355EA7E224F3}" dt="2026-06-01T19:57:21.018" v="6561" actId="165"/>
          <ac:grpSpMkLst>
            <pc:docMk/>
            <pc:sldMk cId="2361593960" sldId="263"/>
            <ac:grpSpMk id="26" creationId="{6629D4F4-E6FF-F45C-8D9E-CD8081DCB438}"/>
          </ac:grpSpMkLst>
        </pc:grpChg>
        <pc:grpChg chg="mod">
          <ac:chgData name="VALENTINA FRANCO VELASQUEZ" userId="dc6fdba3-44bb-466c-b873-0537c8c9ffba" providerId="ADAL" clId="{61D32474-1A7F-4C0B-BF75-355EA7E224F3}" dt="2026-06-01T21:19:31.364" v="7385" actId="1076"/>
          <ac:grpSpMkLst>
            <pc:docMk/>
            <pc:sldMk cId="2361593960" sldId="263"/>
            <ac:grpSpMk id="28" creationId="{B89DA8A7-C0A5-A86A-3B03-D87B37C34E9F}"/>
          </ac:grpSpMkLst>
        </pc:grpChg>
        <pc:grpChg chg="add mod">
          <ac:chgData name="VALENTINA FRANCO VELASQUEZ" userId="dc6fdba3-44bb-466c-b873-0537c8c9ffba" providerId="ADAL" clId="{61D32474-1A7F-4C0B-BF75-355EA7E224F3}" dt="2026-06-01T09:50:34.402" v="3373" actId="1076"/>
          <ac:grpSpMkLst>
            <pc:docMk/>
            <pc:sldMk cId="2361593960" sldId="263"/>
            <ac:grpSpMk id="28" creationId="{CB9BCED6-3004-FDB5-B786-3C19A1B646FA}"/>
          </ac:grpSpMkLst>
        </pc:grpChg>
        <pc:grpChg chg="add mod">
          <ac:chgData name="VALENTINA FRANCO VELASQUEZ" userId="dc6fdba3-44bb-466c-b873-0537c8c9ffba" providerId="ADAL" clId="{61D32474-1A7F-4C0B-BF75-355EA7E224F3}" dt="2026-06-01T09:57:00.999" v="3442" actId="12789"/>
          <ac:grpSpMkLst>
            <pc:docMk/>
            <pc:sldMk cId="2361593960" sldId="263"/>
            <ac:grpSpMk id="32" creationId="{9DF120AF-1553-F273-9C5F-1945E1C0B7E9}"/>
          </ac:grpSpMkLst>
        </pc:grpChg>
        <pc:grpChg chg="add del mod">
          <ac:chgData name="VALENTINA FRANCO VELASQUEZ" userId="dc6fdba3-44bb-466c-b873-0537c8c9ffba" providerId="ADAL" clId="{61D32474-1A7F-4C0B-BF75-355EA7E224F3}" dt="2026-06-01T19:56:46.910" v="6556" actId="165"/>
          <ac:grpSpMkLst>
            <pc:docMk/>
            <pc:sldMk cId="2361593960" sldId="263"/>
            <ac:grpSpMk id="33" creationId="{634ADD11-8D87-E575-F804-EDA56BF05BA0}"/>
          </ac:grpSpMkLst>
        </pc:grpChg>
        <pc:picChg chg="add mod topLvl modCrop">
          <ac:chgData name="VALENTINA FRANCO VELASQUEZ" userId="dc6fdba3-44bb-466c-b873-0537c8c9ffba" providerId="ADAL" clId="{61D32474-1A7F-4C0B-BF75-355EA7E224F3}" dt="2026-06-01T19:56:51.907" v="6557" actId="165"/>
          <ac:picMkLst>
            <pc:docMk/>
            <pc:sldMk cId="2361593960" sldId="263"/>
            <ac:picMk id="5" creationId="{EAA8557C-8F00-31B5-11EC-6C5732C1E3F6}"/>
          </ac:picMkLst>
        </pc:picChg>
        <pc:picChg chg="add mod topLvl modCrop">
          <ac:chgData name="VALENTINA FRANCO VELASQUEZ" userId="dc6fdba3-44bb-466c-b873-0537c8c9ffba" providerId="ADAL" clId="{61D32474-1A7F-4C0B-BF75-355EA7E224F3}" dt="2026-06-01T19:57:26.668" v="6562" actId="165"/>
          <ac:picMkLst>
            <pc:docMk/>
            <pc:sldMk cId="2361593960" sldId="263"/>
            <ac:picMk id="8" creationId="{84D39C2C-4A9C-F9C3-836F-AE6F0B713BE0}"/>
          </ac:picMkLst>
        </pc:picChg>
        <pc:picChg chg="add mod topLvl modCrop">
          <ac:chgData name="VALENTINA FRANCO VELASQUEZ" userId="dc6fdba3-44bb-466c-b873-0537c8c9ffba" providerId="ADAL" clId="{61D32474-1A7F-4C0B-BF75-355EA7E224F3}" dt="2026-06-01T21:19:25.261" v="7384" actId="164"/>
          <ac:picMkLst>
            <pc:docMk/>
            <pc:sldMk cId="2361593960" sldId="263"/>
            <ac:picMk id="9" creationId="{499227A1-3C8F-4358-8240-999E879AA5A3}"/>
          </ac:picMkLst>
        </pc:picChg>
        <pc:picChg chg="add mod topLvl modCrop">
          <ac:chgData name="VALENTINA FRANCO VELASQUEZ" userId="dc6fdba3-44bb-466c-b873-0537c8c9ffba" providerId="ADAL" clId="{61D32474-1A7F-4C0B-BF75-355EA7E224F3}" dt="2026-06-01T19:57:33.616" v="6564" actId="165"/>
          <ac:picMkLst>
            <pc:docMk/>
            <pc:sldMk cId="2361593960" sldId="263"/>
            <ac:picMk id="10" creationId="{A552D6E7-6158-E377-7EEC-C667FD43D3F6}"/>
          </ac:picMkLst>
        </pc:picChg>
        <pc:picChg chg="add mod topLvl modCrop">
          <ac:chgData name="VALENTINA FRANCO VELASQUEZ" userId="dc6fdba3-44bb-466c-b873-0537c8c9ffba" providerId="ADAL" clId="{61D32474-1A7F-4C0B-BF75-355EA7E224F3}" dt="2026-06-01T19:57:36.981" v="6565" actId="165"/>
          <ac:picMkLst>
            <pc:docMk/>
            <pc:sldMk cId="2361593960" sldId="263"/>
            <ac:picMk id="11" creationId="{7A813794-6EEE-0F44-0F9E-36C908C3B1D5}"/>
          </ac:picMkLst>
        </pc:picChg>
        <pc:cxnChg chg="add mod">
          <ac:chgData name="VALENTINA FRANCO VELASQUEZ" userId="dc6fdba3-44bb-466c-b873-0537c8c9ffba" providerId="ADAL" clId="{61D32474-1A7F-4C0B-BF75-355EA7E224F3}" dt="2026-06-01T19:57:03.786" v="6559" actId="208"/>
          <ac:cxnSpMkLst>
            <pc:docMk/>
            <pc:sldMk cId="2361593960" sldId="263"/>
            <ac:cxnSpMk id="16" creationId="{9C5950A3-8C3B-FB69-0AD7-7B627498C1BF}"/>
          </ac:cxnSpMkLst>
        </pc:cxnChg>
      </pc:sldChg>
      <pc:sldChg chg="addSp delSp modSp add mod">
        <pc:chgData name="VALENTINA FRANCO VELASQUEZ" userId="dc6fdba3-44bb-466c-b873-0537c8c9ffba" providerId="ADAL" clId="{61D32474-1A7F-4C0B-BF75-355EA7E224F3}" dt="2026-06-01T21:34:51.904" v="7504" actId="1076"/>
        <pc:sldMkLst>
          <pc:docMk/>
          <pc:sldMk cId="505306964" sldId="264"/>
        </pc:sldMkLst>
        <pc:spChg chg="mod">
          <ac:chgData name="VALENTINA FRANCO VELASQUEZ" userId="dc6fdba3-44bb-466c-b873-0537c8c9ffba" providerId="ADAL" clId="{61D32474-1A7F-4C0B-BF75-355EA7E224F3}" dt="2026-06-01T21:10:37.608" v="7052" actId="207"/>
          <ac:spMkLst>
            <pc:docMk/>
            <pc:sldMk cId="505306964" sldId="264"/>
            <ac:spMk id="2" creationId="{9CBDC882-3441-6D66-F07D-505A19D3F8F1}"/>
          </ac:spMkLst>
        </pc:spChg>
        <pc:spChg chg="add del mod">
          <ac:chgData name="VALENTINA FRANCO VELASQUEZ" userId="dc6fdba3-44bb-466c-b873-0537c8c9ffba" providerId="ADAL" clId="{61D32474-1A7F-4C0B-BF75-355EA7E224F3}" dt="2026-06-01T20:55:30.328" v="6854" actId="478"/>
          <ac:spMkLst>
            <pc:docMk/>
            <pc:sldMk cId="505306964" sldId="264"/>
            <ac:spMk id="3" creationId="{C4E08FF7-74AB-6D71-546F-410A78AB0273}"/>
          </ac:spMkLst>
        </pc:spChg>
        <pc:spChg chg="del mod">
          <ac:chgData name="VALENTINA FRANCO VELASQUEZ" userId="dc6fdba3-44bb-466c-b873-0537c8c9ffba" providerId="ADAL" clId="{61D32474-1A7F-4C0B-BF75-355EA7E224F3}" dt="2026-06-01T12:15:38.190" v="4093" actId="478"/>
          <ac:spMkLst>
            <pc:docMk/>
            <pc:sldMk cId="505306964" sldId="264"/>
            <ac:spMk id="3" creationId="{E346DD0C-368A-B9F1-B470-26FB6248C994}"/>
          </ac:spMkLst>
        </pc:spChg>
        <pc:spChg chg="mod">
          <ac:chgData name="VALENTINA FRANCO VELASQUEZ" userId="dc6fdba3-44bb-466c-b873-0537c8c9ffba" providerId="ADAL" clId="{61D32474-1A7F-4C0B-BF75-355EA7E224F3}" dt="2026-06-01T12:11:20.697" v="4035"/>
          <ac:spMkLst>
            <pc:docMk/>
            <pc:sldMk cId="505306964" sldId="264"/>
            <ac:spMk id="6" creationId="{8CBCC2C5-8051-BCEB-6F16-34CACA31ED63}"/>
          </ac:spMkLst>
        </pc:spChg>
        <pc:spChg chg="mod">
          <ac:chgData name="VALENTINA FRANCO VELASQUEZ" userId="dc6fdba3-44bb-466c-b873-0537c8c9ffba" providerId="ADAL" clId="{61D32474-1A7F-4C0B-BF75-355EA7E224F3}" dt="2026-06-01T20:56:47.955" v="6883"/>
          <ac:spMkLst>
            <pc:docMk/>
            <pc:sldMk cId="505306964" sldId="264"/>
            <ac:spMk id="9" creationId="{095CDC2F-5BBB-E4F4-F8F2-22EC67B5D708}"/>
          </ac:spMkLst>
        </pc:spChg>
        <pc:spChg chg="mod">
          <ac:chgData name="VALENTINA FRANCO VELASQUEZ" userId="dc6fdba3-44bb-466c-b873-0537c8c9ffba" providerId="ADAL" clId="{61D32474-1A7F-4C0B-BF75-355EA7E224F3}" dt="2026-06-01T12:11:20.697" v="4035"/>
          <ac:spMkLst>
            <pc:docMk/>
            <pc:sldMk cId="505306964" sldId="264"/>
            <ac:spMk id="9" creationId="{31D3F257-BEBC-EE9C-CD9C-B798A21ACC77}"/>
          </ac:spMkLst>
        </pc:spChg>
        <pc:spChg chg="mod">
          <ac:chgData name="VALENTINA FRANCO VELASQUEZ" userId="dc6fdba3-44bb-466c-b873-0537c8c9ffba" providerId="ADAL" clId="{61D32474-1A7F-4C0B-BF75-355EA7E224F3}" dt="2026-06-01T20:59:09.916" v="6925" actId="14100"/>
          <ac:spMkLst>
            <pc:docMk/>
            <pc:sldMk cId="505306964" sldId="264"/>
            <ac:spMk id="10" creationId="{9B71F0A9-1CAF-20E2-F856-E258A9A93FF1}"/>
          </ac:spMkLst>
        </pc:spChg>
        <pc:spChg chg="add mod ord">
          <ac:chgData name="VALENTINA FRANCO VELASQUEZ" userId="dc6fdba3-44bb-466c-b873-0537c8c9ffba" providerId="ADAL" clId="{61D32474-1A7F-4C0B-BF75-355EA7E224F3}" dt="2026-06-01T21:10:34.627" v="7051" actId="167"/>
          <ac:spMkLst>
            <pc:docMk/>
            <pc:sldMk cId="505306964" sldId="264"/>
            <ac:spMk id="11" creationId="{81C965A1-50C1-9367-D63E-9C5C4F82F398}"/>
          </ac:spMkLst>
        </pc:spChg>
        <pc:spChg chg="mod">
          <ac:chgData name="VALENTINA FRANCO VELASQUEZ" userId="dc6fdba3-44bb-466c-b873-0537c8c9ffba" providerId="ADAL" clId="{61D32474-1A7F-4C0B-BF75-355EA7E224F3}" dt="2026-06-01T12:11:20.697" v="4035"/>
          <ac:spMkLst>
            <pc:docMk/>
            <pc:sldMk cId="505306964" sldId="264"/>
            <ac:spMk id="13" creationId="{3F8CCBEB-7D25-E30C-AA66-01D98F4BC706}"/>
          </ac:spMkLst>
        </pc:spChg>
        <pc:spChg chg="add mod">
          <ac:chgData name="VALENTINA FRANCO VELASQUEZ" userId="dc6fdba3-44bb-466c-b873-0537c8c9ffba" providerId="ADAL" clId="{61D32474-1A7F-4C0B-BF75-355EA7E224F3}" dt="2026-06-01T21:33:43.444" v="7493" actId="255"/>
          <ac:spMkLst>
            <pc:docMk/>
            <pc:sldMk cId="505306964" sldId="264"/>
            <ac:spMk id="14" creationId="{CEDC3E73-5C46-4066-4CC1-BC97058EFC55}"/>
          </ac:spMkLst>
        </pc:spChg>
        <pc:spChg chg="add mod">
          <ac:chgData name="VALENTINA FRANCO VELASQUEZ" userId="dc6fdba3-44bb-466c-b873-0537c8c9ffba" providerId="ADAL" clId="{61D32474-1A7F-4C0B-BF75-355EA7E224F3}" dt="2026-06-01T21:34:39.242" v="7501" actId="1076"/>
          <ac:spMkLst>
            <pc:docMk/>
            <pc:sldMk cId="505306964" sldId="264"/>
            <ac:spMk id="15" creationId="{7BDE4BBF-760B-064D-FDCC-AB67E8E9D49E}"/>
          </ac:spMkLst>
        </pc:spChg>
        <pc:spChg chg="add mod">
          <ac:chgData name="VALENTINA FRANCO VELASQUEZ" userId="dc6fdba3-44bb-466c-b873-0537c8c9ffba" providerId="ADAL" clId="{61D32474-1A7F-4C0B-BF75-355EA7E224F3}" dt="2026-06-01T21:34:33.057" v="7500" actId="1076"/>
          <ac:spMkLst>
            <pc:docMk/>
            <pc:sldMk cId="505306964" sldId="264"/>
            <ac:spMk id="16" creationId="{EB3D53AB-6B34-E37F-3FAF-F8C7E8AE9367}"/>
          </ac:spMkLst>
        </pc:spChg>
        <pc:spChg chg="add mod">
          <ac:chgData name="VALENTINA FRANCO VELASQUEZ" userId="dc6fdba3-44bb-466c-b873-0537c8c9ffba" providerId="ADAL" clId="{61D32474-1A7F-4C0B-BF75-355EA7E224F3}" dt="2026-06-01T21:34:51.904" v="7504" actId="1076"/>
          <ac:spMkLst>
            <pc:docMk/>
            <pc:sldMk cId="505306964" sldId="264"/>
            <ac:spMk id="17" creationId="{CAC694CD-5D18-C653-2B2F-BA1C0FA33C70}"/>
          </ac:spMkLst>
        </pc:spChg>
        <pc:spChg chg="add mod">
          <ac:chgData name="VALENTINA FRANCO VELASQUEZ" userId="dc6fdba3-44bb-466c-b873-0537c8c9ffba" providerId="ADAL" clId="{61D32474-1A7F-4C0B-BF75-355EA7E224F3}" dt="2026-06-01T21:34:47.270" v="7503" actId="1076"/>
          <ac:spMkLst>
            <pc:docMk/>
            <pc:sldMk cId="505306964" sldId="264"/>
            <ac:spMk id="18" creationId="{1A70766C-4678-8821-9CD1-608E07EF7AE5}"/>
          </ac:spMkLst>
        </pc:spChg>
        <pc:spChg chg="add mod">
          <ac:chgData name="VALENTINA FRANCO VELASQUEZ" userId="dc6fdba3-44bb-466c-b873-0537c8c9ffba" providerId="ADAL" clId="{61D32474-1A7F-4C0B-BF75-355EA7E224F3}" dt="2026-06-01T21:34:00.235" v="7495" actId="1076"/>
          <ac:spMkLst>
            <pc:docMk/>
            <pc:sldMk cId="505306964" sldId="264"/>
            <ac:spMk id="19" creationId="{0E98CDFD-F9C7-1420-EED6-51062186F61F}"/>
          </ac:spMkLst>
        </pc:spChg>
        <pc:spChg chg="mod">
          <ac:chgData name="VALENTINA FRANCO VELASQUEZ" userId="dc6fdba3-44bb-466c-b873-0537c8c9ffba" providerId="ADAL" clId="{61D32474-1A7F-4C0B-BF75-355EA7E224F3}" dt="2026-06-01T12:11:20.697" v="4035"/>
          <ac:spMkLst>
            <pc:docMk/>
            <pc:sldMk cId="505306964" sldId="264"/>
            <ac:spMk id="19" creationId="{DE1ECBD8-2B3A-DCBC-26EA-C2C828ADA1D9}"/>
          </ac:spMkLst>
        </pc:spChg>
        <pc:spChg chg="add mod">
          <ac:chgData name="VALENTINA FRANCO VELASQUEZ" userId="dc6fdba3-44bb-466c-b873-0537c8c9ffba" providerId="ADAL" clId="{61D32474-1A7F-4C0B-BF75-355EA7E224F3}" dt="2026-06-01T21:33:15.737" v="7489" actId="1076"/>
          <ac:spMkLst>
            <pc:docMk/>
            <pc:sldMk cId="505306964" sldId="264"/>
            <ac:spMk id="20" creationId="{0F9B25DE-DE8F-3D2D-D37B-D6561EEE3E8F}"/>
          </ac:spMkLst>
        </pc:spChg>
        <pc:spChg chg="add mod">
          <ac:chgData name="VALENTINA FRANCO VELASQUEZ" userId="dc6fdba3-44bb-466c-b873-0537c8c9ffba" providerId="ADAL" clId="{61D32474-1A7F-4C0B-BF75-355EA7E224F3}" dt="2026-06-01T21:34:11.049" v="7496" actId="1076"/>
          <ac:spMkLst>
            <pc:docMk/>
            <pc:sldMk cId="505306964" sldId="264"/>
            <ac:spMk id="21" creationId="{5B518E76-DBEE-AFBD-4D23-654923F62C0B}"/>
          </ac:spMkLst>
        </pc:spChg>
        <pc:spChg chg="add mod">
          <ac:chgData name="VALENTINA FRANCO VELASQUEZ" userId="dc6fdba3-44bb-466c-b873-0537c8c9ffba" providerId="ADAL" clId="{61D32474-1A7F-4C0B-BF75-355EA7E224F3}" dt="2026-06-01T21:33:25.026" v="7491" actId="1076"/>
          <ac:spMkLst>
            <pc:docMk/>
            <pc:sldMk cId="505306964" sldId="264"/>
            <ac:spMk id="22" creationId="{07D9F137-C391-9342-4A80-9D4449A5257F}"/>
          </ac:spMkLst>
        </pc:spChg>
        <pc:spChg chg="mod">
          <ac:chgData name="VALENTINA FRANCO VELASQUEZ" userId="dc6fdba3-44bb-466c-b873-0537c8c9ffba" providerId="ADAL" clId="{61D32474-1A7F-4C0B-BF75-355EA7E224F3}" dt="2026-06-01T12:11:20.697" v="4035"/>
          <ac:spMkLst>
            <pc:docMk/>
            <pc:sldMk cId="505306964" sldId="264"/>
            <ac:spMk id="23" creationId="{9C5449E4-616C-D713-2CAE-CE9C174492EA}"/>
          </ac:spMkLst>
        </pc:spChg>
        <pc:spChg chg="mod">
          <ac:chgData name="VALENTINA FRANCO VELASQUEZ" userId="dc6fdba3-44bb-466c-b873-0537c8c9ffba" providerId="ADAL" clId="{61D32474-1A7F-4C0B-BF75-355EA7E224F3}" dt="2026-06-01T12:11:20.697" v="4035"/>
          <ac:spMkLst>
            <pc:docMk/>
            <pc:sldMk cId="505306964" sldId="264"/>
            <ac:spMk id="26" creationId="{58FBA825-AAE5-B69F-E7BE-97D4EAFE384D}"/>
          </ac:spMkLst>
        </pc:spChg>
        <pc:spChg chg="mod">
          <ac:chgData name="VALENTINA FRANCO VELASQUEZ" userId="dc6fdba3-44bb-466c-b873-0537c8c9ffba" providerId="ADAL" clId="{61D32474-1A7F-4C0B-BF75-355EA7E224F3}" dt="2026-06-01T12:11:20.697" v="4035"/>
          <ac:spMkLst>
            <pc:docMk/>
            <pc:sldMk cId="505306964" sldId="264"/>
            <ac:spMk id="31" creationId="{D7A51E2E-A33C-AEC8-8536-ECB31213D2D4}"/>
          </ac:spMkLst>
        </pc:spChg>
        <pc:spChg chg="mod">
          <ac:chgData name="VALENTINA FRANCO VELASQUEZ" userId="dc6fdba3-44bb-466c-b873-0537c8c9ffba" providerId="ADAL" clId="{61D32474-1A7F-4C0B-BF75-355EA7E224F3}" dt="2026-06-01T12:11:20.697" v="4035"/>
          <ac:spMkLst>
            <pc:docMk/>
            <pc:sldMk cId="505306964" sldId="264"/>
            <ac:spMk id="35" creationId="{B7B5A84A-020D-97F2-FDD5-E35C0D1C4B8B}"/>
          </ac:spMkLst>
        </pc:spChg>
        <pc:spChg chg="mod">
          <ac:chgData name="VALENTINA FRANCO VELASQUEZ" userId="dc6fdba3-44bb-466c-b873-0537c8c9ffba" providerId="ADAL" clId="{61D32474-1A7F-4C0B-BF75-355EA7E224F3}" dt="2026-06-01T12:11:20.697" v="4035"/>
          <ac:spMkLst>
            <pc:docMk/>
            <pc:sldMk cId="505306964" sldId="264"/>
            <ac:spMk id="36" creationId="{2A7C730F-284B-82B0-40D6-44E3DC640D94}"/>
          </ac:spMkLst>
        </pc:spChg>
        <pc:spChg chg="mod">
          <ac:chgData name="VALENTINA FRANCO VELASQUEZ" userId="dc6fdba3-44bb-466c-b873-0537c8c9ffba" providerId="ADAL" clId="{61D32474-1A7F-4C0B-BF75-355EA7E224F3}" dt="2026-06-01T12:11:20.697" v="4035"/>
          <ac:spMkLst>
            <pc:docMk/>
            <pc:sldMk cId="505306964" sldId="264"/>
            <ac:spMk id="39" creationId="{1678FF43-0852-80B1-B2C5-ADAA97F03462}"/>
          </ac:spMkLst>
        </pc:spChg>
        <pc:grpChg chg="del mod">
          <ac:chgData name="VALENTINA FRANCO VELASQUEZ" userId="dc6fdba3-44bb-466c-b873-0537c8c9ffba" providerId="ADAL" clId="{61D32474-1A7F-4C0B-BF75-355EA7E224F3}" dt="2026-06-01T12:11:31.766" v="4037" actId="478"/>
          <ac:grpSpMkLst>
            <pc:docMk/>
            <pc:sldMk cId="505306964" sldId="264"/>
            <ac:grpSpMk id="4" creationId="{362B126C-71F6-D847-A63E-CAFB1B019D97}"/>
          </ac:grpSpMkLst>
        </pc:grpChg>
        <pc:grpChg chg="add mod">
          <ac:chgData name="VALENTINA FRANCO VELASQUEZ" userId="dc6fdba3-44bb-466c-b873-0537c8c9ffba" providerId="ADAL" clId="{61D32474-1A7F-4C0B-BF75-355EA7E224F3}" dt="2026-06-01T20:56:47.955" v="6883"/>
          <ac:grpSpMkLst>
            <pc:docMk/>
            <pc:sldMk cId="505306964" sldId="264"/>
            <ac:grpSpMk id="8" creationId="{EC7570AE-7A45-CBFF-4B25-45BFF259F143}"/>
          </ac:grpSpMkLst>
        </pc:grpChg>
        <pc:picChg chg="add del mod">
          <ac:chgData name="VALENTINA FRANCO VELASQUEZ" userId="dc6fdba3-44bb-466c-b873-0537c8c9ffba" providerId="ADAL" clId="{61D32474-1A7F-4C0B-BF75-355EA7E224F3}" dt="2026-06-01T20:35:51.087" v="6781" actId="478"/>
          <ac:picMkLst>
            <pc:docMk/>
            <pc:sldMk cId="505306964" sldId="264"/>
            <ac:picMk id="5" creationId="{D6254A80-D935-1844-3357-2B4247CD92A9}"/>
          </ac:picMkLst>
        </pc:picChg>
        <pc:picChg chg="add del mod">
          <ac:chgData name="VALENTINA FRANCO VELASQUEZ" userId="dc6fdba3-44bb-466c-b873-0537c8c9ffba" providerId="ADAL" clId="{61D32474-1A7F-4C0B-BF75-355EA7E224F3}" dt="2026-06-01T20:36:23.438" v="6785" actId="478"/>
          <ac:picMkLst>
            <pc:docMk/>
            <pc:sldMk cId="505306964" sldId="264"/>
            <ac:picMk id="7" creationId="{DC7A5E10-7D80-5D2A-62B2-4F93551541CF}"/>
          </ac:picMkLst>
        </pc:picChg>
        <pc:picChg chg="add mod">
          <ac:chgData name="VALENTINA FRANCO VELASQUEZ" userId="dc6fdba3-44bb-466c-b873-0537c8c9ffba" providerId="ADAL" clId="{61D32474-1A7F-4C0B-BF75-355EA7E224F3}" dt="2026-06-01T21:33:53.389" v="7494" actId="1076"/>
          <ac:picMkLst>
            <pc:docMk/>
            <pc:sldMk cId="505306964" sldId="264"/>
            <ac:picMk id="13" creationId="{470970A7-5744-16C7-1582-3CB0BCF5C2D1}"/>
          </ac:picMkLst>
        </pc:picChg>
        <pc:picChg chg="add del mod">
          <ac:chgData name="VALENTINA FRANCO VELASQUEZ" userId="dc6fdba3-44bb-466c-b873-0537c8c9ffba" providerId="ADAL" clId="{61D32474-1A7F-4C0B-BF75-355EA7E224F3}" dt="2026-06-01T20:29:47.512" v="6779" actId="478"/>
          <ac:picMkLst>
            <pc:docMk/>
            <pc:sldMk cId="505306964" sldId="264"/>
            <ac:picMk id="41" creationId="{55238333-A6FC-CBB7-B82C-E9594C53E841}"/>
          </ac:picMkLst>
        </pc:picChg>
        <pc:cxnChg chg="mod">
          <ac:chgData name="VALENTINA FRANCO VELASQUEZ" userId="dc6fdba3-44bb-466c-b873-0537c8c9ffba" providerId="ADAL" clId="{61D32474-1A7F-4C0B-BF75-355EA7E224F3}" dt="2026-06-01T12:11:31.766" v="4037" actId="478"/>
          <ac:cxnSpMkLst>
            <pc:docMk/>
            <pc:sldMk cId="505306964" sldId="264"/>
            <ac:cxnSpMk id="14" creationId="{BD5BCC9E-FEE4-9F48-125F-18D7D61DCEFC}"/>
          </ac:cxnSpMkLst>
        </pc:cxnChg>
        <pc:cxnChg chg="mod">
          <ac:chgData name="VALENTINA FRANCO VELASQUEZ" userId="dc6fdba3-44bb-466c-b873-0537c8c9ffba" providerId="ADAL" clId="{61D32474-1A7F-4C0B-BF75-355EA7E224F3}" dt="2026-06-01T12:11:31.766" v="4037" actId="478"/>
          <ac:cxnSpMkLst>
            <pc:docMk/>
            <pc:sldMk cId="505306964" sldId="264"/>
            <ac:cxnSpMk id="15" creationId="{43B1AC35-17F4-43E6-7B6B-75E144EE23D7}"/>
          </ac:cxnSpMkLst>
        </pc:cxnChg>
        <pc:cxnChg chg="mod">
          <ac:chgData name="VALENTINA FRANCO VELASQUEZ" userId="dc6fdba3-44bb-466c-b873-0537c8c9ffba" providerId="ADAL" clId="{61D32474-1A7F-4C0B-BF75-355EA7E224F3}" dt="2026-06-01T12:11:31.766" v="4037" actId="478"/>
          <ac:cxnSpMkLst>
            <pc:docMk/>
            <pc:sldMk cId="505306964" sldId="264"/>
            <ac:cxnSpMk id="16" creationId="{E4688523-3D4B-A506-7147-17FAA1E8C1B3}"/>
          </ac:cxnSpMkLst>
        </pc:cxnChg>
      </pc:sldChg>
      <pc:sldChg chg="addSp delSp modSp add mod">
        <pc:chgData name="VALENTINA FRANCO VELASQUEZ" userId="dc6fdba3-44bb-466c-b873-0537c8c9ffba" providerId="ADAL" clId="{61D32474-1A7F-4C0B-BF75-355EA7E224F3}" dt="2026-06-01T21:24:45.120" v="7427" actId="1076"/>
        <pc:sldMkLst>
          <pc:docMk/>
          <pc:sldMk cId="3934947465" sldId="265"/>
        </pc:sldMkLst>
        <pc:spChg chg="mod">
          <ac:chgData name="VALENTINA FRANCO VELASQUEZ" userId="dc6fdba3-44bb-466c-b873-0537c8c9ffba" providerId="ADAL" clId="{61D32474-1A7F-4C0B-BF75-355EA7E224F3}" dt="2026-06-01T21:11:28.012" v="7067" actId="207"/>
          <ac:spMkLst>
            <pc:docMk/>
            <pc:sldMk cId="3934947465" sldId="265"/>
            <ac:spMk id="2" creationId="{81030202-9DDA-83A3-B60E-5EC8D53C1136}"/>
          </ac:spMkLst>
        </pc:spChg>
        <pc:spChg chg="del mod">
          <ac:chgData name="VALENTINA FRANCO VELASQUEZ" userId="dc6fdba3-44bb-466c-b873-0537c8c9ffba" providerId="ADAL" clId="{61D32474-1A7F-4C0B-BF75-355EA7E224F3}" dt="2026-06-01T15:15:04.978" v="4836" actId="478"/>
          <ac:spMkLst>
            <pc:docMk/>
            <pc:sldMk cId="3934947465" sldId="265"/>
            <ac:spMk id="3" creationId="{40117C41-43B6-BFB6-F14E-BE26399C15AC}"/>
          </ac:spMkLst>
        </pc:spChg>
        <pc:spChg chg="add del mod">
          <ac:chgData name="VALENTINA FRANCO VELASQUEZ" userId="dc6fdba3-44bb-466c-b873-0537c8c9ffba" providerId="ADAL" clId="{61D32474-1A7F-4C0B-BF75-355EA7E224F3}" dt="2026-06-01T20:55:49.778" v="6860" actId="478"/>
          <ac:spMkLst>
            <pc:docMk/>
            <pc:sldMk cId="3934947465" sldId="265"/>
            <ac:spMk id="3" creationId="{96D013A7-DEBB-C66C-81E4-EB2537D18DAD}"/>
          </ac:spMkLst>
        </pc:spChg>
        <pc:spChg chg="mod">
          <ac:chgData name="VALENTINA FRANCO VELASQUEZ" userId="dc6fdba3-44bb-466c-b873-0537c8c9ffba" providerId="ADAL" clId="{61D32474-1A7F-4C0B-BF75-355EA7E224F3}" dt="2026-06-01T20:56:59.326" v="6888"/>
          <ac:spMkLst>
            <pc:docMk/>
            <pc:sldMk cId="3934947465" sldId="265"/>
            <ac:spMk id="5" creationId="{069BCF5F-9351-47B0-0198-B1D3A562EE97}"/>
          </ac:spMkLst>
        </pc:spChg>
        <pc:spChg chg="add del mod">
          <ac:chgData name="VALENTINA FRANCO VELASQUEZ" userId="dc6fdba3-44bb-466c-b873-0537c8c9ffba" providerId="ADAL" clId="{61D32474-1A7F-4C0B-BF75-355EA7E224F3}" dt="2026-06-01T15:15:07.039" v="4837" actId="478"/>
          <ac:spMkLst>
            <pc:docMk/>
            <pc:sldMk cId="3934947465" sldId="265"/>
            <ac:spMk id="5" creationId="{644CC9EB-1258-E90D-AEDA-25A629544B5E}"/>
          </ac:spMkLst>
        </pc:spChg>
        <pc:spChg chg="add mod">
          <ac:chgData name="VALENTINA FRANCO VELASQUEZ" userId="dc6fdba3-44bb-466c-b873-0537c8c9ffba" providerId="ADAL" clId="{61D32474-1A7F-4C0B-BF75-355EA7E224F3}" dt="2026-06-01T21:24:27.814" v="7425" actId="1076"/>
          <ac:spMkLst>
            <pc:docMk/>
            <pc:sldMk cId="3934947465" sldId="265"/>
            <ac:spMk id="6" creationId="{9EDA17AC-3E01-CF1C-AB65-09071E2E8030}"/>
          </ac:spMkLst>
        </pc:spChg>
        <pc:spChg chg="mod">
          <ac:chgData name="VALENTINA FRANCO VELASQUEZ" userId="dc6fdba3-44bb-466c-b873-0537c8c9ffba" providerId="ADAL" clId="{61D32474-1A7F-4C0B-BF75-355EA7E224F3}" dt="2026-06-01T20:59:55.520" v="6935" actId="14100"/>
          <ac:spMkLst>
            <pc:docMk/>
            <pc:sldMk cId="3934947465" sldId="265"/>
            <ac:spMk id="7" creationId="{79695119-39F4-22F9-CEE5-465FA2FED961}"/>
          </ac:spMkLst>
        </pc:spChg>
        <pc:spChg chg="add mod ord">
          <ac:chgData name="VALENTINA FRANCO VELASQUEZ" userId="dc6fdba3-44bb-466c-b873-0537c8c9ffba" providerId="ADAL" clId="{61D32474-1A7F-4C0B-BF75-355EA7E224F3}" dt="2026-06-01T21:11:23.860" v="7066" actId="167"/>
          <ac:spMkLst>
            <pc:docMk/>
            <pc:sldMk cId="3934947465" sldId="265"/>
            <ac:spMk id="8" creationId="{FA0D361F-0E2C-5053-5A3F-717832710E63}"/>
          </ac:spMkLst>
        </pc:spChg>
        <pc:spChg chg="add mod">
          <ac:chgData name="VALENTINA FRANCO VELASQUEZ" userId="dc6fdba3-44bb-466c-b873-0537c8c9ffba" providerId="ADAL" clId="{61D32474-1A7F-4C0B-BF75-355EA7E224F3}" dt="2026-06-01T21:24:36.884" v="7426" actId="164"/>
          <ac:spMkLst>
            <pc:docMk/>
            <pc:sldMk cId="3934947465" sldId="265"/>
            <ac:spMk id="11" creationId="{DDBCB8D8-DF1A-60BD-1891-71E2C9847C93}"/>
          </ac:spMkLst>
        </pc:spChg>
        <pc:spChg chg="add mod">
          <ac:chgData name="VALENTINA FRANCO VELASQUEZ" userId="dc6fdba3-44bb-466c-b873-0537c8c9ffba" providerId="ADAL" clId="{61D32474-1A7F-4C0B-BF75-355EA7E224F3}" dt="2026-06-01T21:24:36.884" v="7426" actId="164"/>
          <ac:spMkLst>
            <pc:docMk/>
            <pc:sldMk cId="3934947465" sldId="265"/>
            <ac:spMk id="12" creationId="{8804A896-48FE-CE0F-AB9F-C42A95561EEA}"/>
          </ac:spMkLst>
        </pc:spChg>
        <pc:spChg chg="add mod">
          <ac:chgData name="VALENTINA FRANCO VELASQUEZ" userId="dc6fdba3-44bb-466c-b873-0537c8c9ffba" providerId="ADAL" clId="{61D32474-1A7F-4C0B-BF75-355EA7E224F3}" dt="2026-06-01T21:24:36.884" v="7426" actId="164"/>
          <ac:spMkLst>
            <pc:docMk/>
            <pc:sldMk cId="3934947465" sldId="265"/>
            <ac:spMk id="13" creationId="{C6A70E82-B813-B259-E0A0-9F9430852AE6}"/>
          </ac:spMkLst>
        </pc:spChg>
        <pc:spChg chg="add mod">
          <ac:chgData name="VALENTINA FRANCO VELASQUEZ" userId="dc6fdba3-44bb-466c-b873-0537c8c9ffba" providerId="ADAL" clId="{61D32474-1A7F-4C0B-BF75-355EA7E224F3}" dt="2026-06-01T21:24:36.884" v="7426" actId="164"/>
          <ac:spMkLst>
            <pc:docMk/>
            <pc:sldMk cId="3934947465" sldId="265"/>
            <ac:spMk id="16" creationId="{E1369B83-977C-3478-E650-8A48E5D334D6}"/>
          </ac:spMkLst>
        </pc:spChg>
        <pc:spChg chg="add mod">
          <ac:chgData name="VALENTINA FRANCO VELASQUEZ" userId="dc6fdba3-44bb-466c-b873-0537c8c9ffba" providerId="ADAL" clId="{61D32474-1A7F-4C0B-BF75-355EA7E224F3}" dt="2026-06-01T21:24:36.884" v="7426" actId="164"/>
          <ac:spMkLst>
            <pc:docMk/>
            <pc:sldMk cId="3934947465" sldId="265"/>
            <ac:spMk id="48" creationId="{16FB7D0D-A43C-487F-9803-EABADB362CFF}"/>
          </ac:spMkLst>
        </pc:spChg>
        <pc:grpChg chg="add mod">
          <ac:chgData name="VALENTINA FRANCO VELASQUEZ" userId="dc6fdba3-44bb-466c-b873-0537c8c9ffba" providerId="ADAL" clId="{61D32474-1A7F-4C0B-BF75-355EA7E224F3}" dt="2026-06-01T20:56:59.326" v="6888"/>
          <ac:grpSpMkLst>
            <pc:docMk/>
            <pc:sldMk cId="3934947465" sldId="265"/>
            <ac:grpSpMk id="4" creationId="{B6F60833-B029-B814-AB3E-BC1038EE26FA}"/>
          </ac:grpSpMkLst>
        </pc:grpChg>
        <pc:grpChg chg="add mod">
          <ac:chgData name="VALENTINA FRANCO VELASQUEZ" userId="dc6fdba3-44bb-466c-b873-0537c8c9ffba" providerId="ADAL" clId="{61D32474-1A7F-4C0B-BF75-355EA7E224F3}" dt="2026-06-01T21:24:45.120" v="7427" actId="1076"/>
          <ac:grpSpMkLst>
            <pc:docMk/>
            <pc:sldMk cId="3934947465" sldId="265"/>
            <ac:grpSpMk id="9" creationId="{1C2554F0-C710-35AB-90AB-665C3CD9C6A6}"/>
          </ac:grpSpMkLst>
        </pc:grpChg>
        <pc:picChg chg="add del mod">
          <ac:chgData name="VALENTINA FRANCO VELASQUEZ" userId="dc6fdba3-44bb-466c-b873-0537c8c9ffba" providerId="ADAL" clId="{61D32474-1A7F-4C0B-BF75-355EA7E224F3}" dt="2026-06-01T15:39:44.079" v="5299" actId="478"/>
          <ac:picMkLst>
            <pc:docMk/>
            <pc:sldMk cId="3934947465" sldId="265"/>
            <ac:picMk id="8" creationId="{6D88786B-4B6A-E7AD-166B-CBC16C040493}"/>
          </ac:picMkLst>
        </pc:picChg>
        <pc:picChg chg="add del mod">
          <ac:chgData name="VALENTINA FRANCO VELASQUEZ" userId="dc6fdba3-44bb-466c-b873-0537c8c9ffba" providerId="ADAL" clId="{61D32474-1A7F-4C0B-BF75-355EA7E224F3}" dt="2026-06-01T15:39:46.136" v="5300" actId="478"/>
          <ac:picMkLst>
            <pc:docMk/>
            <pc:sldMk cId="3934947465" sldId="265"/>
            <ac:picMk id="10" creationId="{1EC2AF73-9D27-FF4D-3233-579E73F119A7}"/>
          </ac:picMkLst>
        </pc:picChg>
        <pc:picChg chg="add mod">
          <ac:chgData name="VALENTINA FRANCO VELASQUEZ" userId="dc6fdba3-44bb-466c-b873-0537c8c9ffba" providerId="ADAL" clId="{61D32474-1A7F-4C0B-BF75-355EA7E224F3}" dt="2026-06-01T21:24:36.884" v="7426" actId="164"/>
          <ac:picMkLst>
            <pc:docMk/>
            <pc:sldMk cId="3934947465" sldId="265"/>
            <ac:picMk id="18" creationId="{E041D240-923A-3C60-3C86-46C7E28E080A}"/>
          </ac:picMkLst>
        </pc:picChg>
        <pc:picChg chg="add mod">
          <ac:chgData name="VALENTINA FRANCO VELASQUEZ" userId="dc6fdba3-44bb-466c-b873-0537c8c9ffba" providerId="ADAL" clId="{61D32474-1A7F-4C0B-BF75-355EA7E224F3}" dt="2026-06-01T21:24:36.884" v="7426" actId="164"/>
          <ac:picMkLst>
            <pc:docMk/>
            <pc:sldMk cId="3934947465" sldId="265"/>
            <ac:picMk id="20" creationId="{2198EE06-F806-8727-9970-D9B324CDABD6}"/>
          </ac:picMkLst>
        </pc:picChg>
        <pc:picChg chg="add mod">
          <ac:chgData name="VALENTINA FRANCO VELASQUEZ" userId="dc6fdba3-44bb-466c-b873-0537c8c9ffba" providerId="ADAL" clId="{61D32474-1A7F-4C0B-BF75-355EA7E224F3}" dt="2026-06-01T21:24:36.884" v="7426" actId="164"/>
          <ac:picMkLst>
            <pc:docMk/>
            <pc:sldMk cId="3934947465" sldId="265"/>
            <ac:picMk id="22" creationId="{A50C5D0E-52ED-643F-2725-051996AC0AAC}"/>
          </ac:picMkLst>
        </pc:picChg>
        <pc:picChg chg="add del">
          <ac:chgData name="VALENTINA FRANCO VELASQUEZ" userId="dc6fdba3-44bb-466c-b873-0537c8c9ffba" providerId="ADAL" clId="{61D32474-1A7F-4C0B-BF75-355EA7E224F3}" dt="2026-06-01T15:43:38.635" v="5339" actId="478"/>
          <ac:picMkLst>
            <pc:docMk/>
            <pc:sldMk cId="3934947465" sldId="265"/>
            <ac:picMk id="24" creationId="{5FDA7BED-78A0-454C-E967-BAECD8F0A436}"/>
          </ac:picMkLst>
        </pc:picChg>
        <pc:picChg chg="add mod">
          <ac:chgData name="VALENTINA FRANCO VELASQUEZ" userId="dc6fdba3-44bb-466c-b873-0537c8c9ffba" providerId="ADAL" clId="{61D32474-1A7F-4C0B-BF75-355EA7E224F3}" dt="2026-06-01T21:24:36.884" v="7426" actId="164"/>
          <ac:picMkLst>
            <pc:docMk/>
            <pc:sldMk cId="3934947465" sldId="265"/>
            <ac:picMk id="26" creationId="{D44A73DC-2B54-795E-CB07-BC96A0D0F7A4}"/>
          </ac:picMkLst>
        </pc:picChg>
        <pc:cxnChg chg="add mod">
          <ac:chgData name="VALENTINA FRANCO VELASQUEZ" userId="dc6fdba3-44bb-466c-b873-0537c8c9ffba" providerId="ADAL" clId="{61D32474-1A7F-4C0B-BF75-355EA7E224F3}" dt="2026-06-01T16:08:34.659" v="5859" actId="1076"/>
          <ac:cxnSpMkLst>
            <pc:docMk/>
            <pc:sldMk cId="3934947465" sldId="265"/>
            <ac:cxnSpMk id="14" creationId="{7E791E00-1718-8396-D603-949E56D0BC9C}"/>
          </ac:cxnSpMkLst>
        </pc:cxnChg>
      </pc:sldChg>
      <pc:sldChg chg="addSp modSp new mod setBg">
        <pc:chgData name="VALENTINA FRANCO VELASQUEZ" userId="dc6fdba3-44bb-466c-b873-0537c8c9ffba" providerId="ADAL" clId="{61D32474-1A7F-4C0B-BF75-355EA7E224F3}" dt="2026-06-01T06:49:02.167" v="1794" actId="208"/>
        <pc:sldMkLst>
          <pc:docMk/>
          <pc:sldMk cId="3909274051" sldId="267"/>
        </pc:sldMkLst>
        <pc:spChg chg="add">
          <ac:chgData name="VALENTINA FRANCO VELASQUEZ" userId="dc6fdba3-44bb-466c-b873-0537c8c9ffba" providerId="ADAL" clId="{61D32474-1A7F-4C0B-BF75-355EA7E224F3}" dt="2026-05-27T09:59:02.956" v="460" actId="26606"/>
          <ac:spMkLst>
            <pc:docMk/>
            <pc:sldMk cId="3909274051" sldId="267"/>
            <ac:spMk id="8" creationId="{42A4FC2C-047E-45A5-965D-8E1E3BF09BC6}"/>
          </ac:spMkLst>
        </pc:spChg>
        <pc:picChg chg="add mod">
          <ac:chgData name="VALENTINA FRANCO VELASQUEZ" userId="dc6fdba3-44bb-466c-b873-0537c8c9ffba" providerId="ADAL" clId="{61D32474-1A7F-4C0B-BF75-355EA7E224F3}" dt="2026-06-01T06:49:02.167" v="1794" actId="208"/>
          <ac:picMkLst>
            <pc:docMk/>
            <pc:sldMk cId="3909274051" sldId="267"/>
            <ac:picMk id="3" creationId="{CF67468B-2E95-804F-712A-36D51B279F31}"/>
          </ac:picMkLst>
        </pc:picChg>
      </pc:sldChg>
      <pc:sldChg chg="addSp delSp modSp new mod">
        <pc:chgData name="VALENTINA FRANCO VELASQUEZ" userId="dc6fdba3-44bb-466c-b873-0537c8c9ffba" providerId="ADAL" clId="{61D32474-1A7F-4C0B-BF75-355EA7E224F3}" dt="2026-06-01T21:07:58.764" v="7004" actId="207"/>
        <pc:sldMkLst>
          <pc:docMk/>
          <pc:sldMk cId="2356101952" sldId="268"/>
        </pc:sldMkLst>
        <pc:spChg chg="add del mod">
          <ac:chgData name="VALENTINA FRANCO VELASQUEZ" userId="dc6fdba3-44bb-466c-b873-0537c8c9ffba" providerId="ADAL" clId="{61D32474-1A7F-4C0B-BF75-355EA7E224F3}" dt="2026-06-01T20:53:45.059" v="6837" actId="478"/>
          <ac:spMkLst>
            <pc:docMk/>
            <pc:sldMk cId="2356101952" sldId="268"/>
            <ac:spMk id="2" creationId="{393CF39B-606A-D5BD-1D51-F823FD6DB897}"/>
          </ac:spMkLst>
        </pc:spChg>
        <pc:spChg chg="mod">
          <ac:chgData name="VALENTINA FRANCO VELASQUEZ" userId="dc6fdba3-44bb-466c-b873-0537c8c9ffba" providerId="ADAL" clId="{61D32474-1A7F-4C0B-BF75-355EA7E224F3}" dt="2026-06-01T19:37:49.353" v="6400" actId="20577"/>
          <ac:spMkLst>
            <pc:docMk/>
            <pc:sldMk cId="2356101952" sldId="268"/>
            <ac:spMk id="3" creationId="{6D03B212-A7A2-3AFC-8D34-339BBA447B01}"/>
          </ac:spMkLst>
        </pc:spChg>
        <pc:spChg chg="add mod">
          <ac:chgData name="VALENTINA FRANCO VELASQUEZ" userId="dc6fdba3-44bb-466c-b873-0537c8c9ffba" providerId="ADAL" clId="{61D32474-1A7F-4C0B-BF75-355EA7E224F3}" dt="2026-06-01T21:07:58.764" v="7004" actId="207"/>
          <ac:spMkLst>
            <pc:docMk/>
            <pc:sldMk cId="2356101952" sldId="268"/>
            <ac:spMk id="4" creationId="{81A3217A-B232-8C50-2E81-D0D532649F7A}"/>
          </ac:spMkLst>
        </pc:spChg>
        <pc:spChg chg="mod">
          <ac:chgData name="VALENTINA FRANCO VELASQUEZ" userId="dc6fdba3-44bb-466c-b873-0537c8c9ffba" providerId="ADAL" clId="{61D32474-1A7F-4C0B-BF75-355EA7E224F3}" dt="2026-06-01T20:56:29.718" v="6870"/>
          <ac:spMkLst>
            <pc:docMk/>
            <pc:sldMk cId="2356101952" sldId="268"/>
            <ac:spMk id="7" creationId="{BEB59C2C-2ECC-2AB7-8D66-3AD5876C68B1}"/>
          </ac:spMkLst>
        </pc:spChg>
        <pc:spChg chg="add mod">
          <ac:chgData name="VALENTINA FRANCO VELASQUEZ" userId="dc6fdba3-44bb-466c-b873-0537c8c9ffba" providerId="ADAL" clId="{61D32474-1A7F-4C0B-BF75-355EA7E224F3}" dt="2026-06-01T19:38:10.689" v="6404" actId="113"/>
          <ac:spMkLst>
            <pc:docMk/>
            <pc:sldMk cId="2356101952" sldId="268"/>
            <ac:spMk id="8" creationId="{6E4539CF-AD11-C02E-E21C-8E38BE9E1E3C}"/>
          </ac:spMkLst>
        </pc:spChg>
        <pc:spChg chg="mod">
          <ac:chgData name="VALENTINA FRANCO VELASQUEZ" userId="dc6fdba3-44bb-466c-b873-0537c8c9ffba" providerId="ADAL" clId="{61D32474-1A7F-4C0B-BF75-355EA7E224F3}" dt="2026-06-01T20:57:38.464" v="6895" actId="20577"/>
          <ac:spMkLst>
            <pc:docMk/>
            <pc:sldMk cId="2356101952" sldId="268"/>
            <ac:spMk id="9" creationId="{8A5212C5-AD8E-92F0-E3C2-82DD172681B8}"/>
          </ac:spMkLst>
        </pc:spChg>
        <pc:spChg chg="add mod ord">
          <ac:chgData name="VALENTINA FRANCO VELASQUEZ" userId="dc6fdba3-44bb-466c-b873-0537c8c9ffba" providerId="ADAL" clId="{61D32474-1A7F-4C0B-BF75-355EA7E224F3}" dt="2026-06-01T21:07:55.534" v="7003" actId="167"/>
          <ac:spMkLst>
            <pc:docMk/>
            <pc:sldMk cId="2356101952" sldId="268"/>
            <ac:spMk id="10" creationId="{3BFE6DD4-A88F-1395-92C9-90F960454A97}"/>
          </ac:spMkLst>
        </pc:spChg>
        <pc:grpChg chg="add mod">
          <ac:chgData name="VALENTINA FRANCO VELASQUEZ" userId="dc6fdba3-44bb-466c-b873-0537c8c9ffba" providerId="ADAL" clId="{61D32474-1A7F-4C0B-BF75-355EA7E224F3}" dt="2026-06-01T20:56:29.718" v="6870"/>
          <ac:grpSpMkLst>
            <pc:docMk/>
            <pc:sldMk cId="2356101952" sldId="268"/>
            <ac:grpSpMk id="6" creationId="{AC93989D-BD62-555A-660B-A48D07CEFE48}"/>
          </ac:grpSpMkLst>
        </pc:grpChg>
        <pc:picChg chg="add mod">
          <ac:chgData name="VALENTINA FRANCO VELASQUEZ" userId="dc6fdba3-44bb-466c-b873-0537c8c9ffba" providerId="ADAL" clId="{61D32474-1A7F-4C0B-BF75-355EA7E224F3}" dt="2026-05-31T21:58:06.871" v="1171" actId="12789"/>
          <ac:picMkLst>
            <pc:docMk/>
            <pc:sldMk cId="2356101952" sldId="268"/>
            <ac:picMk id="5" creationId="{5948D3CF-A83F-3CF9-853E-22E58AC863BA}"/>
          </ac:picMkLst>
        </pc:picChg>
      </pc:sldChg>
      <pc:sldChg chg="addSp delSp modSp new mod modAnim">
        <pc:chgData name="VALENTINA FRANCO VELASQUEZ" userId="dc6fdba3-44bb-466c-b873-0537c8c9ffba" providerId="ADAL" clId="{61D32474-1A7F-4C0B-BF75-355EA7E224F3}" dt="2026-06-02T04:25:12.003" v="7613" actId="1036"/>
        <pc:sldMkLst>
          <pc:docMk/>
          <pc:sldMk cId="4012348118" sldId="269"/>
        </pc:sldMkLst>
        <pc:spChg chg="add del mod">
          <ac:chgData name="VALENTINA FRANCO VELASQUEZ" userId="dc6fdba3-44bb-466c-b873-0537c8c9ffba" providerId="ADAL" clId="{61D32474-1A7F-4C0B-BF75-355EA7E224F3}" dt="2026-06-01T21:05:20.007" v="6985" actId="478"/>
          <ac:spMkLst>
            <pc:docMk/>
            <pc:sldMk cId="4012348118" sldId="269"/>
            <ac:spMk id="3" creationId="{AE006975-2ED9-CB3A-EE2B-CA4363B003F0}"/>
          </ac:spMkLst>
        </pc:spChg>
        <pc:spChg chg="add mod">
          <ac:chgData name="VALENTINA FRANCO VELASQUEZ" userId="dc6fdba3-44bb-466c-b873-0537c8c9ffba" providerId="ADAL" clId="{61D32474-1A7F-4C0B-BF75-355EA7E224F3}" dt="2026-06-01T21:42:19.448" v="7567" actId="14100"/>
          <ac:spMkLst>
            <pc:docMk/>
            <pc:sldMk cId="4012348118" sldId="269"/>
            <ac:spMk id="4" creationId="{80A232B6-2D5C-ADC1-E2F5-988D082328A5}"/>
          </ac:spMkLst>
        </pc:spChg>
        <pc:spChg chg="add del mod">
          <ac:chgData name="VALENTINA FRANCO VELASQUEZ" userId="dc6fdba3-44bb-466c-b873-0537c8c9ffba" providerId="ADAL" clId="{61D32474-1A7F-4C0B-BF75-355EA7E224F3}" dt="2026-06-01T20:53:41.961" v="6836" actId="478"/>
          <ac:spMkLst>
            <pc:docMk/>
            <pc:sldMk cId="4012348118" sldId="269"/>
            <ac:spMk id="5" creationId="{A0AF9F51-1B7C-7F14-D2F8-72BDCB544D38}"/>
          </ac:spMkLst>
        </pc:spChg>
        <pc:spChg chg="mod">
          <ac:chgData name="VALENTINA FRANCO VELASQUEZ" userId="dc6fdba3-44bb-466c-b873-0537c8c9ffba" providerId="ADAL" clId="{61D32474-1A7F-4C0B-BF75-355EA7E224F3}" dt="2026-06-01T20:56:28.412" v="6869"/>
          <ac:spMkLst>
            <pc:docMk/>
            <pc:sldMk cId="4012348118" sldId="269"/>
            <ac:spMk id="7" creationId="{4EBB2A0D-1E18-6D9F-EF2A-32B77F4375F5}"/>
          </ac:spMkLst>
        </pc:spChg>
        <pc:spChg chg="mod">
          <ac:chgData name="VALENTINA FRANCO VELASQUEZ" userId="dc6fdba3-44bb-466c-b873-0537c8c9ffba" providerId="ADAL" clId="{61D32474-1A7F-4C0B-BF75-355EA7E224F3}" dt="2026-06-01T20:57:30.513" v="6893" actId="20577"/>
          <ac:spMkLst>
            <pc:docMk/>
            <pc:sldMk cId="4012348118" sldId="269"/>
            <ac:spMk id="8" creationId="{B1132272-3F09-5951-354B-02BB0DD3A862}"/>
          </ac:spMkLst>
        </pc:spChg>
        <pc:spChg chg="add del mod ord">
          <ac:chgData name="VALENTINA FRANCO VELASQUEZ" userId="dc6fdba3-44bb-466c-b873-0537c8c9ffba" providerId="ADAL" clId="{61D32474-1A7F-4C0B-BF75-355EA7E224F3}" dt="2026-06-01T21:06:38.233" v="6995" actId="478"/>
          <ac:spMkLst>
            <pc:docMk/>
            <pc:sldMk cId="4012348118" sldId="269"/>
            <ac:spMk id="9" creationId="{5D0947AF-341B-C6FC-F131-C509EB4D93D4}"/>
          </ac:spMkLst>
        </pc:spChg>
        <pc:spChg chg="add del mod">
          <ac:chgData name="VALENTINA FRANCO VELASQUEZ" userId="dc6fdba3-44bb-466c-b873-0537c8c9ffba" providerId="ADAL" clId="{61D32474-1A7F-4C0B-BF75-355EA7E224F3}" dt="2026-06-01T21:05:59.385" v="6990" actId="478"/>
          <ac:spMkLst>
            <pc:docMk/>
            <pc:sldMk cId="4012348118" sldId="269"/>
            <ac:spMk id="10" creationId="{AC83C6AC-C875-BC41-3AD6-7BBAC780159E}"/>
          </ac:spMkLst>
        </pc:spChg>
        <pc:spChg chg="add del mod">
          <ac:chgData name="VALENTINA FRANCO VELASQUEZ" userId="dc6fdba3-44bb-466c-b873-0537c8c9ffba" providerId="ADAL" clId="{61D32474-1A7F-4C0B-BF75-355EA7E224F3}" dt="2026-06-01T21:06:02.475" v="6992" actId="478"/>
          <ac:spMkLst>
            <pc:docMk/>
            <pc:sldMk cId="4012348118" sldId="269"/>
            <ac:spMk id="11" creationId="{0FDCAF20-6DC6-E4C4-F4A7-84811DC8FF84}"/>
          </ac:spMkLst>
        </pc:spChg>
        <pc:spChg chg="add del mod">
          <ac:chgData name="VALENTINA FRANCO VELASQUEZ" userId="dc6fdba3-44bb-466c-b873-0537c8c9ffba" providerId="ADAL" clId="{61D32474-1A7F-4C0B-BF75-355EA7E224F3}" dt="2026-06-01T21:06:37.210" v="6994" actId="478"/>
          <ac:spMkLst>
            <pc:docMk/>
            <pc:sldMk cId="4012348118" sldId="269"/>
            <ac:spMk id="12" creationId="{DC6CCE4A-3DF8-2EB5-17B7-219F5462B9CD}"/>
          </ac:spMkLst>
        </pc:spChg>
        <pc:spChg chg="add mod">
          <ac:chgData name="VALENTINA FRANCO VELASQUEZ" userId="dc6fdba3-44bb-466c-b873-0537c8c9ffba" providerId="ADAL" clId="{61D32474-1A7F-4C0B-BF75-355EA7E224F3}" dt="2026-06-01T21:06:44.106" v="6996"/>
          <ac:spMkLst>
            <pc:docMk/>
            <pc:sldMk cId="4012348118" sldId="269"/>
            <ac:spMk id="13" creationId="{A9AC0C49-0FC9-A86F-0CB4-AC65513C1E63}"/>
          </ac:spMkLst>
        </pc:spChg>
        <pc:spChg chg="add mod">
          <ac:chgData name="VALENTINA FRANCO VELASQUEZ" userId="dc6fdba3-44bb-466c-b873-0537c8c9ffba" providerId="ADAL" clId="{61D32474-1A7F-4C0B-BF75-355EA7E224F3}" dt="2026-06-01T21:07:40.743" v="7001" actId="1035"/>
          <ac:spMkLst>
            <pc:docMk/>
            <pc:sldMk cId="4012348118" sldId="269"/>
            <ac:spMk id="14" creationId="{94417E08-FCBF-86D6-3B59-35E8EB4A5099}"/>
          </ac:spMkLst>
        </pc:spChg>
        <pc:grpChg chg="add mod">
          <ac:chgData name="VALENTINA FRANCO VELASQUEZ" userId="dc6fdba3-44bb-466c-b873-0537c8c9ffba" providerId="ADAL" clId="{61D32474-1A7F-4C0B-BF75-355EA7E224F3}" dt="2026-06-01T20:56:28.412" v="6869"/>
          <ac:grpSpMkLst>
            <pc:docMk/>
            <pc:sldMk cId="4012348118" sldId="269"/>
            <ac:grpSpMk id="6" creationId="{D441D814-C3A0-7C1C-836E-CE0F4597BD44}"/>
          </ac:grpSpMkLst>
        </pc:grpChg>
        <pc:picChg chg="add mod">
          <ac:chgData name="VALENTINA FRANCO VELASQUEZ" userId="dc6fdba3-44bb-466c-b873-0537c8c9ffba" providerId="ADAL" clId="{61D32474-1A7F-4C0B-BF75-355EA7E224F3}" dt="2026-06-02T04:25:12.003" v="7613" actId="1036"/>
          <ac:picMkLst>
            <pc:docMk/>
            <pc:sldMk cId="4012348118" sldId="269"/>
            <ac:picMk id="2" creationId="{EF397F46-5D90-9648-D561-2CB97A26A2BE}"/>
          </ac:picMkLst>
        </pc:picChg>
      </pc:sldChg>
      <pc:sldChg chg="addSp delSp modSp add del mod">
        <pc:chgData name="VALENTINA FRANCO VELASQUEZ" userId="dc6fdba3-44bb-466c-b873-0537c8c9ffba" providerId="ADAL" clId="{61D32474-1A7F-4C0B-BF75-355EA7E224F3}" dt="2026-06-01T21:59:15.247" v="7587" actId="2696"/>
        <pc:sldMkLst>
          <pc:docMk/>
          <pc:sldMk cId="2651277801" sldId="270"/>
        </pc:sldMkLst>
        <pc:spChg chg="mod">
          <ac:chgData name="VALENTINA FRANCO VELASQUEZ" userId="dc6fdba3-44bb-466c-b873-0537c8c9ffba" providerId="ADAL" clId="{61D32474-1A7F-4C0B-BF75-355EA7E224F3}" dt="2026-06-01T21:03:48.927" v="6966" actId="207"/>
          <ac:spMkLst>
            <pc:docMk/>
            <pc:sldMk cId="2651277801" sldId="270"/>
            <ac:spMk id="2" creationId="{8D5C2E1A-FB32-A96A-DBBF-A1F9F4B5D7FD}"/>
          </ac:spMkLst>
        </pc:spChg>
        <pc:spChg chg="mod">
          <ac:chgData name="VALENTINA FRANCO VELASQUEZ" userId="dc6fdba3-44bb-466c-b873-0537c8c9ffba" providerId="ADAL" clId="{61D32474-1A7F-4C0B-BF75-355EA7E224F3}" dt="2026-06-01T19:31:04.823" v="6334" actId="114"/>
          <ac:spMkLst>
            <pc:docMk/>
            <pc:sldMk cId="2651277801" sldId="270"/>
            <ac:spMk id="3" creationId="{A40B8B50-2681-02CE-AB88-F55F7F93E66F}"/>
          </ac:spMkLst>
        </pc:spChg>
        <pc:spChg chg="add del mod">
          <ac:chgData name="VALENTINA FRANCO VELASQUEZ" userId="dc6fdba3-44bb-466c-b873-0537c8c9ffba" providerId="ADAL" clId="{61D32474-1A7F-4C0B-BF75-355EA7E224F3}" dt="2026-06-01T20:53:26.502" v="6832" actId="478"/>
          <ac:spMkLst>
            <pc:docMk/>
            <pc:sldMk cId="2651277801" sldId="270"/>
            <ac:spMk id="4" creationId="{0EAF6932-D237-4AB2-E90B-4D58D2DEC6A5}"/>
          </ac:spMkLst>
        </pc:spChg>
        <pc:spChg chg="mod">
          <ac:chgData name="VALENTINA FRANCO VELASQUEZ" userId="dc6fdba3-44bb-466c-b873-0537c8c9ffba" providerId="ADAL" clId="{61D32474-1A7F-4C0B-BF75-355EA7E224F3}" dt="2026-06-01T20:56:22.497" v="6865"/>
          <ac:spMkLst>
            <pc:docMk/>
            <pc:sldMk cId="2651277801" sldId="270"/>
            <ac:spMk id="6" creationId="{27110D4D-39B5-6034-3562-5B11345B49E7}"/>
          </ac:spMkLst>
        </pc:spChg>
        <pc:spChg chg="mod">
          <ac:chgData name="VALENTINA FRANCO VELASQUEZ" userId="dc6fdba3-44bb-466c-b873-0537c8c9ffba" providerId="ADAL" clId="{61D32474-1A7F-4C0B-BF75-355EA7E224F3}" dt="2026-06-01T19:32:35.872" v="6342" actId="207"/>
          <ac:spMkLst>
            <pc:docMk/>
            <pc:sldMk cId="2651277801" sldId="270"/>
            <ac:spMk id="7" creationId="{D70988CB-292A-05CC-B244-630704E0EE28}"/>
          </ac:spMkLst>
        </pc:spChg>
        <pc:spChg chg="mod">
          <ac:chgData name="VALENTINA FRANCO VELASQUEZ" userId="dc6fdba3-44bb-466c-b873-0537c8c9ffba" providerId="ADAL" clId="{61D32474-1A7F-4C0B-BF75-355EA7E224F3}" dt="2026-06-01T20:56:22.497" v="6865"/>
          <ac:spMkLst>
            <pc:docMk/>
            <pc:sldMk cId="2651277801" sldId="270"/>
            <ac:spMk id="9" creationId="{0857B271-8E19-B278-D860-3CB39F9ACCFD}"/>
          </ac:spMkLst>
        </pc:spChg>
        <pc:spChg chg="add del mod ord">
          <ac:chgData name="VALENTINA FRANCO VELASQUEZ" userId="dc6fdba3-44bb-466c-b873-0537c8c9ffba" providerId="ADAL" clId="{61D32474-1A7F-4C0B-BF75-355EA7E224F3}" dt="2026-06-01T21:04:10.171" v="6968" actId="478"/>
          <ac:spMkLst>
            <pc:docMk/>
            <pc:sldMk cId="2651277801" sldId="270"/>
            <ac:spMk id="10" creationId="{FF65079A-F463-B756-0DA3-D9273B768325}"/>
          </ac:spMkLst>
        </pc:spChg>
        <pc:spChg chg="add mod ord">
          <ac:chgData name="VALENTINA FRANCO VELASQUEZ" userId="dc6fdba3-44bb-466c-b873-0537c8c9ffba" providerId="ADAL" clId="{61D32474-1A7F-4C0B-BF75-355EA7E224F3}" dt="2026-06-01T21:04:18.407" v="6970" actId="167"/>
          <ac:spMkLst>
            <pc:docMk/>
            <pc:sldMk cId="2651277801" sldId="270"/>
            <ac:spMk id="11" creationId="{8EF2C7C8-11E4-76DD-56DF-14077D2E2710}"/>
          </ac:spMkLst>
        </pc:spChg>
        <pc:grpChg chg="add mod">
          <ac:chgData name="VALENTINA FRANCO VELASQUEZ" userId="dc6fdba3-44bb-466c-b873-0537c8c9ffba" providerId="ADAL" clId="{61D32474-1A7F-4C0B-BF75-355EA7E224F3}" dt="2026-06-01T20:56:22.497" v="6865"/>
          <ac:grpSpMkLst>
            <pc:docMk/>
            <pc:sldMk cId="2651277801" sldId="270"/>
            <ac:grpSpMk id="5" creationId="{971BEEC1-CE50-78BA-A0A4-68F023415EF1}"/>
          </ac:grpSpMkLst>
        </pc:grpChg>
      </pc:sldChg>
      <pc:sldChg chg="addSp delSp modSp add mod">
        <pc:chgData name="VALENTINA FRANCO VELASQUEZ" userId="dc6fdba3-44bb-466c-b873-0537c8c9ffba" providerId="ADAL" clId="{61D32474-1A7F-4C0B-BF75-355EA7E224F3}" dt="2026-06-01T21:04:39.454" v="6977"/>
        <pc:sldMkLst>
          <pc:docMk/>
          <pc:sldMk cId="4059092507" sldId="271"/>
        </pc:sldMkLst>
        <pc:spChg chg="mod">
          <ac:chgData name="VALENTINA FRANCO VELASQUEZ" userId="dc6fdba3-44bb-466c-b873-0537c8c9ffba" providerId="ADAL" clId="{61D32474-1A7F-4C0B-BF75-355EA7E224F3}" dt="2026-06-01T21:04:37.764" v="6976" actId="207"/>
          <ac:spMkLst>
            <pc:docMk/>
            <pc:sldMk cId="4059092507" sldId="271"/>
            <ac:spMk id="2" creationId="{1B15DFB1-682A-34D2-B5A1-B6D4CB9D267A}"/>
          </ac:spMkLst>
        </pc:spChg>
        <pc:spChg chg="mod">
          <ac:chgData name="VALENTINA FRANCO VELASQUEZ" userId="dc6fdba3-44bb-466c-b873-0537c8c9ffba" providerId="ADAL" clId="{61D32474-1A7F-4C0B-BF75-355EA7E224F3}" dt="2026-06-01T19:33:07.371" v="6348" actId="114"/>
          <ac:spMkLst>
            <pc:docMk/>
            <pc:sldMk cId="4059092507" sldId="271"/>
            <ac:spMk id="3" creationId="{8DB54529-4386-4B58-2193-14AEA3A75D7F}"/>
          </ac:spMkLst>
        </pc:spChg>
        <pc:spChg chg="add del mod">
          <ac:chgData name="VALENTINA FRANCO VELASQUEZ" userId="dc6fdba3-44bb-466c-b873-0537c8c9ffba" providerId="ADAL" clId="{61D32474-1A7F-4C0B-BF75-355EA7E224F3}" dt="2026-06-01T20:53:35.694" v="6834" actId="478"/>
          <ac:spMkLst>
            <pc:docMk/>
            <pc:sldMk cId="4059092507" sldId="271"/>
            <ac:spMk id="4" creationId="{92094223-1462-DE0D-A905-9DD2113DFDF9}"/>
          </ac:spMkLst>
        </pc:spChg>
        <pc:spChg chg="mod">
          <ac:chgData name="VALENTINA FRANCO VELASQUEZ" userId="dc6fdba3-44bb-466c-b873-0537c8c9ffba" providerId="ADAL" clId="{61D32474-1A7F-4C0B-BF75-355EA7E224F3}" dt="2026-06-01T19:33:21.306" v="6352" actId="113"/>
          <ac:spMkLst>
            <pc:docMk/>
            <pc:sldMk cId="4059092507" sldId="271"/>
            <ac:spMk id="7" creationId="{AE2E0ACA-5670-03B8-90DA-2D2C86C99A85}"/>
          </ac:spMkLst>
        </pc:spChg>
        <pc:spChg chg="add mod">
          <ac:chgData name="VALENTINA FRANCO VELASQUEZ" userId="dc6fdba3-44bb-466c-b873-0537c8c9ffba" providerId="ADAL" clId="{61D32474-1A7F-4C0B-BF75-355EA7E224F3}" dt="2026-06-01T16:40:59.962" v="6106" actId="20577"/>
          <ac:spMkLst>
            <pc:docMk/>
            <pc:sldMk cId="4059092507" sldId="271"/>
            <ac:spMk id="9" creationId="{78B850D3-8230-CFF3-25FA-AD3A3A61F468}"/>
          </ac:spMkLst>
        </pc:spChg>
        <pc:spChg chg="mod">
          <ac:chgData name="VALENTINA FRANCO VELASQUEZ" userId="dc6fdba3-44bb-466c-b873-0537c8c9ffba" providerId="ADAL" clId="{61D32474-1A7F-4C0B-BF75-355EA7E224F3}" dt="2026-06-01T20:56:25.424" v="6867"/>
          <ac:spMkLst>
            <pc:docMk/>
            <pc:sldMk cId="4059092507" sldId="271"/>
            <ac:spMk id="12" creationId="{A2B8863B-8A86-488A-82A9-E175753EE3C8}"/>
          </ac:spMkLst>
        </pc:spChg>
        <pc:spChg chg="mod">
          <ac:chgData name="VALENTINA FRANCO VELASQUEZ" userId="dc6fdba3-44bb-466c-b873-0537c8c9ffba" providerId="ADAL" clId="{61D32474-1A7F-4C0B-BF75-355EA7E224F3}" dt="2026-06-01T20:56:25.424" v="6867"/>
          <ac:spMkLst>
            <pc:docMk/>
            <pc:sldMk cId="4059092507" sldId="271"/>
            <ac:spMk id="13" creationId="{62092D53-62E3-5306-871D-CC7A6C39711B}"/>
          </ac:spMkLst>
        </pc:spChg>
        <pc:spChg chg="add mod ord">
          <ac:chgData name="VALENTINA FRANCO VELASQUEZ" userId="dc6fdba3-44bb-466c-b873-0537c8c9ffba" providerId="ADAL" clId="{61D32474-1A7F-4C0B-BF75-355EA7E224F3}" dt="2026-06-01T21:04:34.420" v="6975" actId="167"/>
          <ac:spMkLst>
            <pc:docMk/>
            <pc:sldMk cId="4059092507" sldId="271"/>
            <ac:spMk id="14" creationId="{F1EC8573-603D-CFE2-1471-DEEFD4F9F534}"/>
          </ac:spMkLst>
        </pc:spChg>
        <pc:spChg chg="add mod">
          <ac:chgData name="VALENTINA FRANCO VELASQUEZ" userId="dc6fdba3-44bb-466c-b873-0537c8c9ffba" providerId="ADAL" clId="{61D32474-1A7F-4C0B-BF75-355EA7E224F3}" dt="2026-06-01T21:04:39.454" v="6977"/>
          <ac:spMkLst>
            <pc:docMk/>
            <pc:sldMk cId="4059092507" sldId="271"/>
            <ac:spMk id="15" creationId="{16CA3A67-7162-478D-A77E-DCEC74C87FEC}"/>
          </ac:spMkLst>
        </pc:spChg>
        <pc:grpChg chg="add mod">
          <ac:chgData name="VALENTINA FRANCO VELASQUEZ" userId="dc6fdba3-44bb-466c-b873-0537c8c9ffba" providerId="ADAL" clId="{61D32474-1A7F-4C0B-BF75-355EA7E224F3}" dt="2026-06-01T20:56:25.424" v="6867"/>
          <ac:grpSpMkLst>
            <pc:docMk/>
            <pc:sldMk cId="4059092507" sldId="271"/>
            <ac:grpSpMk id="5" creationId="{7C70AB68-7545-FE02-B805-674E746252BF}"/>
          </ac:grpSpMkLst>
        </pc:grpChg>
        <pc:picChg chg="add del mod ord modCrop">
          <ac:chgData name="VALENTINA FRANCO VELASQUEZ" userId="dc6fdba3-44bb-466c-b873-0537c8c9ffba" providerId="ADAL" clId="{61D32474-1A7F-4C0B-BF75-355EA7E224F3}" dt="2026-06-01T07:46:14.060" v="2429" actId="478"/>
          <ac:picMkLst>
            <pc:docMk/>
            <pc:sldMk cId="4059092507" sldId="271"/>
            <ac:picMk id="5" creationId="{184EA566-501C-7D6A-892C-3C546789A6DD}"/>
          </ac:picMkLst>
        </pc:picChg>
        <pc:picChg chg="add mod ord">
          <ac:chgData name="VALENTINA FRANCO VELASQUEZ" userId="dc6fdba3-44bb-466c-b873-0537c8c9ffba" providerId="ADAL" clId="{61D32474-1A7F-4C0B-BF75-355EA7E224F3}" dt="2026-05-31T21:40:58.827" v="948" actId="167"/>
          <ac:picMkLst>
            <pc:docMk/>
            <pc:sldMk cId="4059092507" sldId="271"/>
            <ac:picMk id="6" creationId="{D783FD85-1C19-5020-F79F-1022AAB559EB}"/>
          </ac:picMkLst>
        </pc:picChg>
        <pc:picChg chg="add mod">
          <ac:chgData name="VALENTINA FRANCO VELASQUEZ" userId="dc6fdba3-44bb-466c-b873-0537c8c9ffba" providerId="ADAL" clId="{61D32474-1A7F-4C0B-BF75-355EA7E224F3}" dt="2026-06-01T07:48:05.904" v="2441"/>
          <ac:picMkLst>
            <pc:docMk/>
            <pc:sldMk cId="4059092507" sldId="271"/>
            <ac:picMk id="10" creationId="{F04DD73B-EDA4-3A72-3A77-E61F69E84E68}"/>
          </ac:picMkLst>
        </pc:picChg>
      </pc:sldChg>
      <pc:sldChg chg="addSp delSp modSp add mod">
        <pc:chgData name="VALENTINA FRANCO VELASQUEZ" userId="dc6fdba3-44bb-466c-b873-0537c8c9ffba" providerId="ADAL" clId="{61D32474-1A7F-4C0B-BF75-355EA7E224F3}" dt="2026-06-01T21:04:27.593" v="6973" actId="207"/>
        <pc:sldMkLst>
          <pc:docMk/>
          <pc:sldMk cId="3520449743" sldId="272"/>
        </pc:sldMkLst>
        <pc:spChg chg="mod">
          <ac:chgData name="VALENTINA FRANCO VELASQUEZ" userId="dc6fdba3-44bb-466c-b873-0537c8c9ffba" providerId="ADAL" clId="{61D32474-1A7F-4C0B-BF75-355EA7E224F3}" dt="2026-06-01T21:04:27.593" v="6973" actId="207"/>
          <ac:spMkLst>
            <pc:docMk/>
            <pc:sldMk cId="3520449743" sldId="272"/>
            <ac:spMk id="2" creationId="{91A7DFE0-B972-DCC1-D674-0C6CF0DE1BCF}"/>
          </ac:spMkLst>
        </pc:spChg>
        <pc:spChg chg="mod">
          <ac:chgData name="VALENTINA FRANCO VELASQUEZ" userId="dc6fdba3-44bb-466c-b873-0537c8c9ffba" providerId="ADAL" clId="{61D32474-1A7F-4C0B-BF75-355EA7E224F3}" dt="2026-06-01T19:32:41.808" v="6343" actId="114"/>
          <ac:spMkLst>
            <pc:docMk/>
            <pc:sldMk cId="3520449743" sldId="272"/>
            <ac:spMk id="3" creationId="{A86DC047-98F8-8DFD-5ED8-619BDB721602}"/>
          </ac:spMkLst>
        </pc:spChg>
        <pc:spChg chg="add del mod">
          <ac:chgData name="VALENTINA FRANCO VELASQUEZ" userId="dc6fdba3-44bb-466c-b873-0537c8c9ffba" providerId="ADAL" clId="{61D32474-1A7F-4C0B-BF75-355EA7E224F3}" dt="2026-06-01T20:53:31.303" v="6833" actId="478"/>
          <ac:spMkLst>
            <pc:docMk/>
            <pc:sldMk cId="3520449743" sldId="272"/>
            <ac:spMk id="4" creationId="{0540B5E4-F4FD-4EB5-950A-9E2B97C09F48}"/>
          </ac:spMkLst>
        </pc:spChg>
        <pc:spChg chg="mod">
          <ac:chgData name="VALENTINA FRANCO VELASQUEZ" userId="dc6fdba3-44bb-466c-b873-0537c8c9ffba" providerId="ADAL" clId="{61D32474-1A7F-4C0B-BF75-355EA7E224F3}" dt="2026-06-01T20:56:24.156" v="6866"/>
          <ac:spMkLst>
            <pc:docMk/>
            <pc:sldMk cId="3520449743" sldId="272"/>
            <ac:spMk id="6" creationId="{4EBF6F9D-A4AC-FEF9-4361-2406DBBC2F45}"/>
          </ac:spMkLst>
        </pc:spChg>
        <pc:spChg chg="mod">
          <ac:chgData name="VALENTINA FRANCO VELASQUEZ" userId="dc6fdba3-44bb-466c-b873-0537c8c9ffba" providerId="ADAL" clId="{61D32474-1A7F-4C0B-BF75-355EA7E224F3}" dt="2026-06-01T19:32:56.312" v="6347" actId="207"/>
          <ac:spMkLst>
            <pc:docMk/>
            <pc:sldMk cId="3520449743" sldId="272"/>
            <ac:spMk id="7" creationId="{A9731307-2759-538F-D9A2-ECDEB4C606B4}"/>
          </ac:spMkLst>
        </pc:spChg>
        <pc:spChg chg="add mod">
          <ac:chgData name="VALENTINA FRANCO VELASQUEZ" userId="dc6fdba3-44bb-466c-b873-0537c8c9ffba" providerId="ADAL" clId="{61D32474-1A7F-4C0B-BF75-355EA7E224F3}" dt="2026-06-01T07:44:20.617" v="2422"/>
          <ac:spMkLst>
            <pc:docMk/>
            <pc:sldMk cId="3520449743" sldId="272"/>
            <ac:spMk id="10" creationId="{5246160D-5A0F-6632-0F34-92335D9FCF7D}"/>
          </ac:spMkLst>
        </pc:spChg>
        <pc:spChg chg="add mod">
          <ac:chgData name="VALENTINA FRANCO VELASQUEZ" userId="dc6fdba3-44bb-466c-b873-0537c8c9ffba" providerId="ADAL" clId="{61D32474-1A7F-4C0B-BF75-355EA7E224F3}" dt="2026-06-01T07:45:29.081" v="2427" actId="207"/>
          <ac:spMkLst>
            <pc:docMk/>
            <pc:sldMk cId="3520449743" sldId="272"/>
            <ac:spMk id="11" creationId="{EE0AF17D-BFEF-B5FD-A19A-2D624062A128}"/>
          </ac:spMkLst>
        </pc:spChg>
        <pc:spChg chg="mod">
          <ac:chgData name="VALENTINA FRANCO VELASQUEZ" userId="dc6fdba3-44bb-466c-b873-0537c8c9ffba" providerId="ADAL" clId="{61D32474-1A7F-4C0B-BF75-355EA7E224F3}" dt="2026-06-01T20:56:24.156" v="6866"/>
          <ac:spMkLst>
            <pc:docMk/>
            <pc:sldMk cId="3520449743" sldId="272"/>
            <ac:spMk id="13" creationId="{ABDC4E4F-0AE3-04DF-A505-05B91D45D08F}"/>
          </ac:spMkLst>
        </pc:spChg>
        <pc:spChg chg="add mod ord">
          <ac:chgData name="VALENTINA FRANCO VELASQUEZ" userId="dc6fdba3-44bb-466c-b873-0537c8c9ffba" providerId="ADAL" clId="{61D32474-1A7F-4C0B-BF75-355EA7E224F3}" dt="2026-06-01T21:04:24.286" v="6972" actId="167"/>
          <ac:spMkLst>
            <pc:docMk/>
            <pc:sldMk cId="3520449743" sldId="272"/>
            <ac:spMk id="15" creationId="{28076C3D-4BF2-01FA-D14E-A4ECCF8923C4}"/>
          </ac:spMkLst>
        </pc:spChg>
        <pc:grpChg chg="add mod">
          <ac:chgData name="VALENTINA FRANCO VELASQUEZ" userId="dc6fdba3-44bb-466c-b873-0537c8c9ffba" providerId="ADAL" clId="{61D32474-1A7F-4C0B-BF75-355EA7E224F3}" dt="2026-06-01T20:56:24.156" v="6866"/>
          <ac:grpSpMkLst>
            <pc:docMk/>
            <pc:sldMk cId="3520449743" sldId="272"/>
            <ac:grpSpMk id="5" creationId="{EDC1BD0E-3006-B96D-240A-544813981DF1}"/>
          </ac:grpSpMkLst>
        </pc:grpChg>
        <pc:picChg chg="add mod ord">
          <ac:chgData name="VALENTINA FRANCO VELASQUEZ" userId="dc6fdba3-44bb-466c-b873-0537c8c9ffba" providerId="ADAL" clId="{61D32474-1A7F-4C0B-BF75-355EA7E224F3}" dt="2026-05-31T21:35:13.084" v="814" actId="167"/>
          <ac:picMkLst>
            <pc:docMk/>
            <pc:sldMk cId="3520449743" sldId="272"/>
            <ac:picMk id="9" creationId="{A88D9F7C-45E1-6491-108B-73EEBAFF20D7}"/>
          </ac:picMkLst>
        </pc:picChg>
        <pc:picChg chg="mod topLvl">
          <ac:chgData name="VALENTINA FRANCO VELASQUEZ" userId="dc6fdba3-44bb-466c-b873-0537c8c9ffba" providerId="ADAL" clId="{61D32474-1A7F-4C0B-BF75-355EA7E224F3}" dt="2026-05-31T21:35:31.770" v="818" actId="14100"/>
          <ac:picMkLst>
            <pc:docMk/>
            <pc:sldMk cId="3520449743" sldId="272"/>
            <ac:picMk id="12" creationId="{583736A6-DAB6-9309-7B70-9A3060638766}"/>
          </ac:picMkLst>
        </pc:picChg>
        <pc:cxnChg chg="add mod">
          <ac:chgData name="VALENTINA FRANCO VELASQUEZ" userId="dc6fdba3-44bb-466c-b873-0537c8c9ffba" providerId="ADAL" clId="{61D32474-1A7F-4C0B-BF75-355EA7E224F3}" dt="2026-06-01T07:42:53.325" v="2404" actId="1076"/>
          <ac:cxnSpMkLst>
            <pc:docMk/>
            <pc:sldMk cId="3520449743" sldId="272"/>
            <ac:cxnSpMk id="14" creationId="{AF351713-215D-6D58-B332-B4E4303FD10A}"/>
          </ac:cxnSpMkLst>
        </pc:cxnChg>
        <pc:cxnChg chg="add del mod">
          <ac:chgData name="VALENTINA FRANCO VELASQUEZ" userId="dc6fdba3-44bb-466c-b873-0537c8c9ffba" providerId="ADAL" clId="{61D32474-1A7F-4C0B-BF75-355EA7E224F3}" dt="2026-06-01T07:43:02.740" v="2407" actId="478"/>
          <ac:cxnSpMkLst>
            <pc:docMk/>
            <pc:sldMk cId="3520449743" sldId="272"/>
            <ac:cxnSpMk id="16" creationId="{7F1522D1-1656-B147-6C67-B49A5DCE2092}"/>
          </ac:cxnSpMkLst>
        </pc:cxnChg>
        <pc:cxnChg chg="add mod">
          <ac:chgData name="VALENTINA FRANCO VELASQUEZ" userId="dc6fdba3-44bb-466c-b873-0537c8c9ffba" providerId="ADAL" clId="{61D32474-1A7F-4C0B-BF75-355EA7E224F3}" dt="2026-06-01T07:44:02.233" v="2416" actId="1076"/>
          <ac:cxnSpMkLst>
            <pc:docMk/>
            <pc:sldMk cId="3520449743" sldId="272"/>
            <ac:cxnSpMk id="18" creationId="{1F121A86-ACCB-DEDE-A98C-D60B4AB40352}"/>
          </ac:cxnSpMkLst>
        </pc:cxnChg>
        <pc:cxnChg chg="add mod">
          <ac:chgData name="VALENTINA FRANCO VELASQUEZ" userId="dc6fdba3-44bb-466c-b873-0537c8c9ffba" providerId="ADAL" clId="{61D32474-1A7F-4C0B-BF75-355EA7E224F3}" dt="2026-06-01T07:45:37.822" v="2428" actId="208"/>
          <ac:cxnSpMkLst>
            <pc:docMk/>
            <pc:sldMk cId="3520449743" sldId="272"/>
            <ac:cxnSpMk id="19" creationId="{CF1DFEF6-B4D7-F970-BE9B-81B5E8CFEFBA}"/>
          </ac:cxnSpMkLst>
        </pc:cxnChg>
        <pc:cxnChg chg="add mod">
          <ac:chgData name="VALENTINA FRANCO VELASQUEZ" userId="dc6fdba3-44bb-466c-b873-0537c8c9ffba" providerId="ADAL" clId="{61D32474-1A7F-4C0B-BF75-355EA7E224F3}" dt="2026-06-01T07:45:37.822" v="2428" actId="208"/>
          <ac:cxnSpMkLst>
            <pc:docMk/>
            <pc:sldMk cId="3520449743" sldId="272"/>
            <ac:cxnSpMk id="21" creationId="{63985BF1-C44B-D2E1-2654-A290EFEFA70C}"/>
          </ac:cxnSpMkLst>
        </pc:cxnChg>
      </pc:sldChg>
      <pc:sldChg chg="addSp delSp modSp add mod">
        <pc:chgData name="VALENTINA FRANCO VELASQUEZ" userId="dc6fdba3-44bb-466c-b873-0537c8c9ffba" providerId="ADAL" clId="{61D32474-1A7F-4C0B-BF75-355EA7E224F3}" dt="2026-06-01T21:05:50.461" v="6989"/>
        <pc:sldMkLst>
          <pc:docMk/>
          <pc:sldMk cId="1306500548" sldId="273"/>
        </pc:sldMkLst>
        <pc:spChg chg="del mod">
          <ac:chgData name="VALENTINA FRANCO VELASQUEZ" userId="dc6fdba3-44bb-466c-b873-0537c8c9ffba" providerId="ADAL" clId="{61D32474-1A7F-4C0B-BF75-355EA7E224F3}" dt="2026-06-01T21:05:33.825" v="6987" actId="478"/>
          <ac:spMkLst>
            <pc:docMk/>
            <pc:sldMk cId="1306500548" sldId="273"/>
            <ac:spMk id="2" creationId="{7C386461-3994-EF33-880C-AF5F425D99BA}"/>
          </ac:spMkLst>
        </pc:spChg>
        <pc:spChg chg="mod">
          <ac:chgData name="VALENTINA FRANCO VELASQUEZ" userId="dc6fdba3-44bb-466c-b873-0537c8c9ffba" providerId="ADAL" clId="{61D32474-1A7F-4C0B-BF75-355EA7E224F3}" dt="2026-06-01T19:33:36.783" v="6353" actId="114"/>
          <ac:spMkLst>
            <pc:docMk/>
            <pc:sldMk cId="1306500548" sldId="273"/>
            <ac:spMk id="3" creationId="{F3F95654-66E9-69E9-568C-DF43D5F22C8A}"/>
          </ac:spMkLst>
        </pc:spChg>
        <pc:spChg chg="add del mod">
          <ac:chgData name="VALENTINA FRANCO VELASQUEZ" userId="dc6fdba3-44bb-466c-b873-0537c8c9ffba" providerId="ADAL" clId="{61D32474-1A7F-4C0B-BF75-355EA7E224F3}" dt="2026-06-01T20:53:38.623" v="6835" actId="478"/>
          <ac:spMkLst>
            <pc:docMk/>
            <pc:sldMk cId="1306500548" sldId="273"/>
            <ac:spMk id="4" creationId="{FB84ABA2-0728-FD1E-1AA8-E95FEA3AC807}"/>
          </ac:spMkLst>
        </pc:spChg>
        <pc:spChg chg="mod">
          <ac:chgData name="VALENTINA FRANCO VELASQUEZ" userId="dc6fdba3-44bb-466c-b873-0537c8c9ffba" providerId="ADAL" clId="{61D32474-1A7F-4C0B-BF75-355EA7E224F3}" dt="2026-06-01T19:33:50.179" v="6357" actId="113"/>
          <ac:spMkLst>
            <pc:docMk/>
            <pc:sldMk cId="1306500548" sldId="273"/>
            <ac:spMk id="7" creationId="{2D81A049-FBBA-934F-4DAA-9B874869C86C}"/>
          </ac:spMkLst>
        </pc:spChg>
        <pc:spChg chg="mod">
          <ac:chgData name="VALENTINA FRANCO VELASQUEZ" userId="dc6fdba3-44bb-466c-b873-0537c8c9ffba" providerId="ADAL" clId="{61D32474-1A7F-4C0B-BF75-355EA7E224F3}" dt="2026-06-01T20:56:27.008" v="6868"/>
          <ac:spMkLst>
            <pc:docMk/>
            <pc:sldMk cId="1306500548" sldId="273"/>
            <ac:spMk id="10" creationId="{03BC298B-7AAA-FB2A-9F4A-7CE4A8B92631}"/>
          </ac:spMkLst>
        </pc:spChg>
        <pc:spChg chg="mod">
          <ac:chgData name="VALENTINA FRANCO VELASQUEZ" userId="dc6fdba3-44bb-466c-b873-0537c8c9ffba" providerId="ADAL" clId="{61D32474-1A7F-4C0B-BF75-355EA7E224F3}" dt="2026-06-01T20:56:27.008" v="6868"/>
          <ac:spMkLst>
            <pc:docMk/>
            <pc:sldMk cId="1306500548" sldId="273"/>
            <ac:spMk id="11" creationId="{45DF3006-CABB-A29C-ACFB-8B1E10859B2E}"/>
          </ac:spMkLst>
        </pc:spChg>
        <pc:spChg chg="add mod ord">
          <ac:chgData name="VALENTINA FRANCO VELASQUEZ" userId="dc6fdba3-44bb-466c-b873-0537c8c9ffba" providerId="ADAL" clId="{61D32474-1A7F-4C0B-BF75-355EA7E224F3}" dt="2026-06-01T21:04:46.679" v="6979" actId="167"/>
          <ac:spMkLst>
            <pc:docMk/>
            <pc:sldMk cId="1306500548" sldId="273"/>
            <ac:spMk id="12" creationId="{4289EB2A-FC83-ED97-B1B0-A569A874B70E}"/>
          </ac:spMkLst>
        </pc:spChg>
        <pc:spChg chg="add mod">
          <ac:chgData name="VALENTINA FRANCO VELASQUEZ" userId="dc6fdba3-44bb-466c-b873-0537c8c9ffba" providerId="ADAL" clId="{61D32474-1A7F-4C0B-BF75-355EA7E224F3}" dt="2026-06-01T21:05:07.262" v="6984"/>
          <ac:spMkLst>
            <pc:docMk/>
            <pc:sldMk cId="1306500548" sldId="273"/>
            <ac:spMk id="13" creationId="{C2BF5664-89C6-28A7-151F-36DBC8E40000}"/>
          </ac:spMkLst>
        </pc:spChg>
        <pc:spChg chg="add del mod">
          <ac:chgData name="VALENTINA FRANCO VELASQUEZ" userId="dc6fdba3-44bb-466c-b873-0537c8c9ffba" providerId="ADAL" clId="{61D32474-1A7F-4C0B-BF75-355EA7E224F3}" dt="2026-06-01T21:05:39.621" v="6988" actId="478"/>
          <ac:spMkLst>
            <pc:docMk/>
            <pc:sldMk cId="1306500548" sldId="273"/>
            <ac:spMk id="15" creationId="{10CCD5A6-E5C5-7882-8C5A-AB6E6388E1A4}"/>
          </ac:spMkLst>
        </pc:spChg>
        <pc:spChg chg="add mod">
          <ac:chgData name="VALENTINA FRANCO VELASQUEZ" userId="dc6fdba3-44bb-466c-b873-0537c8c9ffba" providerId="ADAL" clId="{61D32474-1A7F-4C0B-BF75-355EA7E224F3}" dt="2026-05-31T21:53:24.464" v="1130"/>
          <ac:spMkLst>
            <pc:docMk/>
            <pc:sldMk cId="1306500548" sldId="273"/>
            <ac:spMk id="16" creationId="{C46427BB-4196-8698-8E7F-7C5350021C27}"/>
          </ac:spMkLst>
        </pc:spChg>
        <pc:spChg chg="add mod">
          <ac:chgData name="VALENTINA FRANCO VELASQUEZ" userId="dc6fdba3-44bb-466c-b873-0537c8c9ffba" providerId="ADAL" clId="{61D32474-1A7F-4C0B-BF75-355EA7E224F3}" dt="2026-05-31T21:53:59.562" v="1141" actId="1076"/>
          <ac:spMkLst>
            <pc:docMk/>
            <pc:sldMk cId="1306500548" sldId="273"/>
            <ac:spMk id="17" creationId="{3E5CEEFF-D466-A8E1-AC05-DF115B3EF7D1}"/>
          </ac:spMkLst>
        </pc:spChg>
        <pc:spChg chg="add mod">
          <ac:chgData name="VALENTINA FRANCO VELASQUEZ" userId="dc6fdba3-44bb-466c-b873-0537c8c9ffba" providerId="ADAL" clId="{61D32474-1A7F-4C0B-BF75-355EA7E224F3}" dt="2026-06-01T21:05:50.461" v="6989"/>
          <ac:spMkLst>
            <pc:docMk/>
            <pc:sldMk cId="1306500548" sldId="273"/>
            <ac:spMk id="18" creationId="{0BF49558-0806-7971-C99F-46E73552A4F6}"/>
          </ac:spMkLst>
        </pc:spChg>
        <pc:grpChg chg="add mod">
          <ac:chgData name="VALENTINA FRANCO VELASQUEZ" userId="dc6fdba3-44bb-466c-b873-0537c8c9ffba" providerId="ADAL" clId="{61D32474-1A7F-4C0B-BF75-355EA7E224F3}" dt="2026-06-01T20:56:27.008" v="6868"/>
          <ac:grpSpMkLst>
            <pc:docMk/>
            <pc:sldMk cId="1306500548" sldId="273"/>
            <ac:grpSpMk id="5" creationId="{BD072F31-1F31-0F8E-61DB-0713C787F581}"/>
          </ac:grpSpMkLst>
        </pc:grpChg>
        <pc:picChg chg="del">
          <ac:chgData name="VALENTINA FRANCO VELASQUEZ" userId="dc6fdba3-44bb-466c-b873-0537c8c9ffba" providerId="ADAL" clId="{61D32474-1A7F-4C0B-BF75-355EA7E224F3}" dt="2026-06-01T07:47:41.688" v="2440" actId="478"/>
          <ac:picMkLst>
            <pc:docMk/>
            <pc:sldMk cId="1306500548" sldId="273"/>
            <ac:picMk id="5" creationId="{379D2DCB-BF24-FF6E-CFF8-CB23DD6E18B4}"/>
          </ac:picMkLst>
        </pc:picChg>
        <pc:picChg chg="add mod ord">
          <ac:chgData name="VALENTINA FRANCO VELASQUEZ" userId="dc6fdba3-44bb-466c-b873-0537c8c9ffba" providerId="ADAL" clId="{61D32474-1A7F-4C0B-BF75-355EA7E224F3}" dt="2026-05-31T21:44:39.599" v="964" actId="167"/>
          <ac:picMkLst>
            <pc:docMk/>
            <pc:sldMk cId="1306500548" sldId="273"/>
            <ac:picMk id="9" creationId="{D216C0E4-02EA-B330-EDBE-04CF52741EEE}"/>
          </ac:picMkLst>
        </pc:picChg>
        <pc:picChg chg="add mod ord modCrop">
          <ac:chgData name="VALENTINA FRANCO VELASQUEZ" userId="dc6fdba3-44bb-466c-b873-0537c8c9ffba" providerId="ADAL" clId="{61D32474-1A7F-4C0B-BF75-355EA7E224F3}" dt="2026-06-01T07:47:39.988" v="2439" actId="167"/>
          <ac:picMkLst>
            <pc:docMk/>
            <pc:sldMk cId="1306500548" sldId="273"/>
            <ac:picMk id="19" creationId="{536BC1D1-4A3E-22C7-09C7-A3C4707088B9}"/>
          </ac:picMkLst>
        </pc:picChg>
        <pc:cxnChg chg="mod">
          <ac:chgData name="VALENTINA FRANCO VELASQUEZ" userId="dc6fdba3-44bb-466c-b873-0537c8c9ffba" providerId="ADAL" clId="{61D32474-1A7F-4C0B-BF75-355EA7E224F3}" dt="2026-05-31T21:45:14.733" v="970" actId="14100"/>
          <ac:cxnSpMkLst>
            <pc:docMk/>
            <pc:sldMk cId="1306500548" sldId="273"/>
            <ac:cxnSpMk id="25" creationId="{25DA0683-1BB5-F89A-8B15-B16E70A1B859}"/>
          </ac:cxnSpMkLst>
        </pc:cxnChg>
        <pc:cxnChg chg="mod">
          <ac:chgData name="VALENTINA FRANCO VELASQUEZ" userId="dc6fdba3-44bb-466c-b873-0537c8c9ffba" providerId="ADAL" clId="{61D32474-1A7F-4C0B-BF75-355EA7E224F3}" dt="2026-05-31T21:45:10.812" v="969" actId="14100"/>
          <ac:cxnSpMkLst>
            <pc:docMk/>
            <pc:sldMk cId="1306500548" sldId="273"/>
            <ac:cxnSpMk id="26" creationId="{0D018AFF-8CDB-47F2-FD2C-9731192F1D55}"/>
          </ac:cxnSpMkLst>
        </pc:cxnChg>
      </pc:sldChg>
      <pc:sldChg chg="addSp delSp modSp add mod">
        <pc:chgData name="VALENTINA FRANCO VELASQUEZ" userId="dc6fdba3-44bb-466c-b873-0537c8c9ffba" providerId="ADAL" clId="{61D32474-1A7F-4C0B-BF75-355EA7E224F3}" dt="2026-06-01T21:13:53.646" v="7115" actId="20577"/>
        <pc:sldMkLst>
          <pc:docMk/>
          <pc:sldMk cId="3553864377" sldId="274"/>
        </pc:sldMkLst>
        <pc:spChg chg="add del mod">
          <ac:chgData name="VALENTINA FRANCO VELASQUEZ" userId="dc6fdba3-44bb-466c-b873-0537c8c9ffba" providerId="ADAL" clId="{61D32474-1A7F-4C0B-BF75-355EA7E224F3}" dt="2026-06-01T20:53:47.867" v="6838" actId="478"/>
          <ac:spMkLst>
            <pc:docMk/>
            <pc:sldMk cId="3553864377" sldId="274"/>
            <ac:spMk id="2" creationId="{476DA19E-89F1-DA7C-2560-CF7E16BD4D36}"/>
          </ac:spMkLst>
        </pc:spChg>
        <pc:spChg chg="mod">
          <ac:chgData name="VALENTINA FRANCO VELASQUEZ" userId="dc6fdba3-44bb-466c-b873-0537c8c9ffba" providerId="ADAL" clId="{61D32474-1A7F-4C0B-BF75-355EA7E224F3}" dt="2026-06-01T21:13:53.646" v="7115" actId="20577"/>
          <ac:spMkLst>
            <pc:docMk/>
            <pc:sldMk cId="3553864377" sldId="274"/>
            <ac:spMk id="3" creationId="{1651B579-2945-EA72-9F3F-13CF5F33AA00}"/>
          </ac:spMkLst>
        </pc:spChg>
        <pc:spChg chg="mod">
          <ac:chgData name="VALENTINA FRANCO VELASQUEZ" userId="dc6fdba3-44bb-466c-b873-0537c8c9ffba" providerId="ADAL" clId="{61D32474-1A7F-4C0B-BF75-355EA7E224F3}" dt="2026-06-01T21:08:08.432" v="7007" actId="207"/>
          <ac:spMkLst>
            <pc:docMk/>
            <pc:sldMk cId="3553864377" sldId="274"/>
            <ac:spMk id="4" creationId="{05144823-D709-39FF-2B93-096652A345C3}"/>
          </ac:spMkLst>
        </pc:spChg>
        <pc:spChg chg="mod">
          <ac:chgData name="VALENTINA FRANCO VELASQUEZ" userId="dc6fdba3-44bb-466c-b873-0537c8c9ffba" providerId="ADAL" clId="{61D32474-1A7F-4C0B-BF75-355EA7E224F3}" dt="2026-06-01T20:56:31.056" v="6871"/>
          <ac:spMkLst>
            <pc:docMk/>
            <pc:sldMk cId="3553864377" sldId="274"/>
            <ac:spMk id="7" creationId="{496CD318-DF6E-1D26-98EE-E4F0AE8C3920}"/>
          </ac:spMkLst>
        </pc:spChg>
        <pc:spChg chg="mod">
          <ac:chgData name="VALENTINA FRANCO VELASQUEZ" userId="dc6fdba3-44bb-466c-b873-0537c8c9ffba" providerId="ADAL" clId="{61D32474-1A7F-4C0B-BF75-355EA7E224F3}" dt="2026-06-01T19:38:15.389" v="6405" actId="113"/>
          <ac:spMkLst>
            <pc:docMk/>
            <pc:sldMk cId="3553864377" sldId="274"/>
            <ac:spMk id="8" creationId="{F1374E49-BA9C-1CFF-EFD2-5BEF1263887E}"/>
          </ac:spMkLst>
        </pc:spChg>
        <pc:spChg chg="mod">
          <ac:chgData name="VALENTINA FRANCO VELASQUEZ" userId="dc6fdba3-44bb-466c-b873-0537c8c9ffba" providerId="ADAL" clId="{61D32474-1A7F-4C0B-BF75-355EA7E224F3}" dt="2026-06-01T19:38:18.421" v="6406" actId="113"/>
          <ac:spMkLst>
            <pc:docMk/>
            <pc:sldMk cId="3553864377" sldId="274"/>
            <ac:spMk id="9" creationId="{2BB06FBA-D673-636A-E668-69921D8B6328}"/>
          </ac:spMkLst>
        </pc:spChg>
        <pc:spChg chg="mod">
          <ac:chgData name="VALENTINA FRANCO VELASQUEZ" userId="dc6fdba3-44bb-466c-b873-0537c8c9ffba" providerId="ADAL" clId="{61D32474-1A7F-4C0B-BF75-355EA7E224F3}" dt="2026-06-01T20:57:42.368" v="6897" actId="20577"/>
          <ac:spMkLst>
            <pc:docMk/>
            <pc:sldMk cId="3553864377" sldId="274"/>
            <ac:spMk id="10" creationId="{7EEECE9E-9203-7990-5E74-3978B8AE5DB8}"/>
          </ac:spMkLst>
        </pc:spChg>
        <pc:spChg chg="add mod ord">
          <ac:chgData name="VALENTINA FRANCO VELASQUEZ" userId="dc6fdba3-44bb-466c-b873-0537c8c9ffba" providerId="ADAL" clId="{61D32474-1A7F-4C0B-BF75-355EA7E224F3}" dt="2026-06-01T21:08:05.392" v="7006" actId="167"/>
          <ac:spMkLst>
            <pc:docMk/>
            <pc:sldMk cId="3553864377" sldId="274"/>
            <ac:spMk id="12" creationId="{D39904AC-0F92-B3BA-540F-65AEE2E7AE9F}"/>
          </ac:spMkLst>
        </pc:spChg>
        <pc:grpChg chg="add mod">
          <ac:chgData name="VALENTINA FRANCO VELASQUEZ" userId="dc6fdba3-44bb-466c-b873-0537c8c9ffba" providerId="ADAL" clId="{61D32474-1A7F-4C0B-BF75-355EA7E224F3}" dt="2026-06-01T20:56:31.056" v="6871"/>
          <ac:grpSpMkLst>
            <pc:docMk/>
            <pc:sldMk cId="3553864377" sldId="274"/>
            <ac:grpSpMk id="5" creationId="{ADA020A9-D97E-656A-3B5F-61800D1C7D0C}"/>
          </ac:grpSpMkLst>
        </pc:grpChg>
        <pc:picChg chg="add del">
          <ac:chgData name="VALENTINA FRANCO VELASQUEZ" userId="dc6fdba3-44bb-466c-b873-0537c8c9ffba" providerId="ADAL" clId="{61D32474-1A7F-4C0B-BF75-355EA7E224F3}" dt="2026-05-31T22:08:06.336" v="1290" actId="478"/>
          <ac:picMkLst>
            <pc:docMk/>
            <pc:sldMk cId="3553864377" sldId="274"/>
            <ac:picMk id="6" creationId="{8B7E3452-A46D-94AB-3931-9C50ED1E7DD3}"/>
          </ac:picMkLst>
        </pc:picChg>
        <pc:picChg chg="add mod ord">
          <ac:chgData name="VALENTINA FRANCO VELASQUEZ" userId="dc6fdba3-44bb-466c-b873-0537c8c9ffba" providerId="ADAL" clId="{61D32474-1A7F-4C0B-BF75-355EA7E224F3}" dt="2026-05-31T22:06:13.157" v="1276" actId="167"/>
          <ac:picMkLst>
            <pc:docMk/>
            <pc:sldMk cId="3553864377" sldId="274"/>
            <ac:picMk id="11" creationId="{F7A7AF61-3331-08FB-EBCE-6D44F1C3963A}"/>
          </ac:picMkLst>
        </pc:picChg>
      </pc:sldChg>
      <pc:sldChg chg="addSp delSp modSp add mod">
        <pc:chgData name="VALENTINA FRANCO VELASQUEZ" userId="dc6fdba3-44bb-466c-b873-0537c8c9ffba" providerId="ADAL" clId="{61D32474-1A7F-4C0B-BF75-355EA7E224F3}" dt="2026-06-01T21:13:58.760" v="7117" actId="20577"/>
        <pc:sldMkLst>
          <pc:docMk/>
          <pc:sldMk cId="3593205180" sldId="275"/>
        </pc:sldMkLst>
        <pc:spChg chg="mod">
          <ac:chgData name="VALENTINA FRANCO VELASQUEZ" userId="dc6fdba3-44bb-466c-b873-0537c8c9ffba" providerId="ADAL" clId="{61D32474-1A7F-4C0B-BF75-355EA7E224F3}" dt="2026-06-01T21:13:58.760" v="7117" actId="20577"/>
          <ac:spMkLst>
            <pc:docMk/>
            <pc:sldMk cId="3593205180" sldId="275"/>
            <ac:spMk id="3" creationId="{5A06DD2B-93FD-2DB2-C9BD-E976D7B3B24D}"/>
          </ac:spMkLst>
        </pc:spChg>
        <pc:spChg chg="mod">
          <ac:chgData name="VALENTINA FRANCO VELASQUEZ" userId="dc6fdba3-44bb-466c-b873-0537c8c9ffba" providerId="ADAL" clId="{61D32474-1A7F-4C0B-BF75-355EA7E224F3}" dt="2026-06-01T21:08:16.979" v="7010" actId="207"/>
          <ac:spMkLst>
            <pc:docMk/>
            <pc:sldMk cId="3593205180" sldId="275"/>
            <ac:spMk id="4" creationId="{964C138F-AED9-B6F5-62AD-214C3CB84528}"/>
          </ac:spMkLst>
        </pc:spChg>
        <pc:spChg chg="add del mod">
          <ac:chgData name="VALENTINA FRANCO VELASQUEZ" userId="dc6fdba3-44bb-466c-b873-0537c8c9ffba" providerId="ADAL" clId="{61D32474-1A7F-4C0B-BF75-355EA7E224F3}" dt="2026-06-01T20:53:51.129" v="6839" actId="478"/>
          <ac:spMkLst>
            <pc:docMk/>
            <pc:sldMk cId="3593205180" sldId="275"/>
            <ac:spMk id="5" creationId="{EA79B85C-9500-A037-22FA-67ED905CC49E}"/>
          </ac:spMkLst>
        </pc:spChg>
        <pc:spChg chg="mod">
          <ac:chgData name="VALENTINA FRANCO VELASQUEZ" userId="dc6fdba3-44bb-466c-b873-0537c8c9ffba" providerId="ADAL" clId="{61D32474-1A7F-4C0B-BF75-355EA7E224F3}" dt="2026-06-01T19:38:25.026" v="6408" actId="114"/>
          <ac:spMkLst>
            <pc:docMk/>
            <pc:sldMk cId="3593205180" sldId="275"/>
            <ac:spMk id="8" creationId="{6DE74C94-098E-5798-47C2-C37CF3616E19}"/>
          </ac:spMkLst>
        </pc:spChg>
        <pc:spChg chg="mod">
          <ac:chgData name="VALENTINA FRANCO VELASQUEZ" userId="dc6fdba3-44bb-466c-b873-0537c8c9ffba" providerId="ADAL" clId="{61D32474-1A7F-4C0B-BF75-355EA7E224F3}" dt="2026-06-01T19:38:28.174" v="6410" actId="114"/>
          <ac:spMkLst>
            <pc:docMk/>
            <pc:sldMk cId="3593205180" sldId="275"/>
            <ac:spMk id="9" creationId="{73DB1944-017D-C653-C49F-501D78A92F65}"/>
          </ac:spMkLst>
        </pc:spChg>
        <pc:spChg chg="mod">
          <ac:chgData name="VALENTINA FRANCO VELASQUEZ" userId="dc6fdba3-44bb-466c-b873-0537c8c9ffba" providerId="ADAL" clId="{61D32474-1A7F-4C0B-BF75-355EA7E224F3}" dt="2026-06-01T19:38:45.134" v="6416" actId="1076"/>
          <ac:spMkLst>
            <pc:docMk/>
            <pc:sldMk cId="3593205180" sldId="275"/>
            <ac:spMk id="10" creationId="{977297E1-73EE-6D4F-2595-C058E48FE097}"/>
          </ac:spMkLst>
        </pc:spChg>
        <pc:spChg chg="mod">
          <ac:chgData name="VALENTINA FRANCO VELASQUEZ" userId="dc6fdba3-44bb-466c-b873-0537c8c9ffba" providerId="ADAL" clId="{61D32474-1A7F-4C0B-BF75-355EA7E224F3}" dt="2026-06-01T20:56:32.305" v="6872"/>
          <ac:spMkLst>
            <pc:docMk/>
            <pc:sldMk cId="3593205180" sldId="275"/>
            <ac:spMk id="11" creationId="{0E7CD3D5-A644-6972-B873-21B4829B414B}"/>
          </ac:spMkLst>
        </pc:spChg>
        <pc:spChg chg="mod">
          <ac:chgData name="VALENTINA FRANCO VELASQUEZ" userId="dc6fdba3-44bb-466c-b873-0537c8c9ffba" providerId="ADAL" clId="{61D32474-1A7F-4C0B-BF75-355EA7E224F3}" dt="2026-06-01T20:57:46.337" v="6899" actId="20577"/>
          <ac:spMkLst>
            <pc:docMk/>
            <pc:sldMk cId="3593205180" sldId="275"/>
            <ac:spMk id="12" creationId="{948769A8-7D87-0627-0560-065404D85DB3}"/>
          </ac:spMkLst>
        </pc:spChg>
        <pc:spChg chg="add mod ord">
          <ac:chgData name="VALENTINA FRANCO VELASQUEZ" userId="dc6fdba3-44bb-466c-b873-0537c8c9ffba" providerId="ADAL" clId="{61D32474-1A7F-4C0B-BF75-355EA7E224F3}" dt="2026-06-01T21:08:13.718" v="7009" actId="167"/>
          <ac:spMkLst>
            <pc:docMk/>
            <pc:sldMk cId="3593205180" sldId="275"/>
            <ac:spMk id="14" creationId="{2B754533-8B0E-A6B7-FCF3-14731F410403}"/>
          </ac:spMkLst>
        </pc:spChg>
        <pc:grpChg chg="add mod">
          <ac:chgData name="VALENTINA FRANCO VELASQUEZ" userId="dc6fdba3-44bb-466c-b873-0537c8c9ffba" providerId="ADAL" clId="{61D32474-1A7F-4C0B-BF75-355EA7E224F3}" dt="2026-06-01T20:56:32.305" v="6872"/>
          <ac:grpSpMkLst>
            <pc:docMk/>
            <pc:sldMk cId="3593205180" sldId="275"/>
            <ac:grpSpMk id="6" creationId="{A3A1573D-B84C-3B3B-26FE-88AF91773200}"/>
          </ac:grpSpMkLst>
        </pc:grpChg>
        <pc:picChg chg="add mod ord">
          <ac:chgData name="VALENTINA FRANCO VELASQUEZ" userId="dc6fdba3-44bb-466c-b873-0537c8c9ffba" providerId="ADAL" clId="{61D32474-1A7F-4C0B-BF75-355EA7E224F3}" dt="2026-05-31T22:08:53.265" v="1299" actId="167"/>
          <ac:picMkLst>
            <pc:docMk/>
            <pc:sldMk cId="3593205180" sldId="275"/>
            <ac:picMk id="2" creationId="{DBDB23E3-84AB-8B84-818C-F23E5024A563}"/>
          </ac:picMkLst>
        </pc:picChg>
        <pc:picChg chg="add mod ord">
          <ac:chgData name="VALENTINA FRANCO VELASQUEZ" userId="dc6fdba3-44bb-466c-b873-0537c8c9ffba" providerId="ADAL" clId="{61D32474-1A7F-4C0B-BF75-355EA7E224F3}" dt="2026-05-31T22:08:59.890" v="1301" actId="167"/>
          <ac:picMkLst>
            <pc:docMk/>
            <pc:sldMk cId="3593205180" sldId="275"/>
            <ac:picMk id="13" creationId="{6CE5A35C-74E7-7716-B04B-38FEAC642660}"/>
          </ac:picMkLst>
        </pc:picChg>
      </pc:sldChg>
      <pc:sldChg chg="addSp delSp modSp new mod">
        <pc:chgData name="VALENTINA FRANCO VELASQUEZ" userId="dc6fdba3-44bb-466c-b873-0537c8c9ffba" providerId="ADAL" clId="{61D32474-1A7F-4C0B-BF75-355EA7E224F3}" dt="2026-06-01T21:08:41.754" v="7016" actId="1076"/>
        <pc:sldMkLst>
          <pc:docMk/>
          <pc:sldMk cId="994752528" sldId="276"/>
        </pc:sldMkLst>
        <pc:spChg chg="mod">
          <ac:chgData name="VALENTINA FRANCO VELASQUEZ" userId="dc6fdba3-44bb-466c-b873-0537c8c9ffba" providerId="ADAL" clId="{61D32474-1A7F-4C0B-BF75-355EA7E224F3}" dt="2026-06-01T21:08:25.516" v="7013" actId="207"/>
          <ac:spMkLst>
            <pc:docMk/>
            <pc:sldMk cId="994752528" sldId="276"/>
            <ac:spMk id="2" creationId="{E63C7DD3-9D70-6BCA-B1DC-B25B7D71AE57}"/>
          </ac:spMkLst>
        </pc:spChg>
        <pc:spChg chg="add del mod">
          <ac:chgData name="VALENTINA FRANCO VELASQUEZ" userId="dc6fdba3-44bb-466c-b873-0537c8c9ffba" providerId="ADAL" clId="{61D32474-1A7F-4C0B-BF75-355EA7E224F3}" dt="2026-06-01T20:53:57.775" v="6840" actId="478"/>
          <ac:spMkLst>
            <pc:docMk/>
            <pc:sldMk cId="994752528" sldId="276"/>
            <ac:spMk id="3" creationId="{94B398DD-1E2E-1A92-63F1-28B3CFE0B724}"/>
          </ac:spMkLst>
        </pc:spChg>
        <pc:spChg chg="mod">
          <ac:chgData name="VALENTINA FRANCO VELASQUEZ" userId="dc6fdba3-44bb-466c-b873-0537c8c9ffba" providerId="ADAL" clId="{61D32474-1A7F-4C0B-BF75-355EA7E224F3}" dt="2026-06-01T20:56:33.658" v="6873"/>
          <ac:spMkLst>
            <pc:docMk/>
            <pc:sldMk cId="994752528" sldId="276"/>
            <ac:spMk id="5" creationId="{3CEFEC67-33A9-5507-1D3C-7612EA9A182A}"/>
          </ac:spMkLst>
        </pc:spChg>
        <pc:spChg chg="mod">
          <ac:chgData name="VALENTINA FRANCO VELASQUEZ" userId="dc6fdba3-44bb-466c-b873-0537c8c9ffba" providerId="ADAL" clId="{61D32474-1A7F-4C0B-BF75-355EA7E224F3}" dt="2026-06-01T20:57:51.088" v="6901" actId="20577"/>
          <ac:spMkLst>
            <pc:docMk/>
            <pc:sldMk cId="994752528" sldId="276"/>
            <ac:spMk id="7" creationId="{6CF79B64-C382-3C80-0093-536D489EF32E}"/>
          </ac:spMkLst>
        </pc:spChg>
        <pc:spChg chg="add mod ord">
          <ac:chgData name="VALENTINA FRANCO VELASQUEZ" userId="dc6fdba3-44bb-466c-b873-0537c8c9ffba" providerId="ADAL" clId="{61D32474-1A7F-4C0B-BF75-355EA7E224F3}" dt="2026-06-01T21:08:22.393" v="7012" actId="167"/>
          <ac:spMkLst>
            <pc:docMk/>
            <pc:sldMk cId="994752528" sldId="276"/>
            <ac:spMk id="8" creationId="{AFE3B92C-41E7-5C4D-F396-DF40BDC336A3}"/>
          </ac:spMkLst>
        </pc:spChg>
        <pc:spChg chg="add mod">
          <ac:chgData name="VALENTINA FRANCO VELASQUEZ" userId="dc6fdba3-44bb-466c-b873-0537c8c9ffba" providerId="ADAL" clId="{61D32474-1A7F-4C0B-BF75-355EA7E224F3}" dt="2026-06-01T19:39:22.953" v="6421" actId="113"/>
          <ac:spMkLst>
            <pc:docMk/>
            <pc:sldMk cId="994752528" sldId="276"/>
            <ac:spMk id="10" creationId="{9C72D31E-B718-56CB-1885-39CB889FA574}"/>
          </ac:spMkLst>
        </pc:spChg>
        <pc:spChg chg="add mod">
          <ac:chgData name="VALENTINA FRANCO VELASQUEZ" userId="dc6fdba3-44bb-466c-b873-0537c8c9ffba" providerId="ADAL" clId="{61D32474-1A7F-4C0B-BF75-355EA7E224F3}" dt="2026-06-01T21:08:41.754" v="7016" actId="1076"/>
          <ac:spMkLst>
            <pc:docMk/>
            <pc:sldMk cId="994752528" sldId="276"/>
            <ac:spMk id="12" creationId="{88CE8804-E507-B52C-BCEB-6DB5396D2892}"/>
          </ac:spMkLst>
        </pc:spChg>
        <pc:grpChg chg="add mod">
          <ac:chgData name="VALENTINA FRANCO VELASQUEZ" userId="dc6fdba3-44bb-466c-b873-0537c8c9ffba" providerId="ADAL" clId="{61D32474-1A7F-4C0B-BF75-355EA7E224F3}" dt="2026-06-01T20:56:33.658" v="6873"/>
          <ac:grpSpMkLst>
            <pc:docMk/>
            <pc:sldMk cId="994752528" sldId="276"/>
            <ac:grpSpMk id="4" creationId="{D85D033B-FD15-3061-E4E3-F6B22495FAFE}"/>
          </ac:grpSpMkLst>
        </pc:grpChg>
        <pc:picChg chg="add mod">
          <ac:chgData name="VALENTINA FRANCO VELASQUEZ" userId="dc6fdba3-44bb-466c-b873-0537c8c9ffba" providerId="ADAL" clId="{61D32474-1A7F-4C0B-BF75-355EA7E224F3}" dt="2026-06-01T21:08:38.019" v="7015" actId="1076"/>
          <ac:picMkLst>
            <pc:docMk/>
            <pc:sldMk cId="994752528" sldId="276"/>
            <ac:picMk id="6" creationId="{08845F46-48D2-13DB-777A-BCF394ABD872}"/>
          </ac:picMkLst>
        </pc:picChg>
      </pc:sldChg>
      <pc:sldChg chg="addSp delSp modSp add mod">
        <pc:chgData name="VALENTINA FRANCO VELASQUEZ" userId="dc6fdba3-44bb-466c-b873-0537c8c9ffba" providerId="ADAL" clId="{61D32474-1A7F-4C0B-BF75-355EA7E224F3}" dt="2026-06-02T03:25:49.444" v="7604" actId="478"/>
        <pc:sldMkLst>
          <pc:docMk/>
          <pc:sldMk cId="3028289828" sldId="280"/>
        </pc:sldMkLst>
        <pc:spChg chg="mod">
          <ac:chgData name="VALENTINA FRANCO VELASQUEZ" userId="dc6fdba3-44bb-466c-b873-0537c8c9ffba" providerId="ADAL" clId="{61D32474-1A7F-4C0B-BF75-355EA7E224F3}" dt="2026-06-01T21:09:23.318" v="7028" actId="207"/>
          <ac:spMkLst>
            <pc:docMk/>
            <pc:sldMk cId="3028289828" sldId="280"/>
            <ac:spMk id="2" creationId="{12BCFF8B-E892-42D8-CD0B-84B7DA47D966}"/>
          </ac:spMkLst>
        </pc:spChg>
        <pc:spChg chg="add del mod">
          <ac:chgData name="VALENTINA FRANCO VELASQUEZ" userId="dc6fdba3-44bb-466c-b873-0537c8c9ffba" providerId="ADAL" clId="{61D32474-1A7F-4C0B-BF75-355EA7E224F3}" dt="2026-06-01T20:54:12.732" v="6844" actId="478"/>
          <ac:spMkLst>
            <pc:docMk/>
            <pc:sldMk cId="3028289828" sldId="280"/>
            <ac:spMk id="3" creationId="{7A14D4E4-CCF7-4552-2B1D-5208C7FB0562}"/>
          </ac:spMkLst>
        </pc:spChg>
        <pc:spChg chg="mod">
          <ac:chgData name="VALENTINA FRANCO VELASQUEZ" userId="dc6fdba3-44bb-466c-b873-0537c8c9ffba" providerId="ADAL" clId="{61D32474-1A7F-4C0B-BF75-355EA7E224F3}" dt="2026-06-01T20:56:39.152" v="6877"/>
          <ac:spMkLst>
            <pc:docMk/>
            <pc:sldMk cId="3028289828" sldId="280"/>
            <ac:spMk id="5" creationId="{817D76BC-8AE5-911A-C34F-DE31853FACFD}"/>
          </ac:spMkLst>
        </pc:spChg>
        <pc:spChg chg="mod">
          <ac:chgData name="VALENTINA FRANCO VELASQUEZ" userId="dc6fdba3-44bb-466c-b873-0537c8c9ffba" providerId="ADAL" clId="{61D32474-1A7F-4C0B-BF75-355EA7E224F3}" dt="2026-06-01T20:58:24.110" v="6911" actId="20577"/>
          <ac:spMkLst>
            <pc:docMk/>
            <pc:sldMk cId="3028289828" sldId="280"/>
            <ac:spMk id="6" creationId="{16AC0A88-444D-8B47-9D5F-43B4F37E21F5}"/>
          </ac:spMkLst>
        </pc:spChg>
        <pc:spChg chg="add mod ord">
          <ac:chgData name="VALENTINA FRANCO VELASQUEZ" userId="dc6fdba3-44bb-466c-b873-0537c8c9ffba" providerId="ADAL" clId="{61D32474-1A7F-4C0B-BF75-355EA7E224F3}" dt="2026-06-01T21:09:20.313" v="7027" actId="167"/>
          <ac:spMkLst>
            <pc:docMk/>
            <pc:sldMk cId="3028289828" sldId="280"/>
            <ac:spMk id="7" creationId="{2F6A772D-35FD-FD3D-1A82-8D8B737791AF}"/>
          </ac:spMkLst>
        </pc:spChg>
        <pc:spChg chg="del mod topLvl">
          <ac:chgData name="VALENTINA FRANCO VELASQUEZ" userId="dc6fdba3-44bb-466c-b873-0537c8c9ffba" providerId="ADAL" clId="{61D32474-1A7F-4C0B-BF75-355EA7E224F3}" dt="2026-06-01T07:34:04.548" v="2306" actId="478"/>
          <ac:spMkLst>
            <pc:docMk/>
            <pc:sldMk cId="3028289828" sldId="280"/>
            <ac:spMk id="21" creationId="{8D80D9BC-5A7B-A65E-B85C-4893D312F83A}"/>
          </ac:spMkLst>
        </pc:spChg>
        <pc:spChg chg="add mod">
          <ac:chgData name="VALENTINA FRANCO VELASQUEZ" userId="dc6fdba3-44bb-466c-b873-0537c8c9ffba" providerId="ADAL" clId="{61D32474-1A7F-4C0B-BF75-355EA7E224F3}" dt="2026-06-01T19:41:27.224" v="6444"/>
          <ac:spMkLst>
            <pc:docMk/>
            <pc:sldMk cId="3028289828" sldId="280"/>
            <ac:spMk id="28" creationId="{7992A4D2-31C3-E8B4-E48C-84205C1A660A}"/>
          </ac:spMkLst>
        </pc:spChg>
        <pc:spChg chg="add mod">
          <ac:chgData name="VALENTINA FRANCO VELASQUEZ" userId="dc6fdba3-44bb-466c-b873-0537c8c9ffba" providerId="ADAL" clId="{61D32474-1A7F-4C0B-BF75-355EA7E224F3}" dt="2026-06-01T19:41:34.314" v="6446"/>
          <ac:spMkLst>
            <pc:docMk/>
            <pc:sldMk cId="3028289828" sldId="280"/>
            <ac:spMk id="29" creationId="{934FBE1E-3C2A-F97B-BBEC-341331F6DCCB}"/>
          </ac:spMkLst>
        </pc:spChg>
        <pc:spChg chg="add mod">
          <ac:chgData name="VALENTINA FRANCO VELASQUEZ" userId="dc6fdba3-44bb-466c-b873-0537c8c9ffba" providerId="ADAL" clId="{61D32474-1A7F-4C0B-BF75-355EA7E224F3}" dt="2026-06-02T03:25:44.492" v="7603" actId="14100"/>
          <ac:spMkLst>
            <pc:docMk/>
            <pc:sldMk cId="3028289828" sldId="280"/>
            <ac:spMk id="32" creationId="{A8FA796B-99EE-D326-2EC6-F6420F481E7C}"/>
          </ac:spMkLst>
        </pc:spChg>
        <pc:grpChg chg="add mod">
          <ac:chgData name="VALENTINA FRANCO VELASQUEZ" userId="dc6fdba3-44bb-466c-b873-0537c8c9ffba" providerId="ADAL" clId="{61D32474-1A7F-4C0B-BF75-355EA7E224F3}" dt="2026-06-01T20:56:39.152" v="6877"/>
          <ac:grpSpMkLst>
            <pc:docMk/>
            <pc:sldMk cId="3028289828" sldId="280"/>
            <ac:grpSpMk id="4" creationId="{EEBAD291-4869-BDCF-D4BC-6ABCF5EDCC1C}"/>
          </ac:grpSpMkLst>
        </pc:grpChg>
        <pc:grpChg chg="add mod">
          <ac:chgData name="VALENTINA FRANCO VELASQUEZ" userId="dc6fdba3-44bb-466c-b873-0537c8c9ffba" providerId="ADAL" clId="{61D32474-1A7F-4C0B-BF75-355EA7E224F3}" dt="2026-06-01T21:17:14.281" v="7261"/>
          <ac:grpSpMkLst>
            <pc:docMk/>
            <pc:sldMk cId="3028289828" sldId="280"/>
            <ac:grpSpMk id="8" creationId="{DAD1AD98-F8A4-BAC8-CEE6-449587D4441B}"/>
          </ac:grpSpMkLst>
        </pc:grpChg>
        <pc:grpChg chg="add del mod">
          <ac:chgData name="VALENTINA FRANCO VELASQUEZ" userId="dc6fdba3-44bb-466c-b873-0537c8c9ffba" providerId="ADAL" clId="{61D32474-1A7F-4C0B-BF75-355EA7E224F3}" dt="2026-06-01T07:16:34.343" v="1981" actId="165"/>
          <ac:grpSpMkLst>
            <pc:docMk/>
            <pc:sldMk cId="3028289828" sldId="280"/>
            <ac:grpSpMk id="14" creationId="{DA27FED5-947E-635C-CACA-99DA3E8D0277}"/>
          </ac:grpSpMkLst>
        </pc:grpChg>
        <pc:grpChg chg="add del mod">
          <ac:chgData name="VALENTINA FRANCO VELASQUEZ" userId="dc6fdba3-44bb-466c-b873-0537c8c9ffba" providerId="ADAL" clId="{61D32474-1A7F-4C0B-BF75-355EA7E224F3}" dt="2026-06-01T07:18:56.323" v="2097" actId="165"/>
          <ac:grpSpMkLst>
            <pc:docMk/>
            <pc:sldMk cId="3028289828" sldId="280"/>
            <ac:grpSpMk id="19" creationId="{4EA5DB31-48A4-3CA5-DF67-60A83B60EDED}"/>
          </ac:grpSpMkLst>
        </pc:grpChg>
        <pc:grpChg chg="del mod topLvl">
          <ac:chgData name="VALENTINA FRANCO VELASQUEZ" userId="dc6fdba3-44bb-466c-b873-0537c8c9ffba" providerId="ADAL" clId="{61D32474-1A7F-4C0B-BF75-355EA7E224F3}" dt="2026-06-01T21:17:14.019" v="7260" actId="478"/>
          <ac:grpSpMkLst>
            <pc:docMk/>
            <pc:sldMk cId="3028289828" sldId="280"/>
            <ac:grpSpMk id="20" creationId="{A68E5C01-8EE1-B85A-BE56-29D87D4E8E52}"/>
          </ac:grpSpMkLst>
        </pc:grpChg>
        <pc:picChg chg="add mod">
          <ac:chgData name="VALENTINA FRANCO VELASQUEZ" userId="dc6fdba3-44bb-466c-b873-0537c8c9ffba" providerId="ADAL" clId="{61D32474-1A7F-4C0B-BF75-355EA7E224F3}" dt="2026-06-02T03:25:33.120" v="7601" actId="1076"/>
          <ac:picMkLst>
            <pc:docMk/>
            <pc:sldMk cId="3028289828" sldId="280"/>
            <ac:picMk id="3" creationId="{FF29397C-5563-589A-C54B-DB828465B24B}"/>
          </ac:picMkLst>
        </pc:picChg>
        <pc:picChg chg="del">
          <ac:chgData name="VALENTINA FRANCO VELASQUEZ" userId="dc6fdba3-44bb-466c-b873-0537c8c9ffba" providerId="ADAL" clId="{61D32474-1A7F-4C0B-BF75-355EA7E224F3}" dt="2026-06-01T07:14:36.397" v="1883" actId="478"/>
          <ac:picMkLst>
            <pc:docMk/>
            <pc:sldMk cId="3028289828" sldId="280"/>
            <ac:picMk id="5" creationId="{BDECBADB-AD8D-8C0A-1962-9445349E4A49}"/>
          </ac:picMkLst>
        </pc:picChg>
        <pc:picChg chg="del mod">
          <ac:chgData name="VALENTINA FRANCO VELASQUEZ" userId="dc6fdba3-44bb-466c-b873-0537c8c9ffba" providerId="ADAL" clId="{61D32474-1A7F-4C0B-BF75-355EA7E224F3}" dt="2026-06-01T07:14:36.397" v="1883" actId="478"/>
          <ac:picMkLst>
            <pc:docMk/>
            <pc:sldMk cId="3028289828" sldId="280"/>
            <ac:picMk id="7" creationId="{957163B3-EA8F-575D-7A4A-21E803AC8EA7}"/>
          </ac:picMkLst>
        </pc:picChg>
        <pc:picChg chg="del mod">
          <ac:chgData name="VALENTINA FRANCO VELASQUEZ" userId="dc6fdba3-44bb-466c-b873-0537c8c9ffba" providerId="ADAL" clId="{61D32474-1A7F-4C0B-BF75-355EA7E224F3}" dt="2026-06-01T07:14:36.397" v="1883" actId="478"/>
          <ac:picMkLst>
            <pc:docMk/>
            <pc:sldMk cId="3028289828" sldId="280"/>
            <ac:picMk id="9" creationId="{1C032A31-1C5D-C744-B099-99944E8A07A9}"/>
          </ac:picMkLst>
        </pc:picChg>
        <pc:picChg chg="mod">
          <ac:chgData name="VALENTINA FRANCO VELASQUEZ" userId="dc6fdba3-44bb-466c-b873-0537c8c9ffba" providerId="ADAL" clId="{61D32474-1A7F-4C0B-BF75-355EA7E224F3}" dt="2026-06-01T21:17:14.281" v="7261"/>
          <ac:picMkLst>
            <pc:docMk/>
            <pc:sldMk cId="3028289828" sldId="280"/>
            <ac:picMk id="9" creationId="{6F69CE8C-9983-A275-3B89-AD74CD553476}"/>
          </ac:picMkLst>
        </pc:picChg>
        <pc:picChg chg="mod">
          <ac:chgData name="VALENTINA FRANCO VELASQUEZ" userId="dc6fdba3-44bb-466c-b873-0537c8c9ffba" providerId="ADAL" clId="{61D32474-1A7F-4C0B-BF75-355EA7E224F3}" dt="2026-06-01T21:17:14.281" v="7261"/>
          <ac:picMkLst>
            <pc:docMk/>
            <pc:sldMk cId="3028289828" sldId="280"/>
            <ac:picMk id="10" creationId="{7332DCA5-F3C6-5C81-AF63-FB6B476FDCF2}"/>
          </ac:picMkLst>
        </pc:picChg>
        <pc:picChg chg="del mod">
          <ac:chgData name="VALENTINA FRANCO VELASQUEZ" userId="dc6fdba3-44bb-466c-b873-0537c8c9ffba" providerId="ADAL" clId="{61D32474-1A7F-4C0B-BF75-355EA7E224F3}" dt="2026-06-01T07:15:51.235" v="1895" actId="478"/>
          <ac:picMkLst>
            <pc:docMk/>
            <pc:sldMk cId="3028289828" sldId="280"/>
            <ac:picMk id="10" creationId="{DB6DDF88-6059-1059-B5FC-E3670D1A1153}"/>
          </ac:picMkLst>
        </pc:picChg>
        <pc:picChg chg="mod">
          <ac:chgData name="VALENTINA FRANCO VELASQUEZ" userId="dc6fdba3-44bb-466c-b873-0537c8c9ffba" providerId="ADAL" clId="{61D32474-1A7F-4C0B-BF75-355EA7E224F3}" dt="2026-06-01T21:17:14.281" v="7261"/>
          <ac:picMkLst>
            <pc:docMk/>
            <pc:sldMk cId="3028289828" sldId="280"/>
            <ac:picMk id="11" creationId="{06F63199-3AC6-2913-0699-40D1AE94E213}"/>
          </ac:picMkLst>
        </pc:picChg>
        <pc:picChg chg="del">
          <ac:chgData name="VALENTINA FRANCO VELASQUEZ" userId="dc6fdba3-44bb-466c-b873-0537c8c9ffba" providerId="ADAL" clId="{61D32474-1A7F-4C0B-BF75-355EA7E224F3}" dt="2026-06-01T07:15:51.235" v="1895" actId="478"/>
          <ac:picMkLst>
            <pc:docMk/>
            <pc:sldMk cId="3028289828" sldId="280"/>
            <ac:picMk id="11" creationId="{BB64D475-A3F0-295A-DB4D-C313AF92288F}"/>
          </ac:picMkLst>
        </pc:picChg>
        <pc:picChg chg="del">
          <ac:chgData name="VALENTINA FRANCO VELASQUEZ" userId="dc6fdba3-44bb-466c-b873-0537c8c9ffba" providerId="ADAL" clId="{61D32474-1A7F-4C0B-BF75-355EA7E224F3}" dt="2026-06-01T07:15:51.235" v="1895" actId="478"/>
          <ac:picMkLst>
            <pc:docMk/>
            <pc:sldMk cId="3028289828" sldId="280"/>
            <ac:picMk id="12" creationId="{DC6C1DF9-1369-2C6A-D632-0AEED4593A35}"/>
          </ac:picMkLst>
        </pc:picChg>
        <pc:picChg chg="add mod">
          <ac:chgData name="VALENTINA FRANCO VELASQUEZ" userId="dc6fdba3-44bb-466c-b873-0537c8c9ffba" providerId="ADAL" clId="{61D32474-1A7F-4C0B-BF75-355EA7E224F3}" dt="2026-06-01T21:17:32.752" v="7264"/>
          <ac:picMkLst>
            <pc:docMk/>
            <pc:sldMk cId="3028289828" sldId="280"/>
            <ac:picMk id="13" creationId="{AD6A3C5F-4DE9-EC79-D486-9C4989CF5061}"/>
          </ac:picMkLst>
        </pc:picChg>
        <pc:picChg chg="del mod topLvl">
          <ac:chgData name="VALENTINA FRANCO VELASQUEZ" userId="dc6fdba3-44bb-466c-b873-0537c8c9ffba" providerId="ADAL" clId="{61D32474-1A7F-4C0B-BF75-355EA7E224F3}" dt="2026-06-01T21:17:32.249" v="7263" actId="478"/>
          <ac:picMkLst>
            <pc:docMk/>
            <pc:sldMk cId="3028289828" sldId="280"/>
            <ac:picMk id="16" creationId="{BDC06C4F-A552-76A0-85F3-53A1727B9B6D}"/>
          </ac:picMkLst>
        </pc:picChg>
        <pc:picChg chg="mod topLvl">
          <ac:chgData name="VALENTINA FRANCO VELASQUEZ" userId="dc6fdba3-44bb-466c-b873-0537c8c9ffba" providerId="ADAL" clId="{61D32474-1A7F-4C0B-BF75-355EA7E224F3}" dt="2026-06-01T21:35:32.977" v="7505" actId="465"/>
          <ac:picMkLst>
            <pc:docMk/>
            <pc:sldMk cId="3028289828" sldId="280"/>
            <ac:picMk id="17" creationId="{D3DDDAE2-65AE-4A52-DEFC-56549077DE60}"/>
          </ac:picMkLst>
        </pc:picChg>
        <pc:picChg chg="mod topLvl">
          <ac:chgData name="VALENTINA FRANCO VELASQUEZ" userId="dc6fdba3-44bb-466c-b873-0537c8c9ffba" providerId="ADAL" clId="{61D32474-1A7F-4C0B-BF75-355EA7E224F3}" dt="2026-06-01T21:17:54.821" v="7269" actId="1076"/>
          <ac:picMkLst>
            <pc:docMk/>
            <pc:sldMk cId="3028289828" sldId="280"/>
            <ac:picMk id="18" creationId="{F5033CD8-E693-55E7-0575-A0DEE3C33439}"/>
          </ac:picMkLst>
        </pc:picChg>
        <pc:picChg chg="mod">
          <ac:chgData name="VALENTINA FRANCO VELASQUEZ" userId="dc6fdba3-44bb-466c-b873-0537c8c9ffba" providerId="ADAL" clId="{61D32474-1A7F-4C0B-BF75-355EA7E224F3}" dt="2026-06-01T07:18:56.323" v="2097" actId="165"/>
          <ac:picMkLst>
            <pc:docMk/>
            <pc:sldMk cId="3028289828" sldId="280"/>
            <ac:picMk id="22" creationId="{F5AA47A3-EAA9-EC83-7A2E-5FDD217936ED}"/>
          </ac:picMkLst>
        </pc:picChg>
        <pc:picChg chg="mod">
          <ac:chgData name="VALENTINA FRANCO VELASQUEZ" userId="dc6fdba3-44bb-466c-b873-0537c8c9ffba" providerId="ADAL" clId="{61D32474-1A7F-4C0B-BF75-355EA7E224F3}" dt="2026-06-01T07:18:56.323" v="2097" actId="165"/>
          <ac:picMkLst>
            <pc:docMk/>
            <pc:sldMk cId="3028289828" sldId="280"/>
            <ac:picMk id="23" creationId="{3AAB6254-F1BF-5EE2-5B8D-3D31202BD931}"/>
          </ac:picMkLst>
        </pc:picChg>
        <pc:picChg chg="mod">
          <ac:chgData name="VALENTINA FRANCO VELASQUEZ" userId="dc6fdba3-44bb-466c-b873-0537c8c9ffba" providerId="ADAL" clId="{61D32474-1A7F-4C0B-BF75-355EA7E224F3}" dt="2026-06-01T07:18:56.323" v="2097" actId="165"/>
          <ac:picMkLst>
            <pc:docMk/>
            <pc:sldMk cId="3028289828" sldId="280"/>
            <ac:picMk id="24" creationId="{DDF8A26A-26FA-45DA-59A4-0D2720F86833}"/>
          </ac:picMkLst>
        </pc:picChg>
        <pc:cxnChg chg="add del mod">
          <ac:chgData name="VALENTINA FRANCO VELASQUEZ" userId="dc6fdba3-44bb-466c-b873-0537c8c9ffba" providerId="ADAL" clId="{61D32474-1A7F-4C0B-BF75-355EA7E224F3}" dt="2026-06-01T07:18:01.289" v="1993" actId="478"/>
          <ac:cxnSpMkLst>
            <pc:docMk/>
            <pc:sldMk cId="3028289828" sldId="280"/>
            <ac:cxnSpMk id="4" creationId="{9507F16D-DE7A-9646-8407-24ACDB1DF791}"/>
          </ac:cxnSpMkLst>
        </pc:cxnChg>
        <pc:cxnChg chg="add del mod">
          <ac:chgData name="VALENTINA FRANCO VELASQUEZ" userId="dc6fdba3-44bb-466c-b873-0537c8c9ffba" providerId="ADAL" clId="{61D32474-1A7F-4C0B-BF75-355EA7E224F3}" dt="2026-06-01T07:18:01.289" v="1993" actId="478"/>
          <ac:cxnSpMkLst>
            <pc:docMk/>
            <pc:sldMk cId="3028289828" sldId="280"/>
            <ac:cxnSpMk id="8" creationId="{E9A9AB5B-4419-4D59-D237-578AAE53CEB2}"/>
          </ac:cxnSpMkLst>
        </pc:cxnChg>
        <pc:cxnChg chg="add del mod">
          <ac:chgData name="VALENTINA FRANCO VELASQUEZ" userId="dc6fdba3-44bb-466c-b873-0537c8c9ffba" providerId="ADAL" clId="{61D32474-1A7F-4C0B-BF75-355EA7E224F3}" dt="2026-06-02T03:25:49.444" v="7604" actId="478"/>
          <ac:cxnSpMkLst>
            <pc:docMk/>
            <pc:sldMk cId="3028289828" sldId="280"/>
            <ac:cxnSpMk id="12" creationId="{722E9E49-161E-B7E0-AEC6-84D3828A5367}"/>
          </ac:cxnSpMkLst>
        </pc:cxnChg>
        <pc:cxnChg chg="add del mod">
          <ac:chgData name="VALENTINA FRANCO VELASQUEZ" userId="dc6fdba3-44bb-466c-b873-0537c8c9ffba" providerId="ADAL" clId="{61D32474-1A7F-4C0B-BF75-355EA7E224F3}" dt="2026-06-01T07:18:01.289" v="1993" actId="478"/>
          <ac:cxnSpMkLst>
            <pc:docMk/>
            <pc:sldMk cId="3028289828" sldId="280"/>
            <ac:cxnSpMk id="13" creationId="{F422298F-525A-A8E0-6A7E-68EBE2EB11CB}"/>
          </ac:cxnSpMkLst>
        </pc:cxnChg>
        <pc:cxnChg chg="add mod">
          <ac:chgData name="VALENTINA FRANCO VELASQUEZ" userId="dc6fdba3-44bb-466c-b873-0537c8c9ffba" providerId="ADAL" clId="{61D32474-1A7F-4C0B-BF75-355EA7E224F3}" dt="2026-06-01T21:35:40.278" v="7506" actId="1076"/>
          <ac:cxnSpMkLst>
            <pc:docMk/>
            <pc:sldMk cId="3028289828" sldId="280"/>
            <ac:cxnSpMk id="14" creationId="{D1029F9C-007E-A67C-1B4A-DE81D0027908}"/>
          </ac:cxnSpMkLst>
        </pc:cxnChg>
        <pc:cxnChg chg="add mod">
          <ac:chgData name="VALENTINA FRANCO VELASQUEZ" userId="dc6fdba3-44bb-466c-b873-0537c8c9ffba" providerId="ADAL" clId="{61D32474-1A7F-4C0B-BF75-355EA7E224F3}" dt="2026-06-01T21:18:30.472" v="7378" actId="1036"/>
          <ac:cxnSpMkLst>
            <pc:docMk/>
            <pc:sldMk cId="3028289828" sldId="280"/>
            <ac:cxnSpMk id="15" creationId="{189D613B-705D-1803-ADB2-D0575E096528}"/>
          </ac:cxnSpMkLst>
        </pc:cxnChg>
        <pc:cxnChg chg="add del mod">
          <ac:chgData name="VALENTINA FRANCO VELASQUEZ" userId="dc6fdba3-44bb-466c-b873-0537c8c9ffba" providerId="ADAL" clId="{61D32474-1A7F-4C0B-BF75-355EA7E224F3}" dt="2026-06-01T21:17:32.249" v="7263" actId="478"/>
          <ac:cxnSpMkLst>
            <pc:docMk/>
            <pc:sldMk cId="3028289828" sldId="280"/>
            <ac:cxnSpMk id="25" creationId="{E8579264-F33D-3283-7AFD-BF4559EFC4AB}"/>
          </ac:cxnSpMkLst>
        </pc:cxnChg>
        <pc:cxnChg chg="add del mod">
          <ac:chgData name="VALENTINA FRANCO VELASQUEZ" userId="dc6fdba3-44bb-466c-b873-0537c8c9ffba" providerId="ADAL" clId="{61D32474-1A7F-4C0B-BF75-355EA7E224F3}" dt="2026-06-01T21:17:39.494" v="7266" actId="478"/>
          <ac:cxnSpMkLst>
            <pc:docMk/>
            <pc:sldMk cId="3028289828" sldId="280"/>
            <ac:cxnSpMk id="26" creationId="{FCEF81D0-3464-42CB-8829-253F80E3770A}"/>
          </ac:cxnSpMkLst>
        </pc:cxnChg>
        <pc:cxnChg chg="add del mod">
          <ac:chgData name="VALENTINA FRANCO VELASQUEZ" userId="dc6fdba3-44bb-466c-b873-0537c8c9ffba" providerId="ADAL" clId="{61D32474-1A7F-4C0B-BF75-355EA7E224F3}" dt="2026-06-01T21:17:40.389" v="7267" actId="478"/>
          <ac:cxnSpMkLst>
            <pc:docMk/>
            <pc:sldMk cId="3028289828" sldId="280"/>
            <ac:cxnSpMk id="27" creationId="{398765F9-6AA4-A0D7-780E-110A1C552D1D}"/>
          </ac:cxnSpMkLst>
        </pc:cxnChg>
      </pc:sldChg>
      <pc:sldChg chg="addSp delSp modSp add mod setBg">
        <pc:chgData name="VALENTINA FRANCO VELASQUEZ" userId="dc6fdba3-44bb-466c-b873-0537c8c9ffba" providerId="ADAL" clId="{61D32474-1A7F-4C0B-BF75-355EA7E224F3}" dt="2026-06-02T03:24:20.255" v="7592" actId="1076"/>
        <pc:sldMkLst>
          <pc:docMk/>
          <pc:sldMk cId="3780601588" sldId="282"/>
        </pc:sldMkLst>
        <pc:spChg chg="mod ord">
          <ac:chgData name="VALENTINA FRANCO VELASQUEZ" userId="dc6fdba3-44bb-466c-b873-0537c8c9ffba" providerId="ADAL" clId="{61D32474-1A7F-4C0B-BF75-355EA7E224F3}" dt="2026-06-01T21:09:04.657" v="7022" actId="207"/>
          <ac:spMkLst>
            <pc:docMk/>
            <pc:sldMk cId="3780601588" sldId="282"/>
            <ac:spMk id="2" creationId="{7E16BD34-D7E9-8F54-EA4E-AB756E696B74}"/>
          </ac:spMkLst>
        </pc:spChg>
        <pc:spChg chg="add del mod">
          <ac:chgData name="VALENTINA FRANCO VELASQUEZ" userId="dc6fdba3-44bb-466c-b873-0537c8c9ffba" providerId="ADAL" clId="{61D32474-1A7F-4C0B-BF75-355EA7E224F3}" dt="2026-06-01T20:54:06.827" v="6842" actId="478"/>
          <ac:spMkLst>
            <pc:docMk/>
            <pc:sldMk cId="3780601588" sldId="282"/>
            <ac:spMk id="3" creationId="{F6EC408A-9E52-DA66-25B1-DE59A1CBAB2D}"/>
          </ac:spMkLst>
        </pc:spChg>
        <pc:spChg chg="add del mod ord topLvl">
          <ac:chgData name="VALENTINA FRANCO VELASQUEZ" userId="dc6fdba3-44bb-466c-b873-0537c8c9ffba" providerId="ADAL" clId="{61D32474-1A7F-4C0B-BF75-355EA7E224F3}" dt="2026-06-01T07:33:41.739" v="2299" actId="478"/>
          <ac:spMkLst>
            <pc:docMk/>
            <pc:sldMk cId="3780601588" sldId="282"/>
            <ac:spMk id="4" creationId="{87D7B05C-2E34-40BE-8DB5-41C6D1A4D6E0}"/>
          </ac:spMkLst>
        </pc:spChg>
        <pc:spChg chg="mod">
          <ac:chgData name="VALENTINA FRANCO VELASQUEZ" userId="dc6fdba3-44bb-466c-b873-0537c8c9ffba" providerId="ADAL" clId="{61D32474-1A7F-4C0B-BF75-355EA7E224F3}" dt="2026-06-01T20:56:36.491" v="6875"/>
          <ac:spMkLst>
            <pc:docMk/>
            <pc:sldMk cId="3780601588" sldId="282"/>
            <ac:spMk id="5" creationId="{3C9EC7EF-D78E-FD18-2352-26A4D7986B79}"/>
          </ac:spMkLst>
        </pc:spChg>
        <pc:spChg chg="mod">
          <ac:chgData name="VALENTINA FRANCO VELASQUEZ" userId="dc6fdba3-44bb-466c-b873-0537c8c9ffba" providerId="ADAL" clId="{61D32474-1A7F-4C0B-BF75-355EA7E224F3}" dt="2026-06-01T20:58:14.189" v="6907" actId="20577"/>
          <ac:spMkLst>
            <pc:docMk/>
            <pc:sldMk cId="3780601588" sldId="282"/>
            <ac:spMk id="6" creationId="{1E23FF31-8CD2-94C0-DE81-D642AF1DF691}"/>
          </ac:spMkLst>
        </pc:spChg>
        <pc:spChg chg="add mod ord">
          <ac:chgData name="VALENTINA FRANCO VELASQUEZ" userId="dc6fdba3-44bb-466c-b873-0537c8c9ffba" providerId="ADAL" clId="{61D32474-1A7F-4C0B-BF75-355EA7E224F3}" dt="2026-06-01T21:09:01.180" v="7021" actId="167"/>
          <ac:spMkLst>
            <pc:docMk/>
            <pc:sldMk cId="3780601588" sldId="282"/>
            <ac:spMk id="7" creationId="{FAE2ECDB-32EF-7C66-C112-31EEF31365E8}"/>
          </ac:spMkLst>
        </pc:spChg>
        <pc:spChg chg="add mod">
          <ac:chgData name="VALENTINA FRANCO VELASQUEZ" userId="dc6fdba3-44bb-466c-b873-0537c8c9ffba" providerId="ADAL" clId="{61D32474-1A7F-4C0B-BF75-355EA7E224F3}" dt="2026-06-01T21:14:33.168" v="7124" actId="14100"/>
          <ac:spMkLst>
            <pc:docMk/>
            <pc:sldMk cId="3780601588" sldId="282"/>
            <ac:spMk id="17" creationId="{EA5ED5C3-00C9-DBFC-8980-9CCD22E83CAD}"/>
          </ac:spMkLst>
        </pc:spChg>
        <pc:spChg chg="add del">
          <ac:chgData name="VALENTINA FRANCO VELASQUEZ" userId="dc6fdba3-44bb-466c-b873-0537c8c9ffba" providerId="ADAL" clId="{61D32474-1A7F-4C0B-BF75-355EA7E224F3}" dt="2026-06-01T07:12:45.762" v="1869" actId="26606"/>
          <ac:spMkLst>
            <pc:docMk/>
            <pc:sldMk cId="3780601588" sldId="282"/>
            <ac:spMk id="20" creationId="{A5A17FC0-D416-4C8B-A9E6-5924D352B986}"/>
          </ac:spMkLst>
        </pc:spChg>
        <pc:spChg chg="add mod">
          <ac:chgData name="VALENTINA FRANCO VELASQUEZ" userId="dc6fdba3-44bb-466c-b873-0537c8c9ffba" providerId="ADAL" clId="{61D32474-1A7F-4C0B-BF75-355EA7E224F3}" dt="2026-06-02T03:24:06.977" v="7590" actId="14100"/>
          <ac:spMkLst>
            <pc:docMk/>
            <pc:sldMk cId="3780601588" sldId="282"/>
            <ac:spMk id="25" creationId="{1E2AB082-EB7B-59A8-8BED-34E6FD89D82D}"/>
          </ac:spMkLst>
        </pc:spChg>
        <pc:spChg chg="add mod">
          <ac:chgData name="VALENTINA FRANCO VELASQUEZ" userId="dc6fdba3-44bb-466c-b873-0537c8c9ffba" providerId="ADAL" clId="{61D32474-1A7F-4C0B-BF75-355EA7E224F3}" dt="2026-06-02T03:24:20.255" v="7592" actId="1076"/>
          <ac:spMkLst>
            <pc:docMk/>
            <pc:sldMk cId="3780601588" sldId="282"/>
            <ac:spMk id="31" creationId="{F23BA9CA-FC2F-703F-F5C5-F66B6E8AD453}"/>
          </ac:spMkLst>
        </pc:spChg>
        <pc:spChg chg="add del mod">
          <ac:chgData name="VALENTINA FRANCO VELASQUEZ" userId="dc6fdba3-44bb-466c-b873-0537c8c9ffba" providerId="ADAL" clId="{61D32474-1A7F-4C0B-BF75-355EA7E224F3}" dt="2026-06-02T03:23:58.564" v="7588" actId="21"/>
          <ac:spMkLst>
            <pc:docMk/>
            <pc:sldMk cId="3780601588" sldId="282"/>
            <ac:spMk id="32" creationId="{A8FA796B-99EE-D326-2EC6-F6420F481E7C}"/>
          </ac:spMkLst>
        </pc:spChg>
        <pc:spChg chg="add del">
          <ac:chgData name="VALENTINA FRANCO VELASQUEZ" userId="dc6fdba3-44bb-466c-b873-0537c8c9ffba" providerId="ADAL" clId="{61D32474-1A7F-4C0B-BF75-355EA7E224F3}" dt="2026-06-01T07:33:43.950" v="2301" actId="22"/>
          <ac:spMkLst>
            <pc:docMk/>
            <pc:sldMk cId="3780601588" sldId="282"/>
            <ac:spMk id="34" creationId="{EBF70B8D-BCAD-54C4-6188-093BFBF7951D}"/>
          </ac:spMkLst>
        </pc:spChg>
        <pc:spChg chg="add mod">
          <ac:chgData name="VALENTINA FRANCO VELASQUEZ" userId="dc6fdba3-44bb-466c-b873-0537c8c9ffba" providerId="ADAL" clId="{61D32474-1A7F-4C0B-BF75-355EA7E224F3}" dt="2026-06-01T19:39:58.613" v="6426"/>
          <ac:spMkLst>
            <pc:docMk/>
            <pc:sldMk cId="3780601588" sldId="282"/>
            <ac:spMk id="35" creationId="{CC1248DF-7144-F3A3-1A75-69149C854F41}"/>
          </ac:spMkLst>
        </pc:spChg>
        <pc:grpChg chg="add del mod ord topLvl">
          <ac:chgData name="VALENTINA FRANCO VELASQUEZ" userId="dc6fdba3-44bb-466c-b873-0537c8c9ffba" providerId="ADAL" clId="{61D32474-1A7F-4C0B-BF75-355EA7E224F3}" dt="2026-06-01T07:21:10.111" v="2138" actId="165"/>
          <ac:grpSpMkLst>
            <pc:docMk/>
            <pc:sldMk cId="3780601588" sldId="282"/>
            <ac:grpSpMk id="3" creationId="{E066C937-2993-8193-FF66-C81C92310265}"/>
          </ac:grpSpMkLst>
        </pc:grpChg>
        <pc:grpChg chg="add mod">
          <ac:chgData name="VALENTINA FRANCO VELASQUEZ" userId="dc6fdba3-44bb-466c-b873-0537c8c9ffba" providerId="ADAL" clId="{61D32474-1A7F-4C0B-BF75-355EA7E224F3}" dt="2026-06-01T20:56:36.491" v="6875"/>
          <ac:grpSpMkLst>
            <pc:docMk/>
            <pc:sldMk cId="3780601588" sldId="282"/>
            <ac:grpSpMk id="4" creationId="{2A0642D7-BA7F-2EA2-769B-172EAFB31908}"/>
          </ac:grpSpMkLst>
        </pc:grpChg>
        <pc:grpChg chg="add mod">
          <ac:chgData name="VALENTINA FRANCO VELASQUEZ" userId="dc6fdba3-44bb-466c-b873-0537c8c9ffba" providerId="ADAL" clId="{61D32474-1A7F-4C0B-BF75-355EA7E224F3}" dt="2026-06-01T21:14:19.638" v="7120"/>
          <ac:grpSpMkLst>
            <pc:docMk/>
            <pc:sldMk cId="3780601588" sldId="282"/>
            <ac:grpSpMk id="8" creationId="{8A5D851A-311C-4924-D0FD-CFA1AA3C73AE}"/>
          </ac:grpSpMkLst>
        </pc:grpChg>
        <pc:grpChg chg="add del mod">
          <ac:chgData name="VALENTINA FRANCO VELASQUEZ" userId="dc6fdba3-44bb-466c-b873-0537c8c9ffba" providerId="ADAL" clId="{61D32474-1A7F-4C0B-BF75-355EA7E224F3}" dt="2026-06-01T07:14:28.964" v="1882" actId="21"/>
          <ac:grpSpMkLst>
            <pc:docMk/>
            <pc:sldMk cId="3780601588" sldId="282"/>
            <ac:grpSpMk id="9" creationId="{DA27FED5-947E-635C-CACA-99DA3E8D0277}"/>
          </ac:grpSpMkLst>
        </pc:grpChg>
        <pc:grpChg chg="add del mod">
          <ac:chgData name="VALENTINA FRANCO VELASQUEZ" userId="dc6fdba3-44bb-466c-b873-0537c8c9ffba" providerId="ADAL" clId="{61D32474-1A7F-4C0B-BF75-355EA7E224F3}" dt="2026-06-01T07:21:03.513" v="2137" actId="165"/>
          <ac:grpSpMkLst>
            <pc:docMk/>
            <pc:sldMk cId="3780601588" sldId="282"/>
            <ac:grpSpMk id="13" creationId="{C0CDB365-7C27-D559-4D02-2628EB883DD7}"/>
          </ac:grpSpMkLst>
        </pc:grpChg>
        <pc:picChg chg="add mod">
          <ac:chgData name="VALENTINA FRANCO VELASQUEZ" userId="dc6fdba3-44bb-466c-b873-0537c8c9ffba" providerId="ADAL" clId="{61D32474-1A7F-4C0B-BF75-355EA7E224F3}" dt="2026-06-01T07:14:22.657" v="1881" actId="164"/>
          <ac:picMkLst>
            <pc:docMk/>
            <pc:sldMk cId="3780601588" sldId="282"/>
            <ac:picMk id="6" creationId="{BDC06C4F-A552-76A0-85F3-53A1727B9B6D}"/>
          </ac:picMkLst>
        </pc:picChg>
        <pc:picChg chg="add mod ord">
          <ac:chgData name="VALENTINA FRANCO VELASQUEZ" userId="dc6fdba3-44bb-466c-b873-0537c8c9ffba" providerId="ADAL" clId="{61D32474-1A7F-4C0B-BF75-355EA7E224F3}" dt="2026-06-01T07:14:22.657" v="1881" actId="164"/>
          <ac:picMkLst>
            <pc:docMk/>
            <pc:sldMk cId="3780601588" sldId="282"/>
            <ac:picMk id="7" creationId="{D3DDDAE2-65AE-4A52-DEFC-56549077DE60}"/>
          </ac:picMkLst>
        </pc:picChg>
        <pc:picChg chg="add mod ord">
          <ac:chgData name="VALENTINA FRANCO VELASQUEZ" userId="dc6fdba3-44bb-466c-b873-0537c8c9ffba" providerId="ADAL" clId="{61D32474-1A7F-4C0B-BF75-355EA7E224F3}" dt="2026-06-01T07:14:22.657" v="1881" actId="164"/>
          <ac:picMkLst>
            <pc:docMk/>
            <pc:sldMk cId="3780601588" sldId="282"/>
            <ac:picMk id="8" creationId="{F5033CD8-E693-55E7-0575-A0DEE3C33439}"/>
          </ac:picMkLst>
        </pc:picChg>
        <pc:picChg chg="mod">
          <ac:chgData name="VALENTINA FRANCO VELASQUEZ" userId="dc6fdba3-44bb-466c-b873-0537c8c9ffba" providerId="ADAL" clId="{61D32474-1A7F-4C0B-BF75-355EA7E224F3}" dt="2026-06-01T21:14:19.638" v="7120"/>
          <ac:picMkLst>
            <pc:docMk/>
            <pc:sldMk cId="3780601588" sldId="282"/>
            <ac:picMk id="9" creationId="{21DD917A-E74B-E2F6-1C2D-5F240B2F834D}"/>
          </ac:picMkLst>
        </pc:picChg>
        <pc:picChg chg="del mod topLvl">
          <ac:chgData name="VALENTINA FRANCO VELASQUEZ" userId="dc6fdba3-44bb-466c-b873-0537c8c9ffba" providerId="ADAL" clId="{61D32474-1A7F-4C0B-BF75-355EA7E224F3}" dt="2026-06-01T21:14:18.734" v="7119" actId="478"/>
          <ac:picMkLst>
            <pc:docMk/>
            <pc:sldMk cId="3780601588" sldId="282"/>
            <ac:picMk id="10" creationId="{E1541D5A-66E7-412F-2767-771561898887}"/>
          </ac:picMkLst>
        </pc:picChg>
        <pc:picChg chg="del mod topLvl">
          <ac:chgData name="VALENTINA FRANCO VELASQUEZ" userId="dc6fdba3-44bb-466c-b873-0537c8c9ffba" providerId="ADAL" clId="{61D32474-1A7F-4C0B-BF75-355EA7E224F3}" dt="2026-06-01T21:14:18.734" v="7119" actId="478"/>
          <ac:picMkLst>
            <pc:docMk/>
            <pc:sldMk cId="3780601588" sldId="282"/>
            <ac:picMk id="11" creationId="{CA882D9A-0406-F693-6D15-90C9E6B926AC}"/>
          </ac:picMkLst>
        </pc:picChg>
        <pc:picChg chg="del mod topLvl">
          <ac:chgData name="VALENTINA FRANCO VELASQUEZ" userId="dc6fdba3-44bb-466c-b873-0537c8c9ffba" providerId="ADAL" clId="{61D32474-1A7F-4C0B-BF75-355EA7E224F3}" dt="2026-06-01T21:14:18.734" v="7119" actId="478"/>
          <ac:picMkLst>
            <pc:docMk/>
            <pc:sldMk cId="3780601588" sldId="282"/>
            <ac:picMk id="12" creationId="{12A64163-843C-7EF6-5A19-1482663DD916}"/>
          </ac:picMkLst>
        </pc:picChg>
        <pc:picChg chg="mod">
          <ac:chgData name="VALENTINA FRANCO VELASQUEZ" userId="dc6fdba3-44bb-466c-b873-0537c8c9ffba" providerId="ADAL" clId="{61D32474-1A7F-4C0B-BF75-355EA7E224F3}" dt="2026-06-01T21:14:19.638" v="7120"/>
          <ac:picMkLst>
            <pc:docMk/>
            <pc:sldMk cId="3780601588" sldId="282"/>
            <ac:picMk id="13" creationId="{B6B3C980-0098-1BDD-B159-21E3EB174936}"/>
          </ac:picMkLst>
        </pc:picChg>
        <pc:picChg chg="add del mod">
          <ac:chgData name="VALENTINA FRANCO VELASQUEZ" userId="dc6fdba3-44bb-466c-b873-0537c8c9ffba" providerId="ADAL" clId="{61D32474-1A7F-4C0B-BF75-355EA7E224F3}" dt="2026-06-02T03:23:58.564" v="7588" actId="21"/>
          <ac:picMkLst>
            <pc:docMk/>
            <pc:sldMk cId="3780601588" sldId="282"/>
            <ac:picMk id="14" creationId="{FF29397C-5563-589A-C54B-DB828465B24B}"/>
          </ac:picMkLst>
        </pc:picChg>
        <pc:picChg chg="mod">
          <ac:chgData name="VALENTINA FRANCO VELASQUEZ" userId="dc6fdba3-44bb-466c-b873-0537c8c9ffba" providerId="ADAL" clId="{61D32474-1A7F-4C0B-BF75-355EA7E224F3}" dt="2026-06-02T03:24:03.287" v="7589" actId="1076"/>
          <ac:picMkLst>
            <pc:docMk/>
            <pc:sldMk cId="3780601588" sldId="282"/>
            <ac:picMk id="15" creationId="{0281FCE9-E0D2-C3FB-53D1-2832F0938A41}"/>
          </ac:picMkLst>
        </pc:picChg>
        <pc:picChg chg="mod">
          <ac:chgData name="VALENTINA FRANCO VELASQUEZ" userId="dc6fdba3-44bb-466c-b873-0537c8c9ffba" providerId="ADAL" clId="{61D32474-1A7F-4C0B-BF75-355EA7E224F3}" dt="2026-06-01T21:14:19.638" v="7120"/>
          <ac:picMkLst>
            <pc:docMk/>
            <pc:sldMk cId="3780601588" sldId="282"/>
            <ac:picMk id="16" creationId="{A3799A66-6D86-B41D-C361-C89386A2B25B}"/>
          </ac:picMkLst>
        </pc:picChg>
        <pc:cxnChg chg="add mod">
          <ac:chgData name="VALENTINA FRANCO VELASQUEZ" userId="dc6fdba3-44bb-466c-b873-0537c8c9ffba" providerId="ADAL" clId="{61D32474-1A7F-4C0B-BF75-355EA7E224F3}" dt="2026-06-01T21:14:44.588" v="7128" actId="14100"/>
          <ac:cxnSpMkLst>
            <pc:docMk/>
            <pc:sldMk cId="3780601588" sldId="282"/>
            <ac:cxnSpMk id="19" creationId="{BDAE2E8D-8AB5-1934-D556-245D4AFA4A2C}"/>
          </ac:cxnSpMkLst>
        </pc:cxnChg>
        <pc:cxnChg chg="add mod">
          <ac:chgData name="VALENTINA FRANCO VELASQUEZ" userId="dc6fdba3-44bb-466c-b873-0537c8c9ffba" providerId="ADAL" clId="{61D32474-1A7F-4C0B-BF75-355EA7E224F3}" dt="2026-06-02T03:24:11.862" v="7591" actId="14100"/>
          <ac:cxnSpMkLst>
            <pc:docMk/>
            <pc:sldMk cId="3780601588" sldId="282"/>
            <ac:cxnSpMk id="21" creationId="{B6D8B3F8-4D5C-544E-6A01-B412017B2624}"/>
          </ac:cxnSpMkLst>
        </pc:cxnChg>
        <pc:cxnChg chg="add del">
          <ac:chgData name="VALENTINA FRANCO VELASQUEZ" userId="dc6fdba3-44bb-466c-b873-0537c8c9ffba" providerId="ADAL" clId="{61D32474-1A7F-4C0B-BF75-355EA7E224F3}" dt="2026-06-01T07:12:45.762" v="1869" actId="26606"/>
          <ac:cxnSpMkLst>
            <pc:docMk/>
            <pc:sldMk cId="3780601588" sldId="282"/>
            <ac:cxnSpMk id="22" creationId="{982DC870-E8E5-4050-B10C-CC24FC67E50A}"/>
          </ac:cxnSpMkLst>
        </pc:cxnChg>
        <pc:cxnChg chg="add del">
          <ac:chgData name="VALENTINA FRANCO VELASQUEZ" userId="dc6fdba3-44bb-466c-b873-0537c8c9ffba" providerId="ADAL" clId="{61D32474-1A7F-4C0B-BF75-355EA7E224F3}" dt="2026-06-01T07:12:45.762" v="1869" actId="26606"/>
          <ac:cxnSpMkLst>
            <pc:docMk/>
            <pc:sldMk cId="3780601588" sldId="282"/>
            <ac:cxnSpMk id="30" creationId="{77A9CA3A-7216-41E0-B3CD-058077FD396D}"/>
          </ac:cxnSpMkLst>
        </pc:cxnChg>
      </pc:sldChg>
      <pc:sldChg chg="addSp delSp modSp add mod ord">
        <pc:chgData name="VALENTINA FRANCO VELASQUEZ" userId="dc6fdba3-44bb-466c-b873-0537c8c9ffba" providerId="ADAL" clId="{61D32474-1A7F-4C0B-BF75-355EA7E224F3}" dt="2026-06-01T21:14:12.509" v="7118" actId="1076"/>
        <pc:sldMkLst>
          <pc:docMk/>
          <pc:sldMk cId="1374195827" sldId="283"/>
        </pc:sldMkLst>
        <pc:spChg chg="mod">
          <ac:chgData name="VALENTINA FRANCO VELASQUEZ" userId="dc6fdba3-44bb-466c-b873-0537c8c9ffba" providerId="ADAL" clId="{61D32474-1A7F-4C0B-BF75-355EA7E224F3}" dt="2026-06-01T21:08:50.842" v="7019" actId="207"/>
          <ac:spMkLst>
            <pc:docMk/>
            <pc:sldMk cId="1374195827" sldId="283"/>
            <ac:spMk id="2" creationId="{436A3EF1-4FEB-FB51-4C61-A2FFF8E80D05}"/>
          </ac:spMkLst>
        </pc:spChg>
        <pc:spChg chg="add del mod">
          <ac:chgData name="VALENTINA FRANCO VELASQUEZ" userId="dc6fdba3-44bb-466c-b873-0537c8c9ffba" providerId="ADAL" clId="{61D32474-1A7F-4C0B-BF75-355EA7E224F3}" dt="2026-06-01T20:54:00.807" v="6841" actId="478"/>
          <ac:spMkLst>
            <pc:docMk/>
            <pc:sldMk cId="1374195827" sldId="283"/>
            <ac:spMk id="3" creationId="{02DC3E53-B9B8-EB1F-A847-54525B0E4A49}"/>
          </ac:spMkLst>
        </pc:spChg>
        <pc:spChg chg="mod topLvl">
          <ac:chgData name="VALENTINA FRANCO VELASQUEZ" userId="dc6fdba3-44bb-466c-b873-0537c8c9ffba" providerId="ADAL" clId="{61D32474-1A7F-4C0B-BF75-355EA7E224F3}" dt="2026-06-01T19:39:44.028" v="6424" actId="113"/>
          <ac:spMkLst>
            <pc:docMk/>
            <pc:sldMk cId="1374195827" sldId="283"/>
            <ac:spMk id="5" creationId="{B51CB181-BD19-7B1A-47B4-36BF0C27FACF}"/>
          </ac:spMkLst>
        </pc:spChg>
        <pc:spChg chg="mod">
          <ac:chgData name="VALENTINA FRANCO VELASQUEZ" userId="dc6fdba3-44bb-466c-b873-0537c8c9ffba" providerId="ADAL" clId="{61D32474-1A7F-4C0B-BF75-355EA7E224F3}" dt="2026-06-01T20:56:35.090" v="6874"/>
          <ac:spMkLst>
            <pc:docMk/>
            <pc:sldMk cId="1374195827" sldId="283"/>
            <ac:spMk id="10" creationId="{781F623F-2702-882F-0549-B37A56419AA9}"/>
          </ac:spMkLst>
        </pc:spChg>
        <pc:spChg chg="mod">
          <ac:chgData name="VALENTINA FRANCO VELASQUEZ" userId="dc6fdba3-44bb-466c-b873-0537c8c9ffba" providerId="ADAL" clId="{61D32474-1A7F-4C0B-BF75-355EA7E224F3}" dt="2026-06-01T20:58:01.588" v="6903" actId="20577"/>
          <ac:spMkLst>
            <pc:docMk/>
            <pc:sldMk cId="1374195827" sldId="283"/>
            <ac:spMk id="11" creationId="{628765C8-7370-8012-4933-EADBE2FB3D76}"/>
          </ac:spMkLst>
        </pc:spChg>
        <pc:spChg chg="add mod ord">
          <ac:chgData name="VALENTINA FRANCO VELASQUEZ" userId="dc6fdba3-44bb-466c-b873-0537c8c9ffba" providerId="ADAL" clId="{61D32474-1A7F-4C0B-BF75-355EA7E224F3}" dt="2026-06-01T21:08:47.465" v="7018" actId="167"/>
          <ac:spMkLst>
            <pc:docMk/>
            <pc:sldMk cId="1374195827" sldId="283"/>
            <ac:spMk id="12" creationId="{D13CE748-79C4-0F94-3519-968856F5A747}"/>
          </ac:spMkLst>
        </pc:spChg>
        <pc:grpChg chg="add del mod">
          <ac:chgData name="VALENTINA FRANCO VELASQUEZ" userId="dc6fdba3-44bb-466c-b873-0537c8c9ffba" providerId="ADAL" clId="{61D32474-1A7F-4C0B-BF75-355EA7E224F3}" dt="2026-06-01T07:33:51.239" v="2302" actId="165"/>
          <ac:grpSpMkLst>
            <pc:docMk/>
            <pc:sldMk cId="1374195827" sldId="283"/>
            <ac:grpSpMk id="3" creationId="{FCDED51D-07CB-0A1E-C310-9B35505DD79C}"/>
          </ac:grpSpMkLst>
        </pc:grpChg>
        <pc:grpChg chg="mod topLvl">
          <ac:chgData name="VALENTINA FRANCO VELASQUEZ" userId="dc6fdba3-44bb-466c-b873-0537c8c9ffba" providerId="ADAL" clId="{61D32474-1A7F-4C0B-BF75-355EA7E224F3}" dt="2026-06-01T21:14:12.509" v="7118" actId="1076"/>
          <ac:grpSpMkLst>
            <pc:docMk/>
            <pc:sldMk cId="1374195827" sldId="283"/>
            <ac:grpSpMk id="4" creationId="{1A3DB35D-5A65-8B21-FD99-C399FE9EA6C6}"/>
          </ac:grpSpMkLst>
        </pc:grpChg>
        <pc:grpChg chg="add mod">
          <ac:chgData name="VALENTINA FRANCO VELASQUEZ" userId="dc6fdba3-44bb-466c-b873-0537c8c9ffba" providerId="ADAL" clId="{61D32474-1A7F-4C0B-BF75-355EA7E224F3}" dt="2026-06-01T20:56:35.090" v="6874"/>
          <ac:grpSpMkLst>
            <pc:docMk/>
            <pc:sldMk cId="1374195827" sldId="283"/>
            <ac:grpSpMk id="9" creationId="{73FA25CD-31D2-9857-13BA-383216533AD7}"/>
          </ac:grpSpMkLst>
        </pc:grpChg>
        <pc:picChg chg="mod">
          <ac:chgData name="VALENTINA FRANCO VELASQUEZ" userId="dc6fdba3-44bb-466c-b873-0537c8c9ffba" providerId="ADAL" clId="{61D32474-1A7F-4C0B-BF75-355EA7E224F3}" dt="2026-06-01T07:33:51.239" v="2302" actId="165"/>
          <ac:picMkLst>
            <pc:docMk/>
            <pc:sldMk cId="1374195827" sldId="283"/>
            <ac:picMk id="6" creationId="{8E955634-8BC2-E8AB-313D-870DA42EF295}"/>
          </ac:picMkLst>
        </pc:picChg>
        <pc:picChg chg="mod">
          <ac:chgData name="VALENTINA FRANCO VELASQUEZ" userId="dc6fdba3-44bb-466c-b873-0537c8c9ffba" providerId="ADAL" clId="{61D32474-1A7F-4C0B-BF75-355EA7E224F3}" dt="2026-06-01T07:33:51.239" v="2302" actId="165"/>
          <ac:picMkLst>
            <pc:docMk/>
            <pc:sldMk cId="1374195827" sldId="283"/>
            <ac:picMk id="7" creationId="{698D3C59-4455-860C-E3B5-F3BA9AB9AE66}"/>
          </ac:picMkLst>
        </pc:picChg>
        <pc:picChg chg="mod">
          <ac:chgData name="VALENTINA FRANCO VELASQUEZ" userId="dc6fdba3-44bb-466c-b873-0537c8c9ffba" providerId="ADAL" clId="{61D32474-1A7F-4C0B-BF75-355EA7E224F3}" dt="2026-06-01T07:33:51.239" v="2302" actId="165"/>
          <ac:picMkLst>
            <pc:docMk/>
            <pc:sldMk cId="1374195827" sldId="283"/>
            <ac:picMk id="8" creationId="{9E928198-46DD-4A50-7A0E-D8F7BA5193A2}"/>
          </ac:picMkLst>
        </pc:picChg>
        <pc:picChg chg="del">
          <ac:chgData name="VALENTINA FRANCO VELASQUEZ" userId="dc6fdba3-44bb-466c-b873-0537c8c9ffba" providerId="ADAL" clId="{61D32474-1A7F-4C0B-BF75-355EA7E224F3}" dt="2026-06-01T07:14:59.622" v="1887" actId="478"/>
          <ac:picMkLst>
            <pc:docMk/>
            <pc:sldMk cId="1374195827" sldId="283"/>
            <ac:picMk id="10" creationId="{368087CD-6A07-7BCD-C874-E47C7DE317F7}"/>
          </ac:picMkLst>
        </pc:picChg>
        <pc:picChg chg="del">
          <ac:chgData name="VALENTINA FRANCO VELASQUEZ" userId="dc6fdba3-44bb-466c-b873-0537c8c9ffba" providerId="ADAL" clId="{61D32474-1A7F-4C0B-BF75-355EA7E224F3}" dt="2026-06-01T07:14:59.622" v="1887" actId="478"/>
          <ac:picMkLst>
            <pc:docMk/>
            <pc:sldMk cId="1374195827" sldId="283"/>
            <ac:picMk id="11" creationId="{B7E04C18-91E1-D627-AD5B-791B9815E7E1}"/>
          </ac:picMkLst>
        </pc:picChg>
        <pc:picChg chg="del">
          <ac:chgData name="VALENTINA FRANCO VELASQUEZ" userId="dc6fdba3-44bb-466c-b873-0537c8c9ffba" providerId="ADAL" clId="{61D32474-1A7F-4C0B-BF75-355EA7E224F3}" dt="2026-06-01T07:14:59.622" v="1887" actId="478"/>
          <ac:picMkLst>
            <pc:docMk/>
            <pc:sldMk cId="1374195827" sldId="283"/>
            <ac:picMk id="12" creationId="{376B4B1C-C453-BCAF-4B30-B7B94E3105A5}"/>
          </ac:picMkLst>
        </pc:picChg>
      </pc:sldChg>
      <pc:sldChg chg="addSp delSp modSp add del mod ord">
        <pc:chgData name="VALENTINA FRANCO VELASQUEZ" userId="dc6fdba3-44bb-466c-b873-0537c8c9ffba" providerId="ADAL" clId="{61D32474-1A7F-4C0B-BF75-355EA7E224F3}" dt="2026-06-01T07:15:22.307" v="1892" actId="47"/>
        <pc:sldMkLst>
          <pc:docMk/>
          <pc:sldMk cId="2444215375" sldId="284"/>
        </pc:sldMkLst>
        <pc:picChg chg="add del mod">
          <ac:chgData name="VALENTINA FRANCO VELASQUEZ" userId="dc6fdba3-44bb-466c-b873-0537c8c9ffba" providerId="ADAL" clId="{61D32474-1A7F-4C0B-BF75-355EA7E224F3}" dt="2026-06-01T07:15:12.963" v="1889" actId="21"/>
          <ac:picMkLst>
            <pc:docMk/>
            <pc:sldMk cId="2444215375" sldId="284"/>
            <ac:picMk id="16" creationId="{FF29397C-5563-589A-C54B-DB828465B24B}"/>
          </ac:picMkLst>
        </pc:picChg>
      </pc:sldChg>
      <pc:sldChg chg="addSp delSp modSp add mod">
        <pc:chgData name="VALENTINA FRANCO VELASQUEZ" userId="dc6fdba3-44bb-466c-b873-0537c8c9ffba" providerId="ADAL" clId="{61D32474-1A7F-4C0B-BF75-355EA7E224F3}" dt="2026-06-01T21:17:22.009" v="7262" actId="1582"/>
        <pc:sldMkLst>
          <pc:docMk/>
          <pc:sldMk cId="1850038084" sldId="285"/>
        </pc:sldMkLst>
        <pc:spChg chg="mod">
          <ac:chgData name="VALENTINA FRANCO VELASQUEZ" userId="dc6fdba3-44bb-466c-b873-0537c8c9ffba" providerId="ADAL" clId="{61D32474-1A7F-4C0B-BF75-355EA7E224F3}" dt="2026-06-01T21:09:16.136" v="7025" actId="207"/>
          <ac:spMkLst>
            <pc:docMk/>
            <pc:sldMk cId="1850038084" sldId="285"/>
            <ac:spMk id="2" creationId="{7183CFCF-C01B-4951-593C-EDAA60A669EA}"/>
          </ac:spMkLst>
        </pc:spChg>
        <pc:spChg chg="add del mod">
          <ac:chgData name="VALENTINA FRANCO VELASQUEZ" userId="dc6fdba3-44bb-466c-b873-0537c8c9ffba" providerId="ADAL" clId="{61D32474-1A7F-4C0B-BF75-355EA7E224F3}" dt="2026-06-01T20:54:09.914" v="6843" actId="478"/>
          <ac:spMkLst>
            <pc:docMk/>
            <pc:sldMk cId="1850038084" sldId="285"/>
            <ac:spMk id="3" creationId="{C2472098-19FD-F8EF-982E-C9C49FC53DFF}"/>
          </ac:spMkLst>
        </pc:spChg>
        <pc:spChg chg="del mod topLvl">
          <ac:chgData name="VALENTINA FRANCO VELASQUEZ" userId="dc6fdba3-44bb-466c-b873-0537c8c9ffba" providerId="ADAL" clId="{61D32474-1A7F-4C0B-BF75-355EA7E224F3}" dt="2026-06-01T07:33:59.080" v="2304" actId="478"/>
          <ac:spMkLst>
            <pc:docMk/>
            <pc:sldMk cId="1850038084" sldId="285"/>
            <ac:spMk id="6" creationId="{679CBEB1-B26B-93B5-1716-96EEBF74E201}"/>
          </ac:spMkLst>
        </pc:spChg>
        <pc:spChg chg="mod">
          <ac:chgData name="VALENTINA FRANCO VELASQUEZ" userId="dc6fdba3-44bb-466c-b873-0537c8c9ffba" providerId="ADAL" clId="{61D32474-1A7F-4C0B-BF75-355EA7E224F3}" dt="2026-06-01T20:56:37.822" v="6876"/>
          <ac:spMkLst>
            <pc:docMk/>
            <pc:sldMk cId="1850038084" sldId="285"/>
            <ac:spMk id="6" creationId="{A1DE338D-DF77-88E5-5D9F-518D958E530A}"/>
          </ac:spMkLst>
        </pc:spChg>
        <pc:spChg chg="mod">
          <ac:chgData name="VALENTINA FRANCO VELASQUEZ" userId="dc6fdba3-44bb-466c-b873-0537c8c9ffba" providerId="ADAL" clId="{61D32474-1A7F-4C0B-BF75-355EA7E224F3}" dt="2026-06-01T20:58:18.953" v="6909" actId="20577"/>
          <ac:spMkLst>
            <pc:docMk/>
            <pc:sldMk cId="1850038084" sldId="285"/>
            <ac:spMk id="10" creationId="{B22BE148-9847-CBF3-1577-04B762D37BA7}"/>
          </ac:spMkLst>
        </pc:spChg>
        <pc:spChg chg="add mod ord">
          <ac:chgData name="VALENTINA FRANCO VELASQUEZ" userId="dc6fdba3-44bb-466c-b873-0537c8c9ffba" providerId="ADAL" clId="{61D32474-1A7F-4C0B-BF75-355EA7E224F3}" dt="2026-06-01T21:09:12.494" v="7024" actId="167"/>
          <ac:spMkLst>
            <pc:docMk/>
            <pc:sldMk cId="1850038084" sldId="285"/>
            <ac:spMk id="11" creationId="{DD043FA1-92A1-F5B7-FDF0-5A38A9588E78}"/>
          </ac:spMkLst>
        </pc:spChg>
        <pc:spChg chg="add mod">
          <ac:chgData name="VALENTINA FRANCO VELASQUEZ" userId="dc6fdba3-44bb-466c-b873-0537c8c9ffba" providerId="ADAL" clId="{61D32474-1A7F-4C0B-BF75-355EA7E224F3}" dt="2026-06-01T19:41:15.407" v="6442" actId="113"/>
          <ac:spMkLst>
            <pc:docMk/>
            <pc:sldMk cId="1850038084" sldId="285"/>
            <ac:spMk id="16" creationId="{28230B9F-8563-7934-BA3E-B682B8C8D800}"/>
          </ac:spMkLst>
        </pc:spChg>
        <pc:grpChg chg="add del mod">
          <ac:chgData name="VALENTINA FRANCO VELASQUEZ" userId="dc6fdba3-44bb-466c-b873-0537c8c9ffba" providerId="ADAL" clId="{61D32474-1A7F-4C0B-BF75-355EA7E224F3}" dt="2026-06-01T07:33:59.080" v="2304" actId="478"/>
          <ac:grpSpMkLst>
            <pc:docMk/>
            <pc:sldMk cId="1850038084" sldId="285"/>
            <ac:grpSpMk id="3" creationId="{41E8B298-CFD8-2654-18CA-2A34EEDDB0F3}"/>
          </ac:grpSpMkLst>
        </pc:grpChg>
        <pc:grpChg chg="del mod topLvl">
          <ac:chgData name="VALENTINA FRANCO VELASQUEZ" userId="dc6fdba3-44bb-466c-b873-0537c8c9ffba" providerId="ADAL" clId="{61D32474-1A7F-4C0B-BF75-355EA7E224F3}" dt="2026-06-01T21:16:05.198" v="7142" actId="478"/>
          <ac:grpSpMkLst>
            <pc:docMk/>
            <pc:sldMk cId="1850038084" sldId="285"/>
            <ac:grpSpMk id="4" creationId="{FFEDC656-DCF2-D369-C4B0-682CB080E869}"/>
          </ac:grpSpMkLst>
        </pc:grpChg>
        <pc:grpChg chg="add mod">
          <ac:chgData name="VALENTINA FRANCO VELASQUEZ" userId="dc6fdba3-44bb-466c-b873-0537c8c9ffba" providerId="ADAL" clId="{61D32474-1A7F-4C0B-BF75-355EA7E224F3}" dt="2026-06-01T20:56:37.822" v="6876"/>
          <ac:grpSpMkLst>
            <pc:docMk/>
            <pc:sldMk cId="1850038084" sldId="285"/>
            <ac:grpSpMk id="5" creationId="{FE733621-F0A7-3CFE-6018-6E67C92DAC26}"/>
          </ac:grpSpMkLst>
        </pc:grpChg>
        <pc:grpChg chg="add mod">
          <ac:chgData name="VALENTINA FRANCO VELASQUEZ" userId="dc6fdba3-44bb-466c-b873-0537c8c9ffba" providerId="ADAL" clId="{61D32474-1A7F-4C0B-BF75-355EA7E224F3}" dt="2026-06-01T21:16:05.489" v="7143"/>
          <ac:grpSpMkLst>
            <pc:docMk/>
            <pc:sldMk cId="1850038084" sldId="285"/>
            <ac:grpSpMk id="12" creationId="{0D08D7DC-1FC5-F6A9-EBC9-6221D73D26B8}"/>
          </ac:grpSpMkLst>
        </pc:grpChg>
        <pc:picChg chg="del">
          <ac:chgData name="VALENTINA FRANCO VELASQUEZ" userId="dc6fdba3-44bb-466c-b873-0537c8c9ffba" providerId="ADAL" clId="{61D32474-1A7F-4C0B-BF75-355EA7E224F3}" dt="2026-06-01T07:16:39.177" v="1982" actId="478"/>
          <ac:picMkLst>
            <pc:docMk/>
            <pc:sldMk cId="1850038084" sldId="285"/>
            <ac:picMk id="5" creationId="{46004E44-0EC4-C1F4-44DF-B279C4E272A3}"/>
          </ac:picMkLst>
        </pc:picChg>
        <pc:picChg chg="mod">
          <ac:chgData name="VALENTINA FRANCO VELASQUEZ" userId="dc6fdba3-44bb-466c-b873-0537c8c9ffba" providerId="ADAL" clId="{61D32474-1A7F-4C0B-BF75-355EA7E224F3}" dt="2026-06-01T07:15:44.475" v="1894"/>
          <ac:picMkLst>
            <pc:docMk/>
            <pc:sldMk cId="1850038084" sldId="285"/>
            <ac:picMk id="7" creationId="{1949632E-010C-C88D-5F66-E1FC592CB6E3}"/>
          </ac:picMkLst>
        </pc:picChg>
        <pc:picChg chg="mod">
          <ac:chgData name="VALENTINA FRANCO VELASQUEZ" userId="dc6fdba3-44bb-466c-b873-0537c8c9ffba" providerId="ADAL" clId="{61D32474-1A7F-4C0B-BF75-355EA7E224F3}" dt="2026-06-01T07:15:44.475" v="1894"/>
          <ac:picMkLst>
            <pc:docMk/>
            <pc:sldMk cId="1850038084" sldId="285"/>
            <ac:picMk id="8" creationId="{72639445-83C7-8A97-2CD0-08B88AACCD65}"/>
          </ac:picMkLst>
        </pc:picChg>
        <pc:picChg chg="mod">
          <ac:chgData name="VALENTINA FRANCO VELASQUEZ" userId="dc6fdba3-44bb-466c-b873-0537c8c9ffba" providerId="ADAL" clId="{61D32474-1A7F-4C0B-BF75-355EA7E224F3}" dt="2026-06-01T07:15:44.475" v="1894"/>
          <ac:picMkLst>
            <pc:docMk/>
            <pc:sldMk cId="1850038084" sldId="285"/>
            <ac:picMk id="9" creationId="{DFBDE0C7-90E1-75A3-FEE6-2C86444F13C0}"/>
          </ac:picMkLst>
        </pc:picChg>
        <pc:picChg chg="del">
          <ac:chgData name="VALENTINA FRANCO VELASQUEZ" userId="dc6fdba3-44bb-466c-b873-0537c8c9ffba" providerId="ADAL" clId="{61D32474-1A7F-4C0B-BF75-355EA7E224F3}" dt="2026-06-01T07:15:44.204" v="1893" actId="478"/>
          <ac:picMkLst>
            <pc:docMk/>
            <pc:sldMk cId="1850038084" sldId="285"/>
            <ac:picMk id="10" creationId="{4CC26537-B61D-4FCA-4491-27B089F0086C}"/>
          </ac:picMkLst>
        </pc:picChg>
        <pc:picChg chg="del">
          <ac:chgData name="VALENTINA FRANCO VELASQUEZ" userId="dc6fdba3-44bb-466c-b873-0537c8c9ffba" providerId="ADAL" clId="{61D32474-1A7F-4C0B-BF75-355EA7E224F3}" dt="2026-06-01T07:15:44.204" v="1893" actId="478"/>
          <ac:picMkLst>
            <pc:docMk/>
            <pc:sldMk cId="1850038084" sldId="285"/>
            <ac:picMk id="11" creationId="{31E814A2-11E1-5AFA-09BC-095539FF9178}"/>
          </ac:picMkLst>
        </pc:picChg>
        <pc:picChg chg="del">
          <ac:chgData name="VALENTINA FRANCO VELASQUEZ" userId="dc6fdba3-44bb-466c-b873-0537c8c9ffba" providerId="ADAL" clId="{61D32474-1A7F-4C0B-BF75-355EA7E224F3}" dt="2026-06-01T07:15:44.204" v="1893" actId="478"/>
          <ac:picMkLst>
            <pc:docMk/>
            <pc:sldMk cId="1850038084" sldId="285"/>
            <ac:picMk id="12" creationId="{D5A0780D-E852-801F-47AE-EB6685A166CE}"/>
          </ac:picMkLst>
        </pc:picChg>
        <pc:picChg chg="add mod">
          <ac:chgData name="VALENTINA FRANCO VELASQUEZ" userId="dc6fdba3-44bb-466c-b873-0537c8c9ffba" providerId="ADAL" clId="{61D32474-1A7F-4C0B-BF75-355EA7E224F3}" dt="2026-06-01T21:16:36.244" v="7256" actId="1076"/>
          <ac:picMkLst>
            <pc:docMk/>
            <pc:sldMk cId="1850038084" sldId="285"/>
            <ac:picMk id="14" creationId="{0CD5A363-AF51-E54E-E076-7CFCABD7C837}"/>
          </ac:picMkLst>
        </pc:picChg>
        <pc:picChg chg="mod">
          <ac:chgData name="VALENTINA FRANCO VELASQUEZ" userId="dc6fdba3-44bb-466c-b873-0537c8c9ffba" providerId="ADAL" clId="{61D32474-1A7F-4C0B-BF75-355EA7E224F3}" dt="2026-06-01T21:16:05.489" v="7143"/>
          <ac:picMkLst>
            <pc:docMk/>
            <pc:sldMk cId="1850038084" sldId="285"/>
            <ac:picMk id="15" creationId="{885C4150-B355-1C8E-BBA9-56032F73000A}"/>
          </ac:picMkLst>
        </pc:picChg>
        <pc:picChg chg="mod">
          <ac:chgData name="VALENTINA FRANCO VELASQUEZ" userId="dc6fdba3-44bb-466c-b873-0537c8c9ffba" providerId="ADAL" clId="{61D32474-1A7F-4C0B-BF75-355EA7E224F3}" dt="2026-06-01T21:16:05.489" v="7143"/>
          <ac:picMkLst>
            <pc:docMk/>
            <pc:sldMk cId="1850038084" sldId="285"/>
            <ac:picMk id="17" creationId="{1FA16CA4-A85C-AC98-FB09-50BCC933437B}"/>
          </ac:picMkLst>
        </pc:picChg>
        <pc:picChg chg="mod">
          <ac:chgData name="VALENTINA FRANCO VELASQUEZ" userId="dc6fdba3-44bb-466c-b873-0537c8c9ffba" providerId="ADAL" clId="{61D32474-1A7F-4C0B-BF75-355EA7E224F3}" dt="2026-06-01T21:16:05.489" v="7143"/>
          <ac:picMkLst>
            <pc:docMk/>
            <pc:sldMk cId="1850038084" sldId="285"/>
            <ac:picMk id="18" creationId="{4B4C1FFB-15D7-C1BA-DD2A-C34119A1864E}"/>
          </ac:picMkLst>
        </pc:picChg>
        <pc:cxnChg chg="mod">
          <ac:chgData name="VALENTINA FRANCO VELASQUEZ" userId="dc6fdba3-44bb-466c-b873-0537c8c9ffba" providerId="ADAL" clId="{61D32474-1A7F-4C0B-BF75-355EA7E224F3}" dt="2026-06-01T21:17:22.009" v="7262" actId="1582"/>
          <ac:cxnSpMkLst>
            <pc:docMk/>
            <pc:sldMk cId="1850038084" sldId="285"/>
            <ac:cxnSpMk id="13" creationId="{B53E43E8-F936-EE58-BE21-C0B99652E378}"/>
          </ac:cxnSpMkLst>
        </pc:cxnChg>
      </pc:sldChg>
      <pc:sldChg chg="addSp delSp modSp add mod">
        <pc:chgData name="VALENTINA FRANCO VELASQUEZ" userId="dc6fdba3-44bb-466c-b873-0537c8c9ffba" providerId="ADAL" clId="{61D32474-1A7F-4C0B-BF75-355EA7E224F3}" dt="2026-06-01T21:19:09.683" v="7382" actId="1076"/>
        <pc:sldMkLst>
          <pc:docMk/>
          <pc:sldMk cId="739009300" sldId="286"/>
        </pc:sldMkLst>
        <pc:spChg chg="mod">
          <ac:chgData name="VALENTINA FRANCO VELASQUEZ" userId="dc6fdba3-44bb-466c-b873-0537c8c9ffba" providerId="ADAL" clId="{61D32474-1A7F-4C0B-BF75-355EA7E224F3}" dt="2026-06-01T21:10:00.296" v="7040" actId="20577"/>
          <ac:spMkLst>
            <pc:docMk/>
            <pc:sldMk cId="739009300" sldId="286"/>
            <ac:spMk id="2" creationId="{D41CEB4C-DBB9-9276-5341-D6F0C112931E}"/>
          </ac:spMkLst>
        </pc:spChg>
        <pc:spChg chg="add del mod">
          <ac:chgData name="VALENTINA FRANCO VELASQUEZ" userId="dc6fdba3-44bb-466c-b873-0537c8c9ffba" providerId="ADAL" clId="{61D32474-1A7F-4C0B-BF75-355EA7E224F3}" dt="2026-06-01T20:54:18.910" v="6846" actId="478"/>
          <ac:spMkLst>
            <pc:docMk/>
            <pc:sldMk cId="739009300" sldId="286"/>
            <ac:spMk id="3" creationId="{1EDB10A2-3925-9B1D-E06E-AD0768F0CF5B}"/>
          </ac:spMkLst>
        </pc:spChg>
        <pc:spChg chg="add del mod">
          <ac:chgData name="VALENTINA FRANCO VELASQUEZ" userId="dc6fdba3-44bb-466c-b873-0537c8c9ffba" providerId="ADAL" clId="{61D32474-1A7F-4C0B-BF75-355EA7E224F3}" dt="2026-06-01T07:30:41.453" v="2238" actId="21"/>
          <ac:spMkLst>
            <pc:docMk/>
            <pc:sldMk cId="739009300" sldId="286"/>
            <ac:spMk id="3" creationId="{4373C28E-DEE4-2305-48B2-37F58DFEB684}"/>
          </ac:spMkLst>
        </pc:spChg>
        <pc:spChg chg="mod">
          <ac:chgData name="VALENTINA FRANCO VELASQUEZ" userId="dc6fdba3-44bb-466c-b873-0537c8c9ffba" providerId="ADAL" clId="{61D32474-1A7F-4C0B-BF75-355EA7E224F3}" dt="2026-06-01T20:56:42.100" v="6879"/>
          <ac:spMkLst>
            <pc:docMk/>
            <pc:sldMk cId="739009300" sldId="286"/>
            <ac:spMk id="6" creationId="{792ED68A-47F4-6953-E92F-294CBD0D03B7}"/>
          </ac:spMkLst>
        </pc:spChg>
        <pc:spChg chg="mod">
          <ac:chgData name="VALENTINA FRANCO VELASQUEZ" userId="dc6fdba3-44bb-466c-b873-0537c8c9ffba" providerId="ADAL" clId="{61D32474-1A7F-4C0B-BF75-355EA7E224F3}" dt="2026-06-01T20:58:48.746" v="6917" actId="20577"/>
          <ac:spMkLst>
            <pc:docMk/>
            <pc:sldMk cId="739009300" sldId="286"/>
            <ac:spMk id="8" creationId="{DF023550-DCFC-BD81-CC73-82664BCDD8F6}"/>
          </ac:spMkLst>
        </pc:spChg>
        <pc:spChg chg="add mod">
          <ac:chgData name="VALENTINA FRANCO VELASQUEZ" userId="dc6fdba3-44bb-466c-b873-0537c8c9ffba" providerId="ADAL" clId="{61D32474-1A7F-4C0B-BF75-355EA7E224F3}" dt="2026-06-01T19:42:25.521" v="6451" actId="255"/>
          <ac:spMkLst>
            <pc:docMk/>
            <pc:sldMk cId="739009300" sldId="286"/>
            <ac:spMk id="9" creationId="{A75808C1-ECB8-DEC5-F3A5-EE5C7C7F941E}"/>
          </ac:spMkLst>
        </pc:spChg>
        <pc:spChg chg="add mod ord">
          <ac:chgData name="VALENTINA FRANCO VELASQUEZ" userId="dc6fdba3-44bb-466c-b873-0537c8c9ffba" providerId="ADAL" clId="{61D32474-1A7F-4C0B-BF75-355EA7E224F3}" dt="2026-06-01T21:09:49.627" v="7036" actId="167"/>
          <ac:spMkLst>
            <pc:docMk/>
            <pc:sldMk cId="739009300" sldId="286"/>
            <ac:spMk id="10" creationId="{311674EF-DD7B-4248-E4FF-5803466E7B3D}"/>
          </ac:spMkLst>
        </pc:spChg>
        <pc:spChg chg="add mod topLvl">
          <ac:chgData name="VALENTINA FRANCO VELASQUEZ" userId="dc6fdba3-44bb-466c-b873-0537c8c9ffba" providerId="ADAL" clId="{61D32474-1A7F-4C0B-BF75-355EA7E224F3}" dt="2026-06-01T19:42:13.304" v="6449" actId="113"/>
          <ac:spMkLst>
            <pc:docMk/>
            <pc:sldMk cId="739009300" sldId="286"/>
            <ac:spMk id="12" creationId="{C1BC2F96-8288-91FE-1D05-1E6F6C3DAF5E}"/>
          </ac:spMkLst>
        </pc:spChg>
        <pc:spChg chg="add mod topLvl">
          <ac:chgData name="VALENTINA FRANCO VELASQUEZ" userId="dc6fdba3-44bb-466c-b873-0537c8c9ffba" providerId="ADAL" clId="{61D32474-1A7F-4C0B-BF75-355EA7E224F3}" dt="2026-06-01T19:42:17.324" v="6450" actId="113"/>
          <ac:spMkLst>
            <pc:docMk/>
            <pc:sldMk cId="739009300" sldId="286"/>
            <ac:spMk id="14" creationId="{F51B187D-A10E-D741-6C09-1D6085AA7DD8}"/>
          </ac:spMkLst>
        </pc:spChg>
        <pc:spChg chg="add mod">
          <ac:chgData name="VALENTINA FRANCO VELASQUEZ" userId="dc6fdba3-44bb-466c-b873-0537c8c9ffba" providerId="ADAL" clId="{61D32474-1A7F-4C0B-BF75-355EA7E224F3}" dt="2026-06-01T21:19:02.810" v="7381" actId="1076"/>
          <ac:spMkLst>
            <pc:docMk/>
            <pc:sldMk cId="739009300" sldId="286"/>
            <ac:spMk id="18" creationId="{0B5D2D6C-61BA-8D3B-15EF-7341488C2232}"/>
          </ac:spMkLst>
        </pc:spChg>
        <pc:grpChg chg="add mod">
          <ac:chgData name="VALENTINA FRANCO VELASQUEZ" userId="dc6fdba3-44bb-466c-b873-0537c8c9ffba" providerId="ADAL" clId="{61D32474-1A7F-4C0B-BF75-355EA7E224F3}" dt="2026-06-01T20:56:42.100" v="6879"/>
          <ac:grpSpMkLst>
            <pc:docMk/>
            <pc:sldMk cId="739009300" sldId="286"/>
            <ac:grpSpMk id="5" creationId="{AEEAC550-0D12-32D3-FC2A-B644888DA4C0}"/>
          </ac:grpSpMkLst>
        </pc:grpChg>
        <pc:grpChg chg="add del mod">
          <ac:chgData name="VALENTINA FRANCO VELASQUEZ" userId="dc6fdba3-44bb-466c-b873-0537c8c9ffba" providerId="ADAL" clId="{61D32474-1A7F-4C0B-BF75-355EA7E224F3}" dt="2026-06-01T07:53:42.919" v="2520" actId="165"/>
          <ac:grpSpMkLst>
            <pc:docMk/>
            <pc:sldMk cId="739009300" sldId="286"/>
            <ac:grpSpMk id="16" creationId="{178526E9-6534-1EC9-A73D-96C93AF60C6D}"/>
          </ac:grpSpMkLst>
        </pc:grpChg>
        <pc:grpChg chg="add mod">
          <ac:chgData name="VALENTINA FRANCO VELASQUEZ" userId="dc6fdba3-44bb-466c-b873-0537c8c9ffba" providerId="ADAL" clId="{61D32474-1A7F-4C0B-BF75-355EA7E224F3}" dt="2026-06-01T08:41:08.998" v="2963" actId="164"/>
          <ac:grpSpMkLst>
            <pc:docMk/>
            <pc:sldMk cId="739009300" sldId="286"/>
            <ac:grpSpMk id="22" creationId="{2B87EEF2-7A93-2559-8F91-534506577B2B}"/>
          </ac:grpSpMkLst>
        </pc:grpChg>
        <pc:grpChg chg="add mod">
          <ac:chgData name="VALENTINA FRANCO VELASQUEZ" userId="dc6fdba3-44bb-466c-b873-0537c8c9ffba" providerId="ADAL" clId="{61D32474-1A7F-4C0B-BF75-355EA7E224F3}" dt="2026-06-01T21:19:09.683" v="7382" actId="1076"/>
          <ac:grpSpMkLst>
            <pc:docMk/>
            <pc:sldMk cId="739009300" sldId="286"/>
            <ac:grpSpMk id="23" creationId="{966A9206-E0E9-80D4-192C-56D974ECD376}"/>
          </ac:grpSpMkLst>
        </pc:grpChg>
        <pc:picChg chg="add mod">
          <ac:chgData name="VALENTINA FRANCO VELASQUEZ" userId="dc6fdba3-44bb-466c-b873-0537c8c9ffba" providerId="ADAL" clId="{61D32474-1A7F-4C0B-BF75-355EA7E224F3}" dt="2026-06-01T21:18:54.862" v="7379" actId="1076"/>
          <ac:picMkLst>
            <pc:docMk/>
            <pc:sldMk cId="739009300" sldId="286"/>
            <ac:picMk id="4" creationId="{D1C266B8-A876-52FD-B9CE-1D029D1DDEC9}"/>
          </ac:picMkLst>
        </pc:picChg>
        <pc:picChg chg="add mod topLvl">
          <ac:chgData name="VALENTINA FRANCO VELASQUEZ" userId="dc6fdba3-44bb-466c-b873-0537c8c9ffba" providerId="ADAL" clId="{61D32474-1A7F-4C0B-BF75-355EA7E224F3}" dt="2026-06-01T08:40:01.365" v="2953" actId="164"/>
          <ac:picMkLst>
            <pc:docMk/>
            <pc:sldMk cId="739009300" sldId="286"/>
            <ac:picMk id="7" creationId="{3A35ADC2-5DCA-EA65-4DC9-CE9315A2C03C}"/>
          </ac:picMkLst>
        </pc:picChg>
        <pc:cxnChg chg="add mod topLvl">
          <ac:chgData name="VALENTINA FRANCO VELASQUEZ" userId="dc6fdba3-44bb-466c-b873-0537c8c9ffba" providerId="ADAL" clId="{61D32474-1A7F-4C0B-BF75-355EA7E224F3}" dt="2026-06-01T08:40:01.365" v="2953" actId="164"/>
          <ac:cxnSpMkLst>
            <pc:docMk/>
            <pc:sldMk cId="739009300" sldId="286"/>
            <ac:cxnSpMk id="11" creationId="{69A02C84-2EA1-675A-A418-2EF21E07F4B9}"/>
          </ac:cxnSpMkLst>
        </pc:cxnChg>
        <pc:cxnChg chg="add mod topLvl">
          <ac:chgData name="VALENTINA FRANCO VELASQUEZ" userId="dc6fdba3-44bb-466c-b873-0537c8c9ffba" providerId="ADAL" clId="{61D32474-1A7F-4C0B-BF75-355EA7E224F3}" dt="2026-06-01T08:40:01.365" v="2953" actId="164"/>
          <ac:cxnSpMkLst>
            <pc:docMk/>
            <pc:sldMk cId="739009300" sldId="286"/>
            <ac:cxnSpMk id="13" creationId="{E7BA809A-F34B-9A4B-1D9B-A43875472804}"/>
          </ac:cxnSpMkLst>
        </pc:cxnChg>
      </pc:sldChg>
      <pc:sldChg chg="addSp delSp modSp add mod">
        <pc:chgData name="VALENTINA FRANCO VELASQUEZ" userId="dc6fdba3-44bb-466c-b873-0537c8c9ffba" providerId="ADAL" clId="{61D32474-1A7F-4C0B-BF75-355EA7E224F3}" dt="2026-06-01T21:21:26.165" v="7404" actId="1076"/>
        <pc:sldMkLst>
          <pc:docMk/>
          <pc:sldMk cId="2201683141" sldId="287"/>
        </pc:sldMkLst>
        <pc:spChg chg="mod">
          <ac:chgData name="VALENTINA FRANCO VELASQUEZ" userId="dc6fdba3-44bb-466c-b873-0537c8c9ffba" providerId="ADAL" clId="{61D32474-1A7F-4C0B-BF75-355EA7E224F3}" dt="2026-06-01T21:10:20.676" v="7046" actId="207"/>
          <ac:spMkLst>
            <pc:docMk/>
            <pc:sldMk cId="2201683141" sldId="287"/>
            <ac:spMk id="2" creationId="{A236CFB1-800A-190E-4D9E-77BC15475A76}"/>
          </ac:spMkLst>
        </pc:spChg>
        <pc:spChg chg="mod">
          <ac:chgData name="VALENTINA FRANCO VELASQUEZ" userId="dc6fdba3-44bb-466c-b873-0537c8c9ffba" providerId="ADAL" clId="{61D32474-1A7F-4C0B-BF75-355EA7E224F3}" dt="2026-06-01T21:19:40.886" v="7386" actId="1076"/>
          <ac:spMkLst>
            <pc:docMk/>
            <pc:sldMk cId="2201683141" sldId="287"/>
            <ac:spMk id="3" creationId="{DB044AB9-6879-A65B-8799-AD5B1E3FD133}"/>
          </ac:spMkLst>
        </pc:spChg>
        <pc:spChg chg="add del mod">
          <ac:chgData name="VALENTINA FRANCO VELASQUEZ" userId="dc6fdba3-44bb-466c-b873-0537c8c9ffba" providerId="ADAL" clId="{61D32474-1A7F-4C0B-BF75-355EA7E224F3}" dt="2026-06-01T20:54:26.582" v="6848" actId="478"/>
          <ac:spMkLst>
            <pc:docMk/>
            <pc:sldMk cId="2201683141" sldId="287"/>
            <ac:spMk id="4" creationId="{A5DF3C4E-174A-6F34-2A75-EC42C8F2D96A}"/>
          </ac:spMkLst>
        </pc:spChg>
        <pc:spChg chg="mod">
          <ac:chgData name="VALENTINA FRANCO VELASQUEZ" userId="dc6fdba3-44bb-466c-b873-0537c8c9ffba" providerId="ADAL" clId="{61D32474-1A7F-4C0B-BF75-355EA7E224F3}" dt="2026-06-01T20:56:45.287" v="6881"/>
          <ac:spMkLst>
            <pc:docMk/>
            <pc:sldMk cId="2201683141" sldId="287"/>
            <ac:spMk id="6" creationId="{83D8EA3D-327F-C706-A100-729E8E125497}"/>
          </ac:spMkLst>
        </pc:spChg>
        <pc:spChg chg="mod">
          <ac:chgData name="VALENTINA FRANCO VELASQUEZ" userId="dc6fdba3-44bb-466c-b873-0537c8c9ffba" providerId="ADAL" clId="{61D32474-1A7F-4C0B-BF75-355EA7E224F3}" dt="2026-06-01T20:58:56.751" v="6921" actId="20577"/>
          <ac:spMkLst>
            <pc:docMk/>
            <pc:sldMk cId="2201683141" sldId="287"/>
            <ac:spMk id="7" creationId="{4F73E780-9B28-14B2-7C36-04F54675C7E4}"/>
          </ac:spMkLst>
        </pc:spChg>
        <pc:spChg chg="add del">
          <ac:chgData name="VALENTINA FRANCO VELASQUEZ" userId="dc6fdba3-44bb-466c-b873-0537c8c9ffba" providerId="ADAL" clId="{61D32474-1A7F-4C0B-BF75-355EA7E224F3}" dt="2026-06-01T10:10:01.042" v="3745" actId="478"/>
          <ac:spMkLst>
            <pc:docMk/>
            <pc:sldMk cId="2201683141" sldId="287"/>
            <ac:spMk id="7" creationId="{BF5A7E9B-540A-84A1-85DD-4074CD0ED52D}"/>
          </ac:spMkLst>
        </pc:spChg>
        <pc:spChg chg="add mod ord">
          <ac:chgData name="VALENTINA FRANCO VELASQUEZ" userId="dc6fdba3-44bb-466c-b873-0537c8c9ffba" providerId="ADAL" clId="{61D32474-1A7F-4C0B-BF75-355EA7E224F3}" dt="2026-06-01T21:10:17.252" v="7045" actId="167"/>
          <ac:spMkLst>
            <pc:docMk/>
            <pc:sldMk cId="2201683141" sldId="287"/>
            <ac:spMk id="8" creationId="{7F1B29E9-E1F0-E0D0-444E-6641E08353D9}"/>
          </ac:spMkLst>
        </pc:spChg>
        <pc:spChg chg="add mod">
          <ac:chgData name="VALENTINA FRANCO VELASQUEZ" userId="dc6fdba3-44bb-466c-b873-0537c8c9ffba" providerId="ADAL" clId="{61D32474-1A7F-4C0B-BF75-355EA7E224F3}" dt="2026-06-01T21:20:25.432" v="7392" actId="255"/>
          <ac:spMkLst>
            <pc:docMk/>
            <pc:sldMk cId="2201683141" sldId="287"/>
            <ac:spMk id="25" creationId="{3045B888-CD93-D61A-6EAC-B92B551CD18C}"/>
          </ac:spMkLst>
        </pc:spChg>
        <pc:spChg chg="add mod">
          <ac:chgData name="VALENTINA FRANCO VELASQUEZ" userId="dc6fdba3-44bb-466c-b873-0537c8c9ffba" providerId="ADAL" clId="{61D32474-1A7F-4C0B-BF75-355EA7E224F3}" dt="2026-06-01T11:10:27.127" v="4029" actId="255"/>
          <ac:spMkLst>
            <pc:docMk/>
            <pc:sldMk cId="2201683141" sldId="287"/>
            <ac:spMk id="34" creationId="{6AD80946-50C1-C7F1-8F0D-F1BFE3107BB4}"/>
          </ac:spMkLst>
        </pc:spChg>
        <pc:spChg chg="add mod">
          <ac:chgData name="VALENTINA FRANCO VELASQUEZ" userId="dc6fdba3-44bb-466c-b873-0537c8c9ffba" providerId="ADAL" clId="{61D32474-1A7F-4C0B-BF75-355EA7E224F3}" dt="2026-06-01T21:20:25.432" v="7392" actId="255"/>
          <ac:spMkLst>
            <pc:docMk/>
            <pc:sldMk cId="2201683141" sldId="287"/>
            <ac:spMk id="36" creationId="{05C0B8FB-BFA0-790B-58A8-25681C07702F}"/>
          </ac:spMkLst>
        </pc:spChg>
        <pc:spChg chg="add mod">
          <ac:chgData name="VALENTINA FRANCO VELASQUEZ" userId="dc6fdba3-44bb-466c-b873-0537c8c9ffba" providerId="ADAL" clId="{61D32474-1A7F-4C0B-BF75-355EA7E224F3}" dt="2026-06-01T21:20:25.432" v="7392" actId="255"/>
          <ac:spMkLst>
            <pc:docMk/>
            <pc:sldMk cId="2201683141" sldId="287"/>
            <ac:spMk id="38" creationId="{C982B430-F82D-B1FE-969A-6543025C7F2D}"/>
          </ac:spMkLst>
        </pc:spChg>
        <pc:spChg chg="add mod">
          <ac:chgData name="VALENTINA FRANCO VELASQUEZ" userId="dc6fdba3-44bb-466c-b873-0537c8c9ffba" providerId="ADAL" clId="{61D32474-1A7F-4C0B-BF75-355EA7E224F3}" dt="2026-06-01T19:59:03.650" v="6582" actId="208"/>
          <ac:spMkLst>
            <pc:docMk/>
            <pc:sldMk cId="2201683141" sldId="287"/>
            <ac:spMk id="39" creationId="{493B7E3C-3B9A-EB92-FFD2-20A0FC37F76B}"/>
          </ac:spMkLst>
        </pc:spChg>
        <pc:spChg chg="add del mod">
          <ac:chgData name="VALENTINA FRANCO VELASQUEZ" userId="dc6fdba3-44bb-466c-b873-0537c8c9ffba" providerId="ADAL" clId="{61D32474-1A7F-4C0B-BF75-355EA7E224F3}" dt="2026-06-01T10:51:58.065" v="3840" actId="478"/>
          <ac:spMkLst>
            <pc:docMk/>
            <pc:sldMk cId="2201683141" sldId="287"/>
            <ac:spMk id="42" creationId="{89FA3D5A-3EF5-7E1C-C354-0CD0BC75CE14}"/>
          </ac:spMkLst>
        </pc:spChg>
        <pc:spChg chg="add mod">
          <ac:chgData name="VALENTINA FRANCO VELASQUEZ" userId="dc6fdba3-44bb-466c-b873-0537c8c9ffba" providerId="ADAL" clId="{61D32474-1A7F-4C0B-BF75-355EA7E224F3}" dt="2026-06-01T21:20:25.432" v="7392" actId="255"/>
          <ac:spMkLst>
            <pc:docMk/>
            <pc:sldMk cId="2201683141" sldId="287"/>
            <ac:spMk id="43" creationId="{A93EA27C-48DF-7B75-4DB6-7E450FC225E6}"/>
          </ac:spMkLst>
        </pc:spChg>
        <pc:spChg chg="add del">
          <ac:chgData name="VALENTINA FRANCO VELASQUEZ" userId="dc6fdba3-44bb-466c-b873-0537c8c9ffba" providerId="ADAL" clId="{61D32474-1A7F-4C0B-BF75-355EA7E224F3}" dt="2026-06-01T10:52:22.406" v="3860" actId="478"/>
          <ac:spMkLst>
            <pc:docMk/>
            <pc:sldMk cId="2201683141" sldId="287"/>
            <ac:spMk id="44" creationId="{B744FA31-5879-99B2-CA8A-3DC8D0120003}"/>
          </ac:spMkLst>
        </pc:spChg>
        <pc:spChg chg="add mod">
          <ac:chgData name="VALENTINA FRANCO VELASQUEZ" userId="dc6fdba3-44bb-466c-b873-0537c8c9ffba" providerId="ADAL" clId="{61D32474-1A7F-4C0B-BF75-355EA7E224F3}" dt="2026-06-01T21:20:25.432" v="7392" actId="255"/>
          <ac:spMkLst>
            <pc:docMk/>
            <pc:sldMk cId="2201683141" sldId="287"/>
            <ac:spMk id="45" creationId="{E2CC0794-B565-6EB0-3666-98FC54C050A8}"/>
          </ac:spMkLst>
        </pc:spChg>
        <pc:spChg chg="add mod">
          <ac:chgData name="VALENTINA FRANCO VELASQUEZ" userId="dc6fdba3-44bb-466c-b873-0537c8c9ffba" providerId="ADAL" clId="{61D32474-1A7F-4C0B-BF75-355EA7E224F3}" dt="2026-06-01T21:20:50.563" v="7399" actId="14100"/>
          <ac:spMkLst>
            <pc:docMk/>
            <pc:sldMk cId="2201683141" sldId="287"/>
            <ac:spMk id="46" creationId="{EED034E2-00BC-3FB3-1BB2-4A365164BC66}"/>
          </ac:spMkLst>
        </pc:spChg>
        <pc:spChg chg="add del">
          <ac:chgData name="VALENTINA FRANCO VELASQUEZ" userId="dc6fdba3-44bb-466c-b873-0537c8c9ffba" providerId="ADAL" clId="{61D32474-1A7F-4C0B-BF75-355EA7E224F3}" dt="2026-06-01T10:56:13.224" v="3903" actId="478"/>
          <ac:spMkLst>
            <pc:docMk/>
            <pc:sldMk cId="2201683141" sldId="287"/>
            <ac:spMk id="52" creationId="{631270C4-88CF-B961-6F46-83B6FE793E57}"/>
          </ac:spMkLst>
        </pc:spChg>
        <pc:spChg chg="add del mod">
          <ac:chgData name="VALENTINA FRANCO VELASQUEZ" userId="dc6fdba3-44bb-466c-b873-0537c8c9ffba" providerId="ADAL" clId="{61D32474-1A7F-4C0B-BF75-355EA7E224F3}" dt="2026-06-01T10:56:26.492" v="3907" actId="478"/>
          <ac:spMkLst>
            <pc:docMk/>
            <pc:sldMk cId="2201683141" sldId="287"/>
            <ac:spMk id="53" creationId="{DCEB3731-63F1-284A-512E-A35599CFBA0C}"/>
          </ac:spMkLst>
        </pc:spChg>
        <pc:spChg chg="add mod">
          <ac:chgData name="VALENTINA FRANCO VELASQUEZ" userId="dc6fdba3-44bb-466c-b873-0537c8c9ffba" providerId="ADAL" clId="{61D32474-1A7F-4C0B-BF75-355EA7E224F3}" dt="2026-06-01T21:20:25.432" v="7392" actId="255"/>
          <ac:spMkLst>
            <pc:docMk/>
            <pc:sldMk cId="2201683141" sldId="287"/>
            <ac:spMk id="56" creationId="{3E29BD97-37D1-EF12-C208-E0DE046C0026}"/>
          </ac:spMkLst>
        </pc:spChg>
        <pc:spChg chg="add mod ord">
          <ac:chgData name="VALENTINA FRANCO VELASQUEZ" userId="dc6fdba3-44bb-466c-b873-0537c8c9ffba" providerId="ADAL" clId="{61D32474-1A7F-4C0B-BF75-355EA7E224F3}" dt="2026-06-01T21:20:54.514" v="7400" actId="14100"/>
          <ac:spMkLst>
            <pc:docMk/>
            <pc:sldMk cId="2201683141" sldId="287"/>
            <ac:spMk id="71" creationId="{ABA67990-B35E-62FF-670F-2256C10E5E99}"/>
          </ac:spMkLst>
        </pc:spChg>
        <pc:spChg chg="add mod">
          <ac:chgData name="VALENTINA FRANCO VELASQUEZ" userId="dc6fdba3-44bb-466c-b873-0537c8c9ffba" providerId="ADAL" clId="{61D32474-1A7F-4C0B-BF75-355EA7E224F3}" dt="2026-06-01T11:05:36.336" v="3977"/>
          <ac:spMkLst>
            <pc:docMk/>
            <pc:sldMk cId="2201683141" sldId="287"/>
            <ac:spMk id="72" creationId="{A7A7BCEF-35AB-ABBC-9496-64015B96D2A5}"/>
          </ac:spMkLst>
        </pc:spChg>
        <pc:spChg chg="add mod ord">
          <ac:chgData name="VALENTINA FRANCO VELASQUEZ" userId="dc6fdba3-44bb-466c-b873-0537c8c9ffba" providerId="ADAL" clId="{61D32474-1A7F-4C0B-BF75-355EA7E224F3}" dt="2026-06-01T21:20:35.550" v="7395" actId="14100"/>
          <ac:spMkLst>
            <pc:docMk/>
            <pc:sldMk cId="2201683141" sldId="287"/>
            <ac:spMk id="73" creationId="{BD5C467D-F580-1D29-08DC-B5E699987272}"/>
          </ac:spMkLst>
        </pc:spChg>
        <pc:spChg chg="add mod">
          <ac:chgData name="VALENTINA FRANCO VELASQUEZ" userId="dc6fdba3-44bb-466c-b873-0537c8c9ffba" providerId="ADAL" clId="{61D32474-1A7F-4C0B-BF75-355EA7E224F3}" dt="2026-06-01T21:20:25.432" v="7392" actId="255"/>
          <ac:spMkLst>
            <pc:docMk/>
            <pc:sldMk cId="2201683141" sldId="287"/>
            <ac:spMk id="74" creationId="{EB8BECE6-19CD-E5DF-BBD1-DFB55C841E7A}"/>
          </ac:spMkLst>
        </pc:spChg>
        <pc:spChg chg="add mod">
          <ac:chgData name="VALENTINA FRANCO VELASQUEZ" userId="dc6fdba3-44bb-466c-b873-0537c8c9ffba" providerId="ADAL" clId="{61D32474-1A7F-4C0B-BF75-355EA7E224F3}" dt="2026-06-01T21:21:09.772" v="7402" actId="1076"/>
          <ac:spMkLst>
            <pc:docMk/>
            <pc:sldMk cId="2201683141" sldId="287"/>
            <ac:spMk id="77" creationId="{7DBBC3E1-3A84-9506-DB67-B38E3C35D90B}"/>
          </ac:spMkLst>
        </pc:spChg>
        <pc:spChg chg="add mod">
          <ac:chgData name="VALENTINA FRANCO VELASQUEZ" userId="dc6fdba3-44bb-466c-b873-0537c8c9ffba" providerId="ADAL" clId="{61D32474-1A7F-4C0B-BF75-355EA7E224F3}" dt="2026-06-01T21:20:19.271" v="7391" actId="1076"/>
          <ac:spMkLst>
            <pc:docMk/>
            <pc:sldMk cId="2201683141" sldId="287"/>
            <ac:spMk id="79" creationId="{6911EDE5-A774-6174-E69B-66AF7160E97D}"/>
          </ac:spMkLst>
        </pc:spChg>
        <pc:grpChg chg="add mod">
          <ac:chgData name="VALENTINA FRANCO VELASQUEZ" userId="dc6fdba3-44bb-466c-b873-0537c8c9ffba" providerId="ADAL" clId="{61D32474-1A7F-4C0B-BF75-355EA7E224F3}" dt="2026-06-01T20:56:45.287" v="6881"/>
          <ac:grpSpMkLst>
            <pc:docMk/>
            <pc:sldMk cId="2201683141" sldId="287"/>
            <ac:grpSpMk id="5" creationId="{5520AE26-D2DC-DF17-98F0-5CF5C23EC53D}"/>
          </ac:grpSpMkLst>
        </pc:grpChg>
        <pc:grpChg chg="del">
          <ac:chgData name="VALENTINA FRANCO VELASQUEZ" userId="dc6fdba3-44bb-466c-b873-0537c8c9ffba" providerId="ADAL" clId="{61D32474-1A7F-4C0B-BF75-355EA7E224F3}" dt="2026-06-01T10:06:01.984" v="3734" actId="478"/>
          <ac:grpSpMkLst>
            <pc:docMk/>
            <pc:sldMk cId="2201683141" sldId="287"/>
            <ac:grpSpMk id="32" creationId="{F987B0A9-5E5B-7199-4EC8-FF25D57552CF}"/>
          </ac:grpSpMkLst>
        </pc:grpChg>
        <pc:grpChg chg="del">
          <ac:chgData name="VALENTINA FRANCO VELASQUEZ" userId="dc6fdba3-44bb-466c-b873-0537c8c9ffba" providerId="ADAL" clId="{61D32474-1A7F-4C0B-BF75-355EA7E224F3}" dt="2026-06-01T10:06:01.984" v="3734" actId="478"/>
          <ac:grpSpMkLst>
            <pc:docMk/>
            <pc:sldMk cId="2201683141" sldId="287"/>
            <ac:grpSpMk id="33" creationId="{BBD354B8-4B37-9617-45B9-BF40EA3E72DF}"/>
          </ac:grpSpMkLst>
        </pc:grpChg>
        <pc:grpChg chg="add mod">
          <ac:chgData name="VALENTINA FRANCO VELASQUEZ" userId="dc6fdba3-44bb-466c-b873-0537c8c9ffba" providerId="ADAL" clId="{61D32474-1A7F-4C0B-BF75-355EA7E224F3}" dt="2026-06-01T11:00:01.213" v="3933" actId="164"/>
          <ac:grpSpMkLst>
            <pc:docMk/>
            <pc:sldMk cId="2201683141" sldId="287"/>
            <ac:grpSpMk id="57" creationId="{BC64E33A-61EA-DD77-E6E3-023F0972BB24}"/>
          </ac:grpSpMkLst>
        </pc:grpChg>
        <pc:grpChg chg="add mod">
          <ac:chgData name="VALENTINA FRANCO VELASQUEZ" userId="dc6fdba3-44bb-466c-b873-0537c8c9ffba" providerId="ADAL" clId="{61D32474-1A7F-4C0B-BF75-355EA7E224F3}" dt="2026-06-01T11:03:01.941" v="3959" actId="164"/>
          <ac:grpSpMkLst>
            <pc:docMk/>
            <pc:sldMk cId="2201683141" sldId="287"/>
            <ac:grpSpMk id="58" creationId="{83811125-C307-E4F6-C430-D07AB9850ADB}"/>
          </ac:grpSpMkLst>
        </pc:grpChg>
        <pc:grpChg chg="add mod">
          <ac:chgData name="VALENTINA FRANCO VELASQUEZ" userId="dc6fdba3-44bb-466c-b873-0537c8c9ffba" providerId="ADAL" clId="{61D32474-1A7F-4C0B-BF75-355EA7E224F3}" dt="2026-06-01T11:03:01.941" v="3959" actId="164"/>
          <ac:grpSpMkLst>
            <pc:docMk/>
            <pc:sldMk cId="2201683141" sldId="287"/>
            <ac:grpSpMk id="59" creationId="{BB686F9A-998A-0ABF-FC09-2DE5B41D4B54}"/>
          </ac:grpSpMkLst>
        </pc:grpChg>
        <pc:grpChg chg="add mod">
          <ac:chgData name="VALENTINA FRANCO VELASQUEZ" userId="dc6fdba3-44bb-466c-b873-0537c8c9ffba" providerId="ADAL" clId="{61D32474-1A7F-4C0B-BF75-355EA7E224F3}" dt="2026-06-01T12:22:06.822" v="4108" actId="164"/>
          <ac:grpSpMkLst>
            <pc:docMk/>
            <pc:sldMk cId="2201683141" sldId="287"/>
            <ac:grpSpMk id="68" creationId="{BEA2F48C-6487-AE9F-5099-3DB1C59A3B33}"/>
          </ac:grpSpMkLst>
        </pc:grpChg>
        <pc:grpChg chg="add mod">
          <ac:chgData name="VALENTINA FRANCO VELASQUEZ" userId="dc6fdba3-44bb-466c-b873-0537c8c9ffba" providerId="ADAL" clId="{61D32474-1A7F-4C0B-BF75-355EA7E224F3}" dt="2026-06-01T21:21:19.992" v="7403" actId="1076"/>
          <ac:grpSpMkLst>
            <pc:docMk/>
            <pc:sldMk cId="2201683141" sldId="287"/>
            <ac:grpSpMk id="78" creationId="{264F7FC1-0924-EE1E-04F6-64C2AE150DDE}"/>
          </ac:grpSpMkLst>
        </pc:grpChg>
        <pc:picChg chg="add mod">
          <ac:chgData name="VALENTINA FRANCO VELASQUEZ" userId="dc6fdba3-44bb-466c-b873-0537c8c9ffba" providerId="ADAL" clId="{61D32474-1A7F-4C0B-BF75-355EA7E224F3}" dt="2026-06-01T21:21:26.165" v="7404" actId="1076"/>
          <ac:picMkLst>
            <pc:docMk/>
            <pc:sldMk cId="2201683141" sldId="287"/>
            <ac:picMk id="28" creationId="{15F87C31-648F-9FC7-86EF-502BA531D75C}"/>
          </ac:picMkLst>
        </pc:picChg>
        <pc:cxnChg chg="del">
          <ac:chgData name="VALENTINA FRANCO VELASQUEZ" userId="dc6fdba3-44bb-466c-b873-0537c8c9ffba" providerId="ADAL" clId="{61D32474-1A7F-4C0B-BF75-355EA7E224F3}" dt="2026-06-01T10:06:01.984" v="3734" actId="478"/>
          <ac:cxnSpMkLst>
            <pc:docMk/>
            <pc:sldMk cId="2201683141" sldId="287"/>
            <ac:cxnSpMk id="16" creationId="{5D90E15F-4862-5476-2BAF-A3CA8CDDD2CD}"/>
          </ac:cxnSpMkLst>
        </pc:cxnChg>
        <pc:cxnChg chg="add mod">
          <ac:chgData name="VALENTINA FRANCO VELASQUEZ" userId="dc6fdba3-44bb-466c-b873-0537c8c9ffba" providerId="ADAL" clId="{61D32474-1A7F-4C0B-BF75-355EA7E224F3}" dt="2026-06-01T19:59:03.650" v="6582" actId="208"/>
          <ac:cxnSpMkLst>
            <pc:docMk/>
            <pc:sldMk cId="2201683141" sldId="287"/>
            <ac:cxnSpMk id="41" creationId="{25630CD2-1B17-8C80-5747-02C490C5BC47}"/>
          </ac:cxnSpMkLst>
        </pc:cxnChg>
        <pc:cxnChg chg="add mod">
          <ac:chgData name="VALENTINA FRANCO VELASQUEZ" userId="dc6fdba3-44bb-466c-b873-0537c8c9ffba" providerId="ADAL" clId="{61D32474-1A7F-4C0B-BF75-355EA7E224F3}" dt="2026-06-01T21:21:02.957" v="7401" actId="14100"/>
          <ac:cxnSpMkLst>
            <pc:docMk/>
            <pc:sldMk cId="2201683141" sldId="287"/>
            <ac:cxnSpMk id="47" creationId="{B0893265-9D6E-C0EB-C896-71F6AEC84987}"/>
          </ac:cxnSpMkLst>
        </pc:cxnChg>
        <pc:cxnChg chg="add del">
          <ac:chgData name="VALENTINA FRANCO VELASQUEZ" userId="dc6fdba3-44bb-466c-b873-0537c8c9ffba" providerId="ADAL" clId="{61D32474-1A7F-4C0B-BF75-355EA7E224F3}" dt="2026-06-01T10:58:11.426" v="3919" actId="478"/>
          <ac:cxnSpMkLst>
            <pc:docMk/>
            <pc:sldMk cId="2201683141" sldId="287"/>
            <ac:cxnSpMk id="55" creationId="{EB9AEC80-A8E8-F56A-553D-1F45177F2233}"/>
          </ac:cxnSpMkLst>
        </pc:cxnChg>
        <pc:cxnChg chg="add del mod">
          <ac:chgData name="VALENTINA FRANCO VELASQUEZ" userId="dc6fdba3-44bb-466c-b873-0537c8c9ffba" providerId="ADAL" clId="{61D32474-1A7F-4C0B-BF75-355EA7E224F3}" dt="2026-06-01T11:01:55.180" v="3946" actId="478"/>
          <ac:cxnSpMkLst>
            <pc:docMk/>
            <pc:sldMk cId="2201683141" sldId="287"/>
            <ac:cxnSpMk id="61" creationId="{4A7F78FA-CC2C-5695-1678-9D6C40E49FF1}"/>
          </ac:cxnSpMkLst>
        </pc:cxnChg>
        <pc:cxnChg chg="add del mod">
          <ac:chgData name="VALENTINA FRANCO VELASQUEZ" userId="dc6fdba3-44bb-466c-b873-0537c8c9ffba" providerId="ADAL" clId="{61D32474-1A7F-4C0B-BF75-355EA7E224F3}" dt="2026-06-01T11:01:52.621" v="3945" actId="478"/>
          <ac:cxnSpMkLst>
            <pc:docMk/>
            <pc:sldMk cId="2201683141" sldId="287"/>
            <ac:cxnSpMk id="62" creationId="{0E2D1B4B-C810-D322-2E60-8236FDC83E14}"/>
          </ac:cxnSpMkLst>
        </pc:cxnChg>
        <pc:cxnChg chg="add del mod">
          <ac:chgData name="VALENTINA FRANCO VELASQUEZ" userId="dc6fdba3-44bb-466c-b873-0537c8c9ffba" providerId="ADAL" clId="{61D32474-1A7F-4C0B-BF75-355EA7E224F3}" dt="2026-06-01T11:06:27.102" v="3990" actId="478"/>
          <ac:cxnSpMkLst>
            <pc:docMk/>
            <pc:sldMk cId="2201683141" sldId="287"/>
            <ac:cxnSpMk id="65" creationId="{ADDFDC5C-8B3E-1498-6797-37D4980B732E}"/>
          </ac:cxnSpMkLst>
        </pc:cxnChg>
      </pc:sldChg>
      <pc:sldChg chg="addSp delSp modSp new mod">
        <pc:chgData name="VALENTINA FRANCO VELASQUEZ" userId="dc6fdba3-44bb-466c-b873-0537c8c9ffba" providerId="ADAL" clId="{61D32474-1A7F-4C0B-BF75-355EA7E224F3}" dt="2026-06-01T21:10:47.509" v="7055" actId="207"/>
        <pc:sldMkLst>
          <pc:docMk/>
          <pc:sldMk cId="2242966037" sldId="288"/>
        </pc:sldMkLst>
        <pc:spChg chg="mod">
          <ac:chgData name="VALENTINA FRANCO VELASQUEZ" userId="dc6fdba3-44bb-466c-b873-0537c8c9ffba" providerId="ADAL" clId="{61D32474-1A7F-4C0B-BF75-355EA7E224F3}" dt="2026-06-01T21:10:47.509" v="7055" actId="207"/>
          <ac:spMkLst>
            <pc:docMk/>
            <pc:sldMk cId="2242966037" sldId="288"/>
            <ac:spMk id="2" creationId="{D92B9815-4463-E8A8-548A-D202CCA19B00}"/>
          </ac:spMkLst>
        </pc:spChg>
        <pc:spChg chg="add del mod">
          <ac:chgData name="VALENTINA FRANCO VELASQUEZ" userId="dc6fdba3-44bb-466c-b873-0537c8c9ffba" providerId="ADAL" clId="{61D32474-1A7F-4C0B-BF75-355EA7E224F3}" dt="2026-06-01T20:55:35.693" v="6856" actId="478"/>
          <ac:spMkLst>
            <pc:docMk/>
            <pc:sldMk cId="2242966037" sldId="288"/>
            <ac:spMk id="3" creationId="{6BA1082D-9EB9-75E5-B15A-0C42CE2E2AC4}"/>
          </ac:spMkLst>
        </pc:spChg>
        <pc:spChg chg="del">
          <ac:chgData name="VALENTINA FRANCO VELASQUEZ" userId="dc6fdba3-44bb-466c-b873-0537c8c9ffba" providerId="ADAL" clId="{61D32474-1A7F-4C0B-BF75-355EA7E224F3}" dt="2026-06-01T14:01:31.994" v="4272" actId="478"/>
          <ac:spMkLst>
            <pc:docMk/>
            <pc:sldMk cId="2242966037" sldId="288"/>
            <ac:spMk id="3" creationId="{FF4006DA-141F-8EEE-385E-FF17A483305D}"/>
          </ac:spMkLst>
        </pc:spChg>
        <pc:spChg chg="add mod ord">
          <ac:chgData name="VALENTINA FRANCO VELASQUEZ" userId="dc6fdba3-44bb-466c-b873-0537c8c9ffba" providerId="ADAL" clId="{61D32474-1A7F-4C0B-BF75-355EA7E224F3}" dt="2026-06-01T20:10:35.373" v="6681" actId="1076"/>
          <ac:spMkLst>
            <pc:docMk/>
            <pc:sldMk cId="2242966037" sldId="288"/>
            <ac:spMk id="4" creationId="{A4B08C5B-E6BE-AE6E-EF77-FE005AE415D2}"/>
          </ac:spMkLst>
        </pc:spChg>
        <pc:spChg chg="add mod">
          <ac:chgData name="VALENTINA FRANCO VELASQUEZ" userId="dc6fdba3-44bb-466c-b873-0537c8c9ffba" providerId="ADAL" clId="{61D32474-1A7F-4C0B-BF75-355EA7E224F3}" dt="2026-06-01T14:01:32.413" v="4273"/>
          <ac:spMkLst>
            <pc:docMk/>
            <pc:sldMk cId="2242966037" sldId="288"/>
            <ac:spMk id="5" creationId="{3E0860E5-0177-BF5E-5CB3-7EEA138839C8}"/>
          </ac:spMkLst>
        </pc:spChg>
        <pc:spChg chg="add mod ord">
          <ac:chgData name="VALENTINA FRANCO VELASQUEZ" userId="dc6fdba3-44bb-466c-b873-0537c8c9ffba" providerId="ADAL" clId="{61D32474-1A7F-4C0B-BF75-355EA7E224F3}" dt="2026-06-01T20:11:34.717" v="6692" actId="14100"/>
          <ac:spMkLst>
            <pc:docMk/>
            <pc:sldMk cId="2242966037" sldId="288"/>
            <ac:spMk id="5" creationId="{E3E9B54C-9F85-55E8-EA11-EB5617E71B3F}"/>
          </ac:spMkLst>
        </pc:spChg>
        <pc:spChg chg="add mod">
          <ac:chgData name="VALENTINA FRANCO VELASQUEZ" userId="dc6fdba3-44bb-466c-b873-0537c8c9ffba" providerId="ADAL" clId="{61D32474-1A7F-4C0B-BF75-355EA7E224F3}" dt="2026-06-01T20:12:17.049" v="6701"/>
          <ac:spMkLst>
            <pc:docMk/>
            <pc:sldMk cId="2242966037" sldId="288"/>
            <ac:spMk id="9" creationId="{81B3974D-63E0-EB5F-8A64-AA095F4E23C6}"/>
          </ac:spMkLst>
        </pc:spChg>
        <pc:spChg chg="add mod ord">
          <ac:chgData name="VALENTINA FRANCO VELASQUEZ" userId="dc6fdba3-44bb-466c-b873-0537c8c9ffba" providerId="ADAL" clId="{61D32474-1A7F-4C0B-BF75-355EA7E224F3}" dt="2026-06-01T20:12:41.296" v="6708" actId="14100"/>
          <ac:spMkLst>
            <pc:docMk/>
            <pc:sldMk cId="2242966037" sldId="288"/>
            <ac:spMk id="10" creationId="{4552174A-6FB6-9D0E-769E-5662082ED14D}"/>
          </ac:spMkLst>
        </pc:spChg>
        <pc:spChg chg="add del mod">
          <ac:chgData name="VALENTINA FRANCO VELASQUEZ" userId="dc6fdba3-44bb-466c-b873-0537c8c9ffba" providerId="ADAL" clId="{61D32474-1A7F-4C0B-BF75-355EA7E224F3}" dt="2026-06-01T20:27:59.154" v="6774" actId="478"/>
          <ac:spMkLst>
            <pc:docMk/>
            <pc:sldMk cId="2242966037" sldId="288"/>
            <ac:spMk id="19" creationId="{7673C8AA-164A-7D47-5346-343D24E5A936}"/>
          </ac:spMkLst>
        </pc:spChg>
        <pc:spChg chg="add mod ord">
          <ac:chgData name="VALENTINA FRANCO VELASQUEZ" userId="dc6fdba3-44bb-466c-b873-0537c8c9ffba" providerId="ADAL" clId="{61D32474-1A7F-4C0B-BF75-355EA7E224F3}" dt="2026-06-01T20:27:46.793" v="6764" actId="207"/>
          <ac:spMkLst>
            <pc:docMk/>
            <pc:sldMk cId="2242966037" sldId="288"/>
            <ac:spMk id="20" creationId="{F81E3456-4C99-DDFC-D61B-54EC7FB172D3}"/>
          </ac:spMkLst>
        </pc:spChg>
        <pc:spChg chg="mod">
          <ac:chgData name="VALENTINA FRANCO VELASQUEZ" userId="dc6fdba3-44bb-466c-b873-0537c8c9ffba" providerId="ADAL" clId="{61D32474-1A7F-4C0B-BF75-355EA7E224F3}" dt="2026-06-01T14:01:42.985" v="4274"/>
          <ac:spMkLst>
            <pc:docMk/>
            <pc:sldMk cId="2242966037" sldId="288"/>
            <ac:spMk id="21" creationId="{5BBB6174-B053-073D-D4C6-998DF43525A9}"/>
          </ac:spMkLst>
        </pc:spChg>
        <pc:spChg chg="mod">
          <ac:chgData name="VALENTINA FRANCO VELASQUEZ" userId="dc6fdba3-44bb-466c-b873-0537c8c9ffba" providerId="ADAL" clId="{61D32474-1A7F-4C0B-BF75-355EA7E224F3}" dt="2026-06-01T20:56:49.427" v="6884"/>
          <ac:spMkLst>
            <pc:docMk/>
            <pc:sldMk cId="2242966037" sldId="288"/>
            <ac:spMk id="24" creationId="{4209A0F1-74D2-E8B0-DD28-A8325B5E6EE8}"/>
          </ac:spMkLst>
        </pc:spChg>
        <pc:spChg chg="mod">
          <ac:chgData name="VALENTINA FRANCO VELASQUEZ" userId="dc6fdba3-44bb-466c-b873-0537c8c9ffba" providerId="ADAL" clId="{61D32474-1A7F-4C0B-BF75-355EA7E224F3}" dt="2026-06-01T14:01:42.985" v="4274"/>
          <ac:spMkLst>
            <pc:docMk/>
            <pc:sldMk cId="2242966037" sldId="288"/>
            <ac:spMk id="24" creationId="{C96A7CB9-D7CB-1F2B-519A-43BDA6B6D746}"/>
          </ac:spMkLst>
        </pc:spChg>
        <pc:spChg chg="mod">
          <ac:chgData name="VALENTINA FRANCO VELASQUEZ" userId="dc6fdba3-44bb-466c-b873-0537c8c9ffba" providerId="ADAL" clId="{61D32474-1A7F-4C0B-BF75-355EA7E224F3}" dt="2026-06-01T14:01:42.985" v="4274"/>
          <ac:spMkLst>
            <pc:docMk/>
            <pc:sldMk cId="2242966037" sldId="288"/>
            <ac:spMk id="25" creationId="{5C24C1D9-6080-40FE-4464-136E71673F10}"/>
          </ac:spMkLst>
        </pc:spChg>
        <pc:spChg chg="mod">
          <ac:chgData name="VALENTINA FRANCO VELASQUEZ" userId="dc6fdba3-44bb-466c-b873-0537c8c9ffba" providerId="ADAL" clId="{61D32474-1A7F-4C0B-BF75-355EA7E224F3}" dt="2026-06-01T20:59:16.647" v="6927" actId="14100"/>
          <ac:spMkLst>
            <pc:docMk/>
            <pc:sldMk cId="2242966037" sldId="288"/>
            <ac:spMk id="25" creationId="{AB5D24EF-3D8A-5F11-54E6-3EF31C6A733B}"/>
          </ac:spMkLst>
        </pc:spChg>
        <pc:spChg chg="add mod ord">
          <ac:chgData name="VALENTINA FRANCO VELASQUEZ" userId="dc6fdba3-44bb-466c-b873-0537c8c9ffba" providerId="ADAL" clId="{61D32474-1A7F-4C0B-BF75-355EA7E224F3}" dt="2026-06-01T21:10:43.392" v="7054" actId="167"/>
          <ac:spMkLst>
            <pc:docMk/>
            <pc:sldMk cId="2242966037" sldId="288"/>
            <ac:spMk id="26" creationId="{F9709FC6-5F75-4D2A-08FC-95AAFE696FA2}"/>
          </ac:spMkLst>
        </pc:spChg>
        <pc:spChg chg="mod">
          <ac:chgData name="VALENTINA FRANCO VELASQUEZ" userId="dc6fdba3-44bb-466c-b873-0537c8c9ffba" providerId="ADAL" clId="{61D32474-1A7F-4C0B-BF75-355EA7E224F3}" dt="2026-06-01T14:01:42.985" v="4274"/>
          <ac:spMkLst>
            <pc:docMk/>
            <pc:sldMk cId="2242966037" sldId="288"/>
            <ac:spMk id="29" creationId="{F2F72EC0-A365-10D1-1518-6996D22A01AF}"/>
          </ac:spMkLst>
        </pc:spChg>
        <pc:spChg chg="mod">
          <ac:chgData name="VALENTINA FRANCO VELASQUEZ" userId="dc6fdba3-44bb-466c-b873-0537c8c9ffba" providerId="ADAL" clId="{61D32474-1A7F-4C0B-BF75-355EA7E224F3}" dt="2026-06-01T14:01:42.985" v="4274"/>
          <ac:spMkLst>
            <pc:docMk/>
            <pc:sldMk cId="2242966037" sldId="288"/>
            <ac:spMk id="42" creationId="{213B1693-BDC9-6A5C-63C4-2F4D1E9F9A98}"/>
          </ac:spMkLst>
        </pc:spChg>
        <pc:spChg chg="mod">
          <ac:chgData name="VALENTINA FRANCO VELASQUEZ" userId="dc6fdba3-44bb-466c-b873-0537c8c9ffba" providerId="ADAL" clId="{61D32474-1A7F-4C0B-BF75-355EA7E224F3}" dt="2026-06-01T14:01:42.985" v="4274"/>
          <ac:spMkLst>
            <pc:docMk/>
            <pc:sldMk cId="2242966037" sldId="288"/>
            <ac:spMk id="58" creationId="{D66BAA7D-F0D5-471A-516F-ECDD7366DFFD}"/>
          </ac:spMkLst>
        </pc:spChg>
        <pc:spChg chg="mod">
          <ac:chgData name="VALENTINA FRANCO VELASQUEZ" userId="dc6fdba3-44bb-466c-b873-0537c8c9ffba" providerId="ADAL" clId="{61D32474-1A7F-4C0B-BF75-355EA7E224F3}" dt="2026-06-01T14:01:42.985" v="4274"/>
          <ac:spMkLst>
            <pc:docMk/>
            <pc:sldMk cId="2242966037" sldId="288"/>
            <ac:spMk id="59" creationId="{AD92520C-F64F-C19C-C3D3-EA64403A3115}"/>
          </ac:spMkLst>
        </pc:spChg>
        <pc:spChg chg="mod">
          <ac:chgData name="VALENTINA FRANCO VELASQUEZ" userId="dc6fdba3-44bb-466c-b873-0537c8c9ffba" providerId="ADAL" clId="{61D32474-1A7F-4C0B-BF75-355EA7E224F3}" dt="2026-06-01T14:01:42.985" v="4274"/>
          <ac:spMkLst>
            <pc:docMk/>
            <pc:sldMk cId="2242966037" sldId="288"/>
            <ac:spMk id="60" creationId="{364C9F72-E70B-EA52-DF55-1931B2EDEB60}"/>
          </ac:spMkLst>
        </pc:spChg>
        <pc:spChg chg="mod">
          <ac:chgData name="VALENTINA FRANCO VELASQUEZ" userId="dc6fdba3-44bb-466c-b873-0537c8c9ffba" providerId="ADAL" clId="{61D32474-1A7F-4C0B-BF75-355EA7E224F3}" dt="2026-06-01T14:01:42.985" v="4274"/>
          <ac:spMkLst>
            <pc:docMk/>
            <pc:sldMk cId="2242966037" sldId="288"/>
            <ac:spMk id="62" creationId="{DF29AC44-4491-0B03-7D9C-D42C3EBBDCFB}"/>
          </ac:spMkLst>
        </pc:spChg>
        <pc:spChg chg="mod">
          <ac:chgData name="VALENTINA FRANCO VELASQUEZ" userId="dc6fdba3-44bb-466c-b873-0537c8c9ffba" providerId="ADAL" clId="{61D32474-1A7F-4C0B-BF75-355EA7E224F3}" dt="2026-06-01T14:01:42.985" v="4274"/>
          <ac:spMkLst>
            <pc:docMk/>
            <pc:sldMk cId="2242966037" sldId="288"/>
            <ac:spMk id="64" creationId="{1E6AAEF2-C6E2-F035-2716-A2CD41CEBAE6}"/>
          </ac:spMkLst>
        </pc:spChg>
        <pc:spChg chg="mod">
          <ac:chgData name="VALENTINA FRANCO VELASQUEZ" userId="dc6fdba3-44bb-466c-b873-0537c8c9ffba" providerId="ADAL" clId="{61D32474-1A7F-4C0B-BF75-355EA7E224F3}" dt="2026-06-01T14:12:32.142" v="4357" actId="1076"/>
          <ac:spMkLst>
            <pc:docMk/>
            <pc:sldMk cId="2242966037" sldId="288"/>
            <ac:spMk id="67" creationId="{A5ACCE8D-D26C-CC7C-A8E7-DA2AB388B5AE}"/>
          </ac:spMkLst>
        </pc:spChg>
        <pc:spChg chg="mod">
          <ac:chgData name="VALENTINA FRANCO VELASQUEZ" userId="dc6fdba3-44bb-466c-b873-0537c8c9ffba" providerId="ADAL" clId="{61D32474-1A7F-4C0B-BF75-355EA7E224F3}" dt="2026-06-01T14:22:10.554" v="4440" actId="255"/>
          <ac:spMkLst>
            <pc:docMk/>
            <pc:sldMk cId="2242966037" sldId="288"/>
            <ac:spMk id="68" creationId="{CF4F0A90-7827-99B9-D7D5-783359E39634}"/>
          </ac:spMkLst>
        </pc:spChg>
        <pc:spChg chg="mod">
          <ac:chgData name="VALENTINA FRANCO VELASQUEZ" userId="dc6fdba3-44bb-466c-b873-0537c8c9ffba" providerId="ADAL" clId="{61D32474-1A7F-4C0B-BF75-355EA7E224F3}" dt="2026-06-01T14:22:14.347" v="4441" actId="255"/>
          <ac:spMkLst>
            <pc:docMk/>
            <pc:sldMk cId="2242966037" sldId="288"/>
            <ac:spMk id="69" creationId="{76ED2A2D-B7D1-EA79-7351-BB90F06B5DBE}"/>
          </ac:spMkLst>
        </pc:spChg>
        <pc:spChg chg="add mod topLvl">
          <ac:chgData name="VALENTINA FRANCO VELASQUEZ" userId="dc6fdba3-44bb-466c-b873-0537c8c9ffba" providerId="ADAL" clId="{61D32474-1A7F-4C0B-BF75-355EA7E224F3}" dt="2026-06-01T14:22:17.953" v="4442" actId="255"/>
          <ac:spMkLst>
            <pc:docMk/>
            <pc:sldMk cId="2242966037" sldId="288"/>
            <ac:spMk id="70" creationId="{2D7926AA-153D-C383-3E89-41EC6DC2FB57}"/>
          </ac:spMkLst>
        </pc:spChg>
        <pc:spChg chg="mod">
          <ac:chgData name="VALENTINA FRANCO VELASQUEZ" userId="dc6fdba3-44bb-466c-b873-0537c8c9ffba" providerId="ADAL" clId="{61D32474-1A7F-4C0B-BF75-355EA7E224F3}" dt="2026-06-01T19:50:50.700" v="6507" actId="165"/>
          <ac:spMkLst>
            <pc:docMk/>
            <pc:sldMk cId="2242966037" sldId="288"/>
            <ac:spMk id="73" creationId="{226C9319-2128-5E60-BE4C-A4D37419A5FF}"/>
          </ac:spMkLst>
        </pc:spChg>
        <pc:spChg chg="mod">
          <ac:chgData name="VALENTINA FRANCO VELASQUEZ" userId="dc6fdba3-44bb-466c-b873-0537c8c9ffba" providerId="ADAL" clId="{61D32474-1A7F-4C0B-BF75-355EA7E224F3}" dt="2026-06-01T19:50:50.700" v="6507" actId="165"/>
          <ac:spMkLst>
            <pc:docMk/>
            <pc:sldMk cId="2242966037" sldId="288"/>
            <ac:spMk id="76" creationId="{DF2B061C-9000-6902-0720-6F2957EA3A3D}"/>
          </ac:spMkLst>
        </pc:spChg>
        <pc:spChg chg="mod">
          <ac:chgData name="VALENTINA FRANCO VELASQUEZ" userId="dc6fdba3-44bb-466c-b873-0537c8c9ffba" providerId="ADAL" clId="{61D32474-1A7F-4C0B-BF75-355EA7E224F3}" dt="2026-06-01T19:50:50.700" v="6507" actId="165"/>
          <ac:spMkLst>
            <pc:docMk/>
            <pc:sldMk cId="2242966037" sldId="288"/>
            <ac:spMk id="79" creationId="{C051C4ED-F33B-2A8A-0CC8-86115410EFB1}"/>
          </ac:spMkLst>
        </pc:spChg>
        <pc:spChg chg="mod">
          <ac:chgData name="VALENTINA FRANCO VELASQUEZ" userId="dc6fdba3-44bb-466c-b873-0537c8c9ffba" providerId="ADAL" clId="{61D32474-1A7F-4C0B-BF75-355EA7E224F3}" dt="2026-06-01T20:28:06.394" v="6775" actId="208"/>
          <ac:spMkLst>
            <pc:docMk/>
            <pc:sldMk cId="2242966037" sldId="288"/>
            <ac:spMk id="81" creationId="{E1D1B93B-D184-11BB-7811-36F6FC3B02EF}"/>
          </ac:spMkLst>
        </pc:spChg>
        <pc:spChg chg="mod">
          <ac:chgData name="VALENTINA FRANCO VELASQUEZ" userId="dc6fdba3-44bb-466c-b873-0537c8c9ffba" providerId="ADAL" clId="{61D32474-1A7F-4C0B-BF75-355EA7E224F3}" dt="2026-06-01T20:28:06.394" v="6775" actId="208"/>
          <ac:spMkLst>
            <pc:docMk/>
            <pc:sldMk cId="2242966037" sldId="288"/>
            <ac:spMk id="82" creationId="{10E15FD2-AA10-7B4D-8F52-3080869CEC46}"/>
          </ac:spMkLst>
        </pc:spChg>
        <pc:spChg chg="mod">
          <ac:chgData name="VALENTINA FRANCO VELASQUEZ" userId="dc6fdba3-44bb-466c-b873-0537c8c9ffba" providerId="ADAL" clId="{61D32474-1A7F-4C0B-BF75-355EA7E224F3}" dt="2026-06-01T19:52:02.392" v="6520" actId="165"/>
          <ac:spMkLst>
            <pc:docMk/>
            <pc:sldMk cId="2242966037" sldId="288"/>
            <ac:spMk id="85" creationId="{E6CB604C-B876-717A-06B3-280D7000CC81}"/>
          </ac:spMkLst>
        </pc:spChg>
        <pc:spChg chg="mod">
          <ac:chgData name="VALENTINA FRANCO VELASQUEZ" userId="dc6fdba3-44bb-466c-b873-0537c8c9ffba" providerId="ADAL" clId="{61D32474-1A7F-4C0B-BF75-355EA7E224F3}" dt="2026-06-01T19:52:02.392" v="6520" actId="165"/>
          <ac:spMkLst>
            <pc:docMk/>
            <pc:sldMk cId="2242966037" sldId="288"/>
            <ac:spMk id="88" creationId="{E7560671-8116-BCB8-E168-D36A732DB00E}"/>
          </ac:spMkLst>
        </pc:spChg>
        <pc:spChg chg="mod">
          <ac:chgData name="VALENTINA FRANCO VELASQUEZ" userId="dc6fdba3-44bb-466c-b873-0537c8c9ffba" providerId="ADAL" clId="{61D32474-1A7F-4C0B-BF75-355EA7E224F3}" dt="2026-06-01T19:52:02.392" v="6520" actId="165"/>
          <ac:spMkLst>
            <pc:docMk/>
            <pc:sldMk cId="2242966037" sldId="288"/>
            <ac:spMk id="91" creationId="{0DB89096-5BED-D8FE-67E0-E1238C08BA1C}"/>
          </ac:spMkLst>
        </pc:spChg>
        <pc:spChg chg="mod">
          <ac:chgData name="VALENTINA FRANCO VELASQUEZ" userId="dc6fdba3-44bb-466c-b873-0537c8c9ffba" providerId="ADAL" clId="{61D32474-1A7F-4C0B-BF75-355EA7E224F3}" dt="2026-06-01T19:52:02.392" v="6520" actId="165"/>
          <ac:spMkLst>
            <pc:docMk/>
            <pc:sldMk cId="2242966037" sldId="288"/>
            <ac:spMk id="94" creationId="{AE2BD335-E0AF-01E9-F71A-7A91C756BAC6}"/>
          </ac:spMkLst>
        </pc:spChg>
        <pc:spChg chg="mod">
          <ac:chgData name="VALENTINA FRANCO VELASQUEZ" userId="dc6fdba3-44bb-466c-b873-0537c8c9ffba" providerId="ADAL" clId="{61D32474-1A7F-4C0B-BF75-355EA7E224F3}" dt="2026-06-01T19:52:11.218" v="6521" actId="208"/>
          <ac:spMkLst>
            <pc:docMk/>
            <pc:sldMk cId="2242966037" sldId="288"/>
            <ac:spMk id="96" creationId="{2A3E2BB3-4AB7-E672-60C1-354286759FFB}"/>
          </ac:spMkLst>
        </pc:spChg>
        <pc:spChg chg="mod">
          <ac:chgData name="VALENTINA FRANCO VELASQUEZ" userId="dc6fdba3-44bb-466c-b873-0537c8c9ffba" providerId="ADAL" clId="{61D32474-1A7F-4C0B-BF75-355EA7E224F3}" dt="2026-06-01T19:52:28.923" v="6523" actId="208"/>
          <ac:spMkLst>
            <pc:docMk/>
            <pc:sldMk cId="2242966037" sldId="288"/>
            <ac:spMk id="97" creationId="{A0EAAC2A-4992-96E3-4AD0-E5026A6C0330}"/>
          </ac:spMkLst>
        </pc:spChg>
        <pc:spChg chg="mod">
          <ac:chgData name="VALENTINA FRANCO VELASQUEZ" userId="dc6fdba3-44bb-466c-b873-0537c8c9ffba" providerId="ADAL" clId="{61D32474-1A7F-4C0B-BF75-355EA7E224F3}" dt="2026-06-01T19:52:39.695" v="6524" actId="165"/>
          <ac:spMkLst>
            <pc:docMk/>
            <pc:sldMk cId="2242966037" sldId="288"/>
            <ac:spMk id="102" creationId="{3612BED2-58F5-A1AA-F220-4696F9CBF49C}"/>
          </ac:spMkLst>
        </pc:spChg>
        <pc:spChg chg="mod">
          <ac:chgData name="VALENTINA FRANCO VELASQUEZ" userId="dc6fdba3-44bb-466c-b873-0537c8c9ffba" providerId="ADAL" clId="{61D32474-1A7F-4C0B-BF75-355EA7E224F3}" dt="2026-06-01T19:52:39.695" v="6524" actId="165"/>
          <ac:spMkLst>
            <pc:docMk/>
            <pc:sldMk cId="2242966037" sldId="288"/>
            <ac:spMk id="104" creationId="{C5310FDA-5A9E-C672-9499-C287196A76EC}"/>
          </ac:spMkLst>
        </pc:spChg>
        <pc:spChg chg="mod">
          <ac:chgData name="VALENTINA FRANCO VELASQUEZ" userId="dc6fdba3-44bb-466c-b873-0537c8c9ffba" providerId="ADAL" clId="{61D32474-1A7F-4C0B-BF75-355EA7E224F3}" dt="2026-06-01T19:53:19.392" v="6528" actId="208"/>
          <ac:spMkLst>
            <pc:docMk/>
            <pc:sldMk cId="2242966037" sldId="288"/>
            <ac:spMk id="106" creationId="{1B72FDEF-B124-AFEC-FD80-B04AC12DFF75}"/>
          </ac:spMkLst>
        </pc:spChg>
        <pc:spChg chg="mod">
          <ac:chgData name="VALENTINA FRANCO VELASQUEZ" userId="dc6fdba3-44bb-466c-b873-0537c8c9ffba" providerId="ADAL" clId="{61D32474-1A7F-4C0B-BF75-355EA7E224F3}" dt="2026-06-01T19:53:12.561" v="6527" actId="207"/>
          <ac:spMkLst>
            <pc:docMk/>
            <pc:sldMk cId="2242966037" sldId="288"/>
            <ac:spMk id="107" creationId="{CF66BC8B-A890-AF70-6487-1B7DA705C1A7}"/>
          </ac:spMkLst>
        </pc:spChg>
        <pc:spChg chg="add mod topLvl">
          <ac:chgData name="VALENTINA FRANCO VELASQUEZ" userId="dc6fdba3-44bb-466c-b873-0537c8c9ffba" providerId="ADAL" clId="{61D32474-1A7F-4C0B-BF75-355EA7E224F3}" dt="2026-06-01T20:10:49.993" v="6682" actId="1076"/>
          <ac:spMkLst>
            <pc:docMk/>
            <pc:sldMk cId="2242966037" sldId="288"/>
            <ac:spMk id="112" creationId="{4E85D413-420D-C4E6-6316-79CE67F3A497}"/>
          </ac:spMkLst>
        </pc:spChg>
        <pc:spChg chg="add del mod">
          <ac:chgData name="VALENTINA FRANCO VELASQUEZ" userId="dc6fdba3-44bb-466c-b873-0537c8c9ffba" providerId="ADAL" clId="{61D32474-1A7F-4C0B-BF75-355EA7E224F3}" dt="2026-06-01T14:20:05.393" v="4417" actId="478"/>
          <ac:spMkLst>
            <pc:docMk/>
            <pc:sldMk cId="2242966037" sldId="288"/>
            <ac:spMk id="116" creationId="{724BE58E-5DB6-4099-9777-08B4317A5FFE}"/>
          </ac:spMkLst>
        </pc:spChg>
        <pc:spChg chg="add del mod">
          <ac:chgData name="VALENTINA FRANCO VELASQUEZ" userId="dc6fdba3-44bb-466c-b873-0537c8c9ffba" providerId="ADAL" clId="{61D32474-1A7F-4C0B-BF75-355EA7E224F3}" dt="2026-06-01T14:20:05.393" v="4417" actId="478"/>
          <ac:spMkLst>
            <pc:docMk/>
            <pc:sldMk cId="2242966037" sldId="288"/>
            <ac:spMk id="117" creationId="{D487564A-DFA7-7BAF-AD9E-D426CABAB57B}"/>
          </ac:spMkLst>
        </pc:spChg>
        <pc:spChg chg="add del mod">
          <ac:chgData name="VALENTINA FRANCO VELASQUEZ" userId="dc6fdba3-44bb-466c-b873-0537c8c9ffba" providerId="ADAL" clId="{61D32474-1A7F-4C0B-BF75-355EA7E224F3}" dt="2026-06-01T14:20:05.393" v="4417" actId="478"/>
          <ac:spMkLst>
            <pc:docMk/>
            <pc:sldMk cId="2242966037" sldId="288"/>
            <ac:spMk id="129" creationId="{FDE038CD-DAD2-35BF-F4DD-8EAF74BC9829}"/>
          </ac:spMkLst>
        </pc:spChg>
        <pc:spChg chg="add mod">
          <ac:chgData name="VALENTINA FRANCO VELASQUEZ" userId="dc6fdba3-44bb-466c-b873-0537c8c9ffba" providerId="ADAL" clId="{61D32474-1A7F-4C0B-BF75-355EA7E224F3}" dt="2026-06-01T14:22:57.600" v="4448" actId="1076"/>
          <ac:spMkLst>
            <pc:docMk/>
            <pc:sldMk cId="2242966037" sldId="288"/>
            <ac:spMk id="130" creationId="{B42128D0-2156-F681-B638-BD1F6ECCB9D8}"/>
          </ac:spMkLst>
        </pc:spChg>
        <pc:spChg chg="mod topLvl">
          <ac:chgData name="VALENTINA FRANCO VELASQUEZ" userId="dc6fdba3-44bb-466c-b873-0537c8c9ffba" providerId="ADAL" clId="{61D32474-1A7F-4C0B-BF75-355EA7E224F3}" dt="2026-06-01T20:12:56.010" v="6712" actId="1076"/>
          <ac:spMkLst>
            <pc:docMk/>
            <pc:sldMk cId="2242966037" sldId="288"/>
            <ac:spMk id="134" creationId="{F20AD85B-0AFE-5755-6CEB-2B502DCB11F8}"/>
          </ac:spMkLst>
        </pc:spChg>
        <pc:spChg chg="mod topLvl">
          <ac:chgData name="VALENTINA FRANCO VELASQUEZ" userId="dc6fdba3-44bb-466c-b873-0537c8c9ffba" providerId="ADAL" clId="{61D32474-1A7F-4C0B-BF75-355EA7E224F3}" dt="2026-06-01T20:12:10.124" v="6699" actId="1076"/>
          <ac:spMkLst>
            <pc:docMk/>
            <pc:sldMk cId="2242966037" sldId="288"/>
            <ac:spMk id="135" creationId="{EEC69756-71AB-585B-0924-DB78EB7AD34E}"/>
          </ac:spMkLst>
        </pc:spChg>
        <pc:spChg chg="mod topLvl">
          <ac:chgData name="VALENTINA FRANCO VELASQUEZ" userId="dc6fdba3-44bb-466c-b873-0537c8c9ffba" providerId="ADAL" clId="{61D32474-1A7F-4C0B-BF75-355EA7E224F3}" dt="2026-06-01T20:13:17.493" v="6717" actId="1076"/>
          <ac:spMkLst>
            <pc:docMk/>
            <pc:sldMk cId="2242966037" sldId="288"/>
            <ac:spMk id="138" creationId="{CC72E77C-5E1D-B549-EB6B-3DB60D2255B5}"/>
          </ac:spMkLst>
        </pc:spChg>
        <pc:spChg chg="mod topLvl">
          <ac:chgData name="VALENTINA FRANCO VELASQUEZ" userId="dc6fdba3-44bb-466c-b873-0537c8c9ffba" providerId="ADAL" clId="{61D32474-1A7F-4C0B-BF75-355EA7E224F3}" dt="2026-06-01T20:13:47.281" v="6723" actId="14100"/>
          <ac:spMkLst>
            <pc:docMk/>
            <pc:sldMk cId="2242966037" sldId="288"/>
            <ac:spMk id="139" creationId="{E4E80DC1-5B74-29C9-BB78-C196ED8C6C22}"/>
          </ac:spMkLst>
        </pc:spChg>
        <pc:spChg chg="mod topLvl">
          <ac:chgData name="VALENTINA FRANCO VELASQUEZ" userId="dc6fdba3-44bb-466c-b873-0537c8c9ffba" providerId="ADAL" clId="{61D32474-1A7F-4C0B-BF75-355EA7E224F3}" dt="2026-06-01T20:13:21.222" v="6718" actId="1076"/>
          <ac:spMkLst>
            <pc:docMk/>
            <pc:sldMk cId="2242966037" sldId="288"/>
            <ac:spMk id="140" creationId="{C343FB1D-9EBD-8F2B-C664-545D1BE2FC43}"/>
          </ac:spMkLst>
        </pc:spChg>
        <pc:grpChg chg="del mod">
          <ac:chgData name="VALENTINA FRANCO VELASQUEZ" userId="dc6fdba3-44bb-466c-b873-0537c8c9ffba" providerId="ADAL" clId="{61D32474-1A7F-4C0B-BF75-355EA7E224F3}" dt="2026-06-01T14:02:33.898" v="4276" actId="478"/>
          <ac:grpSpMkLst>
            <pc:docMk/>
            <pc:sldMk cId="2242966037" sldId="288"/>
            <ac:grpSpMk id="6" creationId="{FD68024C-3B7B-5CB6-26BF-0587A51DC104}"/>
          </ac:grpSpMkLst>
        </pc:grpChg>
        <pc:grpChg chg="add mod">
          <ac:chgData name="VALENTINA FRANCO VELASQUEZ" userId="dc6fdba3-44bb-466c-b873-0537c8c9ffba" providerId="ADAL" clId="{61D32474-1A7F-4C0B-BF75-355EA7E224F3}" dt="2026-06-01T20:56:49.427" v="6884"/>
          <ac:grpSpMkLst>
            <pc:docMk/>
            <pc:sldMk cId="2242966037" sldId="288"/>
            <ac:grpSpMk id="23" creationId="{6996DB26-1B78-DE8C-D416-D64B693B086C}"/>
          </ac:grpSpMkLst>
        </pc:grpChg>
        <pc:grpChg chg="mod topLvl">
          <ac:chgData name="VALENTINA FRANCO VELASQUEZ" userId="dc6fdba3-44bb-466c-b873-0537c8c9ffba" providerId="ADAL" clId="{61D32474-1A7F-4C0B-BF75-355EA7E224F3}" dt="2026-06-01T19:50:50.700" v="6507" actId="165"/>
          <ac:grpSpMkLst>
            <pc:docMk/>
            <pc:sldMk cId="2242966037" sldId="288"/>
            <ac:grpSpMk id="71" creationId="{E51FF6F8-46C6-F440-CF94-29A6D6A2422A}"/>
          </ac:grpSpMkLst>
        </pc:grpChg>
        <pc:grpChg chg="mod">
          <ac:chgData name="VALENTINA FRANCO VELASQUEZ" userId="dc6fdba3-44bb-466c-b873-0537c8c9ffba" providerId="ADAL" clId="{61D32474-1A7F-4C0B-BF75-355EA7E224F3}" dt="2026-06-01T14:05:15.750" v="4301" actId="164"/>
          <ac:grpSpMkLst>
            <pc:docMk/>
            <pc:sldMk cId="2242966037" sldId="288"/>
            <ac:grpSpMk id="74" creationId="{753BC0FA-3755-83BE-1A9F-8311C79B4D03}"/>
          </ac:grpSpMkLst>
        </pc:grpChg>
        <pc:grpChg chg="mod topLvl">
          <ac:chgData name="VALENTINA FRANCO VELASQUEZ" userId="dc6fdba3-44bb-466c-b873-0537c8c9ffba" providerId="ADAL" clId="{61D32474-1A7F-4C0B-BF75-355EA7E224F3}" dt="2026-06-01T20:27:32.494" v="6752" actId="1076"/>
          <ac:grpSpMkLst>
            <pc:docMk/>
            <pc:sldMk cId="2242966037" sldId="288"/>
            <ac:grpSpMk id="77" creationId="{01875C98-456E-5D2A-4249-5E752A0C5153}"/>
          </ac:grpSpMkLst>
        </pc:grpChg>
        <pc:grpChg chg="mod">
          <ac:chgData name="VALENTINA FRANCO VELASQUEZ" userId="dc6fdba3-44bb-466c-b873-0537c8c9ffba" providerId="ADAL" clId="{61D32474-1A7F-4C0B-BF75-355EA7E224F3}" dt="2026-06-01T14:05:15.750" v="4301" actId="164"/>
          <ac:grpSpMkLst>
            <pc:docMk/>
            <pc:sldMk cId="2242966037" sldId="288"/>
            <ac:grpSpMk id="80" creationId="{BFE823C3-3266-A326-7915-326854ABBC4F}"/>
          </ac:grpSpMkLst>
        </pc:grpChg>
        <pc:grpChg chg="mod">
          <ac:chgData name="VALENTINA FRANCO VELASQUEZ" userId="dc6fdba3-44bb-466c-b873-0537c8c9ffba" providerId="ADAL" clId="{61D32474-1A7F-4C0B-BF75-355EA7E224F3}" dt="2026-06-01T14:07:26.816" v="4322" actId="164"/>
          <ac:grpSpMkLst>
            <pc:docMk/>
            <pc:sldMk cId="2242966037" sldId="288"/>
            <ac:grpSpMk id="83" creationId="{74475078-FBA6-4A67-8E1A-92A7956435E2}"/>
          </ac:grpSpMkLst>
        </pc:grpChg>
        <pc:grpChg chg="mod">
          <ac:chgData name="VALENTINA FRANCO VELASQUEZ" userId="dc6fdba3-44bb-466c-b873-0537c8c9ffba" providerId="ADAL" clId="{61D32474-1A7F-4C0B-BF75-355EA7E224F3}" dt="2026-06-01T14:07:26.816" v="4322" actId="164"/>
          <ac:grpSpMkLst>
            <pc:docMk/>
            <pc:sldMk cId="2242966037" sldId="288"/>
            <ac:grpSpMk id="86" creationId="{B8185238-BD75-91AC-FAF5-F61997247AB0}"/>
          </ac:grpSpMkLst>
        </pc:grpChg>
        <pc:grpChg chg="mod">
          <ac:chgData name="VALENTINA FRANCO VELASQUEZ" userId="dc6fdba3-44bb-466c-b873-0537c8c9ffba" providerId="ADAL" clId="{61D32474-1A7F-4C0B-BF75-355EA7E224F3}" dt="2026-06-01T14:07:26.816" v="4322" actId="164"/>
          <ac:grpSpMkLst>
            <pc:docMk/>
            <pc:sldMk cId="2242966037" sldId="288"/>
            <ac:grpSpMk id="89" creationId="{4BFFE1A0-11D5-1ABB-70FE-B1D6F1AB5218}"/>
          </ac:grpSpMkLst>
        </pc:grpChg>
        <pc:grpChg chg="mod">
          <ac:chgData name="VALENTINA FRANCO VELASQUEZ" userId="dc6fdba3-44bb-466c-b873-0537c8c9ffba" providerId="ADAL" clId="{61D32474-1A7F-4C0B-BF75-355EA7E224F3}" dt="2026-06-01T14:07:26.816" v="4322" actId="164"/>
          <ac:grpSpMkLst>
            <pc:docMk/>
            <pc:sldMk cId="2242966037" sldId="288"/>
            <ac:grpSpMk id="92" creationId="{4370728F-179E-CDF0-9D33-A5F22B887019}"/>
          </ac:grpSpMkLst>
        </pc:grpChg>
        <pc:grpChg chg="mod">
          <ac:chgData name="VALENTINA FRANCO VELASQUEZ" userId="dc6fdba3-44bb-466c-b873-0537c8c9ffba" providerId="ADAL" clId="{61D32474-1A7F-4C0B-BF75-355EA7E224F3}" dt="2026-06-01T14:07:26.816" v="4322" actId="164"/>
          <ac:grpSpMkLst>
            <pc:docMk/>
            <pc:sldMk cId="2242966037" sldId="288"/>
            <ac:grpSpMk id="95" creationId="{B7BA0D01-CEBC-B85B-E9C3-829B90DDC438}"/>
          </ac:grpSpMkLst>
        </pc:grpChg>
        <pc:grpChg chg="mod">
          <ac:chgData name="VALENTINA FRANCO VELASQUEZ" userId="dc6fdba3-44bb-466c-b873-0537c8c9ffba" providerId="ADAL" clId="{61D32474-1A7F-4C0B-BF75-355EA7E224F3}" dt="2026-06-01T14:08:54.697" v="4331" actId="164"/>
          <ac:grpSpMkLst>
            <pc:docMk/>
            <pc:sldMk cId="2242966037" sldId="288"/>
            <ac:grpSpMk id="98" creationId="{A81D6E3C-57BD-FEC2-04C8-63E6AF78A87B}"/>
          </ac:grpSpMkLst>
        </pc:grpChg>
        <pc:grpChg chg="mod">
          <ac:chgData name="VALENTINA FRANCO VELASQUEZ" userId="dc6fdba3-44bb-466c-b873-0537c8c9ffba" providerId="ADAL" clId="{61D32474-1A7F-4C0B-BF75-355EA7E224F3}" dt="2026-06-01T19:52:39.695" v="6524" actId="165"/>
          <ac:grpSpMkLst>
            <pc:docMk/>
            <pc:sldMk cId="2242966037" sldId="288"/>
            <ac:grpSpMk id="99" creationId="{C060783D-620A-3A60-3F22-FD9984098CFB}"/>
          </ac:grpSpMkLst>
        </pc:grpChg>
        <pc:grpChg chg="mod">
          <ac:chgData name="VALENTINA FRANCO VELASQUEZ" userId="dc6fdba3-44bb-466c-b873-0537c8c9ffba" providerId="ADAL" clId="{61D32474-1A7F-4C0B-BF75-355EA7E224F3}" dt="2026-06-01T19:52:39.695" v="6524" actId="165"/>
          <ac:grpSpMkLst>
            <pc:docMk/>
            <pc:sldMk cId="2242966037" sldId="288"/>
            <ac:grpSpMk id="100" creationId="{8F3D0F89-55A5-87E2-86F3-4DB34C6F6EB9}"/>
          </ac:grpSpMkLst>
        </pc:grpChg>
        <pc:grpChg chg="mod topLvl">
          <ac:chgData name="VALENTINA FRANCO VELASQUEZ" userId="dc6fdba3-44bb-466c-b873-0537c8c9ffba" providerId="ADAL" clId="{61D32474-1A7F-4C0B-BF75-355EA7E224F3}" dt="2026-06-01T19:52:39.695" v="6524" actId="165"/>
          <ac:grpSpMkLst>
            <pc:docMk/>
            <pc:sldMk cId="2242966037" sldId="288"/>
            <ac:grpSpMk id="105" creationId="{375A6E32-6EB4-3549-804A-77ABA13BB50E}"/>
          </ac:grpSpMkLst>
        </pc:grpChg>
        <pc:grpChg chg="add del mod">
          <ac:chgData name="VALENTINA FRANCO VELASQUEZ" userId="dc6fdba3-44bb-466c-b873-0537c8c9ffba" providerId="ADAL" clId="{61D32474-1A7F-4C0B-BF75-355EA7E224F3}" dt="2026-06-01T14:58:25.612" v="4680" actId="165"/>
          <ac:grpSpMkLst>
            <pc:docMk/>
            <pc:sldMk cId="2242966037" sldId="288"/>
            <ac:grpSpMk id="108" creationId="{29AAB0F1-0E07-BEA6-76A8-4BBDA212F8B6}"/>
          </ac:grpSpMkLst>
        </pc:grpChg>
        <pc:grpChg chg="add mod">
          <ac:chgData name="VALENTINA FRANCO VELASQUEZ" userId="dc6fdba3-44bb-466c-b873-0537c8c9ffba" providerId="ADAL" clId="{61D32474-1A7F-4C0B-BF75-355EA7E224F3}" dt="2026-06-01T14:22:26.016" v="4443" actId="1076"/>
          <ac:grpSpMkLst>
            <pc:docMk/>
            <pc:sldMk cId="2242966037" sldId="288"/>
            <ac:grpSpMk id="109" creationId="{AC653AE7-3B9B-5388-8BE1-326D2C36F0FE}"/>
          </ac:grpSpMkLst>
        </pc:grpChg>
        <pc:grpChg chg="add del mod">
          <ac:chgData name="VALENTINA FRANCO VELASQUEZ" userId="dc6fdba3-44bb-466c-b873-0537c8c9ffba" providerId="ADAL" clId="{61D32474-1A7F-4C0B-BF75-355EA7E224F3}" dt="2026-06-01T19:52:39.695" v="6524" actId="165"/>
          <ac:grpSpMkLst>
            <pc:docMk/>
            <pc:sldMk cId="2242966037" sldId="288"/>
            <ac:grpSpMk id="110" creationId="{82EA53FA-50D2-BB50-51E8-CFDDFCE877D5}"/>
          </ac:grpSpMkLst>
        </pc:grpChg>
        <pc:grpChg chg="add mod">
          <ac:chgData name="VALENTINA FRANCO VELASQUEZ" userId="dc6fdba3-44bb-466c-b873-0537c8c9ffba" providerId="ADAL" clId="{61D32474-1A7F-4C0B-BF75-355EA7E224F3}" dt="2026-06-01T14:12:18.343" v="4354" actId="1076"/>
          <ac:grpSpMkLst>
            <pc:docMk/>
            <pc:sldMk cId="2242966037" sldId="288"/>
            <ac:grpSpMk id="111" creationId="{53F22377-57E6-CD09-BBC0-CFA64E524E61}"/>
          </ac:grpSpMkLst>
        </pc:grpChg>
        <pc:grpChg chg="add del mod topLvl">
          <ac:chgData name="VALENTINA FRANCO VELASQUEZ" userId="dc6fdba3-44bb-466c-b873-0537c8c9ffba" providerId="ADAL" clId="{61D32474-1A7F-4C0B-BF75-355EA7E224F3}" dt="2026-06-01T20:11:01.867" v="6683" actId="165"/>
          <ac:grpSpMkLst>
            <pc:docMk/>
            <pc:sldMk cId="2242966037" sldId="288"/>
            <ac:grpSpMk id="131" creationId="{7C9E28CC-31A6-DCE7-B4DA-9DEF71BDB95F}"/>
          </ac:grpSpMkLst>
        </pc:grpChg>
        <pc:grpChg chg="add del mod">
          <ac:chgData name="VALENTINA FRANCO VELASQUEZ" userId="dc6fdba3-44bb-466c-b873-0537c8c9ffba" providerId="ADAL" clId="{61D32474-1A7F-4C0B-BF75-355EA7E224F3}" dt="2026-06-01T20:09:52.462" v="6674" actId="165"/>
          <ac:grpSpMkLst>
            <pc:docMk/>
            <pc:sldMk cId="2242966037" sldId="288"/>
            <ac:grpSpMk id="144" creationId="{F9F1BBD6-560E-0061-0766-70BB255B0333}"/>
          </ac:grpSpMkLst>
        </pc:grpChg>
        <pc:graphicFrameChg chg="add mod">
          <ac:chgData name="VALENTINA FRANCO VELASQUEZ" userId="dc6fdba3-44bb-466c-b873-0537c8c9ffba" providerId="ADAL" clId="{61D32474-1A7F-4C0B-BF75-355EA7E224F3}" dt="2026-06-01T14:01:32.413" v="4273"/>
          <ac:graphicFrameMkLst>
            <pc:docMk/>
            <pc:sldMk cId="2242966037" sldId="288"/>
            <ac:graphicFrameMk id="4" creationId="{CA33856E-D79E-7289-AB3E-801CE6F742C4}"/>
          </ac:graphicFrameMkLst>
        </pc:graphicFrameChg>
        <pc:picChg chg="add del mod">
          <ac:chgData name="VALENTINA FRANCO VELASQUEZ" userId="dc6fdba3-44bb-466c-b873-0537c8c9ffba" providerId="ADAL" clId="{61D32474-1A7F-4C0B-BF75-355EA7E224F3}" dt="2026-06-01T20:28:59.534" v="6778" actId="478"/>
          <ac:picMkLst>
            <pc:docMk/>
            <pc:sldMk cId="2242966037" sldId="288"/>
            <ac:picMk id="22" creationId="{45A290FF-91A1-9FC3-5C60-D374EEED8A82}"/>
          </ac:picMkLst>
        </pc:picChg>
        <pc:picChg chg="mod">
          <ac:chgData name="VALENTINA FRANCO VELASQUEZ" userId="dc6fdba3-44bb-466c-b873-0537c8c9ffba" providerId="ADAL" clId="{61D32474-1A7F-4C0B-BF75-355EA7E224F3}" dt="2026-06-01T19:50:50.700" v="6507" actId="165"/>
          <ac:picMkLst>
            <pc:docMk/>
            <pc:sldMk cId="2242966037" sldId="288"/>
            <ac:picMk id="72" creationId="{6EF9BFE6-20B6-87AB-0C6F-D5B28D98FEEB}"/>
          </ac:picMkLst>
        </pc:picChg>
        <pc:picChg chg="mod">
          <ac:chgData name="VALENTINA FRANCO VELASQUEZ" userId="dc6fdba3-44bb-466c-b873-0537c8c9ffba" providerId="ADAL" clId="{61D32474-1A7F-4C0B-BF75-355EA7E224F3}" dt="2026-06-01T19:50:50.700" v="6507" actId="165"/>
          <ac:picMkLst>
            <pc:docMk/>
            <pc:sldMk cId="2242966037" sldId="288"/>
            <ac:picMk id="75" creationId="{45454D83-D92A-C728-4599-F3F755965E82}"/>
          </ac:picMkLst>
        </pc:picChg>
        <pc:picChg chg="mod">
          <ac:chgData name="VALENTINA FRANCO VELASQUEZ" userId="dc6fdba3-44bb-466c-b873-0537c8c9ffba" providerId="ADAL" clId="{61D32474-1A7F-4C0B-BF75-355EA7E224F3}" dt="2026-06-01T19:50:50.700" v="6507" actId="165"/>
          <ac:picMkLst>
            <pc:docMk/>
            <pc:sldMk cId="2242966037" sldId="288"/>
            <ac:picMk id="78" creationId="{9F4AADF1-3B13-4467-745B-C0F7784C5D16}"/>
          </ac:picMkLst>
        </pc:picChg>
        <pc:picChg chg="mod">
          <ac:chgData name="VALENTINA FRANCO VELASQUEZ" userId="dc6fdba3-44bb-466c-b873-0537c8c9ffba" providerId="ADAL" clId="{61D32474-1A7F-4C0B-BF75-355EA7E224F3}" dt="2026-06-01T19:52:02.392" v="6520" actId="165"/>
          <ac:picMkLst>
            <pc:docMk/>
            <pc:sldMk cId="2242966037" sldId="288"/>
            <ac:picMk id="84" creationId="{BCA8EE2B-9986-8DF8-DC50-E372C30FA05B}"/>
          </ac:picMkLst>
        </pc:picChg>
        <pc:picChg chg="mod">
          <ac:chgData name="VALENTINA FRANCO VELASQUEZ" userId="dc6fdba3-44bb-466c-b873-0537c8c9ffba" providerId="ADAL" clId="{61D32474-1A7F-4C0B-BF75-355EA7E224F3}" dt="2026-06-01T19:52:02.392" v="6520" actId="165"/>
          <ac:picMkLst>
            <pc:docMk/>
            <pc:sldMk cId="2242966037" sldId="288"/>
            <ac:picMk id="87" creationId="{395E98A9-CCF4-52B5-F3BC-471453918728}"/>
          </ac:picMkLst>
        </pc:picChg>
        <pc:picChg chg="mod">
          <ac:chgData name="VALENTINA FRANCO VELASQUEZ" userId="dc6fdba3-44bb-466c-b873-0537c8c9ffba" providerId="ADAL" clId="{61D32474-1A7F-4C0B-BF75-355EA7E224F3}" dt="2026-06-01T19:52:02.392" v="6520" actId="165"/>
          <ac:picMkLst>
            <pc:docMk/>
            <pc:sldMk cId="2242966037" sldId="288"/>
            <ac:picMk id="90" creationId="{F0366682-8655-EF34-F305-082264E7F650}"/>
          </ac:picMkLst>
        </pc:picChg>
        <pc:picChg chg="mod">
          <ac:chgData name="VALENTINA FRANCO VELASQUEZ" userId="dc6fdba3-44bb-466c-b873-0537c8c9ffba" providerId="ADAL" clId="{61D32474-1A7F-4C0B-BF75-355EA7E224F3}" dt="2026-06-01T19:52:02.392" v="6520" actId="165"/>
          <ac:picMkLst>
            <pc:docMk/>
            <pc:sldMk cId="2242966037" sldId="288"/>
            <ac:picMk id="93" creationId="{106FDAF0-04A5-F94C-0BC8-B06FE52EE334}"/>
          </ac:picMkLst>
        </pc:picChg>
        <pc:picChg chg="mod">
          <ac:chgData name="VALENTINA FRANCO VELASQUEZ" userId="dc6fdba3-44bb-466c-b873-0537c8c9ffba" providerId="ADAL" clId="{61D32474-1A7F-4C0B-BF75-355EA7E224F3}" dt="2026-06-01T19:52:39.695" v="6524" actId="165"/>
          <ac:picMkLst>
            <pc:docMk/>
            <pc:sldMk cId="2242966037" sldId="288"/>
            <ac:picMk id="101" creationId="{A9314930-FC6B-0DB6-3E55-8E32A8444423}"/>
          </ac:picMkLst>
        </pc:picChg>
        <pc:picChg chg="mod">
          <ac:chgData name="VALENTINA FRANCO VELASQUEZ" userId="dc6fdba3-44bb-466c-b873-0537c8c9ffba" providerId="ADAL" clId="{61D32474-1A7F-4C0B-BF75-355EA7E224F3}" dt="2026-06-01T19:52:39.695" v="6524" actId="165"/>
          <ac:picMkLst>
            <pc:docMk/>
            <pc:sldMk cId="2242966037" sldId="288"/>
            <ac:picMk id="103" creationId="{8F467EC0-4F81-28E2-A8AC-DCA768B42064}"/>
          </ac:picMkLst>
        </pc:picChg>
        <pc:picChg chg="mod topLvl">
          <ac:chgData name="VALENTINA FRANCO VELASQUEZ" userId="dc6fdba3-44bb-466c-b873-0537c8c9ffba" providerId="ADAL" clId="{61D32474-1A7F-4C0B-BF75-355EA7E224F3}" dt="2026-06-01T20:13:48.680" v="6724" actId="1076"/>
          <ac:picMkLst>
            <pc:docMk/>
            <pc:sldMk cId="2242966037" sldId="288"/>
            <ac:picMk id="132" creationId="{4EB57578-19B8-7A76-83E2-246C66CAB82A}"/>
          </ac:picMkLst>
        </pc:picChg>
        <pc:cxnChg chg="mod">
          <ac:chgData name="VALENTINA FRANCO VELASQUEZ" userId="dc6fdba3-44bb-466c-b873-0537c8c9ffba" providerId="ADAL" clId="{61D32474-1A7F-4C0B-BF75-355EA7E224F3}" dt="2026-06-01T14:02:33.898" v="4276" actId="478"/>
          <ac:cxnSpMkLst>
            <pc:docMk/>
            <pc:sldMk cId="2242966037" sldId="288"/>
            <ac:cxnSpMk id="11" creationId="{7AF3401B-EEE0-51B7-D7CB-6A831D10AF10}"/>
          </ac:cxnSpMkLst>
        </pc:cxnChg>
        <pc:cxnChg chg="mod">
          <ac:chgData name="VALENTINA FRANCO VELASQUEZ" userId="dc6fdba3-44bb-466c-b873-0537c8c9ffba" providerId="ADAL" clId="{61D32474-1A7F-4C0B-BF75-355EA7E224F3}" dt="2026-06-01T14:02:33.898" v="4276" actId="478"/>
          <ac:cxnSpMkLst>
            <pc:docMk/>
            <pc:sldMk cId="2242966037" sldId="288"/>
            <ac:cxnSpMk id="12" creationId="{0DB60D64-3172-1282-A3BE-607ABC7CAD96}"/>
          </ac:cxnSpMkLst>
        </pc:cxnChg>
        <pc:cxnChg chg="mod">
          <ac:chgData name="VALENTINA FRANCO VELASQUEZ" userId="dc6fdba3-44bb-466c-b873-0537c8c9ffba" providerId="ADAL" clId="{61D32474-1A7F-4C0B-BF75-355EA7E224F3}" dt="2026-06-01T14:02:33.898" v="4276" actId="478"/>
          <ac:cxnSpMkLst>
            <pc:docMk/>
            <pc:sldMk cId="2242966037" sldId="288"/>
            <ac:cxnSpMk id="13" creationId="{D285CE9A-D5E0-169B-9823-79983CE35377}"/>
          </ac:cxnSpMkLst>
        </pc:cxnChg>
        <pc:cxnChg chg="mod">
          <ac:chgData name="VALENTINA FRANCO VELASQUEZ" userId="dc6fdba3-44bb-466c-b873-0537c8c9ffba" providerId="ADAL" clId="{61D32474-1A7F-4C0B-BF75-355EA7E224F3}" dt="2026-06-01T14:02:33.898" v="4276" actId="478"/>
          <ac:cxnSpMkLst>
            <pc:docMk/>
            <pc:sldMk cId="2242966037" sldId="288"/>
            <ac:cxnSpMk id="19" creationId="{50AB412D-349F-0D28-1C49-55C19D4C2A09}"/>
          </ac:cxnSpMkLst>
        </pc:cxnChg>
        <pc:cxnChg chg="mod">
          <ac:chgData name="VALENTINA FRANCO VELASQUEZ" userId="dc6fdba3-44bb-466c-b873-0537c8c9ffba" providerId="ADAL" clId="{61D32474-1A7F-4C0B-BF75-355EA7E224F3}" dt="2026-06-01T14:02:33.898" v="4276" actId="478"/>
          <ac:cxnSpMkLst>
            <pc:docMk/>
            <pc:sldMk cId="2242966037" sldId="288"/>
            <ac:cxnSpMk id="22" creationId="{16E1CDA8-3513-E8F8-549B-869EEA943745}"/>
          </ac:cxnSpMkLst>
        </pc:cxnChg>
        <pc:cxnChg chg="mod">
          <ac:chgData name="VALENTINA FRANCO VELASQUEZ" userId="dc6fdba3-44bb-466c-b873-0537c8c9ffba" providerId="ADAL" clId="{61D32474-1A7F-4C0B-BF75-355EA7E224F3}" dt="2026-06-01T14:02:33.898" v="4276" actId="478"/>
          <ac:cxnSpMkLst>
            <pc:docMk/>
            <pc:sldMk cId="2242966037" sldId="288"/>
            <ac:cxnSpMk id="23" creationId="{6FE39C83-BED8-0A95-CFD1-4993802D68BC}"/>
          </ac:cxnSpMkLst>
        </pc:cxnChg>
        <pc:cxnChg chg="add del mod">
          <ac:chgData name="VALENTINA FRANCO VELASQUEZ" userId="dc6fdba3-44bb-466c-b873-0537c8c9ffba" providerId="ADAL" clId="{61D32474-1A7F-4C0B-BF75-355EA7E224F3}" dt="2026-06-01T14:20:00.594" v="4416" actId="478"/>
          <ac:cxnSpMkLst>
            <pc:docMk/>
            <pc:sldMk cId="2242966037" sldId="288"/>
            <ac:cxnSpMk id="113" creationId="{A81A610B-4990-EF71-39C9-4D1AA41E51B6}"/>
          </ac:cxnSpMkLst>
        </pc:cxnChg>
        <pc:cxnChg chg="add del mod">
          <ac:chgData name="VALENTINA FRANCO VELASQUEZ" userId="dc6fdba3-44bb-466c-b873-0537c8c9ffba" providerId="ADAL" clId="{61D32474-1A7F-4C0B-BF75-355EA7E224F3}" dt="2026-06-01T14:20:00.594" v="4416" actId="478"/>
          <ac:cxnSpMkLst>
            <pc:docMk/>
            <pc:sldMk cId="2242966037" sldId="288"/>
            <ac:cxnSpMk id="114" creationId="{9A1CA7CB-A146-C026-448C-5F42A82AE7D5}"/>
          </ac:cxnSpMkLst>
        </pc:cxnChg>
        <pc:cxnChg chg="add del mod">
          <ac:chgData name="VALENTINA FRANCO VELASQUEZ" userId="dc6fdba3-44bb-466c-b873-0537c8c9ffba" providerId="ADAL" clId="{61D32474-1A7F-4C0B-BF75-355EA7E224F3}" dt="2026-06-01T14:20:00.594" v="4416" actId="478"/>
          <ac:cxnSpMkLst>
            <pc:docMk/>
            <pc:sldMk cId="2242966037" sldId="288"/>
            <ac:cxnSpMk id="115" creationId="{103FBD74-B41E-513A-4B26-40DB63FA8804}"/>
          </ac:cxnSpMkLst>
        </pc:cxnChg>
        <pc:cxnChg chg="mod topLvl">
          <ac:chgData name="VALENTINA FRANCO VELASQUEZ" userId="dc6fdba3-44bb-466c-b873-0537c8c9ffba" providerId="ADAL" clId="{61D32474-1A7F-4C0B-BF75-355EA7E224F3}" dt="2026-06-01T20:12:12.578" v="6700" actId="14100"/>
          <ac:cxnSpMkLst>
            <pc:docMk/>
            <pc:sldMk cId="2242966037" sldId="288"/>
            <ac:cxnSpMk id="133" creationId="{3E9A0C7B-CB5B-6B28-AEEC-4DF08E97A81E}"/>
          </ac:cxnSpMkLst>
        </pc:cxnChg>
        <pc:cxnChg chg="mod topLvl">
          <ac:chgData name="VALENTINA FRANCO VELASQUEZ" userId="dc6fdba3-44bb-466c-b873-0537c8c9ffba" providerId="ADAL" clId="{61D32474-1A7F-4C0B-BF75-355EA7E224F3}" dt="2026-06-01T20:13:35.905" v="6721" actId="14100"/>
          <ac:cxnSpMkLst>
            <pc:docMk/>
            <pc:sldMk cId="2242966037" sldId="288"/>
            <ac:cxnSpMk id="136" creationId="{243CC8CC-C81D-1B37-7084-64D1066D3F6B}"/>
          </ac:cxnSpMkLst>
        </pc:cxnChg>
        <pc:cxnChg chg="mod topLvl">
          <ac:chgData name="VALENTINA FRANCO VELASQUEZ" userId="dc6fdba3-44bb-466c-b873-0537c8c9ffba" providerId="ADAL" clId="{61D32474-1A7F-4C0B-BF75-355EA7E224F3}" dt="2026-06-01T20:12:58.463" v="6713" actId="14100"/>
          <ac:cxnSpMkLst>
            <pc:docMk/>
            <pc:sldMk cId="2242966037" sldId="288"/>
            <ac:cxnSpMk id="137" creationId="{14F01798-F518-96A3-5717-108309CF4221}"/>
          </ac:cxnSpMkLst>
        </pc:cxnChg>
      </pc:sldChg>
      <pc:sldChg chg="addSp delSp modSp new mod">
        <pc:chgData name="VALENTINA FRANCO VELASQUEZ" userId="dc6fdba3-44bb-466c-b873-0537c8c9ffba" providerId="ADAL" clId="{61D32474-1A7F-4C0B-BF75-355EA7E224F3}" dt="2026-06-01T21:22:04.414" v="7408" actId="1076"/>
        <pc:sldMkLst>
          <pc:docMk/>
          <pc:sldMk cId="2782139828" sldId="289"/>
        </pc:sldMkLst>
        <pc:spChg chg="mod">
          <ac:chgData name="VALENTINA FRANCO VELASQUEZ" userId="dc6fdba3-44bb-466c-b873-0537c8c9ffba" providerId="ADAL" clId="{61D32474-1A7F-4C0B-BF75-355EA7E224F3}" dt="2026-06-01T21:10:57.474" v="7058" actId="207"/>
          <ac:spMkLst>
            <pc:docMk/>
            <pc:sldMk cId="2782139828" sldId="289"/>
            <ac:spMk id="2" creationId="{2A4517A3-1803-8F4F-2AD7-9F8F12017963}"/>
          </ac:spMkLst>
        </pc:spChg>
        <pc:spChg chg="add del mod">
          <ac:chgData name="VALENTINA FRANCO VELASQUEZ" userId="dc6fdba3-44bb-466c-b873-0537c8c9ffba" providerId="ADAL" clId="{61D32474-1A7F-4C0B-BF75-355EA7E224F3}" dt="2026-06-01T20:55:38.632" v="6857" actId="478"/>
          <ac:spMkLst>
            <pc:docMk/>
            <pc:sldMk cId="2782139828" sldId="289"/>
            <ac:spMk id="3" creationId="{69BEDB8B-5F57-46F8-5D26-886DA7C87112}"/>
          </ac:spMkLst>
        </pc:spChg>
        <pc:spChg chg="del">
          <ac:chgData name="VALENTINA FRANCO VELASQUEZ" userId="dc6fdba3-44bb-466c-b873-0537c8c9ffba" providerId="ADAL" clId="{61D32474-1A7F-4C0B-BF75-355EA7E224F3}" dt="2026-06-01T14:24:25.663" v="4450" actId="478"/>
          <ac:spMkLst>
            <pc:docMk/>
            <pc:sldMk cId="2782139828" sldId="289"/>
            <ac:spMk id="3" creationId="{8061AE46-A031-8321-4D34-3DEEF14C7957}"/>
          </ac:spMkLst>
        </pc:spChg>
        <pc:spChg chg="add mod topLvl">
          <ac:chgData name="VALENTINA FRANCO VELASQUEZ" userId="dc6fdba3-44bb-466c-b873-0537c8c9ffba" providerId="ADAL" clId="{61D32474-1A7F-4C0B-BF75-355EA7E224F3}" dt="2026-06-01T19:51:23.877" v="6512" actId="207"/>
          <ac:spMkLst>
            <pc:docMk/>
            <pc:sldMk cId="2782139828" sldId="289"/>
            <ac:spMk id="4" creationId="{3DA75ACE-DB3F-3FEE-2598-A69EAEC04A43}"/>
          </ac:spMkLst>
        </pc:spChg>
        <pc:spChg chg="add mod topLvl">
          <ac:chgData name="VALENTINA FRANCO VELASQUEZ" userId="dc6fdba3-44bb-466c-b873-0537c8c9ffba" providerId="ADAL" clId="{61D32474-1A7F-4C0B-BF75-355EA7E224F3}" dt="2026-06-01T19:51:23.877" v="6512" actId="207"/>
          <ac:spMkLst>
            <pc:docMk/>
            <pc:sldMk cId="2782139828" sldId="289"/>
            <ac:spMk id="6" creationId="{1031F901-C5FF-D1D0-402A-75C6E1F71954}"/>
          </ac:spMkLst>
        </pc:spChg>
        <pc:spChg chg="add mod topLvl">
          <ac:chgData name="VALENTINA FRANCO VELASQUEZ" userId="dc6fdba3-44bb-466c-b873-0537c8c9ffba" providerId="ADAL" clId="{61D32474-1A7F-4C0B-BF75-355EA7E224F3}" dt="2026-06-01T19:51:23.877" v="6512" actId="207"/>
          <ac:spMkLst>
            <pc:docMk/>
            <pc:sldMk cId="2782139828" sldId="289"/>
            <ac:spMk id="7" creationId="{A397F1E8-9704-4A88-2B52-09413A4AA48B}"/>
          </ac:spMkLst>
        </pc:spChg>
        <pc:spChg chg="add mod topLvl">
          <ac:chgData name="VALENTINA FRANCO VELASQUEZ" userId="dc6fdba3-44bb-466c-b873-0537c8c9ffba" providerId="ADAL" clId="{61D32474-1A7F-4C0B-BF75-355EA7E224F3}" dt="2026-06-01T19:51:23.877" v="6512" actId="207"/>
          <ac:spMkLst>
            <pc:docMk/>
            <pc:sldMk cId="2782139828" sldId="289"/>
            <ac:spMk id="8" creationId="{AD9B9523-A474-DBF6-4903-4E3AA48C51B3}"/>
          </ac:spMkLst>
        </pc:spChg>
        <pc:spChg chg="add mod topLvl">
          <ac:chgData name="VALENTINA FRANCO VELASQUEZ" userId="dc6fdba3-44bb-466c-b873-0537c8c9ffba" providerId="ADAL" clId="{61D32474-1A7F-4C0B-BF75-355EA7E224F3}" dt="2026-06-01T19:51:23.877" v="6512" actId="207"/>
          <ac:spMkLst>
            <pc:docMk/>
            <pc:sldMk cId="2782139828" sldId="289"/>
            <ac:spMk id="9" creationId="{741276DF-165C-32E7-5B5C-3E596BD815BA}"/>
          </ac:spMkLst>
        </pc:spChg>
        <pc:spChg chg="add mod topLvl">
          <ac:chgData name="VALENTINA FRANCO VELASQUEZ" userId="dc6fdba3-44bb-466c-b873-0537c8c9ffba" providerId="ADAL" clId="{61D32474-1A7F-4C0B-BF75-355EA7E224F3}" dt="2026-06-01T19:51:23.877" v="6512" actId="207"/>
          <ac:spMkLst>
            <pc:docMk/>
            <pc:sldMk cId="2782139828" sldId="289"/>
            <ac:spMk id="10" creationId="{E0FF5DBF-A585-7C84-1596-A59B08860B7F}"/>
          </ac:spMkLst>
        </pc:spChg>
        <pc:spChg chg="add mod topLvl">
          <ac:chgData name="VALENTINA FRANCO VELASQUEZ" userId="dc6fdba3-44bb-466c-b873-0537c8c9ffba" providerId="ADAL" clId="{61D32474-1A7F-4C0B-BF75-355EA7E224F3}" dt="2026-06-01T19:51:23.877" v="6512" actId="207"/>
          <ac:spMkLst>
            <pc:docMk/>
            <pc:sldMk cId="2782139828" sldId="289"/>
            <ac:spMk id="11" creationId="{53346DE3-6917-5636-DD22-0FD5660D019E}"/>
          </ac:spMkLst>
        </pc:spChg>
        <pc:spChg chg="mod topLvl">
          <ac:chgData name="VALENTINA FRANCO VELASQUEZ" userId="dc6fdba3-44bb-466c-b873-0537c8c9ffba" providerId="ADAL" clId="{61D32474-1A7F-4C0B-BF75-355EA7E224F3}" dt="2026-06-01T19:51:23.877" v="6512" actId="207"/>
          <ac:spMkLst>
            <pc:docMk/>
            <pc:sldMk cId="2782139828" sldId="289"/>
            <ac:spMk id="22" creationId="{73329292-7891-2227-43A8-73CB92696C53}"/>
          </ac:spMkLst>
        </pc:spChg>
        <pc:spChg chg="add mod topLvl">
          <ac:chgData name="VALENTINA FRANCO VELASQUEZ" userId="dc6fdba3-44bb-466c-b873-0537c8c9ffba" providerId="ADAL" clId="{61D32474-1A7F-4C0B-BF75-355EA7E224F3}" dt="2026-06-01T19:51:23.877" v="6512" actId="207"/>
          <ac:spMkLst>
            <pc:docMk/>
            <pc:sldMk cId="2782139828" sldId="289"/>
            <ac:spMk id="31" creationId="{18AE3824-D0C3-0BB7-153F-A47FC902581E}"/>
          </ac:spMkLst>
        </pc:spChg>
        <pc:spChg chg="mod">
          <ac:chgData name="VALENTINA FRANCO VELASQUEZ" userId="dc6fdba3-44bb-466c-b873-0537c8c9ffba" providerId="ADAL" clId="{61D32474-1A7F-4C0B-BF75-355EA7E224F3}" dt="2026-06-01T20:56:52.254" v="6885"/>
          <ac:spMkLst>
            <pc:docMk/>
            <pc:sldMk cId="2782139828" sldId="289"/>
            <ac:spMk id="42" creationId="{81175015-0B94-55A2-2A26-E327A56EA787}"/>
          </ac:spMkLst>
        </pc:spChg>
        <pc:spChg chg="add del mod">
          <ac:chgData name="VALENTINA FRANCO VELASQUEZ" userId="dc6fdba3-44bb-466c-b873-0537c8c9ffba" providerId="ADAL" clId="{61D32474-1A7F-4C0B-BF75-355EA7E224F3}" dt="2026-06-01T14:25:49.601" v="4466" actId="478"/>
          <ac:spMkLst>
            <pc:docMk/>
            <pc:sldMk cId="2782139828" sldId="289"/>
            <ac:spMk id="43" creationId="{89C1C77E-C80E-BF58-0386-BEC6A98287FF}"/>
          </ac:spMkLst>
        </pc:spChg>
        <pc:spChg chg="mod">
          <ac:chgData name="VALENTINA FRANCO VELASQUEZ" userId="dc6fdba3-44bb-466c-b873-0537c8c9ffba" providerId="ADAL" clId="{61D32474-1A7F-4C0B-BF75-355EA7E224F3}" dt="2026-06-01T20:59:28.012" v="6929" actId="14100"/>
          <ac:spMkLst>
            <pc:docMk/>
            <pc:sldMk cId="2782139828" sldId="289"/>
            <ac:spMk id="43" creationId="{C1892F51-A4D7-C88C-086E-F3AD49DC915B}"/>
          </ac:spMkLst>
        </pc:spChg>
        <pc:spChg chg="add mod ord">
          <ac:chgData name="VALENTINA FRANCO VELASQUEZ" userId="dc6fdba3-44bb-466c-b873-0537c8c9ffba" providerId="ADAL" clId="{61D32474-1A7F-4C0B-BF75-355EA7E224F3}" dt="2026-06-01T21:10:54.292" v="7057" actId="167"/>
          <ac:spMkLst>
            <pc:docMk/>
            <pc:sldMk cId="2782139828" sldId="289"/>
            <ac:spMk id="44" creationId="{38DCC669-6F99-910B-0030-111637F86B7D}"/>
          </ac:spMkLst>
        </pc:spChg>
        <pc:spChg chg="add mod">
          <ac:chgData name="VALENTINA FRANCO VELASQUEZ" userId="dc6fdba3-44bb-466c-b873-0537c8c9ffba" providerId="ADAL" clId="{61D32474-1A7F-4C0B-BF75-355EA7E224F3}" dt="2026-06-01T21:22:04.414" v="7408" actId="1076"/>
          <ac:spMkLst>
            <pc:docMk/>
            <pc:sldMk cId="2782139828" sldId="289"/>
            <ac:spMk id="46" creationId="{6AF2BFAC-75EB-431D-66CD-C9D5732279BD}"/>
          </ac:spMkLst>
        </pc:spChg>
        <pc:spChg chg="add del mod">
          <ac:chgData name="VALENTINA FRANCO VELASQUEZ" userId="dc6fdba3-44bb-466c-b873-0537c8c9ffba" providerId="ADAL" clId="{61D32474-1A7F-4C0B-BF75-355EA7E224F3}" dt="2026-06-01T15:40:05.955" v="5303" actId="21"/>
          <ac:spMkLst>
            <pc:docMk/>
            <pc:sldMk cId="2782139828" sldId="289"/>
            <ac:spMk id="48" creationId="{16FB7D0D-A43C-487F-9803-EABADB362CFF}"/>
          </ac:spMkLst>
        </pc:spChg>
        <pc:grpChg chg="add mod">
          <ac:chgData name="VALENTINA FRANCO VELASQUEZ" userId="dc6fdba3-44bb-466c-b873-0537c8c9ffba" providerId="ADAL" clId="{61D32474-1A7F-4C0B-BF75-355EA7E224F3}" dt="2026-06-01T20:56:52.254" v="6885"/>
          <ac:grpSpMkLst>
            <pc:docMk/>
            <pc:sldMk cId="2782139828" sldId="289"/>
            <ac:grpSpMk id="20" creationId="{6A3FD253-DDD1-DC8F-44BA-6118C7462AD6}"/>
          </ac:grpSpMkLst>
        </pc:grpChg>
        <pc:grpChg chg="del">
          <ac:chgData name="VALENTINA FRANCO VELASQUEZ" userId="dc6fdba3-44bb-466c-b873-0537c8c9ffba" providerId="ADAL" clId="{61D32474-1A7F-4C0B-BF75-355EA7E224F3}" dt="2026-06-01T14:27:59.074" v="4481" actId="165"/>
          <ac:grpSpMkLst>
            <pc:docMk/>
            <pc:sldMk cId="2782139828" sldId="289"/>
            <ac:grpSpMk id="20" creationId="{AFC3FA73-C55A-AF76-3FFE-C109ED779117}"/>
          </ac:grpSpMkLst>
        </pc:grpChg>
        <pc:grpChg chg="mod topLvl">
          <ac:chgData name="VALENTINA FRANCO VELASQUEZ" userId="dc6fdba3-44bb-466c-b873-0537c8c9ffba" providerId="ADAL" clId="{61D32474-1A7F-4C0B-BF75-355EA7E224F3}" dt="2026-06-01T14:27:59.074" v="4481" actId="165"/>
          <ac:grpSpMkLst>
            <pc:docMk/>
            <pc:sldMk cId="2782139828" sldId="289"/>
            <ac:grpSpMk id="21" creationId="{87CEFD08-DFA9-9579-62CA-C139DD394548}"/>
          </ac:grpSpMkLst>
        </pc:grpChg>
        <pc:grpChg chg="mod">
          <ac:chgData name="VALENTINA FRANCO VELASQUEZ" userId="dc6fdba3-44bb-466c-b873-0537c8c9ffba" providerId="ADAL" clId="{61D32474-1A7F-4C0B-BF75-355EA7E224F3}" dt="2026-06-01T14:27:59.074" v="4481" actId="165"/>
          <ac:grpSpMkLst>
            <pc:docMk/>
            <pc:sldMk cId="2782139828" sldId="289"/>
            <ac:grpSpMk id="24" creationId="{F147EDBE-C811-7F53-7395-B751D9FD9265}"/>
          </ac:grpSpMkLst>
        </pc:grpChg>
        <pc:grpChg chg="mod">
          <ac:chgData name="VALENTINA FRANCO VELASQUEZ" userId="dc6fdba3-44bb-466c-b873-0537c8c9ffba" providerId="ADAL" clId="{61D32474-1A7F-4C0B-BF75-355EA7E224F3}" dt="2026-06-01T14:26:10.532" v="4468" actId="1076"/>
          <ac:grpSpMkLst>
            <pc:docMk/>
            <pc:sldMk cId="2782139828" sldId="289"/>
            <ac:grpSpMk id="42" creationId="{18AB1BCD-B7C0-3B49-C6BD-C419FF29765C}"/>
          </ac:grpSpMkLst>
        </pc:grpChg>
        <pc:grpChg chg="mod">
          <ac:chgData name="VALENTINA FRANCO VELASQUEZ" userId="dc6fdba3-44bb-466c-b873-0537c8c9ffba" providerId="ADAL" clId="{61D32474-1A7F-4C0B-BF75-355EA7E224F3}" dt="2026-06-01T21:22:00.299" v="7407" actId="1076"/>
          <ac:grpSpMkLst>
            <pc:docMk/>
            <pc:sldMk cId="2782139828" sldId="289"/>
            <ac:grpSpMk id="45" creationId="{92C05B1E-8D02-DB8A-57C6-0E0A043F48B1}"/>
          </ac:grpSpMkLst>
        </pc:grpChg>
        <pc:picChg chg="mod">
          <ac:chgData name="VALENTINA FRANCO VELASQUEZ" userId="dc6fdba3-44bb-466c-b873-0537c8c9ffba" providerId="ADAL" clId="{61D32474-1A7F-4C0B-BF75-355EA7E224F3}" dt="2026-06-01T19:51:23.877" v="6512" actId="207"/>
          <ac:picMkLst>
            <pc:docMk/>
            <pc:sldMk cId="2782139828" sldId="289"/>
            <ac:picMk id="14" creationId="{1C988A91-3873-D53B-8774-5121964C1758}"/>
          </ac:picMkLst>
        </pc:picChg>
        <pc:picChg chg="mod">
          <ac:chgData name="VALENTINA FRANCO VELASQUEZ" userId="dc6fdba3-44bb-466c-b873-0537c8c9ffba" providerId="ADAL" clId="{61D32474-1A7F-4C0B-BF75-355EA7E224F3}" dt="2026-06-01T14:27:59.074" v="4481" actId="165"/>
          <ac:picMkLst>
            <pc:docMk/>
            <pc:sldMk cId="2782139828" sldId="289"/>
            <ac:picMk id="23" creationId="{2F6F3240-0ADE-A413-E542-9B4566A31B53}"/>
          </ac:picMkLst>
        </pc:picChg>
        <pc:picChg chg="mod">
          <ac:chgData name="VALENTINA FRANCO VELASQUEZ" userId="dc6fdba3-44bb-466c-b873-0537c8c9ffba" providerId="ADAL" clId="{61D32474-1A7F-4C0B-BF75-355EA7E224F3}" dt="2026-06-01T14:27:59.074" v="4481" actId="165"/>
          <ac:picMkLst>
            <pc:docMk/>
            <pc:sldMk cId="2782139828" sldId="289"/>
            <ac:picMk id="25" creationId="{76AB893C-A295-76E1-3145-8F564389CC43}"/>
          </ac:picMkLst>
        </pc:picChg>
        <pc:picChg chg="mod">
          <ac:chgData name="VALENTINA FRANCO VELASQUEZ" userId="dc6fdba3-44bb-466c-b873-0537c8c9ffba" providerId="ADAL" clId="{61D32474-1A7F-4C0B-BF75-355EA7E224F3}" dt="2026-06-01T14:27:59.074" v="4481" actId="165"/>
          <ac:picMkLst>
            <pc:docMk/>
            <pc:sldMk cId="2782139828" sldId="289"/>
            <ac:picMk id="26" creationId="{11828B54-6E42-77E9-F603-1A90DEA1696A}"/>
          </ac:picMkLst>
        </pc:picChg>
        <pc:picChg chg="mod topLvl">
          <ac:chgData name="VALENTINA FRANCO VELASQUEZ" userId="dc6fdba3-44bb-466c-b873-0537c8c9ffba" providerId="ADAL" clId="{61D32474-1A7F-4C0B-BF75-355EA7E224F3}" dt="2026-06-01T19:51:20.554" v="6511" actId="207"/>
          <ac:picMkLst>
            <pc:docMk/>
            <pc:sldMk cId="2782139828" sldId="289"/>
            <ac:picMk id="33" creationId="{31BC35B6-229B-A3F5-93F7-3403CEEE2ABC}"/>
          </ac:picMkLst>
        </pc:picChg>
        <pc:picChg chg="mod">
          <ac:chgData name="VALENTINA FRANCO VELASQUEZ" userId="dc6fdba3-44bb-466c-b873-0537c8c9ffba" providerId="ADAL" clId="{61D32474-1A7F-4C0B-BF75-355EA7E224F3}" dt="2026-06-01T14:28:46.285" v="4483" actId="164"/>
          <ac:picMkLst>
            <pc:docMk/>
            <pc:sldMk cId="2782139828" sldId="289"/>
            <ac:picMk id="37" creationId="{4F51F365-4259-AA4B-F7DC-D66647AD5C50}"/>
          </ac:picMkLst>
        </pc:picChg>
        <pc:cxnChg chg="mod ord">
          <ac:chgData name="VALENTINA FRANCO VELASQUEZ" userId="dc6fdba3-44bb-466c-b873-0537c8c9ffba" providerId="ADAL" clId="{61D32474-1A7F-4C0B-BF75-355EA7E224F3}" dt="2026-06-01T19:50:29.561" v="6500" actId="208"/>
          <ac:cxnSpMkLst>
            <pc:docMk/>
            <pc:sldMk cId="2782139828" sldId="289"/>
            <ac:cxnSpMk id="5" creationId="{62001FBE-0C17-E412-06AB-B160C5C730B9}"/>
          </ac:cxnSpMkLst>
        </pc:cxnChg>
        <pc:cxnChg chg="mod">
          <ac:chgData name="VALENTINA FRANCO VELASQUEZ" userId="dc6fdba3-44bb-466c-b873-0537c8c9ffba" providerId="ADAL" clId="{61D32474-1A7F-4C0B-BF75-355EA7E224F3}" dt="2026-06-01T19:50:29.561" v="6500" actId="208"/>
          <ac:cxnSpMkLst>
            <pc:docMk/>
            <pc:sldMk cId="2782139828" sldId="289"/>
            <ac:cxnSpMk id="27" creationId="{0E2999FA-8FE2-C272-A4AA-29299388A2EC}"/>
          </ac:cxnSpMkLst>
        </pc:cxnChg>
        <pc:cxnChg chg="mod">
          <ac:chgData name="VALENTINA FRANCO VELASQUEZ" userId="dc6fdba3-44bb-466c-b873-0537c8c9ffba" providerId="ADAL" clId="{61D32474-1A7F-4C0B-BF75-355EA7E224F3}" dt="2026-06-01T14:28:30.656" v="4482" actId="1582"/>
          <ac:cxnSpMkLst>
            <pc:docMk/>
            <pc:sldMk cId="2782139828" sldId="289"/>
            <ac:cxnSpMk id="28" creationId="{53B41E2B-FD92-1810-64D3-814DCD3FC1AB}"/>
          </ac:cxnSpMkLst>
        </pc:cxnChg>
        <pc:cxnChg chg="mod">
          <ac:chgData name="VALENTINA FRANCO VELASQUEZ" userId="dc6fdba3-44bb-466c-b873-0537c8c9ffba" providerId="ADAL" clId="{61D32474-1A7F-4C0B-BF75-355EA7E224F3}" dt="2026-06-01T14:28:30.656" v="4482" actId="1582"/>
          <ac:cxnSpMkLst>
            <pc:docMk/>
            <pc:sldMk cId="2782139828" sldId="289"/>
            <ac:cxnSpMk id="29" creationId="{982515B7-A194-4A24-8207-F5CE5225799A}"/>
          </ac:cxnSpMkLst>
        </pc:cxnChg>
        <pc:cxnChg chg="mod">
          <ac:chgData name="VALENTINA FRANCO VELASQUEZ" userId="dc6fdba3-44bb-466c-b873-0537c8c9ffba" providerId="ADAL" clId="{61D32474-1A7F-4C0B-BF75-355EA7E224F3}" dt="2026-06-01T14:28:30.656" v="4482" actId="1582"/>
          <ac:cxnSpMkLst>
            <pc:docMk/>
            <pc:sldMk cId="2782139828" sldId="289"/>
            <ac:cxnSpMk id="30" creationId="{832FD0ED-52E1-5127-AE01-41B2880DAE9D}"/>
          </ac:cxnSpMkLst>
        </pc:cxnChg>
        <pc:cxnChg chg="add mod">
          <ac:chgData name="VALENTINA FRANCO VELASQUEZ" userId="dc6fdba3-44bb-466c-b873-0537c8c9ffba" providerId="ADAL" clId="{61D32474-1A7F-4C0B-BF75-355EA7E224F3}" dt="2026-06-01T15:39:57.485" v="5301"/>
          <ac:cxnSpMkLst>
            <pc:docMk/>
            <pc:sldMk cId="2782139828" sldId="289"/>
            <ac:cxnSpMk id="47" creationId="{62D6BB88-7C6E-7915-9339-A1F998DB4486}"/>
          </ac:cxnSpMkLst>
        </pc:cxnChg>
      </pc:sldChg>
      <pc:sldChg chg="addSp delSp modSp new mod">
        <pc:chgData name="VALENTINA FRANCO VELASQUEZ" userId="dc6fdba3-44bb-466c-b873-0537c8c9ffba" providerId="ADAL" clId="{61D32474-1A7F-4C0B-BF75-355EA7E224F3}" dt="2026-06-01T21:40:26.828" v="7547" actId="1076"/>
        <pc:sldMkLst>
          <pc:docMk/>
          <pc:sldMk cId="1085957274" sldId="290"/>
        </pc:sldMkLst>
        <pc:spChg chg="mod">
          <ac:chgData name="VALENTINA FRANCO VELASQUEZ" userId="dc6fdba3-44bb-466c-b873-0537c8c9ffba" providerId="ADAL" clId="{61D32474-1A7F-4C0B-BF75-355EA7E224F3}" dt="2026-06-01T21:11:06.503" v="7061" actId="207"/>
          <ac:spMkLst>
            <pc:docMk/>
            <pc:sldMk cId="1085957274" sldId="290"/>
            <ac:spMk id="2" creationId="{3718B6EC-2BC8-16BE-A901-6ED44C1E6DC2}"/>
          </ac:spMkLst>
        </pc:spChg>
        <pc:spChg chg="add del mod">
          <ac:chgData name="VALENTINA FRANCO VELASQUEZ" userId="dc6fdba3-44bb-466c-b873-0537c8c9ffba" providerId="ADAL" clId="{61D32474-1A7F-4C0B-BF75-355EA7E224F3}" dt="2026-06-01T20:55:41.675" v="6858" actId="478"/>
          <ac:spMkLst>
            <pc:docMk/>
            <pc:sldMk cId="1085957274" sldId="290"/>
            <ac:spMk id="3" creationId="{D235EE00-AAAF-CA27-8319-F1B60CBEE6EB}"/>
          </ac:spMkLst>
        </pc:spChg>
        <pc:spChg chg="del">
          <ac:chgData name="VALENTINA FRANCO VELASQUEZ" userId="dc6fdba3-44bb-466c-b873-0537c8c9ffba" providerId="ADAL" clId="{61D32474-1A7F-4C0B-BF75-355EA7E224F3}" dt="2026-06-01T14:37:02.984" v="4489" actId="478"/>
          <ac:spMkLst>
            <pc:docMk/>
            <pc:sldMk cId="1085957274" sldId="290"/>
            <ac:spMk id="3" creationId="{EFD4D5F9-4634-D887-F50A-5F09C7859274}"/>
          </ac:spMkLst>
        </pc:spChg>
        <pc:spChg chg="add mod">
          <ac:chgData name="VALENTINA FRANCO VELASQUEZ" userId="dc6fdba3-44bb-466c-b873-0537c8c9ffba" providerId="ADAL" clId="{61D32474-1A7F-4C0B-BF75-355EA7E224F3}" dt="2026-06-01T21:24:02.421" v="7423" actId="14100"/>
          <ac:spMkLst>
            <pc:docMk/>
            <pc:sldMk cId="1085957274" sldId="290"/>
            <ac:spMk id="4" creationId="{7717F8CC-A95F-83F3-91C2-B19E49A53F76}"/>
          </ac:spMkLst>
        </pc:spChg>
        <pc:spChg chg="add mod ord">
          <ac:chgData name="VALENTINA FRANCO VELASQUEZ" userId="dc6fdba3-44bb-466c-b873-0537c8c9ffba" providerId="ADAL" clId="{61D32474-1A7F-4C0B-BF75-355EA7E224F3}" dt="2026-06-01T21:23:37.396" v="7421" actId="164"/>
          <ac:spMkLst>
            <pc:docMk/>
            <pc:sldMk cId="1085957274" sldId="290"/>
            <ac:spMk id="6" creationId="{733ECFAC-24B3-B894-EB82-DB963838DE1A}"/>
          </ac:spMkLst>
        </pc:spChg>
        <pc:spChg chg="add mod">
          <ac:chgData name="VALENTINA FRANCO VELASQUEZ" userId="dc6fdba3-44bb-466c-b873-0537c8c9ffba" providerId="ADAL" clId="{61D32474-1A7F-4C0B-BF75-355EA7E224F3}" dt="2026-06-01T21:22:21.361" v="7410" actId="1076"/>
          <ac:spMkLst>
            <pc:docMk/>
            <pc:sldMk cId="1085957274" sldId="290"/>
            <ac:spMk id="7" creationId="{5B2BF09F-C0FF-62B5-A4CA-409B2F505E94}"/>
          </ac:spMkLst>
        </pc:spChg>
        <pc:spChg chg="add mod">
          <ac:chgData name="VALENTINA FRANCO VELASQUEZ" userId="dc6fdba3-44bb-466c-b873-0537c8c9ffba" providerId="ADAL" clId="{61D32474-1A7F-4C0B-BF75-355EA7E224F3}" dt="2026-06-01T14:46:27.593" v="4585" actId="164"/>
          <ac:spMkLst>
            <pc:docMk/>
            <pc:sldMk cId="1085957274" sldId="290"/>
            <ac:spMk id="8" creationId="{2ABEBF4F-BEA8-3692-50DE-60D385D33C4B}"/>
          </ac:spMkLst>
        </pc:spChg>
        <pc:spChg chg="add del mod">
          <ac:chgData name="VALENTINA FRANCO VELASQUEZ" userId="dc6fdba3-44bb-466c-b873-0537c8c9ffba" providerId="ADAL" clId="{61D32474-1A7F-4C0B-BF75-355EA7E224F3}" dt="2026-06-01T14:40:13.203" v="4508" actId="478"/>
          <ac:spMkLst>
            <pc:docMk/>
            <pc:sldMk cId="1085957274" sldId="290"/>
            <ac:spMk id="9" creationId="{EE93072C-7758-B096-FB7B-781D65DB41FF}"/>
          </ac:spMkLst>
        </pc:spChg>
        <pc:spChg chg="add del mod ord">
          <ac:chgData name="VALENTINA FRANCO VELASQUEZ" userId="dc6fdba3-44bb-466c-b873-0537c8c9ffba" providerId="ADAL" clId="{61D32474-1A7F-4C0B-BF75-355EA7E224F3}" dt="2026-06-01T14:46:27.593" v="4585" actId="164"/>
          <ac:spMkLst>
            <pc:docMk/>
            <pc:sldMk cId="1085957274" sldId="290"/>
            <ac:spMk id="10" creationId="{2D67A874-FB7A-3BFB-A52E-8C5E80BD77A5}"/>
          </ac:spMkLst>
        </pc:spChg>
        <pc:spChg chg="add mod">
          <ac:chgData name="VALENTINA FRANCO VELASQUEZ" userId="dc6fdba3-44bb-466c-b873-0537c8c9ffba" providerId="ADAL" clId="{61D32474-1A7F-4C0B-BF75-355EA7E224F3}" dt="2026-06-01T21:38:43.579" v="7520" actId="207"/>
          <ac:spMkLst>
            <pc:docMk/>
            <pc:sldMk cId="1085957274" sldId="290"/>
            <ac:spMk id="14" creationId="{0A110860-D70C-F550-E9E0-32D40C5F2C9A}"/>
          </ac:spMkLst>
        </pc:spChg>
        <pc:spChg chg="add mod">
          <ac:chgData name="VALENTINA FRANCO VELASQUEZ" userId="dc6fdba3-44bb-466c-b873-0537c8c9ffba" providerId="ADAL" clId="{61D32474-1A7F-4C0B-BF75-355EA7E224F3}" dt="2026-06-01T21:38:37.653" v="7519" actId="207"/>
          <ac:spMkLst>
            <pc:docMk/>
            <pc:sldMk cId="1085957274" sldId="290"/>
            <ac:spMk id="15" creationId="{EAC14C1F-E281-D618-FED6-CB520F9D0424}"/>
          </ac:spMkLst>
        </pc:spChg>
        <pc:spChg chg="add mod">
          <ac:chgData name="VALENTINA FRANCO VELASQUEZ" userId="dc6fdba3-44bb-466c-b873-0537c8c9ffba" providerId="ADAL" clId="{61D32474-1A7F-4C0B-BF75-355EA7E224F3}" dt="2026-06-01T21:40:20.795" v="7546" actId="164"/>
          <ac:spMkLst>
            <pc:docMk/>
            <pc:sldMk cId="1085957274" sldId="290"/>
            <ac:spMk id="16" creationId="{47C7F4DA-8BBA-7C7D-F41C-9B76FB512D4C}"/>
          </ac:spMkLst>
        </pc:spChg>
        <pc:spChg chg="add mod">
          <ac:chgData name="VALENTINA FRANCO VELASQUEZ" userId="dc6fdba3-44bb-466c-b873-0537c8c9ffba" providerId="ADAL" clId="{61D32474-1A7F-4C0B-BF75-355EA7E224F3}" dt="2026-06-01T21:22:27.705" v="7411" actId="1076"/>
          <ac:spMkLst>
            <pc:docMk/>
            <pc:sldMk cId="1085957274" sldId="290"/>
            <ac:spMk id="17" creationId="{96E7D77F-A7AD-C202-5AF1-8E47F0B2F35F}"/>
          </ac:spMkLst>
        </pc:spChg>
        <pc:spChg chg="add del mod topLvl">
          <ac:chgData name="VALENTINA FRANCO VELASQUEZ" userId="dc6fdba3-44bb-466c-b873-0537c8c9ffba" providerId="ADAL" clId="{61D32474-1A7F-4C0B-BF75-355EA7E224F3}" dt="2026-06-01T21:23:37.396" v="7421" actId="164"/>
          <ac:spMkLst>
            <pc:docMk/>
            <pc:sldMk cId="1085957274" sldId="290"/>
            <ac:spMk id="21" creationId="{F8A87740-FBA1-E24D-E563-03F371685EC5}"/>
          </ac:spMkLst>
        </pc:spChg>
        <pc:spChg chg="del mod topLvl">
          <ac:chgData name="VALENTINA FRANCO VELASQUEZ" userId="dc6fdba3-44bb-466c-b873-0537c8c9ffba" providerId="ADAL" clId="{61D32474-1A7F-4C0B-BF75-355EA7E224F3}" dt="2026-06-01T20:04:32.994" v="6627" actId="478"/>
          <ac:spMkLst>
            <pc:docMk/>
            <pc:sldMk cId="1085957274" sldId="290"/>
            <ac:spMk id="22" creationId="{4B070AE6-4FBD-83E0-23EE-AC6A861B2A33}"/>
          </ac:spMkLst>
        </pc:spChg>
        <pc:spChg chg="mod">
          <ac:chgData name="VALENTINA FRANCO VELASQUEZ" userId="dc6fdba3-44bb-466c-b873-0537c8c9ffba" providerId="ADAL" clId="{61D32474-1A7F-4C0B-BF75-355EA7E224F3}" dt="2026-06-01T20:09:25.911" v="6672" actId="693"/>
          <ac:spMkLst>
            <pc:docMk/>
            <pc:sldMk cId="1085957274" sldId="290"/>
            <ac:spMk id="23" creationId="{AC076291-254F-4E77-2BF6-7ED951B84B8E}"/>
          </ac:spMkLst>
        </pc:spChg>
        <pc:spChg chg="mod">
          <ac:chgData name="VALENTINA FRANCO VELASQUEZ" userId="dc6fdba3-44bb-466c-b873-0537c8c9ffba" providerId="ADAL" clId="{61D32474-1A7F-4C0B-BF75-355EA7E224F3}" dt="2026-06-01T20:09:25.911" v="6672" actId="693"/>
          <ac:spMkLst>
            <pc:docMk/>
            <pc:sldMk cId="1085957274" sldId="290"/>
            <ac:spMk id="24" creationId="{009D0EA5-879E-9B6B-976A-163B08021F3C}"/>
          </ac:spMkLst>
        </pc:spChg>
        <pc:spChg chg="mod">
          <ac:chgData name="VALENTINA FRANCO VELASQUEZ" userId="dc6fdba3-44bb-466c-b873-0537c8c9ffba" providerId="ADAL" clId="{61D32474-1A7F-4C0B-BF75-355EA7E224F3}" dt="2026-06-01T20:56:53.760" v="6886"/>
          <ac:spMkLst>
            <pc:docMk/>
            <pc:sldMk cId="1085957274" sldId="290"/>
            <ac:spMk id="26" creationId="{29F9E254-1861-0021-4DE5-2AC9B96F5748}"/>
          </ac:spMkLst>
        </pc:spChg>
        <pc:spChg chg="mod">
          <ac:chgData name="VALENTINA FRANCO VELASQUEZ" userId="dc6fdba3-44bb-466c-b873-0537c8c9ffba" providerId="ADAL" clId="{61D32474-1A7F-4C0B-BF75-355EA7E224F3}" dt="2026-06-01T20:59:34.347" v="6931" actId="14100"/>
          <ac:spMkLst>
            <pc:docMk/>
            <pc:sldMk cId="1085957274" sldId="290"/>
            <ac:spMk id="27" creationId="{BEDD00A1-F295-D9F3-773B-CB14DBFF0BD9}"/>
          </ac:spMkLst>
        </pc:spChg>
        <pc:spChg chg="add mod ord">
          <ac:chgData name="VALENTINA FRANCO VELASQUEZ" userId="dc6fdba3-44bb-466c-b873-0537c8c9ffba" providerId="ADAL" clId="{61D32474-1A7F-4C0B-BF75-355EA7E224F3}" dt="2026-06-01T21:11:03.001" v="7060" actId="167"/>
          <ac:spMkLst>
            <pc:docMk/>
            <pc:sldMk cId="1085957274" sldId="290"/>
            <ac:spMk id="28" creationId="{215E542D-B316-5F77-3A4B-EAE7433A4094}"/>
          </ac:spMkLst>
        </pc:spChg>
        <pc:spChg chg="add mod ord">
          <ac:chgData name="VALENTINA FRANCO VELASQUEZ" userId="dc6fdba3-44bb-466c-b873-0537c8c9ffba" providerId="ADAL" clId="{61D32474-1A7F-4C0B-BF75-355EA7E224F3}" dt="2026-06-01T21:39:20.763" v="7530" actId="14100"/>
          <ac:spMkLst>
            <pc:docMk/>
            <pc:sldMk cId="1085957274" sldId="290"/>
            <ac:spMk id="31" creationId="{CDCE09AA-61F4-824C-9561-78C5792379B5}"/>
          </ac:spMkLst>
        </pc:spChg>
        <pc:spChg chg="add mod ord">
          <ac:chgData name="VALENTINA FRANCO VELASQUEZ" userId="dc6fdba3-44bb-466c-b873-0537c8c9ffba" providerId="ADAL" clId="{61D32474-1A7F-4C0B-BF75-355EA7E224F3}" dt="2026-06-01T21:39:38.187" v="7534" actId="1076"/>
          <ac:spMkLst>
            <pc:docMk/>
            <pc:sldMk cId="1085957274" sldId="290"/>
            <ac:spMk id="32" creationId="{ADF7E456-5A34-E291-4CF6-9B9D0EE59F7D}"/>
          </ac:spMkLst>
        </pc:spChg>
        <pc:spChg chg="add mod ord">
          <ac:chgData name="VALENTINA FRANCO VELASQUEZ" userId="dc6fdba3-44bb-466c-b873-0537c8c9ffba" providerId="ADAL" clId="{61D32474-1A7F-4C0B-BF75-355EA7E224F3}" dt="2026-06-01T21:40:20.795" v="7546" actId="164"/>
          <ac:spMkLst>
            <pc:docMk/>
            <pc:sldMk cId="1085957274" sldId="290"/>
            <ac:spMk id="33" creationId="{E00D9FFF-9508-D0E8-04D3-AB3125255CEC}"/>
          </ac:spMkLst>
        </pc:spChg>
        <pc:grpChg chg="add del mod">
          <ac:chgData name="VALENTINA FRANCO VELASQUEZ" userId="dc6fdba3-44bb-466c-b873-0537c8c9ffba" providerId="ADAL" clId="{61D32474-1A7F-4C0B-BF75-355EA7E224F3}" dt="2026-06-01T14:41:33.634" v="4526" actId="478"/>
          <ac:grpSpMkLst>
            <pc:docMk/>
            <pc:sldMk cId="1085957274" sldId="290"/>
            <ac:grpSpMk id="4" creationId="{2CC27679-3E1F-A99E-3A1D-C19CCCEECFE2}"/>
          </ac:grpSpMkLst>
        </pc:grpChg>
        <pc:grpChg chg="add mod">
          <ac:chgData name="VALENTINA FRANCO VELASQUEZ" userId="dc6fdba3-44bb-466c-b873-0537c8c9ffba" providerId="ADAL" clId="{61D32474-1A7F-4C0B-BF75-355EA7E224F3}" dt="2026-06-01T21:22:54.246" v="7414" actId="14100"/>
          <ac:grpSpMkLst>
            <pc:docMk/>
            <pc:sldMk cId="1085957274" sldId="290"/>
            <ac:grpSpMk id="9" creationId="{04A3A50E-52D9-12E1-299D-D9E75A768F71}"/>
          </ac:grpSpMkLst>
        </pc:grpChg>
        <pc:grpChg chg="add mod">
          <ac:chgData name="VALENTINA FRANCO VELASQUEZ" userId="dc6fdba3-44bb-466c-b873-0537c8c9ffba" providerId="ADAL" clId="{61D32474-1A7F-4C0B-BF75-355EA7E224F3}" dt="2026-06-01T14:46:27.593" v="4585" actId="164"/>
          <ac:grpSpMkLst>
            <pc:docMk/>
            <pc:sldMk cId="1085957274" sldId="290"/>
            <ac:grpSpMk id="11" creationId="{FEF67E23-9B70-1A39-8861-DD888E9565A8}"/>
          </ac:grpSpMkLst>
        </pc:grpChg>
        <pc:grpChg chg="add mod">
          <ac:chgData name="VALENTINA FRANCO VELASQUEZ" userId="dc6fdba3-44bb-466c-b873-0537c8c9ffba" providerId="ADAL" clId="{61D32474-1A7F-4C0B-BF75-355EA7E224F3}" dt="2026-06-01T21:22:11.207" v="7409" actId="1076"/>
          <ac:grpSpMkLst>
            <pc:docMk/>
            <pc:sldMk cId="1085957274" sldId="290"/>
            <ac:grpSpMk id="18" creationId="{AB72B1C5-AD85-FDEC-B8ED-31B1AE3DF1BF}"/>
          </ac:grpSpMkLst>
        </pc:grpChg>
        <pc:grpChg chg="add del mod">
          <ac:chgData name="VALENTINA FRANCO VELASQUEZ" userId="dc6fdba3-44bb-466c-b873-0537c8c9ffba" providerId="ADAL" clId="{61D32474-1A7F-4C0B-BF75-355EA7E224F3}" dt="2026-06-01T20:04:27.247" v="6625" actId="165"/>
          <ac:grpSpMkLst>
            <pc:docMk/>
            <pc:sldMk cId="1085957274" sldId="290"/>
            <ac:grpSpMk id="19" creationId="{2F7A21B9-F035-D880-A42E-8AEE427CC28F}"/>
          </ac:grpSpMkLst>
        </pc:grpChg>
        <pc:grpChg chg="mod topLvl">
          <ac:chgData name="VALENTINA FRANCO VELASQUEZ" userId="dc6fdba3-44bb-466c-b873-0537c8c9ffba" providerId="ADAL" clId="{61D32474-1A7F-4C0B-BF75-355EA7E224F3}" dt="2026-06-01T20:06:05.358" v="6648" actId="164"/>
          <ac:grpSpMkLst>
            <pc:docMk/>
            <pc:sldMk cId="1085957274" sldId="290"/>
            <ac:grpSpMk id="20" creationId="{100BB725-D164-9AE9-D0D5-2CF7D0F9594A}"/>
          </ac:grpSpMkLst>
        </pc:grpChg>
        <pc:grpChg chg="add mod">
          <ac:chgData name="VALENTINA FRANCO VELASQUEZ" userId="dc6fdba3-44bb-466c-b873-0537c8c9ffba" providerId="ADAL" clId="{61D32474-1A7F-4C0B-BF75-355EA7E224F3}" dt="2026-06-01T20:56:53.760" v="6886"/>
          <ac:grpSpMkLst>
            <pc:docMk/>
            <pc:sldMk cId="1085957274" sldId="290"/>
            <ac:grpSpMk id="25" creationId="{50B99EC4-172E-BD0D-49D7-09714402E2A8}"/>
          </ac:grpSpMkLst>
        </pc:grpChg>
        <pc:grpChg chg="add mod">
          <ac:chgData name="VALENTINA FRANCO VELASQUEZ" userId="dc6fdba3-44bb-466c-b873-0537c8c9ffba" providerId="ADAL" clId="{61D32474-1A7F-4C0B-BF75-355EA7E224F3}" dt="2026-06-01T21:23:22.905" v="7420" actId="164"/>
          <ac:grpSpMkLst>
            <pc:docMk/>
            <pc:sldMk cId="1085957274" sldId="290"/>
            <ac:grpSpMk id="29" creationId="{67E8DE55-F26B-FD28-16FA-492BA0EA640C}"/>
          </ac:grpSpMkLst>
        </pc:grpChg>
        <pc:grpChg chg="add mod ord">
          <ac:chgData name="VALENTINA FRANCO VELASQUEZ" userId="dc6fdba3-44bb-466c-b873-0537c8c9ffba" providerId="ADAL" clId="{61D32474-1A7F-4C0B-BF75-355EA7E224F3}" dt="2026-06-01T21:24:08.639" v="7424" actId="166"/>
          <ac:grpSpMkLst>
            <pc:docMk/>
            <pc:sldMk cId="1085957274" sldId="290"/>
            <ac:grpSpMk id="30" creationId="{43DCF04B-F385-D35B-4DA0-F1218ED49D7C}"/>
          </ac:grpSpMkLst>
        </pc:grpChg>
        <pc:grpChg chg="add mod">
          <ac:chgData name="VALENTINA FRANCO VELASQUEZ" userId="dc6fdba3-44bb-466c-b873-0537c8c9ffba" providerId="ADAL" clId="{61D32474-1A7F-4C0B-BF75-355EA7E224F3}" dt="2026-06-01T21:40:26.828" v="7547" actId="1076"/>
          <ac:grpSpMkLst>
            <pc:docMk/>
            <pc:sldMk cId="1085957274" sldId="290"/>
            <ac:grpSpMk id="34" creationId="{D773B483-8201-71D2-88EB-61F9E16A357E}"/>
          </ac:grpSpMkLst>
        </pc:grpChg>
        <pc:picChg chg="add del mod topLvl modCrop">
          <ac:chgData name="VALENTINA FRANCO VELASQUEZ" userId="dc6fdba3-44bb-466c-b873-0537c8c9ffba" providerId="ADAL" clId="{61D32474-1A7F-4C0B-BF75-355EA7E224F3}" dt="2026-06-01T14:46:27.593" v="4585" actId="164"/>
          <ac:picMkLst>
            <pc:docMk/>
            <pc:sldMk cId="1085957274" sldId="290"/>
            <ac:picMk id="5" creationId="{5F7868C0-766F-DE53-83B9-EBE3E8F6ED0A}"/>
          </ac:picMkLst>
        </pc:picChg>
        <pc:picChg chg="del mod topLvl">
          <ac:chgData name="VALENTINA FRANCO VELASQUEZ" userId="dc6fdba3-44bb-466c-b873-0537c8c9ffba" providerId="ADAL" clId="{61D32474-1A7F-4C0B-BF75-355EA7E224F3}" dt="2026-06-01T14:41:33.634" v="4526" actId="478"/>
          <ac:picMkLst>
            <pc:docMk/>
            <pc:sldMk cId="1085957274" sldId="290"/>
            <ac:picMk id="6" creationId="{3D9C3A9D-DE7F-06B4-DBB5-6FE189D84725}"/>
          </ac:picMkLst>
        </pc:picChg>
        <pc:picChg chg="mod modCrop">
          <ac:chgData name="VALENTINA FRANCO VELASQUEZ" userId="dc6fdba3-44bb-466c-b873-0537c8c9ffba" providerId="ADAL" clId="{61D32474-1A7F-4C0B-BF75-355EA7E224F3}" dt="2026-06-01T14:41:28.590" v="4525" actId="732"/>
          <ac:picMkLst>
            <pc:docMk/>
            <pc:sldMk cId="1085957274" sldId="290"/>
            <ac:picMk id="12" creationId="{CD578EBE-D961-6C96-AA86-59C8AFDE2F1B}"/>
          </ac:picMkLst>
        </pc:picChg>
        <pc:picChg chg="mod">
          <ac:chgData name="VALENTINA FRANCO VELASQUEZ" userId="dc6fdba3-44bb-466c-b873-0537c8c9ffba" providerId="ADAL" clId="{61D32474-1A7F-4C0B-BF75-355EA7E224F3}" dt="2026-06-01T14:41:10.271" v="4521"/>
          <ac:picMkLst>
            <pc:docMk/>
            <pc:sldMk cId="1085957274" sldId="290"/>
            <ac:picMk id="13" creationId="{4C5F83E5-0A1B-F989-38F1-E4C0CA5FCD0F}"/>
          </ac:picMkLst>
        </pc:picChg>
      </pc:sldChg>
      <pc:sldChg chg="addSp delSp modSp add mod">
        <pc:chgData name="VALENTINA FRANCO VELASQUEZ" userId="dc6fdba3-44bb-466c-b873-0537c8c9ffba" providerId="ADAL" clId="{61D32474-1A7F-4C0B-BF75-355EA7E224F3}" dt="2026-06-01T21:21:45.562" v="7406" actId="1076"/>
        <pc:sldMkLst>
          <pc:docMk/>
          <pc:sldMk cId="1605533416" sldId="291"/>
        </pc:sldMkLst>
        <pc:spChg chg="mod">
          <ac:chgData name="VALENTINA FRANCO VELASQUEZ" userId="dc6fdba3-44bb-466c-b873-0537c8c9ffba" providerId="ADAL" clId="{61D32474-1A7F-4C0B-BF75-355EA7E224F3}" dt="2026-06-01T21:10:29.534" v="7049" actId="207"/>
          <ac:spMkLst>
            <pc:docMk/>
            <pc:sldMk cId="1605533416" sldId="291"/>
            <ac:spMk id="2" creationId="{CBBBA957-8097-498B-AB4D-0735E99B98F7}"/>
          </ac:spMkLst>
        </pc:spChg>
        <pc:spChg chg="mod">
          <ac:chgData name="VALENTINA FRANCO VELASQUEZ" userId="dc6fdba3-44bb-466c-b873-0537c8c9ffba" providerId="ADAL" clId="{61D32474-1A7F-4C0B-BF75-355EA7E224F3}" dt="2026-06-01T21:21:32.685" v="7405" actId="1076"/>
          <ac:spMkLst>
            <pc:docMk/>
            <pc:sldMk cId="1605533416" sldId="291"/>
            <ac:spMk id="3" creationId="{BE911AA4-CF0F-E44E-D2B7-5D1A60E8478D}"/>
          </ac:spMkLst>
        </pc:spChg>
        <pc:spChg chg="add del mod">
          <ac:chgData name="VALENTINA FRANCO VELASQUEZ" userId="dc6fdba3-44bb-466c-b873-0537c8c9ffba" providerId="ADAL" clId="{61D32474-1A7F-4C0B-BF75-355EA7E224F3}" dt="2026-06-01T20:54:30.133" v="6849" actId="478"/>
          <ac:spMkLst>
            <pc:docMk/>
            <pc:sldMk cId="1605533416" sldId="291"/>
            <ac:spMk id="5" creationId="{1406909A-9E78-F03B-65C6-5240DAE3A1BA}"/>
          </ac:spMkLst>
        </pc:spChg>
        <pc:spChg chg="add del mod">
          <ac:chgData name="VALENTINA FRANCO VELASQUEZ" userId="dc6fdba3-44bb-466c-b873-0537c8c9ffba" providerId="ADAL" clId="{61D32474-1A7F-4C0B-BF75-355EA7E224F3}" dt="2026-06-01T13:56:48.757" v="4225" actId="478"/>
          <ac:spMkLst>
            <pc:docMk/>
            <pc:sldMk cId="1605533416" sldId="291"/>
            <ac:spMk id="5" creationId="{E90F1AA1-7032-37C3-8E5C-C5DC0B49C553}"/>
          </ac:spMkLst>
        </pc:spChg>
        <pc:spChg chg="mod">
          <ac:chgData name="VALENTINA FRANCO VELASQUEZ" userId="dc6fdba3-44bb-466c-b873-0537c8c9ffba" providerId="ADAL" clId="{61D32474-1A7F-4C0B-BF75-355EA7E224F3}" dt="2026-06-01T20:56:46.548" v="6882"/>
          <ac:spMkLst>
            <pc:docMk/>
            <pc:sldMk cId="1605533416" sldId="291"/>
            <ac:spMk id="7" creationId="{EDA5A95A-A48A-B577-6AE7-04BC3B6F2A26}"/>
          </ac:spMkLst>
        </pc:spChg>
        <pc:spChg chg="mod">
          <ac:chgData name="VALENTINA FRANCO VELASQUEZ" userId="dc6fdba3-44bb-466c-b873-0537c8c9ffba" providerId="ADAL" clId="{61D32474-1A7F-4C0B-BF75-355EA7E224F3}" dt="2026-06-01T20:59:03.679" v="6923" actId="14100"/>
          <ac:spMkLst>
            <pc:docMk/>
            <pc:sldMk cId="1605533416" sldId="291"/>
            <ac:spMk id="8" creationId="{E50CCB33-AA1E-23F3-713C-8C7FAB2D182F}"/>
          </ac:spMkLst>
        </pc:spChg>
        <pc:spChg chg="add mod ord">
          <ac:chgData name="VALENTINA FRANCO VELASQUEZ" userId="dc6fdba3-44bb-466c-b873-0537c8c9ffba" providerId="ADAL" clId="{61D32474-1A7F-4C0B-BF75-355EA7E224F3}" dt="2026-06-01T21:10:26.466" v="7048" actId="167"/>
          <ac:spMkLst>
            <pc:docMk/>
            <pc:sldMk cId="1605533416" sldId="291"/>
            <ac:spMk id="9" creationId="{894074CC-7C04-E085-0C1F-D29EE7918D19}"/>
          </ac:spMkLst>
        </pc:spChg>
        <pc:spChg chg="del">
          <ac:chgData name="VALENTINA FRANCO VELASQUEZ" userId="dc6fdba3-44bb-466c-b873-0537c8c9ffba" providerId="ADAL" clId="{61D32474-1A7F-4C0B-BF75-355EA7E224F3}" dt="2026-06-01T13:52:19.329" v="4150" actId="478"/>
          <ac:spMkLst>
            <pc:docMk/>
            <pc:sldMk cId="1605533416" sldId="291"/>
            <ac:spMk id="77" creationId="{555755D9-29F7-0A27-8D96-4EABD8643F51}"/>
          </ac:spMkLst>
        </pc:spChg>
        <pc:grpChg chg="add mod">
          <ac:chgData name="VALENTINA FRANCO VELASQUEZ" userId="dc6fdba3-44bb-466c-b873-0537c8c9ffba" providerId="ADAL" clId="{61D32474-1A7F-4C0B-BF75-355EA7E224F3}" dt="2026-06-01T20:56:46.548" v="6882"/>
          <ac:grpSpMkLst>
            <pc:docMk/>
            <pc:sldMk cId="1605533416" sldId="291"/>
            <ac:grpSpMk id="6" creationId="{899EC118-37E7-F380-670C-842E59EA814D}"/>
          </ac:grpSpMkLst>
        </pc:grpChg>
        <pc:grpChg chg="del">
          <ac:chgData name="VALENTINA FRANCO VELASQUEZ" userId="dc6fdba3-44bb-466c-b873-0537c8c9ffba" providerId="ADAL" clId="{61D32474-1A7F-4C0B-BF75-355EA7E224F3}" dt="2026-06-01T13:52:19.329" v="4150" actId="478"/>
          <ac:grpSpMkLst>
            <pc:docMk/>
            <pc:sldMk cId="1605533416" sldId="291"/>
            <ac:grpSpMk id="78" creationId="{338059EC-DD9C-997B-BFE4-4EEB84B958C8}"/>
          </ac:grpSpMkLst>
        </pc:grpChg>
        <pc:graphicFrameChg chg="add mod modGraphic">
          <ac:chgData name="VALENTINA FRANCO VELASQUEZ" userId="dc6fdba3-44bb-466c-b873-0537c8c9ffba" providerId="ADAL" clId="{61D32474-1A7F-4C0B-BF75-355EA7E224F3}" dt="2026-06-01T21:21:45.562" v="7406" actId="1076"/>
          <ac:graphicFrameMkLst>
            <pc:docMk/>
            <pc:sldMk cId="1605533416" sldId="291"/>
            <ac:graphicFrameMk id="4" creationId="{19A63620-F45C-5A5C-44F0-ADC0BABA3578}"/>
          </ac:graphicFrameMkLst>
        </pc:graphicFrameChg>
        <pc:picChg chg="del">
          <ac:chgData name="VALENTINA FRANCO VELASQUEZ" userId="dc6fdba3-44bb-466c-b873-0537c8c9ffba" providerId="ADAL" clId="{61D32474-1A7F-4C0B-BF75-355EA7E224F3}" dt="2026-06-01T13:52:19.329" v="4150" actId="478"/>
          <ac:picMkLst>
            <pc:docMk/>
            <pc:sldMk cId="1605533416" sldId="291"/>
            <ac:picMk id="28" creationId="{9254C0E0-4397-0FF9-292C-F7F4BDE30F8C}"/>
          </ac:picMkLst>
        </pc:picChg>
        <pc:cxnChg chg="mod">
          <ac:chgData name="VALENTINA FRANCO VELASQUEZ" userId="dc6fdba3-44bb-466c-b873-0537c8c9ffba" providerId="ADAL" clId="{61D32474-1A7F-4C0B-BF75-355EA7E224F3}" dt="2026-06-01T13:52:19.329" v="4150" actId="478"/>
          <ac:cxnSpMkLst>
            <pc:docMk/>
            <pc:sldMk cId="1605533416" sldId="291"/>
            <ac:cxnSpMk id="41" creationId="{AA9F0D10-D706-68A9-1DAC-FB41B7BFCAA5}"/>
          </ac:cxnSpMkLst>
        </pc:cxnChg>
        <pc:cxnChg chg="mod">
          <ac:chgData name="VALENTINA FRANCO VELASQUEZ" userId="dc6fdba3-44bb-466c-b873-0537c8c9ffba" providerId="ADAL" clId="{61D32474-1A7F-4C0B-BF75-355EA7E224F3}" dt="2026-06-01T13:52:19.329" v="4150" actId="478"/>
          <ac:cxnSpMkLst>
            <pc:docMk/>
            <pc:sldMk cId="1605533416" sldId="291"/>
            <ac:cxnSpMk id="47" creationId="{34B77E0A-B59F-2CCF-3BD8-8E7F3969269A}"/>
          </ac:cxnSpMkLst>
        </pc:cxnChg>
      </pc:sldChg>
      <pc:sldChg chg="addSp delSp modSp new mod">
        <pc:chgData name="VALENTINA FRANCO VELASQUEZ" userId="dc6fdba3-44bb-466c-b873-0537c8c9ffba" providerId="ADAL" clId="{61D32474-1A7F-4C0B-BF75-355EA7E224F3}" dt="2026-06-01T21:45:18.149" v="7581" actId="207"/>
        <pc:sldMkLst>
          <pc:docMk/>
          <pc:sldMk cId="1605227594" sldId="292"/>
        </pc:sldMkLst>
        <pc:spChg chg="mod">
          <ac:chgData name="VALENTINA FRANCO VELASQUEZ" userId="dc6fdba3-44bb-466c-b873-0537c8c9ffba" providerId="ADAL" clId="{61D32474-1A7F-4C0B-BF75-355EA7E224F3}" dt="2026-06-01T21:11:16.641" v="7064" actId="207"/>
          <ac:spMkLst>
            <pc:docMk/>
            <pc:sldMk cId="1605227594" sldId="292"/>
            <ac:spMk id="2" creationId="{811BF6D4-5C96-EAB6-1FA1-1655E70A22D2}"/>
          </ac:spMkLst>
        </pc:spChg>
        <pc:spChg chg="add del mod">
          <ac:chgData name="VALENTINA FRANCO VELASQUEZ" userId="dc6fdba3-44bb-466c-b873-0537c8c9ffba" providerId="ADAL" clId="{61D32474-1A7F-4C0B-BF75-355EA7E224F3}" dt="2026-06-01T20:55:44.953" v="6859" actId="478"/>
          <ac:spMkLst>
            <pc:docMk/>
            <pc:sldMk cId="1605227594" sldId="292"/>
            <ac:spMk id="3" creationId="{473E4E8A-156F-322E-7A18-AD70E48D7CD3}"/>
          </ac:spMkLst>
        </pc:spChg>
        <pc:spChg chg="del">
          <ac:chgData name="VALENTINA FRANCO VELASQUEZ" userId="dc6fdba3-44bb-466c-b873-0537c8c9ffba" providerId="ADAL" clId="{61D32474-1A7F-4C0B-BF75-355EA7E224F3}" dt="2026-06-01T14:51:13.817" v="4651" actId="478"/>
          <ac:spMkLst>
            <pc:docMk/>
            <pc:sldMk cId="1605227594" sldId="292"/>
            <ac:spMk id="3" creationId="{CBC73844-343A-6E3C-ABDD-893D18F8D28F}"/>
          </ac:spMkLst>
        </pc:spChg>
        <pc:spChg chg="add mod ord">
          <ac:chgData name="VALENTINA FRANCO VELASQUEZ" userId="dc6fdba3-44bb-466c-b873-0537c8c9ffba" providerId="ADAL" clId="{61D32474-1A7F-4C0B-BF75-355EA7E224F3}" dt="2026-06-01T20:02:04.141" v="6597" actId="167"/>
          <ac:spMkLst>
            <pc:docMk/>
            <pc:sldMk cId="1605227594" sldId="292"/>
            <ac:spMk id="4" creationId="{2F8333C3-CDC2-53E4-7E3A-B4320BFB6CDD}"/>
          </ac:spMkLst>
        </pc:spChg>
        <pc:spChg chg="mod topLvl">
          <ac:chgData name="VALENTINA FRANCO VELASQUEZ" userId="dc6fdba3-44bb-466c-b873-0537c8c9ffba" providerId="ADAL" clId="{61D32474-1A7F-4C0B-BF75-355EA7E224F3}" dt="2026-06-01T20:00:29.848" v="6588" actId="165"/>
          <ac:spMkLst>
            <pc:docMk/>
            <pc:sldMk cId="1605227594" sldId="292"/>
            <ac:spMk id="5" creationId="{07D5F5B2-2DFF-C065-54D3-49F866F0D626}"/>
          </ac:spMkLst>
        </pc:spChg>
        <pc:spChg chg="mod topLvl">
          <ac:chgData name="VALENTINA FRANCO VELASQUEZ" userId="dc6fdba3-44bb-466c-b873-0537c8c9ffba" providerId="ADAL" clId="{61D32474-1A7F-4C0B-BF75-355EA7E224F3}" dt="2026-06-01T20:00:29.848" v="6588" actId="165"/>
          <ac:spMkLst>
            <pc:docMk/>
            <pc:sldMk cId="1605227594" sldId="292"/>
            <ac:spMk id="6" creationId="{A6EE89EE-1AF0-BAF9-976F-D3811E117D5D}"/>
          </ac:spMkLst>
        </pc:spChg>
        <pc:spChg chg="mod topLvl">
          <ac:chgData name="VALENTINA FRANCO VELASQUEZ" userId="dc6fdba3-44bb-466c-b873-0537c8c9ffba" providerId="ADAL" clId="{61D32474-1A7F-4C0B-BF75-355EA7E224F3}" dt="2026-06-01T15:27:39.313" v="4972" actId="165"/>
          <ac:spMkLst>
            <pc:docMk/>
            <pc:sldMk cId="1605227594" sldId="292"/>
            <ac:spMk id="7" creationId="{72F20189-29AB-F7C2-8AFC-B8277427B06D}"/>
          </ac:spMkLst>
        </pc:spChg>
        <pc:spChg chg="mod topLvl">
          <ac:chgData name="VALENTINA FRANCO VELASQUEZ" userId="dc6fdba3-44bb-466c-b873-0537c8c9ffba" providerId="ADAL" clId="{61D32474-1A7F-4C0B-BF75-355EA7E224F3}" dt="2026-06-01T20:00:29.848" v="6588" actId="165"/>
          <ac:spMkLst>
            <pc:docMk/>
            <pc:sldMk cId="1605227594" sldId="292"/>
            <ac:spMk id="8" creationId="{29AECBE0-4EDD-185A-E718-A26B69F271BA}"/>
          </ac:spMkLst>
        </pc:spChg>
        <pc:spChg chg="mod topLvl">
          <ac:chgData name="VALENTINA FRANCO VELASQUEZ" userId="dc6fdba3-44bb-466c-b873-0537c8c9ffba" providerId="ADAL" clId="{61D32474-1A7F-4C0B-BF75-355EA7E224F3}" dt="2026-06-01T20:00:29.848" v="6588" actId="165"/>
          <ac:spMkLst>
            <pc:docMk/>
            <pc:sldMk cId="1605227594" sldId="292"/>
            <ac:spMk id="9" creationId="{9E555AF6-8DD8-C007-EB86-A77BD79E234E}"/>
          </ac:spMkLst>
        </pc:spChg>
        <pc:spChg chg="mod topLvl">
          <ac:chgData name="VALENTINA FRANCO VELASQUEZ" userId="dc6fdba3-44bb-466c-b873-0537c8c9ffba" providerId="ADAL" clId="{61D32474-1A7F-4C0B-BF75-355EA7E224F3}" dt="2026-06-01T20:00:29.848" v="6588" actId="165"/>
          <ac:spMkLst>
            <pc:docMk/>
            <pc:sldMk cId="1605227594" sldId="292"/>
            <ac:spMk id="10" creationId="{62FEAA2C-9523-C83C-CC00-AD1A504600EF}"/>
          </ac:spMkLst>
        </pc:spChg>
        <pc:spChg chg="mod topLvl">
          <ac:chgData name="VALENTINA FRANCO VELASQUEZ" userId="dc6fdba3-44bb-466c-b873-0537c8c9ffba" providerId="ADAL" clId="{61D32474-1A7F-4C0B-BF75-355EA7E224F3}" dt="2026-06-01T15:27:49.818" v="4974" actId="164"/>
          <ac:spMkLst>
            <pc:docMk/>
            <pc:sldMk cId="1605227594" sldId="292"/>
            <ac:spMk id="11" creationId="{70A70CD7-3ACA-1566-28AE-4CCBC53D827F}"/>
          </ac:spMkLst>
        </pc:spChg>
        <pc:spChg chg="mod">
          <ac:chgData name="VALENTINA FRANCO VELASQUEZ" userId="dc6fdba3-44bb-466c-b873-0537c8c9ffba" providerId="ADAL" clId="{61D32474-1A7F-4C0B-BF75-355EA7E224F3}" dt="2026-06-01T20:00:45.794" v="6589" actId="207"/>
          <ac:spMkLst>
            <pc:docMk/>
            <pc:sldMk cId="1605227594" sldId="292"/>
            <ac:spMk id="12" creationId="{E8551398-190A-8A20-7C9F-20372A482FE9}"/>
          </ac:spMkLst>
        </pc:spChg>
        <pc:spChg chg="mod topLvl">
          <ac:chgData name="VALENTINA FRANCO VELASQUEZ" userId="dc6fdba3-44bb-466c-b873-0537c8c9ffba" providerId="ADAL" clId="{61D32474-1A7F-4C0B-BF75-355EA7E224F3}" dt="2026-06-01T21:45:18.149" v="7581" actId="207"/>
          <ac:spMkLst>
            <pc:docMk/>
            <pc:sldMk cId="1605227594" sldId="292"/>
            <ac:spMk id="14" creationId="{74F83D86-06B1-F98E-99CE-1B7BBA106B09}"/>
          </ac:spMkLst>
        </pc:spChg>
        <pc:spChg chg="mod topLvl">
          <ac:chgData name="VALENTINA FRANCO VELASQUEZ" userId="dc6fdba3-44bb-466c-b873-0537c8c9ffba" providerId="ADAL" clId="{61D32474-1A7F-4C0B-BF75-355EA7E224F3}" dt="2026-06-01T21:45:18.149" v="7581" actId="207"/>
          <ac:spMkLst>
            <pc:docMk/>
            <pc:sldMk cId="1605227594" sldId="292"/>
            <ac:spMk id="16" creationId="{AC327AB0-796D-A44F-9458-AA4044F72384}"/>
          </ac:spMkLst>
        </pc:spChg>
        <pc:spChg chg="mod topLvl">
          <ac:chgData name="VALENTINA FRANCO VELASQUEZ" userId="dc6fdba3-44bb-466c-b873-0537c8c9ffba" providerId="ADAL" clId="{61D32474-1A7F-4C0B-BF75-355EA7E224F3}" dt="2026-06-01T21:45:18.149" v="7581" actId="207"/>
          <ac:spMkLst>
            <pc:docMk/>
            <pc:sldMk cId="1605227594" sldId="292"/>
            <ac:spMk id="18" creationId="{1EF2670A-6BD9-40DB-F11C-57BC3549F822}"/>
          </ac:spMkLst>
        </pc:spChg>
        <pc:spChg chg="add del mod topLvl">
          <ac:chgData name="VALENTINA FRANCO VELASQUEZ" userId="dc6fdba3-44bb-466c-b873-0537c8c9ffba" providerId="ADAL" clId="{61D32474-1A7F-4C0B-BF75-355EA7E224F3}" dt="2026-06-01T21:41:10.569" v="7560" actId="20577"/>
          <ac:spMkLst>
            <pc:docMk/>
            <pc:sldMk cId="1605227594" sldId="292"/>
            <ac:spMk id="20" creationId="{AF1A2D62-2FD7-190E-D105-F130470A1BB9}"/>
          </ac:spMkLst>
        </pc:spChg>
        <pc:spChg chg="mod topLvl">
          <ac:chgData name="VALENTINA FRANCO VELASQUEZ" userId="dc6fdba3-44bb-466c-b873-0537c8c9ffba" providerId="ADAL" clId="{61D32474-1A7F-4C0B-BF75-355EA7E224F3}" dt="2026-06-01T21:45:18.149" v="7581" actId="207"/>
          <ac:spMkLst>
            <pc:docMk/>
            <pc:sldMk cId="1605227594" sldId="292"/>
            <ac:spMk id="22" creationId="{2BEEB9EC-80C4-AE74-E07D-9F5A5CC165AC}"/>
          </ac:spMkLst>
        </pc:spChg>
        <pc:spChg chg="add mod">
          <ac:chgData name="VALENTINA FRANCO VELASQUEZ" userId="dc6fdba3-44bb-466c-b873-0537c8c9ffba" providerId="ADAL" clId="{61D32474-1A7F-4C0B-BF75-355EA7E224F3}" dt="2026-06-01T20:22:46.724" v="6725" actId="208"/>
          <ac:spMkLst>
            <pc:docMk/>
            <pc:sldMk cId="1605227594" sldId="292"/>
            <ac:spMk id="23" creationId="{C319F97A-F295-A777-7CE4-7B871DCDF699}"/>
          </ac:spMkLst>
        </pc:spChg>
        <pc:spChg chg="mod topLvl">
          <ac:chgData name="VALENTINA FRANCO VELASQUEZ" userId="dc6fdba3-44bb-466c-b873-0537c8c9ffba" providerId="ADAL" clId="{61D32474-1A7F-4C0B-BF75-355EA7E224F3}" dt="2026-06-01T20:02:11.246" v="6598" actId="207"/>
          <ac:spMkLst>
            <pc:docMk/>
            <pc:sldMk cId="1605227594" sldId="292"/>
            <ac:spMk id="24" creationId="{BB730A5A-5B23-012E-E9AF-7859A4432353}"/>
          </ac:spMkLst>
        </pc:spChg>
        <pc:spChg chg="del mod topLvl">
          <ac:chgData name="VALENTINA FRANCO VELASQUEZ" userId="dc6fdba3-44bb-466c-b873-0537c8c9ffba" providerId="ADAL" clId="{61D32474-1A7F-4C0B-BF75-355EA7E224F3}" dt="2026-06-01T20:02:26.871" v="6601" actId="478"/>
          <ac:spMkLst>
            <pc:docMk/>
            <pc:sldMk cId="1605227594" sldId="292"/>
            <ac:spMk id="25" creationId="{F568E016-21E5-F598-C720-DC35966433CE}"/>
          </ac:spMkLst>
        </pc:spChg>
        <pc:spChg chg="mod">
          <ac:chgData name="VALENTINA FRANCO VELASQUEZ" userId="dc6fdba3-44bb-466c-b873-0537c8c9ffba" providerId="ADAL" clId="{61D32474-1A7F-4C0B-BF75-355EA7E224F3}" dt="2026-06-01T20:02:22.888" v="6600" actId="207"/>
          <ac:spMkLst>
            <pc:docMk/>
            <pc:sldMk cId="1605227594" sldId="292"/>
            <ac:spMk id="27" creationId="{C0C3F7E9-37EF-AF22-A7CA-5AAD36FF35BB}"/>
          </ac:spMkLst>
        </pc:spChg>
        <pc:spChg chg="del mod topLvl">
          <ac:chgData name="VALENTINA FRANCO VELASQUEZ" userId="dc6fdba3-44bb-466c-b873-0537c8c9ffba" providerId="ADAL" clId="{61D32474-1A7F-4C0B-BF75-355EA7E224F3}" dt="2026-06-01T20:03:49.952" v="6619" actId="478"/>
          <ac:spMkLst>
            <pc:docMk/>
            <pc:sldMk cId="1605227594" sldId="292"/>
            <ac:spMk id="28" creationId="{6423CA04-C5D6-B537-9956-E8B69F82DBA0}"/>
          </ac:spMkLst>
        </pc:spChg>
        <pc:spChg chg="mod topLvl">
          <ac:chgData name="VALENTINA FRANCO VELASQUEZ" userId="dc6fdba3-44bb-466c-b873-0537c8c9ffba" providerId="ADAL" clId="{61D32474-1A7F-4C0B-BF75-355EA7E224F3}" dt="2026-06-01T20:03:40.820" v="6618" actId="207"/>
          <ac:spMkLst>
            <pc:docMk/>
            <pc:sldMk cId="1605227594" sldId="292"/>
            <ac:spMk id="30" creationId="{ED8A132A-24AE-E76A-D397-F4802A9F15BF}"/>
          </ac:spMkLst>
        </pc:spChg>
        <pc:spChg chg="add mod ord">
          <ac:chgData name="VALENTINA FRANCO VELASQUEZ" userId="dc6fdba3-44bb-466c-b873-0537c8c9ffba" providerId="ADAL" clId="{61D32474-1A7F-4C0B-BF75-355EA7E224F3}" dt="2026-06-01T20:03:23.865" v="6616" actId="167"/>
          <ac:spMkLst>
            <pc:docMk/>
            <pc:sldMk cId="1605227594" sldId="292"/>
            <ac:spMk id="31" creationId="{810E7D34-0DAD-FAEF-1BD4-2A0EE8D2F02D}"/>
          </ac:spMkLst>
        </pc:spChg>
        <pc:spChg chg="add mod">
          <ac:chgData name="VALENTINA FRANCO VELASQUEZ" userId="dc6fdba3-44bb-466c-b873-0537c8c9ffba" providerId="ADAL" clId="{61D32474-1A7F-4C0B-BF75-355EA7E224F3}" dt="2026-06-01T20:09:09.795" v="6670" actId="693"/>
          <ac:spMkLst>
            <pc:docMk/>
            <pc:sldMk cId="1605227594" sldId="292"/>
            <ac:spMk id="32" creationId="{88966C9B-423F-8777-3C62-4B0BBE2C067E}"/>
          </ac:spMkLst>
        </pc:spChg>
        <pc:spChg chg="mod">
          <ac:chgData name="VALENTINA FRANCO VELASQUEZ" userId="dc6fdba3-44bb-466c-b873-0537c8c9ffba" providerId="ADAL" clId="{61D32474-1A7F-4C0B-BF75-355EA7E224F3}" dt="2026-06-01T20:56:56.168" v="6887"/>
          <ac:spMkLst>
            <pc:docMk/>
            <pc:sldMk cId="1605227594" sldId="292"/>
            <ac:spMk id="34" creationId="{A286A7A7-A23D-5BB9-ED9B-1776B6274310}"/>
          </ac:spMkLst>
        </pc:spChg>
        <pc:spChg chg="mod">
          <ac:chgData name="VALENTINA FRANCO VELASQUEZ" userId="dc6fdba3-44bb-466c-b873-0537c8c9ffba" providerId="ADAL" clId="{61D32474-1A7F-4C0B-BF75-355EA7E224F3}" dt="2026-06-01T20:59:45.436" v="6933" actId="14100"/>
          <ac:spMkLst>
            <pc:docMk/>
            <pc:sldMk cId="1605227594" sldId="292"/>
            <ac:spMk id="35" creationId="{5D4EFD24-6D7D-1B4C-2B0F-723D72F1CE73}"/>
          </ac:spMkLst>
        </pc:spChg>
        <pc:spChg chg="add mod ord">
          <ac:chgData name="VALENTINA FRANCO VELASQUEZ" userId="dc6fdba3-44bb-466c-b873-0537c8c9ffba" providerId="ADAL" clId="{61D32474-1A7F-4C0B-BF75-355EA7E224F3}" dt="2026-06-01T21:11:13.014" v="7063" actId="167"/>
          <ac:spMkLst>
            <pc:docMk/>
            <pc:sldMk cId="1605227594" sldId="292"/>
            <ac:spMk id="36" creationId="{E2D1A8B3-CD2B-6906-5336-98467B33ACB3}"/>
          </ac:spMkLst>
        </pc:spChg>
        <pc:spChg chg="add mod ord">
          <ac:chgData name="VALENTINA FRANCO VELASQUEZ" userId="dc6fdba3-44bb-466c-b873-0537c8c9ffba" providerId="ADAL" clId="{61D32474-1A7F-4C0B-BF75-355EA7E224F3}" dt="2026-06-01T21:41:08.331" v="7558" actId="167"/>
          <ac:spMkLst>
            <pc:docMk/>
            <pc:sldMk cId="1605227594" sldId="292"/>
            <ac:spMk id="37" creationId="{E1CAF4F3-63B1-27FA-4E27-09258649059D}"/>
          </ac:spMkLst>
        </pc:spChg>
        <pc:spChg chg="add mod">
          <ac:chgData name="VALENTINA FRANCO VELASQUEZ" userId="dc6fdba3-44bb-466c-b873-0537c8c9ffba" providerId="ADAL" clId="{61D32474-1A7F-4C0B-BF75-355EA7E224F3}" dt="2026-06-01T21:41:34.914" v="7564" actId="164"/>
          <ac:spMkLst>
            <pc:docMk/>
            <pc:sldMk cId="1605227594" sldId="292"/>
            <ac:spMk id="43" creationId="{8C45876C-1F11-61D8-B7F4-EB2A8C1F3AB6}"/>
          </ac:spMkLst>
        </pc:spChg>
        <pc:spChg chg="add mod">
          <ac:chgData name="VALENTINA FRANCO VELASQUEZ" userId="dc6fdba3-44bb-466c-b873-0537c8c9ffba" providerId="ADAL" clId="{61D32474-1A7F-4C0B-BF75-355EA7E224F3}" dt="2026-06-01T16:45:45.573" v="6230" actId="1076"/>
          <ac:spMkLst>
            <pc:docMk/>
            <pc:sldMk cId="1605227594" sldId="292"/>
            <ac:spMk id="49" creationId="{AC4BFA2E-C420-67B6-2E69-879A06BA6F1B}"/>
          </ac:spMkLst>
        </pc:spChg>
        <pc:grpChg chg="mod">
          <ac:chgData name="VALENTINA FRANCO VELASQUEZ" userId="dc6fdba3-44bb-466c-b873-0537c8c9ffba" providerId="ADAL" clId="{61D32474-1A7F-4C0B-BF75-355EA7E224F3}" dt="2026-06-01T14:56:13.624" v="4662" actId="1076"/>
          <ac:grpSpMkLst>
            <pc:docMk/>
            <pc:sldMk cId="1605227594" sldId="292"/>
            <ac:grpSpMk id="4" creationId="{C874B083-DA3C-B7C8-958A-CA0C21C88933}"/>
          </ac:grpSpMkLst>
        </pc:grpChg>
        <pc:grpChg chg="del mod">
          <ac:chgData name="VALENTINA FRANCO VELASQUEZ" userId="dc6fdba3-44bb-466c-b873-0537c8c9ffba" providerId="ADAL" clId="{61D32474-1A7F-4C0B-BF75-355EA7E224F3}" dt="2026-06-01T15:27:39.313" v="4972" actId="165"/>
          <ac:grpSpMkLst>
            <pc:docMk/>
            <pc:sldMk cId="1605227594" sldId="292"/>
            <ac:grpSpMk id="23" creationId="{2A44A0F1-7483-0A95-9AC0-2CC4F0E7FBA2}"/>
          </ac:grpSpMkLst>
        </pc:grpChg>
        <pc:grpChg chg="add del mod">
          <ac:chgData name="VALENTINA FRANCO VELASQUEZ" userId="dc6fdba3-44bb-466c-b873-0537c8c9ffba" providerId="ADAL" clId="{61D32474-1A7F-4C0B-BF75-355EA7E224F3}" dt="2026-06-01T15:27:39.313" v="4972" actId="165"/>
          <ac:grpSpMkLst>
            <pc:docMk/>
            <pc:sldMk cId="1605227594" sldId="292"/>
            <ac:grpSpMk id="31" creationId="{1AC956A8-602E-2D53-FB13-4026C7F98DDD}"/>
          </ac:grpSpMkLst>
        </pc:grpChg>
        <pc:grpChg chg="add mod">
          <ac:chgData name="VALENTINA FRANCO VELASQUEZ" userId="dc6fdba3-44bb-466c-b873-0537c8c9ffba" providerId="ADAL" clId="{61D32474-1A7F-4C0B-BF75-355EA7E224F3}" dt="2026-06-01T20:56:56.168" v="6887"/>
          <ac:grpSpMkLst>
            <pc:docMk/>
            <pc:sldMk cId="1605227594" sldId="292"/>
            <ac:grpSpMk id="33" creationId="{CF62AC1A-2448-C81C-EDA8-B299972965EC}"/>
          </ac:grpSpMkLst>
        </pc:grpChg>
        <pc:grpChg chg="add mod">
          <ac:chgData name="VALENTINA FRANCO VELASQUEZ" userId="dc6fdba3-44bb-466c-b873-0537c8c9ffba" providerId="ADAL" clId="{61D32474-1A7F-4C0B-BF75-355EA7E224F3}" dt="2026-06-01T21:41:41.825" v="7565" actId="1076"/>
          <ac:grpSpMkLst>
            <pc:docMk/>
            <pc:sldMk cId="1605227594" sldId="292"/>
            <ac:grpSpMk id="38" creationId="{42465A8A-D8BC-82ED-31DD-F63922D671FA}"/>
          </ac:grpSpMkLst>
        </pc:grpChg>
        <pc:grpChg chg="add mod">
          <ac:chgData name="VALENTINA FRANCO VELASQUEZ" userId="dc6fdba3-44bb-466c-b873-0537c8c9ffba" providerId="ADAL" clId="{61D32474-1A7F-4C0B-BF75-355EA7E224F3}" dt="2026-06-01T21:41:26.168" v="7561" actId="1076"/>
          <ac:grpSpMkLst>
            <pc:docMk/>
            <pc:sldMk cId="1605227594" sldId="292"/>
            <ac:grpSpMk id="47" creationId="{92CFD4DF-7631-4ACF-8B33-E278B42245B7}"/>
          </ac:grpSpMkLst>
        </pc:grpChg>
        <pc:grpChg chg="mod">
          <ac:chgData name="VALENTINA FRANCO VELASQUEZ" userId="dc6fdba3-44bb-466c-b873-0537c8c9ffba" providerId="ADAL" clId="{61D32474-1A7F-4C0B-BF75-355EA7E224F3}" dt="2026-06-01T15:27:56.498" v="4975" actId="1076"/>
          <ac:grpSpMkLst>
            <pc:docMk/>
            <pc:sldMk cId="1605227594" sldId="292"/>
            <ac:grpSpMk id="48" creationId="{21ECD325-D016-945A-CC7B-3FC1A9F9E376}"/>
          </ac:grpSpMkLst>
        </pc:grpChg>
        <pc:picChg chg="mod">
          <ac:chgData name="VALENTINA FRANCO VELASQUEZ" userId="dc6fdba3-44bb-466c-b873-0537c8c9ffba" providerId="ADAL" clId="{61D32474-1A7F-4C0B-BF75-355EA7E224F3}" dt="2026-06-01T21:41:34.914" v="7564" actId="164"/>
          <ac:picMkLst>
            <pc:docMk/>
            <pc:sldMk cId="1605227594" sldId="292"/>
            <ac:picMk id="19" creationId="{BD6169B1-9902-E061-EAE4-52341C58B46B}"/>
          </ac:picMkLst>
        </pc:picChg>
        <pc:cxnChg chg="mod">
          <ac:chgData name="VALENTINA FRANCO VELASQUEZ" userId="dc6fdba3-44bb-466c-b873-0537c8c9ffba" providerId="ADAL" clId="{61D32474-1A7F-4C0B-BF75-355EA7E224F3}" dt="2026-06-01T20:01:03.396" v="6590" actId="208"/>
          <ac:cxnSpMkLst>
            <pc:docMk/>
            <pc:sldMk cId="1605227594" sldId="292"/>
            <ac:cxnSpMk id="13" creationId="{85250C5E-249C-612B-04E5-31DCAE4D95D8}"/>
          </ac:cxnSpMkLst>
        </pc:cxnChg>
        <pc:cxnChg chg="mod">
          <ac:chgData name="VALENTINA FRANCO VELASQUEZ" userId="dc6fdba3-44bb-466c-b873-0537c8c9ffba" providerId="ADAL" clId="{61D32474-1A7F-4C0B-BF75-355EA7E224F3}" dt="2026-06-01T20:01:03.396" v="6590" actId="208"/>
          <ac:cxnSpMkLst>
            <pc:docMk/>
            <pc:sldMk cId="1605227594" sldId="292"/>
            <ac:cxnSpMk id="15" creationId="{F908669A-54AE-EBCD-5AC0-454819610DA0}"/>
          </ac:cxnSpMkLst>
        </pc:cxnChg>
        <pc:cxnChg chg="mod">
          <ac:chgData name="VALENTINA FRANCO VELASQUEZ" userId="dc6fdba3-44bb-466c-b873-0537c8c9ffba" providerId="ADAL" clId="{61D32474-1A7F-4C0B-BF75-355EA7E224F3}" dt="2026-06-01T20:01:03.396" v="6590" actId="208"/>
          <ac:cxnSpMkLst>
            <pc:docMk/>
            <pc:sldMk cId="1605227594" sldId="292"/>
            <ac:cxnSpMk id="17" creationId="{A91FD373-4743-FDBD-D7F5-53AE71F4B571}"/>
          </ac:cxnSpMkLst>
        </pc:cxnChg>
        <pc:cxnChg chg="mod topLvl">
          <ac:chgData name="VALENTINA FRANCO VELASQUEZ" userId="dc6fdba3-44bb-466c-b873-0537c8c9ffba" providerId="ADAL" clId="{61D32474-1A7F-4C0B-BF75-355EA7E224F3}" dt="2026-06-01T21:45:08.147" v="7580" actId="208"/>
          <ac:cxnSpMkLst>
            <pc:docMk/>
            <pc:sldMk cId="1605227594" sldId="292"/>
            <ac:cxnSpMk id="21" creationId="{0A77770E-C21D-1F3B-5CC9-36D05248A71D}"/>
          </ac:cxnSpMkLst>
        </pc:cxnChg>
        <pc:cxnChg chg="mod">
          <ac:chgData name="VALENTINA FRANCO VELASQUEZ" userId="dc6fdba3-44bb-466c-b873-0537c8c9ffba" providerId="ADAL" clId="{61D32474-1A7F-4C0B-BF75-355EA7E224F3}" dt="2026-06-01T20:02:19.537" v="6599" actId="208"/>
          <ac:cxnSpMkLst>
            <pc:docMk/>
            <pc:sldMk cId="1605227594" sldId="292"/>
            <ac:cxnSpMk id="26" creationId="{7C1538D2-EBC5-E82D-0FAA-8C3F9439AD5A}"/>
          </ac:cxnSpMkLst>
        </pc:cxnChg>
        <pc:cxnChg chg="mod">
          <ac:chgData name="VALENTINA FRANCO VELASQUEZ" userId="dc6fdba3-44bb-466c-b873-0537c8c9ffba" providerId="ADAL" clId="{61D32474-1A7F-4C0B-BF75-355EA7E224F3}" dt="2026-06-01T20:03:40.820" v="6618" actId="207"/>
          <ac:cxnSpMkLst>
            <pc:docMk/>
            <pc:sldMk cId="1605227594" sldId="292"/>
            <ac:cxnSpMk id="29" creationId="{414B28C2-253F-37FA-DE3F-27319BF5B63D}"/>
          </ac:cxnSpMkLst>
        </pc:cxnChg>
      </pc:sldChg>
      <pc:sldChg chg="addSp delSp modSp add mod">
        <pc:chgData name="VALENTINA FRANCO VELASQUEZ" userId="dc6fdba3-44bb-466c-b873-0537c8c9ffba" providerId="ADAL" clId="{61D32474-1A7F-4C0B-BF75-355EA7E224F3}" dt="2026-06-01T21:11:40.764" v="7070" actId="207"/>
        <pc:sldMkLst>
          <pc:docMk/>
          <pc:sldMk cId="1183820344" sldId="293"/>
        </pc:sldMkLst>
        <pc:spChg chg="mod">
          <ac:chgData name="VALENTINA FRANCO VELASQUEZ" userId="dc6fdba3-44bb-466c-b873-0537c8c9ffba" providerId="ADAL" clId="{61D32474-1A7F-4C0B-BF75-355EA7E224F3}" dt="2026-06-01T21:11:40.764" v="7070" actId="207"/>
          <ac:spMkLst>
            <pc:docMk/>
            <pc:sldMk cId="1183820344" sldId="293"/>
            <ac:spMk id="2" creationId="{9BE93BD2-E86F-0D74-53C2-92BFD254FCEB}"/>
          </ac:spMkLst>
        </pc:spChg>
        <pc:spChg chg="add del mod">
          <ac:chgData name="VALENTINA FRANCO VELASQUEZ" userId="dc6fdba3-44bb-466c-b873-0537c8c9ffba" providerId="ADAL" clId="{61D32474-1A7F-4C0B-BF75-355EA7E224F3}" dt="2026-06-01T20:55:55.514" v="6861" actId="478"/>
          <ac:spMkLst>
            <pc:docMk/>
            <pc:sldMk cId="1183820344" sldId="293"/>
            <ac:spMk id="3" creationId="{CCBCA562-8FAB-CF15-80C8-0708B7118506}"/>
          </ac:spMkLst>
        </pc:spChg>
        <pc:spChg chg="add del mod">
          <ac:chgData name="VALENTINA FRANCO VELASQUEZ" userId="dc6fdba3-44bb-466c-b873-0537c8c9ffba" providerId="ADAL" clId="{61D32474-1A7F-4C0B-BF75-355EA7E224F3}" dt="2026-06-01T15:44:32.203" v="5352" actId="478"/>
          <ac:spMkLst>
            <pc:docMk/>
            <pc:sldMk cId="1183820344" sldId="293"/>
            <ac:spMk id="4" creationId="{88A39CAB-18BE-4F23-F9D7-ACDCE31478E0}"/>
          </ac:spMkLst>
        </pc:spChg>
        <pc:spChg chg="mod">
          <ac:chgData name="VALENTINA FRANCO VELASQUEZ" userId="dc6fdba3-44bb-466c-b873-0537c8c9ffba" providerId="ADAL" clId="{61D32474-1A7F-4C0B-BF75-355EA7E224F3}" dt="2026-06-01T20:57:03.890" v="6889"/>
          <ac:spMkLst>
            <pc:docMk/>
            <pc:sldMk cId="1183820344" sldId="293"/>
            <ac:spMk id="5" creationId="{970DE13C-FE5C-3244-EA9E-EFB7A329750D}"/>
          </ac:spMkLst>
        </pc:spChg>
        <pc:spChg chg="del">
          <ac:chgData name="VALENTINA FRANCO VELASQUEZ" userId="dc6fdba3-44bb-466c-b873-0537c8c9ffba" providerId="ADAL" clId="{61D32474-1A7F-4C0B-BF75-355EA7E224F3}" dt="2026-06-01T15:44:30.115" v="5351" actId="478"/>
          <ac:spMkLst>
            <pc:docMk/>
            <pc:sldMk cId="1183820344" sldId="293"/>
            <ac:spMk id="6" creationId="{032FC27B-5630-D65F-45A3-A103A6C35090}"/>
          </ac:spMkLst>
        </pc:spChg>
        <pc:spChg chg="mod">
          <ac:chgData name="VALENTINA FRANCO VELASQUEZ" userId="dc6fdba3-44bb-466c-b873-0537c8c9ffba" providerId="ADAL" clId="{61D32474-1A7F-4C0B-BF75-355EA7E224F3}" dt="2026-06-01T21:00:03.503" v="6937" actId="14100"/>
          <ac:spMkLst>
            <pc:docMk/>
            <pc:sldMk cId="1183820344" sldId="293"/>
            <ac:spMk id="6" creationId="{8B130DD2-F96A-1082-AD69-CB313762E9C2}"/>
          </ac:spMkLst>
        </pc:spChg>
        <pc:spChg chg="add mod ord">
          <ac:chgData name="VALENTINA FRANCO VELASQUEZ" userId="dc6fdba3-44bb-466c-b873-0537c8c9ffba" providerId="ADAL" clId="{61D32474-1A7F-4C0B-BF75-355EA7E224F3}" dt="2026-06-01T21:11:36.221" v="7069" actId="167"/>
          <ac:spMkLst>
            <pc:docMk/>
            <pc:sldMk cId="1183820344" sldId="293"/>
            <ac:spMk id="8" creationId="{732A85E1-6771-0E1B-E81C-0027E08CB352}"/>
          </ac:spMkLst>
        </pc:spChg>
        <pc:spChg chg="mod">
          <ac:chgData name="VALENTINA FRANCO VELASQUEZ" userId="dc6fdba3-44bb-466c-b873-0537c8c9ffba" providerId="ADAL" clId="{61D32474-1A7F-4C0B-BF75-355EA7E224F3}" dt="2026-06-01T15:44:43.458" v="5353" actId="1076"/>
          <ac:spMkLst>
            <pc:docMk/>
            <pc:sldMk cId="1183820344" sldId="293"/>
            <ac:spMk id="11" creationId="{C1C2DA1C-D780-94E2-144D-26ACE1A80051}"/>
          </ac:spMkLst>
        </pc:spChg>
        <pc:spChg chg="mod">
          <ac:chgData name="VALENTINA FRANCO VELASQUEZ" userId="dc6fdba3-44bb-466c-b873-0537c8c9ffba" providerId="ADAL" clId="{61D32474-1A7F-4C0B-BF75-355EA7E224F3}" dt="2026-06-01T15:44:43.458" v="5353" actId="1076"/>
          <ac:spMkLst>
            <pc:docMk/>
            <pc:sldMk cId="1183820344" sldId="293"/>
            <ac:spMk id="12" creationId="{DD31CA91-A129-C9E0-3CD1-9C1DBFAF6A66}"/>
          </ac:spMkLst>
        </pc:spChg>
        <pc:spChg chg="mod">
          <ac:chgData name="VALENTINA FRANCO VELASQUEZ" userId="dc6fdba3-44bb-466c-b873-0537c8c9ffba" providerId="ADAL" clId="{61D32474-1A7F-4C0B-BF75-355EA7E224F3}" dt="2026-06-01T16:09:02.145" v="5863" actId="14100"/>
          <ac:spMkLst>
            <pc:docMk/>
            <pc:sldMk cId="1183820344" sldId="293"/>
            <ac:spMk id="13" creationId="{C71B4639-AD48-35E2-57E9-3BCD6844FB28}"/>
          </ac:spMkLst>
        </pc:spChg>
        <pc:spChg chg="mod">
          <ac:chgData name="VALENTINA FRANCO VELASQUEZ" userId="dc6fdba3-44bb-466c-b873-0537c8c9ffba" providerId="ADAL" clId="{61D32474-1A7F-4C0B-BF75-355EA7E224F3}" dt="2026-06-01T15:44:55.260" v="5360" actId="20577"/>
          <ac:spMkLst>
            <pc:docMk/>
            <pc:sldMk cId="1183820344" sldId="293"/>
            <ac:spMk id="16" creationId="{CBE363BF-9E51-B2AB-4A53-9DD5A5C518CE}"/>
          </ac:spMkLst>
        </pc:spChg>
        <pc:spChg chg="mod">
          <ac:chgData name="VALENTINA FRANCO VELASQUEZ" userId="dc6fdba3-44bb-466c-b873-0537c8c9ffba" providerId="ADAL" clId="{61D32474-1A7F-4C0B-BF75-355EA7E224F3}" dt="2026-06-01T15:44:46.518" v="5355" actId="20577"/>
          <ac:spMkLst>
            <pc:docMk/>
            <pc:sldMk cId="1183820344" sldId="293"/>
            <ac:spMk id="48" creationId="{D5831ACB-DC90-11EE-2360-C81E6A14BDEB}"/>
          </ac:spMkLst>
        </pc:spChg>
        <pc:grpChg chg="add mod">
          <ac:chgData name="VALENTINA FRANCO VELASQUEZ" userId="dc6fdba3-44bb-466c-b873-0537c8c9ffba" providerId="ADAL" clId="{61D32474-1A7F-4C0B-BF75-355EA7E224F3}" dt="2026-06-01T20:57:03.890" v="6889"/>
          <ac:grpSpMkLst>
            <pc:docMk/>
            <pc:sldMk cId="1183820344" sldId="293"/>
            <ac:grpSpMk id="4" creationId="{3B4A8F37-8561-E915-C447-5522A9A4314E}"/>
          </ac:grpSpMkLst>
        </pc:grpChg>
        <pc:picChg chg="add mod">
          <ac:chgData name="VALENTINA FRANCO VELASQUEZ" userId="dc6fdba3-44bb-466c-b873-0537c8c9ffba" providerId="ADAL" clId="{61D32474-1A7F-4C0B-BF75-355EA7E224F3}" dt="2026-06-01T15:47:01.250" v="5506" actId="1076"/>
          <ac:picMkLst>
            <pc:docMk/>
            <pc:sldMk cId="1183820344" sldId="293"/>
            <ac:picMk id="7" creationId="{3555F07F-F99A-BDC6-D186-2A50823790A0}"/>
          </ac:picMkLst>
        </pc:picChg>
        <pc:picChg chg="add mod">
          <ac:chgData name="VALENTINA FRANCO VELASQUEZ" userId="dc6fdba3-44bb-466c-b873-0537c8c9ffba" providerId="ADAL" clId="{61D32474-1A7F-4C0B-BF75-355EA7E224F3}" dt="2026-06-01T15:47:01.250" v="5506" actId="1076"/>
          <ac:picMkLst>
            <pc:docMk/>
            <pc:sldMk cId="1183820344" sldId="293"/>
            <ac:picMk id="9" creationId="{110A10BF-CD29-19B9-2741-FB83EF84D4FC}"/>
          </ac:picMkLst>
        </pc:picChg>
        <pc:picChg chg="add mod">
          <ac:chgData name="VALENTINA FRANCO VELASQUEZ" userId="dc6fdba3-44bb-466c-b873-0537c8c9ffba" providerId="ADAL" clId="{61D32474-1A7F-4C0B-BF75-355EA7E224F3}" dt="2026-06-01T15:47:29.537" v="5513" actId="1076"/>
          <ac:picMkLst>
            <pc:docMk/>
            <pc:sldMk cId="1183820344" sldId="293"/>
            <ac:picMk id="15" creationId="{76D223BA-ADB1-20F5-6ACF-18E9AD7E9369}"/>
          </ac:picMkLst>
        </pc:picChg>
        <pc:picChg chg="add del mod">
          <ac:chgData name="VALENTINA FRANCO VELASQUEZ" userId="dc6fdba3-44bb-466c-b873-0537c8c9ffba" providerId="ADAL" clId="{61D32474-1A7F-4C0B-BF75-355EA7E224F3}" dt="2026-06-01T15:44:52.851" v="5358" actId="478"/>
          <ac:picMkLst>
            <pc:docMk/>
            <pc:sldMk cId="1183820344" sldId="293"/>
            <ac:picMk id="18" creationId="{6B4F7EF9-B5FE-DECD-E109-6558A856560C}"/>
          </ac:picMkLst>
        </pc:picChg>
        <pc:picChg chg="add mod">
          <ac:chgData name="VALENTINA FRANCO VELASQUEZ" userId="dc6fdba3-44bb-466c-b873-0537c8c9ffba" providerId="ADAL" clId="{61D32474-1A7F-4C0B-BF75-355EA7E224F3}" dt="2026-06-01T15:48:14.790" v="5520" actId="1076"/>
          <ac:picMkLst>
            <pc:docMk/>
            <pc:sldMk cId="1183820344" sldId="293"/>
            <ac:picMk id="19" creationId="{4000EF34-B117-6126-C0F7-CE96422B6F80}"/>
          </ac:picMkLst>
        </pc:picChg>
        <pc:picChg chg="add del mod">
          <ac:chgData name="VALENTINA FRANCO VELASQUEZ" userId="dc6fdba3-44bb-466c-b873-0537c8c9ffba" providerId="ADAL" clId="{61D32474-1A7F-4C0B-BF75-355EA7E224F3}" dt="2026-06-01T15:44:52.851" v="5358" actId="478"/>
          <ac:picMkLst>
            <pc:docMk/>
            <pc:sldMk cId="1183820344" sldId="293"/>
            <ac:picMk id="20" creationId="{D8A63841-ECA8-7529-0FC8-C65CADE6FD94}"/>
          </ac:picMkLst>
        </pc:picChg>
        <pc:picChg chg="del mod">
          <ac:chgData name="VALENTINA FRANCO VELASQUEZ" userId="dc6fdba3-44bb-466c-b873-0537c8c9ffba" providerId="ADAL" clId="{61D32474-1A7F-4C0B-BF75-355EA7E224F3}" dt="2026-06-01T15:46:43.626" v="5379" actId="478"/>
          <ac:picMkLst>
            <pc:docMk/>
            <pc:sldMk cId="1183820344" sldId="293"/>
            <ac:picMk id="22" creationId="{04AAB2DF-9DA9-BCEC-4CF0-D89FC37113B5}"/>
          </ac:picMkLst>
        </pc:picChg>
        <pc:picChg chg="del mod">
          <ac:chgData name="VALENTINA FRANCO VELASQUEZ" userId="dc6fdba3-44bb-466c-b873-0537c8c9ffba" providerId="ADAL" clId="{61D32474-1A7F-4C0B-BF75-355EA7E224F3}" dt="2026-06-01T15:46:43.626" v="5379" actId="478"/>
          <ac:picMkLst>
            <pc:docMk/>
            <pc:sldMk cId="1183820344" sldId="293"/>
            <ac:picMk id="26" creationId="{764C852B-E574-1E57-A7F7-C64BEA0F15B1}"/>
          </ac:picMkLst>
        </pc:picChg>
        <pc:cxnChg chg="mod">
          <ac:chgData name="VALENTINA FRANCO VELASQUEZ" userId="dc6fdba3-44bb-466c-b873-0537c8c9ffba" providerId="ADAL" clId="{61D32474-1A7F-4C0B-BF75-355EA7E224F3}" dt="2026-06-01T15:44:43.458" v="5353" actId="1076"/>
          <ac:cxnSpMkLst>
            <pc:docMk/>
            <pc:sldMk cId="1183820344" sldId="293"/>
            <ac:cxnSpMk id="14" creationId="{8BCFB883-04F3-6600-0B08-980475F97FC9}"/>
          </ac:cxnSpMkLst>
        </pc:cxnChg>
      </pc:sldChg>
      <pc:sldChg chg="addSp delSp modSp add mod">
        <pc:chgData name="VALENTINA FRANCO VELASQUEZ" userId="dc6fdba3-44bb-466c-b873-0537c8c9ffba" providerId="ADAL" clId="{61D32474-1A7F-4C0B-BF75-355EA7E224F3}" dt="2026-06-01T21:25:01.178" v="7428" actId="1076"/>
        <pc:sldMkLst>
          <pc:docMk/>
          <pc:sldMk cId="424969103" sldId="294"/>
        </pc:sldMkLst>
        <pc:spChg chg="add del mod">
          <ac:chgData name="VALENTINA FRANCO VELASQUEZ" userId="dc6fdba3-44bb-466c-b873-0537c8c9ffba" providerId="ADAL" clId="{61D32474-1A7F-4C0B-BF75-355EA7E224F3}" dt="2026-06-01T21:11:51.677" v="7073" actId="207"/>
          <ac:spMkLst>
            <pc:docMk/>
            <pc:sldMk cId="424969103" sldId="294"/>
            <ac:spMk id="2" creationId="{28EFC51A-0439-26E5-1506-6430891598DC}"/>
          </ac:spMkLst>
        </pc:spChg>
        <pc:spChg chg="add del mod">
          <ac:chgData name="VALENTINA FRANCO VELASQUEZ" userId="dc6fdba3-44bb-466c-b873-0537c8c9ffba" providerId="ADAL" clId="{61D32474-1A7F-4C0B-BF75-355EA7E224F3}" dt="2026-06-01T20:56:00.131" v="6862" actId="478"/>
          <ac:spMkLst>
            <pc:docMk/>
            <pc:sldMk cId="424969103" sldId="294"/>
            <ac:spMk id="3" creationId="{8C0A9005-0FE7-EC46-DD7B-D61BCCF825E4}"/>
          </ac:spMkLst>
        </pc:spChg>
        <pc:spChg chg="mod">
          <ac:chgData name="VALENTINA FRANCO VELASQUEZ" userId="dc6fdba3-44bb-466c-b873-0537c8c9ffba" providerId="ADAL" clId="{61D32474-1A7F-4C0B-BF75-355EA7E224F3}" dt="2026-06-01T20:57:15.773" v="6891"/>
          <ac:spMkLst>
            <pc:docMk/>
            <pc:sldMk cId="424969103" sldId="294"/>
            <ac:spMk id="7" creationId="{228E1D46-DFB9-FE23-28A9-6B567F564175}"/>
          </ac:spMkLst>
        </pc:spChg>
        <pc:spChg chg="add mod">
          <ac:chgData name="VALENTINA FRANCO VELASQUEZ" userId="dc6fdba3-44bb-466c-b873-0537c8c9ffba" providerId="ADAL" clId="{61D32474-1A7F-4C0B-BF75-355EA7E224F3}" dt="2026-06-01T15:56:27.069" v="5673" actId="164"/>
          <ac:spMkLst>
            <pc:docMk/>
            <pc:sldMk cId="424969103" sldId="294"/>
            <ac:spMk id="8" creationId="{53A867C5-CA34-A5FB-042E-AEB429DEE501}"/>
          </ac:spMkLst>
        </pc:spChg>
        <pc:spChg chg="mod">
          <ac:chgData name="VALENTINA FRANCO VELASQUEZ" userId="dc6fdba3-44bb-466c-b873-0537c8c9ffba" providerId="ADAL" clId="{61D32474-1A7F-4C0B-BF75-355EA7E224F3}" dt="2026-06-01T21:00:12.305" v="6939" actId="14100"/>
          <ac:spMkLst>
            <pc:docMk/>
            <pc:sldMk cId="424969103" sldId="294"/>
            <ac:spMk id="9" creationId="{00C9E8A2-C2C8-0A71-9A11-12120C292B72}"/>
          </ac:spMkLst>
        </pc:spChg>
        <pc:spChg chg="add mod">
          <ac:chgData name="VALENTINA FRANCO VELASQUEZ" userId="dc6fdba3-44bb-466c-b873-0537c8c9ffba" providerId="ADAL" clId="{61D32474-1A7F-4C0B-BF75-355EA7E224F3}" dt="2026-06-01T15:56:27.069" v="5673" actId="164"/>
          <ac:spMkLst>
            <pc:docMk/>
            <pc:sldMk cId="424969103" sldId="294"/>
            <ac:spMk id="10" creationId="{6D1162EE-AF4A-BF76-CA9E-1002DCE788DA}"/>
          </ac:spMkLst>
        </pc:spChg>
        <pc:spChg chg="add mod ord">
          <ac:chgData name="VALENTINA FRANCO VELASQUEZ" userId="dc6fdba3-44bb-466c-b873-0537c8c9ffba" providerId="ADAL" clId="{61D32474-1A7F-4C0B-BF75-355EA7E224F3}" dt="2026-06-01T21:11:46.662" v="7072" actId="167"/>
          <ac:spMkLst>
            <pc:docMk/>
            <pc:sldMk cId="424969103" sldId="294"/>
            <ac:spMk id="11" creationId="{EA3531F7-09E6-A852-1D97-DB082905A124}"/>
          </ac:spMkLst>
        </pc:spChg>
        <pc:spChg chg="del">
          <ac:chgData name="VALENTINA FRANCO VELASQUEZ" userId="dc6fdba3-44bb-466c-b873-0537c8c9ffba" providerId="ADAL" clId="{61D32474-1A7F-4C0B-BF75-355EA7E224F3}" dt="2026-06-01T15:48:32.780" v="5523" actId="478"/>
          <ac:spMkLst>
            <pc:docMk/>
            <pc:sldMk cId="424969103" sldId="294"/>
            <ac:spMk id="11" creationId="{FE55A42D-00E1-A602-622C-585A8F4F766A}"/>
          </ac:spMkLst>
        </pc:spChg>
        <pc:spChg chg="del">
          <ac:chgData name="VALENTINA FRANCO VELASQUEZ" userId="dc6fdba3-44bb-466c-b873-0537c8c9ffba" providerId="ADAL" clId="{61D32474-1A7F-4C0B-BF75-355EA7E224F3}" dt="2026-06-01T15:48:32.780" v="5523" actId="478"/>
          <ac:spMkLst>
            <pc:docMk/>
            <pc:sldMk cId="424969103" sldId="294"/>
            <ac:spMk id="12" creationId="{3093FA11-8BC0-32DC-61BD-5E0C8E6C1FDA}"/>
          </ac:spMkLst>
        </pc:spChg>
        <pc:spChg chg="del">
          <ac:chgData name="VALENTINA FRANCO VELASQUEZ" userId="dc6fdba3-44bb-466c-b873-0537c8c9ffba" providerId="ADAL" clId="{61D32474-1A7F-4C0B-BF75-355EA7E224F3}" dt="2026-06-01T15:48:32.780" v="5523" actId="478"/>
          <ac:spMkLst>
            <pc:docMk/>
            <pc:sldMk cId="424969103" sldId="294"/>
            <ac:spMk id="13" creationId="{A45E1F02-7DBE-73EE-B86F-0393C534D325}"/>
          </ac:spMkLst>
        </pc:spChg>
        <pc:spChg chg="del">
          <ac:chgData name="VALENTINA FRANCO VELASQUEZ" userId="dc6fdba3-44bb-466c-b873-0537c8c9ffba" providerId="ADAL" clId="{61D32474-1A7F-4C0B-BF75-355EA7E224F3}" dt="2026-06-01T15:48:32.780" v="5523" actId="478"/>
          <ac:spMkLst>
            <pc:docMk/>
            <pc:sldMk cId="424969103" sldId="294"/>
            <ac:spMk id="16" creationId="{77DFA5C1-A77D-A93D-87DA-0CD765679666}"/>
          </ac:spMkLst>
        </pc:spChg>
        <pc:spChg chg="add mod">
          <ac:chgData name="VALENTINA FRANCO VELASQUEZ" userId="dc6fdba3-44bb-466c-b873-0537c8c9ffba" providerId="ADAL" clId="{61D32474-1A7F-4C0B-BF75-355EA7E224F3}" dt="2026-06-01T15:56:27.069" v="5673" actId="164"/>
          <ac:spMkLst>
            <pc:docMk/>
            <pc:sldMk cId="424969103" sldId="294"/>
            <ac:spMk id="17" creationId="{BA012DBC-08E4-F5F7-3ECF-7119EA1F67F5}"/>
          </ac:spMkLst>
        </pc:spChg>
        <pc:spChg chg="add del mod">
          <ac:chgData name="VALENTINA FRANCO VELASQUEZ" userId="dc6fdba3-44bb-466c-b873-0537c8c9ffba" providerId="ADAL" clId="{61D32474-1A7F-4C0B-BF75-355EA7E224F3}" dt="2026-06-01T15:55:21.386" v="5644" actId="478"/>
          <ac:spMkLst>
            <pc:docMk/>
            <pc:sldMk cId="424969103" sldId="294"/>
            <ac:spMk id="18" creationId="{D553812D-2A4E-C2F6-1AA0-A3E145367ED1}"/>
          </ac:spMkLst>
        </pc:spChg>
        <pc:spChg chg="add del mod">
          <ac:chgData name="VALENTINA FRANCO VELASQUEZ" userId="dc6fdba3-44bb-466c-b873-0537c8c9ffba" providerId="ADAL" clId="{61D32474-1A7F-4C0B-BF75-355EA7E224F3}" dt="2026-06-01T15:55:18.953" v="5643" actId="478"/>
          <ac:spMkLst>
            <pc:docMk/>
            <pc:sldMk cId="424969103" sldId="294"/>
            <ac:spMk id="20" creationId="{9AE90BE0-7D8C-0677-6CEA-C6392F12C72C}"/>
          </ac:spMkLst>
        </pc:spChg>
        <pc:spChg chg="add del mod">
          <ac:chgData name="VALENTINA FRANCO VELASQUEZ" userId="dc6fdba3-44bb-466c-b873-0537c8c9ffba" providerId="ADAL" clId="{61D32474-1A7F-4C0B-BF75-355EA7E224F3}" dt="2026-06-01T15:56:57.304" v="5694" actId="478"/>
          <ac:spMkLst>
            <pc:docMk/>
            <pc:sldMk cId="424969103" sldId="294"/>
            <ac:spMk id="27" creationId="{2E3B83A1-304E-27F3-0CAD-BBD4C9AEDA83}"/>
          </ac:spMkLst>
        </pc:spChg>
        <pc:spChg chg="add mod">
          <ac:chgData name="VALENTINA FRANCO VELASQUEZ" userId="dc6fdba3-44bb-466c-b873-0537c8c9ffba" providerId="ADAL" clId="{61D32474-1A7F-4C0B-BF75-355EA7E224F3}" dt="2026-06-01T21:25:01.178" v="7428" actId="1076"/>
          <ac:spMkLst>
            <pc:docMk/>
            <pc:sldMk cId="424969103" sldId="294"/>
            <ac:spMk id="29" creationId="{E4D6E151-2EBF-8534-A6BD-4E9C3B49201A}"/>
          </ac:spMkLst>
        </pc:spChg>
        <pc:spChg chg="add del mod">
          <ac:chgData name="VALENTINA FRANCO VELASQUEZ" userId="dc6fdba3-44bb-466c-b873-0537c8c9ffba" providerId="ADAL" clId="{61D32474-1A7F-4C0B-BF75-355EA7E224F3}" dt="2026-06-01T15:56:52.540" v="5692" actId="478"/>
          <ac:spMkLst>
            <pc:docMk/>
            <pc:sldMk cId="424969103" sldId="294"/>
            <ac:spMk id="31" creationId="{F33E98BD-DCF2-8046-1B2C-7905CAF0EA77}"/>
          </ac:spMkLst>
        </pc:spChg>
        <pc:spChg chg="add del mod">
          <ac:chgData name="VALENTINA FRANCO VELASQUEZ" userId="dc6fdba3-44bb-466c-b873-0537c8c9ffba" providerId="ADAL" clId="{61D32474-1A7F-4C0B-BF75-355EA7E224F3}" dt="2026-06-01T15:57:00.087" v="5695" actId="478"/>
          <ac:spMkLst>
            <pc:docMk/>
            <pc:sldMk cId="424969103" sldId="294"/>
            <ac:spMk id="33" creationId="{5190B60C-1E94-C7EB-A664-7F7611893A96}"/>
          </ac:spMkLst>
        </pc:spChg>
        <pc:spChg chg="del">
          <ac:chgData name="VALENTINA FRANCO VELASQUEZ" userId="dc6fdba3-44bb-466c-b873-0537c8c9ffba" providerId="ADAL" clId="{61D32474-1A7F-4C0B-BF75-355EA7E224F3}" dt="2026-06-01T15:48:32.780" v="5523" actId="478"/>
          <ac:spMkLst>
            <pc:docMk/>
            <pc:sldMk cId="424969103" sldId="294"/>
            <ac:spMk id="48" creationId="{74593ED1-769D-E789-6920-FD472D957383}"/>
          </ac:spMkLst>
        </pc:spChg>
        <pc:grpChg chg="add mod">
          <ac:chgData name="VALENTINA FRANCO VELASQUEZ" userId="dc6fdba3-44bb-466c-b873-0537c8c9ffba" providerId="ADAL" clId="{61D32474-1A7F-4C0B-BF75-355EA7E224F3}" dt="2026-06-01T20:57:15.773" v="6891"/>
          <ac:grpSpMkLst>
            <pc:docMk/>
            <pc:sldMk cId="424969103" sldId="294"/>
            <ac:grpSpMk id="5" creationId="{7304E20A-3BB6-B500-F804-C7E68F2AEC36}"/>
          </ac:grpSpMkLst>
        </pc:grpChg>
        <pc:grpChg chg="add mod">
          <ac:chgData name="VALENTINA FRANCO VELASQUEZ" userId="dc6fdba3-44bb-466c-b873-0537c8c9ffba" providerId="ADAL" clId="{61D32474-1A7F-4C0B-BF75-355EA7E224F3}" dt="2026-06-01T15:56:32.016" v="5674" actId="1076"/>
          <ac:grpSpMkLst>
            <pc:docMk/>
            <pc:sldMk cId="424969103" sldId="294"/>
            <ac:grpSpMk id="28" creationId="{EC95B32A-E132-3333-6A7B-00BC4AA4168B}"/>
          </ac:grpSpMkLst>
        </pc:grpChg>
        <pc:picChg chg="add mod">
          <ac:chgData name="VALENTINA FRANCO VELASQUEZ" userId="dc6fdba3-44bb-466c-b873-0537c8c9ffba" providerId="ADAL" clId="{61D32474-1A7F-4C0B-BF75-355EA7E224F3}" dt="2026-06-01T15:56:27.069" v="5673" actId="164"/>
          <ac:picMkLst>
            <pc:docMk/>
            <pc:sldMk cId="424969103" sldId="294"/>
            <ac:picMk id="4" creationId="{467BF372-06CB-9413-6FF9-D1A88DFE6B2C}"/>
          </ac:picMkLst>
        </pc:picChg>
        <pc:picChg chg="add mod">
          <ac:chgData name="VALENTINA FRANCO VELASQUEZ" userId="dc6fdba3-44bb-466c-b873-0537c8c9ffba" providerId="ADAL" clId="{61D32474-1A7F-4C0B-BF75-355EA7E224F3}" dt="2026-06-01T15:56:27.069" v="5673" actId="164"/>
          <ac:picMkLst>
            <pc:docMk/>
            <pc:sldMk cId="424969103" sldId="294"/>
            <ac:picMk id="6" creationId="{A01CE675-626D-D4DA-3FB4-8C819567C0EA}"/>
          </ac:picMkLst>
        </pc:picChg>
        <pc:picChg chg="del">
          <ac:chgData name="VALENTINA FRANCO VELASQUEZ" userId="dc6fdba3-44bb-466c-b873-0537c8c9ffba" providerId="ADAL" clId="{61D32474-1A7F-4C0B-BF75-355EA7E224F3}" dt="2026-06-01T15:48:32.780" v="5523" actId="478"/>
          <ac:picMkLst>
            <pc:docMk/>
            <pc:sldMk cId="424969103" sldId="294"/>
            <ac:picMk id="7" creationId="{399946D1-75D7-D746-6BDC-75F6B323382A}"/>
          </ac:picMkLst>
        </pc:picChg>
        <pc:picChg chg="del mod">
          <ac:chgData name="VALENTINA FRANCO VELASQUEZ" userId="dc6fdba3-44bb-466c-b873-0537c8c9ffba" providerId="ADAL" clId="{61D32474-1A7F-4C0B-BF75-355EA7E224F3}" dt="2026-06-01T15:48:32.780" v="5523" actId="478"/>
          <ac:picMkLst>
            <pc:docMk/>
            <pc:sldMk cId="424969103" sldId="294"/>
            <ac:picMk id="9" creationId="{9D095D37-93D9-1936-A1A3-BB91D1A987A8}"/>
          </ac:picMkLst>
        </pc:picChg>
        <pc:picChg chg="del">
          <ac:chgData name="VALENTINA FRANCO VELASQUEZ" userId="dc6fdba3-44bb-466c-b873-0537c8c9ffba" providerId="ADAL" clId="{61D32474-1A7F-4C0B-BF75-355EA7E224F3}" dt="2026-06-01T15:48:32.780" v="5523" actId="478"/>
          <ac:picMkLst>
            <pc:docMk/>
            <pc:sldMk cId="424969103" sldId="294"/>
            <ac:picMk id="15" creationId="{A4C6185E-93B0-3899-F96C-7B823FB26A17}"/>
          </ac:picMkLst>
        </pc:picChg>
        <pc:picChg chg="del">
          <ac:chgData name="VALENTINA FRANCO VELASQUEZ" userId="dc6fdba3-44bb-466c-b873-0537c8c9ffba" providerId="ADAL" clId="{61D32474-1A7F-4C0B-BF75-355EA7E224F3}" dt="2026-06-01T15:48:32.780" v="5523" actId="478"/>
          <ac:picMkLst>
            <pc:docMk/>
            <pc:sldMk cId="424969103" sldId="294"/>
            <ac:picMk id="19" creationId="{4AD2B0C3-4E65-6626-0E60-CA138DEA07D5}"/>
          </ac:picMkLst>
        </pc:picChg>
        <pc:cxnChg chg="del mod">
          <ac:chgData name="VALENTINA FRANCO VELASQUEZ" userId="dc6fdba3-44bb-466c-b873-0537c8c9ffba" providerId="ADAL" clId="{61D32474-1A7F-4C0B-BF75-355EA7E224F3}" dt="2026-06-01T15:48:32.780" v="5523" actId="478"/>
          <ac:cxnSpMkLst>
            <pc:docMk/>
            <pc:sldMk cId="424969103" sldId="294"/>
            <ac:cxnSpMk id="14" creationId="{7B38B6E9-CEE8-B787-C52F-CE4EF4571FDB}"/>
          </ac:cxnSpMkLst>
        </pc:cxnChg>
        <pc:cxnChg chg="add mod">
          <ac:chgData name="VALENTINA FRANCO VELASQUEZ" userId="dc6fdba3-44bb-466c-b873-0537c8c9ffba" providerId="ADAL" clId="{61D32474-1A7F-4C0B-BF75-355EA7E224F3}" dt="2026-06-01T15:56:27.069" v="5673" actId="164"/>
          <ac:cxnSpMkLst>
            <pc:docMk/>
            <pc:sldMk cId="424969103" sldId="294"/>
            <ac:cxnSpMk id="21" creationId="{7101D571-3403-6EE2-26CB-AA3E8D355CAF}"/>
          </ac:cxnSpMkLst>
        </pc:cxnChg>
      </pc:sldChg>
      <pc:sldChg chg="addSp delSp modSp add mod">
        <pc:chgData name="VALENTINA FRANCO VELASQUEZ" userId="dc6fdba3-44bb-466c-b873-0537c8c9ffba" providerId="ADAL" clId="{61D32474-1A7F-4C0B-BF75-355EA7E224F3}" dt="2026-06-01T21:44:14.573" v="7579" actId="1076"/>
        <pc:sldMkLst>
          <pc:docMk/>
          <pc:sldMk cId="2838556246" sldId="295"/>
        </pc:sldMkLst>
        <pc:spChg chg="mod">
          <ac:chgData name="VALENTINA FRANCO VELASQUEZ" userId="dc6fdba3-44bb-466c-b873-0537c8c9ffba" providerId="ADAL" clId="{61D32474-1A7F-4C0B-BF75-355EA7E224F3}" dt="2026-06-01T21:12:04.512" v="7076" actId="207"/>
          <ac:spMkLst>
            <pc:docMk/>
            <pc:sldMk cId="2838556246" sldId="295"/>
            <ac:spMk id="2" creationId="{AA05C827-8A1F-F8D7-2123-E3C00B8B4C9D}"/>
          </ac:spMkLst>
        </pc:spChg>
        <pc:spChg chg="add del mod ord">
          <ac:chgData name="VALENTINA FRANCO VELASQUEZ" userId="dc6fdba3-44bb-466c-b873-0537c8c9ffba" providerId="ADAL" clId="{61D32474-1A7F-4C0B-BF75-355EA7E224F3}" dt="2026-06-01T20:49:33.301" v="6804" actId="478"/>
          <ac:spMkLst>
            <pc:docMk/>
            <pc:sldMk cId="2838556246" sldId="295"/>
            <ac:spMk id="3" creationId="{AA2F4228-D359-10A8-BD18-B361E73D5032}"/>
          </ac:spMkLst>
        </pc:spChg>
        <pc:spChg chg="add del">
          <ac:chgData name="VALENTINA FRANCO VELASQUEZ" userId="dc6fdba3-44bb-466c-b873-0537c8c9ffba" providerId="ADAL" clId="{61D32474-1A7F-4C0B-BF75-355EA7E224F3}" dt="2026-06-01T20:49:22.965" v="6800" actId="478"/>
          <ac:spMkLst>
            <pc:docMk/>
            <pc:sldMk cId="2838556246" sldId="295"/>
            <ac:spMk id="6" creationId="{121075FA-F635-98A7-28EF-72AEE4C9B4CE}"/>
          </ac:spMkLst>
        </pc:spChg>
        <pc:spChg chg="mod">
          <ac:chgData name="VALENTINA FRANCO VELASQUEZ" userId="dc6fdba3-44bb-466c-b873-0537c8c9ffba" providerId="ADAL" clId="{61D32474-1A7F-4C0B-BF75-355EA7E224F3}" dt="2026-06-01T15:58:30.694" v="5745" actId="20577"/>
          <ac:spMkLst>
            <pc:docMk/>
            <pc:sldMk cId="2838556246" sldId="295"/>
            <ac:spMk id="10" creationId="{83A50B6D-F091-92D6-EC4D-6F66B9DE8748}"/>
          </ac:spMkLst>
        </pc:spChg>
        <pc:spChg chg="add del mod">
          <ac:chgData name="VALENTINA FRANCO VELASQUEZ" userId="dc6fdba3-44bb-466c-b873-0537c8c9ffba" providerId="ADAL" clId="{61D32474-1A7F-4C0B-BF75-355EA7E224F3}" dt="2026-06-01T20:56:11.252" v="6863" actId="478"/>
          <ac:spMkLst>
            <pc:docMk/>
            <pc:sldMk cId="2838556246" sldId="295"/>
            <ac:spMk id="13" creationId="{2F535E3F-D030-C845-B139-C16839CF0DB8}"/>
          </ac:spMkLst>
        </pc:spChg>
        <pc:spChg chg="add mod">
          <ac:chgData name="VALENTINA FRANCO VELASQUEZ" userId="dc6fdba3-44bb-466c-b873-0537c8c9ffba" providerId="ADAL" clId="{61D32474-1A7F-4C0B-BF75-355EA7E224F3}" dt="2026-06-01T21:28:26.926" v="7453" actId="164"/>
          <ac:spMkLst>
            <pc:docMk/>
            <pc:sldMk cId="2838556246" sldId="295"/>
            <ac:spMk id="14" creationId="{3A109CC4-4ACD-6570-40A4-B22CC7BEA72A}"/>
          </ac:spMkLst>
        </pc:spChg>
        <pc:spChg chg="mod">
          <ac:chgData name="VALENTINA FRANCO VELASQUEZ" userId="dc6fdba3-44bb-466c-b873-0537c8c9ffba" providerId="ADAL" clId="{61D32474-1A7F-4C0B-BF75-355EA7E224F3}" dt="2026-06-01T15:58:25.231" v="5735" actId="20577"/>
          <ac:spMkLst>
            <pc:docMk/>
            <pc:sldMk cId="2838556246" sldId="295"/>
            <ac:spMk id="17" creationId="{1E3D0CB0-E6FA-B405-2BD4-4082DCED3FA6}"/>
          </ac:spMkLst>
        </pc:spChg>
        <pc:spChg chg="add del mod ord">
          <ac:chgData name="VALENTINA FRANCO VELASQUEZ" userId="dc6fdba3-44bb-466c-b873-0537c8c9ffba" providerId="ADAL" clId="{61D32474-1A7F-4C0B-BF75-355EA7E224F3}" dt="2026-06-01T20:56:11.993" v="6864" actId="478"/>
          <ac:spMkLst>
            <pc:docMk/>
            <pc:sldMk cId="2838556246" sldId="295"/>
            <ac:spMk id="18" creationId="{37ED811A-11D0-B8EA-9504-E8591226685F}"/>
          </ac:spMkLst>
        </pc:spChg>
        <pc:spChg chg="mod">
          <ac:chgData name="VALENTINA FRANCO VELASQUEZ" userId="dc6fdba3-44bb-466c-b873-0537c8c9ffba" providerId="ADAL" clId="{61D32474-1A7F-4C0B-BF75-355EA7E224F3}" dt="2026-06-01T20:57:11.123" v="6890"/>
          <ac:spMkLst>
            <pc:docMk/>
            <pc:sldMk cId="2838556246" sldId="295"/>
            <ac:spMk id="20" creationId="{877CC680-ABE7-7129-2E62-BBE76444EBF8}"/>
          </ac:spMkLst>
        </pc:spChg>
        <pc:spChg chg="mod">
          <ac:chgData name="VALENTINA FRANCO VELASQUEZ" userId="dc6fdba3-44bb-466c-b873-0537c8c9ffba" providerId="ADAL" clId="{61D32474-1A7F-4C0B-BF75-355EA7E224F3}" dt="2026-06-01T21:00:17.151" v="6941" actId="14100"/>
          <ac:spMkLst>
            <pc:docMk/>
            <pc:sldMk cId="2838556246" sldId="295"/>
            <ac:spMk id="22" creationId="{E8E529D3-2BE4-5FA0-CA1B-2B9B73F31FB4}"/>
          </ac:spMkLst>
        </pc:spChg>
        <pc:spChg chg="add mod ord">
          <ac:chgData name="VALENTINA FRANCO VELASQUEZ" userId="dc6fdba3-44bb-466c-b873-0537c8c9ffba" providerId="ADAL" clId="{61D32474-1A7F-4C0B-BF75-355EA7E224F3}" dt="2026-06-01T21:12:00.341" v="7075" actId="167"/>
          <ac:spMkLst>
            <pc:docMk/>
            <pc:sldMk cId="2838556246" sldId="295"/>
            <ac:spMk id="23" creationId="{171C62E2-9004-660B-B720-27220EB43377}"/>
          </ac:spMkLst>
        </pc:spChg>
        <pc:spChg chg="mod">
          <ac:chgData name="VALENTINA FRANCO VELASQUEZ" userId="dc6fdba3-44bb-466c-b873-0537c8c9ffba" providerId="ADAL" clId="{61D32474-1A7F-4C0B-BF75-355EA7E224F3}" dt="2026-06-01T21:28:45.181" v="7455" actId="1076"/>
          <ac:spMkLst>
            <pc:docMk/>
            <pc:sldMk cId="2838556246" sldId="295"/>
            <ac:spMk id="29" creationId="{2A26D631-4B7D-B164-5BBE-0083801363E4}"/>
          </ac:spMkLst>
        </pc:spChg>
        <pc:grpChg chg="add mod ord">
          <ac:chgData name="VALENTINA FRANCO VELASQUEZ" userId="dc6fdba3-44bb-466c-b873-0537c8c9ffba" providerId="ADAL" clId="{61D32474-1A7F-4C0B-BF75-355EA7E224F3}" dt="2026-06-01T21:28:26.926" v="7453" actId="164"/>
          <ac:grpSpMkLst>
            <pc:docMk/>
            <pc:sldMk cId="2838556246" sldId="295"/>
            <ac:grpSpMk id="16" creationId="{605E882D-EC27-4621-1335-8993526C3C3E}"/>
          </ac:grpSpMkLst>
        </pc:grpChg>
        <pc:grpChg chg="add mod">
          <ac:chgData name="VALENTINA FRANCO VELASQUEZ" userId="dc6fdba3-44bb-466c-b873-0537c8c9ffba" providerId="ADAL" clId="{61D32474-1A7F-4C0B-BF75-355EA7E224F3}" dt="2026-06-01T20:57:11.123" v="6890"/>
          <ac:grpSpMkLst>
            <pc:docMk/>
            <pc:sldMk cId="2838556246" sldId="295"/>
            <ac:grpSpMk id="19" creationId="{D8BC974B-6676-8869-8346-54C2964AFB36}"/>
          </ac:grpSpMkLst>
        </pc:grpChg>
        <pc:grpChg chg="add mod">
          <ac:chgData name="VALENTINA FRANCO VELASQUEZ" userId="dc6fdba3-44bb-466c-b873-0537c8c9ffba" providerId="ADAL" clId="{61D32474-1A7F-4C0B-BF75-355EA7E224F3}" dt="2026-06-01T21:28:31.002" v="7454" actId="1076"/>
          <ac:grpSpMkLst>
            <pc:docMk/>
            <pc:sldMk cId="2838556246" sldId="295"/>
            <ac:grpSpMk id="24" creationId="{3312D263-141E-1094-134C-135887246D1C}"/>
          </ac:grpSpMkLst>
        </pc:grpChg>
        <pc:grpChg chg="mod">
          <ac:chgData name="VALENTINA FRANCO VELASQUEZ" userId="dc6fdba3-44bb-466c-b873-0537c8c9ffba" providerId="ADAL" clId="{61D32474-1A7F-4C0B-BF75-355EA7E224F3}" dt="2026-06-01T21:25:18.845" v="7430" actId="1076"/>
          <ac:grpSpMkLst>
            <pc:docMk/>
            <pc:sldMk cId="2838556246" sldId="295"/>
            <ac:grpSpMk id="28" creationId="{2EAE2C29-E3E3-0E7F-5981-46A929BC71F5}"/>
          </ac:grpSpMkLst>
        </pc:grpChg>
        <pc:graphicFrameChg chg="add mod modGraphic">
          <ac:chgData name="VALENTINA FRANCO VELASQUEZ" userId="dc6fdba3-44bb-466c-b873-0537c8c9ffba" providerId="ADAL" clId="{61D32474-1A7F-4C0B-BF75-355EA7E224F3}" dt="2026-06-01T21:43:58.088" v="7576" actId="207"/>
          <ac:graphicFrameMkLst>
            <pc:docMk/>
            <pc:sldMk cId="2838556246" sldId="295"/>
            <ac:graphicFrameMk id="11" creationId="{13C39039-D19B-BE33-5ABF-ADEBF009A066}"/>
          </ac:graphicFrameMkLst>
        </pc:graphicFrameChg>
        <pc:graphicFrameChg chg="add mod modGraphic">
          <ac:chgData name="VALENTINA FRANCO VELASQUEZ" userId="dc6fdba3-44bb-466c-b873-0537c8c9ffba" providerId="ADAL" clId="{61D32474-1A7F-4C0B-BF75-355EA7E224F3}" dt="2026-06-01T21:44:14.573" v="7579" actId="1076"/>
          <ac:graphicFrameMkLst>
            <pc:docMk/>
            <pc:sldMk cId="2838556246" sldId="295"/>
            <ac:graphicFrameMk id="12" creationId="{4D35C20E-0D21-75DE-570B-55341C758CDB}"/>
          </ac:graphicFrameMkLst>
        </pc:graphicFrameChg>
        <pc:picChg chg="del">
          <ac:chgData name="VALENTINA FRANCO VELASQUEZ" userId="dc6fdba3-44bb-466c-b873-0537c8c9ffba" providerId="ADAL" clId="{61D32474-1A7F-4C0B-BF75-355EA7E224F3}" dt="2026-06-01T15:58:32.523" v="5746" actId="478"/>
          <ac:picMkLst>
            <pc:docMk/>
            <pc:sldMk cId="2838556246" sldId="295"/>
            <ac:picMk id="4" creationId="{13FDC20E-4F59-FC34-AE75-DC6B3418DDF9}"/>
          </ac:picMkLst>
        </pc:picChg>
        <pc:picChg chg="add mod">
          <ac:chgData name="VALENTINA FRANCO VELASQUEZ" userId="dc6fdba3-44bb-466c-b873-0537c8c9ffba" providerId="ADAL" clId="{61D32474-1A7F-4C0B-BF75-355EA7E224F3}" dt="2026-06-01T21:28:26.926" v="7453" actId="164"/>
          <ac:picMkLst>
            <pc:docMk/>
            <pc:sldMk cId="2838556246" sldId="295"/>
            <ac:picMk id="4" creationId="{84D5DD19-F84A-7041-B1C0-F2A805BA02D7}"/>
          </ac:picMkLst>
        </pc:picChg>
        <pc:picChg chg="add mod">
          <ac:chgData name="VALENTINA FRANCO VELASQUEZ" userId="dc6fdba3-44bb-466c-b873-0537c8c9ffba" providerId="ADAL" clId="{61D32474-1A7F-4C0B-BF75-355EA7E224F3}" dt="2026-06-01T21:26:17.439" v="7435" actId="1076"/>
          <ac:picMkLst>
            <pc:docMk/>
            <pc:sldMk cId="2838556246" sldId="295"/>
            <ac:picMk id="5" creationId="{D3D41441-E5F6-6F6E-9B6B-213D930254D7}"/>
          </ac:picMkLst>
        </pc:picChg>
        <pc:picChg chg="del">
          <ac:chgData name="VALENTINA FRANCO VELASQUEZ" userId="dc6fdba3-44bb-466c-b873-0537c8c9ffba" providerId="ADAL" clId="{61D32474-1A7F-4C0B-BF75-355EA7E224F3}" dt="2026-06-01T15:58:36.187" v="5747" actId="478"/>
          <ac:picMkLst>
            <pc:docMk/>
            <pc:sldMk cId="2838556246" sldId="295"/>
            <ac:picMk id="6" creationId="{E590B253-61FD-6195-1969-5718EA08E5B4}"/>
          </ac:picMkLst>
        </pc:picChg>
        <pc:picChg chg="add mod modCrop">
          <ac:chgData name="VALENTINA FRANCO VELASQUEZ" userId="dc6fdba3-44bb-466c-b873-0537c8c9ffba" providerId="ADAL" clId="{61D32474-1A7F-4C0B-BF75-355EA7E224F3}" dt="2026-06-01T16:31:00.707" v="6098" actId="164"/>
          <ac:picMkLst>
            <pc:docMk/>
            <pc:sldMk cId="2838556246" sldId="295"/>
            <ac:picMk id="7" creationId="{074DDE74-1461-77E0-37EE-0A30C0C7875D}"/>
          </ac:picMkLst>
        </pc:picChg>
        <pc:picChg chg="add mod">
          <ac:chgData name="VALENTINA FRANCO VELASQUEZ" userId="dc6fdba3-44bb-466c-b873-0537c8c9ffba" providerId="ADAL" clId="{61D32474-1A7F-4C0B-BF75-355EA7E224F3}" dt="2026-06-01T21:27:06.018" v="7436" actId="1076"/>
          <ac:picMkLst>
            <pc:docMk/>
            <pc:sldMk cId="2838556246" sldId="295"/>
            <ac:picMk id="9" creationId="{BB52A839-6859-154D-07D3-8546E35756B9}"/>
          </ac:picMkLst>
        </pc:picChg>
        <pc:picChg chg="add mod modCrop">
          <ac:chgData name="VALENTINA FRANCO VELASQUEZ" userId="dc6fdba3-44bb-466c-b873-0537c8c9ffba" providerId="ADAL" clId="{61D32474-1A7F-4C0B-BF75-355EA7E224F3}" dt="2026-06-01T16:31:00.707" v="6098" actId="164"/>
          <ac:picMkLst>
            <pc:docMk/>
            <pc:sldMk cId="2838556246" sldId="295"/>
            <ac:picMk id="15" creationId="{3DD93CD1-C643-01F3-A00B-A60DE85799B9}"/>
          </ac:picMkLst>
        </pc:picChg>
      </pc:sldChg>
      <pc:sldChg chg="delSp modSp new del mod">
        <pc:chgData name="VALENTINA FRANCO VELASQUEZ" userId="dc6fdba3-44bb-466c-b873-0537c8c9ffba" providerId="ADAL" clId="{61D32474-1A7F-4C0B-BF75-355EA7E224F3}" dt="2026-06-01T17:09:05.405" v="6307" actId="2696"/>
        <pc:sldMkLst>
          <pc:docMk/>
          <pc:sldMk cId="2269956147" sldId="296"/>
        </pc:sldMkLst>
        <pc:spChg chg="mod">
          <ac:chgData name="VALENTINA FRANCO VELASQUEZ" userId="dc6fdba3-44bb-466c-b873-0537c8c9ffba" providerId="ADAL" clId="{61D32474-1A7F-4C0B-BF75-355EA7E224F3}" dt="2026-06-01T16:25:36.772" v="6027" actId="1076"/>
          <ac:spMkLst>
            <pc:docMk/>
            <pc:sldMk cId="2269956147" sldId="296"/>
            <ac:spMk id="2" creationId="{A95ECB84-CAE4-DA93-BDB3-463ABAB07A9D}"/>
          </ac:spMkLst>
        </pc:spChg>
        <pc:spChg chg="del">
          <ac:chgData name="VALENTINA FRANCO VELASQUEZ" userId="dc6fdba3-44bb-466c-b873-0537c8c9ffba" providerId="ADAL" clId="{61D32474-1A7F-4C0B-BF75-355EA7E224F3}" dt="2026-06-01T16:25:27.711" v="6025" actId="478"/>
          <ac:spMkLst>
            <pc:docMk/>
            <pc:sldMk cId="2269956147" sldId="296"/>
            <ac:spMk id="3" creationId="{3488FEAF-FD57-7644-5BC5-F0E3120FA604}"/>
          </ac:spMkLst>
        </pc:spChg>
      </pc:sldChg>
      <pc:sldChg chg="addSp delSp modSp new mod setBg">
        <pc:chgData name="VALENTINA FRANCO VELASQUEZ" userId="dc6fdba3-44bb-466c-b873-0537c8c9ffba" providerId="ADAL" clId="{61D32474-1A7F-4C0B-BF75-355EA7E224F3}" dt="2026-06-01T21:12:38.212" v="7078" actId="14100"/>
        <pc:sldMkLst>
          <pc:docMk/>
          <pc:sldMk cId="4086103572" sldId="297"/>
        </pc:sldMkLst>
        <pc:spChg chg="add del mod">
          <ac:chgData name="VALENTINA FRANCO VELASQUEZ" userId="dc6fdba3-44bb-466c-b873-0537c8c9ffba" providerId="ADAL" clId="{61D32474-1A7F-4C0B-BF75-355EA7E224F3}" dt="2026-06-01T19:35:35.644" v="6365" actId="478"/>
          <ac:spMkLst>
            <pc:docMk/>
            <pc:sldMk cId="4086103572" sldId="297"/>
            <ac:spMk id="2" creationId="{37E12C5A-9DC9-F765-748A-E763E53F8DC3}"/>
          </ac:spMkLst>
        </pc:spChg>
        <pc:spChg chg="add del">
          <ac:chgData name="VALENTINA FRANCO VELASQUEZ" userId="dc6fdba3-44bb-466c-b873-0537c8c9ffba" providerId="ADAL" clId="{61D32474-1A7F-4C0B-BF75-355EA7E224F3}" dt="2026-06-01T17:26:56.097" v="6321" actId="26606"/>
          <ac:spMkLst>
            <pc:docMk/>
            <pc:sldMk cId="4086103572" sldId="297"/>
            <ac:spMk id="12" creationId="{F3060C83-F051-4F0E-ABAD-AA0DFC48B218}"/>
          </ac:spMkLst>
        </pc:spChg>
        <pc:spChg chg="add del">
          <ac:chgData name="VALENTINA FRANCO VELASQUEZ" userId="dc6fdba3-44bb-466c-b873-0537c8c9ffba" providerId="ADAL" clId="{61D32474-1A7F-4C0B-BF75-355EA7E224F3}" dt="2026-06-01T17:26:56.097" v="6321" actId="26606"/>
          <ac:spMkLst>
            <pc:docMk/>
            <pc:sldMk cId="4086103572" sldId="297"/>
            <ac:spMk id="14" creationId="{83C98ABE-055B-441F-B07E-44F97F083C39}"/>
          </ac:spMkLst>
        </pc:spChg>
        <pc:spChg chg="add del">
          <ac:chgData name="VALENTINA FRANCO VELASQUEZ" userId="dc6fdba3-44bb-466c-b873-0537c8c9ffba" providerId="ADAL" clId="{61D32474-1A7F-4C0B-BF75-355EA7E224F3}" dt="2026-06-01T17:26:56.097" v="6321" actId="26606"/>
          <ac:spMkLst>
            <pc:docMk/>
            <pc:sldMk cId="4086103572" sldId="297"/>
            <ac:spMk id="16" creationId="{29FDB030-9B49-4CED-8CCD-4D99382388AC}"/>
          </ac:spMkLst>
        </pc:spChg>
        <pc:spChg chg="add del">
          <ac:chgData name="VALENTINA FRANCO VELASQUEZ" userId="dc6fdba3-44bb-466c-b873-0537c8c9ffba" providerId="ADAL" clId="{61D32474-1A7F-4C0B-BF75-355EA7E224F3}" dt="2026-06-01T17:26:56.097" v="6321" actId="26606"/>
          <ac:spMkLst>
            <pc:docMk/>
            <pc:sldMk cId="4086103572" sldId="297"/>
            <ac:spMk id="18" creationId="{3783CA14-24A1-485C-8B30-D6A5D87987AD}"/>
          </ac:spMkLst>
        </pc:spChg>
        <pc:spChg chg="add del">
          <ac:chgData name="VALENTINA FRANCO VELASQUEZ" userId="dc6fdba3-44bb-466c-b873-0537c8c9ffba" providerId="ADAL" clId="{61D32474-1A7F-4C0B-BF75-355EA7E224F3}" dt="2026-06-01T17:26:56.097" v="6321" actId="26606"/>
          <ac:spMkLst>
            <pc:docMk/>
            <pc:sldMk cId="4086103572" sldId="297"/>
            <ac:spMk id="20" creationId="{9A97C86A-04D6-40F7-AE84-31AB43E6A846}"/>
          </ac:spMkLst>
        </pc:spChg>
        <pc:spChg chg="add del">
          <ac:chgData name="VALENTINA FRANCO VELASQUEZ" userId="dc6fdba3-44bb-466c-b873-0537c8c9ffba" providerId="ADAL" clId="{61D32474-1A7F-4C0B-BF75-355EA7E224F3}" dt="2026-06-01T17:26:56.097" v="6321" actId="26606"/>
          <ac:spMkLst>
            <pc:docMk/>
            <pc:sldMk cId="4086103572" sldId="297"/>
            <ac:spMk id="22" creationId="{FF9F2414-84E8-453E-B1F3-389FDE8192D9}"/>
          </ac:spMkLst>
        </pc:spChg>
        <pc:spChg chg="add del">
          <ac:chgData name="VALENTINA FRANCO VELASQUEZ" userId="dc6fdba3-44bb-466c-b873-0537c8c9ffba" providerId="ADAL" clId="{61D32474-1A7F-4C0B-BF75-355EA7E224F3}" dt="2026-06-01T17:26:56.097" v="6321" actId="26606"/>
          <ac:spMkLst>
            <pc:docMk/>
            <pc:sldMk cId="4086103572" sldId="297"/>
            <ac:spMk id="24" creationId="{3ECA69A1-7536-43AC-85EF-C7106179F5ED}"/>
          </ac:spMkLst>
        </pc:spChg>
        <pc:picChg chg="add del mod">
          <ac:chgData name="VALENTINA FRANCO VELASQUEZ" userId="dc6fdba3-44bb-466c-b873-0537c8c9ffba" providerId="ADAL" clId="{61D32474-1A7F-4C0B-BF75-355EA7E224F3}" dt="2026-06-01T17:03:18.371" v="6291" actId="478"/>
          <ac:picMkLst>
            <pc:docMk/>
            <pc:sldMk cId="4086103572" sldId="297"/>
            <ac:picMk id="3" creationId="{ECC6DBC8-E160-D4AF-E489-1EEA6731BCC0}"/>
          </ac:picMkLst>
        </pc:picChg>
        <pc:picChg chg="add del mod">
          <ac:chgData name="VALENTINA FRANCO VELASQUEZ" userId="dc6fdba3-44bb-466c-b873-0537c8c9ffba" providerId="ADAL" clId="{61D32474-1A7F-4C0B-BF75-355EA7E224F3}" dt="2026-06-01T17:26:45.507" v="6318" actId="478"/>
          <ac:picMkLst>
            <pc:docMk/>
            <pc:sldMk cId="4086103572" sldId="297"/>
            <ac:picMk id="5" creationId="{CFD0AA88-7318-6C44-EF3F-0F8E32CF388F}"/>
          </ac:picMkLst>
        </pc:picChg>
        <pc:picChg chg="add mod">
          <ac:chgData name="VALENTINA FRANCO VELASQUEZ" userId="dc6fdba3-44bb-466c-b873-0537c8c9ffba" providerId="ADAL" clId="{61D32474-1A7F-4C0B-BF75-355EA7E224F3}" dt="2026-06-01T21:12:38.212" v="7078" actId="14100"/>
          <ac:picMkLst>
            <pc:docMk/>
            <pc:sldMk cId="4086103572" sldId="297"/>
            <ac:picMk id="7" creationId="{CC671785-3B1B-9C99-5047-A7214848C374}"/>
          </ac:picMkLst>
        </pc:picChg>
      </pc:sldChg>
      <pc:sldChg chg="addSp modSp new mod">
        <pc:chgData name="VALENTINA FRANCO VELASQUEZ" userId="dc6fdba3-44bb-466c-b873-0537c8c9ffba" providerId="ADAL" clId="{61D32474-1A7F-4C0B-BF75-355EA7E224F3}" dt="2026-06-01T17:09:00.774" v="6306" actId="14100"/>
        <pc:sldMkLst>
          <pc:docMk/>
          <pc:sldMk cId="1154768056" sldId="298"/>
        </pc:sldMkLst>
        <pc:picChg chg="add mod">
          <ac:chgData name="VALENTINA FRANCO VELASQUEZ" userId="dc6fdba3-44bb-466c-b873-0537c8c9ffba" providerId="ADAL" clId="{61D32474-1A7F-4C0B-BF75-355EA7E224F3}" dt="2026-06-01T17:09:00.774" v="6306" actId="14100"/>
          <ac:picMkLst>
            <pc:docMk/>
            <pc:sldMk cId="1154768056" sldId="298"/>
            <ac:picMk id="3" creationId="{71B530EA-AF76-745D-9633-162C326DA4C0}"/>
          </ac:picMkLst>
        </pc:picChg>
      </pc:sldChg>
      <pc:sldChg chg="new del">
        <pc:chgData name="VALENTINA FRANCO VELASQUEZ" userId="dc6fdba3-44bb-466c-b873-0537c8c9ffba" providerId="ADAL" clId="{61D32474-1A7F-4C0B-BF75-355EA7E224F3}" dt="2026-06-01T17:08:34.509" v="6300" actId="680"/>
        <pc:sldMkLst>
          <pc:docMk/>
          <pc:sldMk cId="3555422095" sldId="298"/>
        </pc:sldMkLst>
      </pc:sldChg>
      <pc:sldChg chg="addSp modSp new mod setBg">
        <pc:chgData name="VALENTINA FRANCO VELASQUEZ" userId="dc6fdba3-44bb-466c-b873-0537c8c9ffba" providerId="ADAL" clId="{61D32474-1A7F-4C0B-BF75-355EA7E224F3}" dt="2026-06-01T17:12:55.766" v="6311" actId="27614"/>
        <pc:sldMkLst>
          <pc:docMk/>
          <pc:sldMk cId="43501387" sldId="299"/>
        </pc:sldMkLst>
        <pc:spChg chg="add">
          <ac:chgData name="VALENTINA FRANCO VELASQUEZ" userId="dc6fdba3-44bb-466c-b873-0537c8c9ffba" providerId="ADAL" clId="{61D32474-1A7F-4C0B-BF75-355EA7E224F3}" dt="2026-06-01T17:12:45.634" v="6310" actId="26606"/>
          <ac:spMkLst>
            <pc:docMk/>
            <pc:sldMk cId="43501387" sldId="299"/>
            <ac:spMk id="8" creationId="{42A4FC2C-047E-45A5-965D-8E1E3BF09BC6}"/>
          </ac:spMkLst>
        </pc:spChg>
        <pc:picChg chg="add mod">
          <ac:chgData name="VALENTINA FRANCO VELASQUEZ" userId="dc6fdba3-44bb-466c-b873-0537c8c9ffba" providerId="ADAL" clId="{61D32474-1A7F-4C0B-BF75-355EA7E224F3}" dt="2026-06-01T17:12:55.766" v="6311" actId="27614"/>
          <ac:picMkLst>
            <pc:docMk/>
            <pc:sldMk cId="43501387" sldId="299"/>
            <ac:picMk id="3" creationId="{8FD4E4BD-F969-8C82-AB8B-29BDA9E16D62}"/>
          </ac:picMkLst>
        </pc:picChg>
      </pc:sldChg>
      <pc:sldChg chg="addSp modSp new mod">
        <pc:chgData name="VALENTINA FRANCO VELASQUEZ" userId="dc6fdba3-44bb-466c-b873-0537c8c9ffba" providerId="ADAL" clId="{61D32474-1A7F-4C0B-BF75-355EA7E224F3}" dt="2026-06-01T21:45:36.525" v="7582" actId="14100"/>
        <pc:sldMkLst>
          <pc:docMk/>
          <pc:sldMk cId="326657419" sldId="300"/>
        </pc:sldMkLst>
        <pc:spChg chg="mod">
          <ac:chgData name="VALENTINA FRANCO VELASQUEZ" userId="dc6fdba3-44bb-466c-b873-0537c8c9ffba" providerId="ADAL" clId="{61D32474-1A7F-4C0B-BF75-355EA7E224F3}" dt="2026-06-01T21:00:45.718" v="6946" actId="208"/>
          <ac:spMkLst>
            <pc:docMk/>
            <pc:sldMk cId="326657419" sldId="300"/>
            <ac:spMk id="4" creationId="{2601717F-F28B-E252-6567-E45EADA5283D}"/>
          </ac:spMkLst>
        </pc:spChg>
        <pc:spChg chg="mod">
          <ac:chgData name="VALENTINA FRANCO VELASQUEZ" userId="dc6fdba3-44bb-466c-b873-0537c8c9ffba" providerId="ADAL" clId="{61D32474-1A7F-4C0B-BF75-355EA7E224F3}" dt="2026-06-01T21:01:21.523" v="6951" actId="2085"/>
          <ac:spMkLst>
            <pc:docMk/>
            <pc:sldMk cId="326657419" sldId="300"/>
            <ac:spMk id="5" creationId="{DDCD4BA3-4577-BF1A-0665-68B7DA83EE06}"/>
          </ac:spMkLst>
        </pc:spChg>
        <pc:grpChg chg="add mod">
          <ac:chgData name="VALENTINA FRANCO VELASQUEZ" userId="dc6fdba3-44bb-466c-b873-0537c8c9ffba" providerId="ADAL" clId="{61D32474-1A7F-4C0B-BF75-355EA7E224F3}" dt="2026-06-01T21:00:43.651" v="6945" actId="207"/>
          <ac:grpSpMkLst>
            <pc:docMk/>
            <pc:sldMk cId="326657419" sldId="300"/>
            <ac:grpSpMk id="2" creationId="{D4531C5C-E3AD-0E8C-16A3-DB2093EE9CFE}"/>
          </ac:grpSpMkLst>
        </pc:grpChg>
        <pc:picChg chg="add mod">
          <ac:chgData name="VALENTINA FRANCO VELASQUEZ" userId="dc6fdba3-44bb-466c-b873-0537c8c9ffba" providerId="ADAL" clId="{61D32474-1A7F-4C0B-BF75-355EA7E224F3}" dt="2026-06-01T21:45:36.525" v="7582" actId="14100"/>
          <ac:picMkLst>
            <pc:docMk/>
            <pc:sldMk cId="326657419" sldId="300"/>
            <ac:picMk id="3" creationId="{A214E4E6-491C-BB1F-7BF5-88E0F122B592}"/>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BC084C-14AA-4D88-949C-DD2CFE3FC838}" type="datetimeFigureOut">
              <a:rPr lang="es-ES" smtClean="0"/>
              <a:t>02/06/2026</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FE2EF7-C5E3-4DF8-902F-3A18CBCF64D5}" type="slidenum">
              <a:rPr lang="es-ES" smtClean="0"/>
              <a:t>‹Nº›</a:t>
            </a:fld>
            <a:endParaRPr lang="es-ES"/>
          </a:p>
        </p:txBody>
      </p:sp>
    </p:spTree>
    <p:extLst>
      <p:ext uri="{BB962C8B-B14F-4D97-AF65-F5344CB8AC3E}">
        <p14:creationId xmlns:p14="http://schemas.microsoft.com/office/powerpoint/2010/main" val="10770085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1EFE2EF7-C5E3-4DF8-902F-3A18CBCF64D5}" type="slidenum">
              <a:rPr lang="es-ES" smtClean="0"/>
              <a:t>22</a:t>
            </a:fld>
            <a:endParaRPr lang="es-ES"/>
          </a:p>
        </p:txBody>
      </p:sp>
    </p:spTree>
    <p:extLst>
      <p:ext uri="{BB962C8B-B14F-4D97-AF65-F5344CB8AC3E}">
        <p14:creationId xmlns:p14="http://schemas.microsoft.com/office/powerpoint/2010/main" val="31095167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4613CB7-337D-498B-D0EE-65C2B6BD5BE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A33294C-E182-005D-D81B-FCF1413C5E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EDB6D738-4456-1F00-6091-E660B155CCC1}"/>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5" name="Marcador de pie de página 4">
            <a:extLst>
              <a:ext uri="{FF2B5EF4-FFF2-40B4-BE49-F238E27FC236}">
                <a16:creationId xmlns:a16="http://schemas.microsoft.com/office/drawing/2014/main" id="{4DD22AC7-140B-11DC-5A92-3DBC7CB4739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7967A8-6978-6981-4AED-BC504850DDC8}"/>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1917602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355A0E-D262-8295-E019-F9968ACC00E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8124E07B-42A7-A349-FECA-72A5F06F2CA1}"/>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4913D24-DFF9-D79D-8A30-7F7C417D9832}"/>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5" name="Marcador de pie de página 4">
            <a:extLst>
              <a:ext uri="{FF2B5EF4-FFF2-40B4-BE49-F238E27FC236}">
                <a16:creationId xmlns:a16="http://schemas.microsoft.com/office/drawing/2014/main" id="{CC63DE47-98AA-7900-EC6D-EC5DB5FA9A4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C8D171F-1F9D-5DEB-8E45-46BE96BDC0FB}"/>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2759816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A8C5198-BEAC-C3B2-6A64-9FD66AB92B6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791AFFC-5CB5-6DB1-6494-631996FE0FC8}"/>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EB364B2-AB56-C94D-470E-968E3857E51F}"/>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5" name="Marcador de pie de página 4">
            <a:extLst>
              <a:ext uri="{FF2B5EF4-FFF2-40B4-BE49-F238E27FC236}">
                <a16:creationId xmlns:a16="http://schemas.microsoft.com/office/drawing/2014/main" id="{6B0784E7-097F-7C77-CC04-CC0B10D314C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57BC41-3CC1-27E3-77FD-6D62E87EFEDB}"/>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39504622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88C44F-7130-8503-CCCF-6B726D4877A7}"/>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EF90CD8-F3DE-175C-EDAA-1A8C5FB14E33}"/>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2B8666A-FEAA-E4E0-13A3-5D2D7E7FC23F}"/>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5" name="Marcador de pie de página 4">
            <a:extLst>
              <a:ext uri="{FF2B5EF4-FFF2-40B4-BE49-F238E27FC236}">
                <a16:creationId xmlns:a16="http://schemas.microsoft.com/office/drawing/2014/main" id="{BCA8193D-A348-0715-49A5-4F85C69D9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0039E35-2E45-AE3B-C5D3-4271A19006E6}"/>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2604818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25B5992-3BED-4DC9-7543-C466B16882B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D2B3C1-B265-F7D3-66E6-64AC49E3F6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0E11E4-AE2C-1D24-DF88-F12A9C21D66C}"/>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5" name="Marcador de pie de página 4">
            <a:extLst>
              <a:ext uri="{FF2B5EF4-FFF2-40B4-BE49-F238E27FC236}">
                <a16:creationId xmlns:a16="http://schemas.microsoft.com/office/drawing/2014/main" id="{1886083D-BF9B-6FE9-EBF0-97A26E1B403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46563A2-C2EB-8B17-2372-393C99D77CC2}"/>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25870780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767A6D-F5D0-72CE-B5F1-66D57E080D8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0489C44-B4DC-EAD5-4393-EE4EA2549D35}"/>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B6115DC-38D5-FEA5-71EA-2F662257D48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7B9F9AA-B8FA-EEAC-6EF6-FB41E80BD803}"/>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6" name="Marcador de pie de página 5">
            <a:extLst>
              <a:ext uri="{FF2B5EF4-FFF2-40B4-BE49-F238E27FC236}">
                <a16:creationId xmlns:a16="http://schemas.microsoft.com/office/drawing/2014/main" id="{781F5584-32F3-E1E6-ECD6-019D5A43D61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BF040DD-EA90-C20B-7DDD-6C9E93B2D0A9}"/>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265130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8E8B9-1260-2F39-92A3-FADD85496E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5E4A8B6-13C0-5B03-10E1-7FDCB443A0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EB84494-A5EF-6440-ED16-005BEA5F59C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50A7310E-61BC-9B50-9DA6-A6CD4C1C1E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929F1F1-0473-FA03-4D64-D69FA9B3BE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789EC4F-E3A1-7E89-AE5F-DB8AC36B17B1}"/>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8" name="Marcador de pie de página 7">
            <a:extLst>
              <a:ext uri="{FF2B5EF4-FFF2-40B4-BE49-F238E27FC236}">
                <a16:creationId xmlns:a16="http://schemas.microsoft.com/office/drawing/2014/main" id="{6583D6E0-7D08-58CA-DB8D-5DB9C1897E98}"/>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0821A09C-3EA4-8D01-CE13-D8AB89F281FF}"/>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282954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FEC3D8-E60A-163C-CFC8-BB71EE580B5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9EB02C6-3A57-84E5-2A92-39B2E685154D}"/>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4" name="Marcador de pie de página 3">
            <a:extLst>
              <a:ext uri="{FF2B5EF4-FFF2-40B4-BE49-F238E27FC236}">
                <a16:creationId xmlns:a16="http://schemas.microsoft.com/office/drawing/2014/main" id="{58B028CD-0D63-7D5E-A79D-6D267AB8888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600E449-BE10-AEFB-D616-82F37D0666CA}"/>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349643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9A3124D9-7F17-BEB5-6750-7C054B203C62}"/>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3" name="Marcador de pie de página 2">
            <a:extLst>
              <a:ext uri="{FF2B5EF4-FFF2-40B4-BE49-F238E27FC236}">
                <a16:creationId xmlns:a16="http://schemas.microsoft.com/office/drawing/2014/main" id="{B33A8025-1F11-36C1-F921-33E8B7F1BA39}"/>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FDB662B2-1904-F19B-98F9-CE2F2C8C0D84}"/>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5744458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4E4D2-59C9-38EF-0D10-D7653B38F4A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F315CFC-12DB-74B6-CABF-183F2190FF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143B0D3-9A12-A152-F604-74651877BE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2B5A254C-E363-55E0-FC43-352673509427}"/>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6" name="Marcador de pie de página 5">
            <a:extLst>
              <a:ext uri="{FF2B5EF4-FFF2-40B4-BE49-F238E27FC236}">
                <a16:creationId xmlns:a16="http://schemas.microsoft.com/office/drawing/2014/main" id="{99A84E31-2CF9-0204-7890-3EE0F19DC21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56B341B-D72E-321E-3855-1054B06BBAA8}"/>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2038336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F620B8-AF9B-70E8-AFCE-A534946F15D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DB09F66-D7DF-3B06-7FF7-864851409E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7FD9AA-0061-B399-15EA-3571C53AB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101B1FA-E299-49A7-20A3-EAF91E6D8448}"/>
              </a:ext>
            </a:extLst>
          </p:cNvPr>
          <p:cNvSpPr>
            <a:spLocks noGrp="1"/>
          </p:cNvSpPr>
          <p:nvPr>
            <p:ph type="dt" sz="half" idx="10"/>
          </p:nvPr>
        </p:nvSpPr>
        <p:spPr/>
        <p:txBody>
          <a:bodyPr/>
          <a:lstStyle/>
          <a:p>
            <a:fld id="{585E9EF7-A387-4D37-953C-8A38A1F5426E}" type="datetimeFigureOut">
              <a:rPr lang="es-ES" smtClean="0"/>
              <a:t>02/06/2026</a:t>
            </a:fld>
            <a:endParaRPr lang="es-ES"/>
          </a:p>
        </p:txBody>
      </p:sp>
      <p:sp>
        <p:nvSpPr>
          <p:cNvPr id="6" name="Marcador de pie de página 5">
            <a:extLst>
              <a:ext uri="{FF2B5EF4-FFF2-40B4-BE49-F238E27FC236}">
                <a16:creationId xmlns:a16="http://schemas.microsoft.com/office/drawing/2014/main" id="{0BBB7203-9272-2D64-8E8B-F6036810A6B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10B1D305-7D66-5D0F-A78A-A905DBA7E36D}"/>
              </a:ext>
            </a:extLst>
          </p:cNvPr>
          <p:cNvSpPr>
            <a:spLocks noGrp="1"/>
          </p:cNvSpPr>
          <p:nvPr>
            <p:ph type="sldNum" sz="quarter" idx="12"/>
          </p:nvPr>
        </p:nvSpPr>
        <p:spPr/>
        <p:txBody>
          <a:bodyPr/>
          <a:lstStyle/>
          <a:p>
            <a:fld id="{FF45BC03-A2F4-4FA3-B388-F28E8F5BD11A}" type="slidenum">
              <a:rPr lang="es-ES" smtClean="0"/>
              <a:t>‹Nº›</a:t>
            </a:fld>
            <a:endParaRPr lang="es-ES"/>
          </a:p>
        </p:txBody>
      </p:sp>
    </p:spTree>
    <p:extLst>
      <p:ext uri="{BB962C8B-B14F-4D97-AF65-F5344CB8AC3E}">
        <p14:creationId xmlns:p14="http://schemas.microsoft.com/office/powerpoint/2010/main" val="3153564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9F7DE84-3DFD-15E8-6B50-0F5AAC06D3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C031A19-4CA6-13DA-D5E2-519B2D91622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CF8C545-9CFE-199D-AC7B-F0CB8EE14E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85E9EF7-A387-4D37-953C-8A38A1F5426E}" type="datetimeFigureOut">
              <a:rPr lang="es-ES" smtClean="0"/>
              <a:t>02/06/2026</a:t>
            </a:fld>
            <a:endParaRPr lang="es-ES"/>
          </a:p>
        </p:txBody>
      </p:sp>
      <p:sp>
        <p:nvSpPr>
          <p:cNvPr id="5" name="Marcador de pie de página 4">
            <a:extLst>
              <a:ext uri="{FF2B5EF4-FFF2-40B4-BE49-F238E27FC236}">
                <a16:creationId xmlns:a16="http://schemas.microsoft.com/office/drawing/2014/main" id="{4EFCFF42-611B-1CBC-E5E1-917796A103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1A6CCFAD-60AF-1AFD-12C1-80336B21EB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F45BC03-A2F4-4FA3-B388-F28E8F5BD11A}" type="slidenum">
              <a:rPr lang="es-ES" smtClean="0"/>
              <a:t>‹Nº›</a:t>
            </a:fld>
            <a:endParaRPr lang="es-ES"/>
          </a:p>
        </p:txBody>
      </p:sp>
    </p:spTree>
    <p:extLst>
      <p:ext uri="{BB962C8B-B14F-4D97-AF65-F5344CB8AC3E}">
        <p14:creationId xmlns:p14="http://schemas.microsoft.com/office/powerpoint/2010/main" val="19680746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5.gif"/></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gif"/><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13.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0.gif"/><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19.gif"/><Relationship Id="rId4" Type="http://schemas.openxmlformats.org/officeDocument/2006/relationships/image" Target="../media/image18.gif"/></Relationships>
</file>

<file path=ppt/slides/_rels/slide15.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image" Target="../media/image23.png"/><Relationship Id="rId7" Type="http://schemas.openxmlformats.org/officeDocument/2006/relationships/image" Target="../media/image21.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1.png"/><Relationship Id="rId7" Type="http://schemas.openxmlformats.org/officeDocument/2006/relationships/image" Target="../media/image36.png"/><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0.png"/><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8.png"/><Relationship Id="rId3" Type="http://schemas.openxmlformats.org/officeDocument/2006/relationships/image" Target="../media/image40.png"/><Relationship Id="rId7" Type="http://schemas.openxmlformats.org/officeDocument/2006/relationships/image" Target="../media/image51.png"/><Relationship Id="rId12" Type="http://schemas.openxmlformats.org/officeDocument/2006/relationships/image" Target="../media/image5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 Id="rId1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4.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2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gi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3.gif"/><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The image depicts a schematic illustration of a method for separating cosmic microwave background (CMB) components using a pixel-based neural network, with a PhD student named Valentina Franco Velￃﾡsquez, and a list of academic advisors and affiliated institutions.&#10;&#10;El contenido generado por IA puede ser incorrecto.">
            <a:extLst>
              <a:ext uri="{FF2B5EF4-FFF2-40B4-BE49-F238E27FC236}">
                <a16:creationId xmlns:a16="http://schemas.microsoft.com/office/drawing/2014/main" id="{CF67468B-2E95-804F-712A-36D51B279F31}"/>
              </a:ext>
            </a:extLst>
          </p:cNvPr>
          <p:cNvPicPr>
            <a:picLocks noChangeAspect="1"/>
          </p:cNvPicPr>
          <p:nvPr/>
        </p:nvPicPr>
        <p:blipFill>
          <a:blip r:embed="rId2">
            <a:extLst>
              <a:ext uri="{28A0092B-C50C-407E-A947-70E740481C1C}">
                <a14:useLocalDpi xmlns:a14="http://schemas.microsoft.com/office/drawing/2010/main" val="0"/>
              </a:ext>
            </a:extLst>
          </a:blip>
          <a:srcRect t="14574" b="1172"/>
          <a:stretch>
            <a:fillRect/>
          </a:stretch>
        </p:blipFill>
        <p:spPr>
          <a:xfrm>
            <a:off x="20" y="1282"/>
            <a:ext cx="12191980" cy="6856718"/>
          </a:xfrm>
          <a:prstGeom prst="rect">
            <a:avLst/>
          </a:prstGeom>
          <a:ln>
            <a:solidFill>
              <a:srgbClr val="A776EC"/>
            </a:solidFill>
          </a:ln>
        </p:spPr>
      </p:pic>
    </p:spTree>
    <p:extLst>
      <p:ext uri="{BB962C8B-B14F-4D97-AF65-F5344CB8AC3E}">
        <p14:creationId xmlns:p14="http://schemas.microsoft.com/office/powerpoint/2010/main" val="3909274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8857B2-E781-AC76-C1EF-97326E0A9136}"/>
            </a:ext>
          </a:extLst>
        </p:cNvPr>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2B754533-8B0E-A6B7-FCF3-14731F410403}"/>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3" name="Imagen 12" descr="The image depicts a diagram illustrating the concept of isotropic Thomson Scattering without polarization.&#10;&#10;El contenido generado por IA puede ser incorrecto.">
            <a:extLst>
              <a:ext uri="{FF2B5EF4-FFF2-40B4-BE49-F238E27FC236}">
                <a16:creationId xmlns:a16="http://schemas.microsoft.com/office/drawing/2014/main" id="{6CE5A35C-74E7-7716-B04B-38FEAC642660}"/>
              </a:ext>
            </a:extLst>
          </p:cNvPr>
          <p:cNvPicPr>
            <a:picLocks noChangeAspect="1"/>
          </p:cNvPicPr>
          <p:nvPr/>
        </p:nvPicPr>
        <p:blipFill>
          <a:blip r:embed="rId2"/>
          <a:stretch>
            <a:fillRect/>
          </a:stretch>
        </p:blipFill>
        <p:spPr>
          <a:xfrm>
            <a:off x="4415320" y="2729628"/>
            <a:ext cx="3361360" cy="3023846"/>
          </a:xfrm>
          <a:prstGeom prst="rect">
            <a:avLst/>
          </a:prstGeom>
        </p:spPr>
      </p:pic>
      <p:pic>
        <p:nvPicPr>
          <p:cNvPr id="2" name="Imagen 1" descr="The image depicts a diagram illustrating Thomson Scattering with marked points for electron (e) and linear polarization.&#10;&#10;El contenido generado por IA puede ser incorrecto.">
            <a:extLst>
              <a:ext uri="{FF2B5EF4-FFF2-40B4-BE49-F238E27FC236}">
                <a16:creationId xmlns:a16="http://schemas.microsoft.com/office/drawing/2014/main" id="{DBDB23E3-84AB-8B84-818C-F23E5024A563}"/>
              </a:ext>
            </a:extLst>
          </p:cNvPr>
          <p:cNvPicPr>
            <a:picLocks noChangeAspect="1"/>
          </p:cNvPicPr>
          <p:nvPr/>
        </p:nvPicPr>
        <p:blipFill>
          <a:blip r:embed="rId3"/>
          <a:stretch>
            <a:fillRect/>
          </a:stretch>
        </p:blipFill>
        <p:spPr>
          <a:xfrm>
            <a:off x="1071376" y="2729628"/>
            <a:ext cx="3046412" cy="3023846"/>
          </a:xfrm>
          <a:prstGeom prst="rect">
            <a:avLst/>
          </a:prstGeom>
        </p:spPr>
      </p:pic>
      <p:sp>
        <p:nvSpPr>
          <p:cNvPr id="3" name="Marcador de contenido 2">
            <a:extLst>
              <a:ext uri="{FF2B5EF4-FFF2-40B4-BE49-F238E27FC236}">
                <a16:creationId xmlns:a16="http://schemas.microsoft.com/office/drawing/2014/main" id="{5A06DD2B-93FD-2DB2-C9BD-E976D7B3B24D}"/>
              </a:ext>
            </a:extLst>
          </p:cNvPr>
          <p:cNvSpPr>
            <a:spLocks noGrp="1"/>
          </p:cNvSpPr>
          <p:nvPr>
            <p:ph idx="1"/>
          </p:nvPr>
        </p:nvSpPr>
        <p:spPr/>
        <p:txBody>
          <a:bodyPr/>
          <a:lstStyle/>
          <a:p>
            <a:pPr marL="0" indent="0">
              <a:buNone/>
            </a:pPr>
            <a:r>
              <a:rPr lang="es-ES" dirty="0"/>
              <a:t>CMB </a:t>
            </a:r>
            <a:r>
              <a:rPr lang="es-ES" dirty="0" err="1"/>
              <a:t>polarization</a:t>
            </a:r>
            <a:r>
              <a:rPr lang="es-ES" dirty="0"/>
              <a:t> </a:t>
            </a:r>
            <a:r>
              <a:rPr lang="es-ES" dirty="0" err="1"/>
              <a:t>is</a:t>
            </a:r>
            <a:r>
              <a:rPr lang="es-ES" dirty="0"/>
              <a:t> </a:t>
            </a:r>
            <a:r>
              <a:rPr lang="es-ES" dirty="0" err="1"/>
              <a:t>produced</a:t>
            </a:r>
            <a:r>
              <a:rPr lang="es-ES" dirty="0"/>
              <a:t> </a:t>
            </a:r>
            <a:r>
              <a:rPr lang="es-ES" dirty="0" err="1"/>
              <a:t>by</a:t>
            </a:r>
            <a:r>
              <a:rPr lang="es-ES" dirty="0"/>
              <a:t> Thomson </a:t>
            </a:r>
            <a:r>
              <a:rPr lang="es-ES" dirty="0" err="1"/>
              <a:t>scattering</a:t>
            </a:r>
            <a:r>
              <a:rPr lang="es-ES" dirty="0"/>
              <a:t>.</a:t>
            </a:r>
          </a:p>
        </p:txBody>
      </p:sp>
      <p:sp>
        <p:nvSpPr>
          <p:cNvPr id="4" name="Título 1">
            <a:extLst>
              <a:ext uri="{FF2B5EF4-FFF2-40B4-BE49-F238E27FC236}">
                <a16:creationId xmlns:a16="http://schemas.microsoft.com/office/drawing/2014/main" id="{964C138F-AED9-B6F5-62AD-214C3CB84528}"/>
              </a:ext>
            </a:extLst>
          </p:cNvPr>
          <p:cNvSpPr>
            <a:spLocks noGrp="1"/>
          </p:cNvSpPr>
          <p:nvPr>
            <p:ph type="title"/>
          </p:nvPr>
        </p:nvSpPr>
        <p:spPr>
          <a:xfrm>
            <a:off x="838200" y="365125"/>
            <a:ext cx="10515600" cy="1325563"/>
          </a:xfrm>
        </p:spPr>
        <p:txBody>
          <a:bodyPr/>
          <a:lstStyle/>
          <a:p>
            <a:r>
              <a:rPr lang="es-ES" dirty="0" err="1">
                <a:solidFill>
                  <a:schemeClr val="bg1"/>
                </a:solidFill>
              </a:rPr>
              <a:t>What</a:t>
            </a:r>
            <a:r>
              <a:rPr lang="es-ES" dirty="0">
                <a:solidFill>
                  <a:schemeClr val="bg1"/>
                </a:solidFill>
              </a:rPr>
              <a:t> </a:t>
            </a:r>
            <a:r>
              <a:rPr lang="es-ES" dirty="0" err="1">
                <a:solidFill>
                  <a:schemeClr val="bg1"/>
                </a:solidFill>
              </a:rPr>
              <a:t>about</a:t>
            </a:r>
            <a:r>
              <a:rPr lang="es-ES" dirty="0">
                <a:solidFill>
                  <a:schemeClr val="bg1"/>
                </a:solidFill>
              </a:rPr>
              <a:t> </a:t>
            </a:r>
            <a:r>
              <a:rPr lang="es-ES" dirty="0" err="1">
                <a:solidFill>
                  <a:schemeClr val="bg1"/>
                </a:solidFill>
              </a:rPr>
              <a:t>polarization</a:t>
            </a:r>
            <a:r>
              <a:rPr lang="es-ES" dirty="0">
                <a:solidFill>
                  <a:schemeClr val="bg1"/>
                </a:solidFill>
              </a:rPr>
              <a:t>?</a:t>
            </a:r>
          </a:p>
        </p:txBody>
      </p:sp>
      <p:pic>
        <p:nvPicPr>
          <p:cNvPr id="7" name="Imagen 6" descr="The image illustrates a diagram featuring a quadrupole anisotropy and polarization diagram, including a line for Thomson scattering.&#10;&#10;El contenido generado por IA puede ser incorrecto.">
            <a:extLst>
              <a:ext uri="{FF2B5EF4-FFF2-40B4-BE49-F238E27FC236}">
                <a16:creationId xmlns:a16="http://schemas.microsoft.com/office/drawing/2014/main" id="{E8B67BDB-83B8-2A20-E988-B2F4DFBA071C}"/>
              </a:ext>
            </a:extLst>
          </p:cNvPr>
          <p:cNvPicPr>
            <a:picLocks noChangeAspect="1"/>
          </p:cNvPicPr>
          <p:nvPr/>
        </p:nvPicPr>
        <p:blipFill>
          <a:blip r:embed="rId4"/>
          <a:stretch>
            <a:fillRect/>
          </a:stretch>
        </p:blipFill>
        <p:spPr>
          <a:xfrm>
            <a:off x="8074212" y="2729628"/>
            <a:ext cx="3046412" cy="3023846"/>
          </a:xfrm>
          <a:prstGeom prst="rect">
            <a:avLst/>
          </a:prstGeom>
        </p:spPr>
      </p:pic>
      <p:sp>
        <p:nvSpPr>
          <p:cNvPr id="8" name="CuadroTexto 7">
            <a:extLst>
              <a:ext uri="{FF2B5EF4-FFF2-40B4-BE49-F238E27FC236}">
                <a16:creationId xmlns:a16="http://schemas.microsoft.com/office/drawing/2014/main" id="{6DE74C94-098E-5798-47C2-C37CF3616E19}"/>
              </a:ext>
            </a:extLst>
          </p:cNvPr>
          <p:cNvSpPr txBox="1"/>
          <p:nvPr/>
        </p:nvSpPr>
        <p:spPr>
          <a:xfrm>
            <a:off x="1989320" y="5860210"/>
            <a:ext cx="1217256" cy="369332"/>
          </a:xfrm>
          <a:prstGeom prst="rect">
            <a:avLst/>
          </a:prstGeom>
          <a:noFill/>
        </p:spPr>
        <p:txBody>
          <a:bodyPr wrap="none" rtlCol="0">
            <a:spAutoFit/>
          </a:bodyPr>
          <a:lstStyle/>
          <a:p>
            <a:r>
              <a:rPr lang="es-ES" b="1" dirty="0"/>
              <a:t>In general</a:t>
            </a:r>
          </a:p>
        </p:txBody>
      </p:sp>
      <p:sp>
        <p:nvSpPr>
          <p:cNvPr id="9" name="CuadroTexto 8">
            <a:extLst>
              <a:ext uri="{FF2B5EF4-FFF2-40B4-BE49-F238E27FC236}">
                <a16:creationId xmlns:a16="http://schemas.microsoft.com/office/drawing/2014/main" id="{73DB1944-017D-C653-C49F-501D78A92F65}"/>
              </a:ext>
            </a:extLst>
          </p:cNvPr>
          <p:cNvSpPr txBox="1"/>
          <p:nvPr/>
        </p:nvSpPr>
        <p:spPr>
          <a:xfrm>
            <a:off x="5296967" y="5860210"/>
            <a:ext cx="1603196" cy="369332"/>
          </a:xfrm>
          <a:prstGeom prst="rect">
            <a:avLst/>
          </a:prstGeom>
          <a:noFill/>
        </p:spPr>
        <p:txBody>
          <a:bodyPr wrap="none" rtlCol="0">
            <a:spAutoFit/>
          </a:bodyPr>
          <a:lstStyle/>
          <a:p>
            <a:r>
              <a:rPr lang="es-ES" b="1" dirty="0"/>
              <a:t>In </a:t>
            </a:r>
            <a:r>
              <a:rPr lang="es-ES" b="1" dirty="0" err="1"/>
              <a:t>practice</a:t>
            </a:r>
            <a:r>
              <a:rPr lang="es-ES" b="1" dirty="0"/>
              <a:t> (?)</a:t>
            </a:r>
          </a:p>
        </p:txBody>
      </p:sp>
      <p:sp>
        <p:nvSpPr>
          <p:cNvPr id="10" name="CuadroTexto 9">
            <a:extLst>
              <a:ext uri="{FF2B5EF4-FFF2-40B4-BE49-F238E27FC236}">
                <a16:creationId xmlns:a16="http://schemas.microsoft.com/office/drawing/2014/main" id="{977297E1-73EE-6D4F-2595-C058E48FE097}"/>
              </a:ext>
            </a:extLst>
          </p:cNvPr>
          <p:cNvSpPr txBox="1"/>
          <p:nvPr/>
        </p:nvSpPr>
        <p:spPr>
          <a:xfrm>
            <a:off x="8116435" y="5860210"/>
            <a:ext cx="2961965" cy="369332"/>
          </a:xfrm>
          <a:prstGeom prst="rect">
            <a:avLst/>
          </a:prstGeom>
          <a:noFill/>
        </p:spPr>
        <p:txBody>
          <a:bodyPr wrap="none" rtlCol="0">
            <a:spAutoFit/>
          </a:bodyPr>
          <a:lstStyle/>
          <a:p>
            <a:r>
              <a:rPr lang="es-ES" b="1" dirty="0" err="1"/>
              <a:t>Is</a:t>
            </a:r>
            <a:r>
              <a:rPr lang="es-ES" b="1" dirty="0"/>
              <a:t> </a:t>
            </a:r>
            <a:r>
              <a:rPr lang="es-ES" b="1" dirty="0" err="1"/>
              <a:t>this</a:t>
            </a:r>
            <a:r>
              <a:rPr lang="es-ES" b="1" dirty="0"/>
              <a:t> case </a:t>
            </a:r>
            <a:r>
              <a:rPr lang="es-ES" b="1" dirty="0" err="1"/>
              <a:t>even</a:t>
            </a:r>
            <a:r>
              <a:rPr lang="es-ES" b="1" dirty="0"/>
              <a:t> </a:t>
            </a:r>
            <a:r>
              <a:rPr lang="es-ES" b="1" dirty="0" err="1"/>
              <a:t>possible</a:t>
            </a:r>
            <a:r>
              <a:rPr lang="es-ES" b="1" dirty="0"/>
              <a:t>?</a:t>
            </a:r>
          </a:p>
        </p:txBody>
      </p:sp>
      <p:grpSp>
        <p:nvGrpSpPr>
          <p:cNvPr id="6" name="Grupo 5">
            <a:extLst>
              <a:ext uri="{FF2B5EF4-FFF2-40B4-BE49-F238E27FC236}">
                <a16:creationId xmlns:a16="http://schemas.microsoft.com/office/drawing/2014/main" id="{A3A1573D-B84C-3B3B-26FE-88AF91773200}"/>
              </a:ext>
            </a:extLst>
          </p:cNvPr>
          <p:cNvGrpSpPr/>
          <p:nvPr/>
        </p:nvGrpSpPr>
        <p:grpSpPr>
          <a:xfrm>
            <a:off x="11374697" y="6320431"/>
            <a:ext cx="854965" cy="477804"/>
            <a:chOff x="11374697" y="6320431"/>
            <a:chExt cx="854965" cy="477804"/>
          </a:xfrm>
        </p:grpSpPr>
        <p:sp>
          <p:nvSpPr>
            <p:cNvPr id="11" name="Rectángulo: esquinas redondeadas 10">
              <a:extLst>
                <a:ext uri="{FF2B5EF4-FFF2-40B4-BE49-F238E27FC236}">
                  <a16:creationId xmlns:a16="http://schemas.microsoft.com/office/drawing/2014/main" id="{0E7CD3D5-A644-6972-B873-21B4829B414B}"/>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CuadroTexto 11">
              <a:extLst>
                <a:ext uri="{FF2B5EF4-FFF2-40B4-BE49-F238E27FC236}">
                  <a16:creationId xmlns:a16="http://schemas.microsoft.com/office/drawing/2014/main" id="{948769A8-7D87-0627-0560-065404D85DB3}"/>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3/20</a:t>
              </a:r>
            </a:p>
          </p:txBody>
        </p:sp>
      </p:grpSp>
    </p:spTree>
    <p:extLst>
      <p:ext uri="{BB962C8B-B14F-4D97-AF65-F5344CB8AC3E}">
        <p14:creationId xmlns:p14="http://schemas.microsoft.com/office/powerpoint/2010/main" val="35932051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AFE3B92C-41E7-5C4D-F396-DF40BDC336A3}"/>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E63C7DD3-9D70-6BCA-B1DC-B25B7D71AE57}"/>
              </a:ext>
            </a:extLst>
          </p:cNvPr>
          <p:cNvSpPr>
            <a:spLocks noGrp="1"/>
          </p:cNvSpPr>
          <p:nvPr>
            <p:ph type="title"/>
          </p:nvPr>
        </p:nvSpPr>
        <p:spPr/>
        <p:txBody>
          <a:bodyPr/>
          <a:lstStyle/>
          <a:p>
            <a:r>
              <a:rPr lang="es-ES" dirty="0" err="1">
                <a:solidFill>
                  <a:schemeClr val="bg1"/>
                </a:solidFill>
              </a:rPr>
              <a:t>What</a:t>
            </a:r>
            <a:r>
              <a:rPr lang="es-ES" dirty="0">
                <a:solidFill>
                  <a:schemeClr val="bg1"/>
                </a:solidFill>
              </a:rPr>
              <a:t> </a:t>
            </a:r>
            <a:r>
              <a:rPr lang="es-ES" dirty="0" err="1">
                <a:solidFill>
                  <a:schemeClr val="bg1"/>
                </a:solidFill>
              </a:rPr>
              <a:t>about</a:t>
            </a:r>
            <a:r>
              <a:rPr lang="es-ES" dirty="0">
                <a:solidFill>
                  <a:schemeClr val="bg1"/>
                </a:solidFill>
              </a:rPr>
              <a:t> </a:t>
            </a:r>
            <a:r>
              <a:rPr lang="es-ES" dirty="0" err="1">
                <a:solidFill>
                  <a:schemeClr val="bg1"/>
                </a:solidFill>
              </a:rPr>
              <a:t>polarization</a:t>
            </a:r>
            <a:r>
              <a:rPr lang="es-ES" dirty="0">
                <a:solidFill>
                  <a:schemeClr val="bg1"/>
                </a:solidFill>
              </a:rPr>
              <a:t>?</a:t>
            </a:r>
          </a:p>
        </p:txBody>
      </p:sp>
      <p:pic>
        <p:nvPicPr>
          <p:cNvPr id="6" name="Imagen 5" descr="The image displays a vibrant red striped pattern with two small yellow dots placed at the top and bottom edges.&#10;&#10;El contenido generado por IA puede ser incorrecto.">
            <a:extLst>
              <a:ext uri="{FF2B5EF4-FFF2-40B4-BE49-F238E27FC236}">
                <a16:creationId xmlns:a16="http://schemas.microsoft.com/office/drawing/2014/main" id="{08845F46-48D2-13DB-777A-BCF394ABD872}"/>
              </a:ext>
            </a:extLst>
          </p:cNvPr>
          <p:cNvPicPr>
            <a:picLocks noChangeAspect="1"/>
          </p:cNvPicPr>
          <p:nvPr/>
        </p:nvPicPr>
        <p:blipFill>
          <a:blip r:embed="rId2"/>
          <a:stretch>
            <a:fillRect/>
          </a:stretch>
        </p:blipFill>
        <p:spPr>
          <a:xfrm>
            <a:off x="3179262" y="2396597"/>
            <a:ext cx="5833467" cy="3372474"/>
          </a:xfrm>
          <a:prstGeom prst="rect">
            <a:avLst/>
          </a:prstGeom>
        </p:spPr>
      </p:pic>
      <p:sp>
        <p:nvSpPr>
          <p:cNvPr id="10" name="CuadroTexto 9">
            <a:extLst>
              <a:ext uri="{FF2B5EF4-FFF2-40B4-BE49-F238E27FC236}">
                <a16:creationId xmlns:a16="http://schemas.microsoft.com/office/drawing/2014/main" id="{9C72D31E-B718-56CB-1885-39CB889FA574}"/>
              </a:ext>
            </a:extLst>
          </p:cNvPr>
          <p:cNvSpPr txBox="1"/>
          <p:nvPr/>
        </p:nvSpPr>
        <p:spPr>
          <a:xfrm>
            <a:off x="1831786" y="5852089"/>
            <a:ext cx="8528423" cy="584775"/>
          </a:xfrm>
          <a:prstGeom prst="rect">
            <a:avLst/>
          </a:prstGeom>
          <a:noFill/>
        </p:spPr>
        <p:txBody>
          <a:bodyPr wrap="square" rtlCol="0">
            <a:spAutoFit/>
          </a:bodyPr>
          <a:lstStyle/>
          <a:p>
            <a:pPr algn="ctr"/>
            <a:r>
              <a:rPr lang="es-ES" sz="1600" dirty="0"/>
              <a:t>As </a:t>
            </a:r>
            <a:r>
              <a:rPr lang="es-ES" sz="1600" dirty="0" err="1"/>
              <a:t>polarization</a:t>
            </a:r>
            <a:r>
              <a:rPr lang="es-ES" sz="1600" dirty="0"/>
              <a:t> can </a:t>
            </a:r>
            <a:r>
              <a:rPr lang="es-ES" sz="1600" dirty="0" err="1"/>
              <a:t>only</a:t>
            </a:r>
            <a:r>
              <a:rPr lang="es-ES" sz="1600" dirty="0"/>
              <a:t> be </a:t>
            </a:r>
            <a:r>
              <a:rPr lang="es-ES" sz="1600" dirty="0" err="1"/>
              <a:t>generated</a:t>
            </a:r>
            <a:r>
              <a:rPr lang="es-ES" sz="1600" dirty="0"/>
              <a:t> </a:t>
            </a:r>
            <a:r>
              <a:rPr lang="es-ES" sz="1600" dirty="0" err="1"/>
              <a:t>by</a:t>
            </a:r>
            <a:r>
              <a:rPr lang="es-ES" sz="1600" dirty="0"/>
              <a:t> Thomson </a:t>
            </a:r>
            <a:r>
              <a:rPr lang="es-ES" sz="1600" dirty="0" err="1"/>
              <a:t>scattering</a:t>
            </a:r>
            <a:r>
              <a:rPr lang="es-ES" sz="1600" dirty="0"/>
              <a:t>, </a:t>
            </a:r>
            <a:r>
              <a:rPr lang="en-US" sz="1600" dirty="0"/>
              <a:t>the polarization spectrum of the CMB is thus a direct </a:t>
            </a:r>
            <a:r>
              <a:rPr lang="en-US" sz="1600" b="1" dirty="0"/>
              <a:t>snapshot</a:t>
            </a:r>
            <a:r>
              <a:rPr lang="en-US" sz="1600" dirty="0"/>
              <a:t> of conditions on the </a:t>
            </a:r>
            <a:r>
              <a:rPr lang="en-US" sz="1600" b="1" dirty="0"/>
              <a:t>last scattering surface</a:t>
            </a:r>
            <a:r>
              <a:rPr lang="en-US" sz="1600" dirty="0"/>
              <a:t>.</a:t>
            </a:r>
            <a:endParaRPr lang="es-ES" sz="1600" dirty="0"/>
          </a:p>
        </p:txBody>
      </p:sp>
      <p:sp>
        <p:nvSpPr>
          <p:cNvPr id="12" name="CuadroTexto 11">
            <a:extLst>
              <a:ext uri="{FF2B5EF4-FFF2-40B4-BE49-F238E27FC236}">
                <a16:creationId xmlns:a16="http://schemas.microsoft.com/office/drawing/2014/main" id="{88CE8804-E507-B52C-BCEB-6DB5396D2892}"/>
              </a:ext>
            </a:extLst>
          </p:cNvPr>
          <p:cNvSpPr txBox="1"/>
          <p:nvPr/>
        </p:nvSpPr>
        <p:spPr>
          <a:xfrm>
            <a:off x="3047995" y="1851914"/>
            <a:ext cx="6096000" cy="461665"/>
          </a:xfrm>
          <a:prstGeom prst="rect">
            <a:avLst/>
          </a:prstGeom>
          <a:noFill/>
        </p:spPr>
        <p:txBody>
          <a:bodyPr wrap="square">
            <a:spAutoFit/>
          </a:bodyPr>
          <a:lstStyle/>
          <a:p>
            <a:pPr algn="ctr"/>
            <a:r>
              <a:rPr lang="es-ES" sz="2400" b="1" dirty="0"/>
              <a:t>Yes, </a:t>
            </a:r>
            <a:r>
              <a:rPr lang="es-ES" sz="2400" b="1" dirty="0" err="1"/>
              <a:t>it</a:t>
            </a:r>
            <a:r>
              <a:rPr lang="es-ES" sz="2400" b="1" dirty="0"/>
              <a:t> </a:t>
            </a:r>
            <a:r>
              <a:rPr lang="es-ES" sz="2400" b="1" dirty="0" err="1"/>
              <a:t>is</a:t>
            </a:r>
            <a:r>
              <a:rPr lang="es-ES" sz="2400" b="1" dirty="0"/>
              <a:t> !</a:t>
            </a:r>
          </a:p>
        </p:txBody>
      </p:sp>
      <p:grpSp>
        <p:nvGrpSpPr>
          <p:cNvPr id="4" name="Grupo 3">
            <a:extLst>
              <a:ext uri="{FF2B5EF4-FFF2-40B4-BE49-F238E27FC236}">
                <a16:creationId xmlns:a16="http://schemas.microsoft.com/office/drawing/2014/main" id="{D85D033B-FD15-3061-E4E3-F6B22495FAFE}"/>
              </a:ext>
            </a:extLst>
          </p:cNvPr>
          <p:cNvGrpSpPr/>
          <p:nvPr/>
        </p:nvGrpSpPr>
        <p:grpSpPr>
          <a:xfrm>
            <a:off x="11374697" y="6320431"/>
            <a:ext cx="854965" cy="477804"/>
            <a:chOff x="11374697" y="6320431"/>
            <a:chExt cx="854965" cy="477804"/>
          </a:xfrm>
        </p:grpSpPr>
        <p:sp>
          <p:nvSpPr>
            <p:cNvPr id="5" name="Rectángulo: esquinas redondeadas 4">
              <a:extLst>
                <a:ext uri="{FF2B5EF4-FFF2-40B4-BE49-F238E27FC236}">
                  <a16:creationId xmlns:a16="http://schemas.microsoft.com/office/drawing/2014/main" id="{3CEFEC67-33A9-5507-1D3C-7612EA9A182A}"/>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6CF79B64-C382-3C80-0093-536D489EF32E}"/>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4/20</a:t>
              </a:r>
            </a:p>
          </p:txBody>
        </p:sp>
      </p:grpSp>
    </p:spTree>
    <p:extLst>
      <p:ext uri="{BB962C8B-B14F-4D97-AF65-F5344CB8AC3E}">
        <p14:creationId xmlns:p14="http://schemas.microsoft.com/office/powerpoint/2010/main" val="9947525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AC2284-496F-4BE2-DF28-1F798EC98BF2}"/>
            </a:ext>
          </a:extLst>
        </p:cNvPr>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D13CE748-79C4-0F94-3519-968856F5A747}"/>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436A3EF1-4FEB-FB51-4C61-A2FFF8E80D05}"/>
              </a:ext>
            </a:extLst>
          </p:cNvPr>
          <p:cNvSpPr>
            <a:spLocks noGrp="1"/>
          </p:cNvSpPr>
          <p:nvPr>
            <p:ph type="title"/>
          </p:nvPr>
        </p:nvSpPr>
        <p:spPr/>
        <p:txBody>
          <a:bodyPr/>
          <a:lstStyle/>
          <a:p>
            <a:r>
              <a:rPr lang="es-ES" dirty="0" err="1">
                <a:solidFill>
                  <a:schemeClr val="bg1"/>
                </a:solidFill>
              </a:rPr>
              <a:t>What</a:t>
            </a:r>
            <a:r>
              <a:rPr lang="es-ES" dirty="0">
                <a:solidFill>
                  <a:schemeClr val="bg1"/>
                </a:solidFill>
              </a:rPr>
              <a:t> </a:t>
            </a:r>
            <a:r>
              <a:rPr lang="es-ES" dirty="0" err="1">
                <a:solidFill>
                  <a:schemeClr val="bg1"/>
                </a:solidFill>
              </a:rPr>
              <a:t>about</a:t>
            </a:r>
            <a:r>
              <a:rPr lang="es-ES" dirty="0">
                <a:solidFill>
                  <a:schemeClr val="bg1"/>
                </a:solidFill>
              </a:rPr>
              <a:t> </a:t>
            </a:r>
            <a:r>
              <a:rPr lang="es-ES" dirty="0" err="1">
                <a:solidFill>
                  <a:schemeClr val="bg1"/>
                </a:solidFill>
              </a:rPr>
              <a:t>polarization</a:t>
            </a:r>
            <a:r>
              <a:rPr lang="es-ES" dirty="0">
                <a:solidFill>
                  <a:schemeClr val="bg1"/>
                </a:solidFill>
              </a:rPr>
              <a:t>?</a:t>
            </a:r>
          </a:p>
        </p:txBody>
      </p:sp>
      <p:grpSp>
        <p:nvGrpSpPr>
          <p:cNvPr id="4" name="Grupo 3">
            <a:extLst>
              <a:ext uri="{FF2B5EF4-FFF2-40B4-BE49-F238E27FC236}">
                <a16:creationId xmlns:a16="http://schemas.microsoft.com/office/drawing/2014/main" id="{1A3DB35D-5A65-8B21-FD99-C399FE9EA6C6}"/>
              </a:ext>
            </a:extLst>
          </p:cNvPr>
          <p:cNvGrpSpPr/>
          <p:nvPr/>
        </p:nvGrpSpPr>
        <p:grpSpPr>
          <a:xfrm>
            <a:off x="1090024" y="1917142"/>
            <a:ext cx="1659999" cy="4093816"/>
            <a:chOff x="1028610" y="1814168"/>
            <a:chExt cx="1758080" cy="4483761"/>
          </a:xfrm>
        </p:grpSpPr>
        <p:pic>
          <p:nvPicPr>
            <p:cNvPr id="6" name="Imagen 5" descr="The diagram illustrates a 3D geometric representation showing two spheres, one hot and one cold, within a cubic lattice, emphasizing scalar quantities and compression effects.&#10;&#10;El contenido generado por IA puede ser incorrecto.">
              <a:extLst>
                <a:ext uri="{FF2B5EF4-FFF2-40B4-BE49-F238E27FC236}">
                  <a16:creationId xmlns:a16="http://schemas.microsoft.com/office/drawing/2014/main" id="{8E955634-8BC2-E8AB-313D-870DA42EF295}"/>
                </a:ext>
              </a:extLst>
            </p:cNvPr>
            <p:cNvPicPr>
              <a:picLocks noChangeAspect="1"/>
            </p:cNvPicPr>
            <p:nvPr/>
          </p:nvPicPr>
          <p:blipFill>
            <a:blip r:embed="rId2"/>
            <a:stretch>
              <a:fillRect/>
            </a:stretch>
          </p:blipFill>
          <p:spPr>
            <a:xfrm>
              <a:off x="1028610" y="1814168"/>
              <a:ext cx="1758080" cy="1500228"/>
            </a:xfrm>
            <a:prstGeom prst="rect">
              <a:avLst/>
            </a:prstGeom>
          </p:spPr>
        </p:pic>
        <p:pic>
          <p:nvPicPr>
            <p:cNvPr id="7" name="Imagen 6" descr="crest,&#10;&#10;El contenido generado por IA puede ser incorrecto.">
              <a:extLst>
                <a:ext uri="{FF2B5EF4-FFF2-40B4-BE49-F238E27FC236}">
                  <a16:creationId xmlns:a16="http://schemas.microsoft.com/office/drawing/2014/main" id="{698D3C59-4455-860C-E3B5-F3BA9AB9AE66}"/>
                </a:ext>
              </a:extLst>
            </p:cNvPr>
            <p:cNvPicPr>
              <a:picLocks noChangeAspect="1"/>
            </p:cNvPicPr>
            <p:nvPr/>
          </p:nvPicPr>
          <p:blipFill>
            <a:blip r:embed="rId3"/>
            <a:stretch>
              <a:fillRect/>
            </a:stretch>
          </p:blipFill>
          <p:spPr>
            <a:xfrm>
              <a:off x="1028611" y="3429000"/>
              <a:ext cx="1758079" cy="1347861"/>
            </a:xfrm>
            <a:prstGeom prst="rect">
              <a:avLst/>
            </a:prstGeom>
          </p:spPr>
        </p:pic>
        <p:pic>
          <p:nvPicPr>
            <p:cNvPr id="8" name="Imagen 7" descr="The diagram illustrates a three-dimensional geometric representation of two overlapping spheres, each labeled with a mathematical equation, suggesting a connection to tensors and gravity waves.&#10;&#10;El contenido generado por IA puede ser incorrecto.">
              <a:extLst>
                <a:ext uri="{FF2B5EF4-FFF2-40B4-BE49-F238E27FC236}">
                  <a16:creationId xmlns:a16="http://schemas.microsoft.com/office/drawing/2014/main" id="{9E928198-46DD-4A50-7A0E-D8F7BA5193A2}"/>
                </a:ext>
              </a:extLst>
            </p:cNvPr>
            <p:cNvPicPr>
              <a:picLocks noChangeAspect="1"/>
            </p:cNvPicPr>
            <p:nvPr/>
          </p:nvPicPr>
          <p:blipFill>
            <a:blip r:embed="rId4"/>
            <a:stretch>
              <a:fillRect/>
            </a:stretch>
          </p:blipFill>
          <p:spPr>
            <a:xfrm>
              <a:off x="1028611" y="4891466"/>
              <a:ext cx="1758079" cy="1406463"/>
            </a:xfrm>
            <a:prstGeom prst="rect">
              <a:avLst/>
            </a:prstGeom>
          </p:spPr>
        </p:pic>
      </p:grpSp>
      <p:sp>
        <p:nvSpPr>
          <p:cNvPr id="5" name="Rectángulo: esquinas redondeadas 4">
            <a:extLst>
              <a:ext uri="{FF2B5EF4-FFF2-40B4-BE49-F238E27FC236}">
                <a16:creationId xmlns:a16="http://schemas.microsoft.com/office/drawing/2014/main" id="{B51CB181-BD19-7B1A-47B4-36BF0C27FACF}"/>
              </a:ext>
            </a:extLst>
          </p:cNvPr>
          <p:cNvSpPr/>
          <p:nvPr/>
        </p:nvSpPr>
        <p:spPr>
          <a:xfrm>
            <a:off x="814106" y="6124386"/>
            <a:ext cx="2211836" cy="368489"/>
          </a:xfrm>
          <a:prstGeom prst="roundRect">
            <a:avLst/>
          </a:prstGeom>
          <a:solidFill>
            <a:srgbClr val="00B9D5"/>
          </a:solidFill>
          <a:ln>
            <a:solidFill>
              <a:srgbClr val="00B9D5"/>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400" dirty="0"/>
              <a:t>3 </a:t>
            </a:r>
            <a:r>
              <a:rPr lang="es-ES" sz="1400" dirty="0" err="1"/>
              <a:t>sources</a:t>
            </a:r>
            <a:r>
              <a:rPr lang="es-ES" sz="1400" dirty="0"/>
              <a:t> </a:t>
            </a:r>
            <a:r>
              <a:rPr lang="es-ES" sz="1400" dirty="0" err="1"/>
              <a:t>of</a:t>
            </a:r>
            <a:r>
              <a:rPr lang="es-ES" sz="1400" dirty="0"/>
              <a:t> </a:t>
            </a:r>
            <a:r>
              <a:rPr lang="es-ES" sz="1400" dirty="0" err="1"/>
              <a:t>polarization</a:t>
            </a:r>
            <a:endParaRPr lang="es-ES" sz="1400" dirty="0"/>
          </a:p>
        </p:txBody>
      </p:sp>
      <p:grpSp>
        <p:nvGrpSpPr>
          <p:cNvPr id="9" name="Grupo 8">
            <a:extLst>
              <a:ext uri="{FF2B5EF4-FFF2-40B4-BE49-F238E27FC236}">
                <a16:creationId xmlns:a16="http://schemas.microsoft.com/office/drawing/2014/main" id="{73FA25CD-31D2-9857-13BA-383216533AD7}"/>
              </a:ext>
            </a:extLst>
          </p:cNvPr>
          <p:cNvGrpSpPr/>
          <p:nvPr/>
        </p:nvGrpSpPr>
        <p:grpSpPr>
          <a:xfrm>
            <a:off x="11374697" y="6320431"/>
            <a:ext cx="854965" cy="477804"/>
            <a:chOff x="11374697" y="6320431"/>
            <a:chExt cx="854965" cy="477804"/>
          </a:xfrm>
        </p:grpSpPr>
        <p:sp>
          <p:nvSpPr>
            <p:cNvPr id="10" name="Rectángulo: esquinas redondeadas 9">
              <a:extLst>
                <a:ext uri="{FF2B5EF4-FFF2-40B4-BE49-F238E27FC236}">
                  <a16:creationId xmlns:a16="http://schemas.microsoft.com/office/drawing/2014/main" id="{781F623F-2702-882F-0549-B37A56419AA9}"/>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628765C8-7370-8012-4933-EADBE2FB3D76}"/>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5/20</a:t>
              </a:r>
            </a:p>
          </p:txBody>
        </p:sp>
      </p:grpSp>
    </p:spTree>
    <p:extLst>
      <p:ext uri="{BB962C8B-B14F-4D97-AF65-F5344CB8AC3E}">
        <p14:creationId xmlns:p14="http://schemas.microsoft.com/office/powerpoint/2010/main" val="13741958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3184B9-A703-98D1-04CE-570A2ABF6E8E}"/>
            </a:ext>
          </a:extLst>
        </p:cNvPr>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FAE2ECDB-32EF-7C66-C112-31EEF31365E8}"/>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E16BD34-D7E9-8F54-EA4E-AB756E696B74}"/>
              </a:ext>
            </a:extLst>
          </p:cNvPr>
          <p:cNvSpPr>
            <a:spLocks noGrp="1"/>
          </p:cNvSpPr>
          <p:nvPr>
            <p:ph type="title"/>
          </p:nvPr>
        </p:nvSpPr>
        <p:spPr/>
        <p:txBody>
          <a:bodyPr/>
          <a:lstStyle/>
          <a:p>
            <a:r>
              <a:rPr lang="es-ES" dirty="0" err="1">
                <a:solidFill>
                  <a:schemeClr val="bg1"/>
                </a:solidFill>
              </a:rPr>
              <a:t>What</a:t>
            </a:r>
            <a:r>
              <a:rPr lang="es-ES" dirty="0">
                <a:solidFill>
                  <a:schemeClr val="bg1"/>
                </a:solidFill>
              </a:rPr>
              <a:t> </a:t>
            </a:r>
            <a:r>
              <a:rPr lang="es-ES" dirty="0" err="1">
                <a:solidFill>
                  <a:schemeClr val="bg1"/>
                </a:solidFill>
              </a:rPr>
              <a:t>about</a:t>
            </a:r>
            <a:r>
              <a:rPr lang="es-ES" dirty="0">
                <a:solidFill>
                  <a:schemeClr val="bg1"/>
                </a:solidFill>
              </a:rPr>
              <a:t> </a:t>
            </a:r>
            <a:r>
              <a:rPr lang="es-ES" dirty="0" err="1">
                <a:solidFill>
                  <a:schemeClr val="bg1"/>
                </a:solidFill>
              </a:rPr>
              <a:t>polarization</a:t>
            </a:r>
            <a:r>
              <a:rPr lang="es-ES" dirty="0">
                <a:solidFill>
                  <a:schemeClr val="bg1"/>
                </a:solidFill>
              </a:rPr>
              <a:t>?</a:t>
            </a:r>
          </a:p>
        </p:txBody>
      </p:sp>
      <p:pic>
        <p:nvPicPr>
          <p:cNvPr id="15" name="Imagen 14" descr="The diagram illustrates an object in motion, depicted as a red sphere with a blue liquid droplet, being observed from a perspective where the observer is aligned with the object's trajectory.&#10;&#10;El contenido generado por IA puede ser incorrecto.">
            <a:extLst>
              <a:ext uri="{FF2B5EF4-FFF2-40B4-BE49-F238E27FC236}">
                <a16:creationId xmlns:a16="http://schemas.microsoft.com/office/drawing/2014/main" id="{0281FCE9-E0D2-C3FB-53D1-2832F0938A41}"/>
              </a:ext>
            </a:extLst>
          </p:cNvPr>
          <p:cNvPicPr>
            <a:picLocks noChangeAspect="1"/>
          </p:cNvPicPr>
          <p:nvPr/>
        </p:nvPicPr>
        <p:blipFill>
          <a:blip r:embed="rId2"/>
          <a:stretch>
            <a:fillRect/>
          </a:stretch>
        </p:blipFill>
        <p:spPr>
          <a:xfrm>
            <a:off x="5180011" y="2138886"/>
            <a:ext cx="3498832" cy="2037099"/>
          </a:xfrm>
          <a:prstGeom prst="rect">
            <a:avLst/>
          </a:prstGeom>
        </p:spPr>
      </p:pic>
      <p:sp>
        <p:nvSpPr>
          <p:cNvPr id="17" name="Rectángulo 16">
            <a:extLst>
              <a:ext uri="{FF2B5EF4-FFF2-40B4-BE49-F238E27FC236}">
                <a16:creationId xmlns:a16="http://schemas.microsoft.com/office/drawing/2014/main" id="{EA5ED5C3-00C9-DBFC-8980-9CCD22E83CAD}"/>
              </a:ext>
            </a:extLst>
          </p:cNvPr>
          <p:cNvSpPr/>
          <p:nvPr/>
        </p:nvSpPr>
        <p:spPr>
          <a:xfrm>
            <a:off x="1015999" y="1859096"/>
            <a:ext cx="1863680" cy="1475776"/>
          </a:xfrm>
          <a:prstGeom prst="rect">
            <a:avLst/>
          </a:prstGeom>
          <a:noFill/>
          <a:ln>
            <a:solidFill>
              <a:schemeClr val="bg1">
                <a:lumMod val="6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9" name="Conector recto 18">
            <a:extLst>
              <a:ext uri="{FF2B5EF4-FFF2-40B4-BE49-F238E27FC236}">
                <a16:creationId xmlns:a16="http://schemas.microsoft.com/office/drawing/2014/main" id="{BDAE2E8D-8AB5-1934-D556-245D4AFA4A2C}"/>
              </a:ext>
            </a:extLst>
          </p:cNvPr>
          <p:cNvCxnSpPr>
            <a:cxnSpLocks/>
          </p:cNvCxnSpPr>
          <p:nvPr/>
        </p:nvCxnSpPr>
        <p:spPr>
          <a:xfrm>
            <a:off x="2879679" y="1859096"/>
            <a:ext cx="1984175" cy="0"/>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B6D8B3F8-4D5C-544E-6A01-B412017B2624}"/>
              </a:ext>
            </a:extLst>
          </p:cNvPr>
          <p:cNvCxnSpPr>
            <a:cxnSpLocks/>
          </p:cNvCxnSpPr>
          <p:nvPr/>
        </p:nvCxnSpPr>
        <p:spPr>
          <a:xfrm>
            <a:off x="2879679" y="3334872"/>
            <a:ext cx="1984175" cy="1018593"/>
          </a:xfrm>
          <a:prstGeom prst="line">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cxnSp>
      <p:sp>
        <p:nvSpPr>
          <p:cNvPr id="25" name="Rectángulo 24">
            <a:extLst>
              <a:ext uri="{FF2B5EF4-FFF2-40B4-BE49-F238E27FC236}">
                <a16:creationId xmlns:a16="http://schemas.microsoft.com/office/drawing/2014/main" id="{1E2AB082-EB7B-59A8-8BED-34E6FD89D82D}"/>
              </a:ext>
            </a:extLst>
          </p:cNvPr>
          <p:cNvSpPr/>
          <p:nvPr/>
        </p:nvSpPr>
        <p:spPr>
          <a:xfrm>
            <a:off x="4863854" y="1859097"/>
            <a:ext cx="4075429" cy="2494368"/>
          </a:xfrm>
          <a:prstGeom prst="rect">
            <a:avLst/>
          </a:prstGeom>
          <a:noFill/>
          <a:ln>
            <a:solidFill>
              <a:schemeClr val="bg1">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esquinas redondeadas 30">
            <a:extLst>
              <a:ext uri="{FF2B5EF4-FFF2-40B4-BE49-F238E27FC236}">
                <a16:creationId xmlns:a16="http://schemas.microsoft.com/office/drawing/2014/main" id="{F23BA9CA-FC2F-703F-F5C5-F66B6E8AD453}"/>
              </a:ext>
            </a:extLst>
          </p:cNvPr>
          <p:cNvSpPr/>
          <p:nvPr/>
        </p:nvSpPr>
        <p:spPr>
          <a:xfrm>
            <a:off x="8120326" y="4145316"/>
            <a:ext cx="1191995" cy="416298"/>
          </a:xfrm>
          <a:prstGeom prst="roundRect">
            <a:avLst/>
          </a:prstGeom>
          <a:solidFill>
            <a:srgbClr val="FFFF00"/>
          </a:solidFill>
          <a:ln>
            <a:solidFill>
              <a:srgbClr val="FFFF00"/>
            </a:solidFill>
          </a:ln>
        </p:spPr>
        <p:style>
          <a:lnRef idx="0">
            <a:schemeClr val="accent5"/>
          </a:lnRef>
          <a:fillRef idx="3">
            <a:schemeClr val="accent5"/>
          </a:fillRef>
          <a:effectRef idx="3">
            <a:schemeClr val="accent5"/>
          </a:effectRef>
          <a:fontRef idx="minor">
            <a:schemeClr val="lt1"/>
          </a:fontRef>
        </p:style>
        <p:txBody>
          <a:bodyPr rtlCol="0" anchor="ctr"/>
          <a:lstStyle/>
          <a:p>
            <a:pPr algn="ctr"/>
            <a:r>
              <a:rPr lang="es-ES" sz="1200" b="1" dirty="0" err="1">
                <a:solidFill>
                  <a:schemeClr val="tx1"/>
                </a:solidFill>
              </a:rPr>
              <a:t>Projection</a:t>
            </a:r>
            <a:r>
              <a:rPr lang="es-ES" sz="1200" dirty="0">
                <a:solidFill>
                  <a:schemeClr val="tx1"/>
                </a:solidFill>
              </a:rPr>
              <a:t> </a:t>
            </a:r>
            <a:r>
              <a:rPr lang="es-ES" sz="1200" dirty="0" err="1">
                <a:solidFill>
                  <a:schemeClr val="tx1"/>
                </a:solidFill>
              </a:rPr>
              <a:t>on</a:t>
            </a:r>
            <a:r>
              <a:rPr lang="es-ES" sz="1200" dirty="0">
                <a:solidFill>
                  <a:schemeClr val="tx1"/>
                </a:solidFill>
              </a:rPr>
              <a:t> </a:t>
            </a:r>
            <a:r>
              <a:rPr lang="es-ES" sz="1200" dirty="0" err="1">
                <a:solidFill>
                  <a:schemeClr val="tx1"/>
                </a:solidFill>
              </a:rPr>
              <a:t>the</a:t>
            </a:r>
            <a:r>
              <a:rPr lang="es-ES" sz="1200" dirty="0">
                <a:solidFill>
                  <a:schemeClr val="tx1"/>
                </a:solidFill>
              </a:rPr>
              <a:t> </a:t>
            </a:r>
            <a:r>
              <a:rPr lang="es-ES" sz="1200" dirty="0" err="1">
                <a:solidFill>
                  <a:schemeClr val="tx1"/>
                </a:solidFill>
              </a:rPr>
              <a:t>sky</a:t>
            </a:r>
            <a:endParaRPr lang="es-ES" sz="1200" dirty="0">
              <a:solidFill>
                <a:schemeClr val="tx1"/>
              </a:solidFill>
            </a:endParaRPr>
          </a:p>
        </p:txBody>
      </p:sp>
      <p:sp>
        <p:nvSpPr>
          <p:cNvPr id="35" name="Rectángulo: esquinas redondeadas 34">
            <a:extLst>
              <a:ext uri="{FF2B5EF4-FFF2-40B4-BE49-F238E27FC236}">
                <a16:creationId xmlns:a16="http://schemas.microsoft.com/office/drawing/2014/main" id="{CC1248DF-7144-F3A3-1A75-69149C854F41}"/>
              </a:ext>
            </a:extLst>
          </p:cNvPr>
          <p:cNvSpPr/>
          <p:nvPr/>
        </p:nvSpPr>
        <p:spPr>
          <a:xfrm>
            <a:off x="814106" y="6124386"/>
            <a:ext cx="2211836" cy="368489"/>
          </a:xfrm>
          <a:prstGeom prst="roundRect">
            <a:avLst/>
          </a:prstGeom>
          <a:solidFill>
            <a:srgbClr val="00B9D5"/>
          </a:solidFill>
          <a:ln>
            <a:solidFill>
              <a:srgbClr val="00B9D5"/>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400" dirty="0"/>
              <a:t>3 </a:t>
            </a:r>
            <a:r>
              <a:rPr lang="es-ES" sz="1400" dirty="0" err="1"/>
              <a:t>sources</a:t>
            </a:r>
            <a:r>
              <a:rPr lang="es-ES" sz="1400" dirty="0"/>
              <a:t> </a:t>
            </a:r>
            <a:r>
              <a:rPr lang="es-ES" sz="1400" dirty="0" err="1"/>
              <a:t>of</a:t>
            </a:r>
            <a:r>
              <a:rPr lang="es-ES" sz="1400" dirty="0"/>
              <a:t> </a:t>
            </a:r>
            <a:r>
              <a:rPr lang="es-ES" sz="1400" dirty="0" err="1"/>
              <a:t>polarization</a:t>
            </a:r>
            <a:endParaRPr lang="es-ES" sz="1400" dirty="0"/>
          </a:p>
        </p:txBody>
      </p:sp>
      <p:grpSp>
        <p:nvGrpSpPr>
          <p:cNvPr id="4" name="Grupo 3">
            <a:extLst>
              <a:ext uri="{FF2B5EF4-FFF2-40B4-BE49-F238E27FC236}">
                <a16:creationId xmlns:a16="http://schemas.microsoft.com/office/drawing/2014/main" id="{2A0642D7-BA7F-2EA2-769B-172EAFB31908}"/>
              </a:ext>
            </a:extLst>
          </p:cNvPr>
          <p:cNvGrpSpPr/>
          <p:nvPr/>
        </p:nvGrpSpPr>
        <p:grpSpPr>
          <a:xfrm>
            <a:off x="11374697" y="6320431"/>
            <a:ext cx="854965" cy="477804"/>
            <a:chOff x="11374697" y="6320431"/>
            <a:chExt cx="854965" cy="477804"/>
          </a:xfrm>
        </p:grpSpPr>
        <p:sp>
          <p:nvSpPr>
            <p:cNvPr id="5" name="Rectángulo: esquinas redondeadas 4">
              <a:extLst>
                <a:ext uri="{FF2B5EF4-FFF2-40B4-BE49-F238E27FC236}">
                  <a16:creationId xmlns:a16="http://schemas.microsoft.com/office/drawing/2014/main" id="{3C9EC7EF-D78E-FD18-2352-26A4D7986B79}"/>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1E23FF31-8CD2-94C0-DE81-D642AF1DF691}"/>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5/20</a:t>
              </a:r>
            </a:p>
          </p:txBody>
        </p:sp>
      </p:grpSp>
      <p:grpSp>
        <p:nvGrpSpPr>
          <p:cNvPr id="8" name="Grupo 7">
            <a:extLst>
              <a:ext uri="{FF2B5EF4-FFF2-40B4-BE49-F238E27FC236}">
                <a16:creationId xmlns:a16="http://schemas.microsoft.com/office/drawing/2014/main" id="{8A5D851A-311C-4924-D0FD-CFA1AA3C73AE}"/>
              </a:ext>
            </a:extLst>
          </p:cNvPr>
          <p:cNvGrpSpPr/>
          <p:nvPr/>
        </p:nvGrpSpPr>
        <p:grpSpPr>
          <a:xfrm>
            <a:off x="1090024" y="1917142"/>
            <a:ext cx="1659999" cy="4093816"/>
            <a:chOff x="1028610" y="1814168"/>
            <a:chExt cx="1758080" cy="4483761"/>
          </a:xfrm>
        </p:grpSpPr>
        <p:pic>
          <p:nvPicPr>
            <p:cNvPr id="9" name="Imagen 8" descr="The diagram illustrates a 3D geometric representation showing two spheres, one hot and one cold, within a cubic lattice, emphasizing scalar quantities and compression effects.&#10;&#10;El contenido generado por IA puede ser incorrecto.">
              <a:extLst>
                <a:ext uri="{FF2B5EF4-FFF2-40B4-BE49-F238E27FC236}">
                  <a16:creationId xmlns:a16="http://schemas.microsoft.com/office/drawing/2014/main" id="{21DD917A-E74B-E2F6-1C2D-5F240B2F834D}"/>
                </a:ext>
              </a:extLst>
            </p:cNvPr>
            <p:cNvPicPr>
              <a:picLocks noChangeAspect="1"/>
            </p:cNvPicPr>
            <p:nvPr/>
          </p:nvPicPr>
          <p:blipFill>
            <a:blip r:embed="rId3"/>
            <a:stretch>
              <a:fillRect/>
            </a:stretch>
          </p:blipFill>
          <p:spPr>
            <a:xfrm>
              <a:off x="1028610" y="1814168"/>
              <a:ext cx="1758080" cy="1500228"/>
            </a:xfrm>
            <a:prstGeom prst="rect">
              <a:avLst/>
            </a:prstGeom>
          </p:spPr>
        </p:pic>
        <p:pic>
          <p:nvPicPr>
            <p:cNvPr id="13" name="Imagen 12" descr="crest,&#10;&#10;El contenido generado por IA puede ser incorrecto.">
              <a:extLst>
                <a:ext uri="{FF2B5EF4-FFF2-40B4-BE49-F238E27FC236}">
                  <a16:creationId xmlns:a16="http://schemas.microsoft.com/office/drawing/2014/main" id="{B6B3C980-0098-1BDD-B159-21E3EB174936}"/>
                </a:ext>
              </a:extLst>
            </p:cNvPr>
            <p:cNvPicPr>
              <a:picLocks noChangeAspect="1"/>
            </p:cNvPicPr>
            <p:nvPr/>
          </p:nvPicPr>
          <p:blipFill>
            <a:blip r:embed="rId4"/>
            <a:stretch>
              <a:fillRect/>
            </a:stretch>
          </p:blipFill>
          <p:spPr>
            <a:xfrm>
              <a:off x="1028611" y="3429000"/>
              <a:ext cx="1758079" cy="1347861"/>
            </a:xfrm>
            <a:prstGeom prst="rect">
              <a:avLst/>
            </a:prstGeom>
          </p:spPr>
        </p:pic>
        <p:pic>
          <p:nvPicPr>
            <p:cNvPr id="16" name="Imagen 15" descr="The diagram illustrates a three-dimensional geometric representation of two overlapping spheres, each labeled with a mathematical equation, suggesting a connection to tensors and gravity waves.&#10;&#10;El contenido generado por IA puede ser incorrecto.">
              <a:extLst>
                <a:ext uri="{FF2B5EF4-FFF2-40B4-BE49-F238E27FC236}">
                  <a16:creationId xmlns:a16="http://schemas.microsoft.com/office/drawing/2014/main" id="{A3799A66-6D86-B41D-C361-C89386A2B25B}"/>
                </a:ext>
              </a:extLst>
            </p:cNvPr>
            <p:cNvPicPr>
              <a:picLocks noChangeAspect="1"/>
            </p:cNvPicPr>
            <p:nvPr/>
          </p:nvPicPr>
          <p:blipFill>
            <a:blip r:embed="rId5"/>
            <a:stretch>
              <a:fillRect/>
            </a:stretch>
          </p:blipFill>
          <p:spPr>
            <a:xfrm>
              <a:off x="1028611" y="4891466"/>
              <a:ext cx="1758079" cy="1406463"/>
            </a:xfrm>
            <a:prstGeom prst="rect">
              <a:avLst/>
            </a:prstGeom>
          </p:spPr>
        </p:pic>
      </p:grpSp>
    </p:spTree>
    <p:extLst>
      <p:ext uri="{BB962C8B-B14F-4D97-AF65-F5344CB8AC3E}">
        <p14:creationId xmlns:p14="http://schemas.microsoft.com/office/powerpoint/2010/main" val="3780601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E30A7-6E89-8660-1FFC-BDF83DBF6054}"/>
            </a:ext>
          </a:extLst>
        </p:cNvPr>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DD043FA1-92A1-F5B7-FDF0-5A38A9588E78}"/>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7183CFCF-C01B-4951-593C-EDAA60A669EA}"/>
              </a:ext>
            </a:extLst>
          </p:cNvPr>
          <p:cNvSpPr>
            <a:spLocks noGrp="1"/>
          </p:cNvSpPr>
          <p:nvPr>
            <p:ph type="title"/>
          </p:nvPr>
        </p:nvSpPr>
        <p:spPr/>
        <p:txBody>
          <a:bodyPr/>
          <a:lstStyle/>
          <a:p>
            <a:r>
              <a:rPr lang="es-ES" dirty="0" err="1">
                <a:solidFill>
                  <a:schemeClr val="bg1"/>
                </a:solidFill>
              </a:rPr>
              <a:t>What</a:t>
            </a:r>
            <a:r>
              <a:rPr lang="es-ES" dirty="0">
                <a:solidFill>
                  <a:schemeClr val="bg1"/>
                </a:solidFill>
              </a:rPr>
              <a:t> </a:t>
            </a:r>
            <a:r>
              <a:rPr lang="es-ES" dirty="0" err="1">
                <a:solidFill>
                  <a:schemeClr val="bg1"/>
                </a:solidFill>
              </a:rPr>
              <a:t>about</a:t>
            </a:r>
            <a:r>
              <a:rPr lang="es-ES" dirty="0">
                <a:solidFill>
                  <a:schemeClr val="bg1"/>
                </a:solidFill>
              </a:rPr>
              <a:t> </a:t>
            </a:r>
            <a:r>
              <a:rPr lang="es-ES" dirty="0" err="1">
                <a:solidFill>
                  <a:schemeClr val="bg1"/>
                </a:solidFill>
              </a:rPr>
              <a:t>polarization</a:t>
            </a:r>
            <a:r>
              <a:rPr lang="es-ES" dirty="0">
                <a:solidFill>
                  <a:schemeClr val="bg1"/>
                </a:solidFill>
              </a:rPr>
              <a:t>?</a:t>
            </a:r>
          </a:p>
        </p:txBody>
      </p:sp>
      <p:cxnSp>
        <p:nvCxnSpPr>
          <p:cNvPr id="13" name="Conector recto de flecha 12">
            <a:extLst>
              <a:ext uri="{FF2B5EF4-FFF2-40B4-BE49-F238E27FC236}">
                <a16:creationId xmlns:a16="http://schemas.microsoft.com/office/drawing/2014/main" id="{B53E43E8-F936-EE58-BE21-C0B99652E378}"/>
              </a:ext>
            </a:extLst>
          </p:cNvPr>
          <p:cNvCxnSpPr>
            <a:cxnSpLocks/>
          </p:cNvCxnSpPr>
          <p:nvPr/>
        </p:nvCxnSpPr>
        <p:spPr>
          <a:xfrm>
            <a:off x="4078941" y="2602020"/>
            <a:ext cx="2258705" cy="0"/>
          </a:xfrm>
          <a:prstGeom prst="straightConnector1">
            <a:avLst/>
          </a:prstGeom>
          <a:ln w="38100" cap="flat" cmpd="sng" algn="ctr">
            <a:solidFill>
              <a:schemeClr val="bg1">
                <a:lumMod val="6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4" name="Imagen 13" descr="The image depicts a spherical surface with a patterned grid overlay, accompanied by mathematical expressions related to quantum mechanics, specifically eigenvalues and quantum numbers.&#10;&#10;El contenido generado por IA puede ser incorrecto.">
            <a:extLst>
              <a:ext uri="{FF2B5EF4-FFF2-40B4-BE49-F238E27FC236}">
                <a16:creationId xmlns:a16="http://schemas.microsoft.com/office/drawing/2014/main" id="{0CD5A363-AF51-E54E-E076-7CFCABD7C837}"/>
              </a:ext>
            </a:extLst>
          </p:cNvPr>
          <p:cNvPicPr>
            <a:picLocks noChangeAspect="1"/>
          </p:cNvPicPr>
          <p:nvPr/>
        </p:nvPicPr>
        <p:blipFill>
          <a:blip r:embed="rId2"/>
          <a:stretch>
            <a:fillRect/>
          </a:stretch>
        </p:blipFill>
        <p:spPr>
          <a:xfrm>
            <a:off x="7559757" y="1917142"/>
            <a:ext cx="3445520" cy="1369757"/>
          </a:xfrm>
          <a:prstGeom prst="rect">
            <a:avLst/>
          </a:prstGeom>
        </p:spPr>
      </p:pic>
      <p:sp>
        <p:nvSpPr>
          <p:cNvPr id="16" name="Rectángulo: esquinas redondeadas 15">
            <a:extLst>
              <a:ext uri="{FF2B5EF4-FFF2-40B4-BE49-F238E27FC236}">
                <a16:creationId xmlns:a16="http://schemas.microsoft.com/office/drawing/2014/main" id="{28230B9F-8563-7934-BA3E-B682B8C8D800}"/>
              </a:ext>
            </a:extLst>
          </p:cNvPr>
          <p:cNvSpPr/>
          <p:nvPr/>
        </p:nvSpPr>
        <p:spPr>
          <a:xfrm>
            <a:off x="814106" y="6124386"/>
            <a:ext cx="2211836" cy="368489"/>
          </a:xfrm>
          <a:prstGeom prst="roundRect">
            <a:avLst/>
          </a:prstGeom>
          <a:solidFill>
            <a:srgbClr val="00B9D5"/>
          </a:solidFill>
          <a:ln>
            <a:solidFill>
              <a:srgbClr val="00B9D5"/>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400" dirty="0"/>
              <a:t>3 </a:t>
            </a:r>
            <a:r>
              <a:rPr lang="es-ES" sz="1400" dirty="0" err="1"/>
              <a:t>sources</a:t>
            </a:r>
            <a:r>
              <a:rPr lang="es-ES" sz="1400" dirty="0"/>
              <a:t> </a:t>
            </a:r>
            <a:r>
              <a:rPr lang="es-ES" sz="1400" dirty="0" err="1"/>
              <a:t>of</a:t>
            </a:r>
            <a:r>
              <a:rPr lang="es-ES" sz="1400" dirty="0"/>
              <a:t> </a:t>
            </a:r>
            <a:r>
              <a:rPr lang="es-ES" sz="1400" dirty="0" err="1"/>
              <a:t>polarization</a:t>
            </a:r>
            <a:endParaRPr lang="es-ES" sz="1400" dirty="0"/>
          </a:p>
        </p:txBody>
      </p:sp>
      <p:grpSp>
        <p:nvGrpSpPr>
          <p:cNvPr id="5" name="Grupo 4">
            <a:extLst>
              <a:ext uri="{FF2B5EF4-FFF2-40B4-BE49-F238E27FC236}">
                <a16:creationId xmlns:a16="http://schemas.microsoft.com/office/drawing/2014/main" id="{FE733621-F0A7-3CFE-6018-6E67C92DAC26}"/>
              </a:ext>
            </a:extLst>
          </p:cNvPr>
          <p:cNvGrpSpPr/>
          <p:nvPr/>
        </p:nvGrpSpPr>
        <p:grpSpPr>
          <a:xfrm>
            <a:off x="11374697" y="6320431"/>
            <a:ext cx="854965" cy="477804"/>
            <a:chOff x="11374697" y="6320431"/>
            <a:chExt cx="854965" cy="477804"/>
          </a:xfrm>
        </p:grpSpPr>
        <p:sp>
          <p:nvSpPr>
            <p:cNvPr id="6" name="Rectángulo: esquinas redondeadas 5">
              <a:extLst>
                <a:ext uri="{FF2B5EF4-FFF2-40B4-BE49-F238E27FC236}">
                  <a16:creationId xmlns:a16="http://schemas.microsoft.com/office/drawing/2014/main" id="{A1DE338D-DF77-88E5-5D9F-518D958E530A}"/>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B22BE148-9847-CBF3-1577-04B762D37BA7}"/>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5/20</a:t>
              </a:r>
            </a:p>
          </p:txBody>
        </p:sp>
      </p:grpSp>
      <p:grpSp>
        <p:nvGrpSpPr>
          <p:cNvPr id="12" name="Grupo 11">
            <a:extLst>
              <a:ext uri="{FF2B5EF4-FFF2-40B4-BE49-F238E27FC236}">
                <a16:creationId xmlns:a16="http://schemas.microsoft.com/office/drawing/2014/main" id="{0D08D7DC-1FC5-F6A9-EBC9-6221D73D26B8}"/>
              </a:ext>
            </a:extLst>
          </p:cNvPr>
          <p:cNvGrpSpPr/>
          <p:nvPr/>
        </p:nvGrpSpPr>
        <p:grpSpPr>
          <a:xfrm>
            <a:off x="1090024" y="1917142"/>
            <a:ext cx="1659999" cy="4093816"/>
            <a:chOff x="1028610" y="1814168"/>
            <a:chExt cx="1758080" cy="4483761"/>
          </a:xfrm>
        </p:grpSpPr>
        <p:pic>
          <p:nvPicPr>
            <p:cNvPr id="15" name="Imagen 14" descr="The diagram illustrates a 3D geometric representation showing two spheres, one hot and one cold, within a cubic lattice, emphasizing scalar quantities and compression effects.&#10;&#10;El contenido generado por IA puede ser incorrecto.">
              <a:extLst>
                <a:ext uri="{FF2B5EF4-FFF2-40B4-BE49-F238E27FC236}">
                  <a16:creationId xmlns:a16="http://schemas.microsoft.com/office/drawing/2014/main" id="{885C4150-B355-1C8E-BBA9-56032F73000A}"/>
                </a:ext>
              </a:extLst>
            </p:cNvPr>
            <p:cNvPicPr>
              <a:picLocks noChangeAspect="1"/>
            </p:cNvPicPr>
            <p:nvPr/>
          </p:nvPicPr>
          <p:blipFill>
            <a:blip r:embed="rId3"/>
            <a:stretch>
              <a:fillRect/>
            </a:stretch>
          </p:blipFill>
          <p:spPr>
            <a:xfrm>
              <a:off x="1028610" y="1814168"/>
              <a:ext cx="1758080" cy="1500228"/>
            </a:xfrm>
            <a:prstGeom prst="rect">
              <a:avLst/>
            </a:prstGeom>
          </p:spPr>
        </p:pic>
        <p:pic>
          <p:nvPicPr>
            <p:cNvPr id="17" name="Imagen 16" descr="crest,&#10;&#10;El contenido generado por IA puede ser incorrecto.">
              <a:extLst>
                <a:ext uri="{FF2B5EF4-FFF2-40B4-BE49-F238E27FC236}">
                  <a16:creationId xmlns:a16="http://schemas.microsoft.com/office/drawing/2014/main" id="{1FA16CA4-A85C-AC98-FB09-50BCC933437B}"/>
                </a:ext>
              </a:extLst>
            </p:cNvPr>
            <p:cNvPicPr>
              <a:picLocks noChangeAspect="1"/>
            </p:cNvPicPr>
            <p:nvPr/>
          </p:nvPicPr>
          <p:blipFill>
            <a:blip r:embed="rId4"/>
            <a:stretch>
              <a:fillRect/>
            </a:stretch>
          </p:blipFill>
          <p:spPr>
            <a:xfrm>
              <a:off x="1028611" y="3429000"/>
              <a:ext cx="1758079" cy="1347861"/>
            </a:xfrm>
            <a:prstGeom prst="rect">
              <a:avLst/>
            </a:prstGeom>
          </p:spPr>
        </p:pic>
        <p:pic>
          <p:nvPicPr>
            <p:cNvPr id="18" name="Imagen 17" descr="The diagram illustrates a three-dimensional geometric representation of two overlapping spheres, each labeled with a mathematical equation, suggesting a connection to tensors and gravity waves.&#10;&#10;El contenido generado por IA puede ser incorrecto.">
              <a:extLst>
                <a:ext uri="{FF2B5EF4-FFF2-40B4-BE49-F238E27FC236}">
                  <a16:creationId xmlns:a16="http://schemas.microsoft.com/office/drawing/2014/main" id="{4B4C1FFB-15D7-C1BA-DD2A-C34119A1864E}"/>
                </a:ext>
              </a:extLst>
            </p:cNvPr>
            <p:cNvPicPr>
              <a:picLocks noChangeAspect="1"/>
            </p:cNvPicPr>
            <p:nvPr/>
          </p:nvPicPr>
          <p:blipFill>
            <a:blip r:embed="rId5"/>
            <a:stretch>
              <a:fillRect/>
            </a:stretch>
          </p:blipFill>
          <p:spPr>
            <a:xfrm>
              <a:off x="1028611" y="4891466"/>
              <a:ext cx="1758079" cy="1406463"/>
            </a:xfrm>
            <a:prstGeom prst="rect">
              <a:avLst/>
            </a:prstGeom>
          </p:spPr>
        </p:pic>
      </p:grpSp>
    </p:spTree>
    <p:extLst>
      <p:ext uri="{BB962C8B-B14F-4D97-AF65-F5344CB8AC3E}">
        <p14:creationId xmlns:p14="http://schemas.microsoft.com/office/powerpoint/2010/main" val="18500380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8A3204-DB8E-B5A5-B0AD-458557BD849B}"/>
            </a:ext>
          </a:extLst>
        </p:cNvPr>
        <p:cNvGrpSpPr/>
        <p:nvPr/>
      </p:nvGrpSpPr>
      <p:grpSpPr>
        <a:xfrm>
          <a:off x="0" y="0"/>
          <a:ext cx="0" cy="0"/>
          <a:chOff x="0" y="0"/>
          <a:chExt cx="0" cy="0"/>
        </a:xfrm>
      </p:grpSpPr>
      <p:sp>
        <p:nvSpPr>
          <p:cNvPr id="7" name="Rectángulo: esquinas redondeadas 6">
            <a:extLst>
              <a:ext uri="{FF2B5EF4-FFF2-40B4-BE49-F238E27FC236}">
                <a16:creationId xmlns:a16="http://schemas.microsoft.com/office/drawing/2014/main" id="{2F6A772D-35FD-FD3D-1A82-8D8B737791AF}"/>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12BCFF8B-E892-42D8-CD0B-84B7DA47D966}"/>
              </a:ext>
            </a:extLst>
          </p:cNvPr>
          <p:cNvSpPr>
            <a:spLocks noGrp="1"/>
          </p:cNvSpPr>
          <p:nvPr>
            <p:ph type="title"/>
          </p:nvPr>
        </p:nvSpPr>
        <p:spPr/>
        <p:txBody>
          <a:bodyPr/>
          <a:lstStyle/>
          <a:p>
            <a:r>
              <a:rPr lang="es-ES" dirty="0" err="1">
                <a:solidFill>
                  <a:schemeClr val="bg1"/>
                </a:solidFill>
              </a:rPr>
              <a:t>What</a:t>
            </a:r>
            <a:r>
              <a:rPr lang="es-ES" dirty="0">
                <a:solidFill>
                  <a:schemeClr val="bg1"/>
                </a:solidFill>
              </a:rPr>
              <a:t> </a:t>
            </a:r>
            <a:r>
              <a:rPr lang="es-ES" dirty="0" err="1">
                <a:solidFill>
                  <a:schemeClr val="bg1"/>
                </a:solidFill>
              </a:rPr>
              <a:t>about</a:t>
            </a:r>
            <a:r>
              <a:rPr lang="es-ES" dirty="0">
                <a:solidFill>
                  <a:schemeClr val="bg1"/>
                </a:solidFill>
              </a:rPr>
              <a:t> </a:t>
            </a:r>
            <a:r>
              <a:rPr lang="es-ES" dirty="0" err="1">
                <a:solidFill>
                  <a:schemeClr val="bg1"/>
                </a:solidFill>
              </a:rPr>
              <a:t>polarization</a:t>
            </a:r>
            <a:r>
              <a:rPr lang="es-ES" dirty="0">
                <a:solidFill>
                  <a:schemeClr val="bg1"/>
                </a:solidFill>
              </a:rPr>
              <a:t>?</a:t>
            </a:r>
          </a:p>
        </p:txBody>
      </p:sp>
      <p:pic>
        <p:nvPicPr>
          <p:cNvPr id="17" name="Imagen 16" descr="The image depicts a spherical particle with a pattern of concentric ellipses and arrows indicating a mathematical or physical representation involving variables E, B, l, m, and ￏﾀ.&#10;&#10;El contenido generado por IA puede ser incorrecto.">
            <a:extLst>
              <a:ext uri="{FF2B5EF4-FFF2-40B4-BE49-F238E27FC236}">
                <a16:creationId xmlns:a16="http://schemas.microsoft.com/office/drawing/2014/main" id="{D3DDDAE2-65AE-4A52-DEFC-56549077DE60}"/>
              </a:ext>
            </a:extLst>
          </p:cNvPr>
          <p:cNvPicPr>
            <a:picLocks noChangeAspect="1"/>
          </p:cNvPicPr>
          <p:nvPr/>
        </p:nvPicPr>
        <p:blipFill>
          <a:blip r:embed="rId2"/>
          <a:stretch>
            <a:fillRect/>
          </a:stretch>
        </p:blipFill>
        <p:spPr>
          <a:xfrm>
            <a:off x="7559757" y="3315968"/>
            <a:ext cx="3445520" cy="1339435"/>
          </a:xfrm>
          <a:prstGeom prst="rect">
            <a:avLst/>
          </a:prstGeom>
        </p:spPr>
      </p:pic>
      <p:pic>
        <p:nvPicPr>
          <p:cNvPr id="18" name="Imagen 17" descr="The image depicts a spherical object (possibly a sphere or a bubble) with a pattern of dots, lines, and labels indicating mathematical variables and constants, such as 'E', 'B', 'D', 'l=2', 'm=2', and specific angle measurements.&#10;&#10;El contenido generado por IA puede ser incorrecto.">
            <a:extLst>
              <a:ext uri="{FF2B5EF4-FFF2-40B4-BE49-F238E27FC236}">
                <a16:creationId xmlns:a16="http://schemas.microsoft.com/office/drawing/2014/main" id="{F5033CD8-E693-55E7-0575-A0DEE3C33439}"/>
              </a:ext>
            </a:extLst>
          </p:cNvPr>
          <p:cNvPicPr>
            <a:picLocks noChangeAspect="1"/>
          </p:cNvPicPr>
          <p:nvPr/>
        </p:nvPicPr>
        <p:blipFill>
          <a:blip r:embed="rId3"/>
          <a:stretch>
            <a:fillRect/>
          </a:stretch>
        </p:blipFill>
        <p:spPr>
          <a:xfrm>
            <a:off x="7559757" y="4684472"/>
            <a:ext cx="3445520" cy="1360448"/>
          </a:xfrm>
          <a:prstGeom prst="rect">
            <a:avLst/>
          </a:prstGeom>
        </p:spPr>
      </p:pic>
      <p:sp>
        <p:nvSpPr>
          <p:cNvPr id="28" name="Rectángulo: esquinas redondeadas 27">
            <a:extLst>
              <a:ext uri="{FF2B5EF4-FFF2-40B4-BE49-F238E27FC236}">
                <a16:creationId xmlns:a16="http://schemas.microsoft.com/office/drawing/2014/main" id="{7992A4D2-31C3-E8B4-E48C-84205C1A660A}"/>
              </a:ext>
            </a:extLst>
          </p:cNvPr>
          <p:cNvSpPr/>
          <p:nvPr/>
        </p:nvSpPr>
        <p:spPr>
          <a:xfrm>
            <a:off x="8246492" y="6124386"/>
            <a:ext cx="2211836" cy="368489"/>
          </a:xfrm>
          <a:prstGeom prst="roundRect">
            <a:avLst/>
          </a:prstGeom>
          <a:solidFill>
            <a:srgbClr val="A776EC"/>
          </a:solidFill>
          <a:ln>
            <a:solidFill>
              <a:srgbClr val="A776EC"/>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400" dirty="0"/>
              <a:t>3 </a:t>
            </a:r>
            <a:r>
              <a:rPr lang="es-ES" sz="1400" dirty="0" err="1"/>
              <a:t>distinct</a:t>
            </a:r>
            <a:r>
              <a:rPr lang="es-ES" sz="1400" dirty="0"/>
              <a:t> </a:t>
            </a:r>
            <a:r>
              <a:rPr lang="es-ES" sz="1400" dirty="0" err="1"/>
              <a:t>patterns</a:t>
            </a:r>
            <a:endParaRPr lang="es-ES" sz="1400" dirty="0"/>
          </a:p>
        </p:txBody>
      </p:sp>
      <p:sp>
        <p:nvSpPr>
          <p:cNvPr id="29" name="Rectángulo: esquinas redondeadas 28">
            <a:extLst>
              <a:ext uri="{FF2B5EF4-FFF2-40B4-BE49-F238E27FC236}">
                <a16:creationId xmlns:a16="http://schemas.microsoft.com/office/drawing/2014/main" id="{934FBE1E-3C2A-F97B-BBEC-341331F6DCCB}"/>
              </a:ext>
            </a:extLst>
          </p:cNvPr>
          <p:cNvSpPr/>
          <p:nvPr/>
        </p:nvSpPr>
        <p:spPr>
          <a:xfrm>
            <a:off x="814106" y="6124386"/>
            <a:ext cx="2211836" cy="368489"/>
          </a:xfrm>
          <a:prstGeom prst="roundRect">
            <a:avLst/>
          </a:prstGeom>
          <a:solidFill>
            <a:srgbClr val="00B9D5"/>
          </a:solidFill>
          <a:ln>
            <a:solidFill>
              <a:srgbClr val="00B9D5"/>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400" dirty="0"/>
              <a:t>3 </a:t>
            </a:r>
            <a:r>
              <a:rPr lang="es-ES" sz="1400" dirty="0" err="1"/>
              <a:t>sources</a:t>
            </a:r>
            <a:r>
              <a:rPr lang="es-ES" sz="1400" dirty="0"/>
              <a:t> </a:t>
            </a:r>
            <a:r>
              <a:rPr lang="es-ES" sz="1400" dirty="0" err="1"/>
              <a:t>of</a:t>
            </a:r>
            <a:r>
              <a:rPr lang="es-ES" sz="1400" dirty="0"/>
              <a:t> </a:t>
            </a:r>
            <a:r>
              <a:rPr lang="es-ES" sz="1400" dirty="0" err="1"/>
              <a:t>polarization</a:t>
            </a:r>
            <a:endParaRPr lang="es-ES" sz="1400" dirty="0"/>
          </a:p>
        </p:txBody>
      </p:sp>
      <p:grpSp>
        <p:nvGrpSpPr>
          <p:cNvPr id="4" name="Grupo 3">
            <a:extLst>
              <a:ext uri="{FF2B5EF4-FFF2-40B4-BE49-F238E27FC236}">
                <a16:creationId xmlns:a16="http://schemas.microsoft.com/office/drawing/2014/main" id="{EEBAD291-4869-BDCF-D4BC-6ABCF5EDCC1C}"/>
              </a:ext>
            </a:extLst>
          </p:cNvPr>
          <p:cNvGrpSpPr/>
          <p:nvPr/>
        </p:nvGrpSpPr>
        <p:grpSpPr>
          <a:xfrm>
            <a:off x="11374697" y="6320431"/>
            <a:ext cx="854965" cy="477804"/>
            <a:chOff x="11374697" y="6320431"/>
            <a:chExt cx="854965" cy="477804"/>
          </a:xfrm>
        </p:grpSpPr>
        <p:sp>
          <p:nvSpPr>
            <p:cNvPr id="5" name="Rectángulo: esquinas redondeadas 4">
              <a:extLst>
                <a:ext uri="{FF2B5EF4-FFF2-40B4-BE49-F238E27FC236}">
                  <a16:creationId xmlns:a16="http://schemas.microsoft.com/office/drawing/2014/main" id="{817D76BC-8AE5-911A-C34F-DE31853FACFD}"/>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16AC0A88-444D-8B47-9D5F-43B4F37E21F5}"/>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5/20</a:t>
              </a:r>
            </a:p>
          </p:txBody>
        </p:sp>
      </p:grpSp>
      <p:grpSp>
        <p:nvGrpSpPr>
          <p:cNvPr id="8" name="Grupo 7">
            <a:extLst>
              <a:ext uri="{FF2B5EF4-FFF2-40B4-BE49-F238E27FC236}">
                <a16:creationId xmlns:a16="http://schemas.microsoft.com/office/drawing/2014/main" id="{DAD1AD98-F8A4-BAC8-CEE6-449587D4441B}"/>
              </a:ext>
            </a:extLst>
          </p:cNvPr>
          <p:cNvGrpSpPr/>
          <p:nvPr/>
        </p:nvGrpSpPr>
        <p:grpSpPr>
          <a:xfrm>
            <a:off x="1090024" y="1917142"/>
            <a:ext cx="1659999" cy="4093816"/>
            <a:chOff x="1028610" y="1814168"/>
            <a:chExt cx="1758080" cy="4483761"/>
          </a:xfrm>
        </p:grpSpPr>
        <p:pic>
          <p:nvPicPr>
            <p:cNvPr id="9" name="Imagen 8" descr="The diagram illustrates a 3D geometric representation showing two spheres, one hot and one cold, within a cubic lattice, emphasizing scalar quantities and compression effects.&#10;&#10;El contenido generado por IA puede ser incorrecto.">
              <a:extLst>
                <a:ext uri="{FF2B5EF4-FFF2-40B4-BE49-F238E27FC236}">
                  <a16:creationId xmlns:a16="http://schemas.microsoft.com/office/drawing/2014/main" id="{6F69CE8C-9983-A275-3B89-AD74CD553476}"/>
                </a:ext>
              </a:extLst>
            </p:cNvPr>
            <p:cNvPicPr>
              <a:picLocks noChangeAspect="1"/>
            </p:cNvPicPr>
            <p:nvPr/>
          </p:nvPicPr>
          <p:blipFill>
            <a:blip r:embed="rId4"/>
            <a:stretch>
              <a:fillRect/>
            </a:stretch>
          </p:blipFill>
          <p:spPr>
            <a:xfrm>
              <a:off x="1028610" y="1814168"/>
              <a:ext cx="1758080" cy="1500228"/>
            </a:xfrm>
            <a:prstGeom prst="rect">
              <a:avLst/>
            </a:prstGeom>
          </p:spPr>
        </p:pic>
        <p:pic>
          <p:nvPicPr>
            <p:cNvPr id="10" name="Imagen 9" descr="crest,&#10;&#10;El contenido generado por IA puede ser incorrecto.">
              <a:extLst>
                <a:ext uri="{FF2B5EF4-FFF2-40B4-BE49-F238E27FC236}">
                  <a16:creationId xmlns:a16="http://schemas.microsoft.com/office/drawing/2014/main" id="{7332DCA5-F3C6-5C81-AF63-FB6B476FDCF2}"/>
                </a:ext>
              </a:extLst>
            </p:cNvPr>
            <p:cNvPicPr>
              <a:picLocks noChangeAspect="1"/>
            </p:cNvPicPr>
            <p:nvPr/>
          </p:nvPicPr>
          <p:blipFill>
            <a:blip r:embed="rId5"/>
            <a:stretch>
              <a:fillRect/>
            </a:stretch>
          </p:blipFill>
          <p:spPr>
            <a:xfrm>
              <a:off x="1028611" y="3429000"/>
              <a:ext cx="1758079" cy="1347861"/>
            </a:xfrm>
            <a:prstGeom prst="rect">
              <a:avLst/>
            </a:prstGeom>
          </p:spPr>
        </p:pic>
        <p:pic>
          <p:nvPicPr>
            <p:cNvPr id="11" name="Imagen 10" descr="The diagram illustrates a three-dimensional geometric representation of two overlapping spheres, each labeled with a mathematical equation, suggesting a connection to tensors and gravity waves.&#10;&#10;El contenido generado por IA puede ser incorrecto.">
              <a:extLst>
                <a:ext uri="{FF2B5EF4-FFF2-40B4-BE49-F238E27FC236}">
                  <a16:creationId xmlns:a16="http://schemas.microsoft.com/office/drawing/2014/main" id="{06F63199-3AC6-2913-0699-40D1AE94E213}"/>
                </a:ext>
              </a:extLst>
            </p:cNvPr>
            <p:cNvPicPr>
              <a:picLocks noChangeAspect="1"/>
            </p:cNvPicPr>
            <p:nvPr/>
          </p:nvPicPr>
          <p:blipFill>
            <a:blip r:embed="rId6"/>
            <a:stretch>
              <a:fillRect/>
            </a:stretch>
          </p:blipFill>
          <p:spPr>
            <a:xfrm>
              <a:off x="1028611" y="4891466"/>
              <a:ext cx="1758079" cy="1406463"/>
            </a:xfrm>
            <a:prstGeom prst="rect">
              <a:avLst/>
            </a:prstGeom>
          </p:spPr>
        </p:pic>
      </p:grpSp>
      <p:pic>
        <p:nvPicPr>
          <p:cNvPr id="13" name="Imagen 12" descr="The image depicts a spherical surface with a patterned grid overlay, accompanied by mathematical expressions related to quantum mechanics, specifically eigenvalues and quantum numbers.&#10;&#10;El contenido generado por IA puede ser incorrecto.">
            <a:extLst>
              <a:ext uri="{FF2B5EF4-FFF2-40B4-BE49-F238E27FC236}">
                <a16:creationId xmlns:a16="http://schemas.microsoft.com/office/drawing/2014/main" id="{AD6A3C5F-4DE9-EC79-D486-9C4989CF5061}"/>
              </a:ext>
            </a:extLst>
          </p:cNvPr>
          <p:cNvPicPr>
            <a:picLocks noChangeAspect="1"/>
          </p:cNvPicPr>
          <p:nvPr/>
        </p:nvPicPr>
        <p:blipFill>
          <a:blip r:embed="rId7"/>
          <a:stretch>
            <a:fillRect/>
          </a:stretch>
        </p:blipFill>
        <p:spPr>
          <a:xfrm>
            <a:off x="7559757" y="1917142"/>
            <a:ext cx="3445520" cy="1369757"/>
          </a:xfrm>
          <a:prstGeom prst="rect">
            <a:avLst/>
          </a:prstGeom>
        </p:spPr>
      </p:pic>
      <p:cxnSp>
        <p:nvCxnSpPr>
          <p:cNvPr id="14" name="Conector recto de flecha 13">
            <a:extLst>
              <a:ext uri="{FF2B5EF4-FFF2-40B4-BE49-F238E27FC236}">
                <a16:creationId xmlns:a16="http://schemas.microsoft.com/office/drawing/2014/main" id="{D1029F9C-007E-A67C-1B4A-DE81D0027908}"/>
              </a:ext>
            </a:extLst>
          </p:cNvPr>
          <p:cNvCxnSpPr>
            <a:cxnSpLocks/>
          </p:cNvCxnSpPr>
          <p:nvPr/>
        </p:nvCxnSpPr>
        <p:spPr>
          <a:xfrm>
            <a:off x="4078940" y="3917420"/>
            <a:ext cx="2258705" cy="0"/>
          </a:xfrm>
          <a:prstGeom prst="straightConnector1">
            <a:avLst/>
          </a:prstGeom>
          <a:ln w="38100" cap="flat" cmpd="sng" algn="ctr">
            <a:solidFill>
              <a:schemeClr val="bg1">
                <a:lumMod val="6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5" name="Conector recto de flecha 14">
            <a:extLst>
              <a:ext uri="{FF2B5EF4-FFF2-40B4-BE49-F238E27FC236}">
                <a16:creationId xmlns:a16="http://schemas.microsoft.com/office/drawing/2014/main" id="{189D613B-705D-1803-ADB2-D0575E096528}"/>
              </a:ext>
            </a:extLst>
          </p:cNvPr>
          <p:cNvCxnSpPr>
            <a:cxnSpLocks/>
          </p:cNvCxnSpPr>
          <p:nvPr/>
        </p:nvCxnSpPr>
        <p:spPr>
          <a:xfrm>
            <a:off x="4078940" y="5306354"/>
            <a:ext cx="2258705" cy="0"/>
          </a:xfrm>
          <a:prstGeom prst="straightConnector1">
            <a:avLst/>
          </a:prstGeom>
          <a:ln w="38100" cap="flat" cmpd="sng" algn="ctr">
            <a:solidFill>
              <a:schemeClr val="bg1">
                <a:lumMod val="6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3" name="Imagen 2" descr="The image depicts a geometric diagram with intersecting lines and labels, including a point labeled 'B' and an equation 'E'.&#10;&#10;El contenido generado por IA puede ser incorrecto.">
            <a:extLst>
              <a:ext uri="{FF2B5EF4-FFF2-40B4-BE49-F238E27FC236}">
                <a16:creationId xmlns:a16="http://schemas.microsoft.com/office/drawing/2014/main" id="{FF29397C-5563-589A-C54B-DB828465B24B}"/>
              </a:ext>
            </a:extLst>
          </p:cNvPr>
          <p:cNvPicPr>
            <a:picLocks noChangeAspect="1"/>
          </p:cNvPicPr>
          <p:nvPr/>
        </p:nvPicPr>
        <p:blipFill>
          <a:blip r:embed="rId8"/>
          <a:stretch>
            <a:fillRect/>
          </a:stretch>
        </p:blipFill>
        <p:spPr>
          <a:xfrm>
            <a:off x="4288314" y="2178730"/>
            <a:ext cx="1733152" cy="1008850"/>
          </a:xfrm>
          <a:prstGeom prst="rect">
            <a:avLst/>
          </a:prstGeom>
        </p:spPr>
      </p:pic>
      <p:sp>
        <p:nvSpPr>
          <p:cNvPr id="32" name="Rectángulo: esquinas redondeadas 31">
            <a:extLst>
              <a:ext uri="{FF2B5EF4-FFF2-40B4-BE49-F238E27FC236}">
                <a16:creationId xmlns:a16="http://schemas.microsoft.com/office/drawing/2014/main" id="{A8FA796B-99EE-D326-2EC6-F6420F481E7C}"/>
              </a:ext>
            </a:extLst>
          </p:cNvPr>
          <p:cNvSpPr/>
          <p:nvPr/>
        </p:nvSpPr>
        <p:spPr>
          <a:xfrm>
            <a:off x="5519002" y="1991820"/>
            <a:ext cx="953133" cy="428703"/>
          </a:xfrm>
          <a:prstGeom prst="roundRect">
            <a:avLst/>
          </a:prstGeom>
          <a:solidFill>
            <a:srgbClr val="FFFF00"/>
          </a:solidFill>
          <a:ln>
            <a:solidFill>
              <a:srgbClr val="FFFF00"/>
            </a:solid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s-ES" sz="1200" dirty="0" err="1">
                <a:solidFill>
                  <a:schemeClr val="tx1"/>
                </a:solidFill>
              </a:rPr>
              <a:t>Is</a:t>
            </a:r>
            <a:r>
              <a:rPr lang="es-ES" sz="1200" dirty="0">
                <a:solidFill>
                  <a:schemeClr val="tx1"/>
                </a:solidFill>
              </a:rPr>
              <a:t> </a:t>
            </a:r>
            <a:r>
              <a:rPr lang="es-ES" sz="1200" dirty="0" err="1">
                <a:solidFill>
                  <a:schemeClr val="tx1"/>
                </a:solidFill>
              </a:rPr>
              <a:t>it</a:t>
            </a:r>
            <a:r>
              <a:rPr lang="es-ES" sz="1200" dirty="0">
                <a:solidFill>
                  <a:schemeClr val="tx1"/>
                </a:solidFill>
              </a:rPr>
              <a:t> </a:t>
            </a:r>
            <a:r>
              <a:rPr lang="es-ES" sz="1200" dirty="0" err="1">
                <a:solidFill>
                  <a:schemeClr val="tx1"/>
                </a:solidFill>
              </a:rPr>
              <a:t>an</a:t>
            </a:r>
            <a:r>
              <a:rPr lang="es-ES" sz="1200" dirty="0">
                <a:solidFill>
                  <a:schemeClr val="tx1"/>
                </a:solidFill>
              </a:rPr>
              <a:t> </a:t>
            </a:r>
            <a:r>
              <a:rPr lang="es-ES" sz="1200" b="1" dirty="0">
                <a:solidFill>
                  <a:schemeClr val="tx1"/>
                </a:solidFill>
              </a:rPr>
              <a:t>E</a:t>
            </a:r>
            <a:r>
              <a:rPr lang="es-ES" sz="1200" dirty="0">
                <a:solidFill>
                  <a:schemeClr val="tx1"/>
                </a:solidFill>
              </a:rPr>
              <a:t> </a:t>
            </a:r>
            <a:r>
              <a:rPr lang="es-ES" sz="1200" dirty="0" err="1">
                <a:solidFill>
                  <a:schemeClr val="tx1"/>
                </a:solidFill>
              </a:rPr>
              <a:t>or</a:t>
            </a:r>
            <a:r>
              <a:rPr lang="es-ES" sz="1200" dirty="0">
                <a:solidFill>
                  <a:schemeClr val="tx1"/>
                </a:solidFill>
              </a:rPr>
              <a:t> a </a:t>
            </a:r>
            <a:r>
              <a:rPr lang="es-ES" sz="1200" b="1" dirty="0">
                <a:solidFill>
                  <a:schemeClr val="tx1"/>
                </a:solidFill>
              </a:rPr>
              <a:t>B</a:t>
            </a:r>
            <a:r>
              <a:rPr lang="es-ES" sz="1200" dirty="0">
                <a:solidFill>
                  <a:schemeClr val="tx1"/>
                </a:solidFill>
              </a:rPr>
              <a:t> </a:t>
            </a:r>
            <a:r>
              <a:rPr lang="es-ES" sz="1200" dirty="0" err="1">
                <a:solidFill>
                  <a:schemeClr val="tx1"/>
                </a:solidFill>
              </a:rPr>
              <a:t>mode</a:t>
            </a:r>
            <a:r>
              <a:rPr lang="es-ES" sz="1200" dirty="0">
                <a:solidFill>
                  <a:schemeClr val="tx1"/>
                </a:solidFill>
              </a:rPr>
              <a:t>?</a:t>
            </a:r>
          </a:p>
        </p:txBody>
      </p:sp>
    </p:spTree>
    <p:extLst>
      <p:ext uri="{BB962C8B-B14F-4D97-AF65-F5344CB8AC3E}">
        <p14:creationId xmlns:p14="http://schemas.microsoft.com/office/powerpoint/2010/main" val="3028289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0E38E746-3A8B-FBDE-CD39-0F46482EFD6B}"/>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 name="Título 1">
                <a:extLst>
                  <a:ext uri="{FF2B5EF4-FFF2-40B4-BE49-F238E27FC236}">
                    <a16:creationId xmlns:a16="http://schemas.microsoft.com/office/drawing/2014/main" id="{D38D0C9B-002A-55BD-9A70-47C5DC6FEC8B}"/>
                  </a:ext>
                </a:extLst>
              </p:cNvPr>
              <p:cNvSpPr>
                <a:spLocks noGrp="1"/>
              </p:cNvSpPr>
              <p:nvPr>
                <p:ph type="title"/>
              </p:nvPr>
            </p:nvSpPr>
            <p:spPr/>
            <p:txBody>
              <a:bodyPr/>
              <a:lstStyle/>
              <a:p>
                <a:r>
                  <a:rPr lang="es-ES" dirty="0">
                    <a:solidFill>
                      <a:schemeClr val="bg1"/>
                    </a:solidFill>
                  </a:rPr>
                  <a:t>Tensor </a:t>
                </a:r>
                <a:r>
                  <a:rPr lang="es-ES" dirty="0" err="1">
                    <a:solidFill>
                      <a:schemeClr val="bg1"/>
                    </a:solidFill>
                  </a:rPr>
                  <a:t>to</a:t>
                </a:r>
                <a:r>
                  <a:rPr lang="es-ES" dirty="0">
                    <a:solidFill>
                      <a:schemeClr val="bg1"/>
                    </a:solidFill>
                  </a:rPr>
                  <a:t> </a:t>
                </a:r>
                <a:r>
                  <a:rPr lang="es-ES" dirty="0" err="1">
                    <a:solidFill>
                      <a:schemeClr val="bg1"/>
                    </a:solidFill>
                  </a:rPr>
                  <a:t>scalar</a:t>
                </a:r>
                <a:r>
                  <a:rPr lang="es-ES" dirty="0">
                    <a:solidFill>
                      <a:schemeClr val="bg1"/>
                    </a:solidFill>
                  </a:rPr>
                  <a:t> ratio (</a:t>
                </a:r>
                <a14:m>
                  <m:oMath xmlns:m="http://schemas.openxmlformats.org/officeDocument/2006/math">
                    <m:r>
                      <a:rPr lang="es-ES" b="0" i="1" smtClean="0">
                        <a:solidFill>
                          <a:schemeClr val="bg1"/>
                        </a:solidFill>
                        <a:latin typeface="Cambria Math" panose="02040503050406030204" pitchFamily="18" charset="0"/>
                      </a:rPr>
                      <m:t>𝑟</m:t>
                    </m:r>
                  </m:oMath>
                </a14:m>
                <a:r>
                  <a:rPr lang="es-ES" dirty="0">
                    <a:solidFill>
                      <a:schemeClr val="bg1"/>
                    </a:solidFill>
                  </a:rPr>
                  <a:t>)</a:t>
                </a:r>
              </a:p>
            </p:txBody>
          </p:sp>
        </mc:Choice>
        <mc:Fallback xmlns="">
          <p:sp>
            <p:nvSpPr>
              <p:cNvPr id="2" name="Título 1">
                <a:extLst>
                  <a:ext uri="{FF2B5EF4-FFF2-40B4-BE49-F238E27FC236}">
                    <a16:creationId xmlns:a16="http://schemas.microsoft.com/office/drawing/2014/main" id="{D38D0C9B-002A-55BD-9A70-47C5DC6FEC8B}"/>
                  </a:ext>
                </a:extLst>
              </p:cNvPr>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es-ES">
                    <a:noFill/>
                  </a:rPr>
                  <a:t> </a:t>
                </a:r>
              </a:p>
            </p:txBody>
          </p:sp>
        </mc:Fallback>
      </mc:AlternateContent>
      <p:pic>
        <p:nvPicPr>
          <p:cNvPr id="5" name="Imagen 4" descr="The image displays a comparison between different patterns or distributions, specifically illustrating polarization patterns (a), multipole power (b), and various scalar, vector, and tensor values at different magnitudes.&#10;&#10;El contenido generado por IA puede ser incorrecto.">
            <a:extLst>
              <a:ext uri="{FF2B5EF4-FFF2-40B4-BE49-F238E27FC236}">
                <a16:creationId xmlns:a16="http://schemas.microsoft.com/office/drawing/2014/main" id="{C8999A4E-768E-1914-C19D-12A0FA935822}"/>
              </a:ext>
            </a:extLst>
          </p:cNvPr>
          <p:cNvPicPr>
            <a:picLocks noChangeAspect="1"/>
          </p:cNvPicPr>
          <p:nvPr/>
        </p:nvPicPr>
        <p:blipFill>
          <a:blip r:embed="rId3"/>
          <a:stretch>
            <a:fillRect/>
          </a:stretch>
        </p:blipFill>
        <p:spPr>
          <a:xfrm>
            <a:off x="985948" y="2277820"/>
            <a:ext cx="7324491" cy="4091694"/>
          </a:xfrm>
          <a:prstGeom prst="rect">
            <a:avLst/>
          </a:prstGeom>
        </p:spPr>
      </p:pic>
      <p:sp>
        <p:nvSpPr>
          <p:cNvPr id="6" name="Marcador de contenido 2">
            <a:extLst>
              <a:ext uri="{FF2B5EF4-FFF2-40B4-BE49-F238E27FC236}">
                <a16:creationId xmlns:a16="http://schemas.microsoft.com/office/drawing/2014/main" id="{4373C28E-DEE4-2305-48B2-37F58DFEB684}"/>
              </a:ext>
            </a:extLst>
          </p:cNvPr>
          <p:cNvSpPr>
            <a:spLocks noGrp="1"/>
          </p:cNvSpPr>
          <p:nvPr>
            <p:ph idx="1"/>
          </p:nvPr>
        </p:nvSpPr>
        <p:spPr>
          <a:xfrm>
            <a:off x="8621092" y="4545859"/>
            <a:ext cx="2442951" cy="1325563"/>
          </a:xfrm>
        </p:spPr>
        <p:txBody>
          <a:bodyPr>
            <a:normAutofit lnSpcReduction="10000"/>
          </a:bodyPr>
          <a:lstStyle/>
          <a:p>
            <a:pPr marL="0" indent="0" algn="ctr">
              <a:buNone/>
            </a:pPr>
            <a:r>
              <a:rPr lang="en-US" sz="2000" dirty="0"/>
              <a:t>Ratio of power in the gravitational wave (</a:t>
            </a:r>
            <a:r>
              <a:rPr lang="en-US" sz="2000" b="1" i="1" dirty="0"/>
              <a:t>tensor, T</a:t>
            </a:r>
            <a:r>
              <a:rPr lang="en-US" sz="2000" dirty="0"/>
              <a:t>) versus density (</a:t>
            </a:r>
            <a:r>
              <a:rPr lang="en-US" sz="2000" b="1" i="1" dirty="0"/>
              <a:t>scalar, S</a:t>
            </a:r>
            <a:r>
              <a:rPr lang="en-US" sz="2000" dirty="0"/>
              <a:t>) modes.</a:t>
            </a:r>
            <a:endParaRPr lang="es-ES" sz="2000" dirty="0"/>
          </a:p>
        </p:txBody>
      </p:sp>
      <p:sp>
        <p:nvSpPr>
          <p:cNvPr id="10" name="Rectángulo: esquinas redondeadas 9">
            <a:extLst>
              <a:ext uri="{FF2B5EF4-FFF2-40B4-BE49-F238E27FC236}">
                <a16:creationId xmlns:a16="http://schemas.microsoft.com/office/drawing/2014/main" id="{476546AF-F220-3574-448F-F433A8F40774}"/>
              </a:ext>
            </a:extLst>
          </p:cNvPr>
          <p:cNvSpPr/>
          <p:nvPr/>
        </p:nvSpPr>
        <p:spPr>
          <a:xfrm>
            <a:off x="9286420" y="2852382"/>
            <a:ext cx="1099524" cy="825690"/>
          </a:xfrm>
          <a:prstGeom prst="roundRect">
            <a:avLst/>
          </a:prstGeom>
          <a:ln w="28575">
            <a:solidFill>
              <a:srgbClr val="00B9D5"/>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9" name="CuadroTexto 8">
                <a:extLst>
                  <a:ext uri="{FF2B5EF4-FFF2-40B4-BE49-F238E27FC236}">
                    <a16:creationId xmlns:a16="http://schemas.microsoft.com/office/drawing/2014/main" id="{E30BAE45-8BEB-9EE5-94D5-A9BD3AE45A52}"/>
                  </a:ext>
                </a:extLst>
              </p:cNvPr>
              <p:cNvSpPr txBox="1"/>
              <p:nvPr/>
            </p:nvSpPr>
            <p:spPr>
              <a:xfrm>
                <a:off x="9454649" y="2921684"/>
                <a:ext cx="782657" cy="63382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s-ES" sz="2200" b="1" i="1" smtClean="0">
                          <a:solidFill>
                            <a:schemeClr val="tx1"/>
                          </a:solidFill>
                          <a:effectLst/>
                          <a:latin typeface="Cambria Math" panose="02040503050406030204" pitchFamily="18" charset="0"/>
                        </a:rPr>
                        <m:t>𝒓</m:t>
                      </m:r>
                      <m:r>
                        <a:rPr lang="es-ES" sz="2200" b="1" i="1" smtClean="0">
                          <a:solidFill>
                            <a:schemeClr val="tx1"/>
                          </a:solidFill>
                          <a:effectLst/>
                          <a:latin typeface="Cambria Math" panose="02040503050406030204" pitchFamily="18" charset="0"/>
                        </a:rPr>
                        <m:t>=</m:t>
                      </m:r>
                      <m:f>
                        <m:fPr>
                          <m:ctrlPr>
                            <a:rPr lang="es-ES" sz="2200" b="1" i="1" smtClean="0">
                              <a:solidFill>
                                <a:schemeClr val="tx1"/>
                              </a:solidFill>
                              <a:effectLst/>
                              <a:latin typeface="Cambria Math" panose="02040503050406030204" pitchFamily="18" charset="0"/>
                            </a:rPr>
                          </m:ctrlPr>
                        </m:fPr>
                        <m:num>
                          <m:r>
                            <a:rPr lang="es-ES" sz="2200" b="1" i="1" smtClean="0">
                              <a:solidFill>
                                <a:schemeClr val="tx1"/>
                              </a:solidFill>
                              <a:effectLst/>
                              <a:latin typeface="Cambria Math" panose="02040503050406030204" pitchFamily="18" charset="0"/>
                            </a:rPr>
                            <m:t>𝑻</m:t>
                          </m:r>
                        </m:num>
                        <m:den>
                          <m:r>
                            <a:rPr lang="es-ES" sz="2200" b="1" i="1" smtClean="0">
                              <a:solidFill>
                                <a:schemeClr val="tx1"/>
                              </a:solidFill>
                              <a:effectLst/>
                              <a:latin typeface="Cambria Math" panose="02040503050406030204" pitchFamily="18" charset="0"/>
                            </a:rPr>
                            <m:t>𝑺</m:t>
                          </m:r>
                        </m:den>
                      </m:f>
                    </m:oMath>
                  </m:oMathPara>
                </a14:m>
                <a:endParaRPr lang="es-ES" sz="2200" b="1" dirty="0">
                  <a:solidFill>
                    <a:schemeClr val="tx1"/>
                  </a:solidFill>
                  <a:effectLst/>
                </a:endParaRPr>
              </a:p>
            </p:txBody>
          </p:sp>
        </mc:Choice>
        <mc:Fallback xmlns="">
          <p:sp>
            <p:nvSpPr>
              <p:cNvPr id="9" name="CuadroTexto 8">
                <a:extLst>
                  <a:ext uri="{FF2B5EF4-FFF2-40B4-BE49-F238E27FC236}">
                    <a16:creationId xmlns:a16="http://schemas.microsoft.com/office/drawing/2014/main" id="{E30BAE45-8BEB-9EE5-94D5-A9BD3AE45A52}"/>
                  </a:ext>
                </a:extLst>
              </p:cNvPr>
              <p:cNvSpPr txBox="1">
                <a:spLocks noRot="1" noChangeAspect="1" noMove="1" noResize="1" noEditPoints="1" noAdjustHandles="1" noChangeArrowheads="1" noChangeShapeType="1" noTextEdit="1"/>
              </p:cNvSpPr>
              <p:nvPr/>
            </p:nvSpPr>
            <p:spPr>
              <a:xfrm>
                <a:off x="9454649" y="2921684"/>
                <a:ext cx="782657" cy="633828"/>
              </a:xfrm>
              <a:prstGeom prst="rect">
                <a:avLst/>
              </a:prstGeom>
              <a:blipFill>
                <a:blip r:embed="rId4"/>
                <a:stretch>
                  <a:fillRect/>
                </a:stretch>
              </a:blipFill>
            </p:spPr>
            <p:txBody>
              <a:bodyPr/>
              <a:lstStyle/>
              <a:p>
                <a:r>
                  <a:rPr lang="es-ES">
                    <a:noFill/>
                  </a:rPr>
                  <a:t> </a:t>
                </a:r>
              </a:p>
            </p:txBody>
          </p:sp>
        </mc:Fallback>
      </mc:AlternateContent>
      <p:cxnSp>
        <p:nvCxnSpPr>
          <p:cNvPr id="15" name="Conector recto 14">
            <a:extLst>
              <a:ext uri="{FF2B5EF4-FFF2-40B4-BE49-F238E27FC236}">
                <a16:creationId xmlns:a16="http://schemas.microsoft.com/office/drawing/2014/main" id="{42012C82-A087-51D6-8409-BA0EED2BDD9F}"/>
              </a:ext>
            </a:extLst>
          </p:cNvPr>
          <p:cNvCxnSpPr>
            <a:cxnSpLocks/>
          </p:cNvCxnSpPr>
          <p:nvPr/>
        </p:nvCxnSpPr>
        <p:spPr>
          <a:xfrm>
            <a:off x="9845979" y="3852081"/>
            <a:ext cx="0" cy="485649"/>
          </a:xfrm>
          <a:prstGeom prst="line">
            <a:avLst/>
          </a:prstGeom>
          <a:ln w="28575" cap="flat" cmpd="sng" algn="ctr">
            <a:solidFill>
              <a:srgbClr val="00B9D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4" name="Grupo 3">
            <a:extLst>
              <a:ext uri="{FF2B5EF4-FFF2-40B4-BE49-F238E27FC236}">
                <a16:creationId xmlns:a16="http://schemas.microsoft.com/office/drawing/2014/main" id="{55E4AA65-8D2B-15AE-32AC-4B9FD15AE323}"/>
              </a:ext>
            </a:extLst>
          </p:cNvPr>
          <p:cNvGrpSpPr/>
          <p:nvPr/>
        </p:nvGrpSpPr>
        <p:grpSpPr>
          <a:xfrm>
            <a:off x="11374697" y="6320431"/>
            <a:ext cx="854965" cy="477804"/>
            <a:chOff x="11374697" y="6320431"/>
            <a:chExt cx="854965" cy="477804"/>
          </a:xfrm>
        </p:grpSpPr>
        <p:sp>
          <p:nvSpPr>
            <p:cNvPr id="7" name="Rectángulo: esquinas redondeadas 6">
              <a:extLst>
                <a:ext uri="{FF2B5EF4-FFF2-40B4-BE49-F238E27FC236}">
                  <a16:creationId xmlns:a16="http://schemas.microsoft.com/office/drawing/2014/main" id="{E0809D61-12B1-67A1-EEFA-5659A8344B1C}"/>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BC6D7CAB-D51C-1949-56E2-768B594199BC}"/>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6/20</a:t>
              </a:r>
            </a:p>
          </p:txBody>
        </p:sp>
      </p:grpSp>
    </p:spTree>
    <p:extLst>
      <p:ext uri="{BB962C8B-B14F-4D97-AF65-F5344CB8AC3E}">
        <p14:creationId xmlns:p14="http://schemas.microsoft.com/office/powerpoint/2010/main" val="21299484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C10DB-8472-D135-7BA2-5E22A32CB582}"/>
            </a:ext>
          </a:extLst>
        </p:cNvPr>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311674EF-DD7B-4248-E4FF-5803466E7B3D}"/>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2" name="Título 1">
                <a:extLst>
                  <a:ext uri="{FF2B5EF4-FFF2-40B4-BE49-F238E27FC236}">
                    <a16:creationId xmlns:a16="http://schemas.microsoft.com/office/drawing/2014/main" id="{D41CEB4C-DBB9-9276-5341-D6F0C112931E}"/>
                  </a:ext>
                </a:extLst>
              </p:cNvPr>
              <p:cNvSpPr>
                <a:spLocks noGrp="1"/>
              </p:cNvSpPr>
              <p:nvPr>
                <p:ph type="title"/>
              </p:nvPr>
            </p:nvSpPr>
            <p:spPr/>
            <p:txBody>
              <a:bodyPr/>
              <a:lstStyle/>
              <a:p>
                <a:r>
                  <a:rPr lang="es-ES" dirty="0">
                    <a:solidFill>
                      <a:schemeClr val="bg1"/>
                    </a:solidFill>
                  </a:rPr>
                  <a:t>Tensor </a:t>
                </a:r>
                <a:r>
                  <a:rPr lang="es-ES" dirty="0" err="1">
                    <a:solidFill>
                      <a:schemeClr val="bg1"/>
                    </a:solidFill>
                  </a:rPr>
                  <a:t>to</a:t>
                </a:r>
                <a:r>
                  <a:rPr lang="es-ES" dirty="0">
                    <a:solidFill>
                      <a:schemeClr val="bg1"/>
                    </a:solidFill>
                  </a:rPr>
                  <a:t> </a:t>
                </a:r>
                <a:r>
                  <a:rPr lang="es-ES" dirty="0" err="1">
                    <a:solidFill>
                      <a:schemeClr val="bg1"/>
                    </a:solidFill>
                  </a:rPr>
                  <a:t>scalar</a:t>
                </a:r>
                <a:r>
                  <a:rPr lang="es-ES" dirty="0">
                    <a:solidFill>
                      <a:schemeClr val="bg1"/>
                    </a:solidFill>
                  </a:rPr>
                  <a:t> ratio (</a:t>
                </a:r>
                <a14:m>
                  <m:oMath xmlns:m="http://schemas.openxmlformats.org/officeDocument/2006/math">
                    <m:r>
                      <a:rPr lang="es-ES" b="0" i="1" smtClean="0">
                        <a:solidFill>
                          <a:schemeClr val="bg1"/>
                        </a:solidFill>
                        <a:latin typeface="Cambria Math" panose="02040503050406030204" pitchFamily="18" charset="0"/>
                      </a:rPr>
                      <m:t>𝑟</m:t>
                    </m:r>
                  </m:oMath>
                </a14:m>
                <a:r>
                  <a:rPr lang="es-ES" dirty="0">
                    <a:solidFill>
                      <a:schemeClr val="bg1"/>
                    </a:solidFill>
                  </a:rPr>
                  <a:t>)</a:t>
                </a:r>
              </a:p>
            </p:txBody>
          </p:sp>
        </mc:Choice>
        <mc:Fallback xmlns="">
          <p:sp>
            <p:nvSpPr>
              <p:cNvPr id="2" name="Título 1">
                <a:extLst>
                  <a:ext uri="{FF2B5EF4-FFF2-40B4-BE49-F238E27FC236}">
                    <a16:creationId xmlns:a16="http://schemas.microsoft.com/office/drawing/2014/main" id="{D41CEB4C-DBB9-9276-5341-D6F0C112931E}"/>
                  </a:ext>
                </a:extLst>
              </p:cNvPr>
              <p:cNvSpPr>
                <a:spLocks noGrp="1" noRot="1" noChangeAspect="1" noMove="1" noResize="1" noEditPoints="1" noAdjustHandles="1" noChangeArrowheads="1" noChangeShapeType="1" noTextEdit="1"/>
              </p:cNvSpPr>
              <p:nvPr>
                <p:ph type="title"/>
              </p:nvPr>
            </p:nvSpPr>
            <p:spPr>
              <a:blipFill>
                <a:blip r:embed="rId2"/>
                <a:stretch>
                  <a:fillRect l="-2377"/>
                </a:stretch>
              </a:blipFill>
            </p:spPr>
            <p:txBody>
              <a:bodyPr/>
              <a:lstStyle/>
              <a:p>
                <a:r>
                  <a:rPr lang="es-ES">
                    <a:noFill/>
                  </a:rPr>
                  <a:t> </a:t>
                </a:r>
              </a:p>
            </p:txBody>
          </p:sp>
        </mc:Fallback>
      </mc:AlternateContent>
      <p:pic>
        <p:nvPicPr>
          <p:cNvPr id="4" name="Imagen 3" descr="The diagram illustrates a graph comparing electrical polarization values (E-polarization and B-polarization) against temperature, with data points at various temperatures (100, 10, 1.4, and 0.6) and a cross indicating a specific measurement or data point.&#10;&#10;El contenido generado por IA puede ser incorrecto.">
            <a:extLst>
              <a:ext uri="{FF2B5EF4-FFF2-40B4-BE49-F238E27FC236}">
                <a16:creationId xmlns:a16="http://schemas.microsoft.com/office/drawing/2014/main" id="{D1C266B8-A876-52FD-B9CE-1D029D1DDEC9}"/>
              </a:ext>
            </a:extLst>
          </p:cNvPr>
          <p:cNvPicPr>
            <a:picLocks noChangeAspect="1"/>
          </p:cNvPicPr>
          <p:nvPr/>
        </p:nvPicPr>
        <p:blipFill>
          <a:blip r:embed="rId3"/>
          <a:stretch>
            <a:fillRect/>
          </a:stretch>
        </p:blipFill>
        <p:spPr>
          <a:xfrm>
            <a:off x="1300321" y="1965193"/>
            <a:ext cx="3703703" cy="3703703"/>
          </a:xfrm>
          <a:prstGeom prst="rect">
            <a:avLst/>
          </a:prstGeom>
        </p:spPr>
      </p:pic>
      <p:grpSp>
        <p:nvGrpSpPr>
          <p:cNvPr id="23" name="Grupo 22">
            <a:extLst>
              <a:ext uri="{FF2B5EF4-FFF2-40B4-BE49-F238E27FC236}">
                <a16:creationId xmlns:a16="http://schemas.microsoft.com/office/drawing/2014/main" id="{966A9206-E0E9-80D4-192C-56D974ECD376}"/>
              </a:ext>
            </a:extLst>
          </p:cNvPr>
          <p:cNvGrpSpPr/>
          <p:nvPr/>
        </p:nvGrpSpPr>
        <p:grpSpPr>
          <a:xfrm>
            <a:off x="5410516" y="1965193"/>
            <a:ext cx="5481163" cy="3703771"/>
            <a:chOff x="897964" y="1799556"/>
            <a:chExt cx="5481163" cy="3703771"/>
          </a:xfrm>
        </p:grpSpPr>
        <p:sp>
          <p:nvSpPr>
            <p:cNvPr id="9" name="CuadroTexto 8">
              <a:extLst>
                <a:ext uri="{FF2B5EF4-FFF2-40B4-BE49-F238E27FC236}">
                  <a16:creationId xmlns:a16="http://schemas.microsoft.com/office/drawing/2014/main" id="{A75808C1-ECB8-DEC5-F3A5-EE5C7C7F941E}"/>
                </a:ext>
              </a:extLst>
            </p:cNvPr>
            <p:cNvSpPr txBox="1"/>
            <p:nvPr/>
          </p:nvSpPr>
          <p:spPr>
            <a:xfrm>
              <a:off x="1084997" y="1799556"/>
              <a:ext cx="5294130" cy="523220"/>
            </a:xfrm>
            <a:prstGeom prst="rect">
              <a:avLst/>
            </a:prstGeom>
            <a:noFill/>
          </p:spPr>
          <p:txBody>
            <a:bodyPr wrap="square">
              <a:spAutoFit/>
            </a:bodyPr>
            <a:lstStyle/>
            <a:p>
              <a:pPr algn="ctr"/>
              <a:r>
                <a:rPr lang="es-ES" sz="1400" i="1" dirty="0"/>
                <a:t>The </a:t>
              </a:r>
              <a:r>
                <a:rPr lang="es-ES" sz="1400" i="1" dirty="0" err="1"/>
                <a:t>current</a:t>
              </a:r>
              <a:r>
                <a:rPr lang="es-ES" sz="1400" i="1" dirty="0"/>
                <a:t> </a:t>
              </a:r>
              <a:r>
                <a:rPr lang="es-ES" sz="1400" i="1" dirty="0" err="1"/>
                <a:t>upper</a:t>
              </a:r>
              <a:r>
                <a:rPr lang="es-ES" sz="1400" i="1" dirty="0"/>
                <a:t> </a:t>
              </a:r>
              <a:r>
                <a:rPr lang="es-ES" sz="1400" i="1" dirty="0" err="1"/>
                <a:t>limit</a:t>
              </a:r>
              <a:r>
                <a:rPr lang="es-ES" sz="1400" i="1" dirty="0"/>
                <a:t> </a:t>
              </a:r>
              <a:r>
                <a:rPr lang="es-ES" sz="1400" i="1" dirty="0" err="1"/>
                <a:t>on</a:t>
              </a:r>
              <a:r>
                <a:rPr lang="es-ES" sz="1400" i="1" dirty="0"/>
                <a:t> </a:t>
              </a:r>
              <a:r>
                <a:rPr lang="es-ES" sz="1400" i="1" dirty="0" err="1"/>
                <a:t>the</a:t>
              </a:r>
              <a:r>
                <a:rPr lang="es-ES" sz="1400" i="1" dirty="0"/>
                <a:t> primordial B-</a:t>
              </a:r>
              <a:r>
                <a:rPr lang="es-ES" sz="1400" i="1" dirty="0" err="1"/>
                <a:t>mode</a:t>
              </a:r>
              <a:r>
                <a:rPr lang="es-ES" sz="1400" i="1" dirty="0"/>
                <a:t> </a:t>
              </a:r>
              <a:r>
                <a:rPr lang="es-ES" sz="1400" i="1" dirty="0" err="1"/>
                <a:t>signal</a:t>
              </a:r>
              <a:r>
                <a:rPr lang="es-ES" sz="1400" i="1" dirty="0"/>
                <a:t> </a:t>
              </a:r>
              <a:r>
                <a:rPr lang="es-ES" sz="1400" i="1" dirty="0" err="1"/>
                <a:t>corresponds</a:t>
              </a:r>
              <a:r>
                <a:rPr lang="es-ES" sz="1400" i="1" dirty="0"/>
                <a:t> </a:t>
              </a:r>
              <a:r>
                <a:rPr lang="es-ES" sz="1400" i="1" dirty="0" err="1"/>
                <a:t>to</a:t>
              </a:r>
              <a:r>
                <a:rPr lang="es-ES" sz="1400" i="1" dirty="0"/>
                <a:t> r </a:t>
              </a:r>
              <a:r>
                <a:rPr lang="es-ES" sz="1400" dirty="0"/>
                <a:t>&lt;</a:t>
              </a:r>
              <a:r>
                <a:rPr lang="es-ES" sz="1400" i="1" dirty="0"/>
                <a:t> 0.032.</a:t>
              </a:r>
            </a:p>
          </p:txBody>
        </p:sp>
        <p:grpSp>
          <p:nvGrpSpPr>
            <p:cNvPr id="22" name="Grupo 21">
              <a:extLst>
                <a:ext uri="{FF2B5EF4-FFF2-40B4-BE49-F238E27FC236}">
                  <a16:creationId xmlns:a16="http://schemas.microsoft.com/office/drawing/2014/main" id="{2B87EEF2-7A93-2559-8F91-534506577B2B}"/>
                </a:ext>
              </a:extLst>
            </p:cNvPr>
            <p:cNvGrpSpPr/>
            <p:nvPr/>
          </p:nvGrpSpPr>
          <p:grpSpPr>
            <a:xfrm>
              <a:off x="897964" y="2300488"/>
              <a:ext cx="5294130" cy="3202839"/>
              <a:chOff x="838200" y="2601488"/>
              <a:chExt cx="5294130" cy="3202839"/>
            </a:xfrm>
          </p:grpSpPr>
          <p:pic>
            <p:nvPicPr>
              <p:cNvPr id="7" name="Imagen 6" descr="The diagram depicts a polarized microwave intensity plot, likely related to the cosmic microwave background radiation, showing various power levels and multipole moments.&#10;&#10;El contenido generado por IA puede ser incorrecto.">
                <a:extLst>
                  <a:ext uri="{FF2B5EF4-FFF2-40B4-BE49-F238E27FC236}">
                    <a16:creationId xmlns:a16="http://schemas.microsoft.com/office/drawing/2014/main" id="{3A35ADC2-5DCA-EA65-4DC9-CE9315A2C03C}"/>
                  </a:ext>
                </a:extLst>
              </p:cNvPr>
              <p:cNvPicPr>
                <a:picLocks noChangeAspect="1"/>
              </p:cNvPicPr>
              <p:nvPr/>
            </p:nvPicPr>
            <p:blipFill>
              <a:blip r:embed="rId4"/>
              <a:stretch>
                <a:fillRect/>
              </a:stretch>
            </p:blipFill>
            <p:spPr>
              <a:xfrm>
                <a:off x="838200" y="2601488"/>
                <a:ext cx="5294130" cy="3202839"/>
              </a:xfrm>
              <a:prstGeom prst="rect">
                <a:avLst/>
              </a:prstGeom>
            </p:spPr>
          </p:pic>
          <p:cxnSp>
            <p:nvCxnSpPr>
              <p:cNvPr id="11" name="Conector recto de flecha 10">
                <a:extLst>
                  <a:ext uri="{FF2B5EF4-FFF2-40B4-BE49-F238E27FC236}">
                    <a16:creationId xmlns:a16="http://schemas.microsoft.com/office/drawing/2014/main" id="{69A02C84-2EA1-675A-A418-2EF21E07F4B9}"/>
                  </a:ext>
                </a:extLst>
              </p:cNvPr>
              <p:cNvCxnSpPr>
                <a:cxnSpLocks/>
              </p:cNvCxnSpPr>
              <p:nvPr/>
            </p:nvCxnSpPr>
            <p:spPr>
              <a:xfrm flipH="1" flipV="1">
                <a:off x="3204514" y="3863645"/>
                <a:ext cx="280751" cy="491838"/>
              </a:xfrm>
              <a:prstGeom prst="straightConnector1">
                <a:avLst/>
              </a:prstGeom>
              <a:ln w="38100" cap="flat" cmpd="sng" algn="ctr">
                <a:solidFill>
                  <a:srgbClr val="00B9D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2" name="Rectángulo: esquinas redondeadas 11">
                <a:extLst>
                  <a:ext uri="{FF2B5EF4-FFF2-40B4-BE49-F238E27FC236}">
                    <a16:creationId xmlns:a16="http://schemas.microsoft.com/office/drawing/2014/main" id="{C1BC2F96-8288-91FE-1D05-1E6F6C3DAF5E}"/>
                  </a:ext>
                </a:extLst>
              </p:cNvPr>
              <p:cNvSpPr/>
              <p:nvPr/>
            </p:nvSpPr>
            <p:spPr>
              <a:xfrm>
                <a:off x="1902693" y="3382821"/>
                <a:ext cx="1651380" cy="364843"/>
              </a:xfrm>
              <a:prstGeom prst="roundRect">
                <a:avLst/>
              </a:prstGeom>
              <a:solidFill>
                <a:srgbClr val="00B9D5"/>
              </a:solidFill>
              <a:ln>
                <a:solidFill>
                  <a:srgbClr val="00B9D5"/>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400" dirty="0"/>
                  <a:t>Lensing B </a:t>
                </a:r>
                <a:r>
                  <a:rPr lang="es-ES" sz="1400" dirty="0" err="1"/>
                  <a:t>modes</a:t>
                </a:r>
                <a:endParaRPr lang="es-ES" sz="1400" dirty="0"/>
              </a:p>
            </p:txBody>
          </p:sp>
          <p:cxnSp>
            <p:nvCxnSpPr>
              <p:cNvPr id="13" name="Conector recto de flecha 12">
                <a:extLst>
                  <a:ext uri="{FF2B5EF4-FFF2-40B4-BE49-F238E27FC236}">
                    <a16:creationId xmlns:a16="http://schemas.microsoft.com/office/drawing/2014/main" id="{E7BA809A-F34B-9A4B-1D9B-A43875472804}"/>
                  </a:ext>
                </a:extLst>
              </p:cNvPr>
              <p:cNvCxnSpPr>
                <a:cxnSpLocks/>
              </p:cNvCxnSpPr>
              <p:nvPr/>
            </p:nvCxnSpPr>
            <p:spPr>
              <a:xfrm flipV="1">
                <a:off x="5041679" y="4598341"/>
                <a:ext cx="0" cy="415917"/>
              </a:xfrm>
              <a:prstGeom prst="straightConnector1">
                <a:avLst/>
              </a:prstGeom>
              <a:ln w="38100" cap="flat" cmpd="sng" algn="ctr">
                <a:solidFill>
                  <a:srgbClr val="A776E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Rectángulo: esquinas redondeadas 13">
                <a:extLst>
                  <a:ext uri="{FF2B5EF4-FFF2-40B4-BE49-F238E27FC236}">
                    <a16:creationId xmlns:a16="http://schemas.microsoft.com/office/drawing/2014/main" id="{F51B187D-A10E-D741-6C09-1D6085AA7DD8}"/>
                  </a:ext>
                </a:extLst>
              </p:cNvPr>
              <p:cNvSpPr/>
              <p:nvPr/>
            </p:nvSpPr>
            <p:spPr>
              <a:xfrm>
                <a:off x="4154609" y="4109564"/>
                <a:ext cx="1651380" cy="364843"/>
              </a:xfrm>
              <a:prstGeom prst="roundRect">
                <a:avLst/>
              </a:prstGeom>
              <a:solidFill>
                <a:srgbClr val="A776EC"/>
              </a:solidFill>
              <a:ln>
                <a:solidFill>
                  <a:srgbClr val="A776EC"/>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200" dirty="0"/>
                  <a:t>Primordial B </a:t>
                </a:r>
                <a:r>
                  <a:rPr lang="es-ES" sz="1200" dirty="0" err="1"/>
                  <a:t>modes</a:t>
                </a:r>
                <a:endParaRPr lang="es-ES" sz="1200" dirty="0"/>
              </a:p>
            </p:txBody>
          </p:sp>
        </p:grpSp>
      </p:grpSp>
      <p:sp>
        <p:nvSpPr>
          <p:cNvPr id="18" name="Marcador de contenido 17">
            <a:extLst>
              <a:ext uri="{FF2B5EF4-FFF2-40B4-BE49-F238E27FC236}">
                <a16:creationId xmlns:a16="http://schemas.microsoft.com/office/drawing/2014/main" id="{0B5D2D6C-61BA-8D3B-15EF-7341488C2232}"/>
              </a:ext>
            </a:extLst>
          </p:cNvPr>
          <p:cNvSpPr>
            <a:spLocks noGrp="1"/>
          </p:cNvSpPr>
          <p:nvPr>
            <p:ph idx="1"/>
          </p:nvPr>
        </p:nvSpPr>
        <p:spPr>
          <a:xfrm>
            <a:off x="1037469" y="5807985"/>
            <a:ext cx="10117062" cy="775863"/>
          </a:xfrm>
        </p:spPr>
        <p:txBody>
          <a:bodyPr>
            <a:noAutofit/>
          </a:bodyPr>
          <a:lstStyle/>
          <a:p>
            <a:pPr marL="0" indent="0" algn="ctr">
              <a:buNone/>
            </a:pPr>
            <a:r>
              <a:rPr lang="es-ES" sz="2000" b="1" dirty="0"/>
              <a:t>In </a:t>
            </a:r>
            <a:r>
              <a:rPr lang="es-ES" sz="2000" b="1" dirty="0" err="1"/>
              <a:t>practice</a:t>
            </a:r>
            <a:r>
              <a:rPr lang="es-ES" sz="2000" b="1" dirty="0"/>
              <a:t>, </a:t>
            </a:r>
            <a:r>
              <a:rPr lang="es-ES" sz="2000" b="1" dirty="0" err="1"/>
              <a:t>things</a:t>
            </a:r>
            <a:r>
              <a:rPr lang="es-ES" sz="2000" b="1" dirty="0"/>
              <a:t> are more </a:t>
            </a:r>
            <a:r>
              <a:rPr lang="es-ES" sz="2000" b="1" dirty="0" err="1"/>
              <a:t>complicated</a:t>
            </a:r>
            <a:r>
              <a:rPr lang="es-ES" sz="2000" b="1" dirty="0"/>
              <a:t>: </a:t>
            </a:r>
          </a:p>
          <a:p>
            <a:pPr marL="0" indent="0" algn="ctr">
              <a:buNone/>
            </a:pPr>
            <a:r>
              <a:rPr lang="es-ES" sz="1800" dirty="0" err="1"/>
              <a:t>presence</a:t>
            </a:r>
            <a:r>
              <a:rPr lang="es-ES" sz="1800" dirty="0"/>
              <a:t> </a:t>
            </a:r>
            <a:r>
              <a:rPr lang="es-ES" sz="1800" dirty="0" err="1"/>
              <a:t>of</a:t>
            </a:r>
            <a:r>
              <a:rPr lang="es-ES" sz="1800" dirty="0"/>
              <a:t> </a:t>
            </a:r>
            <a:r>
              <a:rPr lang="es-ES" sz="1800" dirty="0" err="1"/>
              <a:t>lensing</a:t>
            </a:r>
            <a:r>
              <a:rPr lang="es-ES" sz="1800" dirty="0"/>
              <a:t> B </a:t>
            </a:r>
            <a:r>
              <a:rPr lang="es-ES" sz="1800" dirty="0" err="1"/>
              <a:t>modes</a:t>
            </a:r>
            <a:r>
              <a:rPr lang="es-ES" sz="1800" dirty="0"/>
              <a:t>, </a:t>
            </a:r>
            <a:r>
              <a:rPr lang="en-US" sz="1800" dirty="0"/>
              <a:t>amplitude much weaker, polarized foreground.</a:t>
            </a:r>
            <a:endParaRPr lang="es-ES" sz="1800" dirty="0"/>
          </a:p>
        </p:txBody>
      </p:sp>
      <p:grpSp>
        <p:nvGrpSpPr>
          <p:cNvPr id="5" name="Grupo 4">
            <a:extLst>
              <a:ext uri="{FF2B5EF4-FFF2-40B4-BE49-F238E27FC236}">
                <a16:creationId xmlns:a16="http://schemas.microsoft.com/office/drawing/2014/main" id="{AEEAC550-0D12-32D3-FC2A-B644888DA4C0}"/>
              </a:ext>
            </a:extLst>
          </p:cNvPr>
          <p:cNvGrpSpPr/>
          <p:nvPr/>
        </p:nvGrpSpPr>
        <p:grpSpPr>
          <a:xfrm>
            <a:off x="11374697" y="6320431"/>
            <a:ext cx="854965" cy="477804"/>
            <a:chOff x="11374697" y="6320431"/>
            <a:chExt cx="854965" cy="477804"/>
          </a:xfrm>
        </p:grpSpPr>
        <p:sp>
          <p:nvSpPr>
            <p:cNvPr id="6" name="Rectángulo: esquinas redondeadas 5">
              <a:extLst>
                <a:ext uri="{FF2B5EF4-FFF2-40B4-BE49-F238E27FC236}">
                  <a16:creationId xmlns:a16="http://schemas.microsoft.com/office/drawing/2014/main" id="{792ED68A-47F4-6953-E92F-294CBD0D03B7}"/>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DF023550-DCFC-BD81-CC73-82664BCDD8F6}"/>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7/20</a:t>
              </a:r>
            </a:p>
          </p:txBody>
        </p:sp>
      </p:grpSp>
    </p:spTree>
    <p:extLst>
      <p:ext uri="{BB962C8B-B14F-4D97-AF65-F5344CB8AC3E}">
        <p14:creationId xmlns:p14="http://schemas.microsoft.com/office/powerpoint/2010/main" val="739009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esquinas redondeadas 26">
            <a:extLst>
              <a:ext uri="{FF2B5EF4-FFF2-40B4-BE49-F238E27FC236}">
                <a16:creationId xmlns:a16="http://schemas.microsoft.com/office/drawing/2014/main" id="{4F6B176E-2381-3308-7F97-BC740B408F60}"/>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2B78CD3C-11F6-F3D6-B42E-91D1F7187711}"/>
              </a:ext>
            </a:extLst>
          </p:cNvPr>
          <p:cNvSpPr>
            <a:spLocks noGrp="1"/>
          </p:cNvSpPr>
          <p:nvPr>
            <p:ph type="title"/>
          </p:nvPr>
        </p:nvSpPr>
        <p:spPr/>
        <p:txBody>
          <a:bodyPr/>
          <a:lstStyle/>
          <a:p>
            <a:r>
              <a:rPr lang="es-ES" dirty="0" err="1">
                <a:solidFill>
                  <a:schemeClr val="bg1"/>
                </a:solidFill>
              </a:rPr>
              <a:t>My</a:t>
            </a:r>
            <a:r>
              <a:rPr lang="es-ES" dirty="0">
                <a:solidFill>
                  <a:schemeClr val="bg1"/>
                </a:solidFill>
              </a:rPr>
              <a:t> </a:t>
            </a:r>
            <a:r>
              <a:rPr lang="es-ES" dirty="0" err="1">
                <a:solidFill>
                  <a:schemeClr val="bg1"/>
                </a:solidFill>
              </a:rPr>
              <a:t>project</a:t>
            </a:r>
            <a:endParaRPr lang="es-ES" dirty="0">
              <a:solidFill>
                <a:schemeClr val="bg1"/>
              </a:solidFill>
            </a:endParaRPr>
          </a:p>
        </p:txBody>
      </p:sp>
      <p:sp>
        <p:nvSpPr>
          <p:cNvPr id="3" name="Marcador de contenido 2">
            <a:extLst>
              <a:ext uri="{FF2B5EF4-FFF2-40B4-BE49-F238E27FC236}">
                <a16:creationId xmlns:a16="http://schemas.microsoft.com/office/drawing/2014/main" id="{03F734DC-CAA3-4A6E-D1BB-A1DADFBD77B2}"/>
              </a:ext>
            </a:extLst>
          </p:cNvPr>
          <p:cNvSpPr>
            <a:spLocks noGrp="1"/>
          </p:cNvSpPr>
          <p:nvPr>
            <p:ph idx="1"/>
          </p:nvPr>
        </p:nvSpPr>
        <p:spPr>
          <a:xfrm>
            <a:off x="838200" y="2054048"/>
            <a:ext cx="10515600" cy="972166"/>
          </a:xfrm>
        </p:spPr>
        <p:txBody>
          <a:bodyPr/>
          <a:lstStyle/>
          <a:p>
            <a:pPr marL="0" indent="0">
              <a:buNone/>
            </a:pPr>
            <a:r>
              <a:rPr lang="es-ES" b="1" dirty="0"/>
              <a:t>General </a:t>
            </a:r>
            <a:r>
              <a:rPr lang="es-ES" b="1" dirty="0" err="1"/>
              <a:t>objective</a:t>
            </a:r>
            <a:r>
              <a:rPr lang="es-ES" b="1" dirty="0"/>
              <a:t>: </a:t>
            </a:r>
            <a:r>
              <a:rPr lang="es-ES" dirty="0" err="1"/>
              <a:t>to</a:t>
            </a:r>
            <a:r>
              <a:rPr lang="es-ES" dirty="0"/>
              <a:t> use a </a:t>
            </a:r>
            <a:r>
              <a:rPr lang="en-US" dirty="0">
                <a:solidFill>
                  <a:srgbClr val="00B9D5"/>
                </a:solidFill>
              </a:rPr>
              <a:t>pixel-based Neural Network </a:t>
            </a:r>
            <a:r>
              <a:rPr lang="en-US" dirty="0"/>
              <a:t>(NN)</a:t>
            </a:r>
            <a:r>
              <a:rPr lang="en-US" dirty="0">
                <a:solidFill>
                  <a:srgbClr val="00B9D5"/>
                </a:solidFill>
              </a:rPr>
              <a:t> </a:t>
            </a:r>
            <a:r>
              <a:rPr lang="en-US" dirty="0"/>
              <a:t>method to perform CMB </a:t>
            </a:r>
            <a:r>
              <a:rPr lang="en-US" dirty="0">
                <a:solidFill>
                  <a:srgbClr val="A776EC"/>
                </a:solidFill>
              </a:rPr>
              <a:t>component separation </a:t>
            </a:r>
            <a:r>
              <a:rPr lang="en-US" dirty="0"/>
              <a:t>in polarization.</a:t>
            </a:r>
            <a:endParaRPr lang="es-ES" dirty="0"/>
          </a:p>
        </p:txBody>
      </p:sp>
      <p:grpSp>
        <p:nvGrpSpPr>
          <p:cNvPr id="28" name="Grupo 27">
            <a:extLst>
              <a:ext uri="{FF2B5EF4-FFF2-40B4-BE49-F238E27FC236}">
                <a16:creationId xmlns:a16="http://schemas.microsoft.com/office/drawing/2014/main" id="{B89DA8A7-C0A5-A86A-3B03-D87B37C34E9F}"/>
              </a:ext>
            </a:extLst>
          </p:cNvPr>
          <p:cNvGrpSpPr/>
          <p:nvPr/>
        </p:nvGrpSpPr>
        <p:grpSpPr>
          <a:xfrm>
            <a:off x="1718567" y="3389574"/>
            <a:ext cx="8736936" cy="2700020"/>
            <a:chOff x="1727532" y="3233793"/>
            <a:chExt cx="8736936" cy="2700020"/>
          </a:xfrm>
        </p:grpSpPr>
        <p:cxnSp>
          <p:nvCxnSpPr>
            <p:cNvPr id="16" name="Conector recto de flecha 15">
              <a:extLst>
                <a:ext uri="{FF2B5EF4-FFF2-40B4-BE49-F238E27FC236}">
                  <a16:creationId xmlns:a16="http://schemas.microsoft.com/office/drawing/2014/main" id="{9C5950A3-8C3B-FB69-0AD7-7B627498C1BF}"/>
                </a:ext>
              </a:extLst>
            </p:cNvPr>
            <p:cNvCxnSpPr>
              <a:cxnSpLocks/>
            </p:cNvCxnSpPr>
            <p:nvPr/>
          </p:nvCxnSpPr>
          <p:spPr>
            <a:xfrm>
              <a:off x="5775353" y="4869349"/>
              <a:ext cx="965877" cy="0"/>
            </a:xfrm>
            <a:prstGeom prst="straightConnector1">
              <a:avLst/>
            </a:prstGeom>
            <a:ln w="57150" cap="flat" cmpd="sng" algn="ctr">
              <a:solidFill>
                <a:srgbClr val="18263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6" name="Rectángulo: esquinas redondeadas 5">
              <a:extLst>
                <a:ext uri="{FF2B5EF4-FFF2-40B4-BE49-F238E27FC236}">
                  <a16:creationId xmlns:a16="http://schemas.microsoft.com/office/drawing/2014/main" id="{36A3EF57-B1CD-B6C1-94FA-36C1A4B784B4}"/>
                </a:ext>
              </a:extLst>
            </p:cNvPr>
            <p:cNvSpPr/>
            <p:nvPr/>
          </p:nvSpPr>
          <p:spPr>
            <a:xfrm>
              <a:off x="2644587" y="3233793"/>
              <a:ext cx="1966259" cy="340659"/>
            </a:xfrm>
            <a:prstGeom prst="roundRect">
              <a:avLst/>
            </a:prstGeom>
            <a:solidFill>
              <a:srgbClr val="00B9D5"/>
            </a:solidFill>
            <a:ln>
              <a:solidFill>
                <a:srgbClr val="00B9D5"/>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2000" dirty="0"/>
                <a:t>Total </a:t>
              </a:r>
              <a:r>
                <a:rPr lang="es-ES" sz="2000" dirty="0" err="1"/>
                <a:t>signal</a:t>
              </a:r>
              <a:endParaRPr lang="es-ES" sz="2000" dirty="0"/>
            </a:p>
          </p:txBody>
        </p:sp>
        <p:pic>
          <p:nvPicPr>
            <p:cNvPr id="5" name="Imagen 4" descr="The image appears to be a graph or chart displaying frequency measurements across various bands, including GHz, uKRI, KRJ, and HKRI, with both positive and negative values plotted.&#10;&#10;El contenido generado por IA puede ser incorrecto.">
              <a:extLst>
                <a:ext uri="{FF2B5EF4-FFF2-40B4-BE49-F238E27FC236}">
                  <a16:creationId xmlns:a16="http://schemas.microsoft.com/office/drawing/2014/main" id="{EAA8557C-8F00-31B5-11EC-6C5732C1E3F6}"/>
                </a:ext>
              </a:extLst>
            </p:cNvPr>
            <p:cNvPicPr>
              <a:picLocks noChangeAspect="1"/>
            </p:cNvPicPr>
            <p:nvPr/>
          </p:nvPicPr>
          <p:blipFill>
            <a:blip r:embed="rId2">
              <a:extLst>
                <a:ext uri="{28A0092B-C50C-407E-A947-70E740481C1C}">
                  <a14:useLocalDpi xmlns:a14="http://schemas.microsoft.com/office/drawing/2010/main" val="0"/>
                </a:ext>
              </a:extLst>
            </a:blip>
            <a:srcRect l="33164" t="44424" r="32861" b="45621"/>
            <a:stretch>
              <a:fillRect/>
            </a:stretch>
          </p:blipFill>
          <p:spPr>
            <a:xfrm>
              <a:off x="1727532" y="3910218"/>
              <a:ext cx="3777130" cy="1926205"/>
            </a:xfrm>
            <a:prstGeom prst="rect">
              <a:avLst/>
            </a:prstGeom>
          </p:spPr>
        </p:pic>
        <p:sp>
          <p:nvSpPr>
            <p:cNvPr id="13" name="Elipse 12">
              <a:extLst>
                <a:ext uri="{FF2B5EF4-FFF2-40B4-BE49-F238E27FC236}">
                  <a16:creationId xmlns:a16="http://schemas.microsoft.com/office/drawing/2014/main" id="{66381BAA-8673-6CFE-F54D-E6209B059FCB}"/>
                </a:ext>
              </a:extLst>
            </p:cNvPr>
            <p:cNvSpPr/>
            <p:nvPr/>
          </p:nvSpPr>
          <p:spPr>
            <a:xfrm>
              <a:off x="1824627" y="3962095"/>
              <a:ext cx="3548418" cy="1767385"/>
            </a:xfrm>
            <a:prstGeom prst="ellipse">
              <a:avLst/>
            </a:prstGeom>
            <a:noFill/>
            <a:ln w="38100">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29" name="Rectángulo: esquinas redondeadas 28">
              <a:extLst>
                <a:ext uri="{FF2B5EF4-FFF2-40B4-BE49-F238E27FC236}">
                  <a16:creationId xmlns:a16="http://schemas.microsoft.com/office/drawing/2014/main" id="{A36A86B6-A49A-5CA5-70E9-DC1427E64331}"/>
                </a:ext>
              </a:extLst>
            </p:cNvPr>
            <p:cNvSpPr/>
            <p:nvPr/>
          </p:nvSpPr>
          <p:spPr>
            <a:xfrm>
              <a:off x="3684004" y="5565335"/>
              <a:ext cx="1169900" cy="340659"/>
            </a:xfrm>
            <a:prstGeom prst="roundRect">
              <a:avLst/>
            </a:prstGeom>
            <a:solidFill>
              <a:srgbClr val="FFFF00"/>
            </a:solidFill>
            <a:ln>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2000" dirty="0">
                  <a:solidFill>
                    <a:schemeClr val="tx1"/>
                  </a:solidFill>
                </a:rPr>
                <a:t>129 GHz</a:t>
              </a:r>
            </a:p>
          </p:txBody>
        </p:sp>
        <p:sp>
          <p:nvSpPr>
            <p:cNvPr id="12" name="Rectángulo: esquinas redondeadas 11">
              <a:extLst>
                <a:ext uri="{FF2B5EF4-FFF2-40B4-BE49-F238E27FC236}">
                  <a16:creationId xmlns:a16="http://schemas.microsoft.com/office/drawing/2014/main" id="{762BE334-5CAE-FBA4-D073-F6B08B66955F}"/>
                </a:ext>
              </a:extLst>
            </p:cNvPr>
            <p:cNvSpPr/>
            <p:nvPr/>
          </p:nvSpPr>
          <p:spPr>
            <a:xfrm>
              <a:off x="7755065" y="3236639"/>
              <a:ext cx="1966259" cy="340659"/>
            </a:xfrm>
            <a:prstGeom prst="roundRect">
              <a:avLst/>
            </a:prstGeom>
            <a:solidFill>
              <a:srgbClr val="00B9D5"/>
            </a:solidFill>
            <a:ln>
              <a:solidFill>
                <a:srgbClr val="00B9D5"/>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2000" dirty="0" err="1"/>
                <a:t>Components</a:t>
              </a:r>
              <a:endParaRPr lang="es-ES" sz="2000" dirty="0"/>
            </a:p>
          </p:txBody>
        </p:sp>
        <p:pic>
          <p:nvPicPr>
            <p:cNvPr id="8" name="Imagen 7" descr="The image displays a series of readings, primarily related to radio frequencies and measurements, including various units such as GHz, KRJ, and ￂﾵKRJ.&#10;&#10;El contenido generado por IA puede ser incorrecto.">
              <a:extLst>
                <a:ext uri="{FF2B5EF4-FFF2-40B4-BE49-F238E27FC236}">
                  <a16:creationId xmlns:a16="http://schemas.microsoft.com/office/drawing/2014/main" id="{84D39C2C-4A9C-F9C3-836F-AE6F0B713BE0}"/>
                </a:ext>
              </a:extLst>
            </p:cNvPr>
            <p:cNvPicPr>
              <a:picLocks noChangeAspect="1"/>
            </p:cNvPicPr>
            <p:nvPr/>
          </p:nvPicPr>
          <p:blipFill>
            <a:blip r:embed="rId3">
              <a:extLst>
                <a:ext uri="{28A0092B-C50C-407E-A947-70E740481C1C}">
                  <a14:useLocalDpi xmlns:a14="http://schemas.microsoft.com/office/drawing/2010/main" val="0"/>
                </a:ext>
              </a:extLst>
            </a:blip>
            <a:srcRect l="1569" t="49512" r="82653" b="47986"/>
            <a:stretch>
              <a:fillRect/>
            </a:stretch>
          </p:blipFill>
          <p:spPr>
            <a:xfrm>
              <a:off x="7011921" y="3992457"/>
              <a:ext cx="1629831" cy="852985"/>
            </a:xfrm>
            <a:prstGeom prst="rect">
              <a:avLst/>
            </a:prstGeom>
          </p:spPr>
        </p:pic>
        <p:sp>
          <p:nvSpPr>
            <p:cNvPr id="17" name="Elipse 16">
              <a:extLst>
                <a:ext uri="{FF2B5EF4-FFF2-40B4-BE49-F238E27FC236}">
                  <a16:creationId xmlns:a16="http://schemas.microsoft.com/office/drawing/2014/main" id="{D1385413-F6F6-B476-1833-3A6E40C36693}"/>
                </a:ext>
              </a:extLst>
            </p:cNvPr>
            <p:cNvSpPr/>
            <p:nvPr/>
          </p:nvSpPr>
          <p:spPr>
            <a:xfrm>
              <a:off x="7052237" y="4022050"/>
              <a:ext cx="1571935" cy="779721"/>
            </a:xfrm>
            <a:prstGeom prst="ellipse">
              <a:avLst/>
            </a:prstGeom>
            <a:noFill/>
            <a:ln w="38100">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The image displays a series of readings, primarily related to radio frequencies and measurements, including various units such as GHz, KRJ, and ￂﾵKRJ.&#10;&#10;El contenido generado por IA puede ser incorrecto.">
              <a:extLst>
                <a:ext uri="{FF2B5EF4-FFF2-40B4-BE49-F238E27FC236}">
                  <a16:creationId xmlns:a16="http://schemas.microsoft.com/office/drawing/2014/main" id="{499227A1-3C8F-4358-8240-999E879AA5A3}"/>
                </a:ext>
              </a:extLst>
            </p:cNvPr>
            <p:cNvPicPr>
              <a:picLocks noChangeAspect="1"/>
            </p:cNvPicPr>
            <p:nvPr/>
          </p:nvPicPr>
          <p:blipFill>
            <a:blip r:embed="rId3">
              <a:extLst>
                <a:ext uri="{28A0092B-C50C-407E-A947-70E740481C1C}">
                  <a14:useLocalDpi xmlns:a14="http://schemas.microsoft.com/office/drawing/2010/main" val="0"/>
                </a:ext>
              </a:extLst>
            </a:blip>
            <a:srcRect l="28656" t="49512" r="55567" b="47986"/>
            <a:stretch>
              <a:fillRect/>
            </a:stretch>
          </p:blipFill>
          <p:spPr>
            <a:xfrm>
              <a:off x="8766459" y="4007608"/>
              <a:ext cx="1629832" cy="852985"/>
            </a:xfrm>
            <a:prstGeom prst="rect">
              <a:avLst/>
            </a:prstGeom>
          </p:spPr>
        </p:pic>
        <p:sp>
          <p:nvSpPr>
            <p:cNvPr id="18" name="Elipse 17">
              <a:extLst>
                <a:ext uri="{FF2B5EF4-FFF2-40B4-BE49-F238E27FC236}">
                  <a16:creationId xmlns:a16="http://schemas.microsoft.com/office/drawing/2014/main" id="{7C148CD8-4371-DA91-44B1-77F6020AF8E0}"/>
                </a:ext>
              </a:extLst>
            </p:cNvPr>
            <p:cNvSpPr/>
            <p:nvPr/>
          </p:nvSpPr>
          <p:spPr>
            <a:xfrm>
              <a:off x="8795406" y="4037496"/>
              <a:ext cx="1571935" cy="779721"/>
            </a:xfrm>
            <a:prstGeom prst="ellipse">
              <a:avLst/>
            </a:prstGeom>
            <a:noFill/>
            <a:ln w="38100">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0" name="Imagen 9" descr="The image displays a series of readings, primarily related to radio frequencies and measurements, including various units such as GHz, KRJ, and ￂﾵKRJ.&#10;&#10;El contenido generado por IA puede ser incorrecto.">
              <a:extLst>
                <a:ext uri="{FF2B5EF4-FFF2-40B4-BE49-F238E27FC236}">
                  <a16:creationId xmlns:a16="http://schemas.microsoft.com/office/drawing/2014/main" id="{A552D6E7-6158-E377-7EEC-C667FD43D3F6}"/>
                </a:ext>
              </a:extLst>
            </p:cNvPr>
            <p:cNvPicPr>
              <a:picLocks noChangeAspect="1"/>
            </p:cNvPicPr>
            <p:nvPr/>
          </p:nvPicPr>
          <p:blipFill>
            <a:blip r:embed="rId3">
              <a:extLst>
                <a:ext uri="{28A0092B-C50C-407E-A947-70E740481C1C}">
                  <a14:useLocalDpi xmlns:a14="http://schemas.microsoft.com/office/drawing/2010/main" val="0"/>
                </a:ext>
              </a:extLst>
            </a:blip>
            <a:srcRect l="55928" t="49512" r="28219" b="47986"/>
            <a:stretch>
              <a:fillRect/>
            </a:stretch>
          </p:blipFill>
          <p:spPr>
            <a:xfrm>
              <a:off x="7019338" y="5080828"/>
              <a:ext cx="1637732" cy="852985"/>
            </a:xfrm>
            <a:prstGeom prst="rect">
              <a:avLst/>
            </a:prstGeom>
          </p:spPr>
        </p:pic>
        <p:sp>
          <p:nvSpPr>
            <p:cNvPr id="19" name="Elipse 18">
              <a:extLst>
                <a:ext uri="{FF2B5EF4-FFF2-40B4-BE49-F238E27FC236}">
                  <a16:creationId xmlns:a16="http://schemas.microsoft.com/office/drawing/2014/main" id="{A46F1877-BA60-5543-26CF-023DB3F9EE68}"/>
                </a:ext>
              </a:extLst>
            </p:cNvPr>
            <p:cNvSpPr/>
            <p:nvPr/>
          </p:nvSpPr>
          <p:spPr>
            <a:xfrm>
              <a:off x="7052236" y="5117459"/>
              <a:ext cx="1571935" cy="779721"/>
            </a:xfrm>
            <a:prstGeom prst="ellipse">
              <a:avLst/>
            </a:prstGeom>
            <a:noFill/>
            <a:ln w="38100">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descr="The image displays a series of readings, primarily related to radio frequencies and measurements, including various units such as GHz, KRJ, and ￂﾵKRJ.&#10;&#10;El contenido generado por IA puede ser incorrecto.">
              <a:extLst>
                <a:ext uri="{FF2B5EF4-FFF2-40B4-BE49-F238E27FC236}">
                  <a16:creationId xmlns:a16="http://schemas.microsoft.com/office/drawing/2014/main" id="{7A813794-6EEE-0F44-0F9E-36C908C3B1D5}"/>
                </a:ext>
              </a:extLst>
            </p:cNvPr>
            <p:cNvPicPr>
              <a:picLocks noChangeAspect="1"/>
            </p:cNvPicPr>
            <p:nvPr/>
          </p:nvPicPr>
          <p:blipFill>
            <a:blip r:embed="rId3">
              <a:extLst>
                <a:ext uri="{28A0092B-C50C-407E-A947-70E740481C1C}">
                  <a14:useLocalDpi xmlns:a14="http://schemas.microsoft.com/office/drawing/2010/main" val="0"/>
                </a:ext>
              </a:extLst>
            </a:blip>
            <a:srcRect l="82890" t="49512" r="673" b="47986"/>
            <a:stretch>
              <a:fillRect/>
            </a:stretch>
          </p:blipFill>
          <p:spPr>
            <a:xfrm>
              <a:off x="8766459" y="5080826"/>
              <a:ext cx="1698009" cy="852985"/>
            </a:xfrm>
            <a:prstGeom prst="rect">
              <a:avLst/>
            </a:prstGeom>
          </p:spPr>
        </p:pic>
        <p:sp>
          <p:nvSpPr>
            <p:cNvPr id="20" name="Elipse 19">
              <a:extLst>
                <a:ext uri="{FF2B5EF4-FFF2-40B4-BE49-F238E27FC236}">
                  <a16:creationId xmlns:a16="http://schemas.microsoft.com/office/drawing/2014/main" id="{A3C701B8-B3CE-3682-D72B-BE14F50468C6}"/>
                </a:ext>
              </a:extLst>
            </p:cNvPr>
            <p:cNvSpPr/>
            <p:nvPr/>
          </p:nvSpPr>
          <p:spPr>
            <a:xfrm>
              <a:off x="8800548" y="5126273"/>
              <a:ext cx="1571935" cy="779721"/>
            </a:xfrm>
            <a:prstGeom prst="ellipse">
              <a:avLst/>
            </a:prstGeom>
            <a:noFill/>
            <a:ln w="38100">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esquinas redondeadas 30">
              <a:extLst>
                <a:ext uri="{FF2B5EF4-FFF2-40B4-BE49-F238E27FC236}">
                  <a16:creationId xmlns:a16="http://schemas.microsoft.com/office/drawing/2014/main" id="{D7195300-73AC-C115-57BD-20A6EEFEB384}"/>
                </a:ext>
              </a:extLst>
            </p:cNvPr>
            <p:cNvSpPr/>
            <p:nvPr/>
          </p:nvSpPr>
          <p:spPr>
            <a:xfrm>
              <a:off x="8346100" y="4869349"/>
              <a:ext cx="784188" cy="211477"/>
            </a:xfrm>
            <a:prstGeom prst="roundRect">
              <a:avLst/>
            </a:prstGeom>
            <a:solidFill>
              <a:srgbClr val="FFFF00"/>
            </a:solidFill>
            <a:ln>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r>
                <a:rPr lang="es-ES" sz="1200" dirty="0">
                  <a:solidFill>
                    <a:schemeClr val="tx1"/>
                  </a:solidFill>
                </a:rPr>
                <a:t>129 GHz</a:t>
              </a:r>
            </a:p>
          </p:txBody>
        </p:sp>
      </p:grpSp>
      <p:grpSp>
        <p:nvGrpSpPr>
          <p:cNvPr id="7" name="Grupo 6">
            <a:extLst>
              <a:ext uri="{FF2B5EF4-FFF2-40B4-BE49-F238E27FC236}">
                <a16:creationId xmlns:a16="http://schemas.microsoft.com/office/drawing/2014/main" id="{78BAF538-F300-8FBB-B004-4C3A8F033754}"/>
              </a:ext>
            </a:extLst>
          </p:cNvPr>
          <p:cNvGrpSpPr/>
          <p:nvPr/>
        </p:nvGrpSpPr>
        <p:grpSpPr>
          <a:xfrm>
            <a:off x="11374697" y="6320431"/>
            <a:ext cx="854965" cy="477804"/>
            <a:chOff x="11374697" y="6320431"/>
            <a:chExt cx="854965" cy="477804"/>
          </a:xfrm>
        </p:grpSpPr>
        <p:sp>
          <p:nvSpPr>
            <p:cNvPr id="15" name="Rectángulo: esquinas redondeadas 14">
              <a:extLst>
                <a:ext uri="{FF2B5EF4-FFF2-40B4-BE49-F238E27FC236}">
                  <a16:creationId xmlns:a16="http://schemas.microsoft.com/office/drawing/2014/main" id="{D118DC90-2786-E20C-8D68-D71B0B218314}"/>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E6508950-BE40-9F87-617D-F5E028A819E0}"/>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8/20</a:t>
              </a:r>
            </a:p>
          </p:txBody>
        </p:sp>
      </p:grpSp>
    </p:spTree>
    <p:extLst>
      <p:ext uri="{BB962C8B-B14F-4D97-AF65-F5344CB8AC3E}">
        <p14:creationId xmlns:p14="http://schemas.microsoft.com/office/powerpoint/2010/main" val="23615939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7852B-8542-56E2-709C-800EC3ECA021}"/>
            </a:ext>
          </a:extLst>
        </p:cNvPr>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7F1B29E9-E1F0-E0D0-444E-6641E08353D9}"/>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A236CFB1-800A-190E-4D9E-77BC15475A76}"/>
              </a:ext>
            </a:extLst>
          </p:cNvPr>
          <p:cNvSpPr>
            <a:spLocks noGrp="1"/>
          </p:cNvSpPr>
          <p:nvPr>
            <p:ph type="title"/>
          </p:nvPr>
        </p:nvSpPr>
        <p:spPr/>
        <p:txBody>
          <a:bodyPr/>
          <a:lstStyle/>
          <a:p>
            <a:r>
              <a:rPr lang="es-ES" dirty="0" err="1">
                <a:solidFill>
                  <a:schemeClr val="bg1"/>
                </a:solidFill>
              </a:rPr>
              <a:t>My</a:t>
            </a:r>
            <a:r>
              <a:rPr lang="es-ES" dirty="0">
                <a:solidFill>
                  <a:schemeClr val="bg1"/>
                </a:solidFill>
              </a:rPr>
              <a:t> </a:t>
            </a:r>
            <a:r>
              <a:rPr lang="es-ES" dirty="0" err="1">
                <a:solidFill>
                  <a:schemeClr val="bg1"/>
                </a:solidFill>
              </a:rPr>
              <a:t>project</a:t>
            </a:r>
            <a:endParaRPr lang="es-ES" dirty="0">
              <a:solidFill>
                <a:schemeClr val="bg1"/>
              </a:solidFill>
            </a:endParaRPr>
          </a:p>
        </p:txBody>
      </p:sp>
      <mc:AlternateContent xmlns:mc="http://schemas.openxmlformats.org/markup-compatibility/2006" xmlns:a14="http://schemas.microsoft.com/office/drawing/2010/main">
        <mc:Choice Requires="a14">
          <p:sp>
            <p:nvSpPr>
              <p:cNvPr id="3" name="Marcador de contenido 2">
                <a:extLst>
                  <a:ext uri="{FF2B5EF4-FFF2-40B4-BE49-F238E27FC236}">
                    <a16:creationId xmlns:a16="http://schemas.microsoft.com/office/drawing/2014/main" id="{DB044AB9-6879-A65B-8799-AD5B1E3FD133}"/>
                  </a:ext>
                </a:extLst>
              </p:cNvPr>
              <p:cNvSpPr>
                <a:spLocks noGrp="1"/>
              </p:cNvSpPr>
              <p:nvPr>
                <p:ph idx="1"/>
              </p:nvPr>
            </p:nvSpPr>
            <p:spPr>
              <a:xfrm>
                <a:off x="1070494" y="1841173"/>
                <a:ext cx="10051014" cy="625518"/>
              </a:xfrm>
            </p:spPr>
            <p:txBody>
              <a:bodyPr>
                <a:noAutofit/>
              </a:bodyPr>
              <a:lstStyle/>
              <a:p>
                <a:pPr marL="0" indent="0" algn="ctr">
                  <a:buNone/>
                </a:pPr>
                <a:r>
                  <a:rPr lang="es-ES" sz="1600" dirty="0"/>
                  <a:t>There are </a:t>
                </a:r>
                <a:r>
                  <a:rPr lang="es-ES" sz="1600" dirty="0" err="1"/>
                  <a:t>different</a:t>
                </a:r>
                <a:r>
                  <a:rPr lang="es-ES" sz="1600" dirty="0"/>
                  <a:t> </a:t>
                </a:r>
                <a:r>
                  <a:rPr lang="es-ES" sz="1600" dirty="0" err="1"/>
                  <a:t>strategies</a:t>
                </a:r>
                <a:r>
                  <a:rPr lang="es-ES" sz="1600" dirty="0"/>
                  <a:t> </a:t>
                </a:r>
                <a:r>
                  <a:rPr lang="es-ES" sz="1600" dirty="0" err="1"/>
                  <a:t>for</a:t>
                </a:r>
                <a:r>
                  <a:rPr lang="es-ES" sz="1600" dirty="0"/>
                  <a:t> </a:t>
                </a:r>
                <a:r>
                  <a:rPr lang="es-ES" sz="1600" dirty="0" err="1"/>
                  <a:t>component</a:t>
                </a:r>
                <a:r>
                  <a:rPr lang="es-ES" sz="1600" dirty="0"/>
                  <a:t> </a:t>
                </a:r>
                <a:r>
                  <a:rPr lang="es-ES" sz="1600" dirty="0" err="1"/>
                  <a:t>separation</a:t>
                </a:r>
                <a:r>
                  <a:rPr lang="es-ES" sz="1600" dirty="0"/>
                  <a:t>, </a:t>
                </a:r>
                <a:r>
                  <a:rPr lang="es-ES" sz="1600" dirty="0" err="1"/>
                  <a:t>but</a:t>
                </a:r>
                <a:r>
                  <a:rPr lang="es-ES" sz="1600" dirty="0"/>
                  <a:t> </a:t>
                </a:r>
                <a:r>
                  <a:rPr lang="es-ES" sz="1600" dirty="0" err="1"/>
                  <a:t>here</a:t>
                </a:r>
                <a:r>
                  <a:rPr lang="es-ES" sz="1600" dirty="0"/>
                  <a:t> </a:t>
                </a:r>
                <a:r>
                  <a:rPr lang="es-ES" sz="1600" dirty="0" err="1"/>
                  <a:t>we</a:t>
                </a:r>
                <a:r>
                  <a:rPr lang="es-ES" sz="1600" dirty="0"/>
                  <a:t> use a </a:t>
                </a:r>
                <a:r>
                  <a:rPr lang="es-ES" sz="1600" dirty="0" err="1">
                    <a:solidFill>
                      <a:srgbClr val="A776EC"/>
                    </a:solidFill>
                  </a:rPr>
                  <a:t>parametric</a:t>
                </a:r>
                <a:r>
                  <a:rPr lang="es-ES" sz="1600" dirty="0">
                    <a:solidFill>
                      <a:srgbClr val="A776EC"/>
                    </a:solidFill>
                  </a:rPr>
                  <a:t> </a:t>
                </a:r>
                <a:r>
                  <a:rPr lang="es-ES" sz="1600" dirty="0" err="1">
                    <a:solidFill>
                      <a:srgbClr val="A776EC"/>
                    </a:solidFill>
                  </a:rPr>
                  <a:t>approach</a:t>
                </a:r>
                <a:r>
                  <a:rPr lang="es-ES" sz="1600" dirty="0">
                    <a:solidFill>
                      <a:srgbClr val="A776EC"/>
                    </a:solidFill>
                  </a:rPr>
                  <a:t> </a:t>
                </a:r>
                <a:r>
                  <a:rPr lang="es-ES" sz="1600" dirty="0"/>
                  <a:t>in </a:t>
                </a:r>
                <a:r>
                  <a:rPr lang="es-ES" sz="1600" dirty="0" err="1"/>
                  <a:t>which</a:t>
                </a:r>
                <a:r>
                  <a:rPr lang="es-ES" sz="1600" dirty="0"/>
                  <a:t> </a:t>
                </a:r>
                <a:r>
                  <a:rPr lang="es-ES" sz="1600" dirty="0" err="1"/>
                  <a:t>the</a:t>
                </a:r>
                <a:r>
                  <a:rPr lang="es-ES" sz="1600" dirty="0"/>
                  <a:t> </a:t>
                </a:r>
                <a:r>
                  <a:rPr lang="es-ES" sz="1600" dirty="0" err="1"/>
                  <a:t>components</a:t>
                </a:r>
                <a:r>
                  <a:rPr lang="es-ES" sz="1600" dirty="0"/>
                  <a:t> </a:t>
                </a:r>
                <a:r>
                  <a:rPr lang="es-ES" sz="1600" dirty="0" err="1"/>
                  <a:t>to</a:t>
                </a:r>
                <a:r>
                  <a:rPr lang="es-ES" sz="1600" dirty="0"/>
                  <a:t> be </a:t>
                </a:r>
                <a:r>
                  <a:rPr lang="es-ES" sz="1600" dirty="0" err="1"/>
                  <a:t>considered</a:t>
                </a:r>
                <a:r>
                  <a:rPr lang="es-ES" sz="1600" dirty="0"/>
                  <a:t> are: </a:t>
                </a:r>
                <a:r>
                  <a:rPr lang="es-ES" sz="1600" dirty="0" err="1"/>
                  <a:t>synchrotron</a:t>
                </a:r>
                <a:r>
                  <a:rPr lang="es-ES" sz="1600" dirty="0"/>
                  <a:t> (</a:t>
                </a:r>
                <a14:m>
                  <m:oMath xmlns:m="http://schemas.openxmlformats.org/officeDocument/2006/math">
                    <m:r>
                      <a:rPr lang="es-ES" sz="1600" b="0" i="1" smtClean="0">
                        <a:latin typeface="Cambria Math" panose="02040503050406030204" pitchFamily="18" charset="0"/>
                      </a:rPr>
                      <m:t>𝑠</m:t>
                    </m:r>
                  </m:oMath>
                </a14:m>
                <a:r>
                  <a:rPr lang="es-ES" sz="1600" dirty="0"/>
                  <a:t>), </a:t>
                </a:r>
                <a:r>
                  <a:rPr lang="es-ES" sz="1600" dirty="0" err="1"/>
                  <a:t>thermal</a:t>
                </a:r>
                <a:r>
                  <a:rPr lang="es-ES" sz="1600" dirty="0"/>
                  <a:t> </a:t>
                </a:r>
                <a:r>
                  <a:rPr lang="es-ES" sz="1600" dirty="0" err="1"/>
                  <a:t>dust</a:t>
                </a:r>
                <a:r>
                  <a:rPr lang="es-ES" sz="1600" dirty="0"/>
                  <a:t> (</a:t>
                </a:r>
                <a14:m>
                  <m:oMath xmlns:m="http://schemas.openxmlformats.org/officeDocument/2006/math">
                    <m:r>
                      <a:rPr lang="es-ES" sz="1600" b="0" i="1" smtClean="0">
                        <a:latin typeface="Cambria Math" panose="02040503050406030204" pitchFamily="18" charset="0"/>
                      </a:rPr>
                      <m:t>𝑑</m:t>
                    </m:r>
                  </m:oMath>
                </a14:m>
                <a:r>
                  <a:rPr lang="es-ES" sz="1600" dirty="0"/>
                  <a:t>), </a:t>
                </a:r>
                <a:r>
                  <a:rPr lang="es-ES" sz="1600" dirty="0" err="1"/>
                  <a:t>the</a:t>
                </a:r>
                <a:r>
                  <a:rPr lang="es-ES" sz="1600" dirty="0"/>
                  <a:t> CMB, and instrumental </a:t>
                </a:r>
                <a:r>
                  <a:rPr lang="es-ES" sz="1600" dirty="0" err="1"/>
                  <a:t>noise</a:t>
                </a:r>
                <a:r>
                  <a:rPr lang="es-ES" sz="1600" dirty="0"/>
                  <a:t>.</a:t>
                </a:r>
              </a:p>
            </p:txBody>
          </p:sp>
        </mc:Choice>
        <mc:Fallback xmlns="">
          <p:sp>
            <p:nvSpPr>
              <p:cNvPr id="3" name="Marcador de contenido 2">
                <a:extLst>
                  <a:ext uri="{FF2B5EF4-FFF2-40B4-BE49-F238E27FC236}">
                    <a16:creationId xmlns:a16="http://schemas.microsoft.com/office/drawing/2014/main" id="{DB044AB9-6879-A65B-8799-AD5B1E3FD133}"/>
                  </a:ext>
                </a:extLst>
              </p:cNvPr>
              <p:cNvSpPr>
                <a:spLocks noGrp="1" noRot="1" noChangeAspect="1" noMove="1" noResize="1" noEditPoints="1" noAdjustHandles="1" noChangeArrowheads="1" noChangeShapeType="1" noTextEdit="1"/>
              </p:cNvSpPr>
              <p:nvPr>
                <p:ph idx="1"/>
              </p:nvPr>
            </p:nvSpPr>
            <p:spPr>
              <a:xfrm>
                <a:off x="1070494" y="1841173"/>
                <a:ext cx="10051014" cy="625518"/>
              </a:xfrm>
              <a:blipFill>
                <a:blip r:embed="rId2"/>
                <a:stretch>
                  <a:fillRect t="-6796"/>
                </a:stretch>
              </a:blipFill>
            </p:spPr>
            <p:txBody>
              <a:bodyPr/>
              <a:lstStyle/>
              <a:p>
                <a:r>
                  <a:rPr lang="es-ES">
                    <a:noFill/>
                  </a:rPr>
                  <a:t> </a:t>
                </a:r>
              </a:p>
            </p:txBody>
          </p:sp>
        </mc:Fallback>
      </mc:AlternateContent>
      <p:pic>
        <p:nvPicPr>
          <p:cNvPr id="28" name="Imagen 27" descr="The graph depicts the relationship between frequency (GHz) and RMS brightness temperature (uK) for different cosmic phenomena, including synchrotron, thermal dust, and Cosmic Microwave Background (CMB) radiation.&#10;&#10;El contenido generado por IA puede ser incorrecto.">
            <a:extLst>
              <a:ext uri="{FF2B5EF4-FFF2-40B4-BE49-F238E27FC236}">
                <a16:creationId xmlns:a16="http://schemas.microsoft.com/office/drawing/2014/main" id="{15F87C31-648F-9FC7-86EF-502BA531D75C}"/>
              </a:ext>
            </a:extLst>
          </p:cNvPr>
          <p:cNvPicPr>
            <a:picLocks noChangeAspect="1"/>
          </p:cNvPicPr>
          <p:nvPr/>
        </p:nvPicPr>
        <p:blipFill>
          <a:blip r:embed="rId3"/>
          <a:stretch>
            <a:fillRect/>
          </a:stretch>
        </p:blipFill>
        <p:spPr>
          <a:xfrm>
            <a:off x="6179459" y="2611134"/>
            <a:ext cx="4992587" cy="3497086"/>
          </a:xfrm>
          <a:prstGeom prst="rect">
            <a:avLst/>
          </a:prstGeom>
        </p:spPr>
      </p:pic>
      <p:grpSp>
        <p:nvGrpSpPr>
          <p:cNvPr id="78" name="Grupo 77">
            <a:extLst>
              <a:ext uri="{FF2B5EF4-FFF2-40B4-BE49-F238E27FC236}">
                <a16:creationId xmlns:a16="http://schemas.microsoft.com/office/drawing/2014/main" id="{264F7FC1-0924-EE1E-04F6-64C2AE150DDE}"/>
              </a:ext>
            </a:extLst>
          </p:cNvPr>
          <p:cNvGrpSpPr/>
          <p:nvPr/>
        </p:nvGrpSpPr>
        <p:grpSpPr>
          <a:xfrm>
            <a:off x="1019954" y="2554763"/>
            <a:ext cx="4904941" cy="3489134"/>
            <a:chOff x="1076333" y="2940680"/>
            <a:chExt cx="4904941" cy="3489134"/>
          </a:xfrm>
        </p:grpSpPr>
        <p:sp>
          <p:nvSpPr>
            <p:cNvPr id="73" name="Rectángulo: esquinas redondeadas 72">
              <a:extLst>
                <a:ext uri="{FF2B5EF4-FFF2-40B4-BE49-F238E27FC236}">
                  <a16:creationId xmlns:a16="http://schemas.microsoft.com/office/drawing/2014/main" id="{BD5C467D-F580-1D29-08DC-B5E699987272}"/>
                </a:ext>
              </a:extLst>
            </p:cNvPr>
            <p:cNvSpPr/>
            <p:nvPr/>
          </p:nvSpPr>
          <p:spPr>
            <a:xfrm>
              <a:off x="1197885" y="4425514"/>
              <a:ext cx="866588" cy="523477"/>
            </a:xfrm>
            <a:prstGeom prst="roundRect">
              <a:avLst/>
            </a:prstGeom>
            <a:solidFill>
              <a:srgbClr val="FFFF00"/>
            </a:solidFill>
            <a:ln>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sp>
          <p:nvSpPr>
            <p:cNvPr id="71" name="Rectángulo: esquinas redondeadas 70">
              <a:extLst>
                <a:ext uri="{FF2B5EF4-FFF2-40B4-BE49-F238E27FC236}">
                  <a16:creationId xmlns:a16="http://schemas.microsoft.com/office/drawing/2014/main" id="{ABA67990-B35E-62FF-670F-2256C10E5E99}"/>
                </a:ext>
              </a:extLst>
            </p:cNvPr>
            <p:cNvSpPr/>
            <p:nvPr/>
          </p:nvSpPr>
          <p:spPr>
            <a:xfrm>
              <a:off x="4735982" y="2940680"/>
              <a:ext cx="1111596" cy="307777"/>
            </a:xfrm>
            <a:prstGeom prst="roundRect">
              <a:avLst/>
            </a:prstGeom>
            <a:solidFill>
              <a:srgbClr val="FFFF00"/>
            </a:solidFill>
            <a:ln>
              <a:solidFill>
                <a:srgbClr val="FFFF00"/>
              </a:solidFill>
            </a:ln>
          </p:spPr>
          <p:style>
            <a:lnRef idx="0">
              <a:schemeClr val="accent4"/>
            </a:lnRef>
            <a:fillRef idx="3">
              <a:schemeClr val="accent4"/>
            </a:fillRef>
            <a:effectRef idx="3">
              <a:schemeClr val="accent4"/>
            </a:effectRef>
            <a:fontRef idx="minor">
              <a:schemeClr val="lt1"/>
            </a:fontRef>
          </p:style>
          <p:txBody>
            <a:bodyPr rtlCol="0" anchor="ctr"/>
            <a:lstStyle/>
            <a:p>
              <a:pPr algn="ctr"/>
              <a:endParaRPr lang="es-ES"/>
            </a:p>
          </p:txBody>
        </p:sp>
        <p:grpSp>
          <p:nvGrpSpPr>
            <p:cNvPr id="68" name="Grupo 67">
              <a:extLst>
                <a:ext uri="{FF2B5EF4-FFF2-40B4-BE49-F238E27FC236}">
                  <a16:creationId xmlns:a16="http://schemas.microsoft.com/office/drawing/2014/main" id="{BEA2F48C-6487-AE9F-5099-3DB1C59A3B33}"/>
                </a:ext>
              </a:extLst>
            </p:cNvPr>
            <p:cNvGrpSpPr/>
            <p:nvPr/>
          </p:nvGrpSpPr>
          <p:grpSpPr>
            <a:xfrm>
              <a:off x="1076333" y="2940680"/>
              <a:ext cx="4904941" cy="3489134"/>
              <a:chOff x="400992" y="2955299"/>
              <a:chExt cx="4904941" cy="3489134"/>
            </a:xfrm>
          </p:grpSpPr>
          <p:grpSp>
            <p:nvGrpSpPr>
              <p:cNvPr id="59" name="Grupo 58">
                <a:extLst>
                  <a:ext uri="{FF2B5EF4-FFF2-40B4-BE49-F238E27FC236}">
                    <a16:creationId xmlns:a16="http://schemas.microsoft.com/office/drawing/2014/main" id="{BB686F9A-998A-0ABF-FC09-2DE5B41D4B54}"/>
                  </a:ext>
                </a:extLst>
              </p:cNvPr>
              <p:cNvGrpSpPr/>
              <p:nvPr/>
            </p:nvGrpSpPr>
            <p:grpSpPr>
              <a:xfrm>
                <a:off x="400992" y="2955299"/>
                <a:ext cx="4771245" cy="1977276"/>
                <a:chOff x="1112192" y="2914368"/>
                <a:chExt cx="4771245" cy="1977276"/>
              </a:xfrm>
            </p:grpSpPr>
            <mc:AlternateContent xmlns:mc="http://schemas.openxmlformats.org/markup-compatibility/2006" xmlns:a14="http://schemas.microsoft.com/office/drawing/2010/main">
              <mc:Choice Requires="a14">
                <p:sp>
                  <p:nvSpPr>
                    <p:cNvPr id="34" name="CuadroTexto 33">
                      <a:extLst>
                        <a:ext uri="{FF2B5EF4-FFF2-40B4-BE49-F238E27FC236}">
                          <a16:creationId xmlns:a16="http://schemas.microsoft.com/office/drawing/2014/main" id="{6AD80946-50C1-C7F1-8F0D-F1BFE3107BB4}"/>
                        </a:ext>
                      </a:extLst>
                    </p:cNvPr>
                    <p:cNvSpPr txBox="1"/>
                    <p:nvPr/>
                  </p:nvSpPr>
                  <p:spPr>
                    <a:xfrm>
                      <a:off x="1782457" y="3435121"/>
                      <a:ext cx="3956425" cy="46820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b="0" i="1" smtClean="0">
                                    <a:latin typeface="Cambria Math" panose="02040503050406030204" pitchFamily="18" charset="0"/>
                                  </a:rPr>
                                  <m:t>𝜈</m:t>
                                </m:r>
                                <m:r>
                                  <a:rPr lang="es-ES" sz="2400" b="0" i="1" smtClean="0">
                                    <a:latin typeface="Cambria Math" panose="02040503050406030204" pitchFamily="18" charset="0"/>
                                  </a:rPr>
                                  <m:t> </m:t>
                                </m:r>
                              </m:sub>
                              <m:sup>
                                <m:r>
                                  <a:rPr lang="es-ES" sz="2400" b="0" i="1" smtClean="0">
                                    <a:latin typeface="Cambria Math" panose="02040503050406030204" pitchFamily="18" charset="0"/>
                                  </a:rPr>
                                  <m:t>𝑇</m:t>
                                </m:r>
                              </m:sup>
                            </m:sSubSup>
                            <m:r>
                              <a:rPr lang="es-ES" sz="2400" b="0" i="1" smtClean="0">
                                <a:latin typeface="Cambria Math" panose="02040503050406030204" pitchFamily="18" charset="0"/>
                              </a:rPr>
                              <m:t> = </m:t>
                            </m:r>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i="1">
                                    <a:latin typeface="Cambria Math" panose="02040503050406030204" pitchFamily="18" charset="0"/>
                                  </a:rPr>
                                  <m:t>𝜈</m:t>
                                </m:r>
                              </m:sub>
                              <m:sup>
                                <m:r>
                                  <a:rPr lang="es-ES" sz="2400" b="0" i="1" smtClean="0">
                                    <a:latin typeface="Cambria Math" panose="02040503050406030204" pitchFamily="18" charset="0"/>
                                  </a:rPr>
                                  <m:t>𝑠</m:t>
                                </m:r>
                              </m:sup>
                            </m:sSubSup>
                            <m:r>
                              <a:rPr lang="es-ES" sz="2400" b="0" i="1" smtClean="0">
                                <a:latin typeface="Cambria Math" panose="02040503050406030204" pitchFamily="18" charset="0"/>
                              </a:rPr>
                              <m:t>+</m:t>
                            </m:r>
                            <m:sSubSup>
                              <m:sSubSupPr>
                                <m:ctrlPr>
                                  <a:rPr lang="es-ES" sz="2400" i="1">
                                    <a:latin typeface="Cambria Math" panose="02040503050406030204" pitchFamily="18" charset="0"/>
                                  </a:rPr>
                                </m:ctrlPr>
                              </m:sSubSupPr>
                              <m:e>
                                <m:r>
                                  <a:rPr lang="es-ES" sz="2400" i="1">
                                    <a:latin typeface="Cambria Math" panose="02040503050406030204" pitchFamily="18" charset="0"/>
                                  </a:rPr>
                                  <m:t>𝑆</m:t>
                                </m:r>
                              </m:e>
                              <m:sub>
                                <m:r>
                                  <a:rPr lang="es-ES" sz="2400" i="1">
                                    <a:latin typeface="Cambria Math" panose="02040503050406030204" pitchFamily="18" charset="0"/>
                                  </a:rPr>
                                  <m:t>𝜈</m:t>
                                </m:r>
                              </m:sub>
                              <m:sup>
                                <m:r>
                                  <a:rPr lang="es-ES" sz="2400" b="0" i="1" smtClean="0">
                                    <a:latin typeface="Cambria Math" panose="02040503050406030204" pitchFamily="18" charset="0"/>
                                  </a:rPr>
                                  <m:t>𝑑</m:t>
                                </m:r>
                              </m:sup>
                            </m:sSubSup>
                            <m:r>
                              <a:rPr lang="es-ES" sz="2400" b="0" i="1" smtClean="0">
                                <a:latin typeface="Cambria Math" panose="02040503050406030204" pitchFamily="18" charset="0"/>
                              </a:rPr>
                              <m:t>+</m:t>
                            </m:r>
                            <m:sSubSup>
                              <m:sSubSupPr>
                                <m:ctrlPr>
                                  <a:rPr lang="es-ES" sz="2400" i="1">
                                    <a:latin typeface="Cambria Math" panose="02040503050406030204" pitchFamily="18" charset="0"/>
                                  </a:rPr>
                                </m:ctrlPr>
                              </m:sSubSupPr>
                              <m:e>
                                <m:r>
                                  <a:rPr lang="es-ES" sz="2400" i="1">
                                    <a:latin typeface="Cambria Math" panose="02040503050406030204" pitchFamily="18" charset="0"/>
                                  </a:rPr>
                                  <m:t>𝑆</m:t>
                                </m:r>
                              </m:e>
                              <m:sub>
                                <m:r>
                                  <a:rPr lang="es-ES" sz="2400" i="1">
                                    <a:latin typeface="Cambria Math" panose="02040503050406030204" pitchFamily="18" charset="0"/>
                                  </a:rPr>
                                  <m:t>𝜈</m:t>
                                </m:r>
                              </m:sub>
                              <m:sup>
                                <m:r>
                                  <a:rPr lang="es-ES" sz="2400" b="0" i="1" smtClean="0">
                                    <a:latin typeface="Cambria Math" panose="02040503050406030204" pitchFamily="18" charset="0"/>
                                  </a:rPr>
                                  <m:t>𝑐𝑚𝑏</m:t>
                                </m:r>
                              </m:sup>
                            </m:sSubSup>
                            <m:r>
                              <a:rPr lang="es-ES" sz="2400" b="0" i="1" smtClean="0">
                                <a:latin typeface="Cambria Math" panose="02040503050406030204" pitchFamily="18" charset="0"/>
                              </a:rPr>
                              <m:t>+</m:t>
                            </m:r>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i="1">
                                    <a:latin typeface="Cambria Math" panose="02040503050406030204" pitchFamily="18" charset="0"/>
                                  </a:rPr>
                                  <m:t>𝜈</m:t>
                                </m:r>
                              </m:sub>
                              <m:sup>
                                <m:r>
                                  <a:rPr lang="es-ES" sz="2400" b="0" i="1" smtClean="0">
                                    <a:latin typeface="Cambria Math" panose="02040503050406030204" pitchFamily="18" charset="0"/>
                                  </a:rPr>
                                  <m:t>𝑛</m:t>
                                </m:r>
                              </m:sup>
                            </m:sSubSup>
                          </m:oMath>
                        </m:oMathPara>
                      </a14:m>
                      <a:endParaRPr lang="es-ES" sz="2400" dirty="0"/>
                    </a:p>
                  </p:txBody>
                </p:sp>
              </mc:Choice>
              <mc:Fallback xmlns="">
                <p:sp>
                  <p:nvSpPr>
                    <p:cNvPr id="34" name="CuadroTexto 33">
                      <a:extLst>
                        <a:ext uri="{FF2B5EF4-FFF2-40B4-BE49-F238E27FC236}">
                          <a16:creationId xmlns:a16="http://schemas.microsoft.com/office/drawing/2014/main" id="{6AD80946-50C1-C7F1-8F0D-F1BFE3107BB4}"/>
                        </a:ext>
                      </a:extLst>
                    </p:cNvPr>
                    <p:cNvSpPr txBox="1">
                      <a:spLocks noRot="1" noChangeAspect="1" noMove="1" noResize="1" noEditPoints="1" noAdjustHandles="1" noChangeArrowheads="1" noChangeShapeType="1" noTextEdit="1"/>
                    </p:cNvSpPr>
                    <p:nvPr/>
                  </p:nvSpPr>
                  <p:spPr>
                    <a:xfrm>
                      <a:off x="1782457" y="3435121"/>
                      <a:ext cx="3956425" cy="468205"/>
                    </a:xfrm>
                    <a:prstGeom prst="rect">
                      <a:avLst/>
                    </a:prstGeom>
                    <a:blipFill>
                      <a:blip r:embed="rId4"/>
                      <a:stretch>
                        <a:fillRect/>
                      </a:stretch>
                    </a:blipFill>
                  </p:spPr>
                  <p:txBody>
                    <a:bodyPr/>
                    <a:lstStyle/>
                    <a:p>
                      <a:r>
                        <a:rPr lang="es-ES">
                          <a:noFill/>
                        </a:rPr>
                        <a:t> </a:t>
                      </a:r>
                    </a:p>
                  </p:txBody>
                </p:sp>
              </mc:Fallback>
            </mc:AlternateContent>
            <p:sp>
              <p:nvSpPr>
                <p:cNvPr id="39" name="Rectángulo: esquinas redondeadas 38">
                  <a:extLst>
                    <a:ext uri="{FF2B5EF4-FFF2-40B4-BE49-F238E27FC236}">
                      <a16:creationId xmlns:a16="http://schemas.microsoft.com/office/drawing/2014/main" id="{493B7E3C-3B9A-EB92-FFD2-20A0FC37F76B}"/>
                    </a:ext>
                  </a:extLst>
                </p:cNvPr>
                <p:cNvSpPr/>
                <p:nvPr/>
              </p:nvSpPr>
              <p:spPr>
                <a:xfrm>
                  <a:off x="1872104" y="3449995"/>
                  <a:ext cx="530437" cy="468205"/>
                </a:xfrm>
                <a:prstGeom prst="round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1" name="Conector: angular 40">
                  <a:extLst>
                    <a:ext uri="{FF2B5EF4-FFF2-40B4-BE49-F238E27FC236}">
                      <a16:creationId xmlns:a16="http://schemas.microsoft.com/office/drawing/2014/main" id="{25630CD2-1B17-8C80-5747-02C490C5BC47}"/>
                    </a:ext>
                  </a:extLst>
                </p:cNvPr>
                <p:cNvCxnSpPr>
                  <a:cxnSpLocks/>
                  <a:stCxn id="39" idx="1"/>
                </p:cNvCxnSpPr>
                <p:nvPr/>
              </p:nvCxnSpPr>
              <p:spPr>
                <a:xfrm rot="10800000" flipV="1">
                  <a:off x="1670302" y="3684098"/>
                  <a:ext cx="201803" cy="586092"/>
                </a:xfrm>
                <a:prstGeom prst="bentConnector2">
                  <a:avLst/>
                </a:prstGeom>
                <a:ln w="28575" cap="flat" cmpd="sng" algn="ctr">
                  <a:solidFill>
                    <a:srgbClr val="18263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mc:AlternateContent xmlns:mc="http://schemas.openxmlformats.org/markup-compatibility/2006" xmlns:a14="http://schemas.microsoft.com/office/drawing/2010/main">
              <mc:Choice Requires="a14">
                <p:sp>
                  <p:nvSpPr>
                    <p:cNvPr id="43" name="CuadroTexto 42">
                      <a:extLst>
                        <a:ext uri="{FF2B5EF4-FFF2-40B4-BE49-F238E27FC236}">
                          <a16:creationId xmlns:a16="http://schemas.microsoft.com/office/drawing/2014/main" id="{A93EA27C-48DF-7B75-4DB6-7E450FC225E6}"/>
                        </a:ext>
                      </a:extLst>
                    </p:cNvPr>
                    <p:cNvSpPr txBox="1"/>
                    <p:nvPr/>
                  </p:nvSpPr>
                  <p:spPr>
                    <a:xfrm>
                      <a:off x="1112192" y="4429979"/>
                      <a:ext cx="1116219" cy="461665"/>
                    </a:xfrm>
                    <a:prstGeom prst="rect">
                      <a:avLst/>
                    </a:prstGeom>
                    <a:noFill/>
                  </p:spPr>
                  <p:txBody>
                    <a:bodyPr wrap="square" rtlCol="0">
                      <a:spAutoFit/>
                    </a:bodyPr>
                    <a:lstStyle/>
                    <a:p>
                      <a:pPr algn="ctr"/>
                      <a:r>
                        <a:rPr lang="es-ES" sz="1200" dirty="0">
                          <a:effectLst/>
                        </a:rPr>
                        <a:t>Total </a:t>
                      </a:r>
                      <a:r>
                        <a:rPr lang="es-ES" sz="1200" dirty="0" err="1">
                          <a:effectLst/>
                        </a:rPr>
                        <a:t>signal</a:t>
                      </a:r>
                      <a:r>
                        <a:rPr lang="es-ES" sz="1200" dirty="0">
                          <a:effectLst/>
                        </a:rPr>
                        <a:t> (</a:t>
                      </a:r>
                      <a14:m>
                        <m:oMath xmlns:m="http://schemas.openxmlformats.org/officeDocument/2006/math">
                          <m:r>
                            <a:rPr lang="es-ES" sz="1200" b="0" i="1" smtClean="0">
                              <a:effectLst/>
                              <a:latin typeface="Cambria Math" panose="02040503050406030204" pitchFamily="18" charset="0"/>
                            </a:rPr>
                            <m:t>𝐸</m:t>
                          </m:r>
                          <m:r>
                            <a:rPr lang="es-ES" sz="1200" b="0" i="1" smtClean="0">
                              <a:effectLst/>
                              <a:latin typeface="Cambria Math" panose="02040503050406030204" pitchFamily="18" charset="0"/>
                            </a:rPr>
                            <m:t>/</m:t>
                          </m:r>
                          <m:r>
                            <a:rPr lang="es-ES" sz="1200" b="0" i="1" smtClean="0">
                              <a:effectLst/>
                              <a:latin typeface="Cambria Math" panose="02040503050406030204" pitchFamily="18" charset="0"/>
                            </a:rPr>
                            <m:t>𝐵</m:t>
                          </m:r>
                        </m:oMath>
                      </a14:m>
                      <a:r>
                        <a:rPr lang="es-ES" sz="1200" dirty="0">
                          <a:effectLst/>
                        </a:rPr>
                        <a:t>)</a:t>
                      </a:r>
                    </a:p>
                  </p:txBody>
                </p:sp>
              </mc:Choice>
              <mc:Fallback xmlns="">
                <p:sp>
                  <p:nvSpPr>
                    <p:cNvPr id="43" name="CuadroTexto 42">
                      <a:extLst>
                        <a:ext uri="{FF2B5EF4-FFF2-40B4-BE49-F238E27FC236}">
                          <a16:creationId xmlns:a16="http://schemas.microsoft.com/office/drawing/2014/main" id="{A93EA27C-48DF-7B75-4DB6-7E450FC225E6}"/>
                        </a:ext>
                      </a:extLst>
                    </p:cNvPr>
                    <p:cNvSpPr txBox="1">
                      <a:spLocks noRot="1" noChangeAspect="1" noMove="1" noResize="1" noEditPoints="1" noAdjustHandles="1" noChangeArrowheads="1" noChangeShapeType="1" noTextEdit="1"/>
                    </p:cNvSpPr>
                    <p:nvPr/>
                  </p:nvSpPr>
                  <p:spPr>
                    <a:xfrm>
                      <a:off x="1112192" y="4429979"/>
                      <a:ext cx="1116219" cy="461665"/>
                    </a:xfrm>
                    <a:prstGeom prst="rect">
                      <a:avLst/>
                    </a:prstGeom>
                    <a:blipFill>
                      <a:blip r:embed="rId5"/>
                      <a:stretch>
                        <a:fillRect t="-1333" b="-10667"/>
                      </a:stretch>
                    </a:blipFill>
                  </p:spPr>
                  <p:txBody>
                    <a:bodyPr/>
                    <a:lstStyle/>
                    <a:p>
                      <a:r>
                        <a:rPr lang="es-ES">
                          <a:noFill/>
                        </a:rPr>
                        <a:t> </a:t>
                      </a:r>
                    </a:p>
                  </p:txBody>
                </p:sp>
              </mc:Fallback>
            </mc:AlternateContent>
            <p:sp>
              <p:nvSpPr>
                <p:cNvPr id="45" name="Rectángulo: esquinas redondeadas 44">
                  <a:extLst>
                    <a:ext uri="{FF2B5EF4-FFF2-40B4-BE49-F238E27FC236}">
                      <a16:creationId xmlns:a16="http://schemas.microsoft.com/office/drawing/2014/main" id="{E2CC0794-B565-6EB0-3666-98FC54C050A8}"/>
                    </a:ext>
                  </a:extLst>
                </p:cNvPr>
                <p:cNvSpPr/>
                <p:nvPr/>
              </p:nvSpPr>
              <p:spPr>
                <a:xfrm>
                  <a:off x="2757406" y="3444642"/>
                  <a:ext cx="2912774" cy="468205"/>
                </a:xfrm>
                <a:prstGeom prst="round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CuadroTexto 45">
                  <a:extLst>
                    <a:ext uri="{FF2B5EF4-FFF2-40B4-BE49-F238E27FC236}">
                      <a16:creationId xmlns:a16="http://schemas.microsoft.com/office/drawing/2014/main" id="{EED034E2-00BC-3FB3-1BB2-4A365164BC66}"/>
                    </a:ext>
                  </a:extLst>
                </p:cNvPr>
                <p:cNvSpPr txBox="1"/>
                <p:nvPr/>
              </p:nvSpPr>
              <p:spPr>
                <a:xfrm>
                  <a:off x="4817670" y="2914368"/>
                  <a:ext cx="1065767" cy="276999"/>
                </a:xfrm>
                <a:prstGeom prst="rect">
                  <a:avLst/>
                </a:prstGeom>
                <a:noFill/>
              </p:spPr>
              <p:txBody>
                <a:bodyPr wrap="square" rtlCol="0">
                  <a:spAutoFit/>
                </a:bodyPr>
                <a:lstStyle/>
                <a:p>
                  <a:pPr algn="ctr"/>
                  <a:r>
                    <a:rPr lang="es-ES" sz="1200" dirty="0" err="1"/>
                    <a:t>Components</a:t>
                  </a:r>
                  <a:endParaRPr lang="es-ES" sz="1200" dirty="0"/>
                </a:p>
              </p:txBody>
            </p:sp>
            <p:cxnSp>
              <p:nvCxnSpPr>
                <p:cNvPr id="47" name="Conector: angular 46">
                  <a:extLst>
                    <a:ext uri="{FF2B5EF4-FFF2-40B4-BE49-F238E27FC236}">
                      <a16:creationId xmlns:a16="http://schemas.microsoft.com/office/drawing/2014/main" id="{B0893265-9D6E-C0EB-C896-71F6AEC84987}"/>
                    </a:ext>
                  </a:extLst>
                </p:cNvPr>
                <p:cNvCxnSpPr>
                  <a:cxnSpLocks/>
                  <a:stCxn id="45" idx="0"/>
                </p:cNvCxnSpPr>
                <p:nvPr/>
              </p:nvCxnSpPr>
              <p:spPr>
                <a:xfrm rot="5400000" flipH="1" flipV="1">
                  <a:off x="4257801" y="3020274"/>
                  <a:ext cx="380361" cy="468377"/>
                </a:xfrm>
                <a:prstGeom prst="bentConnector2">
                  <a:avLst/>
                </a:prstGeom>
                <a:ln w="28575" cap="flat" cmpd="sng" algn="ctr">
                  <a:solidFill>
                    <a:srgbClr val="182638"/>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grpSp>
            <p:nvGrpSpPr>
              <p:cNvPr id="58" name="Grupo 57">
                <a:extLst>
                  <a:ext uri="{FF2B5EF4-FFF2-40B4-BE49-F238E27FC236}">
                    <a16:creationId xmlns:a16="http://schemas.microsoft.com/office/drawing/2014/main" id="{83811125-C307-E4F6-C430-D07AB9850ADB}"/>
                  </a:ext>
                </a:extLst>
              </p:cNvPr>
              <p:cNvGrpSpPr/>
              <p:nvPr/>
            </p:nvGrpSpPr>
            <p:grpSpPr>
              <a:xfrm>
                <a:off x="1833603" y="4407987"/>
                <a:ext cx="3472330" cy="2036446"/>
                <a:chOff x="1727547" y="4262754"/>
                <a:chExt cx="3472330" cy="2036446"/>
              </a:xfrm>
            </p:grpSpPr>
            <p:grpSp>
              <p:nvGrpSpPr>
                <p:cNvPr id="57" name="Grupo 56">
                  <a:extLst>
                    <a:ext uri="{FF2B5EF4-FFF2-40B4-BE49-F238E27FC236}">
                      <a16:creationId xmlns:a16="http://schemas.microsoft.com/office/drawing/2014/main" id="{BC64E33A-61EA-DD77-E6E3-023F0972BB24}"/>
                    </a:ext>
                  </a:extLst>
                </p:cNvPr>
                <p:cNvGrpSpPr/>
                <p:nvPr/>
              </p:nvGrpSpPr>
              <p:grpSpPr>
                <a:xfrm>
                  <a:off x="1727547" y="4294900"/>
                  <a:ext cx="3472330" cy="1972154"/>
                  <a:chOff x="1727547" y="4262754"/>
                  <a:chExt cx="3472330" cy="1972154"/>
                </a:xfrm>
              </p:grpSpPr>
              <mc:AlternateContent xmlns:mc="http://schemas.openxmlformats.org/markup-compatibility/2006" xmlns:a14="http://schemas.microsoft.com/office/drawing/2010/main">
                <mc:Choice Requires="a14">
                  <p:sp>
                    <p:nvSpPr>
                      <p:cNvPr id="25" name="CuadroTexto 24">
                        <a:extLst>
                          <a:ext uri="{FF2B5EF4-FFF2-40B4-BE49-F238E27FC236}">
                            <a16:creationId xmlns:a16="http://schemas.microsoft.com/office/drawing/2014/main" id="{3045B888-CD93-D61A-6EAC-B92B551CD18C}"/>
                          </a:ext>
                        </a:extLst>
                      </p:cNvPr>
                      <p:cNvSpPr txBox="1"/>
                      <p:nvPr/>
                    </p:nvSpPr>
                    <p:spPr>
                      <a:xfrm>
                        <a:off x="1727547" y="4864783"/>
                        <a:ext cx="3472330" cy="57124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s-ES" sz="1800" b="0" i="1" smtClean="0">
                                      <a:solidFill>
                                        <a:schemeClr val="tx1"/>
                                      </a:solidFill>
                                      <a:latin typeface="Cambria Math" panose="02040503050406030204" pitchFamily="18" charset="0"/>
                                    </a:rPr>
                                  </m:ctrlPr>
                                </m:sSubSupPr>
                                <m:e>
                                  <m:r>
                                    <a:rPr lang="es-ES" sz="1800" b="0" i="1" smtClean="0">
                                      <a:solidFill>
                                        <a:schemeClr val="tx1"/>
                                      </a:solidFill>
                                      <a:latin typeface="Cambria Math" panose="02040503050406030204" pitchFamily="18" charset="0"/>
                                    </a:rPr>
                                    <m:t>𝑆</m:t>
                                  </m:r>
                                </m:e>
                                <m:sub>
                                  <m:r>
                                    <a:rPr lang="es-ES" sz="1800" b="0" i="1" smtClean="0">
                                      <a:solidFill>
                                        <a:schemeClr val="tx1"/>
                                      </a:solidFill>
                                      <a:latin typeface="Cambria Math" panose="02040503050406030204" pitchFamily="18" charset="0"/>
                                    </a:rPr>
                                    <m:t>𝜈</m:t>
                                  </m:r>
                                </m:sub>
                                <m:sup>
                                  <m:r>
                                    <a:rPr lang="es-ES" sz="1800" b="0" i="1" smtClean="0">
                                      <a:solidFill>
                                        <a:schemeClr val="tx1"/>
                                      </a:solidFill>
                                      <a:latin typeface="Cambria Math" panose="02040503050406030204" pitchFamily="18" charset="0"/>
                                    </a:rPr>
                                    <m:t>𝑑</m:t>
                                  </m:r>
                                </m:sup>
                              </m:sSubSup>
                              <m:r>
                                <a:rPr lang="es-ES" sz="1800" b="0" i="1" smtClean="0">
                                  <a:solidFill>
                                    <a:schemeClr val="tx1"/>
                                  </a:solidFill>
                                  <a:latin typeface="Cambria Math" panose="02040503050406030204" pitchFamily="18" charset="0"/>
                                </a:rPr>
                                <m:t>=</m:t>
                              </m:r>
                              <m:sSubSup>
                                <m:sSubSupPr>
                                  <m:ctrlPr>
                                    <a:rPr lang="es-ES" sz="1800" b="0" i="1" smtClean="0">
                                      <a:solidFill>
                                        <a:schemeClr val="tx1"/>
                                      </a:solidFill>
                                      <a:latin typeface="Cambria Math" panose="02040503050406030204" pitchFamily="18" charset="0"/>
                                    </a:rPr>
                                  </m:ctrlPr>
                                </m:sSubSupPr>
                                <m:e>
                                  <m:r>
                                    <a:rPr lang="es-ES" sz="1800" b="0" i="1" smtClean="0">
                                      <a:solidFill>
                                        <a:schemeClr val="tx1"/>
                                      </a:solidFill>
                                      <a:latin typeface="Cambria Math" panose="02040503050406030204" pitchFamily="18" charset="0"/>
                                    </a:rPr>
                                    <m:t>𝐴</m:t>
                                  </m:r>
                                </m:e>
                                <m:sub>
                                  <m:r>
                                    <a:rPr lang="es-ES" sz="1800" b="0" i="1" smtClean="0">
                                      <a:solidFill>
                                        <a:schemeClr val="tx1"/>
                                      </a:solidFill>
                                      <a:latin typeface="Cambria Math" panose="02040503050406030204" pitchFamily="18" charset="0"/>
                                    </a:rPr>
                                    <m:t>𝑆</m:t>
                                  </m:r>
                                </m:sub>
                                <m:sup>
                                  <m:r>
                                    <a:rPr lang="es-ES" sz="1800" b="0" i="1" smtClean="0">
                                      <a:solidFill>
                                        <a:schemeClr val="tx1"/>
                                      </a:solidFill>
                                      <a:latin typeface="Cambria Math" panose="02040503050406030204" pitchFamily="18" charset="0"/>
                                    </a:rPr>
                                    <m:t>𝑑</m:t>
                                  </m:r>
                                </m:sup>
                              </m:sSubSup>
                              <m:sSup>
                                <m:sSupPr>
                                  <m:ctrlPr>
                                    <a:rPr lang="es-ES" sz="1800" b="0" i="1" smtClean="0">
                                      <a:solidFill>
                                        <a:schemeClr val="tx1"/>
                                      </a:solidFill>
                                      <a:latin typeface="Cambria Math" panose="02040503050406030204" pitchFamily="18" charset="0"/>
                                    </a:rPr>
                                  </m:ctrlPr>
                                </m:sSupPr>
                                <m:e>
                                  <m:d>
                                    <m:dPr>
                                      <m:ctrlPr>
                                        <a:rPr lang="es-ES" sz="1800" b="0" i="1" smtClean="0">
                                          <a:solidFill>
                                            <a:schemeClr val="tx1"/>
                                          </a:solidFill>
                                          <a:latin typeface="Cambria Math" panose="02040503050406030204" pitchFamily="18" charset="0"/>
                                        </a:rPr>
                                      </m:ctrlPr>
                                    </m:dPr>
                                    <m:e>
                                      <m:box>
                                        <m:boxPr>
                                          <m:ctrlPr>
                                            <a:rPr lang="es-ES" sz="1800" b="0" i="1" smtClean="0">
                                              <a:solidFill>
                                                <a:schemeClr val="tx1"/>
                                              </a:solidFill>
                                              <a:latin typeface="Cambria Math" panose="02040503050406030204" pitchFamily="18" charset="0"/>
                                            </a:rPr>
                                          </m:ctrlPr>
                                        </m:boxPr>
                                        <m:e>
                                          <m:argPr>
                                            <m:argSz m:val="-1"/>
                                          </m:argPr>
                                          <m:f>
                                            <m:fPr>
                                              <m:ctrlPr>
                                                <a:rPr lang="es-ES" sz="1800" b="0" i="1" smtClean="0">
                                                  <a:solidFill>
                                                    <a:schemeClr val="tx1"/>
                                                  </a:solidFill>
                                                  <a:latin typeface="Cambria Math" panose="02040503050406030204" pitchFamily="18" charset="0"/>
                                                </a:rPr>
                                              </m:ctrlPr>
                                            </m:fPr>
                                            <m:num>
                                              <m:r>
                                                <a:rPr lang="es-ES" sz="1800" b="0" i="1" smtClean="0">
                                                  <a:solidFill>
                                                    <a:schemeClr val="tx1"/>
                                                  </a:solidFill>
                                                  <a:latin typeface="Cambria Math" panose="02040503050406030204" pitchFamily="18" charset="0"/>
                                                </a:rPr>
                                                <m:t>𝜈</m:t>
                                              </m:r>
                                            </m:num>
                                            <m:den>
                                              <m:sSub>
                                                <m:sSubPr>
                                                  <m:ctrlPr>
                                                    <a:rPr lang="es-ES" sz="1800" b="0" i="1" smtClean="0">
                                                      <a:solidFill>
                                                        <a:schemeClr val="tx1"/>
                                                      </a:solidFill>
                                                      <a:latin typeface="Cambria Math" panose="02040503050406030204" pitchFamily="18" charset="0"/>
                                                    </a:rPr>
                                                  </m:ctrlPr>
                                                </m:sSubPr>
                                                <m:e>
                                                  <m:r>
                                                    <a:rPr lang="es-ES" sz="1800" b="0" i="1" smtClean="0">
                                                      <a:solidFill>
                                                        <a:schemeClr val="tx1"/>
                                                      </a:solidFill>
                                                      <a:latin typeface="Cambria Math" panose="02040503050406030204" pitchFamily="18" charset="0"/>
                                                    </a:rPr>
                                                    <m:t>𝜈</m:t>
                                                  </m:r>
                                                </m:e>
                                                <m:sub>
                                                  <m:r>
                                                    <a:rPr lang="es-ES" sz="1800" b="0" i="1" smtClean="0">
                                                      <a:solidFill>
                                                        <a:schemeClr val="tx1"/>
                                                      </a:solidFill>
                                                      <a:latin typeface="Cambria Math" panose="02040503050406030204" pitchFamily="18" charset="0"/>
                                                    </a:rPr>
                                                    <m:t>𝑑</m:t>
                                                  </m:r>
                                                </m:sub>
                                              </m:sSub>
                                            </m:den>
                                          </m:f>
                                        </m:e>
                                      </m:box>
                                    </m:e>
                                  </m:d>
                                </m:e>
                                <m:sup>
                                  <m:r>
                                    <a:rPr lang="es-ES" sz="1800" b="0" i="1" smtClean="0">
                                      <a:solidFill>
                                        <a:schemeClr val="tx1"/>
                                      </a:solidFill>
                                      <a:latin typeface="Cambria Math" panose="02040503050406030204" pitchFamily="18" charset="0"/>
                                    </a:rPr>
                                    <m:t>𝛼</m:t>
                                  </m:r>
                                  <m:r>
                                    <a:rPr lang="es-ES" sz="1800" b="0" i="1" smtClean="0">
                                      <a:solidFill>
                                        <a:schemeClr val="tx1"/>
                                      </a:solidFill>
                                      <a:latin typeface="Cambria Math" panose="02040503050406030204" pitchFamily="18" charset="0"/>
                                    </a:rPr>
                                    <m:t>+1</m:t>
                                  </m:r>
                                </m:sup>
                              </m:sSup>
                              <m:d>
                                <m:dPr>
                                  <m:ctrlPr>
                                    <a:rPr lang="es-ES" sz="1800" b="0" i="1" smtClean="0">
                                      <a:solidFill>
                                        <a:schemeClr val="tx1"/>
                                      </a:solidFill>
                                      <a:latin typeface="Cambria Math" panose="02040503050406030204" pitchFamily="18" charset="0"/>
                                    </a:rPr>
                                  </m:ctrlPr>
                                </m:dPr>
                                <m:e>
                                  <m:box>
                                    <m:boxPr>
                                      <m:ctrlPr>
                                        <a:rPr lang="es-ES" sz="1800" b="0" i="1" smtClean="0">
                                          <a:solidFill>
                                            <a:schemeClr val="tx1"/>
                                          </a:solidFill>
                                          <a:latin typeface="Cambria Math" panose="02040503050406030204" pitchFamily="18" charset="0"/>
                                        </a:rPr>
                                      </m:ctrlPr>
                                    </m:boxPr>
                                    <m:e>
                                      <m:argPr>
                                        <m:argSz m:val="-1"/>
                                      </m:argPr>
                                      <m:f>
                                        <m:fPr>
                                          <m:ctrlPr>
                                            <a:rPr lang="es-ES" sz="1800" b="0" i="1" smtClean="0">
                                              <a:solidFill>
                                                <a:schemeClr val="tx1"/>
                                              </a:solidFill>
                                              <a:latin typeface="Cambria Math" panose="02040503050406030204" pitchFamily="18" charset="0"/>
                                            </a:rPr>
                                          </m:ctrlPr>
                                        </m:fPr>
                                        <m:num>
                                          <m:sSup>
                                            <m:sSupPr>
                                              <m:ctrlPr>
                                                <a:rPr lang="es-ES" sz="1800" b="0" i="1" smtClean="0">
                                                  <a:solidFill>
                                                    <a:schemeClr val="tx1"/>
                                                  </a:solidFill>
                                                  <a:latin typeface="Cambria Math" panose="02040503050406030204" pitchFamily="18" charset="0"/>
                                                </a:rPr>
                                              </m:ctrlPr>
                                            </m:sSupPr>
                                            <m:e>
                                              <m:r>
                                                <a:rPr lang="es-ES" sz="1800" b="0" i="1" smtClean="0">
                                                  <a:solidFill>
                                                    <a:schemeClr val="tx1"/>
                                                  </a:solidFill>
                                                  <a:latin typeface="Cambria Math" panose="02040503050406030204" pitchFamily="18" charset="0"/>
                                                </a:rPr>
                                                <m:t>𝑒</m:t>
                                              </m:r>
                                            </m:e>
                                            <m:sup>
                                              <m:r>
                                                <a:rPr lang="es-ES" sz="1800" b="0" i="1" smtClean="0">
                                                  <a:solidFill>
                                                    <a:schemeClr val="tx1"/>
                                                  </a:solidFill>
                                                  <a:latin typeface="Cambria Math" panose="02040503050406030204" pitchFamily="18" charset="0"/>
                                                </a:rPr>
                                                <m:t>h</m:t>
                                              </m:r>
                                              <m:sSub>
                                                <m:sSubPr>
                                                  <m:ctrlPr>
                                                    <a:rPr lang="es-ES" sz="1800" b="0" i="1" smtClean="0">
                                                      <a:solidFill>
                                                        <a:schemeClr val="tx1"/>
                                                      </a:solidFill>
                                                      <a:latin typeface="Cambria Math" panose="02040503050406030204" pitchFamily="18" charset="0"/>
                                                    </a:rPr>
                                                  </m:ctrlPr>
                                                </m:sSubPr>
                                                <m:e>
                                                  <m:r>
                                                    <a:rPr lang="es-ES" sz="1800" b="0" i="1" smtClean="0">
                                                      <a:solidFill>
                                                        <a:schemeClr val="tx1"/>
                                                      </a:solidFill>
                                                      <a:latin typeface="Cambria Math" panose="02040503050406030204" pitchFamily="18" charset="0"/>
                                                    </a:rPr>
                                                    <m:t>𝜈</m:t>
                                                  </m:r>
                                                </m:e>
                                                <m:sub>
                                                  <m:r>
                                                    <a:rPr lang="es-ES" sz="1800" b="0" i="1" smtClean="0">
                                                      <a:solidFill>
                                                        <a:schemeClr val="tx1"/>
                                                      </a:solidFill>
                                                      <a:latin typeface="Cambria Math" panose="02040503050406030204" pitchFamily="18" charset="0"/>
                                                    </a:rPr>
                                                    <m:t>𝑑</m:t>
                                                  </m:r>
                                                </m:sub>
                                              </m:sSub>
                                              <m:r>
                                                <a:rPr lang="es-ES" sz="1800" b="0" i="1" smtClean="0">
                                                  <a:solidFill>
                                                    <a:schemeClr val="tx1"/>
                                                  </a:solidFill>
                                                  <a:latin typeface="Cambria Math" panose="02040503050406030204" pitchFamily="18" charset="0"/>
                                                </a:rPr>
                                                <m:t>/</m:t>
                                              </m:r>
                                              <m:sSub>
                                                <m:sSubPr>
                                                  <m:ctrlPr>
                                                    <a:rPr lang="es-ES" sz="1800" b="0" i="1" smtClean="0">
                                                      <a:solidFill>
                                                        <a:schemeClr val="tx1"/>
                                                      </a:solidFill>
                                                      <a:latin typeface="Cambria Math" panose="02040503050406030204" pitchFamily="18" charset="0"/>
                                                    </a:rPr>
                                                  </m:ctrlPr>
                                                </m:sSubPr>
                                                <m:e>
                                                  <m:r>
                                                    <a:rPr lang="es-ES" sz="1800" b="0" i="1" smtClean="0">
                                                      <a:solidFill>
                                                        <a:schemeClr val="tx1"/>
                                                      </a:solidFill>
                                                      <a:latin typeface="Cambria Math" panose="02040503050406030204" pitchFamily="18" charset="0"/>
                                                    </a:rPr>
                                                    <m:t>(</m:t>
                                                  </m:r>
                                                  <m:r>
                                                    <a:rPr lang="es-ES" sz="1800" b="0" i="1" smtClean="0">
                                                      <a:solidFill>
                                                        <a:schemeClr val="tx1"/>
                                                      </a:solidFill>
                                                      <a:latin typeface="Cambria Math" panose="02040503050406030204" pitchFamily="18" charset="0"/>
                                                    </a:rPr>
                                                    <m:t>𝑘</m:t>
                                                  </m:r>
                                                </m:e>
                                                <m:sub>
                                                  <m:r>
                                                    <a:rPr lang="es-ES" sz="1800" b="0" i="1" smtClean="0">
                                                      <a:solidFill>
                                                        <a:schemeClr val="tx1"/>
                                                      </a:solidFill>
                                                      <a:latin typeface="Cambria Math" panose="02040503050406030204" pitchFamily="18" charset="0"/>
                                                    </a:rPr>
                                                    <m:t>𝐵</m:t>
                                                  </m:r>
                                                </m:sub>
                                              </m:sSub>
                                              <m:sSub>
                                                <m:sSubPr>
                                                  <m:ctrlPr>
                                                    <a:rPr lang="es-ES" sz="1800" b="0" i="1" smtClean="0">
                                                      <a:solidFill>
                                                        <a:schemeClr val="tx1"/>
                                                      </a:solidFill>
                                                      <a:latin typeface="Cambria Math" panose="02040503050406030204" pitchFamily="18" charset="0"/>
                                                    </a:rPr>
                                                  </m:ctrlPr>
                                                </m:sSubPr>
                                                <m:e>
                                                  <m:r>
                                                    <a:rPr lang="es-ES" sz="1800" b="0" i="1" smtClean="0">
                                                      <a:solidFill>
                                                        <a:schemeClr val="tx1"/>
                                                      </a:solidFill>
                                                      <a:latin typeface="Cambria Math" panose="02040503050406030204" pitchFamily="18" charset="0"/>
                                                    </a:rPr>
                                                    <m:t>𝑇</m:t>
                                                  </m:r>
                                                </m:e>
                                                <m:sub>
                                                  <m:r>
                                                    <a:rPr lang="es-ES" sz="1800" b="0" i="1" smtClean="0">
                                                      <a:solidFill>
                                                        <a:schemeClr val="tx1"/>
                                                      </a:solidFill>
                                                      <a:latin typeface="Cambria Math" panose="02040503050406030204" pitchFamily="18" charset="0"/>
                                                    </a:rPr>
                                                    <m:t>𝑑</m:t>
                                                  </m:r>
                                                </m:sub>
                                              </m:sSub>
                                              <m:r>
                                                <a:rPr lang="es-ES" sz="1800" b="0" i="1" smtClean="0">
                                                  <a:solidFill>
                                                    <a:schemeClr val="tx1"/>
                                                  </a:solidFill>
                                                  <a:latin typeface="Cambria Math" panose="02040503050406030204" pitchFamily="18" charset="0"/>
                                                </a:rPr>
                                                <m:t>)</m:t>
                                              </m:r>
                                            </m:sup>
                                          </m:sSup>
                                          <m:r>
                                            <a:rPr lang="es-ES" sz="1800" b="0" i="1" smtClean="0">
                                              <a:solidFill>
                                                <a:schemeClr val="tx1"/>
                                              </a:solidFill>
                                              <a:latin typeface="Cambria Math" panose="02040503050406030204" pitchFamily="18" charset="0"/>
                                            </a:rPr>
                                            <m:t> − 1</m:t>
                                          </m:r>
                                        </m:num>
                                        <m:den>
                                          <m:sSup>
                                            <m:sSupPr>
                                              <m:ctrlPr>
                                                <a:rPr lang="es-ES" sz="1800" i="1">
                                                  <a:solidFill>
                                                    <a:schemeClr val="tx1"/>
                                                  </a:solidFill>
                                                  <a:latin typeface="Cambria Math" panose="02040503050406030204" pitchFamily="18" charset="0"/>
                                                </a:rPr>
                                              </m:ctrlPr>
                                            </m:sSupPr>
                                            <m:e>
                                              <m:r>
                                                <a:rPr lang="es-ES" sz="1800" i="1">
                                                  <a:solidFill>
                                                    <a:schemeClr val="tx1"/>
                                                  </a:solidFill>
                                                  <a:latin typeface="Cambria Math" panose="02040503050406030204" pitchFamily="18" charset="0"/>
                                                </a:rPr>
                                                <m:t>𝑒</m:t>
                                              </m:r>
                                            </m:e>
                                            <m:sup>
                                              <m:r>
                                                <a:rPr lang="es-ES" sz="1800" b="0" i="1" smtClean="0">
                                                  <a:solidFill>
                                                    <a:schemeClr val="tx1"/>
                                                  </a:solidFill>
                                                  <a:latin typeface="Cambria Math" panose="02040503050406030204" pitchFamily="18" charset="0"/>
                                                </a:rPr>
                                                <m:t>h</m:t>
                                              </m:r>
                                              <m:r>
                                                <a:rPr lang="es-ES" sz="1800" b="0" i="1" smtClean="0">
                                                  <a:solidFill>
                                                    <a:schemeClr val="tx1"/>
                                                  </a:solidFill>
                                                  <a:latin typeface="Cambria Math" panose="02040503050406030204" pitchFamily="18" charset="0"/>
                                                </a:rPr>
                                                <m:t>𝜈</m:t>
                                              </m:r>
                                              <m:r>
                                                <a:rPr lang="es-ES" sz="1800" b="0" i="1" smtClean="0">
                                                  <a:solidFill>
                                                    <a:schemeClr val="tx1"/>
                                                  </a:solidFill>
                                                  <a:latin typeface="Cambria Math" panose="02040503050406030204" pitchFamily="18" charset="0"/>
                                                </a:rPr>
                                                <m:t>/</m:t>
                                              </m:r>
                                              <m:sSub>
                                                <m:sSubPr>
                                                  <m:ctrlPr>
                                                    <a:rPr lang="es-ES" sz="1800" b="0" i="1" smtClean="0">
                                                      <a:solidFill>
                                                        <a:schemeClr val="tx1"/>
                                                      </a:solidFill>
                                                      <a:latin typeface="Cambria Math" panose="02040503050406030204" pitchFamily="18" charset="0"/>
                                                    </a:rPr>
                                                  </m:ctrlPr>
                                                </m:sSubPr>
                                                <m:e>
                                                  <m:r>
                                                    <a:rPr lang="es-ES" sz="1800" b="0" i="1" smtClean="0">
                                                      <a:solidFill>
                                                        <a:schemeClr val="tx1"/>
                                                      </a:solidFill>
                                                      <a:latin typeface="Cambria Math" panose="02040503050406030204" pitchFamily="18" charset="0"/>
                                                    </a:rPr>
                                                    <m:t>(</m:t>
                                                  </m:r>
                                                  <m:r>
                                                    <a:rPr lang="es-ES" sz="1800" b="0" i="1" smtClean="0">
                                                      <a:solidFill>
                                                        <a:schemeClr val="tx1"/>
                                                      </a:solidFill>
                                                      <a:latin typeface="Cambria Math" panose="02040503050406030204" pitchFamily="18" charset="0"/>
                                                    </a:rPr>
                                                    <m:t>𝑘</m:t>
                                                  </m:r>
                                                </m:e>
                                                <m:sub>
                                                  <m:r>
                                                    <a:rPr lang="es-ES" sz="1800" b="0" i="1" smtClean="0">
                                                      <a:solidFill>
                                                        <a:schemeClr val="tx1"/>
                                                      </a:solidFill>
                                                      <a:latin typeface="Cambria Math" panose="02040503050406030204" pitchFamily="18" charset="0"/>
                                                    </a:rPr>
                                                    <m:t>𝐵</m:t>
                                                  </m:r>
                                                </m:sub>
                                              </m:sSub>
                                              <m:sSub>
                                                <m:sSubPr>
                                                  <m:ctrlPr>
                                                    <a:rPr lang="es-ES" sz="1800" b="0" i="1" smtClean="0">
                                                      <a:solidFill>
                                                        <a:schemeClr val="tx1"/>
                                                      </a:solidFill>
                                                      <a:latin typeface="Cambria Math" panose="02040503050406030204" pitchFamily="18" charset="0"/>
                                                    </a:rPr>
                                                  </m:ctrlPr>
                                                </m:sSubPr>
                                                <m:e>
                                                  <m:r>
                                                    <a:rPr lang="es-ES" sz="1800" b="0" i="1" smtClean="0">
                                                      <a:solidFill>
                                                        <a:schemeClr val="tx1"/>
                                                      </a:solidFill>
                                                      <a:latin typeface="Cambria Math" panose="02040503050406030204" pitchFamily="18" charset="0"/>
                                                    </a:rPr>
                                                    <m:t>𝑇</m:t>
                                                  </m:r>
                                                </m:e>
                                                <m:sub>
                                                  <m:r>
                                                    <a:rPr lang="es-ES" sz="1800" b="0" i="1" smtClean="0">
                                                      <a:solidFill>
                                                        <a:schemeClr val="tx1"/>
                                                      </a:solidFill>
                                                      <a:latin typeface="Cambria Math" panose="02040503050406030204" pitchFamily="18" charset="0"/>
                                                    </a:rPr>
                                                    <m:t>𝑑</m:t>
                                                  </m:r>
                                                </m:sub>
                                              </m:sSub>
                                              <m:r>
                                                <a:rPr lang="es-ES" sz="1800" b="0" i="1" smtClean="0">
                                                  <a:solidFill>
                                                    <a:schemeClr val="tx1"/>
                                                  </a:solidFill>
                                                  <a:latin typeface="Cambria Math" panose="02040503050406030204" pitchFamily="18" charset="0"/>
                                                </a:rPr>
                                                <m:t>)</m:t>
                                              </m:r>
                                            </m:sup>
                                          </m:sSup>
                                          <m:r>
                                            <a:rPr lang="es-ES" sz="1800" b="0" i="1" smtClean="0">
                                              <a:solidFill>
                                                <a:schemeClr val="tx1"/>
                                              </a:solidFill>
                                              <a:latin typeface="Cambria Math" panose="02040503050406030204" pitchFamily="18" charset="0"/>
                                            </a:rPr>
                                            <m:t> </m:t>
                                          </m:r>
                                          <m:r>
                                            <a:rPr lang="es-ES" sz="1800" i="1">
                                              <a:solidFill>
                                                <a:schemeClr val="tx1"/>
                                              </a:solidFill>
                                              <a:latin typeface="Cambria Math" panose="02040503050406030204" pitchFamily="18" charset="0"/>
                                            </a:rPr>
                                            <m:t>−</m:t>
                                          </m:r>
                                          <m:r>
                                            <a:rPr lang="es-ES" sz="1800" b="0" i="1" smtClean="0">
                                              <a:solidFill>
                                                <a:schemeClr val="tx1"/>
                                              </a:solidFill>
                                              <a:latin typeface="Cambria Math" panose="02040503050406030204" pitchFamily="18" charset="0"/>
                                            </a:rPr>
                                            <m:t> </m:t>
                                          </m:r>
                                          <m:r>
                                            <a:rPr lang="es-ES" sz="1800" i="1">
                                              <a:solidFill>
                                                <a:schemeClr val="tx1"/>
                                              </a:solidFill>
                                              <a:latin typeface="Cambria Math" panose="02040503050406030204" pitchFamily="18" charset="0"/>
                                            </a:rPr>
                                            <m:t>1</m:t>
                                          </m:r>
                                        </m:den>
                                      </m:f>
                                    </m:e>
                                  </m:box>
                                </m:e>
                              </m:d>
                              <m:r>
                                <a:rPr lang="es-ES" sz="1800" b="0" i="1" smtClean="0">
                                  <a:solidFill>
                                    <a:schemeClr val="tx1"/>
                                  </a:solidFill>
                                  <a:latin typeface="Cambria Math" panose="02040503050406030204" pitchFamily="18" charset="0"/>
                                </a:rPr>
                                <m:t>,</m:t>
                              </m:r>
                            </m:oMath>
                          </m:oMathPara>
                        </a14:m>
                        <a:endParaRPr lang="es-ES" sz="1800" b="0" i="1" dirty="0">
                          <a:solidFill>
                            <a:schemeClr val="tx1"/>
                          </a:solidFill>
                          <a:latin typeface="Cambria Math" panose="02040503050406030204" pitchFamily="18" charset="0"/>
                        </a:endParaRPr>
                      </a:p>
                    </p:txBody>
                  </p:sp>
                </mc:Choice>
                <mc:Fallback xmlns="">
                  <p:sp>
                    <p:nvSpPr>
                      <p:cNvPr id="25" name="CuadroTexto 24">
                        <a:extLst>
                          <a:ext uri="{FF2B5EF4-FFF2-40B4-BE49-F238E27FC236}">
                            <a16:creationId xmlns:a16="http://schemas.microsoft.com/office/drawing/2014/main" id="{3045B888-CD93-D61A-6EAC-B92B551CD18C}"/>
                          </a:ext>
                        </a:extLst>
                      </p:cNvPr>
                      <p:cNvSpPr txBox="1">
                        <a:spLocks noRot="1" noChangeAspect="1" noMove="1" noResize="1" noEditPoints="1" noAdjustHandles="1" noChangeArrowheads="1" noChangeShapeType="1" noTextEdit="1"/>
                      </p:cNvSpPr>
                      <p:nvPr/>
                    </p:nvSpPr>
                    <p:spPr>
                      <a:xfrm>
                        <a:off x="1727547" y="4864783"/>
                        <a:ext cx="3472330" cy="571247"/>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6" name="CuadroTexto 35">
                        <a:extLst>
                          <a:ext uri="{FF2B5EF4-FFF2-40B4-BE49-F238E27FC236}">
                            <a16:creationId xmlns:a16="http://schemas.microsoft.com/office/drawing/2014/main" id="{05C0B8FB-BFA0-790B-58A8-25681C07702F}"/>
                          </a:ext>
                        </a:extLst>
                      </p:cNvPr>
                      <p:cNvSpPr txBox="1"/>
                      <p:nvPr/>
                    </p:nvSpPr>
                    <p:spPr>
                      <a:xfrm>
                        <a:off x="1727547" y="4262754"/>
                        <a:ext cx="1477657" cy="523477"/>
                      </a:xfrm>
                      <a:prstGeom prst="rect">
                        <a:avLst/>
                      </a:prstGeom>
                      <a:noFill/>
                    </p:spPr>
                    <p:txBody>
                      <a:bodyPr wrap="square">
                        <a:spAutoFit/>
                      </a:bodyPr>
                      <a:lstStyle/>
                      <a:p>
                        <a:pPr algn="ctr"/>
                        <a14:m>
                          <m:oMathPara xmlns:m="http://schemas.openxmlformats.org/officeDocument/2006/math">
                            <m:oMathParaPr>
                              <m:jc m:val="centerGroup"/>
                            </m:oMathParaPr>
                            <m:oMath xmlns:m="http://schemas.openxmlformats.org/officeDocument/2006/math">
                              <m:sSubSup>
                                <m:sSubSupPr>
                                  <m:ctrlPr>
                                    <a:rPr lang="es-ES" sz="1800" b="0" i="1" smtClean="0">
                                      <a:solidFill>
                                        <a:schemeClr val="tx1"/>
                                      </a:solidFill>
                                      <a:latin typeface="Cambria Math" panose="02040503050406030204" pitchFamily="18" charset="0"/>
                                    </a:rPr>
                                  </m:ctrlPr>
                                </m:sSubSupPr>
                                <m:e>
                                  <m:r>
                                    <a:rPr lang="es-ES" sz="1800" b="0" i="1" smtClean="0">
                                      <a:solidFill>
                                        <a:schemeClr val="tx1"/>
                                      </a:solidFill>
                                      <a:latin typeface="Cambria Math" panose="02040503050406030204" pitchFamily="18" charset="0"/>
                                    </a:rPr>
                                    <m:t>𝑆</m:t>
                                  </m:r>
                                </m:e>
                                <m:sub>
                                  <m:r>
                                    <a:rPr lang="es-ES" sz="1800" b="0" i="1" smtClean="0">
                                      <a:solidFill>
                                        <a:schemeClr val="tx1"/>
                                      </a:solidFill>
                                      <a:latin typeface="Cambria Math" panose="02040503050406030204" pitchFamily="18" charset="0"/>
                                    </a:rPr>
                                    <m:t>𝜈</m:t>
                                  </m:r>
                                </m:sub>
                                <m:sup>
                                  <m:r>
                                    <a:rPr lang="es-ES" sz="1800" b="0" i="1" smtClean="0">
                                      <a:solidFill>
                                        <a:schemeClr val="tx1"/>
                                      </a:solidFill>
                                      <a:latin typeface="Cambria Math" panose="02040503050406030204" pitchFamily="18" charset="0"/>
                                    </a:rPr>
                                    <m:t>𝑠</m:t>
                                  </m:r>
                                </m:sup>
                              </m:sSubSup>
                              <m:r>
                                <a:rPr lang="es-ES" sz="1800" b="0" i="1" smtClean="0">
                                  <a:solidFill>
                                    <a:schemeClr val="tx1"/>
                                  </a:solidFill>
                                  <a:latin typeface="Cambria Math" panose="02040503050406030204" pitchFamily="18" charset="0"/>
                                </a:rPr>
                                <m:t>=</m:t>
                              </m:r>
                              <m:sSubSup>
                                <m:sSubSupPr>
                                  <m:ctrlPr>
                                    <a:rPr lang="es-ES" sz="1800" b="0" i="1" smtClean="0">
                                      <a:solidFill>
                                        <a:schemeClr val="tx1"/>
                                      </a:solidFill>
                                      <a:latin typeface="Cambria Math" panose="02040503050406030204" pitchFamily="18" charset="0"/>
                                    </a:rPr>
                                  </m:ctrlPr>
                                </m:sSubSupPr>
                                <m:e>
                                  <m:r>
                                    <a:rPr lang="es-ES" sz="1800" b="0" i="1" smtClean="0">
                                      <a:solidFill>
                                        <a:schemeClr val="tx1"/>
                                      </a:solidFill>
                                      <a:latin typeface="Cambria Math" panose="02040503050406030204" pitchFamily="18" charset="0"/>
                                    </a:rPr>
                                    <m:t>𝐴</m:t>
                                  </m:r>
                                </m:e>
                                <m:sub>
                                  <m:r>
                                    <a:rPr lang="es-ES" sz="1800" b="0" i="1" smtClean="0">
                                      <a:solidFill>
                                        <a:schemeClr val="tx1"/>
                                      </a:solidFill>
                                      <a:latin typeface="Cambria Math" panose="02040503050406030204" pitchFamily="18" charset="0"/>
                                    </a:rPr>
                                    <m:t>𝑆</m:t>
                                  </m:r>
                                </m:sub>
                                <m:sup>
                                  <m:r>
                                    <a:rPr lang="es-ES" sz="1800" b="0" i="1" smtClean="0">
                                      <a:solidFill>
                                        <a:schemeClr val="tx1"/>
                                      </a:solidFill>
                                      <a:latin typeface="Cambria Math" panose="02040503050406030204" pitchFamily="18" charset="0"/>
                                    </a:rPr>
                                    <m:t>𝑠</m:t>
                                  </m:r>
                                </m:sup>
                              </m:sSubSup>
                              <m:box>
                                <m:boxPr>
                                  <m:ctrlPr>
                                    <a:rPr lang="es-ES" sz="1800" b="0" i="1" smtClean="0">
                                      <a:solidFill>
                                        <a:schemeClr val="tx1"/>
                                      </a:solidFill>
                                      <a:latin typeface="Cambria Math" panose="02040503050406030204" pitchFamily="18" charset="0"/>
                                    </a:rPr>
                                  </m:ctrlPr>
                                </m:boxPr>
                                <m:e>
                                  <m:argPr>
                                    <m:argSz m:val="-1"/>
                                  </m:argPr>
                                  <m:sSup>
                                    <m:sSupPr>
                                      <m:ctrlPr>
                                        <a:rPr lang="es-ES" sz="1800" b="0" i="1" smtClean="0">
                                          <a:solidFill>
                                            <a:schemeClr val="tx1"/>
                                          </a:solidFill>
                                          <a:latin typeface="Cambria Math" panose="02040503050406030204" pitchFamily="18" charset="0"/>
                                        </a:rPr>
                                      </m:ctrlPr>
                                    </m:sSupPr>
                                    <m:e>
                                      <m:d>
                                        <m:dPr>
                                          <m:ctrlPr>
                                            <a:rPr lang="es-ES" sz="1800" b="0" i="1" smtClean="0">
                                              <a:solidFill>
                                                <a:schemeClr val="tx1"/>
                                              </a:solidFill>
                                              <a:latin typeface="Cambria Math" panose="02040503050406030204" pitchFamily="18" charset="0"/>
                                            </a:rPr>
                                          </m:ctrlPr>
                                        </m:dPr>
                                        <m:e>
                                          <m:box>
                                            <m:boxPr>
                                              <m:ctrlPr>
                                                <a:rPr lang="es-ES" sz="1800" b="0" i="1" smtClean="0">
                                                  <a:solidFill>
                                                    <a:schemeClr val="tx1"/>
                                                  </a:solidFill>
                                                  <a:latin typeface="Cambria Math" panose="02040503050406030204" pitchFamily="18" charset="0"/>
                                                </a:rPr>
                                              </m:ctrlPr>
                                            </m:boxPr>
                                            <m:e>
                                              <m:argPr>
                                                <m:argSz m:val="-1"/>
                                              </m:argPr>
                                              <m:f>
                                                <m:fPr>
                                                  <m:ctrlPr>
                                                    <a:rPr lang="es-ES" sz="1800" b="0" i="1" smtClean="0">
                                                      <a:solidFill>
                                                        <a:schemeClr val="tx1"/>
                                                      </a:solidFill>
                                                      <a:latin typeface="Cambria Math" panose="02040503050406030204" pitchFamily="18" charset="0"/>
                                                    </a:rPr>
                                                  </m:ctrlPr>
                                                </m:fPr>
                                                <m:num>
                                                  <m:r>
                                                    <a:rPr lang="es-ES" sz="1800" b="0" i="1" smtClean="0">
                                                      <a:solidFill>
                                                        <a:schemeClr val="tx1"/>
                                                      </a:solidFill>
                                                      <a:latin typeface="Cambria Math" panose="02040503050406030204" pitchFamily="18" charset="0"/>
                                                    </a:rPr>
                                                    <m:t>𝜈</m:t>
                                                  </m:r>
                                                </m:num>
                                                <m:den>
                                                  <m:sSub>
                                                    <m:sSubPr>
                                                      <m:ctrlPr>
                                                        <a:rPr lang="es-ES" sz="1800" b="0" i="1" smtClean="0">
                                                          <a:solidFill>
                                                            <a:schemeClr val="tx1"/>
                                                          </a:solidFill>
                                                          <a:latin typeface="Cambria Math" panose="02040503050406030204" pitchFamily="18" charset="0"/>
                                                        </a:rPr>
                                                      </m:ctrlPr>
                                                    </m:sSubPr>
                                                    <m:e>
                                                      <m:r>
                                                        <a:rPr lang="es-ES" sz="1800" b="0" i="1" smtClean="0">
                                                          <a:solidFill>
                                                            <a:schemeClr val="tx1"/>
                                                          </a:solidFill>
                                                          <a:latin typeface="Cambria Math" panose="02040503050406030204" pitchFamily="18" charset="0"/>
                                                        </a:rPr>
                                                        <m:t>𝜈</m:t>
                                                      </m:r>
                                                    </m:e>
                                                    <m:sub>
                                                      <m:r>
                                                        <a:rPr lang="es-ES" sz="1800" b="0" i="1" smtClean="0">
                                                          <a:solidFill>
                                                            <a:schemeClr val="tx1"/>
                                                          </a:solidFill>
                                                          <a:latin typeface="Cambria Math" panose="02040503050406030204" pitchFamily="18" charset="0"/>
                                                        </a:rPr>
                                                        <m:t>𝑠</m:t>
                                                      </m:r>
                                                    </m:sub>
                                                  </m:sSub>
                                                </m:den>
                                              </m:f>
                                            </m:e>
                                          </m:box>
                                        </m:e>
                                      </m:d>
                                    </m:e>
                                    <m:sup>
                                      <m:r>
                                        <m:rPr>
                                          <m:brk m:alnAt="63"/>
                                        </m:rPr>
                                        <a:rPr lang="es-ES" sz="1800" b="0" i="1" smtClean="0">
                                          <a:solidFill>
                                            <a:schemeClr val="tx1"/>
                                          </a:solidFill>
                                          <a:latin typeface="Cambria Math" panose="02040503050406030204" pitchFamily="18" charset="0"/>
                                        </a:rPr>
                                        <m:t>𝛽</m:t>
                                      </m:r>
                                    </m:sup>
                                  </m:sSup>
                                </m:e>
                              </m:box>
                              <m:r>
                                <a:rPr lang="es-ES" sz="1800" b="0" i="1" smtClean="0">
                                  <a:solidFill>
                                    <a:schemeClr val="tx1"/>
                                  </a:solidFill>
                                  <a:latin typeface="Cambria Math" panose="02040503050406030204" pitchFamily="18" charset="0"/>
                                </a:rPr>
                                <m:t>,</m:t>
                              </m:r>
                            </m:oMath>
                          </m:oMathPara>
                        </a14:m>
                        <a:endParaRPr lang="es-ES" sz="1800" b="0" i="1" dirty="0">
                          <a:solidFill>
                            <a:schemeClr val="tx1"/>
                          </a:solidFill>
                          <a:latin typeface="Cambria Math" panose="02040503050406030204" pitchFamily="18" charset="0"/>
                        </a:endParaRPr>
                      </a:p>
                    </p:txBody>
                  </p:sp>
                </mc:Choice>
                <mc:Fallback xmlns="">
                  <p:sp>
                    <p:nvSpPr>
                      <p:cNvPr id="36" name="CuadroTexto 35">
                        <a:extLst>
                          <a:ext uri="{FF2B5EF4-FFF2-40B4-BE49-F238E27FC236}">
                            <a16:creationId xmlns:a16="http://schemas.microsoft.com/office/drawing/2014/main" id="{05C0B8FB-BFA0-790B-58A8-25681C07702F}"/>
                          </a:ext>
                        </a:extLst>
                      </p:cNvPr>
                      <p:cNvSpPr txBox="1">
                        <a:spLocks noRot="1" noChangeAspect="1" noMove="1" noResize="1" noEditPoints="1" noAdjustHandles="1" noChangeArrowheads="1" noChangeShapeType="1" noTextEdit="1"/>
                      </p:cNvSpPr>
                      <p:nvPr/>
                    </p:nvSpPr>
                    <p:spPr>
                      <a:xfrm>
                        <a:off x="1727547" y="4262754"/>
                        <a:ext cx="1477657" cy="523477"/>
                      </a:xfrm>
                      <a:prstGeom prst="rect">
                        <a:avLst/>
                      </a:prstGeom>
                      <a:blipFill>
                        <a:blip r:embed="rId7"/>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8" name="CuadroTexto 37">
                        <a:extLst>
                          <a:ext uri="{FF2B5EF4-FFF2-40B4-BE49-F238E27FC236}">
                            <a16:creationId xmlns:a16="http://schemas.microsoft.com/office/drawing/2014/main" id="{C982B430-F82D-B1FE-969A-6543025C7F2D}"/>
                          </a:ext>
                        </a:extLst>
                      </p:cNvPr>
                      <p:cNvSpPr txBox="1"/>
                      <p:nvPr/>
                    </p:nvSpPr>
                    <p:spPr>
                      <a:xfrm>
                        <a:off x="1727547" y="5514583"/>
                        <a:ext cx="2711108" cy="7203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s-ES" sz="1800" b="0" i="1" smtClean="0">
                                      <a:solidFill>
                                        <a:schemeClr val="tx1"/>
                                      </a:solidFill>
                                      <a:latin typeface="Cambria Math" panose="02040503050406030204" pitchFamily="18" charset="0"/>
                                    </a:rPr>
                                  </m:ctrlPr>
                                </m:sSubSupPr>
                                <m:e>
                                  <m:r>
                                    <a:rPr lang="es-ES" sz="1800" b="0" i="1" smtClean="0">
                                      <a:solidFill>
                                        <a:schemeClr val="tx1"/>
                                      </a:solidFill>
                                      <a:latin typeface="Cambria Math" panose="02040503050406030204" pitchFamily="18" charset="0"/>
                                    </a:rPr>
                                    <m:t>𝑆</m:t>
                                  </m:r>
                                </m:e>
                                <m:sub>
                                  <m:r>
                                    <a:rPr lang="es-ES" sz="1800" b="0" i="1" smtClean="0">
                                      <a:solidFill>
                                        <a:schemeClr val="tx1"/>
                                      </a:solidFill>
                                      <a:latin typeface="Cambria Math" panose="02040503050406030204" pitchFamily="18" charset="0"/>
                                    </a:rPr>
                                    <m:t>𝜈</m:t>
                                  </m:r>
                                </m:sub>
                                <m:sup>
                                  <m:r>
                                    <a:rPr lang="es-ES" sz="1800" b="0" i="1" smtClean="0">
                                      <a:solidFill>
                                        <a:schemeClr val="tx1"/>
                                      </a:solidFill>
                                      <a:latin typeface="Cambria Math" panose="02040503050406030204" pitchFamily="18" charset="0"/>
                                    </a:rPr>
                                    <m:t>𝑐𝑚𝑏</m:t>
                                  </m:r>
                                </m:sup>
                              </m:sSubSup>
                              <m:r>
                                <a:rPr lang="es-ES" sz="1800" b="0" i="1" smtClean="0">
                                  <a:solidFill>
                                    <a:schemeClr val="tx1"/>
                                  </a:solidFill>
                                  <a:latin typeface="Cambria Math" panose="02040503050406030204" pitchFamily="18" charset="0"/>
                                </a:rPr>
                                <m:t>=</m:t>
                              </m:r>
                              <m:sSubSup>
                                <m:sSubSupPr>
                                  <m:ctrlPr>
                                    <a:rPr lang="es-ES" sz="1800" b="0" i="1" smtClean="0">
                                      <a:solidFill>
                                        <a:schemeClr val="tx1"/>
                                      </a:solidFill>
                                      <a:latin typeface="Cambria Math" panose="02040503050406030204" pitchFamily="18" charset="0"/>
                                    </a:rPr>
                                  </m:ctrlPr>
                                </m:sSubSupPr>
                                <m:e>
                                  <m:r>
                                    <a:rPr lang="es-ES" sz="1800" b="0" i="1" smtClean="0">
                                      <a:solidFill>
                                        <a:schemeClr val="tx1"/>
                                      </a:solidFill>
                                      <a:latin typeface="Cambria Math" panose="02040503050406030204" pitchFamily="18" charset="0"/>
                                    </a:rPr>
                                    <m:t>𝐴</m:t>
                                  </m:r>
                                </m:e>
                                <m:sub>
                                  <m:r>
                                    <a:rPr lang="es-ES" sz="1800" b="0" i="1" smtClean="0">
                                      <a:solidFill>
                                        <a:schemeClr val="tx1"/>
                                      </a:solidFill>
                                      <a:latin typeface="Cambria Math" panose="02040503050406030204" pitchFamily="18" charset="0"/>
                                    </a:rPr>
                                    <m:t>𝑆</m:t>
                                  </m:r>
                                </m:sub>
                                <m:sup>
                                  <m:r>
                                    <a:rPr lang="es-ES" sz="1800" b="0" i="1" smtClean="0">
                                      <a:solidFill>
                                        <a:schemeClr val="tx1"/>
                                      </a:solidFill>
                                      <a:latin typeface="Cambria Math" panose="02040503050406030204" pitchFamily="18" charset="0"/>
                                    </a:rPr>
                                    <m:t>𝑐𝑚𝑏</m:t>
                                  </m:r>
                                </m:sup>
                              </m:sSubSup>
                              <m:d>
                                <m:dPr>
                                  <m:ctrlPr>
                                    <a:rPr lang="es-ES" sz="1800" b="0" i="1" smtClean="0">
                                      <a:solidFill>
                                        <a:schemeClr val="tx1"/>
                                      </a:solidFill>
                                      <a:latin typeface="Cambria Math" panose="02040503050406030204" pitchFamily="18" charset="0"/>
                                    </a:rPr>
                                  </m:ctrlPr>
                                </m:dPr>
                                <m:e>
                                  <m:f>
                                    <m:fPr>
                                      <m:ctrlPr>
                                        <a:rPr lang="es-ES" sz="1800" b="0" i="1" smtClean="0">
                                          <a:solidFill>
                                            <a:schemeClr val="tx1"/>
                                          </a:solidFill>
                                          <a:latin typeface="Cambria Math" panose="02040503050406030204" pitchFamily="18" charset="0"/>
                                        </a:rPr>
                                      </m:ctrlPr>
                                    </m:fPr>
                                    <m:num>
                                      <m:sSup>
                                        <m:sSupPr>
                                          <m:ctrlPr>
                                            <a:rPr lang="es-ES" sz="1800" b="0" i="1" smtClean="0">
                                              <a:solidFill>
                                                <a:schemeClr val="tx1"/>
                                              </a:solidFill>
                                              <a:latin typeface="Cambria Math" panose="02040503050406030204" pitchFamily="18" charset="0"/>
                                            </a:rPr>
                                          </m:ctrlPr>
                                        </m:sSupPr>
                                        <m:e>
                                          <m:r>
                                            <a:rPr lang="es-ES" sz="1800" b="0" i="1" smtClean="0">
                                              <a:solidFill>
                                                <a:schemeClr val="tx1"/>
                                              </a:solidFill>
                                              <a:latin typeface="Cambria Math" panose="02040503050406030204" pitchFamily="18" charset="0"/>
                                            </a:rPr>
                                            <m:t>𝑥</m:t>
                                          </m:r>
                                        </m:e>
                                        <m:sup>
                                          <m:r>
                                            <a:rPr lang="es-ES" sz="1800" b="0" i="1" smtClean="0">
                                              <a:solidFill>
                                                <a:schemeClr val="tx1"/>
                                              </a:solidFill>
                                              <a:latin typeface="Cambria Math" panose="02040503050406030204" pitchFamily="18" charset="0"/>
                                            </a:rPr>
                                            <m:t>2</m:t>
                                          </m:r>
                                        </m:sup>
                                      </m:sSup>
                                      <m:sSup>
                                        <m:sSupPr>
                                          <m:ctrlPr>
                                            <a:rPr lang="es-ES" sz="1800" b="0" i="1" smtClean="0">
                                              <a:solidFill>
                                                <a:schemeClr val="tx1"/>
                                              </a:solidFill>
                                              <a:latin typeface="Cambria Math" panose="02040503050406030204" pitchFamily="18" charset="0"/>
                                            </a:rPr>
                                          </m:ctrlPr>
                                        </m:sSupPr>
                                        <m:e>
                                          <m:r>
                                            <a:rPr lang="es-ES" sz="1800" b="0" i="1" smtClean="0">
                                              <a:solidFill>
                                                <a:schemeClr val="tx1"/>
                                              </a:solidFill>
                                              <a:latin typeface="Cambria Math" panose="02040503050406030204" pitchFamily="18" charset="0"/>
                                            </a:rPr>
                                            <m:t>𝑒</m:t>
                                          </m:r>
                                        </m:e>
                                        <m:sup>
                                          <m:r>
                                            <a:rPr lang="es-ES" sz="1800" b="0" i="1" smtClean="0">
                                              <a:solidFill>
                                                <a:schemeClr val="tx1"/>
                                              </a:solidFill>
                                              <a:latin typeface="Cambria Math" panose="02040503050406030204" pitchFamily="18" charset="0"/>
                                            </a:rPr>
                                            <m:t>𝑥</m:t>
                                          </m:r>
                                        </m:sup>
                                      </m:sSup>
                                    </m:num>
                                    <m:den>
                                      <m:sSup>
                                        <m:sSupPr>
                                          <m:ctrlPr>
                                            <a:rPr lang="es-ES" sz="1800" b="0" i="1" smtClean="0">
                                              <a:solidFill>
                                                <a:schemeClr val="tx1"/>
                                              </a:solidFill>
                                              <a:latin typeface="Cambria Math" panose="02040503050406030204" pitchFamily="18" charset="0"/>
                                            </a:rPr>
                                          </m:ctrlPr>
                                        </m:sSupPr>
                                        <m:e>
                                          <m:d>
                                            <m:dPr>
                                              <m:ctrlPr>
                                                <a:rPr lang="es-ES" sz="1800" b="0" i="1" smtClean="0">
                                                  <a:solidFill>
                                                    <a:schemeClr val="tx1"/>
                                                  </a:solidFill>
                                                  <a:latin typeface="Cambria Math" panose="02040503050406030204" pitchFamily="18" charset="0"/>
                                                </a:rPr>
                                              </m:ctrlPr>
                                            </m:dPr>
                                            <m:e>
                                              <m:sSup>
                                                <m:sSupPr>
                                                  <m:ctrlPr>
                                                    <a:rPr lang="es-ES" sz="1800" b="0" i="1" smtClean="0">
                                                      <a:solidFill>
                                                        <a:schemeClr val="tx1"/>
                                                      </a:solidFill>
                                                      <a:latin typeface="Cambria Math" panose="02040503050406030204" pitchFamily="18" charset="0"/>
                                                    </a:rPr>
                                                  </m:ctrlPr>
                                                </m:sSupPr>
                                                <m:e>
                                                  <m:r>
                                                    <a:rPr lang="es-ES" sz="1800" b="0" i="1" smtClean="0">
                                                      <a:solidFill>
                                                        <a:schemeClr val="tx1"/>
                                                      </a:solidFill>
                                                      <a:latin typeface="Cambria Math" panose="02040503050406030204" pitchFamily="18" charset="0"/>
                                                    </a:rPr>
                                                    <m:t>𝑒</m:t>
                                                  </m:r>
                                                </m:e>
                                                <m:sup>
                                                  <m:r>
                                                    <a:rPr lang="es-ES" sz="1800" b="0" i="1" smtClean="0">
                                                      <a:solidFill>
                                                        <a:schemeClr val="tx1"/>
                                                      </a:solidFill>
                                                      <a:latin typeface="Cambria Math" panose="02040503050406030204" pitchFamily="18" charset="0"/>
                                                    </a:rPr>
                                                    <m:t>𝑥</m:t>
                                                  </m:r>
                                                </m:sup>
                                              </m:sSup>
                                              <m:r>
                                                <a:rPr lang="es-ES" sz="1800" b="0" i="1" smtClean="0">
                                                  <a:solidFill>
                                                    <a:schemeClr val="tx1"/>
                                                  </a:solidFill>
                                                  <a:latin typeface="Cambria Math" panose="02040503050406030204" pitchFamily="18" charset="0"/>
                                                </a:rPr>
                                                <m:t>−1</m:t>
                                              </m:r>
                                            </m:e>
                                          </m:d>
                                        </m:e>
                                        <m:sup>
                                          <m:r>
                                            <a:rPr lang="es-ES" sz="1800" b="0" i="1" smtClean="0">
                                              <a:solidFill>
                                                <a:schemeClr val="tx1"/>
                                              </a:solidFill>
                                              <a:latin typeface="Cambria Math" panose="02040503050406030204" pitchFamily="18" charset="0"/>
                                            </a:rPr>
                                            <m:t>2</m:t>
                                          </m:r>
                                        </m:sup>
                                      </m:sSup>
                                    </m:den>
                                  </m:f>
                                </m:e>
                              </m:d>
                            </m:oMath>
                          </m:oMathPara>
                        </a14:m>
                        <a:endParaRPr lang="es-ES" dirty="0"/>
                      </a:p>
                    </p:txBody>
                  </p:sp>
                </mc:Choice>
                <mc:Fallback xmlns="">
                  <p:sp>
                    <p:nvSpPr>
                      <p:cNvPr id="38" name="CuadroTexto 37">
                        <a:extLst>
                          <a:ext uri="{FF2B5EF4-FFF2-40B4-BE49-F238E27FC236}">
                            <a16:creationId xmlns:a16="http://schemas.microsoft.com/office/drawing/2014/main" id="{C982B430-F82D-B1FE-969A-6543025C7F2D}"/>
                          </a:ext>
                        </a:extLst>
                      </p:cNvPr>
                      <p:cNvSpPr txBox="1">
                        <a:spLocks noRot="1" noChangeAspect="1" noMove="1" noResize="1" noEditPoints="1" noAdjustHandles="1" noChangeArrowheads="1" noChangeShapeType="1" noTextEdit="1"/>
                      </p:cNvSpPr>
                      <p:nvPr/>
                    </p:nvSpPr>
                    <p:spPr>
                      <a:xfrm>
                        <a:off x="1727547" y="5514583"/>
                        <a:ext cx="2711108" cy="720325"/>
                      </a:xfrm>
                      <a:prstGeom prst="rect">
                        <a:avLst/>
                      </a:prstGeom>
                      <a:blipFill>
                        <a:blip r:embed="rId8"/>
                        <a:stretch>
                          <a:fillRect/>
                        </a:stretch>
                      </a:blipFill>
                    </p:spPr>
                    <p:txBody>
                      <a:bodyPr/>
                      <a:lstStyle/>
                      <a:p>
                        <a:r>
                          <a:rPr lang="es-ES">
                            <a:noFill/>
                          </a:rPr>
                          <a:t> </a:t>
                        </a:r>
                      </a:p>
                    </p:txBody>
                  </p:sp>
                </mc:Fallback>
              </mc:AlternateContent>
            </p:grpSp>
            <p:sp>
              <p:nvSpPr>
                <p:cNvPr id="56" name="Rectángulo 55">
                  <a:extLst>
                    <a:ext uri="{FF2B5EF4-FFF2-40B4-BE49-F238E27FC236}">
                      <a16:creationId xmlns:a16="http://schemas.microsoft.com/office/drawing/2014/main" id="{3E29BD97-37D1-EF12-C208-E0DE046C0026}"/>
                    </a:ext>
                  </a:extLst>
                </p:cNvPr>
                <p:cNvSpPr/>
                <p:nvPr/>
              </p:nvSpPr>
              <p:spPr>
                <a:xfrm>
                  <a:off x="1727547" y="4262754"/>
                  <a:ext cx="3382336" cy="2036446"/>
                </a:xfrm>
                <a:prstGeom prst="rect">
                  <a:avLst/>
                </a:prstGeom>
                <a:noFill/>
                <a:ln>
                  <a:solidFill>
                    <a:schemeClr val="bg1">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sp>
          <p:nvSpPr>
            <p:cNvPr id="74" name="Cerrar llave 73">
              <a:extLst>
                <a:ext uri="{FF2B5EF4-FFF2-40B4-BE49-F238E27FC236}">
                  <a16:creationId xmlns:a16="http://schemas.microsoft.com/office/drawing/2014/main" id="{EB8BECE6-19CD-E5DF-BBD1-DFB55C841E7A}"/>
                </a:ext>
              </a:extLst>
            </p:cNvPr>
            <p:cNvSpPr/>
            <p:nvPr/>
          </p:nvSpPr>
          <p:spPr>
            <a:xfrm rot="16200000">
              <a:off x="4096715" y="2429940"/>
              <a:ext cx="206794" cy="3382336"/>
            </a:xfrm>
            <a:prstGeom prst="rightBrace">
              <a:avLst>
                <a:gd name="adj1" fmla="val 8333"/>
                <a:gd name="adj2" fmla="val 50177"/>
              </a:avLst>
            </a:prstGeom>
            <a:ln>
              <a:solidFill>
                <a:schemeClr val="bg1">
                  <a:lumMod val="65000"/>
                </a:schemeClr>
              </a:solidFill>
              <a:prstDash val="sys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p:grpSp>
      <mc:AlternateContent xmlns:mc="http://schemas.openxmlformats.org/markup-compatibility/2006" xmlns:a14="http://schemas.microsoft.com/office/drawing/2010/main">
        <mc:Choice Requires="a14">
          <p:sp>
            <p:nvSpPr>
              <p:cNvPr id="77" name="CuadroTexto 76">
                <a:extLst>
                  <a:ext uri="{FF2B5EF4-FFF2-40B4-BE49-F238E27FC236}">
                    <a16:creationId xmlns:a16="http://schemas.microsoft.com/office/drawing/2014/main" id="{7DBBC3E1-3A84-9506-DB67-B38E3C35D90B}"/>
                  </a:ext>
                </a:extLst>
              </p:cNvPr>
              <p:cNvSpPr txBox="1"/>
              <p:nvPr/>
            </p:nvSpPr>
            <p:spPr>
              <a:xfrm>
                <a:off x="1354030" y="6252664"/>
                <a:ext cx="9483940" cy="380425"/>
              </a:xfrm>
              <a:prstGeom prst="rect">
                <a:avLst/>
              </a:prstGeom>
              <a:noFill/>
            </p:spPr>
            <p:txBody>
              <a:bodyPr wrap="square">
                <a:spAutoFit/>
              </a:bodyPr>
              <a:lstStyle/>
              <a:p>
                <a:pPr algn="ctr"/>
                <a:r>
                  <a:rPr lang="es-ES" sz="1600" dirty="0">
                    <a:solidFill>
                      <a:schemeClr val="tx1"/>
                    </a:solidFill>
                  </a:rPr>
                  <a:t>Overall, </a:t>
                </a:r>
                <a:r>
                  <a:rPr lang="es-ES" sz="1600" dirty="0" err="1">
                    <a:solidFill>
                      <a:schemeClr val="tx1"/>
                    </a:solidFill>
                  </a:rPr>
                  <a:t>the</a:t>
                </a:r>
                <a:r>
                  <a:rPr lang="es-ES" sz="1600" dirty="0">
                    <a:solidFill>
                      <a:schemeClr val="tx1"/>
                    </a:solidFill>
                  </a:rPr>
                  <a:t> </a:t>
                </a:r>
                <a:r>
                  <a:rPr lang="es-ES" sz="1600" dirty="0" err="1">
                    <a:solidFill>
                      <a:schemeClr val="tx1"/>
                    </a:solidFill>
                  </a:rPr>
                  <a:t>approach</a:t>
                </a:r>
                <a:r>
                  <a:rPr lang="es-ES" sz="1600" dirty="0">
                    <a:solidFill>
                      <a:schemeClr val="tx1"/>
                    </a:solidFill>
                  </a:rPr>
                  <a:t> </a:t>
                </a:r>
                <a:r>
                  <a:rPr lang="es-ES" sz="1600" dirty="0" err="1">
                    <a:solidFill>
                      <a:schemeClr val="tx1"/>
                    </a:solidFill>
                  </a:rPr>
                  <a:t>contains</a:t>
                </a:r>
                <a:r>
                  <a:rPr lang="es-ES" sz="1600" dirty="0">
                    <a:solidFill>
                      <a:schemeClr val="tx1"/>
                    </a:solidFill>
                  </a:rPr>
                  <a:t> </a:t>
                </a:r>
                <a:r>
                  <a:rPr lang="es-ES" sz="1600" b="1" dirty="0"/>
                  <a:t>9 free </a:t>
                </a:r>
                <a:r>
                  <a:rPr lang="es-ES" sz="1600" b="1" dirty="0" err="1"/>
                  <a:t>parameters</a:t>
                </a:r>
                <a:r>
                  <a:rPr lang="es-ES" sz="1600" dirty="0">
                    <a:solidFill>
                      <a:schemeClr val="tx1"/>
                    </a:solidFill>
                  </a:rPr>
                  <a:t>: </a:t>
                </a:r>
                <a14:m>
                  <m:oMath xmlns:m="http://schemas.openxmlformats.org/officeDocument/2006/math">
                    <m:sSubSup>
                      <m:sSubSupPr>
                        <m:ctrlPr>
                          <a:rPr lang="es-ES" sz="1600" b="0" i="1" smtClean="0">
                            <a:solidFill>
                              <a:schemeClr val="tx1"/>
                            </a:solidFill>
                            <a:latin typeface="Cambria Math" panose="02040503050406030204" pitchFamily="18" charset="0"/>
                          </a:rPr>
                        </m:ctrlPr>
                      </m:sSubSupPr>
                      <m:e>
                        <m:r>
                          <a:rPr lang="es-ES" sz="1600" b="0" i="1" smtClean="0">
                            <a:solidFill>
                              <a:schemeClr val="tx1"/>
                            </a:solidFill>
                            <a:latin typeface="Cambria Math" panose="02040503050406030204" pitchFamily="18" charset="0"/>
                          </a:rPr>
                          <m:t>𝐴</m:t>
                        </m:r>
                      </m:e>
                      <m:sub>
                        <m:r>
                          <a:rPr lang="es-ES" sz="1600" b="0" i="1" smtClean="0">
                            <a:solidFill>
                              <a:schemeClr val="tx1"/>
                            </a:solidFill>
                            <a:latin typeface="Cambria Math" panose="02040503050406030204" pitchFamily="18" charset="0"/>
                          </a:rPr>
                          <m:t>𝐸</m:t>
                        </m:r>
                      </m:sub>
                      <m:sup>
                        <m:r>
                          <a:rPr lang="es-ES" sz="1600" b="0" i="1" smtClean="0">
                            <a:solidFill>
                              <a:schemeClr val="tx1"/>
                            </a:solidFill>
                            <a:latin typeface="Cambria Math" panose="02040503050406030204" pitchFamily="18" charset="0"/>
                          </a:rPr>
                          <m:t>𝑠</m:t>
                        </m:r>
                      </m:sup>
                    </m:sSubSup>
                    <m:r>
                      <a:rPr lang="es-ES" sz="1600" b="0" i="1" smtClean="0">
                        <a:solidFill>
                          <a:schemeClr val="tx1"/>
                        </a:solidFill>
                        <a:latin typeface="Cambria Math" panose="02040503050406030204" pitchFamily="18" charset="0"/>
                      </a:rPr>
                      <m:t>, </m:t>
                    </m:r>
                    <m:sSubSup>
                      <m:sSubSupPr>
                        <m:ctrlPr>
                          <a:rPr lang="es-ES" sz="1600" b="0" i="1" smtClean="0">
                            <a:solidFill>
                              <a:schemeClr val="tx1"/>
                            </a:solidFill>
                            <a:latin typeface="Cambria Math" panose="02040503050406030204" pitchFamily="18" charset="0"/>
                          </a:rPr>
                        </m:ctrlPr>
                      </m:sSubSupPr>
                      <m:e>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𝐴</m:t>
                        </m:r>
                      </m:e>
                      <m:sub>
                        <m:r>
                          <a:rPr lang="es-ES" sz="1600" b="0" i="1" smtClean="0">
                            <a:solidFill>
                              <a:schemeClr val="tx1"/>
                            </a:solidFill>
                            <a:latin typeface="Cambria Math" panose="02040503050406030204" pitchFamily="18" charset="0"/>
                          </a:rPr>
                          <m:t>𝐸</m:t>
                        </m:r>
                      </m:sub>
                      <m:sup>
                        <m:r>
                          <a:rPr lang="es-ES" sz="1600" b="0" i="1" smtClean="0">
                            <a:solidFill>
                              <a:schemeClr val="tx1"/>
                            </a:solidFill>
                            <a:latin typeface="Cambria Math" panose="02040503050406030204" pitchFamily="18" charset="0"/>
                          </a:rPr>
                          <m:t>𝑑</m:t>
                        </m:r>
                      </m:sup>
                    </m:sSubSup>
                    <m:r>
                      <a:rPr lang="es-ES" sz="1600" b="0" i="1" smtClean="0">
                        <a:solidFill>
                          <a:schemeClr val="tx1"/>
                        </a:solidFill>
                        <a:latin typeface="Cambria Math" panose="02040503050406030204" pitchFamily="18" charset="0"/>
                      </a:rPr>
                      <m:t>, </m:t>
                    </m:r>
                    <m:sSubSup>
                      <m:sSubSupPr>
                        <m:ctrlPr>
                          <a:rPr lang="es-ES" sz="1600" b="0" i="1" smtClean="0">
                            <a:solidFill>
                              <a:schemeClr val="tx1"/>
                            </a:solidFill>
                            <a:latin typeface="Cambria Math" panose="02040503050406030204" pitchFamily="18" charset="0"/>
                          </a:rPr>
                        </m:ctrlPr>
                      </m:sSubSupPr>
                      <m:e>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𝐴</m:t>
                        </m:r>
                      </m:e>
                      <m:sub>
                        <m:r>
                          <a:rPr lang="es-ES" sz="1600" b="0" i="1" smtClean="0">
                            <a:solidFill>
                              <a:schemeClr val="tx1"/>
                            </a:solidFill>
                            <a:latin typeface="Cambria Math" panose="02040503050406030204" pitchFamily="18" charset="0"/>
                          </a:rPr>
                          <m:t>𝐸</m:t>
                        </m:r>
                      </m:sub>
                      <m:sup>
                        <m:r>
                          <a:rPr lang="es-ES" sz="1600" b="0" i="1" smtClean="0">
                            <a:solidFill>
                              <a:schemeClr val="tx1"/>
                            </a:solidFill>
                            <a:latin typeface="Cambria Math" panose="02040503050406030204" pitchFamily="18" charset="0"/>
                          </a:rPr>
                          <m:t>𝑐𝑚𝑏</m:t>
                        </m:r>
                      </m:sup>
                    </m:sSubSup>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𝛽</m:t>
                    </m:r>
                    <m:r>
                      <a:rPr lang="es-ES" sz="1600" b="0" i="1" smtClean="0">
                        <a:solidFill>
                          <a:schemeClr val="tx1"/>
                        </a:solidFill>
                        <a:latin typeface="Cambria Math" panose="02040503050406030204" pitchFamily="18" charset="0"/>
                      </a:rPr>
                      <m:t>, </m:t>
                    </m:r>
                    <m:sSub>
                      <m:sSubPr>
                        <m:ctrlPr>
                          <a:rPr lang="es-ES" sz="1600" b="0" i="1" smtClean="0">
                            <a:solidFill>
                              <a:schemeClr val="tx1"/>
                            </a:solidFill>
                            <a:latin typeface="Cambria Math" panose="02040503050406030204" pitchFamily="18" charset="0"/>
                          </a:rPr>
                        </m:ctrlPr>
                      </m:sSubPr>
                      <m:e>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𝑇</m:t>
                        </m:r>
                      </m:e>
                      <m:sub>
                        <m:r>
                          <a:rPr lang="es-ES" sz="1600" b="0" i="1" smtClean="0">
                            <a:solidFill>
                              <a:schemeClr val="tx1"/>
                            </a:solidFill>
                            <a:latin typeface="Cambria Math" panose="02040503050406030204" pitchFamily="18" charset="0"/>
                          </a:rPr>
                          <m:t>𝑑</m:t>
                        </m:r>
                      </m:sub>
                    </m:sSub>
                    <m:r>
                      <a:rPr lang="es-ES" sz="1600" b="0" i="1" smtClean="0">
                        <a:solidFill>
                          <a:schemeClr val="tx1"/>
                        </a:solidFill>
                        <a:latin typeface="Cambria Math" panose="02040503050406030204" pitchFamily="18" charset="0"/>
                      </a:rPr>
                      <m:t>, </m:t>
                    </m:r>
                    <m:r>
                      <a:rPr lang="es-ES" sz="1600" b="0" i="1" smtClean="0">
                        <a:solidFill>
                          <a:schemeClr val="tx1"/>
                        </a:solidFill>
                        <a:latin typeface="Cambria Math" panose="02040503050406030204" pitchFamily="18" charset="0"/>
                      </a:rPr>
                      <m:t>𝛼</m:t>
                    </m:r>
                    <m:r>
                      <a:rPr lang="es-ES" sz="1600" b="0" i="1" smtClean="0">
                        <a:solidFill>
                          <a:schemeClr val="tx1"/>
                        </a:solidFill>
                        <a:latin typeface="Cambria Math" panose="02040503050406030204" pitchFamily="18" charset="0"/>
                      </a:rPr>
                      <m:t>, </m:t>
                    </m:r>
                    <m:sSubSup>
                      <m:sSubSupPr>
                        <m:ctrlPr>
                          <a:rPr lang="es-ES" sz="1600" i="1">
                            <a:solidFill>
                              <a:schemeClr val="tx1"/>
                            </a:solidFill>
                            <a:latin typeface="Cambria Math" panose="02040503050406030204" pitchFamily="18" charset="0"/>
                          </a:rPr>
                        </m:ctrlPr>
                      </m:sSubSupPr>
                      <m:e>
                        <m:r>
                          <a:rPr lang="es-ES" sz="1600" b="0" i="1" smtClean="0">
                            <a:solidFill>
                              <a:schemeClr val="tx1"/>
                            </a:solidFill>
                            <a:latin typeface="Cambria Math" panose="02040503050406030204" pitchFamily="18" charset="0"/>
                          </a:rPr>
                          <m:t> </m:t>
                        </m:r>
                        <m:r>
                          <a:rPr lang="es-ES" sz="1600" i="1">
                            <a:solidFill>
                              <a:schemeClr val="tx1"/>
                            </a:solidFill>
                            <a:latin typeface="Cambria Math" panose="02040503050406030204" pitchFamily="18" charset="0"/>
                          </a:rPr>
                          <m:t>𝐴</m:t>
                        </m:r>
                      </m:e>
                      <m:sub>
                        <m:r>
                          <a:rPr lang="es-ES" sz="1600" b="0" i="1" smtClean="0">
                            <a:solidFill>
                              <a:schemeClr val="tx1"/>
                            </a:solidFill>
                            <a:latin typeface="Cambria Math" panose="02040503050406030204" pitchFamily="18" charset="0"/>
                          </a:rPr>
                          <m:t>𝐵</m:t>
                        </m:r>
                      </m:sub>
                      <m:sup>
                        <m:r>
                          <a:rPr lang="es-ES" sz="1600" b="0" i="1" smtClean="0">
                            <a:solidFill>
                              <a:schemeClr val="tx1"/>
                            </a:solidFill>
                            <a:latin typeface="Cambria Math" panose="02040503050406030204" pitchFamily="18" charset="0"/>
                          </a:rPr>
                          <m:t>𝑠</m:t>
                        </m:r>
                      </m:sup>
                    </m:sSubSup>
                    <m:r>
                      <a:rPr lang="es-ES" sz="1600" i="1">
                        <a:solidFill>
                          <a:schemeClr val="tx1"/>
                        </a:solidFill>
                        <a:latin typeface="Cambria Math" panose="02040503050406030204" pitchFamily="18" charset="0"/>
                      </a:rPr>
                      <m:t>, </m:t>
                    </m:r>
                    <m:sSubSup>
                      <m:sSubSupPr>
                        <m:ctrlPr>
                          <a:rPr lang="es-ES" sz="1600" i="1">
                            <a:solidFill>
                              <a:schemeClr val="tx1"/>
                            </a:solidFill>
                            <a:latin typeface="Cambria Math" panose="02040503050406030204" pitchFamily="18" charset="0"/>
                          </a:rPr>
                        </m:ctrlPr>
                      </m:sSubSupPr>
                      <m:e>
                        <m:r>
                          <a:rPr lang="es-ES" sz="1600" b="0" i="1" smtClean="0">
                            <a:solidFill>
                              <a:schemeClr val="tx1"/>
                            </a:solidFill>
                            <a:latin typeface="Cambria Math" panose="02040503050406030204" pitchFamily="18" charset="0"/>
                          </a:rPr>
                          <m:t> </m:t>
                        </m:r>
                        <m:r>
                          <a:rPr lang="es-ES" sz="1600" i="1">
                            <a:solidFill>
                              <a:schemeClr val="tx1"/>
                            </a:solidFill>
                            <a:latin typeface="Cambria Math" panose="02040503050406030204" pitchFamily="18" charset="0"/>
                          </a:rPr>
                          <m:t>𝐴</m:t>
                        </m:r>
                      </m:e>
                      <m:sub>
                        <m:r>
                          <a:rPr lang="es-ES" sz="1600" b="0" i="1" smtClean="0">
                            <a:solidFill>
                              <a:schemeClr val="tx1"/>
                            </a:solidFill>
                            <a:latin typeface="Cambria Math" panose="02040503050406030204" pitchFamily="18" charset="0"/>
                          </a:rPr>
                          <m:t>𝐵</m:t>
                        </m:r>
                      </m:sub>
                      <m:sup>
                        <m:r>
                          <a:rPr lang="es-ES" sz="1600" b="0" i="1" smtClean="0">
                            <a:solidFill>
                              <a:schemeClr val="tx1"/>
                            </a:solidFill>
                            <a:latin typeface="Cambria Math" panose="02040503050406030204" pitchFamily="18" charset="0"/>
                          </a:rPr>
                          <m:t>𝑑</m:t>
                        </m:r>
                      </m:sup>
                    </m:sSubSup>
                    <m:r>
                      <a:rPr lang="es-ES" sz="1600" i="1">
                        <a:solidFill>
                          <a:schemeClr val="tx1"/>
                        </a:solidFill>
                        <a:latin typeface="Cambria Math" panose="02040503050406030204" pitchFamily="18" charset="0"/>
                      </a:rPr>
                      <m:t>, </m:t>
                    </m:r>
                    <m:sSubSup>
                      <m:sSubSupPr>
                        <m:ctrlPr>
                          <a:rPr lang="es-ES" sz="1600" i="1">
                            <a:solidFill>
                              <a:schemeClr val="tx1"/>
                            </a:solidFill>
                            <a:latin typeface="Cambria Math" panose="02040503050406030204" pitchFamily="18" charset="0"/>
                          </a:rPr>
                        </m:ctrlPr>
                      </m:sSubSupPr>
                      <m:e>
                        <m:r>
                          <a:rPr lang="es-ES" sz="1600" b="0" i="1" smtClean="0">
                            <a:solidFill>
                              <a:schemeClr val="tx1"/>
                            </a:solidFill>
                            <a:latin typeface="Cambria Math" panose="02040503050406030204" pitchFamily="18" charset="0"/>
                          </a:rPr>
                          <m:t> </m:t>
                        </m:r>
                        <m:r>
                          <a:rPr lang="es-ES" sz="1600" i="1">
                            <a:solidFill>
                              <a:schemeClr val="tx1"/>
                            </a:solidFill>
                            <a:latin typeface="Cambria Math" panose="02040503050406030204" pitchFamily="18" charset="0"/>
                          </a:rPr>
                          <m:t>𝐴</m:t>
                        </m:r>
                      </m:e>
                      <m:sub>
                        <m:r>
                          <a:rPr lang="es-ES" sz="1600" b="0" i="1" smtClean="0">
                            <a:solidFill>
                              <a:schemeClr val="tx1"/>
                            </a:solidFill>
                            <a:latin typeface="Cambria Math" panose="02040503050406030204" pitchFamily="18" charset="0"/>
                          </a:rPr>
                          <m:t>𝐵</m:t>
                        </m:r>
                      </m:sub>
                      <m:sup>
                        <m:r>
                          <a:rPr lang="es-ES" sz="1600" b="0" i="1" smtClean="0">
                            <a:solidFill>
                              <a:schemeClr val="tx1"/>
                            </a:solidFill>
                            <a:latin typeface="Cambria Math" panose="02040503050406030204" pitchFamily="18" charset="0"/>
                          </a:rPr>
                          <m:t>𝑐𝑚𝑏</m:t>
                        </m:r>
                      </m:sup>
                    </m:sSubSup>
                  </m:oMath>
                </a14:m>
                <a:r>
                  <a:rPr lang="es-ES" sz="1800" dirty="0">
                    <a:solidFill>
                      <a:schemeClr val="tx1"/>
                    </a:solidFill>
                    <a:latin typeface="Raleway" pitchFamily="2" charset="0"/>
                  </a:rPr>
                  <a:t>.</a:t>
                </a:r>
              </a:p>
            </p:txBody>
          </p:sp>
        </mc:Choice>
        <mc:Fallback xmlns="">
          <p:sp>
            <p:nvSpPr>
              <p:cNvPr id="77" name="CuadroTexto 76">
                <a:extLst>
                  <a:ext uri="{FF2B5EF4-FFF2-40B4-BE49-F238E27FC236}">
                    <a16:creationId xmlns:a16="http://schemas.microsoft.com/office/drawing/2014/main" id="{7DBBC3E1-3A84-9506-DB67-B38E3C35D90B}"/>
                  </a:ext>
                </a:extLst>
              </p:cNvPr>
              <p:cNvSpPr txBox="1">
                <a:spLocks noRot="1" noChangeAspect="1" noMove="1" noResize="1" noEditPoints="1" noAdjustHandles="1" noChangeArrowheads="1" noChangeShapeType="1" noTextEdit="1"/>
              </p:cNvSpPr>
              <p:nvPr/>
            </p:nvSpPr>
            <p:spPr>
              <a:xfrm>
                <a:off x="1354030" y="6252664"/>
                <a:ext cx="9483940" cy="380425"/>
              </a:xfrm>
              <a:prstGeom prst="rect">
                <a:avLst/>
              </a:prstGeom>
              <a:blipFill>
                <a:blip r:embed="rId9"/>
                <a:stretch>
                  <a:fillRect t="-9677" b="-22581"/>
                </a:stretch>
              </a:blipFill>
            </p:spPr>
            <p:txBody>
              <a:bodyPr/>
              <a:lstStyle/>
              <a:p>
                <a:r>
                  <a:rPr lang="es-ES">
                    <a:noFill/>
                  </a:rPr>
                  <a:t> </a:t>
                </a:r>
              </a:p>
            </p:txBody>
          </p:sp>
        </mc:Fallback>
      </mc:AlternateContent>
      <p:sp>
        <p:nvSpPr>
          <p:cNvPr id="79" name="CuadroTexto 78">
            <a:extLst>
              <a:ext uri="{FF2B5EF4-FFF2-40B4-BE49-F238E27FC236}">
                <a16:creationId xmlns:a16="http://schemas.microsoft.com/office/drawing/2014/main" id="{6911EDE5-A774-6174-E69B-66AF7160E97D}"/>
              </a:ext>
            </a:extLst>
          </p:cNvPr>
          <p:cNvSpPr txBox="1"/>
          <p:nvPr/>
        </p:nvSpPr>
        <p:spPr>
          <a:xfrm>
            <a:off x="1675431" y="5826038"/>
            <a:ext cx="739305" cy="338554"/>
          </a:xfrm>
          <a:prstGeom prst="rect">
            <a:avLst/>
          </a:prstGeom>
          <a:noFill/>
        </p:spPr>
        <p:txBody>
          <a:bodyPr wrap="none" rtlCol="0">
            <a:spAutoFit/>
          </a:bodyPr>
          <a:lstStyle/>
          <a:p>
            <a:r>
              <a:rPr lang="es-ES" sz="1600" b="1" dirty="0" err="1"/>
              <a:t>Eqs</a:t>
            </a:r>
            <a:r>
              <a:rPr lang="es-ES" sz="1600" b="1" dirty="0"/>
              <a:t> 1.</a:t>
            </a:r>
          </a:p>
        </p:txBody>
      </p:sp>
      <p:grpSp>
        <p:nvGrpSpPr>
          <p:cNvPr id="5" name="Grupo 4">
            <a:extLst>
              <a:ext uri="{FF2B5EF4-FFF2-40B4-BE49-F238E27FC236}">
                <a16:creationId xmlns:a16="http://schemas.microsoft.com/office/drawing/2014/main" id="{5520AE26-D2DC-DF17-98F0-5CF5C23EC53D}"/>
              </a:ext>
            </a:extLst>
          </p:cNvPr>
          <p:cNvGrpSpPr/>
          <p:nvPr/>
        </p:nvGrpSpPr>
        <p:grpSpPr>
          <a:xfrm>
            <a:off x="11374697" y="6320431"/>
            <a:ext cx="854965" cy="477804"/>
            <a:chOff x="11374697" y="6320431"/>
            <a:chExt cx="854965" cy="477804"/>
          </a:xfrm>
        </p:grpSpPr>
        <p:sp>
          <p:nvSpPr>
            <p:cNvPr id="6" name="Rectángulo: esquinas redondeadas 5">
              <a:extLst>
                <a:ext uri="{FF2B5EF4-FFF2-40B4-BE49-F238E27FC236}">
                  <a16:creationId xmlns:a16="http://schemas.microsoft.com/office/drawing/2014/main" id="{83D8EA3D-327F-C706-A100-729E8E125497}"/>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4F73E780-9B28-14B2-7C36-04F54675C7E4}"/>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9/20</a:t>
              </a:r>
            </a:p>
          </p:txBody>
        </p:sp>
      </p:grpSp>
    </p:spTree>
    <p:extLst>
      <p:ext uri="{BB962C8B-B14F-4D97-AF65-F5344CB8AC3E}">
        <p14:creationId xmlns:p14="http://schemas.microsoft.com/office/powerpoint/2010/main" val="22016831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The image outlines a presentation on CMB polarization, the tensor to scalar ratio, and a research project including objectives, methodology, preliminary results, and conclusions.&#10;&#10;El contenido generado por IA puede ser incorrecto.">
            <a:extLst>
              <a:ext uri="{FF2B5EF4-FFF2-40B4-BE49-F238E27FC236}">
                <a16:creationId xmlns:a16="http://schemas.microsoft.com/office/drawing/2014/main" id="{CC671785-3B1B-9C99-5047-A7214848C3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861035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C428C-74A9-CA26-05C2-6BE74B5E2869}"/>
            </a:ext>
          </a:extLst>
        </p:cNvPr>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894074CC-7C04-E085-0C1F-D29EE7918D19}"/>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CBBBA957-8097-498B-AB4D-0735E99B98F7}"/>
              </a:ext>
            </a:extLst>
          </p:cNvPr>
          <p:cNvSpPr>
            <a:spLocks noGrp="1"/>
          </p:cNvSpPr>
          <p:nvPr>
            <p:ph type="title"/>
          </p:nvPr>
        </p:nvSpPr>
        <p:spPr/>
        <p:txBody>
          <a:bodyPr/>
          <a:lstStyle/>
          <a:p>
            <a:r>
              <a:rPr lang="es-ES" dirty="0" err="1">
                <a:solidFill>
                  <a:schemeClr val="bg1"/>
                </a:solidFill>
              </a:rPr>
              <a:t>My</a:t>
            </a:r>
            <a:r>
              <a:rPr lang="es-ES" dirty="0">
                <a:solidFill>
                  <a:schemeClr val="bg1"/>
                </a:solidFill>
              </a:rPr>
              <a:t> </a:t>
            </a:r>
            <a:r>
              <a:rPr lang="es-ES" dirty="0" err="1">
                <a:solidFill>
                  <a:schemeClr val="bg1"/>
                </a:solidFill>
              </a:rPr>
              <a:t>project</a:t>
            </a:r>
            <a:endParaRPr lang="es-ES" dirty="0">
              <a:solidFill>
                <a:schemeClr val="bg1"/>
              </a:solidFill>
            </a:endParaRPr>
          </a:p>
        </p:txBody>
      </p:sp>
      <p:sp>
        <p:nvSpPr>
          <p:cNvPr id="3" name="Marcador de contenido 2">
            <a:extLst>
              <a:ext uri="{FF2B5EF4-FFF2-40B4-BE49-F238E27FC236}">
                <a16:creationId xmlns:a16="http://schemas.microsoft.com/office/drawing/2014/main" id="{BE911AA4-CF0F-E44E-D2B7-5D1A60E8478D}"/>
              </a:ext>
            </a:extLst>
          </p:cNvPr>
          <p:cNvSpPr>
            <a:spLocks noGrp="1"/>
          </p:cNvSpPr>
          <p:nvPr>
            <p:ph idx="1"/>
          </p:nvPr>
        </p:nvSpPr>
        <p:spPr>
          <a:xfrm>
            <a:off x="1070493" y="2203599"/>
            <a:ext cx="10051014" cy="2035151"/>
          </a:xfrm>
        </p:spPr>
        <p:txBody>
          <a:bodyPr>
            <a:noAutofit/>
          </a:bodyPr>
          <a:lstStyle/>
          <a:p>
            <a:pPr marL="0" indent="0" algn="ctr">
              <a:buNone/>
            </a:pPr>
            <a:r>
              <a:rPr lang="es-ES" sz="2600" dirty="0">
                <a:solidFill>
                  <a:prstClr val="black"/>
                </a:solidFill>
              </a:rPr>
              <a:t>The data </a:t>
            </a:r>
            <a:r>
              <a:rPr lang="es-ES" sz="2600" dirty="0" err="1">
                <a:solidFill>
                  <a:prstClr val="black"/>
                </a:solidFill>
              </a:rPr>
              <a:t>simulated</a:t>
            </a:r>
            <a:r>
              <a:rPr lang="es-ES" sz="2600" dirty="0">
                <a:solidFill>
                  <a:prstClr val="black"/>
                </a:solidFill>
              </a:rPr>
              <a:t> </a:t>
            </a:r>
            <a:r>
              <a:rPr lang="es-ES" sz="2600" dirty="0" err="1">
                <a:solidFill>
                  <a:prstClr val="black"/>
                </a:solidFill>
              </a:rPr>
              <a:t>for</a:t>
            </a:r>
            <a:r>
              <a:rPr lang="es-ES" sz="2600" dirty="0">
                <a:solidFill>
                  <a:prstClr val="black"/>
                </a:solidFill>
              </a:rPr>
              <a:t> training and </a:t>
            </a:r>
            <a:r>
              <a:rPr lang="es-ES" sz="2600" dirty="0" err="1">
                <a:solidFill>
                  <a:prstClr val="black"/>
                </a:solidFill>
              </a:rPr>
              <a:t>validating</a:t>
            </a:r>
            <a:r>
              <a:rPr lang="es-ES" sz="2600" dirty="0">
                <a:solidFill>
                  <a:prstClr val="black"/>
                </a:solidFill>
              </a:rPr>
              <a:t> </a:t>
            </a:r>
            <a:r>
              <a:rPr lang="es-ES" sz="2600" dirty="0" err="1">
                <a:solidFill>
                  <a:prstClr val="black"/>
                </a:solidFill>
              </a:rPr>
              <a:t>the</a:t>
            </a:r>
            <a:r>
              <a:rPr lang="es-ES" sz="2600" dirty="0">
                <a:solidFill>
                  <a:prstClr val="black"/>
                </a:solidFill>
              </a:rPr>
              <a:t> NN are </a:t>
            </a:r>
            <a:r>
              <a:rPr lang="es-ES" sz="2600" dirty="0" err="1">
                <a:solidFill>
                  <a:prstClr val="black"/>
                </a:solidFill>
              </a:rPr>
              <a:t>based</a:t>
            </a:r>
            <a:r>
              <a:rPr lang="es-ES" sz="2600" dirty="0">
                <a:solidFill>
                  <a:prstClr val="black"/>
                </a:solidFill>
              </a:rPr>
              <a:t> </a:t>
            </a:r>
            <a:r>
              <a:rPr lang="es-ES" sz="2600" dirty="0" err="1">
                <a:solidFill>
                  <a:prstClr val="black"/>
                </a:solidFill>
              </a:rPr>
              <a:t>on</a:t>
            </a:r>
            <a:r>
              <a:rPr lang="es-ES" sz="2600" dirty="0">
                <a:solidFill>
                  <a:prstClr val="black"/>
                </a:solidFill>
              </a:rPr>
              <a:t> </a:t>
            </a:r>
            <a:r>
              <a:rPr lang="es-ES" sz="2600" dirty="0" err="1">
                <a:solidFill>
                  <a:prstClr val="black"/>
                </a:solidFill>
              </a:rPr>
              <a:t>the</a:t>
            </a:r>
            <a:r>
              <a:rPr lang="es-ES" sz="2600" dirty="0">
                <a:solidFill>
                  <a:prstClr val="black"/>
                </a:solidFill>
              </a:rPr>
              <a:t> </a:t>
            </a:r>
            <a:r>
              <a:rPr lang="es-ES" sz="2600" dirty="0">
                <a:solidFill>
                  <a:srgbClr val="00B9D5"/>
                </a:solidFill>
              </a:rPr>
              <a:t>PICO </a:t>
            </a:r>
            <a:r>
              <a:rPr lang="es-ES" sz="2600" dirty="0" err="1">
                <a:solidFill>
                  <a:srgbClr val="00B9D5"/>
                </a:solidFill>
              </a:rPr>
              <a:t>satellite</a:t>
            </a:r>
            <a:r>
              <a:rPr lang="en-US" sz="2600" dirty="0">
                <a:solidFill>
                  <a:prstClr val="black"/>
                </a:solidFill>
              </a:rPr>
              <a:t>, a study funded by NASA featuring a highly sensitive imaging polarimeter designed to scan the sky for 5 years in </a:t>
            </a:r>
            <a:r>
              <a:rPr lang="en-US" sz="2600" b="1" dirty="0">
                <a:solidFill>
                  <a:prstClr val="black"/>
                </a:solidFill>
              </a:rPr>
              <a:t>21 </a:t>
            </a:r>
            <a:r>
              <a:rPr lang="es-ES" sz="2600" b="1" dirty="0" err="1">
                <a:solidFill>
                  <a:prstClr val="black"/>
                </a:solidFill>
              </a:rPr>
              <a:t>frequency</a:t>
            </a:r>
            <a:r>
              <a:rPr lang="es-ES" sz="2600" b="1" dirty="0">
                <a:solidFill>
                  <a:prstClr val="black"/>
                </a:solidFill>
              </a:rPr>
              <a:t> </a:t>
            </a:r>
            <a:r>
              <a:rPr lang="es-ES" sz="2600" b="1" dirty="0" err="1">
                <a:solidFill>
                  <a:prstClr val="black"/>
                </a:solidFill>
              </a:rPr>
              <a:t>bands</a:t>
            </a:r>
            <a:r>
              <a:rPr lang="en-US" sz="2600" dirty="0">
                <a:solidFill>
                  <a:prstClr val="black"/>
                </a:solidFill>
              </a:rPr>
              <a:t>. The key specifications used in this work are summarized in the next table.</a:t>
            </a:r>
          </a:p>
        </p:txBody>
      </p:sp>
      <mc:AlternateContent xmlns:mc="http://schemas.openxmlformats.org/markup-compatibility/2006" xmlns:a14="http://schemas.microsoft.com/office/drawing/2010/main">
        <mc:Choice Requires="a14">
          <p:graphicFrame>
            <p:nvGraphicFramePr>
              <p:cNvPr id="4" name="Tabla 3">
                <a:extLst>
                  <a:ext uri="{FF2B5EF4-FFF2-40B4-BE49-F238E27FC236}">
                    <a16:creationId xmlns:a16="http://schemas.microsoft.com/office/drawing/2014/main" id="{19A63620-F45C-5A5C-44F0-ADC0BABA3578}"/>
                  </a:ext>
                </a:extLst>
              </p:cNvPr>
              <p:cNvGraphicFramePr>
                <a:graphicFrameLocks noGrp="1"/>
              </p:cNvGraphicFramePr>
              <p:nvPr>
                <p:extLst>
                  <p:ext uri="{D42A27DB-BD31-4B8C-83A1-F6EECF244321}">
                    <p14:modId xmlns:p14="http://schemas.microsoft.com/office/powerpoint/2010/main" val="1980254930"/>
                  </p:ext>
                </p:extLst>
              </p:nvPr>
            </p:nvGraphicFramePr>
            <p:xfrm>
              <a:off x="579706" y="4394791"/>
              <a:ext cx="11032588" cy="1630109"/>
            </p:xfrm>
            <a:graphic>
              <a:graphicData uri="http://schemas.openxmlformats.org/drawingml/2006/table">
                <a:tbl>
                  <a:tblPr firstRow="1" bandRow="1">
                    <a:tableStyleId>{5C22544A-7EE6-4342-B048-85BDC9FD1C3A}</a:tableStyleId>
                  </a:tblPr>
                  <a:tblGrid>
                    <a:gridCol w="1637565">
                      <a:extLst>
                        <a:ext uri="{9D8B030D-6E8A-4147-A177-3AD203B41FA5}">
                          <a16:colId xmlns:a16="http://schemas.microsoft.com/office/drawing/2014/main" val="2905200981"/>
                        </a:ext>
                      </a:extLst>
                    </a:gridCol>
                    <a:gridCol w="442258">
                      <a:extLst>
                        <a:ext uri="{9D8B030D-6E8A-4147-A177-3AD203B41FA5}">
                          <a16:colId xmlns:a16="http://schemas.microsoft.com/office/drawing/2014/main" val="54088513"/>
                        </a:ext>
                      </a:extLst>
                    </a:gridCol>
                    <a:gridCol w="417300">
                      <a:extLst>
                        <a:ext uri="{9D8B030D-6E8A-4147-A177-3AD203B41FA5}">
                          <a16:colId xmlns:a16="http://schemas.microsoft.com/office/drawing/2014/main" val="962611901"/>
                        </a:ext>
                      </a:extLst>
                    </a:gridCol>
                    <a:gridCol w="449235">
                      <a:extLst>
                        <a:ext uri="{9D8B030D-6E8A-4147-A177-3AD203B41FA5}">
                          <a16:colId xmlns:a16="http://schemas.microsoft.com/office/drawing/2014/main" val="1933920457"/>
                        </a:ext>
                      </a:extLst>
                    </a:gridCol>
                    <a:gridCol w="449235">
                      <a:extLst>
                        <a:ext uri="{9D8B030D-6E8A-4147-A177-3AD203B41FA5}">
                          <a16:colId xmlns:a16="http://schemas.microsoft.com/office/drawing/2014/main" val="1460288080"/>
                        </a:ext>
                      </a:extLst>
                    </a:gridCol>
                    <a:gridCol w="449235">
                      <a:extLst>
                        <a:ext uri="{9D8B030D-6E8A-4147-A177-3AD203B41FA5}">
                          <a16:colId xmlns:a16="http://schemas.microsoft.com/office/drawing/2014/main" val="1098616017"/>
                        </a:ext>
                      </a:extLst>
                    </a:gridCol>
                    <a:gridCol w="449235">
                      <a:extLst>
                        <a:ext uri="{9D8B030D-6E8A-4147-A177-3AD203B41FA5}">
                          <a16:colId xmlns:a16="http://schemas.microsoft.com/office/drawing/2014/main" val="1277527279"/>
                        </a:ext>
                      </a:extLst>
                    </a:gridCol>
                    <a:gridCol w="449235">
                      <a:extLst>
                        <a:ext uri="{9D8B030D-6E8A-4147-A177-3AD203B41FA5}">
                          <a16:colId xmlns:a16="http://schemas.microsoft.com/office/drawing/2014/main" val="250159837"/>
                        </a:ext>
                      </a:extLst>
                    </a:gridCol>
                    <a:gridCol w="449235">
                      <a:extLst>
                        <a:ext uri="{9D8B030D-6E8A-4147-A177-3AD203B41FA5}">
                          <a16:colId xmlns:a16="http://schemas.microsoft.com/office/drawing/2014/main" val="1457880739"/>
                        </a:ext>
                      </a:extLst>
                    </a:gridCol>
                    <a:gridCol w="449235">
                      <a:extLst>
                        <a:ext uri="{9D8B030D-6E8A-4147-A177-3AD203B41FA5}">
                          <a16:colId xmlns:a16="http://schemas.microsoft.com/office/drawing/2014/main" val="4044674432"/>
                        </a:ext>
                      </a:extLst>
                    </a:gridCol>
                    <a:gridCol w="449235">
                      <a:extLst>
                        <a:ext uri="{9D8B030D-6E8A-4147-A177-3AD203B41FA5}">
                          <a16:colId xmlns:a16="http://schemas.microsoft.com/office/drawing/2014/main" val="2342002635"/>
                        </a:ext>
                      </a:extLst>
                    </a:gridCol>
                    <a:gridCol w="449235">
                      <a:extLst>
                        <a:ext uri="{9D8B030D-6E8A-4147-A177-3AD203B41FA5}">
                          <a16:colId xmlns:a16="http://schemas.microsoft.com/office/drawing/2014/main" val="2616174878"/>
                        </a:ext>
                      </a:extLst>
                    </a:gridCol>
                    <a:gridCol w="449235">
                      <a:extLst>
                        <a:ext uri="{9D8B030D-6E8A-4147-A177-3AD203B41FA5}">
                          <a16:colId xmlns:a16="http://schemas.microsoft.com/office/drawing/2014/main" val="1782815520"/>
                        </a:ext>
                      </a:extLst>
                    </a:gridCol>
                    <a:gridCol w="449235">
                      <a:extLst>
                        <a:ext uri="{9D8B030D-6E8A-4147-A177-3AD203B41FA5}">
                          <a16:colId xmlns:a16="http://schemas.microsoft.com/office/drawing/2014/main" val="428375172"/>
                        </a:ext>
                      </a:extLst>
                    </a:gridCol>
                    <a:gridCol w="449235">
                      <a:extLst>
                        <a:ext uri="{9D8B030D-6E8A-4147-A177-3AD203B41FA5}">
                          <a16:colId xmlns:a16="http://schemas.microsoft.com/office/drawing/2014/main" val="2403736714"/>
                        </a:ext>
                      </a:extLst>
                    </a:gridCol>
                    <a:gridCol w="449235">
                      <a:extLst>
                        <a:ext uri="{9D8B030D-6E8A-4147-A177-3AD203B41FA5}">
                          <a16:colId xmlns:a16="http://schemas.microsoft.com/office/drawing/2014/main" val="3561200870"/>
                        </a:ext>
                      </a:extLst>
                    </a:gridCol>
                    <a:gridCol w="449235">
                      <a:extLst>
                        <a:ext uri="{9D8B030D-6E8A-4147-A177-3AD203B41FA5}">
                          <a16:colId xmlns:a16="http://schemas.microsoft.com/office/drawing/2014/main" val="4177829555"/>
                        </a:ext>
                      </a:extLst>
                    </a:gridCol>
                    <a:gridCol w="449235">
                      <a:extLst>
                        <a:ext uri="{9D8B030D-6E8A-4147-A177-3AD203B41FA5}">
                          <a16:colId xmlns:a16="http://schemas.microsoft.com/office/drawing/2014/main" val="4166205251"/>
                        </a:ext>
                      </a:extLst>
                    </a:gridCol>
                    <a:gridCol w="449235">
                      <a:extLst>
                        <a:ext uri="{9D8B030D-6E8A-4147-A177-3AD203B41FA5}">
                          <a16:colId xmlns:a16="http://schemas.microsoft.com/office/drawing/2014/main" val="3938748522"/>
                        </a:ext>
                      </a:extLst>
                    </a:gridCol>
                    <a:gridCol w="449235">
                      <a:extLst>
                        <a:ext uri="{9D8B030D-6E8A-4147-A177-3AD203B41FA5}">
                          <a16:colId xmlns:a16="http://schemas.microsoft.com/office/drawing/2014/main" val="862495986"/>
                        </a:ext>
                      </a:extLst>
                    </a:gridCol>
                    <a:gridCol w="449235">
                      <a:extLst>
                        <a:ext uri="{9D8B030D-6E8A-4147-A177-3AD203B41FA5}">
                          <a16:colId xmlns:a16="http://schemas.microsoft.com/office/drawing/2014/main" val="186492958"/>
                        </a:ext>
                      </a:extLst>
                    </a:gridCol>
                    <a:gridCol w="449235">
                      <a:extLst>
                        <a:ext uri="{9D8B030D-6E8A-4147-A177-3AD203B41FA5}">
                          <a16:colId xmlns:a16="http://schemas.microsoft.com/office/drawing/2014/main" val="989910209"/>
                        </a:ext>
                      </a:extLst>
                    </a:gridCol>
                  </a:tblGrid>
                  <a:tr h="262977">
                    <a:tc>
                      <a:txBody>
                        <a:bodyPr/>
                        <a:lstStyle/>
                        <a:p>
                          <a:pPr algn="ctr"/>
                          <a:r>
                            <a:rPr lang="es-ES" sz="1400" dirty="0">
                              <a:solidFill>
                                <a:schemeClr val="tx1"/>
                              </a:solidFill>
                              <a:latin typeface="+mn-lt"/>
                            </a:rPr>
                            <a:t>Frequency [</a:t>
                          </a:r>
                          <a14:m>
                            <m:oMath xmlns:m="http://schemas.openxmlformats.org/officeDocument/2006/math">
                              <m:r>
                                <a:rPr lang="es-ES" sz="1400" b="1" i="0" smtClean="0">
                                  <a:solidFill>
                                    <a:schemeClr val="tx1"/>
                                  </a:solidFill>
                                  <a:latin typeface="Cambria Math" panose="02040503050406030204" pitchFamily="18" charset="0"/>
                                </a:rPr>
                                <m:t>𝐆𝐇𝐳</m:t>
                              </m:r>
                            </m:oMath>
                          </a14:m>
                          <a:r>
                            <a:rPr lang="es-ES" sz="1400" dirty="0">
                              <a:solidFill>
                                <a:schemeClr val="tx1"/>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52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90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108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129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155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186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223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268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385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555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666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799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8926218"/>
                      </a:ext>
                    </a:extLst>
                  </a:tr>
                  <a:tr h="370840">
                    <a:tc>
                      <a:txBody>
                        <a:bodyPr/>
                        <a:lstStyle/>
                        <a:p>
                          <a:pPr algn="ctr"/>
                          <a:r>
                            <a:rPr lang="es-ES" sz="1400" b="1" dirty="0">
                              <a:solidFill>
                                <a:schemeClr val="tx1"/>
                              </a:solidFill>
                              <a:latin typeface="+mn-lt"/>
                            </a:rPr>
                            <a:t>FWHM [</a:t>
                          </a:r>
                          <a14:m>
                            <m:oMath xmlns:m="http://schemas.openxmlformats.org/officeDocument/2006/math">
                              <m:r>
                                <a:rPr lang="es-ES" sz="1400" b="1" i="0" smtClean="0">
                                  <a:solidFill>
                                    <a:schemeClr val="tx1"/>
                                  </a:solidFill>
                                  <a:latin typeface="Cambria Math" panose="02040503050406030204" pitchFamily="18" charset="0"/>
                                </a:rPr>
                                <m:t>𝐚𝐫𝐜𝐦𝐢𝐧</m:t>
                              </m:r>
                            </m:oMath>
                          </a14:m>
                          <a:r>
                            <a:rPr lang="es-ES" sz="1400" b="1" dirty="0">
                              <a:solidFill>
                                <a:schemeClr val="tx1"/>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38.4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32.0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28.3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22.2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18.4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a:solidFill>
                                <a:schemeClr val="dk1"/>
                              </a:solidFill>
                              <a:latin typeface="+mn-lt"/>
                              <a:ea typeface="+mn-ea"/>
                              <a:cs typeface="+mn-cs"/>
                            </a:rPr>
                            <a:t>12.8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10.7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a:solidFill>
                                <a:schemeClr val="dk1"/>
                              </a:solidFill>
                              <a:latin typeface="+mn-lt"/>
                              <a:ea typeface="+mn-ea"/>
                              <a:cs typeface="+mn-cs"/>
                            </a:rPr>
                            <a:t>9.5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0460819"/>
                      </a:ext>
                    </a:extLst>
                  </a:tr>
                  <a:tr h="370840">
                    <a:tc>
                      <a:txBody>
                        <a:bodyPr/>
                        <a:lstStyle/>
                        <a:p>
                          <a:pPr algn="ctr"/>
                          <a:r>
                            <a:rPr lang="es-ES" sz="1400" b="1" dirty="0">
                              <a:solidFill>
                                <a:schemeClr val="tx1"/>
                              </a:solidFill>
                              <a:latin typeface="+mn-lt"/>
                            </a:rPr>
                            <a:t>Instrumental </a:t>
                          </a:r>
                          <a:r>
                            <a:rPr lang="es-ES" sz="1400" b="1" dirty="0" err="1">
                              <a:solidFill>
                                <a:schemeClr val="tx1"/>
                              </a:solidFill>
                              <a:latin typeface="+mn-lt"/>
                            </a:rPr>
                            <a:t>noise</a:t>
                          </a:r>
                          <a:r>
                            <a:rPr lang="es-ES" sz="1400" b="1" dirty="0">
                              <a:solidFill>
                                <a:schemeClr val="tx1"/>
                              </a:solidFill>
                              <a:latin typeface="+mn-lt"/>
                            </a:rPr>
                            <a:t> </a:t>
                          </a:r>
                        </a:p>
                        <a:p>
                          <a:pPr algn="ctr"/>
                          <a:r>
                            <a:rPr lang="es-ES" sz="1400" b="1" dirty="0">
                              <a:solidFill>
                                <a:schemeClr val="tx1"/>
                              </a:solidFill>
                              <a:latin typeface="+mn-lt"/>
                            </a:rPr>
                            <a:t>[</a:t>
                          </a:r>
                          <a14:m>
                            <m:oMath xmlns:m="http://schemas.openxmlformats.org/officeDocument/2006/math">
                              <m:r>
                                <a:rPr lang="es-ES" sz="1400" b="1" i="1" dirty="0" smtClean="0">
                                  <a:solidFill>
                                    <a:schemeClr val="tx1"/>
                                  </a:solidFill>
                                  <a:latin typeface="Cambria Math" panose="02040503050406030204" pitchFamily="18" charset="0"/>
                                </a:rPr>
                                <m:t>𝝁</m:t>
                              </m:r>
                              <m:sSub>
                                <m:sSubPr>
                                  <m:ctrlPr>
                                    <a:rPr lang="es-ES" sz="1400" b="1" i="1" dirty="0" smtClean="0">
                                      <a:solidFill>
                                        <a:schemeClr val="tx1"/>
                                      </a:solidFill>
                                      <a:latin typeface="Cambria Math" panose="02040503050406030204" pitchFamily="18" charset="0"/>
                                    </a:rPr>
                                  </m:ctrlPr>
                                </m:sSubPr>
                                <m:e>
                                  <m:r>
                                    <m:rPr>
                                      <m:nor/>
                                    </m:rPr>
                                    <a:rPr lang="es-ES" sz="1400" b="1" i="0" dirty="0" smtClean="0">
                                      <a:solidFill>
                                        <a:schemeClr val="tx1"/>
                                      </a:solidFill>
                                      <a:latin typeface="+mn-lt"/>
                                    </a:rPr>
                                    <m:t>K</m:t>
                                  </m:r>
                                </m:e>
                                <m:sub>
                                  <m:r>
                                    <m:rPr>
                                      <m:nor/>
                                    </m:rPr>
                                    <a:rPr lang="es-ES" sz="1400" b="1" i="0" dirty="0" smtClean="0">
                                      <a:solidFill>
                                        <a:schemeClr val="tx1"/>
                                      </a:solidFill>
                                      <a:latin typeface="+mn-lt"/>
                                    </a:rPr>
                                    <m:t>CMB</m:t>
                                  </m:r>
                                </m:sub>
                              </m:sSub>
                              <m:r>
                                <a:rPr lang="es-ES" sz="1400" b="1" i="1" dirty="0" smtClean="0">
                                  <a:solidFill>
                                    <a:schemeClr val="tx1"/>
                                  </a:solidFill>
                                  <a:latin typeface="Cambria Math" panose="02040503050406030204" pitchFamily="18" charset="0"/>
                                  <a:ea typeface="Cambria Math" panose="02040503050406030204" pitchFamily="18" charset="0"/>
                                </a:rPr>
                                <m:t>∙</m:t>
                              </m:r>
                              <m:r>
                                <a:rPr lang="es-ES" sz="1400" b="1" i="0" dirty="0" smtClean="0">
                                  <a:solidFill>
                                    <a:schemeClr val="tx1"/>
                                  </a:solidFill>
                                  <a:latin typeface="Cambria Math" panose="02040503050406030204" pitchFamily="18" charset="0"/>
                                  <a:ea typeface="Cambria Math" panose="02040503050406030204" pitchFamily="18" charset="0"/>
                                </a:rPr>
                                <m:t>𝐚𝐫𝐜𝐦𝐢𝐧</m:t>
                              </m:r>
                            </m:oMath>
                          </a14:m>
                          <a:r>
                            <a:rPr lang="es-ES" sz="1400" b="1" dirty="0">
                              <a:solidFill>
                                <a:schemeClr val="tx1"/>
                              </a:solidFill>
                              <a:latin typeface="+mn-lt"/>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23.9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18.4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12.4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5.7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5.4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9.1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45.8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177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1050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1088351"/>
                      </a:ext>
                    </a:extLst>
                  </a:tr>
                </a:tbl>
              </a:graphicData>
            </a:graphic>
          </p:graphicFrame>
        </mc:Choice>
        <mc:Fallback xmlns="">
          <p:graphicFrame>
            <p:nvGraphicFramePr>
              <p:cNvPr id="4" name="Tabla 3">
                <a:extLst>
                  <a:ext uri="{FF2B5EF4-FFF2-40B4-BE49-F238E27FC236}">
                    <a16:creationId xmlns:a16="http://schemas.microsoft.com/office/drawing/2014/main" id="{19A63620-F45C-5A5C-44F0-ADC0BABA3578}"/>
                  </a:ext>
                </a:extLst>
              </p:cNvPr>
              <p:cNvGraphicFramePr>
                <a:graphicFrameLocks noGrp="1"/>
              </p:cNvGraphicFramePr>
              <p:nvPr>
                <p:extLst>
                  <p:ext uri="{D42A27DB-BD31-4B8C-83A1-F6EECF244321}">
                    <p14:modId xmlns:p14="http://schemas.microsoft.com/office/powerpoint/2010/main" val="1980254930"/>
                  </p:ext>
                </p:extLst>
              </p:nvPr>
            </p:nvGraphicFramePr>
            <p:xfrm>
              <a:off x="579706" y="4394791"/>
              <a:ext cx="11032588" cy="1416749"/>
            </p:xfrm>
            <a:graphic>
              <a:graphicData uri="http://schemas.openxmlformats.org/drawingml/2006/table">
                <a:tbl>
                  <a:tblPr firstRow="1" bandRow="1">
                    <a:tableStyleId>{5C22544A-7EE6-4342-B048-85BDC9FD1C3A}</a:tableStyleId>
                  </a:tblPr>
                  <a:tblGrid>
                    <a:gridCol w="1637565">
                      <a:extLst>
                        <a:ext uri="{9D8B030D-6E8A-4147-A177-3AD203B41FA5}">
                          <a16:colId xmlns:a16="http://schemas.microsoft.com/office/drawing/2014/main" val="2905200981"/>
                        </a:ext>
                      </a:extLst>
                    </a:gridCol>
                    <a:gridCol w="442258">
                      <a:extLst>
                        <a:ext uri="{9D8B030D-6E8A-4147-A177-3AD203B41FA5}">
                          <a16:colId xmlns:a16="http://schemas.microsoft.com/office/drawing/2014/main" val="54088513"/>
                        </a:ext>
                      </a:extLst>
                    </a:gridCol>
                    <a:gridCol w="417300">
                      <a:extLst>
                        <a:ext uri="{9D8B030D-6E8A-4147-A177-3AD203B41FA5}">
                          <a16:colId xmlns:a16="http://schemas.microsoft.com/office/drawing/2014/main" val="962611901"/>
                        </a:ext>
                      </a:extLst>
                    </a:gridCol>
                    <a:gridCol w="449235">
                      <a:extLst>
                        <a:ext uri="{9D8B030D-6E8A-4147-A177-3AD203B41FA5}">
                          <a16:colId xmlns:a16="http://schemas.microsoft.com/office/drawing/2014/main" val="1933920457"/>
                        </a:ext>
                      </a:extLst>
                    </a:gridCol>
                    <a:gridCol w="449235">
                      <a:extLst>
                        <a:ext uri="{9D8B030D-6E8A-4147-A177-3AD203B41FA5}">
                          <a16:colId xmlns:a16="http://schemas.microsoft.com/office/drawing/2014/main" val="1460288080"/>
                        </a:ext>
                      </a:extLst>
                    </a:gridCol>
                    <a:gridCol w="449235">
                      <a:extLst>
                        <a:ext uri="{9D8B030D-6E8A-4147-A177-3AD203B41FA5}">
                          <a16:colId xmlns:a16="http://schemas.microsoft.com/office/drawing/2014/main" val="1098616017"/>
                        </a:ext>
                      </a:extLst>
                    </a:gridCol>
                    <a:gridCol w="449235">
                      <a:extLst>
                        <a:ext uri="{9D8B030D-6E8A-4147-A177-3AD203B41FA5}">
                          <a16:colId xmlns:a16="http://schemas.microsoft.com/office/drawing/2014/main" val="1277527279"/>
                        </a:ext>
                      </a:extLst>
                    </a:gridCol>
                    <a:gridCol w="449235">
                      <a:extLst>
                        <a:ext uri="{9D8B030D-6E8A-4147-A177-3AD203B41FA5}">
                          <a16:colId xmlns:a16="http://schemas.microsoft.com/office/drawing/2014/main" val="250159837"/>
                        </a:ext>
                      </a:extLst>
                    </a:gridCol>
                    <a:gridCol w="449235">
                      <a:extLst>
                        <a:ext uri="{9D8B030D-6E8A-4147-A177-3AD203B41FA5}">
                          <a16:colId xmlns:a16="http://schemas.microsoft.com/office/drawing/2014/main" val="1457880739"/>
                        </a:ext>
                      </a:extLst>
                    </a:gridCol>
                    <a:gridCol w="449235">
                      <a:extLst>
                        <a:ext uri="{9D8B030D-6E8A-4147-A177-3AD203B41FA5}">
                          <a16:colId xmlns:a16="http://schemas.microsoft.com/office/drawing/2014/main" val="4044674432"/>
                        </a:ext>
                      </a:extLst>
                    </a:gridCol>
                    <a:gridCol w="449235">
                      <a:extLst>
                        <a:ext uri="{9D8B030D-6E8A-4147-A177-3AD203B41FA5}">
                          <a16:colId xmlns:a16="http://schemas.microsoft.com/office/drawing/2014/main" val="2342002635"/>
                        </a:ext>
                      </a:extLst>
                    </a:gridCol>
                    <a:gridCol w="449235">
                      <a:extLst>
                        <a:ext uri="{9D8B030D-6E8A-4147-A177-3AD203B41FA5}">
                          <a16:colId xmlns:a16="http://schemas.microsoft.com/office/drawing/2014/main" val="2616174878"/>
                        </a:ext>
                      </a:extLst>
                    </a:gridCol>
                    <a:gridCol w="449235">
                      <a:extLst>
                        <a:ext uri="{9D8B030D-6E8A-4147-A177-3AD203B41FA5}">
                          <a16:colId xmlns:a16="http://schemas.microsoft.com/office/drawing/2014/main" val="1782815520"/>
                        </a:ext>
                      </a:extLst>
                    </a:gridCol>
                    <a:gridCol w="449235">
                      <a:extLst>
                        <a:ext uri="{9D8B030D-6E8A-4147-A177-3AD203B41FA5}">
                          <a16:colId xmlns:a16="http://schemas.microsoft.com/office/drawing/2014/main" val="428375172"/>
                        </a:ext>
                      </a:extLst>
                    </a:gridCol>
                    <a:gridCol w="449235">
                      <a:extLst>
                        <a:ext uri="{9D8B030D-6E8A-4147-A177-3AD203B41FA5}">
                          <a16:colId xmlns:a16="http://schemas.microsoft.com/office/drawing/2014/main" val="2403736714"/>
                        </a:ext>
                      </a:extLst>
                    </a:gridCol>
                    <a:gridCol w="449235">
                      <a:extLst>
                        <a:ext uri="{9D8B030D-6E8A-4147-A177-3AD203B41FA5}">
                          <a16:colId xmlns:a16="http://schemas.microsoft.com/office/drawing/2014/main" val="3561200870"/>
                        </a:ext>
                      </a:extLst>
                    </a:gridCol>
                    <a:gridCol w="449235">
                      <a:extLst>
                        <a:ext uri="{9D8B030D-6E8A-4147-A177-3AD203B41FA5}">
                          <a16:colId xmlns:a16="http://schemas.microsoft.com/office/drawing/2014/main" val="4177829555"/>
                        </a:ext>
                      </a:extLst>
                    </a:gridCol>
                    <a:gridCol w="449235">
                      <a:extLst>
                        <a:ext uri="{9D8B030D-6E8A-4147-A177-3AD203B41FA5}">
                          <a16:colId xmlns:a16="http://schemas.microsoft.com/office/drawing/2014/main" val="4166205251"/>
                        </a:ext>
                      </a:extLst>
                    </a:gridCol>
                    <a:gridCol w="449235">
                      <a:extLst>
                        <a:ext uri="{9D8B030D-6E8A-4147-A177-3AD203B41FA5}">
                          <a16:colId xmlns:a16="http://schemas.microsoft.com/office/drawing/2014/main" val="3938748522"/>
                        </a:ext>
                      </a:extLst>
                    </a:gridCol>
                    <a:gridCol w="449235">
                      <a:extLst>
                        <a:ext uri="{9D8B030D-6E8A-4147-A177-3AD203B41FA5}">
                          <a16:colId xmlns:a16="http://schemas.microsoft.com/office/drawing/2014/main" val="862495986"/>
                        </a:ext>
                      </a:extLst>
                    </a:gridCol>
                    <a:gridCol w="449235">
                      <a:extLst>
                        <a:ext uri="{9D8B030D-6E8A-4147-A177-3AD203B41FA5}">
                          <a16:colId xmlns:a16="http://schemas.microsoft.com/office/drawing/2014/main" val="186492958"/>
                        </a:ext>
                      </a:extLst>
                    </a:gridCol>
                    <a:gridCol w="449235">
                      <a:extLst>
                        <a:ext uri="{9D8B030D-6E8A-4147-A177-3AD203B41FA5}">
                          <a16:colId xmlns:a16="http://schemas.microsoft.com/office/drawing/2014/main" val="989910209"/>
                        </a:ext>
                      </a:extLst>
                    </a:gridCol>
                  </a:tblGrid>
                  <a:tr h="304800">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2" t="-2000" r="-573606" b="-386000"/>
                          </a:stretch>
                        </a:blip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52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90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108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129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155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186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223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268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385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555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666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799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98926218"/>
                      </a:ext>
                    </a:extLst>
                  </a:tr>
                  <a:tr h="370840">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2" t="-82258" r="-573606" b="-211290"/>
                          </a:stretch>
                        </a:blip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38.4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32.0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28.3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22.2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18.4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a:solidFill>
                                <a:schemeClr val="dk1"/>
                              </a:solidFill>
                              <a:latin typeface="+mn-lt"/>
                              <a:ea typeface="+mn-ea"/>
                              <a:cs typeface="+mn-cs"/>
                            </a:rPr>
                            <a:t>12.8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10.7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a:solidFill>
                                <a:schemeClr val="dk1"/>
                              </a:solidFill>
                              <a:latin typeface="+mn-lt"/>
                              <a:ea typeface="+mn-ea"/>
                              <a:cs typeface="+mn-cs"/>
                            </a:rPr>
                            <a:t>9.5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6.2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2.6</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940460819"/>
                      </a:ext>
                    </a:extLst>
                  </a:tr>
                  <a:tr h="741109">
                    <a:tc>
                      <a:txBody>
                        <a:bodyPr/>
                        <a:lstStyle/>
                        <a:p>
                          <a:endParaRPr lang="es-E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2"/>
                          <a:stretch>
                            <a:fillRect l="-372" t="-92623" r="-573606" b="-7377"/>
                          </a:stretch>
                        </a:blip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23.9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18.4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12.4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7.9</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5.7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5.4</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2.3</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2.1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3.1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4.2</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4.5</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9.1</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45.8</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177</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algn="ctr" defTabSz="2519995" rtl="0" eaLnBrk="1" fontAlgn="b" latinLnBrk="0" hangingPunct="1">
                            <a:buNone/>
                          </a:pPr>
                          <a:r>
                            <a:rPr lang="es-ES" sz="1400" b="0" kern="1200" dirty="0">
                              <a:solidFill>
                                <a:schemeClr val="dk1"/>
                              </a:solidFill>
                              <a:latin typeface="+mn-lt"/>
                              <a:ea typeface="+mn-ea"/>
                              <a:cs typeface="+mn-cs"/>
                            </a:rPr>
                            <a:t>1050</a:t>
                          </a:r>
                        </a:p>
                      </a:txBody>
                      <a:tcPr marL="4763" marR="4763" marT="4763"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051088351"/>
                      </a:ext>
                    </a:extLst>
                  </a:tr>
                </a:tbl>
              </a:graphicData>
            </a:graphic>
          </p:graphicFrame>
        </mc:Fallback>
      </mc:AlternateContent>
      <p:grpSp>
        <p:nvGrpSpPr>
          <p:cNvPr id="6" name="Grupo 5">
            <a:extLst>
              <a:ext uri="{FF2B5EF4-FFF2-40B4-BE49-F238E27FC236}">
                <a16:creationId xmlns:a16="http://schemas.microsoft.com/office/drawing/2014/main" id="{899EC118-37E7-F380-670C-842E59EA814D}"/>
              </a:ext>
            </a:extLst>
          </p:cNvPr>
          <p:cNvGrpSpPr/>
          <p:nvPr/>
        </p:nvGrpSpPr>
        <p:grpSpPr>
          <a:xfrm>
            <a:off x="11374697" y="6320431"/>
            <a:ext cx="854965" cy="477804"/>
            <a:chOff x="11374697" y="6320431"/>
            <a:chExt cx="854965" cy="477804"/>
          </a:xfrm>
        </p:grpSpPr>
        <p:sp>
          <p:nvSpPr>
            <p:cNvPr id="7" name="Rectángulo: esquinas redondeadas 6">
              <a:extLst>
                <a:ext uri="{FF2B5EF4-FFF2-40B4-BE49-F238E27FC236}">
                  <a16:creationId xmlns:a16="http://schemas.microsoft.com/office/drawing/2014/main" id="{EDA5A95A-A48A-B577-6AE7-04BC3B6F2A26}"/>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E50CCB33-AA1E-23F3-713C-8C7FAB2D182F}"/>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10/20</a:t>
              </a:r>
            </a:p>
          </p:txBody>
        </p:sp>
      </p:grpSp>
    </p:spTree>
    <p:extLst>
      <p:ext uri="{BB962C8B-B14F-4D97-AF65-F5344CB8AC3E}">
        <p14:creationId xmlns:p14="http://schemas.microsoft.com/office/powerpoint/2010/main" val="16055334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1415CD-12C8-B88F-1F04-180AF064E23C}"/>
            </a:ext>
          </a:extLst>
        </p:cNvPr>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81C965A1-50C1-9367-D63E-9C5C4F82F398}"/>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9CBDC882-3441-6D66-F07D-505A19D3F8F1}"/>
              </a:ext>
            </a:extLst>
          </p:cNvPr>
          <p:cNvSpPr>
            <a:spLocks noGrp="1"/>
          </p:cNvSpPr>
          <p:nvPr>
            <p:ph type="title"/>
          </p:nvPr>
        </p:nvSpPr>
        <p:spPr/>
        <p:txBody>
          <a:bodyPr/>
          <a:lstStyle/>
          <a:p>
            <a:r>
              <a:rPr lang="es-ES" dirty="0">
                <a:solidFill>
                  <a:schemeClr val="bg1"/>
                </a:solidFill>
              </a:rPr>
              <a:t>Basic </a:t>
            </a:r>
            <a:r>
              <a:rPr lang="es-ES" dirty="0" err="1">
                <a:solidFill>
                  <a:schemeClr val="bg1"/>
                </a:solidFill>
              </a:rPr>
              <a:t>architecture</a:t>
            </a:r>
            <a:r>
              <a:rPr lang="es-ES" dirty="0">
                <a:solidFill>
                  <a:schemeClr val="bg1"/>
                </a:solidFill>
              </a:rPr>
              <a:t> </a:t>
            </a:r>
            <a:r>
              <a:rPr lang="es-ES" dirty="0" err="1">
                <a:solidFill>
                  <a:schemeClr val="bg1"/>
                </a:solidFill>
              </a:rPr>
              <a:t>of</a:t>
            </a:r>
            <a:r>
              <a:rPr lang="es-ES" dirty="0">
                <a:solidFill>
                  <a:schemeClr val="bg1"/>
                </a:solidFill>
              </a:rPr>
              <a:t> </a:t>
            </a:r>
            <a:r>
              <a:rPr lang="es-ES" dirty="0" err="1">
                <a:solidFill>
                  <a:schemeClr val="bg1"/>
                </a:solidFill>
              </a:rPr>
              <a:t>the</a:t>
            </a:r>
            <a:r>
              <a:rPr lang="es-ES" dirty="0">
                <a:solidFill>
                  <a:schemeClr val="bg1"/>
                </a:solidFill>
              </a:rPr>
              <a:t> NN</a:t>
            </a:r>
          </a:p>
        </p:txBody>
      </p:sp>
      <p:grpSp>
        <p:nvGrpSpPr>
          <p:cNvPr id="8" name="Grupo 7">
            <a:extLst>
              <a:ext uri="{FF2B5EF4-FFF2-40B4-BE49-F238E27FC236}">
                <a16:creationId xmlns:a16="http://schemas.microsoft.com/office/drawing/2014/main" id="{EC7570AE-7A45-CBFF-4B25-45BFF259F143}"/>
              </a:ext>
            </a:extLst>
          </p:cNvPr>
          <p:cNvGrpSpPr/>
          <p:nvPr/>
        </p:nvGrpSpPr>
        <p:grpSpPr>
          <a:xfrm>
            <a:off x="11374697" y="6320431"/>
            <a:ext cx="854965" cy="477804"/>
            <a:chOff x="11374697" y="6320431"/>
            <a:chExt cx="854965" cy="477804"/>
          </a:xfrm>
        </p:grpSpPr>
        <p:sp>
          <p:nvSpPr>
            <p:cNvPr id="9" name="Rectángulo: esquinas redondeadas 8">
              <a:extLst>
                <a:ext uri="{FF2B5EF4-FFF2-40B4-BE49-F238E27FC236}">
                  <a16:creationId xmlns:a16="http://schemas.microsoft.com/office/drawing/2014/main" id="{095CDC2F-5BBB-E4F4-F8F2-22EC67B5D708}"/>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9B71F0A9-1CAF-20E2-F856-E258A9A93FF1}"/>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11/20</a:t>
              </a:r>
            </a:p>
          </p:txBody>
        </p:sp>
      </p:grpSp>
      <p:pic>
        <p:nvPicPr>
          <p:cNvPr id="13" name="Imagen 12" descr="The image depicts a neural network architecture with a sequence of layers, including an input layer, hidden layers with ReLU activation functions, and a linear output layer, initialized with He initialization.&#10;&#10;El contenido generado por IA puede ser incorrecto.">
            <a:extLst>
              <a:ext uri="{FF2B5EF4-FFF2-40B4-BE49-F238E27FC236}">
                <a16:creationId xmlns:a16="http://schemas.microsoft.com/office/drawing/2014/main" id="{470970A7-5744-16C7-1582-3CB0BCF5C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4090" y="2141215"/>
            <a:ext cx="5583816" cy="4363955"/>
          </a:xfrm>
          <a:prstGeom prst="rect">
            <a:avLst/>
          </a:prstGeom>
        </p:spPr>
      </p:pic>
      <p:sp>
        <p:nvSpPr>
          <p:cNvPr id="14" name="CuadroTexto 13">
            <a:extLst>
              <a:ext uri="{FF2B5EF4-FFF2-40B4-BE49-F238E27FC236}">
                <a16:creationId xmlns:a16="http://schemas.microsoft.com/office/drawing/2014/main" id="{CEDC3E73-5C46-4066-4CC1-BC97058EFC55}"/>
              </a:ext>
            </a:extLst>
          </p:cNvPr>
          <p:cNvSpPr txBox="1"/>
          <p:nvPr/>
        </p:nvSpPr>
        <p:spPr>
          <a:xfrm>
            <a:off x="4582892" y="1911496"/>
            <a:ext cx="3026213" cy="584775"/>
          </a:xfrm>
          <a:prstGeom prst="rect">
            <a:avLst/>
          </a:prstGeom>
          <a:noFill/>
        </p:spPr>
        <p:txBody>
          <a:bodyPr wrap="none" rtlCol="0">
            <a:spAutoFit/>
          </a:bodyPr>
          <a:lstStyle/>
          <a:p>
            <a:pPr algn="ctr"/>
            <a:r>
              <a:rPr lang="es-ES" sz="1600" b="1" dirty="0" err="1"/>
              <a:t>Epochs</a:t>
            </a:r>
            <a:r>
              <a:rPr lang="es-ES" sz="1600" dirty="0"/>
              <a:t> = 500, </a:t>
            </a:r>
            <a:r>
              <a:rPr lang="es-ES" sz="1600" b="1" dirty="0"/>
              <a:t>Batch </a:t>
            </a:r>
            <a:r>
              <a:rPr lang="es-ES" sz="1600" b="1" dirty="0" err="1"/>
              <a:t>size</a:t>
            </a:r>
            <a:r>
              <a:rPr lang="es-ES" sz="1600" b="1" dirty="0"/>
              <a:t> </a:t>
            </a:r>
            <a:r>
              <a:rPr lang="es-ES" sz="1600" dirty="0"/>
              <a:t>= 100,</a:t>
            </a:r>
          </a:p>
          <a:p>
            <a:pPr algn="ctr"/>
            <a:r>
              <a:rPr lang="es-ES" sz="1600" b="1" dirty="0" err="1"/>
              <a:t>Optimizer</a:t>
            </a:r>
            <a:r>
              <a:rPr lang="es-ES" sz="1600" dirty="0"/>
              <a:t>: Adam</a:t>
            </a:r>
          </a:p>
        </p:txBody>
      </p:sp>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7BDE4BBF-760B-064D-FDCC-AB67E8E9D49E}"/>
                  </a:ext>
                </a:extLst>
              </p:cNvPr>
              <p:cNvSpPr txBox="1"/>
              <p:nvPr/>
            </p:nvSpPr>
            <p:spPr>
              <a:xfrm>
                <a:off x="3086461" y="6150112"/>
                <a:ext cx="1139121" cy="461665"/>
              </a:xfrm>
              <a:prstGeom prst="rect">
                <a:avLst/>
              </a:prstGeom>
              <a:noFill/>
            </p:spPr>
            <p:txBody>
              <a:bodyPr wrap="square" rtlCol="0">
                <a:spAutoFit/>
              </a:bodyPr>
              <a:lstStyle/>
              <a:p>
                <a:pPr algn="ctr"/>
                <a:r>
                  <a:rPr lang="es-ES" sz="1200" b="1" dirty="0"/>
                  <a:t>Input </a:t>
                </a:r>
                <a:r>
                  <a:rPr lang="es-ES" sz="1200" b="1" dirty="0" err="1"/>
                  <a:t>Layer</a:t>
                </a:r>
                <a:endParaRPr lang="es-ES" sz="1200" b="1" dirty="0"/>
              </a:p>
              <a:p>
                <a:pPr algn="ctr"/>
                <a14:m>
                  <m:oMathPara xmlns:m="http://schemas.openxmlformats.org/officeDocument/2006/math">
                    <m:oMathParaPr>
                      <m:jc m:val="centerGroup"/>
                    </m:oMathParaPr>
                    <m:oMath xmlns:m="http://schemas.openxmlformats.org/officeDocument/2006/math">
                      <m:r>
                        <a:rPr lang="es-ES" sz="1200" b="0" i="1" smtClean="0">
                          <a:latin typeface="Cambria Math" panose="02040503050406030204" pitchFamily="18" charset="0"/>
                        </a:rPr>
                        <m:t>𝑛</m:t>
                      </m:r>
                      <m:r>
                        <a:rPr lang="es-ES" sz="1200" b="0" i="1" smtClean="0">
                          <a:latin typeface="Cambria Math" panose="02040503050406030204" pitchFamily="18" charset="0"/>
                        </a:rPr>
                        <m:t>=21</m:t>
                      </m:r>
                    </m:oMath>
                  </m:oMathPara>
                </a14:m>
                <a:endParaRPr lang="es-ES" sz="1200" dirty="0"/>
              </a:p>
            </p:txBody>
          </p:sp>
        </mc:Choice>
        <mc:Fallback xmlns="">
          <p:sp>
            <p:nvSpPr>
              <p:cNvPr id="15" name="CuadroTexto 14">
                <a:extLst>
                  <a:ext uri="{FF2B5EF4-FFF2-40B4-BE49-F238E27FC236}">
                    <a16:creationId xmlns:a16="http://schemas.microsoft.com/office/drawing/2014/main" id="{7BDE4BBF-760B-064D-FDCC-AB67E8E9D49E}"/>
                  </a:ext>
                </a:extLst>
              </p:cNvPr>
              <p:cNvSpPr txBox="1">
                <a:spLocks noRot="1" noChangeAspect="1" noMove="1" noResize="1" noEditPoints="1" noAdjustHandles="1" noChangeArrowheads="1" noChangeShapeType="1" noTextEdit="1"/>
              </p:cNvSpPr>
              <p:nvPr/>
            </p:nvSpPr>
            <p:spPr>
              <a:xfrm>
                <a:off x="3086461" y="6150112"/>
                <a:ext cx="1139121" cy="461665"/>
              </a:xfrm>
              <a:prstGeom prst="rect">
                <a:avLst/>
              </a:prstGeom>
              <a:blipFill>
                <a:blip r:embed="rId3"/>
                <a:stretch>
                  <a:fillRect t="-131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6" name="CuadroTexto 15">
                <a:extLst>
                  <a:ext uri="{FF2B5EF4-FFF2-40B4-BE49-F238E27FC236}">
                    <a16:creationId xmlns:a16="http://schemas.microsoft.com/office/drawing/2014/main" id="{EB3D53AB-6B34-E37F-3FAF-F8C7E8AE9367}"/>
                  </a:ext>
                </a:extLst>
              </p:cNvPr>
              <p:cNvSpPr txBox="1"/>
              <p:nvPr/>
            </p:nvSpPr>
            <p:spPr>
              <a:xfrm>
                <a:off x="4546105" y="6150113"/>
                <a:ext cx="1369665" cy="461665"/>
              </a:xfrm>
              <a:prstGeom prst="rect">
                <a:avLst/>
              </a:prstGeom>
              <a:noFill/>
            </p:spPr>
            <p:txBody>
              <a:bodyPr wrap="square" rtlCol="0">
                <a:spAutoFit/>
              </a:bodyPr>
              <a:lstStyle/>
              <a:p>
                <a:pPr algn="ctr"/>
                <a:r>
                  <a:rPr lang="es-ES" sz="1200" b="1" dirty="0"/>
                  <a:t>Hidden </a:t>
                </a:r>
                <a:r>
                  <a:rPr lang="es-ES" sz="1200" b="1" dirty="0" err="1"/>
                  <a:t>Layer</a:t>
                </a:r>
                <a:r>
                  <a:rPr lang="es-ES" sz="1200" b="1" dirty="0"/>
                  <a:t> 1</a:t>
                </a:r>
              </a:p>
              <a:p>
                <a:pPr algn="ctr"/>
                <a14:m>
                  <m:oMathPara xmlns:m="http://schemas.openxmlformats.org/officeDocument/2006/math">
                    <m:oMathParaPr>
                      <m:jc m:val="centerGroup"/>
                    </m:oMathParaPr>
                    <m:oMath xmlns:m="http://schemas.openxmlformats.org/officeDocument/2006/math">
                      <m:r>
                        <a:rPr lang="es-ES" sz="1200" b="0" i="1" smtClean="0">
                          <a:latin typeface="Cambria Math" panose="02040503050406030204" pitchFamily="18" charset="0"/>
                        </a:rPr>
                        <m:t>𝑗</m:t>
                      </m:r>
                      <m:r>
                        <a:rPr lang="es-ES" sz="1200" b="0" i="1" smtClean="0">
                          <a:latin typeface="Cambria Math" panose="02040503050406030204" pitchFamily="18" charset="0"/>
                        </a:rPr>
                        <m:t>=20</m:t>
                      </m:r>
                    </m:oMath>
                  </m:oMathPara>
                </a14:m>
                <a:endParaRPr lang="es-ES" sz="1200" dirty="0"/>
              </a:p>
            </p:txBody>
          </p:sp>
        </mc:Choice>
        <mc:Fallback xmlns="">
          <p:sp>
            <p:nvSpPr>
              <p:cNvPr id="16" name="CuadroTexto 15">
                <a:extLst>
                  <a:ext uri="{FF2B5EF4-FFF2-40B4-BE49-F238E27FC236}">
                    <a16:creationId xmlns:a16="http://schemas.microsoft.com/office/drawing/2014/main" id="{EB3D53AB-6B34-E37F-3FAF-F8C7E8AE9367}"/>
                  </a:ext>
                </a:extLst>
              </p:cNvPr>
              <p:cNvSpPr txBox="1">
                <a:spLocks noRot="1" noChangeAspect="1" noMove="1" noResize="1" noEditPoints="1" noAdjustHandles="1" noChangeArrowheads="1" noChangeShapeType="1" noTextEdit="1"/>
              </p:cNvSpPr>
              <p:nvPr/>
            </p:nvSpPr>
            <p:spPr>
              <a:xfrm>
                <a:off x="4546105" y="6150113"/>
                <a:ext cx="1369665" cy="461665"/>
              </a:xfrm>
              <a:prstGeom prst="rect">
                <a:avLst/>
              </a:prstGeom>
              <a:blipFill>
                <a:blip r:embed="rId4"/>
                <a:stretch>
                  <a:fillRect t="-131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CAC694CD-5D18-C653-2B2F-BA1C0FA33C70}"/>
                  </a:ext>
                </a:extLst>
              </p:cNvPr>
              <p:cNvSpPr txBox="1"/>
              <p:nvPr/>
            </p:nvSpPr>
            <p:spPr>
              <a:xfrm>
                <a:off x="7753437" y="6150112"/>
                <a:ext cx="1238720" cy="461665"/>
              </a:xfrm>
              <a:prstGeom prst="rect">
                <a:avLst/>
              </a:prstGeom>
              <a:noFill/>
            </p:spPr>
            <p:txBody>
              <a:bodyPr wrap="square" rtlCol="0">
                <a:spAutoFit/>
              </a:bodyPr>
              <a:lstStyle/>
              <a:p>
                <a:pPr algn="ctr"/>
                <a:r>
                  <a:rPr lang="es-ES" sz="1200" b="1" dirty="0"/>
                  <a:t>Output </a:t>
                </a:r>
                <a:r>
                  <a:rPr lang="es-ES" sz="1200" b="1" dirty="0" err="1"/>
                  <a:t>Layer</a:t>
                </a:r>
                <a:endParaRPr lang="es-ES" sz="1200" b="1" dirty="0"/>
              </a:p>
              <a:p>
                <a:pPr algn="ctr"/>
                <a14:m>
                  <m:oMathPara xmlns:m="http://schemas.openxmlformats.org/officeDocument/2006/math">
                    <m:oMathParaPr>
                      <m:jc m:val="centerGroup"/>
                    </m:oMathParaPr>
                    <m:oMath xmlns:m="http://schemas.openxmlformats.org/officeDocument/2006/math">
                      <m:r>
                        <a:rPr lang="es-ES" sz="1200" b="0" i="1" smtClean="0">
                          <a:latin typeface="Cambria Math" panose="02040503050406030204" pitchFamily="18" charset="0"/>
                        </a:rPr>
                        <m:t>𝑙</m:t>
                      </m:r>
                      <m:r>
                        <a:rPr lang="es-ES" sz="1200" i="1" smtClean="0">
                          <a:latin typeface="Cambria Math" panose="02040503050406030204" pitchFamily="18" charset="0"/>
                        </a:rPr>
                        <m:t>=</m:t>
                      </m:r>
                      <m:r>
                        <a:rPr lang="es-ES" sz="1200" b="0" i="1" smtClean="0">
                          <a:latin typeface="Cambria Math" panose="02040503050406030204" pitchFamily="18" charset="0"/>
                        </a:rPr>
                        <m:t>9</m:t>
                      </m:r>
                    </m:oMath>
                  </m:oMathPara>
                </a14:m>
                <a:endParaRPr lang="es-ES" sz="1200" dirty="0"/>
              </a:p>
            </p:txBody>
          </p:sp>
        </mc:Choice>
        <mc:Fallback xmlns="">
          <p:sp>
            <p:nvSpPr>
              <p:cNvPr id="17" name="CuadroTexto 16">
                <a:extLst>
                  <a:ext uri="{FF2B5EF4-FFF2-40B4-BE49-F238E27FC236}">
                    <a16:creationId xmlns:a16="http://schemas.microsoft.com/office/drawing/2014/main" id="{CAC694CD-5D18-C653-2B2F-BA1C0FA33C70}"/>
                  </a:ext>
                </a:extLst>
              </p:cNvPr>
              <p:cNvSpPr txBox="1">
                <a:spLocks noRot="1" noChangeAspect="1" noMove="1" noResize="1" noEditPoints="1" noAdjustHandles="1" noChangeArrowheads="1" noChangeShapeType="1" noTextEdit="1"/>
              </p:cNvSpPr>
              <p:nvPr/>
            </p:nvSpPr>
            <p:spPr>
              <a:xfrm>
                <a:off x="7753437" y="6150112"/>
                <a:ext cx="1238720" cy="461665"/>
              </a:xfrm>
              <a:prstGeom prst="rect">
                <a:avLst/>
              </a:prstGeom>
              <a:blipFill>
                <a:blip r:embed="rId5"/>
                <a:stretch>
                  <a:fillRect t="-131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1A70766C-4678-8821-9CD1-608E07EF7AE5}"/>
                  </a:ext>
                </a:extLst>
              </p:cNvPr>
              <p:cNvSpPr txBox="1"/>
              <p:nvPr/>
            </p:nvSpPr>
            <p:spPr>
              <a:xfrm>
                <a:off x="6168629" y="6150112"/>
                <a:ext cx="1238720" cy="461665"/>
              </a:xfrm>
              <a:prstGeom prst="rect">
                <a:avLst/>
              </a:prstGeom>
              <a:noFill/>
            </p:spPr>
            <p:txBody>
              <a:bodyPr wrap="square" rtlCol="0">
                <a:spAutoFit/>
              </a:bodyPr>
              <a:lstStyle/>
              <a:p>
                <a:pPr algn="ctr"/>
                <a:r>
                  <a:rPr lang="es-ES" sz="1200" b="1" dirty="0"/>
                  <a:t>Hidden </a:t>
                </a:r>
                <a:r>
                  <a:rPr lang="es-ES" sz="1200" b="1" dirty="0" err="1"/>
                  <a:t>Layer</a:t>
                </a:r>
                <a:r>
                  <a:rPr lang="es-ES" sz="1200" b="1" dirty="0"/>
                  <a:t> 2</a:t>
                </a:r>
              </a:p>
              <a:p>
                <a:pPr algn="ctr"/>
                <a14:m>
                  <m:oMathPara xmlns:m="http://schemas.openxmlformats.org/officeDocument/2006/math">
                    <m:oMathParaPr>
                      <m:jc m:val="centerGroup"/>
                    </m:oMathParaPr>
                    <m:oMath xmlns:m="http://schemas.openxmlformats.org/officeDocument/2006/math">
                      <m:r>
                        <a:rPr lang="es-ES" sz="1200" b="0" i="1" smtClean="0">
                          <a:latin typeface="Cambria Math" panose="02040503050406030204" pitchFamily="18" charset="0"/>
                        </a:rPr>
                        <m:t>𝑘</m:t>
                      </m:r>
                      <m:r>
                        <a:rPr lang="es-ES" sz="1200" i="1" smtClean="0">
                          <a:latin typeface="Cambria Math" panose="02040503050406030204" pitchFamily="18" charset="0"/>
                        </a:rPr>
                        <m:t>=</m:t>
                      </m:r>
                      <m:r>
                        <a:rPr lang="es-ES" sz="1200" b="0" i="1" smtClean="0">
                          <a:latin typeface="Cambria Math" panose="02040503050406030204" pitchFamily="18" charset="0"/>
                        </a:rPr>
                        <m:t>20</m:t>
                      </m:r>
                    </m:oMath>
                  </m:oMathPara>
                </a14:m>
                <a:endParaRPr lang="es-ES" sz="1200" dirty="0"/>
              </a:p>
            </p:txBody>
          </p:sp>
        </mc:Choice>
        <mc:Fallback xmlns="">
          <p:sp>
            <p:nvSpPr>
              <p:cNvPr id="18" name="CuadroTexto 17">
                <a:extLst>
                  <a:ext uri="{FF2B5EF4-FFF2-40B4-BE49-F238E27FC236}">
                    <a16:creationId xmlns:a16="http://schemas.microsoft.com/office/drawing/2014/main" id="{1A70766C-4678-8821-9CD1-608E07EF7AE5}"/>
                  </a:ext>
                </a:extLst>
              </p:cNvPr>
              <p:cNvSpPr txBox="1">
                <a:spLocks noRot="1" noChangeAspect="1" noMove="1" noResize="1" noEditPoints="1" noAdjustHandles="1" noChangeArrowheads="1" noChangeShapeType="1" noTextEdit="1"/>
              </p:cNvSpPr>
              <p:nvPr/>
            </p:nvSpPr>
            <p:spPr>
              <a:xfrm>
                <a:off x="6168629" y="6150112"/>
                <a:ext cx="1238720" cy="461665"/>
              </a:xfrm>
              <a:prstGeom prst="rect">
                <a:avLst/>
              </a:prstGeom>
              <a:blipFill>
                <a:blip r:embed="rId6"/>
                <a:stretch>
                  <a:fillRect t="-131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9" name="CuadroTexto 18">
                <a:extLst>
                  <a:ext uri="{FF2B5EF4-FFF2-40B4-BE49-F238E27FC236}">
                    <a16:creationId xmlns:a16="http://schemas.microsoft.com/office/drawing/2014/main" id="{0E98CDFD-F9C7-1420-EED6-51062186F61F}"/>
                  </a:ext>
                </a:extLst>
              </p:cNvPr>
              <p:cNvSpPr txBox="1"/>
              <p:nvPr/>
            </p:nvSpPr>
            <p:spPr>
              <a:xfrm>
                <a:off x="3609533" y="2403938"/>
                <a:ext cx="194412"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200" b="0" i="1" smtClean="0">
                              <a:latin typeface="Cambria Math" panose="02040503050406030204" pitchFamily="18" charset="0"/>
                            </a:rPr>
                          </m:ctrlPr>
                        </m:sSubPr>
                        <m:e>
                          <m:r>
                            <a:rPr lang="es-ES" sz="1200" b="0" i="1" smtClean="0">
                              <a:latin typeface="Cambria Math" panose="02040503050406030204" pitchFamily="18" charset="0"/>
                            </a:rPr>
                            <m:t>𝑥</m:t>
                          </m:r>
                        </m:e>
                        <m:sub>
                          <m:r>
                            <a:rPr lang="es-ES" sz="1200" b="0" i="1" smtClean="0">
                              <a:latin typeface="Cambria Math" panose="02040503050406030204" pitchFamily="18" charset="0"/>
                            </a:rPr>
                            <m:t>𝑛</m:t>
                          </m:r>
                        </m:sub>
                      </m:sSub>
                    </m:oMath>
                  </m:oMathPara>
                </a14:m>
                <a:endParaRPr lang="es-ES" sz="1200" dirty="0"/>
              </a:p>
            </p:txBody>
          </p:sp>
        </mc:Choice>
        <mc:Fallback xmlns="">
          <p:sp>
            <p:nvSpPr>
              <p:cNvPr id="19" name="CuadroTexto 18">
                <a:extLst>
                  <a:ext uri="{FF2B5EF4-FFF2-40B4-BE49-F238E27FC236}">
                    <a16:creationId xmlns:a16="http://schemas.microsoft.com/office/drawing/2014/main" id="{0E98CDFD-F9C7-1420-EED6-51062186F61F}"/>
                  </a:ext>
                </a:extLst>
              </p:cNvPr>
              <p:cNvSpPr txBox="1">
                <a:spLocks noRot="1" noChangeAspect="1" noMove="1" noResize="1" noEditPoints="1" noAdjustHandles="1" noChangeArrowheads="1" noChangeShapeType="1" noTextEdit="1"/>
              </p:cNvSpPr>
              <p:nvPr/>
            </p:nvSpPr>
            <p:spPr>
              <a:xfrm>
                <a:off x="3609533" y="2403938"/>
                <a:ext cx="194412" cy="184666"/>
              </a:xfrm>
              <a:prstGeom prst="rect">
                <a:avLst/>
              </a:prstGeom>
              <a:blipFill>
                <a:blip r:embed="rId7"/>
                <a:stretch>
                  <a:fillRect l="-9375" r="-3125" b="-6452"/>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0" name="CuadroTexto 19">
                <a:extLst>
                  <a:ext uri="{FF2B5EF4-FFF2-40B4-BE49-F238E27FC236}">
                    <a16:creationId xmlns:a16="http://schemas.microsoft.com/office/drawing/2014/main" id="{0F9B25DE-DE8F-3D2D-D37B-D6561EEE3E8F}"/>
                  </a:ext>
                </a:extLst>
              </p:cNvPr>
              <p:cNvSpPr txBox="1"/>
              <p:nvPr/>
            </p:nvSpPr>
            <p:spPr>
              <a:xfrm>
                <a:off x="5147710" y="2820537"/>
                <a:ext cx="166456" cy="1995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200" b="0" i="1" smtClean="0">
                              <a:latin typeface="Cambria Math" panose="02040503050406030204" pitchFamily="18" charset="0"/>
                            </a:rPr>
                          </m:ctrlPr>
                        </m:sSubPr>
                        <m:e>
                          <m:r>
                            <a:rPr lang="es-ES" sz="1200" b="0" i="1" smtClean="0">
                              <a:latin typeface="Cambria Math" panose="02040503050406030204" pitchFamily="18" charset="0"/>
                            </a:rPr>
                            <m:t>h</m:t>
                          </m:r>
                        </m:e>
                        <m:sub>
                          <m:r>
                            <a:rPr lang="es-ES" sz="1200" b="0" i="1" smtClean="0">
                              <a:latin typeface="Cambria Math" panose="02040503050406030204" pitchFamily="18" charset="0"/>
                            </a:rPr>
                            <m:t>𝑗</m:t>
                          </m:r>
                        </m:sub>
                      </m:sSub>
                    </m:oMath>
                  </m:oMathPara>
                </a14:m>
                <a:endParaRPr lang="es-ES" sz="1200" dirty="0"/>
              </a:p>
            </p:txBody>
          </p:sp>
        </mc:Choice>
        <mc:Fallback xmlns="">
          <p:sp>
            <p:nvSpPr>
              <p:cNvPr id="20" name="CuadroTexto 19">
                <a:extLst>
                  <a:ext uri="{FF2B5EF4-FFF2-40B4-BE49-F238E27FC236}">
                    <a16:creationId xmlns:a16="http://schemas.microsoft.com/office/drawing/2014/main" id="{0F9B25DE-DE8F-3D2D-D37B-D6561EEE3E8F}"/>
                  </a:ext>
                </a:extLst>
              </p:cNvPr>
              <p:cNvSpPr txBox="1">
                <a:spLocks noRot="1" noChangeAspect="1" noMove="1" noResize="1" noEditPoints="1" noAdjustHandles="1" noChangeArrowheads="1" noChangeShapeType="1" noTextEdit="1"/>
              </p:cNvSpPr>
              <p:nvPr/>
            </p:nvSpPr>
            <p:spPr>
              <a:xfrm>
                <a:off x="5147710" y="2820537"/>
                <a:ext cx="166456" cy="199542"/>
              </a:xfrm>
              <a:prstGeom prst="rect">
                <a:avLst/>
              </a:prstGeom>
              <a:blipFill>
                <a:blip r:embed="rId8"/>
                <a:stretch>
                  <a:fillRect l="-21429" r="-14286" b="-3125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1" name="CuadroTexto 20">
                <a:extLst>
                  <a:ext uri="{FF2B5EF4-FFF2-40B4-BE49-F238E27FC236}">
                    <a16:creationId xmlns:a16="http://schemas.microsoft.com/office/drawing/2014/main" id="{5B518E76-DBEE-AFBD-4D23-654923F62C0B}"/>
                  </a:ext>
                </a:extLst>
              </p:cNvPr>
              <p:cNvSpPr txBox="1"/>
              <p:nvPr/>
            </p:nvSpPr>
            <p:spPr>
              <a:xfrm>
                <a:off x="6690976" y="2827975"/>
                <a:ext cx="194027"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200" b="0" i="1" smtClean="0">
                              <a:latin typeface="Cambria Math" panose="02040503050406030204" pitchFamily="18" charset="0"/>
                            </a:rPr>
                          </m:ctrlPr>
                        </m:sSubPr>
                        <m:e>
                          <m:r>
                            <a:rPr lang="es-ES" sz="1200" b="0" i="1" smtClean="0">
                              <a:latin typeface="Cambria Math" panose="02040503050406030204" pitchFamily="18" charset="0"/>
                            </a:rPr>
                            <m:t>h</m:t>
                          </m:r>
                        </m:e>
                        <m:sub>
                          <m:r>
                            <a:rPr lang="es-ES" sz="1200" b="0" i="1" smtClean="0">
                              <a:latin typeface="Cambria Math" panose="02040503050406030204" pitchFamily="18" charset="0"/>
                            </a:rPr>
                            <m:t>𝑘</m:t>
                          </m:r>
                        </m:sub>
                      </m:sSub>
                    </m:oMath>
                  </m:oMathPara>
                </a14:m>
                <a:endParaRPr lang="es-ES" sz="1200" dirty="0"/>
              </a:p>
            </p:txBody>
          </p:sp>
        </mc:Choice>
        <mc:Fallback xmlns="">
          <p:sp>
            <p:nvSpPr>
              <p:cNvPr id="21" name="CuadroTexto 20">
                <a:extLst>
                  <a:ext uri="{FF2B5EF4-FFF2-40B4-BE49-F238E27FC236}">
                    <a16:creationId xmlns:a16="http://schemas.microsoft.com/office/drawing/2014/main" id="{5B518E76-DBEE-AFBD-4D23-654923F62C0B}"/>
                  </a:ext>
                </a:extLst>
              </p:cNvPr>
              <p:cNvSpPr txBox="1">
                <a:spLocks noRot="1" noChangeAspect="1" noMove="1" noResize="1" noEditPoints="1" noAdjustHandles="1" noChangeArrowheads="1" noChangeShapeType="1" noTextEdit="1"/>
              </p:cNvSpPr>
              <p:nvPr/>
            </p:nvSpPr>
            <p:spPr>
              <a:xfrm>
                <a:off x="6690976" y="2827975"/>
                <a:ext cx="194027" cy="184666"/>
              </a:xfrm>
              <a:prstGeom prst="rect">
                <a:avLst/>
              </a:prstGeom>
              <a:blipFill>
                <a:blip r:embed="rId9"/>
                <a:stretch>
                  <a:fillRect l="-22581" r="-9677" b="-1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2" name="CuadroTexto 21">
                <a:extLst>
                  <a:ext uri="{FF2B5EF4-FFF2-40B4-BE49-F238E27FC236}">
                    <a16:creationId xmlns:a16="http://schemas.microsoft.com/office/drawing/2014/main" id="{07D9F137-C391-9342-4A80-9D4449A5257F}"/>
                  </a:ext>
                </a:extLst>
              </p:cNvPr>
              <p:cNvSpPr txBox="1"/>
              <p:nvPr/>
            </p:nvSpPr>
            <p:spPr>
              <a:xfrm>
                <a:off x="8290659" y="3336667"/>
                <a:ext cx="164276" cy="1846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200" b="0" i="1" smtClean="0">
                              <a:latin typeface="Cambria Math" panose="02040503050406030204" pitchFamily="18" charset="0"/>
                            </a:rPr>
                          </m:ctrlPr>
                        </m:sSubPr>
                        <m:e>
                          <m:acc>
                            <m:accPr>
                              <m:chr m:val="̂"/>
                              <m:ctrlPr>
                                <a:rPr lang="es-ES" sz="1200" b="0" i="1" smtClean="0">
                                  <a:latin typeface="Cambria Math" panose="02040503050406030204" pitchFamily="18" charset="0"/>
                                </a:rPr>
                              </m:ctrlPr>
                            </m:accPr>
                            <m:e>
                              <m:r>
                                <a:rPr lang="es-ES" sz="1200" b="0" i="1" smtClean="0">
                                  <a:latin typeface="Cambria Math" panose="02040503050406030204" pitchFamily="18" charset="0"/>
                                </a:rPr>
                                <m:t>𝑦</m:t>
                              </m:r>
                            </m:e>
                          </m:acc>
                        </m:e>
                        <m:sub>
                          <m:r>
                            <a:rPr lang="es-ES" sz="1200" b="0" i="1" smtClean="0">
                              <a:latin typeface="Cambria Math" panose="02040503050406030204" pitchFamily="18" charset="0"/>
                            </a:rPr>
                            <m:t>𝑙</m:t>
                          </m:r>
                        </m:sub>
                      </m:sSub>
                    </m:oMath>
                  </m:oMathPara>
                </a14:m>
                <a:endParaRPr lang="es-ES" sz="1200" dirty="0"/>
              </a:p>
            </p:txBody>
          </p:sp>
        </mc:Choice>
        <mc:Fallback xmlns="">
          <p:sp>
            <p:nvSpPr>
              <p:cNvPr id="22" name="CuadroTexto 21">
                <a:extLst>
                  <a:ext uri="{FF2B5EF4-FFF2-40B4-BE49-F238E27FC236}">
                    <a16:creationId xmlns:a16="http://schemas.microsoft.com/office/drawing/2014/main" id="{07D9F137-C391-9342-4A80-9D4449A5257F}"/>
                  </a:ext>
                </a:extLst>
              </p:cNvPr>
              <p:cNvSpPr txBox="1">
                <a:spLocks noRot="1" noChangeAspect="1" noMove="1" noResize="1" noEditPoints="1" noAdjustHandles="1" noChangeArrowheads="1" noChangeShapeType="1" noTextEdit="1"/>
              </p:cNvSpPr>
              <p:nvPr/>
            </p:nvSpPr>
            <p:spPr>
              <a:xfrm>
                <a:off x="8290659" y="3336667"/>
                <a:ext cx="164276" cy="184666"/>
              </a:xfrm>
              <a:prstGeom prst="rect">
                <a:avLst/>
              </a:prstGeom>
              <a:blipFill>
                <a:blip r:embed="rId10"/>
                <a:stretch>
                  <a:fillRect l="-22222" t="-22581" r="-62963" b="-19355"/>
                </a:stretch>
              </a:blipFill>
            </p:spPr>
            <p:txBody>
              <a:bodyPr/>
              <a:lstStyle/>
              <a:p>
                <a:r>
                  <a:rPr lang="es-ES">
                    <a:noFill/>
                  </a:rPr>
                  <a:t> </a:t>
                </a:r>
              </a:p>
            </p:txBody>
          </p:sp>
        </mc:Fallback>
      </mc:AlternateContent>
    </p:spTree>
    <p:extLst>
      <p:ext uri="{BB962C8B-B14F-4D97-AF65-F5344CB8AC3E}">
        <p14:creationId xmlns:p14="http://schemas.microsoft.com/office/powerpoint/2010/main" val="5053069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ángulo: esquinas redondeadas 25">
            <a:extLst>
              <a:ext uri="{FF2B5EF4-FFF2-40B4-BE49-F238E27FC236}">
                <a16:creationId xmlns:a16="http://schemas.microsoft.com/office/drawing/2014/main" id="{F9709FC6-5F75-4D2A-08FC-95AAFE696FA2}"/>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esquinas redondeadas 9">
            <a:extLst>
              <a:ext uri="{FF2B5EF4-FFF2-40B4-BE49-F238E27FC236}">
                <a16:creationId xmlns:a16="http://schemas.microsoft.com/office/drawing/2014/main" id="{4552174A-6FB6-9D0E-769E-5662082ED14D}"/>
              </a:ext>
            </a:extLst>
          </p:cNvPr>
          <p:cNvSpPr/>
          <p:nvPr/>
        </p:nvSpPr>
        <p:spPr>
          <a:xfrm>
            <a:off x="8387199" y="6036666"/>
            <a:ext cx="962166" cy="283038"/>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Rectángulo: esquinas redondeadas 4">
            <a:extLst>
              <a:ext uri="{FF2B5EF4-FFF2-40B4-BE49-F238E27FC236}">
                <a16:creationId xmlns:a16="http://schemas.microsoft.com/office/drawing/2014/main" id="{E3E9B54C-9F85-55E8-EA11-EB5617E71B3F}"/>
              </a:ext>
            </a:extLst>
          </p:cNvPr>
          <p:cNvSpPr/>
          <p:nvPr/>
        </p:nvSpPr>
        <p:spPr>
          <a:xfrm>
            <a:off x="8387199" y="4449494"/>
            <a:ext cx="962165" cy="283037"/>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esquinas redondeadas 3">
            <a:extLst>
              <a:ext uri="{FF2B5EF4-FFF2-40B4-BE49-F238E27FC236}">
                <a16:creationId xmlns:a16="http://schemas.microsoft.com/office/drawing/2014/main" id="{A4B08C5B-E6BE-AE6E-EF77-FE005AE415D2}"/>
              </a:ext>
            </a:extLst>
          </p:cNvPr>
          <p:cNvSpPr/>
          <p:nvPr/>
        </p:nvSpPr>
        <p:spPr>
          <a:xfrm>
            <a:off x="2436703" y="4596868"/>
            <a:ext cx="3587422" cy="1896007"/>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D92B9815-4463-E8A8-548A-D202CCA19B00}"/>
              </a:ext>
            </a:extLst>
          </p:cNvPr>
          <p:cNvSpPr>
            <a:spLocks noGrp="1"/>
          </p:cNvSpPr>
          <p:nvPr>
            <p:ph type="title"/>
          </p:nvPr>
        </p:nvSpPr>
        <p:spPr/>
        <p:txBody>
          <a:bodyPr/>
          <a:lstStyle/>
          <a:p>
            <a:r>
              <a:rPr lang="es-ES" dirty="0" err="1">
                <a:solidFill>
                  <a:schemeClr val="bg1"/>
                </a:solidFill>
              </a:rPr>
              <a:t>Generation</a:t>
            </a:r>
            <a:r>
              <a:rPr lang="es-ES" dirty="0">
                <a:solidFill>
                  <a:schemeClr val="bg1"/>
                </a:solidFill>
              </a:rPr>
              <a:t> </a:t>
            </a:r>
            <a:r>
              <a:rPr lang="es-ES" dirty="0" err="1">
                <a:solidFill>
                  <a:schemeClr val="bg1"/>
                </a:solidFill>
              </a:rPr>
              <a:t>of</a:t>
            </a:r>
            <a:r>
              <a:rPr lang="es-ES" dirty="0">
                <a:solidFill>
                  <a:schemeClr val="bg1"/>
                </a:solidFill>
              </a:rPr>
              <a:t> </a:t>
            </a:r>
            <a:r>
              <a:rPr lang="es-ES" dirty="0" err="1">
                <a:solidFill>
                  <a:schemeClr val="bg1"/>
                </a:solidFill>
              </a:rPr>
              <a:t>the</a:t>
            </a:r>
            <a:r>
              <a:rPr lang="es-ES" dirty="0">
                <a:solidFill>
                  <a:schemeClr val="bg1"/>
                </a:solidFill>
              </a:rPr>
              <a:t> NN </a:t>
            </a:r>
            <a:r>
              <a:rPr lang="es-ES" dirty="0" err="1">
                <a:solidFill>
                  <a:schemeClr val="bg1"/>
                </a:solidFill>
              </a:rPr>
              <a:t>labels</a:t>
            </a:r>
            <a:endParaRPr lang="es-ES" dirty="0">
              <a:solidFill>
                <a:schemeClr val="bg1"/>
              </a:solidFill>
            </a:endParaRPr>
          </a:p>
        </p:txBody>
      </p:sp>
      <p:sp>
        <p:nvSpPr>
          <p:cNvPr id="67" name="CuadroTexto 66">
            <a:extLst>
              <a:ext uri="{FF2B5EF4-FFF2-40B4-BE49-F238E27FC236}">
                <a16:creationId xmlns:a16="http://schemas.microsoft.com/office/drawing/2014/main" id="{A5ACCE8D-D26C-CC7C-A8E7-DA2AB388B5AE}"/>
              </a:ext>
            </a:extLst>
          </p:cNvPr>
          <p:cNvSpPr txBox="1"/>
          <p:nvPr/>
        </p:nvSpPr>
        <p:spPr>
          <a:xfrm>
            <a:off x="663193" y="1755750"/>
            <a:ext cx="442750" cy="461665"/>
          </a:xfrm>
          <a:prstGeom prst="rect">
            <a:avLst/>
          </a:prstGeom>
          <a:noFill/>
        </p:spPr>
        <p:txBody>
          <a:bodyPr wrap="none" rtlCol="0">
            <a:spAutoFit/>
          </a:bodyPr>
          <a:lstStyle/>
          <a:p>
            <a:r>
              <a:rPr lang="es-ES" sz="2400" b="1" dirty="0"/>
              <a:t>1.</a:t>
            </a:r>
          </a:p>
        </p:txBody>
      </p:sp>
      <p:sp>
        <p:nvSpPr>
          <p:cNvPr id="68" name="CuadroTexto 67">
            <a:extLst>
              <a:ext uri="{FF2B5EF4-FFF2-40B4-BE49-F238E27FC236}">
                <a16:creationId xmlns:a16="http://schemas.microsoft.com/office/drawing/2014/main" id="{CF4F0A90-7827-99B9-D7D5-783359E39634}"/>
              </a:ext>
            </a:extLst>
          </p:cNvPr>
          <p:cNvSpPr txBox="1"/>
          <p:nvPr/>
        </p:nvSpPr>
        <p:spPr>
          <a:xfrm>
            <a:off x="1412347" y="1759382"/>
            <a:ext cx="2660343" cy="646331"/>
          </a:xfrm>
          <a:prstGeom prst="rect">
            <a:avLst/>
          </a:prstGeom>
          <a:noFill/>
        </p:spPr>
        <p:txBody>
          <a:bodyPr wrap="square" rtlCol="0">
            <a:spAutoFit/>
          </a:bodyPr>
          <a:lstStyle/>
          <a:p>
            <a:pPr algn="ctr"/>
            <a:r>
              <a:rPr lang="es-ES" b="1" dirty="0" err="1"/>
              <a:t>PySM</a:t>
            </a:r>
            <a:endParaRPr lang="es-ES" b="1" dirty="0"/>
          </a:p>
          <a:p>
            <a:pPr algn="ctr"/>
            <a:r>
              <a:rPr lang="es-ES" dirty="0"/>
              <a:t>(Model ‘s1’ </a:t>
            </a:r>
            <a:r>
              <a:rPr lang="es-ES" dirty="0" err="1"/>
              <a:t>to</a:t>
            </a:r>
            <a:r>
              <a:rPr lang="es-ES" dirty="0"/>
              <a:t> 23 GHz)</a:t>
            </a:r>
          </a:p>
        </p:txBody>
      </p:sp>
      <p:sp>
        <p:nvSpPr>
          <p:cNvPr id="69" name="CuadroTexto 68">
            <a:extLst>
              <a:ext uri="{FF2B5EF4-FFF2-40B4-BE49-F238E27FC236}">
                <a16:creationId xmlns:a16="http://schemas.microsoft.com/office/drawing/2014/main" id="{76ED2A2D-B7D1-EA79-7351-BB90F06B5DBE}"/>
              </a:ext>
            </a:extLst>
          </p:cNvPr>
          <p:cNvSpPr txBox="1"/>
          <p:nvPr/>
        </p:nvSpPr>
        <p:spPr>
          <a:xfrm>
            <a:off x="4804536" y="1755750"/>
            <a:ext cx="2916880" cy="646331"/>
          </a:xfrm>
          <a:prstGeom prst="rect">
            <a:avLst/>
          </a:prstGeom>
          <a:noFill/>
        </p:spPr>
        <p:txBody>
          <a:bodyPr wrap="square" rtlCol="0">
            <a:spAutoFit/>
          </a:bodyPr>
          <a:lstStyle/>
          <a:p>
            <a:pPr algn="ctr"/>
            <a:r>
              <a:rPr lang="es-ES" b="1" dirty="0" err="1"/>
              <a:t>PySM</a:t>
            </a:r>
            <a:endParaRPr lang="es-ES" b="1" dirty="0"/>
          </a:p>
          <a:p>
            <a:pPr algn="ctr"/>
            <a:r>
              <a:rPr lang="es-ES" dirty="0"/>
              <a:t>(Model ‘d1’ </a:t>
            </a:r>
            <a:r>
              <a:rPr lang="es-ES" dirty="0" err="1"/>
              <a:t>to</a:t>
            </a:r>
            <a:r>
              <a:rPr lang="es-ES" dirty="0"/>
              <a:t> 353 GHz)</a:t>
            </a:r>
          </a:p>
        </p:txBody>
      </p:sp>
      <p:sp>
        <p:nvSpPr>
          <p:cNvPr id="70" name="CuadroTexto 69">
            <a:extLst>
              <a:ext uri="{FF2B5EF4-FFF2-40B4-BE49-F238E27FC236}">
                <a16:creationId xmlns:a16="http://schemas.microsoft.com/office/drawing/2014/main" id="{2D7926AA-153D-C383-3E89-41EC6DC2FB57}"/>
              </a:ext>
            </a:extLst>
          </p:cNvPr>
          <p:cNvSpPr txBox="1"/>
          <p:nvPr/>
        </p:nvSpPr>
        <p:spPr>
          <a:xfrm>
            <a:off x="8271503" y="1763715"/>
            <a:ext cx="3035929" cy="646331"/>
          </a:xfrm>
          <a:prstGeom prst="rect">
            <a:avLst/>
          </a:prstGeom>
          <a:noFill/>
        </p:spPr>
        <p:txBody>
          <a:bodyPr wrap="square" rtlCol="0">
            <a:spAutoFit/>
          </a:bodyPr>
          <a:lstStyle/>
          <a:p>
            <a:pPr algn="ctr"/>
            <a:r>
              <a:rPr lang="es-ES" b="1" dirty="0"/>
              <a:t>CAMB + </a:t>
            </a:r>
            <a:r>
              <a:rPr lang="es-ES" b="1" dirty="0" err="1"/>
              <a:t>Synfast</a:t>
            </a:r>
            <a:r>
              <a:rPr lang="es-ES" b="1" dirty="0"/>
              <a:t>, </a:t>
            </a:r>
            <a:r>
              <a:rPr lang="es-ES" b="1" dirty="0" err="1"/>
              <a:t>Healpy</a:t>
            </a:r>
            <a:endParaRPr lang="es-ES" b="1" dirty="0"/>
          </a:p>
          <a:p>
            <a:pPr algn="ctr"/>
            <a:r>
              <a:rPr lang="es-ES" dirty="0"/>
              <a:t>(r = 0)</a:t>
            </a:r>
          </a:p>
        </p:txBody>
      </p:sp>
      <p:grpSp>
        <p:nvGrpSpPr>
          <p:cNvPr id="71" name="Grupo 70">
            <a:extLst>
              <a:ext uri="{FF2B5EF4-FFF2-40B4-BE49-F238E27FC236}">
                <a16:creationId xmlns:a16="http://schemas.microsoft.com/office/drawing/2014/main" id="{E51FF6F8-46C6-F440-CF94-29A6D6A2422A}"/>
              </a:ext>
            </a:extLst>
          </p:cNvPr>
          <p:cNvGrpSpPr/>
          <p:nvPr/>
        </p:nvGrpSpPr>
        <p:grpSpPr>
          <a:xfrm>
            <a:off x="1108980" y="2592326"/>
            <a:ext cx="2063704" cy="1402113"/>
            <a:chOff x="3041666" y="10238816"/>
            <a:chExt cx="3895944" cy="2473023"/>
          </a:xfrm>
        </p:grpSpPr>
        <p:pic>
          <p:nvPicPr>
            <p:cNvPr id="72" name="Imagen 71" descr="Imagen que contiene foto, tabla, azul, colorido&#10;&#10;El contenido generado por IA puede ser incorrecto.">
              <a:extLst>
                <a:ext uri="{FF2B5EF4-FFF2-40B4-BE49-F238E27FC236}">
                  <a16:creationId xmlns:a16="http://schemas.microsoft.com/office/drawing/2014/main" id="{6EF9BFE6-20B6-87AB-0C6F-D5B28D98F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1666" y="10238816"/>
              <a:ext cx="3895944" cy="2473023"/>
            </a:xfrm>
            <a:prstGeom prst="rect">
              <a:avLst/>
            </a:prstGeom>
          </p:spPr>
        </p:pic>
        <p:sp>
          <p:nvSpPr>
            <p:cNvPr id="73" name="Elipse 72">
              <a:extLst>
                <a:ext uri="{FF2B5EF4-FFF2-40B4-BE49-F238E27FC236}">
                  <a16:creationId xmlns:a16="http://schemas.microsoft.com/office/drawing/2014/main" id="{226C9319-2128-5E60-BE4C-A4D37419A5FF}"/>
                </a:ext>
              </a:extLst>
            </p:cNvPr>
            <p:cNvSpPr/>
            <p:nvPr/>
          </p:nvSpPr>
          <p:spPr>
            <a:xfrm>
              <a:off x="3153269" y="10399582"/>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4" name="Grupo 73">
            <a:extLst>
              <a:ext uri="{FF2B5EF4-FFF2-40B4-BE49-F238E27FC236}">
                <a16:creationId xmlns:a16="http://schemas.microsoft.com/office/drawing/2014/main" id="{753BC0FA-3755-83BE-1A9F-8311C79B4D03}"/>
              </a:ext>
            </a:extLst>
          </p:cNvPr>
          <p:cNvGrpSpPr/>
          <p:nvPr/>
        </p:nvGrpSpPr>
        <p:grpSpPr>
          <a:xfrm>
            <a:off x="1710666" y="2592326"/>
            <a:ext cx="2063703" cy="1402113"/>
            <a:chOff x="6841765" y="10110143"/>
            <a:chExt cx="3895943" cy="2473023"/>
          </a:xfrm>
        </p:grpSpPr>
        <p:pic>
          <p:nvPicPr>
            <p:cNvPr id="75" name="Imagen 74" descr="Imagen que contiene tabla, plato, pastel, naranja&#10;&#10;El contenido generado por IA puede ser incorrecto.">
              <a:extLst>
                <a:ext uri="{FF2B5EF4-FFF2-40B4-BE49-F238E27FC236}">
                  <a16:creationId xmlns:a16="http://schemas.microsoft.com/office/drawing/2014/main" id="{45454D83-D92A-C728-4599-F3F755965E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1765" y="10110143"/>
              <a:ext cx="3895943" cy="2473023"/>
            </a:xfrm>
            <a:prstGeom prst="rect">
              <a:avLst/>
            </a:prstGeom>
          </p:spPr>
        </p:pic>
        <p:sp>
          <p:nvSpPr>
            <p:cNvPr id="76" name="Elipse 75">
              <a:extLst>
                <a:ext uri="{FF2B5EF4-FFF2-40B4-BE49-F238E27FC236}">
                  <a16:creationId xmlns:a16="http://schemas.microsoft.com/office/drawing/2014/main" id="{DF2B061C-9000-6902-0720-6F2957EA3A3D}"/>
                </a:ext>
              </a:extLst>
            </p:cNvPr>
            <p:cNvSpPr/>
            <p:nvPr/>
          </p:nvSpPr>
          <p:spPr>
            <a:xfrm>
              <a:off x="6941478" y="10263326"/>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77" name="Grupo 76">
            <a:extLst>
              <a:ext uri="{FF2B5EF4-FFF2-40B4-BE49-F238E27FC236}">
                <a16:creationId xmlns:a16="http://schemas.microsoft.com/office/drawing/2014/main" id="{01875C98-456E-5D2A-4249-5E752A0C5153}"/>
              </a:ext>
            </a:extLst>
          </p:cNvPr>
          <p:cNvGrpSpPr/>
          <p:nvPr/>
        </p:nvGrpSpPr>
        <p:grpSpPr>
          <a:xfrm>
            <a:off x="2312352" y="2592326"/>
            <a:ext cx="2063703" cy="1402113"/>
            <a:chOff x="11037999" y="10110143"/>
            <a:chExt cx="3895943" cy="2473023"/>
          </a:xfrm>
        </p:grpSpPr>
        <p:pic>
          <p:nvPicPr>
            <p:cNvPr id="78" name="Imagen 77" descr="Imagen que contiene animal, moluscos, naranja, colorido&#10;&#10;El contenido generado por IA puede ser incorrecto.">
              <a:extLst>
                <a:ext uri="{FF2B5EF4-FFF2-40B4-BE49-F238E27FC236}">
                  <a16:creationId xmlns:a16="http://schemas.microsoft.com/office/drawing/2014/main" id="{9F4AADF1-3B13-4467-745B-C0F7784C5D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7999" y="10110143"/>
              <a:ext cx="3895943" cy="2473023"/>
            </a:xfrm>
            <a:prstGeom prst="rect">
              <a:avLst/>
            </a:prstGeom>
          </p:spPr>
        </p:pic>
        <p:sp>
          <p:nvSpPr>
            <p:cNvPr id="79" name="Elipse 78">
              <a:extLst>
                <a:ext uri="{FF2B5EF4-FFF2-40B4-BE49-F238E27FC236}">
                  <a16:creationId xmlns:a16="http://schemas.microsoft.com/office/drawing/2014/main" id="{C051C4ED-F33B-2A8A-0CC8-86115410EFB1}"/>
                </a:ext>
              </a:extLst>
            </p:cNvPr>
            <p:cNvSpPr/>
            <p:nvPr/>
          </p:nvSpPr>
          <p:spPr>
            <a:xfrm>
              <a:off x="11137712" y="10270909"/>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0" name="Grupo 79">
            <a:extLst>
              <a:ext uri="{FF2B5EF4-FFF2-40B4-BE49-F238E27FC236}">
                <a16:creationId xmlns:a16="http://schemas.microsoft.com/office/drawing/2014/main" id="{BFE823C3-3266-A326-7915-326854ABBC4F}"/>
              </a:ext>
            </a:extLst>
          </p:cNvPr>
          <p:cNvGrpSpPr/>
          <p:nvPr/>
        </p:nvGrpSpPr>
        <p:grpSpPr>
          <a:xfrm>
            <a:off x="1108980" y="2522464"/>
            <a:ext cx="3267075" cy="1541836"/>
            <a:chOff x="2832848" y="9849054"/>
            <a:chExt cx="6167718" cy="2719464"/>
          </a:xfrm>
        </p:grpSpPr>
        <p:sp>
          <p:nvSpPr>
            <p:cNvPr id="81" name="Rectángulo 80">
              <a:extLst>
                <a:ext uri="{FF2B5EF4-FFF2-40B4-BE49-F238E27FC236}">
                  <a16:creationId xmlns:a16="http://schemas.microsoft.com/office/drawing/2014/main" id="{E1D1B93B-D184-11BB-7811-36F6FC3B02EF}"/>
                </a:ext>
              </a:extLst>
            </p:cNvPr>
            <p:cNvSpPr/>
            <p:nvPr/>
          </p:nvSpPr>
          <p:spPr>
            <a:xfrm>
              <a:off x="2832848" y="9849054"/>
              <a:ext cx="6167718" cy="2719464"/>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mc:AlternateContent xmlns:mc="http://schemas.openxmlformats.org/markup-compatibility/2006" xmlns:a14="http://schemas.microsoft.com/office/drawing/2010/main">
          <mc:Choice Requires="a14">
            <p:sp>
              <p:nvSpPr>
                <p:cNvPr id="82" name="Rectángulo 81">
                  <a:extLst>
                    <a:ext uri="{FF2B5EF4-FFF2-40B4-BE49-F238E27FC236}">
                      <a16:creationId xmlns:a16="http://schemas.microsoft.com/office/drawing/2014/main" id="{10E15FD2-AA10-7B4D-8F52-3080869CEC46}"/>
                    </a:ext>
                  </a:extLst>
                </p:cNvPr>
                <p:cNvSpPr/>
                <p:nvPr/>
              </p:nvSpPr>
              <p:spPr>
                <a:xfrm>
                  <a:off x="6960433" y="12094387"/>
                  <a:ext cx="2040133" cy="474131"/>
                </a:xfrm>
                <a:prstGeom prst="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s-ES" sz="1600" b="0" i="1" smtClean="0">
                                <a:latin typeface="Cambria Math" panose="02040503050406030204" pitchFamily="18" charset="0"/>
                              </a:rPr>
                            </m:ctrlPr>
                          </m:sSubSupPr>
                          <m:e>
                            <m:r>
                              <a:rPr lang="es-ES" sz="1600" b="0" i="1" smtClean="0">
                                <a:latin typeface="Cambria Math" panose="02040503050406030204" pitchFamily="18" charset="0"/>
                              </a:rPr>
                              <m:t>𝐴</m:t>
                            </m:r>
                          </m:e>
                          <m:sub>
                            <m:r>
                              <a:rPr lang="es-ES" sz="1600" b="0" i="1" smtClean="0">
                                <a:latin typeface="Cambria Math" panose="02040503050406030204" pitchFamily="18" charset="0"/>
                              </a:rPr>
                              <m:t>𝑄</m:t>
                            </m:r>
                          </m:sub>
                          <m:sup>
                            <m:r>
                              <a:rPr lang="es-ES" sz="1600" b="0" i="1" smtClean="0">
                                <a:latin typeface="Cambria Math" panose="02040503050406030204" pitchFamily="18" charset="0"/>
                              </a:rPr>
                              <m:t>𝑠</m:t>
                            </m:r>
                          </m:sup>
                        </m:sSubSup>
                        <m:r>
                          <a:rPr lang="es-ES" sz="1600" b="0" i="1" smtClean="0">
                            <a:latin typeface="Cambria Math" panose="02040503050406030204" pitchFamily="18" charset="0"/>
                          </a:rPr>
                          <m:t>,</m:t>
                        </m:r>
                        <m:sSubSup>
                          <m:sSubSupPr>
                            <m:ctrlPr>
                              <a:rPr lang="es-ES" sz="1600" i="1">
                                <a:latin typeface="Cambria Math" panose="02040503050406030204" pitchFamily="18" charset="0"/>
                              </a:rPr>
                            </m:ctrlPr>
                          </m:sSubSupPr>
                          <m:e>
                            <m:r>
                              <a:rPr lang="es-ES" sz="1600" i="1">
                                <a:latin typeface="Cambria Math" panose="02040503050406030204" pitchFamily="18" charset="0"/>
                              </a:rPr>
                              <m:t>𝐴</m:t>
                            </m:r>
                          </m:e>
                          <m:sub>
                            <m:r>
                              <a:rPr lang="es-ES" sz="1600" b="0" i="1" smtClean="0">
                                <a:latin typeface="Cambria Math" panose="02040503050406030204" pitchFamily="18" charset="0"/>
                              </a:rPr>
                              <m:t>𝑈</m:t>
                            </m:r>
                          </m:sub>
                          <m:sup>
                            <m:r>
                              <a:rPr lang="es-ES" sz="1600" b="0" i="1" smtClean="0">
                                <a:latin typeface="Cambria Math" panose="02040503050406030204" pitchFamily="18" charset="0"/>
                              </a:rPr>
                              <m:t>𝑠</m:t>
                            </m:r>
                          </m:sup>
                        </m:sSubSup>
                        <m:r>
                          <a:rPr lang="es-ES" sz="1600" b="0" i="1" smtClean="0">
                            <a:latin typeface="Cambria Math" panose="02040503050406030204" pitchFamily="18" charset="0"/>
                          </a:rPr>
                          <m:t>, </m:t>
                        </m:r>
                        <m:r>
                          <a:rPr lang="es-ES" sz="1600" b="0" i="1" smtClean="0">
                            <a:latin typeface="Cambria Math" panose="02040503050406030204" pitchFamily="18" charset="0"/>
                          </a:rPr>
                          <m:t>𝛽</m:t>
                        </m:r>
                      </m:oMath>
                    </m:oMathPara>
                  </a14:m>
                  <a:endParaRPr lang="es-ES" sz="1600" dirty="0"/>
                </a:p>
              </p:txBody>
            </p:sp>
          </mc:Choice>
          <mc:Fallback xmlns="">
            <p:sp>
              <p:nvSpPr>
                <p:cNvPr id="82" name="Rectángulo 81">
                  <a:extLst>
                    <a:ext uri="{FF2B5EF4-FFF2-40B4-BE49-F238E27FC236}">
                      <a16:creationId xmlns:a16="http://schemas.microsoft.com/office/drawing/2014/main" id="{10E15FD2-AA10-7B4D-8F52-3080869CEC46}"/>
                    </a:ext>
                  </a:extLst>
                </p:cNvPr>
                <p:cNvSpPr>
                  <a:spLocks noRot="1" noChangeAspect="1" noMove="1" noResize="1" noEditPoints="1" noAdjustHandles="1" noChangeArrowheads="1" noChangeShapeType="1" noTextEdit="1"/>
                </p:cNvSpPr>
                <p:nvPr/>
              </p:nvSpPr>
              <p:spPr>
                <a:xfrm>
                  <a:off x="6960433" y="12094387"/>
                  <a:ext cx="2040133" cy="474131"/>
                </a:xfrm>
                <a:prstGeom prst="rect">
                  <a:avLst/>
                </a:prstGeom>
                <a:blipFill>
                  <a:blip r:embed="rId6"/>
                  <a:stretch>
                    <a:fillRect b="-19149"/>
                  </a:stretch>
                </a:blipFill>
                <a:ln>
                  <a:solidFill>
                    <a:srgbClr val="182638"/>
                  </a:solidFill>
                </a:ln>
              </p:spPr>
              <p:txBody>
                <a:bodyPr/>
                <a:lstStyle/>
                <a:p>
                  <a:r>
                    <a:rPr lang="es-ES">
                      <a:noFill/>
                    </a:rPr>
                    <a:t> </a:t>
                  </a:r>
                </a:p>
              </p:txBody>
            </p:sp>
          </mc:Fallback>
        </mc:AlternateContent>
      </p:grpSp>
      <p:grpSp>
        <p:nvGrpSpPr>
          <p:cNvPr id="83" name="Grupo 82">
            <a:extLst>
              <a:ext uri="{FF2B5EF4-FFF2-40B4-BE49-F238E27FC236}">
                <a16:creationId xmlns:a16="http://schemas.microsoft.com/office/drawing/2014/main" id="{74475078-FBA6-4A67-8E1A-92A7956435E2}"/>
              </a:ext>
            </a:extLst>
          </p:cNvPr>
          <p:cNvGrpSpPr/>
          <p:nvPr/>
        </p:nvGrpSpPr>
        <p:grpSpPr>
          <a:xfrm>
            <a:off x="4634660" y="2595014"/>
            <a:ext cx="2063703" cy="1402113"/>
            <a:chOff x="9530624" y="10030093"/>
            <a:chExt cx="3895943" cy="2473023"/>
          </a:xfrm>
        </p:grpSpPr>
        <p:pic>
          <p:nvPicPr>
            <p:cNvPr id="84" name="Imagen 83" descr="Imagen que contiene naranja, azul, foto, plato&#10;&#10;El contenido generado por IA puede ser incorrecto.">
              <a:extLst>
                <a:ext uri="{FF2B5EF4-FFF2-40B4-BE49-F238E27FC236}">
                  <a16:creationId xmlns:a16="http://schemas.microsoft.com/office/drawing/2014/main" id="{BCA8EE2B-9986-8DF8-DC50-E372C30FA05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30624" y="10030093"/>
              <a:ext cx="3895943" cy="2473023"/>
            </a:xfrm>
            <a:prstGeom prst="rect">
              <a:avLst/>
            </a:prstGeom>
          </p:spPr>
        </p:pic>
        <p:sp>
          <p:nvSpPr>
            <p:cNvPr id="85" name="Elipse 84">
              <a:extLst>
                <a:ext uri="{FF2B5EF4-FFF2-40B4-BE49-F238E27FC236}">
                  <a16:creationId xmlns:a16="http://schemas.microsoft.com/office/drawing/2014/main" id="{E6CB604C-B876-717A-06B3-280D7000CC81}"/>
                </a:ext>
              </a:extLst>
            </p:cNvPr>
            <p:cNvSpPr/>
            <p:nvPr/>
          </p:nvSpPr>
          <p:spPr>
            <a:xfrm>
              <a:off x="9624796" y="10178465"/>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6" name="Grupo 85">
            <a:extLst>
              <a:ext uri="{FF2B5EF4-FFF2-40B4-BE49-F238E27FC236}">
                <a16:creationId xmlns:a16="http://schemas.microsoft.com/office/drawing/2014/main" id="{B8185238-BD75-91AC-FAF5-F61997247AB0}"/>
              </a:ext>
            </a:extLst>
          </p:cNvPr>
          <p:cNvGrpSpPr/>
          <p:nvPr/>
        </p:nvGrpSpPr>
        <p:grpSpPr>
          <a:xfrm>
            <a:off x="5032302" y="2595014"/>
            <a:ext cx="2063703" cy="1402113"/>
            <a:chOff x="10291908" y="10043185"/>
            <a:chExt cx="3895943" cy="2473023"/>
          </a:xfrm>
        </p:grpSpPr>
        <p:pic>
          <p:nvPicPr>
            <p:cNvPr id="87" name="Imagen 86" descr="Imagen que contiene foto, naranja, colorido, tabla&#10;&#10;El contenido generado por IA puede ser incorrecto.">
              <a:extLst>
                <a:ext uri="{FF2B5EF4-FFF2-40B4-BE49-F238E27FC236}">
                  <a16:creationId xmlns:a16="http://schemas.microsoft.com/office/drawing/2014/main" id="{395E98A9-CCF4-52B5-F3BC-4714539187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291908" y="10043185"/>
              <a:ext cx="3895943" cy="2473023"/>
            </a:xfrm>
            <a:prstGeom prst="rect">
              <a:avLst/>
            </a:prstGeom>
          </p:spPr>
        </p:pic>
        <p:sp>
          <p:nvSpPr>
            <p:cNvPr id="88" name="Elipse 87">
              <a:extLst>
                <a:ext uri="{FF2B5EF4-FFF2-40B4-BE49-F238E27FC236}">
                  <a16:creationId xmlns:a16="http://schemas.microsoft.com/office/drawing/2014/main" id="{E7560671-8116-BCB8-E168-D36A732DB00E}"/>
                </a:ext>
              </a:extLst>
            </p:cNvPr>
            <p:cNvSpPr/>
            <p:nvPr/>
          </p:nvSpPr>
          <p:spPr>
            <a:xfrm>
              <a:off x="10410183" y="10218122"/>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89" name="Grupo 88">
            <a:extLst>
              <a:ext uri="{FF2B5EF4-FFF2-40B4-BE49-F238E27FC236}">
                <a16:creationId xmlns:a16="http://schemas.microsoft.com/office/drawing/2014/main" id="{4BFFE1A0-11D5-1ABB-70FE-B1D6F1AB5218}"/>
              </a:ext>
            </a:extLst>
          </p:cNvPr>
          <p:cNvGrpSpPr/>
          <p:nvPr/>
        </p:nvGrpSpPr>
        <p:grpSpPr>
          <a:xfrm>
            <a:off x="5429944" y="2595014"/>
            <a:ext cx="2063703" cy="1402113"/>
            <a:chOff x="10901821" y="10044233"/>
            <a:chExt cx="3895943" cy="2473023"/>
          </a:xfrm>
        </p:grpSpPr>
        <p:pic>
          <p:nvPicPr>
            <p:cNvPr id="90" name="Imagen 89" descr="Dibujo de una persona&#10;&#10;El contenido generado por IA puede ser incorrecto.">
              <a:extLst>
                <a:ext uri="{FF2B5EF4-FFF2-40B4-BE49-F238E27FC236}">
                  <a16:creationId xmlns:a16="http://schemas.microsoft.com/office/drawing/2014/main" id="{F0366682-8655-EF34-F305-082264E7F6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901821" y="10044233"/>
              <a:ext cx="3895943" cy="2473023"/>
            </a:xfrm>
            <a:prstGeom prst="rect">
              <a:avLst/>
            </a:prstGeom>
          </p:spPr>
        </p:pic>
        <p:sp>
          <p:nvSpPr>
            <p:cNvPr id="91" name="Elipse 90">
              <a:extLst>
                <a:ext uri="{FF2B5EF4-FFF2-40B4-BE49-F238E27FC236}">
                  <a16:creationId xmlns:a16="http://schemas.microsoft.com/office/drawing/2014/main" id="{0DB89096-5BED-D8FE-67E0-E1238C08BA1C}"/>
                </a:ext>
              </a:extLst>
            </p:cNvPr>
            <p:cNvSpPr/>
            <p:nvPr/>
          </p:nvSpPr>
          <p:spPr>
            <a:xfrm>
              <a:off x="11001534" y="10190889"/>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2" name="Grupo 91">
            <a:extLst>
              <a:ext uri="{FF2B5EF4-FFF2-40B4-BE49-F238E27FC236}">
                <a16:creationId xmlns:a16="http://schemas.microsoft.com/office/drawing/2014/main" id="{4370728F-179E-CDF0-9D33-A5F22B887019}"/>
              </a:ext>
            </a:extLst>
          </p:cNvPr>
          <p:cNvGrpSpPr/>
          <p:nvPr/>
        </p:nvGrpSpPr>
        <p:grpSpPr>
          <a:xfrm>
            <a:off x="5827586" y="2595014"/>
            <a:ext cx="2063703" cy="1402113"/>
            <a:chOff x="11782679" y="10044233"/>
            <a:chExt cx="3895943" cy="2473023"/>
          </a:xfrm>
        </p:grpSpPr>
        <p:pic>
          <p:nvPicPr>
            <p:cNvPr id="93" name="Imagen 92" descr="Imagen que contiene naranja, colorido, azul, foto&#10;&#10;El contenido generado por IA puede ser incorrecto.">
              <a:extLst>
                <a:ext uri="{FF2B5EF4-FFF2-40B4-BE49-F238E27FC236}">
                  <a16:creationId xmlns:a16="http://schemas.microsoft.com/office/drawing/2014/main" id="{106FDAF0-04A5-F94C-0BC8-B06FE52EE33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82679" y="10044233"/>
              <a:ext cx="3895943" cy="2473023"/>
            </a:xfrm>
            <a:prstGeom prst="rect">
              <a:avLst/>
            </a:prstGeom>
          </p:spPr>
        </p:pic>
        <p:sp>
          <p:nvSpPr>
            <p:cNvPr id="94" name="Elipse 93">
              <a:extLst>
                <a:ext uri="{FF2B5EF4-FFF2-40B4-BE49-F238E27FC236}">
                  <a16:creationId xmlns:a16="http://schemas.microsoft.com/office/drawing/2014/main" id="{AE2BD335-E0AF-01E9-F71A-7A91C756BAC6}"/>
                </a:ext>
              </a:extLst>
            </p:cNvPr>
            <p:cNvSpPr/>
            <p:nvPr/>
          </p:nvSpPr>
          <p:spPr>
            <a:xfrm>
              <a:off x="11882392" y="10217454"/>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95" name="Grupo 94">
            <a:extLst>
              <a:ext uri="{FF2B5EF4-FFF2-40B4-BE49-F238E27FC236}">
                <a16:creationId xmlns:a16="http://schemas.microsoft.com/office/drawing/2014/main" id="{B7BA0D01-CEBC-B85B-E9C3-829B90DDC438}"/>
              </a:ext>
            </a:extLst>
          </p:cNvPr>
          <p:cNvGrpSpPr/>
          <p:nvPr/>
        </p:nvGrpSpPr>
        <p:grpSpPr>
          <a:xfrm>
            <a:off x="4629437" y="2525152"/>
            <a:ext cx="3267075" cy="1541836"/>
            <a:chOff x="9267193" y="9849054"/>
            <a:chExt cx="6167718" cy="2719464"/>
          </a:xfrm>
        </p:grpSpPr>
        <p:sp>
          <p:nvSpPr>
            <p:cNvPr id="96" name="Rectángulo 95">
              <a:extLst>
                <a:ext uri="{FF2B5EF4-FFF2-40B4-BE49-F238E27FC236}">
                  <a16:creationId xmlns:a16="http://schemas.microsoft.com/office/drawing/2014/main" id="{2A3E2BB3-4AB7-E672-60C1-354286759FFB}"/>
                </a:ext>
              </a:extLst>
            </p:cNvPr>
            <p:cNvSpPr/>
            <p:nvPr/>
          </p:nvSpPr>
          <p:spPr>
            <a:xfrm>
              <a:off x="9267193" y="9849054"/>
              <a:ext cx="6167718" cy="2719464"/>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97" name="Rectángulo 96">
                  <a:extLst>
                    <a:ext uri="{FF2B5EF4-FFF2-40B4-BE49-F238E27FC236}">
                      <a16:creationId xmlns:a16="http://schemas.microsoft.com/office/drawing/2014/main" id="{A0EAAC2A-4992-96E3-4AD0-E5026A6C0330}"/>
                    </a:ext>
                  </a:extLst>
                </p:cNvPr>
                <p:cNvSpPr/>
                <p:nvPr/>
              </p:nvSpPr>
              <p:spPr>
                <a:xfrm>
                  <a:off x="13404634" y="12094387"/>
                  <a:ext cx="2030277" cy="474131"/>
                </a:xfrm>
                <a:prstGeom prst="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s-ES" sz="1400" b="0" i="1" smtClean="0">
                                <a:latin typeface="Cambria Math" panose="02040503050406030204" pitchFamily="18" charset="0"/>
                              </a:rPr>
                            </m:ctrlPr>
                          </m:sSubSupPr>
                          <m:e>
                            <m:r>
                              <a:rPr lang="es-ES" sz="1400" b="0" i="1" smtClean="0">
                                <a:latin typeface="Cambria Math" panose="02040503050406030204" pitchFamily="18" charset="0"/>
                              </a:rPr>
                              <m:t>𝐴</m:t>
                            </m:r>
                          </m:e>
                          <m:sub>
                            <m:r>
                              <a:rPr lang="es-ES" sz="1400" b="0" i="1" smtClean="0">
                                <a:latin typeface="Cambria Math" panose="02040503050406030204" pitchFamily="18" charset="0"/>
                              </a:rPr>
                              <m:t>𝑄</m:t>
                            </m:r>
                          </m:sub>
                          <m:sup>
                            <m:r>
                              <a:rPr lang="es-ES" sz="1400" b="0" i="1" smtClean="0">
                                <a:latin typeface="Cambria Math" panose="02040503050406030204" pitchFamily="18" charset="0"/>
                              </a:rPr>
                              <m:t>𝑑</m:t>
                            </m:r>
                          </m:sup>
                        </m:sSubSup>
                        <m:r>
                          <a:rPr lang="es-ES" sz="1400" b="0" i="1" smtClean="0">
                            <a:latin typeface="Cambria Math" panose="02040503050406030204" pitchFamily="18" charset="0"/>
                          </a:rPr>
                          <m:t>,</m:t>
                        </m:r>
                        <m:sSubSup>
                          <m:sSubSupPr>
                            <m:ctrlPr>
                              <a:rPr lang="es-ES" sz="1400" i="1">
                                <a:latin typeface="Cambria Math" panose="02040503050406030204" pitchFamily="18" charset="0"/>
                              </a:rPr>
                            </m:ctrlPr>
                          </m:sSubSupPr>
                          <m:e>
                            <m:r>
                              <a:rPr lang="es-ES" sz="1400" i="1">
                                <a:latin typeface="Cambria Math" panose="02040503050406030204" pitchFamily="18" charset="0"/>
                              </a:rPr>
                              <m:t>𝐴</m:t>
                            </m:r>
                          </m:e>
                          <m:sub>
                            <m:r>
                              <a:rPr lang="es-ES" sz="1400" b="0" i="1" smtClean="0">
                                <a:latin typeface="Cambria Math" panose="02040503050406030204" pitchFamily="18" charset="0"/>
                              </a:rPr>
                              <m:t>𝑈</m:t>
                            </m:r>
                          </m:sub>
                          <m:sup>
                            <m:r>
                              <a:rPr lang="es-ES" sz="1400" b="0" i="1" smtClean="0">
                                <a:latin typeface="Cambria Math" panose="02040503050406030204" pitchFamily="18" charset="0"/>
                              </a:rPr>
                              <m:t>𝑑</m:t>
                            </m:r>
                          </m:sup>
                        </m:sSubSup>
                        <m:r>
                          <a:rPr lang="es-ES" sz="1400" b="0" i="1" smtClean="0">
                            <a:latin typeface="Cambria Math" panose="02040503050406030204" pitchFamily="18" charset="0"/>
                          </a:rPr>
                          <m:t>, </m:t>
                        </m:r>
                        <m:sSub>
                          <m:sSubPr>
                            <m:ctrlPr>
                              <a:rPr lang="es-ES" sz="1400" b="0" i="1" smtClean="0">
                                <a:latin typeface="Cambria Math" panose="02040503050406030204" pitchFamily="18" charset="0"/>
                              </a:rPr>
                            </m:ctrlPr>
                          </m:sSubPr>
                          <m:e>
                            <m:r>
                              <a:rPr lang="es-ES" sz="1400" b="0" i="1" smtClean="0">
                                <a:latin typeface="Cambria Math" panose="02040503050406030204" pitchFamily="18" charset="0"/>
                              </a:rPr>
                              <m:t>𝑇</m:t>
                            </m:r>
                          </m:e>
                          <m:sub>
                            <m:r>
                              <a:rPr lang="es-ES" sz="1400" b="0" i="1" smtClean="0">
                                <a:latin typeface="Cambria Math" panose="02040503050406030204" pitchFamily="18" charset="0"/>
                              </a:rPr>
                              <m:t>𝑑</m:t>
                            </m:r>
                          </m:sub>
                        </m:sSub>
                        <m:r>
                          <a:rPr lang="es-ES" sz="1400" b="0" i="1" smtClean="0">
                            <a:latin typeface="Cambria Math" panose="02040503050406030204" pitchFamily="18" charset="0"/>
                          </a:rPr>
                          <m:t>, </m:t>
                        </m:r>
                        <m:r>
                          <m:rPr>
                            <m:sty m:val="p"/>
                          </m:rPr>
                          <a:rPr lang="es-ES" sz="1400" b="0" i="1" smtClean="0">
                            <a:latin typeface="Cambria Math" panose="02040503050406030204" pitchFamily="18" charset="0"/>
                          </a:rPr>
                          <m:t>α</m:t>
                        </m:r>
                      </m:oMath>
                    </m:oMathPara>
                  </a14:m>
                  <a:endParaRPr lang="es-ES" sz="1400" b="0" dirty="0"/>
                </a:p>
              </p:txBody>
            </p:sp>
          </mc:Choice>
          <mc:Fallback xmlns="">
            <p:sp>
              <p:nvSpPr>
                <p:cNvPr id="97" name="Rectángulo 96">
                  <a:extLst>
                    <a:ext uri="{FF2B5EF4-FFF2-40B4-BE49-F238E27FC236}">
                      <a16:creationId xmlns:a16="http://schemas.microsoft.com/office/drawing/2014/main" id="{A0EAAC2A-4992-96E3-4AD0-E5026A6C0330}"/>
                    </a:ext>
                  </a:extLst>
                </p:cNvPr>
                <p:cNvSpPr>
                  <a:spLocks noRot="1" noChangeAspect="1" noMove="1" noResize="1" noEditPoints="1" noAdjustHandles="1" noChangeArrowheads="1" noChangeShapeType="1" noTextEdit="1"/>
                </p:cNvSpPr>
                <p:nvPr/>
              </p:nvSpPr>
              <p:spPr>
                <a:xfrm>
                  <a:off x="13404634" y="12094387"/>
                  <a:ext cx="2030277" cy="474131"/>
                </a:xfrm>
                <a:prstGeom prst="rect">
                  <a:avLst/>
                </a:prstGeom>
                <a:blipFill>
                  <a:blip r:embed="rId11"/>
                  <a:stretch>
                    <a:fillRect b="-12766"/>
                  </a:stretch>
                </a:blipFill>
                <a:ln>
                  <a:solidFill>
                    <a:srgbClr val="182638"/>
                  </a:solidFill>
                </a:ln>
              </p:spPr>
              <p:txBody>
                <a:bodyPr/>
                <a:lstStyle/>
                <a:p>
                  <a:r>
                    <a:rPr lang="es-ES">
                      <a:noFill/>
                    </a:rPr>
                    <a:t> </a:t>
                  </a:r>
                </a:p>
              </p:txBody>
            </p:sp>
          </mc:Fallback>
        </mc:AlternateContent>
      </p:grpSp>
      <p:grpSp>
        <p:nvGrpSpPr>
          <p:cNvPr id="98" name="Grupo 97">
            <a:extLst>
              <a:ext uri="{FF2B5EF4-FFF2-40B4-BE49-F238E27FC236}">
                <a16:creationId xmlns:a16="http://schemas.microsoft.com/office/drawing/2014/main" id="{A81D6E3C-57BD-FEC2-04C8-63E6AF78A87B}"/>
              </a:ext>
            </a:extLst>
          </p:cNvPr>
          <p:cNvGrpSpPr/>
          <p:nvPr/>
        </p:nvGrpSpPr>
        <p:grpSpPr>
          <a:xfrm>
            <a:off x="8206615" y="2589028"/>
            <a:ext cx="3153634" cy="1408708"/>
            <a:chOff x="16301966" y="10030093"/>
            <a:chExt cx="5953559" cy="2473024"/>
          </a:xfrm>
        </p:grpSpPr>
        <p:grpSp>
          <p:nvGrpSpPr>
            <p:cNvPr id="99" name="Grupo 98">
              <a:extLst>
                <a:ext uri="{FF2B5EF4-FFF2-40B4-BE49-F238E27FC236}">
                  <a16:creationId xmlns:a16="http://schemas.microsoft.com/office/drawing/2014/main" id="{C060783D-620A-3A60-3F22-FD9984098CFB}"/>
                </a:ext>
              </a:extLst>
            </p:cNvPr>
            <p:cNvGrpSpPr/>
            <p:nvPr/>
          </p:nvGrpSpPr>
          <p:grpSpPr>
            <a:xfrm>
              <a:off x="16301966" y="10030093"/>
              <a:ext cx="3895945" cy="2473024"/>
              <a:chOff x="16301966" y="10030093"/>
              <a:chExt cx="3895945" cy="2473024"/>
            </a:xfrm>
          </p:grpSpPr>
          <p:pic>
            <p:nvPicPr>
              <p:cNvPr id="103" name="Imagen 102" descr="Imagen que contiene tabla, paraguas, plato, computadora&#10;&#10;El contenido generado por IA puede ser incorrecto.">
                <a:extLst>
                  <a:ext uri="{FF2B5EF4-FFF2-40B4-BE49-F238E27FC236}">
                    <a16:creationId xmlns:a16="http://schemas.microsoft.com/office/drawing/2014/main" id="{8F467EC0-4F81-28E2-A8AC-DCA768B4206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301966" y="10030093"/>
                <a:ext cx="3895945" cy="2473024"/>
              </a:xfrm>
              <a:prstGeom prst="rect">
                <a:avLst/>
              </a:prstGeom>
            </p:spPr>
          </p:pic>
          <p:sp>
            <p:nvSpPr>
              <p:cNvPr id="104" name="Elipse 103">
                <a:extLst>
                  <a:ext uri="{FF2B5EF4-FFF2-40B4-BE49-F238E27FC236}">
                    <a16:creationId xmlns:a16="http://schemas.microsoft.com/office/drawing/2014/main" id="{C5310FDA-5A9E-C672-9499-C287196A76EC}"/>
                  </a:ext>
                </a:extLst>
              </p:cNvPr>
              <p:cNvSpPr/>
              <p:nvPr/>
            </p:nvSpPr>
            <p:spPr>
              <a:xfrm>
                <a:off x="16401680" y="10183701"/>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00" name="Grupo 99">
              <a:extLst>
                <a:ext uri="{FF2B5EF4-FFF2-40B4-BE49-F238E27FC236}">
                  <a16:creationId xmlns:a16="http://schemas.microsoft.com/office/drawing/2014/main" id="{8F3D0F89-55A5-87E2-86F3-4DB34C6F6EB9}"/>
                </a:ext>
              </a:extLst>
            </p:cNvPr>
            <p:cNvGrpSpPr/>
            <p:nvPr/>
          </p:nvGrpSpPr>
          <p:grpSpPr>
            <a:xfrm>
              <a:off x="18359580" y="10030093"/>
              <a:ext cx="3895945" cy="2473024"/>
              <a:chOff x="18787619" y="11712956"/>
              <a:chExt cx="3895945" cy="2473024"/>
            </a:xfrm>
          </p:grpSpPr>
          <p:pic>
            <p:nvPicPr>
              <p:cNvPr id="101" name="Imagen 100" descr="Imagen que contiene tabla, paraguas, plato, azul&#10;&#10;El contenido generado por IA puede ser incorrecto.">
                <a:extLst>
                  <a:ext uri="{FF2B5EF4-FFF2-40B4-BE49-F238E27FC236}">
                    <a16:creationId xmlns:a16="http://schemas.microsoft.com/office/drawing/2014/main" id="{A9314930-FC6B-0DB6-3E55-8E32A844442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8787619" y="11712956"/>
                <a:ext cx="3895945" cy="2473024"/>
              </a:xfrm>
              <a:prstGeom prst="rect">
                <a:avLst/>
              </a:prstGeom>
            </p:spPr>
          </p:pic>
          <p:sp>
            <p:nvSpPr>
              <p:cNvPr id="102" name="Elipse 101">
                <a:extLst>
                  <a:ext uri="{FF2B5EF4-FFF2-40B4-BE49-F238E27FC236}">
                    <a16:creationId xmlns:a16="http://schemas.microsoft.com/office/drawing/2014/main" id="{3612BED2-58F5-A1AA-F220-4696F9CBF49C}"/>
                  </a:ext>
                </a:extLst>
              </p:cNvPr>
              <p:cNvSpPr/>
              <p:nvPr/>
            </p:nvSpPr>
            <p:spPr>
              <a:xfrm>
                <a:off x="18887333" y="11877098"/>
                <a:ext cx="3696515" cy="1828800"/>
              </a:xfrm>
              <a:prstGeom prst="ellipse">
                <a:avLst/>
              </a:prstGeom>
              <a:noFill/>
              <a:ln w="571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105" name="Grupo 104">
            <a:extLst>
              <a:ext uri="{FF2B5EF4-FFF2-40B4-BE49-F238E27FC236}">
                <a16:creationId xmlns:a16="http://schemas.microsoft.com/office/drawing/2014/main" id="{375A6E32-6EB4-3549-804A-77ABA13BB50E}"/>
              </a:ext>
            </a:extLst>
          </p:cNvPr>
          <p:cNvGrpSpPr/>
          <p:nvPr/>
        </p:nvGrpSpPr>
        <p:grpSpPr>
          <a:xfrm>
            <a:off x="8149894" y="2518838"/>
            <a:ext cx="3267075" cy="1549088"/>
            <a:chOff x="15825485" y="9847792"/>
            <a:chExt cx="6167718" cy="2719464"/>
          </a:xfrm>
        </p:grpSpPr>
        <p:sp>
          <p:nvSpPr>
            <p:cNvPr id="106" name="Rectángulo 105">
              <a:extLst>
                <a:ext uri="{FF2B5EF4-FFF2-40B4-BE49-F238E27FC236}">
                  <a16:creationId xmlns:a16="http://schemas.microsoft.com/office/drawing/2014/main" id="{1B72FDEF-B124-AFEC-FD80-B04AC12DFF75}"/>
                </a:ext>
              </a:extLst>
            </p:cNvPr>
            <p:cNvSpPr/>
            <p:nvPr/>
          </p:nvSpPr>
          <p:spPr>
            <a:xfrm>
              <a:off x="15825485" y="9847792"/>
              <a:ext cx="6167718" cy="2719464"/>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07" name="Rectángulo 106">
                  <a:extLst>
                    <a:ext uri="{FF2B5EF4-FFF2-40B4-BE49-F238E27FC236}">
                      <a16:creationId xmlns:a16="http://schemas.microsoft.com/office/drawing/2014/main" id="{CF66BC8B-A890-AF70-6487-1B7DA705C1A7}"/>
                    </a:ext>
                  </a:extLst>
                </p:cNvPr>
                <p:cNvSpPr/>
                <p:nvPr/>
              </p:nvSpPr>
              <p:spPr>
                <a:xfrm>
                  <a:off x="20242544" y="12095343"/>
                  <a:ext cx="1750659" cy="471912"/>
                </a:xfrm>
                <a:prstGeom prst="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s-ES" sz="1400" b="0" i="1" smtClean="0">
                                <a:latin typeface="Cambria Math" panose="02040503050406030204" pitchFamily="18" charset="0"/>
                              </a:rPr>
                            </m:ctrlPr>
                          </m:sSubSupPr>
                          <m:e>
                            <m:r>
                              <a:rPr lang="es-ES" sz="1400" b="0" i="1" smtClean="0">
                                <a:latin typeface="Cambria Math" panose="02040503050406030204" pitchFamily="18" charset="0"/>
                              </a:rPr>
                              <m:t>𝐴</m:t>
                            </m:r>
                          </m:e>
                          <m:sub>
                            <m:r>
                              <a:rPr lang="es-ES" sz="1400" b="0" i="1" smtClean="0">
                                <a:latin typeface="Cambria Math" panose="02040503050406030204" pitchFamily="18" charset="0"/>
                              </a:rPr>
                              <m:t>𝑄</m:t>
                            </m:r>
                            <m:r>
                              <a:rPr lang="es-ES" sz="1400" b="0" i="1" smtClean="0">
                                <a:latin typeface="Cambria Math" panose="02040503050406030204" pitchFamily="18" charset="0"/>
                              </a:rPr>
                              <m:t> </m:t>
                            </m:r>
                          </m:sub>
                          <m:sup>
                            <m:r>
                              <a:rPr lang="es-ES" sz="1400" b="0" i="1" smtClean="0">
                                <a:latin typeface="Cambria Math" panose="02040503050406030204" pitchFamily="18" charset="0"/>
                              </a:rPr>
                              <m:t>𝑐𝑚𝑏</m:t>
                            </m:r>
                          </m:sup>
                        </m:sSubSup>
                        <m:r>
                          <a:rPr lang="es-ES" sz="1400" b="0" i="1" smtClean="0">
                            <a:latin typeface="Cambria Math" panose="02040503050406030204" pitchFamily="18" charset="0"/>
                          </a:rPr>
                          <m:t>,</m:t>
                        </m:r>
                        <m:sSubSup>
                          <m:sSubSupPr>
                            <m:ctrlPr>
                              <a:rPr lang="es-ES" sz="1400" i="1">
                                <a:latin typeface="Cambria Math" panose="02040503050406030204" pitchFamily="18" charset="0"/>
                              </a:rPr>
                            </m:ctrlPr>
                          </m:sSubSupPr>
                          <m:e>
                            <m:r>
                              <a:rPr lang="es-ES" sz="1400" i="1">
                                <a:latin typeface="Cambria Math" panose="02040503050406030204" pitchFamily="18" charset="0"/>
                              </a:rPr>
                              <m:t>𝐴</m:t>
                            </m:r>
                          </m:e>
                          <m:sub>
                            <m:r>
                              <a:rPr lang="es-ES" sz="1400" b="0" i="1" smtClean="0">
                                <a:latin typeface="Cambria Math" panose="02040503050406030204" pitchFamily="18" charset="0"/>
                              </a:rPr>
                              <m:t>𝑈</m:t>
                            </m:r>
                          </m:sub>
                          <m:sup>
                            <m:r>
                              <a:rPr lang="es-ES" sz="1400" b="0" i="1" smtClean="0">
                                <a:latin typeface="Cambria Math" panose="02040503050406030204" pitchFamily="18" charset="0"/>
                              </a:rPr>
                              <m:t>𝑐𝑚𝑏</m:t>
                            </m:r>
                          </m:sup>
                        </m:sSubSup>
                      </m:oMath>
                    </m:oMathPara>
                  </a14:m>
                  <a:endParaRPr lang="es-ES" sz="1400" dirty="0"/>
                </a:p>
              </p:txBody>
            </p:sp>
          </mc:Choice>
          <mc:Fallback xmlns="">
            <p:sp>
              <p:nvSpPr>
                <p:cNvPr id="107" name="Rectángulo 106">
                  <a:extLst>
                    <a:ext uri="{FF2B5EF4-FFF2-40B4-BE49-F238E27FC236}">
                      <a16:creationId xmlns:a16="http://schemas.microsoft.com/office/drawing/2014/main" id="{CF66BC8B-A890-AF70-6487-1B7DA705C1A7}"/>
                    </a:ext>
                  </a:extLst>
                </p:cNvPr>
                <p:cNvSpPr>
                  <a:spLocks noRot="1" noChangeAspect="1" noMove="1" noResize="1" noEditPoints="1" noAdjustHandles="1" noChangeArrowheads="1" noChangeShapeType="1" noTextEdit="1"/>
                </p:cNvSpPr>
                <p:nvPr/>
              </p:nvSpPr>
              <p:spPr>
                <a:xfrm>
                  <a:off x="20242544" y="12095343"/>
                  <a:ext cx="1750659" cy="471912"/>
                </a:xfrm>
                <a:prstGeom prst="rect">
                  <a:avLst/>
                </a:prstGeom>
                <a:blipFill>
                  <a:blip r:embed="rId14"/>
                  <a:stretch>
                    <a:fillRect l="-3226" b="-14894"/>
                  </a:stretch>
                </a:blipFill>
                <a:ln>
                  <a:solidFill>
                    <a:srgbClr val="182638"/>
                  </a:solidFill>
                </a:ln>
              </p:spPr>
              <p:txBody>
                <a:bodyPr/>
                <a:lstStyle/>
                <a:p>
                  <a:r>
                    <a:rPr lang="es-ES">
                      <a:noFill/>
                    </a:rPr>
                    <a:t> </a:t>
                  </a:r>
                </a:p>
              </p:txBody>
            </p:sp>
          </mc:Fallback>
        </mc:AlternateContent>
      </p:grpSp>
      <p:sp>
        <p:nvSpPr>
          <p:cNvPr id="130" name="CuadroTexto 129">
            <a:extLst>
              <a:ext uri="{FF2B5EF4-FFF2-40B4-BE49-F238E27FC236}">
                <a16:creationId xmlns:a16="http://schemas.microsoft.com/office/drawing/2014/main" id="{B42128D0-2156-F681-B638-BD1F6ECCB9D8}"/>
              </a:ext>
            </a:extLst>
          </p:cNvPr>
          <p:cNvSpPr txBox="1"/>
          <p:nvPr/>
        </p:nvSpPr>
        <p:spPr>
          <a:xfrm>
            <a:off x="667480" y="4738386"/>
            <a:ext cx="442750" cy="461665"/>
          </a:xfrm>
          <a:prstGeom prst="rect">
            <a:avLst/>
          </a:prstGeom>
          <a:noFill/>
        </p:spPr>
        <p:txBody>
          <a:bodyPr wrap="none" rtlCol="0">
            <a:spAutoFit/>
          </a:bodyPr>
          <a:lstStyle/>
          <a:p>
            <a:r>
              <a:rPr lang="es-ES" sz="2400" b="1" dirty="0"/>
              <a:t>2.</a:t>
            </a:r>
          </a:p>
        </p:txBody>
      </p:sp>
      <p:sp>
        <p:nvSpPr>
          <p:cNvPr id="112" name="CuadroTexto 111">
            <a:extLst>
              <a:ext uri="{FF2B5EF4-FFF2-40B4-BE49-F238E27FC236}">
                <a16:creationId xmlns:a16="http://schemas.microsoft.com/office/drawing/2014/main" id="{4E85D413-420D-C4E6-6316-79CE67F3A497}"/>
              </a:ext>
            </a:extLst>
          </p:cNvPr>
          <p:cNvSpPr txBox="1"/>
          <p:nvPr/>
        </p:nvSpPr>
        <p:spPr>
          <a:xfrm>
            <a:off x="2596876" y="4744652"/>
            <a:ext cx="3267075" cy="1600438"/>
          </a:xfrm>
          <a:prstGeom prst="rect">
            <a:avLst/>
          </a:prstGeom>
          <a:noFill/>
          <a:ln>
            <a:noFill/>
          </a:ln>
        </p:spPr>
        <p:txBody>
          <a:bodyPr wrap="square" rtlCol="0">
            <a:spAutoFit/>
          </a:bodyPr>
          <a:lstStyle/>
          <a:p>
            <a:pPr algn="ctr"/>
            <a:r>
              <a:rPr lang="es-ES" sz="1400" dirty="0" err="1">
                <a:latin typeface="Raleway" pitchFamily="2" charset="0"/>
              </a:rPr>
              <a:t>Smoothing</a:t>
            </a:r>
            <a:r>
              <a:rPr lang="es-ES" sz="1400" dirty="0">
                <a:latin typeface="Raleway" pitchFamily="2" charset="0"/>
              </a:rPr>
              <a:t> </a:t>
            </a:r>
            <a:r>
              <a:rPr lang="es-ES" sz="1400" dirty="0" err="1">
                <a:latin typeface="Raleway" pitchFamily="2" charset="0"/>
              </a:rPr>
              <a:t>of</a:t>
            </a:r>
            <a:r>
              <a:rPr lang="es-ES" sz="1400" dirty="0">
                <a:latin typeface="Raleway" pitchFamily="2" charset="0"/>
              </a:rPr>
              <a:t> </a:t>
            </a:r>
            <a:r>
              <a:rPr lang="es-ES" sz="1400" dirty="0" err="1">
                <a:latin typeface="Raleway" pitchFamily="2" charset="0"/>
              </a:rPr>
              <a:t>the</a:t>
            </a:r>
            <a:r>
              <a:rPr lang="es-ES" sz="1400" dirty="0">
                <a:latin typeface="Raleway" pitchFamily="2" charset="0"/>
              </a:rPr>
              <a:t> amplitudes</a:t>
            </a:r>
          </a:p>
          <a:p>
            <a:pPr algn="ctr"/>
            <a:r>
              <a:rPr lang="es-ES" sz="1400" dirty="0" err="1">
                <a:latin typeface="Raleway" pitchFamily="2" charset="0"/>
              </a:rPr>
              <a:t>by</a:t>
            </a:r>
            <a:r>
              <a:rPr lang="es-ES" sz="1400" dirty="0">
                <a:latin typeface="Raleway" pitchFamily="2" charset="0"/>
              </a:rPr>
              <a:t> </a:t>
            </a:r>
            <a:r>
              <a:rPr lang="es-ES" sz="1400" b="1" dirty="0">
                <a:latin typeface="Raleway" pitchFamily="2" charset="0"/>
              </a:rPr>
              <a:t>38.4</a:t>
            </a:r>
            <a:r>
              <a:rPr lang="es-ES" sz="1400" dirty="0">
                <a:latin typeface="Raleway" pitchFamily="2" charset="0"/>
              </a:rPr>
              <a:t> </a:t>
            </a:r>
            <a:r>
              <a:rPr lang="es-ES" sz="1400" dirty="0" err="1">
                <a:latin typeface="Raleway" pitchFamily="2" charset="0"/>
              </a:rPr>
              <a:t>arcmin</a:t>
            </a:r>
            <a:endParaRPr lang="es-ES" sz="1400" dirty="0">
              <a:latin typeface="Raleway" pitchFamily="2" charset="0"/>
            </a:endParaRPr>
          </a:p>
          <a:p>
            <a:pPr algn="ctr"/>
            <a:r>
              <a:rPr lang="es-ES" sz="1400" dirty="0">
                <a:latin typeface="Raleway" pitchFamily="2" charset="0"/>
              </a:rPr>
              <a:t>(Worst PICO </a:t>
            </a:r>
            <a:r>
              <a:rPr lang="es-ES" sz="1400" dirty="0" err="1">
                <a:latin typeface="Raleway" pitchFamily="2" charset="0"/>
              </a:rPr>
              <a:t>resolution</a:t>
            </a:r>
            <a:r>
              <a:rPr lang="es-ES" sz="1400" dirty="0">
                <a:latin typeface="Raleway" pitchFamily="2" charset="0"/>
              </a:rPr>
              <a:t>)</a:t>
            </a:r>
          </a:p>
          <a:p>
            <a:pPr algn="ctr"/>
            <a:r>
              <a:rPr lang="es-ES" sz="1400" dirty="0">
                <a:latin typeface="Raleway" pitchFamily="2" charset="0"/>
              </a:rPr>
              <a:t>+</a:t>
            </a:r>
          </a:p>
          <a:p>
            <a:pPr algn="ctr"/>
            <a:r>
              <a:rPr lang="es-ES" sz="1400" dirty="0" err="1">
                <a:latin typeface="Raleway" pitchFamily="2" charset="0"/>
              </a:rPr>
              <a:t>Transformation</a:t>
            </a:r>
            <a:r>
              <a:rPr lang="es-ES" sz="1400" dirty="0">
                <a:latin typeface="Raleway" pitchFamily="2" charset="0"/>
              </a:rPr>
              <a:t> </a:t>
            </a:r>
            <a:r>
              <a:rPr lang="es-ES" sz="1400" dirty="0" err="1">
                <a:latin typeface="Raleway" pitchFamily="2" charset="0"/>
              </a:rPr>
              <a:t>to</a:t>
            </a:r>
            <a:r>
              <a:rPr lang="es-ES" sz="1400" dirty="0">
                <a:latin typeface="Raleway" pitchFamily="2" charset="0"/>
              </a:rPr>
              <a:t> E and B </a:t>
            </a:r>
            <a:r>
              <a:rPr lang="es-ES" sz="1400" dirty="0" err="1">
                <a:latin typeface="Raleway" pitchFamily="2" charset="0"/>
              </a:rPr>
              <a:t>modes</a:t>
            </a:r>
            <a:endParaRPr lang="es-ES" sz="1400" dirty="0">
              <a:latin typeface="Raleway" pitchFamily="2" charset="0"/>
            </a:endParaRPr>
          </a:p>
          <a:p>
            <a:pPr algn="ctr"/>
            <a:r>
              <a:rPr lang="es-ES" sz="1400" dirty="0">
                <a:latin typeface="Raleway" pitchFamily="2" charset="0"/>
              </a:rPr>
              <a:t>+</a:t>
            </a:r>
          </a:p>
          <a:p>
            <a:pPr algn="ctr"/>
            <a:r>
              <a:rPr lang="es-ES" sz="1400" dirty="0" err="1">
                <a:latin typeface="Raleway" pitchFamily="2" charset="0"/>
              </a:rPr>
              <a:t>Dividing</a:t>
            </a:r>
            <a:r>
              <a:rPr lang="es-ES" sz="1400" dirty="0">
                <a:latin typeface="Raleway" pitchFamily="2" charset="0"/>
              </a:rPr>
              <a:t> </a:t>
            </a:r>
            <a:r>
              <a:rPr lang="es-ES" sz="1400" dirty="0" err="1">
                <a:latin typeface="Raleway" pitchFamily="2" charset="0"/>
              </a:rPr>
              <a:t>the</a:t>
            </a:r>
            <a:r>
              <a:rPr lang="es-ES" sz="1400" dirty="0">
                <a:latin typeface="Raleway" pitchFamily="2" charset="0"/>
              </a:rPr>
              <a:t> </a:t>
            </a:r>
            <a:r>
              <a:rPr lang="es-ES" sz="1400" dirty="0" err="1">
                <a:latin typeface="Raleway" pitchFamily="2" charset="0"/>
              </a:rPr>
              <a:t>problem</a:t>
            </a:r>
            <a:r>
              <a:rPr lang="es-ES" sz="1400" dirty="0">
                <a:latin typeface="Raleway" pitchFamily="2" charset="0"/>
              </a:rPr>
              <a:t> </a:t>
            </a:r>
            <a:r>
              <a:rPr lang="es-ES" sz="1400" dirty="0" err="1">
                <a:latin typeface="Raleway" pitchFamily="2" charset="0"/>
              </a:rPr>
              <a:t>by</a:t>
            </a:r>
            <a:r>
              <a:rPr lang="es-ES" sz="1400" dirty="0">
                <a:latin typeface="Raleway" pitchFamily="2" charset="0"/>
              </a:rPr>
              <a:t> </a:t>
            </a:r>
            <a:r>
              <a:rPr lang="es-ES" sz="1400" dirty="0" err="1">
                <a:latin typeface="Raleway" pitchFamily="2" charset="0"/>
              </a:rPr>
              <a:t>regions</a:t>
            </a:r>
            <a:r>
              <a:rPr lang="es-ES" sz="1400" dirty="0">
                <a:latin typeface="Raleway" pitchFamily="2" charset="0"/>
              </a:rPr>
              <a:t>:</a:t>
            </a:r>
          </a:p>
        </p:txBody>
      </p:sp>
      <p:pic>
        <p:nvPicPr>
          <p:cNvPr id="132" name="Imagen 131" descr="Gráfico&#10;&#10;El contenido generado por IA puede ser incorrecto.">
            <a:extLst>
              <a:ext uri="{FF2B5EF4-FFF2-40B4-BE49-F238E27FC236}">
                <a16:creationId xmlns:a16="http://schemas.microsoft.com/office/drawing/2014/main" id="{4EB57578-19B8-7A76-83E2-246C66CAB82A}"/>
              </a:ext>
            </a:extLst>
          </p:cNvPr>
          <p:cNvPicPr>
            <a:picLocks noChangeAspect="1"/>
          </p:cNvPicPr>
          <p:nvPr/>
        </p:nvPicPr>
        <p:blipFill>
          <a:blip r:embed="rId15">
            <a:extLst>
              <a:ext uri="{28A0092B-C50C-407E-A947-70E740481C1C}">
                <a14:useLocalDpi xmlns:a14="http://schemas.microsoft.com/office/drawing/2010/main" val="0"/>
              </a:ext>
            </a:extLst>
          </a:blip>
          <a:srcRect l="54382" t="29445" r="9742" b="21734"/>
          <a:stretch>
            <a:fillRect/>
          </a:stretch>
        </p:blipFill>
        <p:spPr>
          <a:xfrm>
            <a:off x="6510036" y="4739586"/>
            <a:ext cx="3108657" cy="1232745"/>
          </a:xfrm>
          <a:prstGeom prst="rect">
            <a:avLst/>
          </a:prstGeom>
        </p:spPr>
      </p:pic>
      <p:cxnSp>
        <p:nvCxnSpPr>
          <p:cNvPr id="133" name="Conector: angular 132">
            <a:extLst>
              <a:ext uri="{FF2B5EF4-FFF2-40B4-BE49-F238E27FC236}">
                <a16:creationId xmlns:a16="http://schemas.microsoft.com/office/drawing/2014/main" id="{3E9A0C7B-CB5B-6B28-AEEC-4DF08E97A81E}"/>
              </a:ext>
            </a:extLst>
          </p:cNvPr>
          <p:cNvCxnSpPr>
            <a:cxnSpLocks/>
            <a:endCxn id="135" idx="1"/>
          </p:cNvCxnSpPr>
          <p:nvPr/>
        </p:nvCxnSpPr>
        <p:spPr>
          <a:xfrm rot="5400000" flipH="1" flipV="1">
            <a:off x="7802965" y="4787136"/>
            <a:ext cx="732180" cy="339932"/>
          </a:xfrm>
          <a:prstGeom prst="bentConnector2">
            <a:avLst/>
          </a:prstGeom>
          <a:solidFill>
            <a:schemeClr val="bg1">
              <a:lumMod val="95000"/>
            </a:schemeClr>
          </a:solidFill>
          <a:ln w="28575" cap="flat" cmpd="sng" algn="ctr">
            <a:solidFill>
              <a:schemeClr val="bg1">
                <a:lumMod val="9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4" name="Rectángulo 133">
            <a:extLst>
              <a:ext uri="{FF2B5EF4-FFF2-40B4-BE49-F238E27FC236}">
                <a16:creationId xmlns:a16="http://schemas.microsoft.com/office/drawing/2014/main" id="{F20AD85B-0AFE-5755-6CEB-2B502DCB11F8}"/>
              </a:ext>
            </a:extLst>
          </p:cNvPr>
          <p:cNvSpPr/>
          <p:nvPr/>
        </p:nvSpPr>
        <p:spPr>
          <a:xfrm>
            <a:off x="8375854" y="6036667"/>
            <a:ext cx="1058519" cy="283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Raleway" pitchFamily="2" charset="0"/>
              </a:rPr>
              <a:t>Region 1</a:t>
            </a:r>
          </a:p>
        </p:txBody>
      </p:sp>
      <p:sp>
        <p:nvSpPr>
          <p:cNvPr id="135" name="Rectángulo 134">
            <a:extLst>
              <a:ext uri="{FF2B5EF4-FFF2-40B4-BE49-F238E27FC236}">
                <a16:creationId xmlns:a16="http://schemas.microsoft.com/office/drawing/2014/main" id="{EEC69756-71AB-585B-0924-DB78EB7AD34E}"/>
              </a:ext>
            </a:extLst>
          </p:cNvPr>
          <p:cNvSpPr/>
          <p:nvPr/>
        </p:nvSpPr>
        <p:spPr>
          <a:xfrm>
            <a:off x="8339021" y="4449493"/>
            <a:ext cx="1058519" cy="283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latin typeface="Raleway" pitchFamily="2" charset="0"/>
              </a:rPr>
              <a:t>Region 2</a:t>
            </a:r>
          </a:p>
        </p:txBody>
      </p:sp>
      <p:cxnSp>
        <p:nvCxnSpPr>
          <p:cNvPr id="136" name="Conector: angular 135">
            <a:extLst>
              <a:ext uri="{FF2B5EF4-FFF2-40B4-BE49-F238E27FC236}">
                <a16:creationId xmlns:a16="http://schemas.microsoft.com/office/drawing/2014/main" id="{243CC8CC-C81D-1B37-7084-64D1066D3F6B}"/>
              </a:ext>
            </a:extLst>
          </p:cNvPr>
          <p:cNvCxnSpPr>
            <a:cxnSpLocks/>
            <a:endCxn id="134" idx="0"/>
          </p:cNvCxnSpPr>
          <p:nvPr/>
        </p:nvCxnSpPr>
        <p:spPr>
          <a:xfrm rot="16200000" flipH="1">
            <a:off x="8203692" y="5335245"/>
            <a:ext cx="1032842" cy="370002"/>
          </a:xfrm>
          <a:prstGeom prst="bentConnector3">
            <a:avLst>
              <a:gd name="adj1" fmla="val 356"/>
            </a:avLst>
          </a:prstGeom>
          <a:solidFill>
            <a:schemeClr val="bg1">
              <a:lumMod val="95000"/>
            </a:schemeClr>
          </a:solidFill>
          <a:ln w="28575" cap="flat" cmpd="sng" algn="ctr">
            <a:solidFill>
              <a:srgbClr val="FCF4F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37" name="Conector: angular 136">
            <a:extLst>
              <a:ext uri="{FF2B5EF4-FFF2-40B4-BE49-F238E27FC236}">
                <a16:creationId xmlns:a16="http://schemas.microsoft.com/office/drawing/2014/main" id="{14F01798-F518-96A3-5717-108309CF4221}"/>
              </a:ext>
            </a:extLst>
          </p:cNvPr>
          <p:cNvCxnSpPr>
            <a:cxnSpLocks/>
            <a:endCxn id="10" idx="1"/>
          </p:cNvCxnSpPr>
          <p:nvPr/>
        </p:nvCxnSpPr>
        <p:spPr>
          <a:xfrm rot="16200000" flipH="1">
            <a:off x="7996661" y="5787647"/>
            <a:ext cx="458242" cy="322834"/>
          </a:xfrm>
          <a:prstGeom prst="bentConnector2">
            <a:avLst/>
          </a:prstGeom>
          <a:solidFill>
            <a:schemeClr val="bg1">
              <a:lumMod val="95000"/>
            </a:schemeClr>
          </a:solidFill>
          <a:ln w="28575">
            <a:solidFill>
              <a:srgbClr val="FCF4F2"/>
            </a:solidFill>
            <a:tailEnd type="triangle"/>
          </a:ln>
        </p:spPr>
        <p:style>
          <a:lnRef idx="2">
            <a:schemeClr val="accent1"/>
          </a:lnRef>
          <a:fillRef idx="0">
            <a:schemeClr val="accent1"/>
          </a:fillRef>
          <a:effectRef idx="1">
            <a:schemeClr val="accent1"/>
          </a:effectRef>
          <a:fontRef idx="minor">
            <a:schemeClr val="tx1"/>
          </a:fontRef>
        </p:style>
      </p:cxnSp>
      <p:sp>
        <p:nvSpPr>
          <p:cNvPr id="138" name="Elipse 137">
            <a:extLst>
              <a:ext uri="{FF2B5EF4-FFF2-40B4-BE49-F238E27FC236}">
                <a16:creationId xmlns:a16="http://schemas.microsoft.com/office/drawing/2014/main" id="{CC72E77C-5E1D-B549-EB6B-3DB60D2255B5}"/>
              </a:ext>
            </a:extLst>
          </p:cNvPr>
          <p:cNvSpPr/>
          <p:nvPr/>
        </p:nvSpPr>
        <p:spPr>
          <a:xfrm>
            <a:off x="7966450" y="5305232"/>
            <a:ext cx="65278" cy="50727"/>
          </a:xfrm>
          <a:prstGeom prst="ellipse">
            <a:avLst/>
          </a:prstGeom>
          <a:solidFill>
            <a:srgbClr val="F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9" name="Elipse 138">
            <a:extLst>
              <a:ext uri="{FF2B5EF4-FFF2-40B4-BE49-F238E27FC236}">
                <a16:creationId xmlns:a16="http://schemas.microsoft.com/office/drawing/2014/main" id="{E4E80DC1-5B74-29C9-BB78-C196ED8C6C22}"/>
              </a:ext>
            </a:extLst>
          </p:cNvPr>
          <p:cNvSpPr/>
          <p:nvPr/>
        </p:nvSpPr>
        <p:spPr>
          <a:xfrm>
            <a:off x="8503065" y="4969218"/>
            <a:ext cx="58082" cy="64255"/>
          </a:xfrm>
          <a:prstGeom prst="ellipse">
            <a:avLst/>
          </a:prstGeom>
          <a:solidFill>
            <a:srgbClr val="F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0" name="Elipse 139">
            <a:extLst>
              <a:ext uri="{FF2B5EF4-FFF2-40B4-BE49-F238E27FC236}">
                <a16:creationId xmlns:a16="http://schemas.microsoft.com/office/drawing/2014/main" id="{C343FB1D-9EBD-8F2B-C664-545D1BE2FC43}"/>
              </a:ext>
            </a:extLst>
          </p:cNvPr>
          <p:cNvSpPr/>
          <p:nvPr/>
        </p:nvSpPr>
        <p:spPr>
          <a:xfrm>
            <a:off x="8031728" y="5694578"/>
            <a:ext cx="65278" cy="50727"/>
          </a:xfrm>
          <a:prstGeom prst="ellipse">
            <a:avLst/>
          </a:prstGeom>
          <a:solidFill>
            <a:srgbClr val="FCF4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3" name="Grupo 22">
            <a:extLst>
              <a:ext uri="{FF2B5EF4-FFF2-40B4-BE49-F238E27FC236}">
                <a16:creationId xmlns:a16="http://schemas.microsoft.com/office/drawing/2014/main" id="{6996DB26-1B78-DE8C-D416-D64B693B086C}"/>
              </a:ext>
            </a:extLst>
          </p:cNvPr>
          <p:cNvGrpSpPr/>
          <p:nvPr/>
        </p:nvGrpSpPr>
        <p:grpSpPr>
          <a:xfrm>
            <a:off x="11374697" y="6320431"/>
            <a:ext cx="854965" cy="477804"/>
            <a:chOff x="11374697" y="6320431"/>
            <a:chExt cx="854965" cy="477804"/>
          </a:xfrm>
        </p:grpSpPr>
        <p:sp>
          <p:nvSpPr>
            <p:cNvPr id="24" name="Rectángulo: esquinas redondeadas 23">
              <a:extLst>
                <a:ext uri="{FF2B5EF4-FFF2-40B4-BE49-F238E27FC236}">
                  <a16:creationId xmlns:a16="http://schemas.microsoft.com/office/drawing/2014/main" id="{4209A0F1-74D2-E8B0-DD28-A8325B5E6EE8}"/>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AB5D24EF-3D8A-5F11-54E6-3EF31C6A733B}"/>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12/20</a:t>
              </a:r>
            </a:p>
          </p:txBody>
        </p:sp>
      </p:grpSp>
    </p:spTree>
    <p:extLst>
      <p:ext uri="{BB962C8B-B14F-4D97-AF65-F5344CB8AC3E}">
        <p14:creationId xmlns:p14="http://schemas.microsoft.com/office/powerpoint/2010/main" val="22429660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ángulo: esquinas redondeadas 43">
            <a:extLst>
              <a:ext uri="{FF2B5EF4-FFF2-40B4-BE49-F238E27FC236}">
                <a16:creationId xmlns:a16="http://schemas.microsoft.com/office/drawing/2014/main" id="{38DCC669-6F99-910B-0030-111637F86B7D}"/>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2A4517A3-1803-8F4F-2AD7-9F8F12017963}"/>
              </a:ext>
            </a:extLst>
          </p:cNvPr>
          <p:cNvSpPr>
            <a:spLocks noGrp="1"/>
          </p:cNvSpPr>
          <p:nvPr>
            <p:ph type="title"/>
          </p:nvPr>
        </p:nvSpPr>
        <p:spPr/>
        <p:txBody>
          <a:bodyPr/>
          <a:lstStyle/>
          <a:p>
            <a:r>
              <a:rPr lang="es-ES" dirty="0" err="1">
                <a:solidFill>
                  <a:schemeClr val="bg1"/>
                </a:solidFill>
              </a:rPr>
              <a:t>Generation</a:t>
            </a:r>
            <a:r>
              <a:rPr lang="es-ES" dirty="0">
                <a:solidFill>
                  <a:schemeClr val="bg1"/>
                </a:solidFill>
              </a:rPr>
              <a:t> </a:t>
            </a:r>
            <a:r>
              <a:rPr lang="es-ES" dirty="0" err="1">
                <a:solidFill>
                  <a:schemeClr val="bg1"/>
                </a:solidFill>
              </a:rPr>
              <a:t>of</a:t>
            </a:r>
            <a:r>
              <a:rPr lang="es-ES" dirty="0">
                <a:solidFill>
                  <a:schemeClr val="bg1"/>
                </a:solidFill>
              </a:rPr>
              <a:t> </a:t>
            </a:r>
            <a:r>
              <a:rPr lang="es-ES" dirty="0" err="1">
                <a:solidFill>
                  <a:schemeClr val="bg1"/>
                </a:solidFill>
              </a:rPr>
              <a:t>the</a:t>
            </a:r>
            <a:r>
              <a:rPr lang="es-ES" dirty="0">
                <a:solidFill>
                  <a:schemeClr val="bg1"/>
                </a:solidFill>
              </a:rPr>
              <a:t> NN </a:t>
            </a:r>
            <a:r>
              <a:rPr lang="es-ES" dirty="0" err="1">
                <a:solidFill>
                  <a:schemeClr val="bg1"/>
                </a:solidFill>
              </a:rPr>
              <a:t>labels</a:t>
            </a:r>
            <a:endParaRPr lang="es-ES" dirty="0">
              <a:solidFill>
                <a:schemeClr val="bg1"/>
              </a:solidFill>
            </a:endParaRPr>
          </a:p>
        </p:txBody>
      </p:sp>
      <p:grpSp>
        <p:nvGrpSpPr>
          <p:cNvPr id="45" name="Grupo 44">
            <a:extLst>
              <a:ext uri="{FF2B5EF4-FFF2-40B4-BE49-F238E27FC236}">
                <a16:creationId xmlns:a16="http://schemas.microsoft.com/office/drawing/2014/main" id="{92C05B1E-8D02-DB8A-57C6-0E0A043F48B1}"/>
              </a:ext>
            </a:extLst>
          </p:cNvPr>
          <p:cNvGrpSpPr/>
          <p:nvPr/>
        </p:nvGrpSpPr>
        <p:grpSpPr>
          <a:xfrm>
            <a:off x="2345391" y="2020641"/>
            <a:ext cx="7501218" cy="4338637"/>
            <a:chOff x="2345391" y="1792288"/>
            <a:chExt cx="7501218" cy="4338637"/>
          </a:xfrm>
        </p:grpSpPr>
        <p:sp>
          <p:nvSpPr>
            <p:cNvPr id="4" name="Rectángulo 3">
              <a:extLst>
                <a:ext uri="{FF2B5EF4-FFF2-40B4-BE49-F238E27FC236}">
                  <a16:creationId xmlns:a16="http://schemas.microsoft.com/office/drawing/2014/main" id="{3DA75ACE-DB3F-3FEE-2598-A69EAEC04A43}"/>
                </a:ext>
              </a:extLst>
            </p:cNvPr>
            <p:cNvSpPr/>
            <p:nvPr/>
          </p:nvSpPr>
          <p:spPr>
            <a:xfrm>
              <a:off x="2348447" y="1792288"/>
              <a:ext cx="7498162" cy="4338637"/>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Rectángulo 5">
              <a:extLst>
                <a:ext uri="{FF2B5EF4-FFF2-40B4-BE49-F238E27FC236}">
                  <a16:creationId xmlns:a16="http://schemas.microsoft.com/office/drawing/2014/main" id="{1031F901-C5FF-D1D0-402A-75C6E1F71954}"/>
                </a:ext>
              </a:extLst>
            </p:cNvPr>
            <p:cNvSpPr/>
            <p:nvPr/>
          </p:nvSpPr>
          <p:spPr>
            <a:xfrm>
              <a:off x="2348447" y="1792288"/>
              <a:ext cx="3749081" cy="368941"/>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err="1">
                  <a:solidFill>
                    <a:schemeClr val="bg1"/>
                  </a:solidFill>
                </a:rPr>
                <a:t>Region</a:t>
              </a:r>
              <a:r>
                <a:rPr lang="es-ES" sz="2000" b="1" dirty="0">
                  <a:solidFill>
                    <a:schemeClr val="bg1"/>
                  </a:solidFill>
                </a:rPr>
                <a:t> 1</a:t>
              </a:r>
            </a:p>
          </p:txBody>
        </p:sp>
        <p:sp>
          <p:nvSpPr>
            <p:cNvPr id="7" name="Rectángulo 6">
              <a:extLst>
                <a:ext uri="{FF2B5EF4-FFF2-40B4-BE49-F238E27FC236}">
                  <a16:creationId xmlns:a16="http://schemas.microsoft.com/office/drawing/2014/main" id="{A397F1E8-9704-4A88-2B52-09413A4AA48B}"/>
                </a:ext>
              </a:extLst>
            </p:cNvPr>
            <p:cNvSpPr/>
            <p:nvPr/>
          </p:nvSpPr>
          <p:spPr>
            <a:xfrm>
              <a:off x="6097528" y="1792288"/>
              <a:ext cx="3737968"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Region 2</a:t>
              </a:r>
            </a:p>
          </p:txBody>
        </p:sp>
        <p:sp>
          <p:nvSpPr>
            <p:cNvPr id="8" name="Rectángulo 7">
              <a:extLst>
                <a:ext uri="{FF2B5EF4-FFF2-40B4-BE49-F238E27FC236}">
                  <a16:creationId xmlns:a16="http://schemas.microsoft.com/office/drawing/2014/main" id="{AD9B9523-A474-DBF6-4903-4E3AA48C51B3}"/>
                </a:ext>
              </a:extLst>
            </p:cNvPr>
            <p:cNvSpPr/>
            <p:nvPr/>
          </p:nvSpPr>
          <p:spPr>
            <a:xfrm>
              <a:off x="2361620" y="2219863"/>
              <a:ext cx="1107540"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E </a:t>
              </a:r>
              <a:r>
                <a:rPr lang="es-ES" sz="2000" dirty="0" err="1">
                  <a:solidFill>
                    <a:schemeClr val="bg1"/>
                  </a:solidFill>
                </a:rPr>
                <a:t>mode</a:t>
              </a:r>
              <a:endParaRPr lang="es-ES" sz="2000" dirty="0">
                <a:solidFill>
                  <a:schemeClr val="bg1"/>
                </a:solidFill>
              </a:endParaRPr>
            </a:p>
          </p:txBody>
        </p:sp>
        <p:sp>
          <p:nvSpPr>
            <p:cNvPr id="9" name="Rectángulo 8">
              <a:extLst>
                <a:ext uri="{FF2B5EF4-FFF2-40B4-BE49-F238E27FC236}">
                  <a16:creationId xmlns:a16="http://schemas.microsoft.com/office/drawing/2014/main" id="{741276DF-165C-32E7-5B5C-3E596BD815BA}"/>
                </a:ext>
              </a:extLst>
            </p:cNvPr>
            <p:cNvSpPr/>
            <p:nvPr/>
          </p:nvSpPr>
          <p:spPr>
            <a:xfrm>
              <a:off x="2361620" y="5690077"/>
              <a:ext cx="1107540"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B </a:t>
              </a:r>
              <a:r>
                <a:rPr lang="es-ES" sz="2000" dirty="0" err="1">
                  <a:solidFill>
                    <a:schemeClr val="bg1"/>
                  </a:solidFill>
                </a:rPr>
                <a:t>mode</a:t>
              </a:r>
              <a:endParaRPr lang="es-ES" sz="2000" dirty="0">
                <a:solidFill>
                  <a:schemeClr val="bg1"/>
                </a:solidFill>
              </a:endParaRPr>
            </a:p>
          </p:txBody>
        </p:sp>
        <p:sp>
          <p:nvSpPr>
            <p:cNvPr id="10" name="Rectángulo 9">
              <a:extLst>
                <a:ext uri="{FF2B5EF4-FFF2-40B4-BE49-F238E27FC236}">
                  <a16:creationId xmlns:a16="http://schemas.microsoft.com/office/drawing/2014/main" id="{E0FF5DBF-A585-7C84-1596-A59B08860B7F}"/>
                </a:ext>
              </a:extLst>
            </p:cNvPr>
            <p:cNvSpPr/>
            <p:nvPr/>
          </p:nvSpPr>
          <p:spPr>
            <a:xfrm>
              <a:off x="8735805" y="5690077"/>
              <a:ext cx="1107540"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B </a:t>
              </a:r>
              <a:r>
                <a:rPr lang="es-ES" sz="2000" dirty="0" err="1">
                  <a:solidFill>
                    <a:schemeClr val="bg1"/>
                  </a:solidFill>
                </a:rPr>
                <a:t>mode</a:t>
              </a:r>
              <a:endParaRPr lang="es-ES" sz="2000" dirty="0">
                <a:solidFill>
                  <a:schemeClr val="bg1"/>
                </a:solidFill>
              </a:endParaRPr>
            </a:p>
          </p:txBody>
        </p:sp>
        <p:sp>
          <p:nvSpPr>
            <p:cNvPr id="11" name="Rectángulo 10">
              <a:extLst>
                <a:ext uri="{FF2B5EF4-FFF2-40B4-BE49-F238E27FC236}">
                  <a16:creationId xmlns:a16="http://schemas.microsoft.com/office/drawing/2014/main" id="{53346DE3-6917-5636-DD22-0FD5660D019E}"/>
                </a:ext>
              </a:extLst>
            </p:cNvPr>
            <p:cNvSpPr/>
            <p:nvPr/>
          </p:nvSpPr>
          <p:spPr>
            <a:xfrm>
              <a:off x="8735806" y="2219863"/>
              <a:ext cx="1107540"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latin typeface="Raleway" pitchFamily="2" charset="0"/>
                </a:rPr>
                <a:t>E </a:t>
              </a:r>
              <a:r>
                <a:rPr lang="es-ES" sz="2000" dirty="0" err="1">
                  <a:solidFill>
                    <a:schemeClr val="bg1"/>
                  </a:solidFill>
                  <a:latin typeface="Raleway" pitchFamily="2" charset="0"/>
                </a:rPr>
                <a:t>mode</a:t>
              </a:r>
              <a:endParaRPr lang="es-ES" sz="2000" dirty="0">
                <a:solidFill>
                  <a:schemeClr val="bg1"/>
                </a:solidFill>
                <a:latin typeface="Raleway" pitchFamily="2" charset="0"/>
              </a:endParaRPr>
            </a:p>
          </p:txBody>
        </p:sp>
        <p:grpSp>
          <p:nvGrpSpPr>
            <p:cNvPr id="12" name="Grupo 11">
              <a:extLst>
                <a:ext uri="{FF2B5EF4-FFF2-40B4-BE49-F238E27FC236}">
                  <a16:creationId xmlns:a16="http://schemas.microsoft.com/office/drawing/2014/main" id="{B05D1B8E-F00F-3B60-6F72-8C2273E77466}"/>
                </a:ext>
              </a:extLst>
            </p:cNvPr>
            <p:cNvGrpSpPr/>
            <p:nvPr/>
          </p:nvGrpSpPr>
          <p:grpSpPr>
            <a:xfrm>
              <a:off x="2378498" y="2673388"/>
              <a:ext cx="3688980" cy="675642"/>
              <a:chOff x="2907321" y="23044202"/>
              <a:chExt cx="9624829" cy="1859982"/>
            </a:xfrm>
          </p:grpSpPr>
          <p:pic>
            <p:nvPicPr>
              <p:cNvPr id="13" name="Imagen 12"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1FD7D20B-C68D-C287-477D-D91FA74F0B85}"/>
                  </a:ext>
                </a:extLst>
              </p:cNvPr>
              <p:cNvPicPr>
                <a:picLocks noChangeAspect="1"/>
              </p:cNvPicPr>
              <p:nvPr/>
            </p:nvPicPr>
            <p:blipFill>
              <a:blip r:embed="rId2">
                <a:extLst>
                  <a:ext uri="{28A0092B-C50C-407E-A947-70E740481C1C}">
                    <a14:useLocalDpi xmlns:a14="http://schemas.microsoft.com/office/drawing/2010/main" val="0"/>
                  </a:ext>
                </a:extLst>
              </a:blip>
              <a:srcRect l="17692" r="61706" b="76815"/>
              <a:stretch>
                <a:fillRect/>
              </a:stretch>
            </p:blipFill>
            <p:spPr>
              <a:xfrm>
                <a:off x="2907321" y="23044203"/>
                <a:ext cx="3173112" cy="1859981"/>
              </a:xfrm>
              <a:prstGeom prst="rect">
                <a:avLst/>
              </a:prstGeom>
            </p:spPr>
          </p:pic>
          <p:pic>
            <p:nvPicPr>
              <p:cNvPr id="14" name="Imagen 13"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1C988A91-3873-D53B-8774-5121964C1758}"/>
                  </a:ext>
                </a:extLst>
              </p:cNvPr>
              <p:cNvPicPr>
                <a:picLocks noChangeAspect="1"/>
              </p:cNvPicPr>
              <p:nvPr/>
            </p:nvPicPr>
            <p:blipFill>
              <a:blip r:embed="rId2">
                <a:extLst>
                  <a:ext uri="{28A0092B-C50C-407E-A947-70E740481C1C}">
                    <a14:useLocalDpi xmlns:a14="http://schemas.microsoft.com/office/drawing/2010/main" val="0"/>
                  </a:ext>
                </a:extLst>
              </a:blip>
              <a:srcRect l="17485" t="70564" r="61860" b="6484"/>
              <a:stretch>
                <a:fillRect/>
              </a:stretch>
            </p:blipFill>
            <p:spPr>
              <a:xfrm>
                <a:off x="9318556" y="23044202"/>
                <a:ext cx="3213594" cy="1859982"/>
              </a:xfrm>
              <a:prstGeom prst="rect">
                <a:avLst/>
              </a:prstGeom>
            </p:spPr>
          </p:pic>
          <p:pic>
            <p:nvPicPr>
              <p:cNvPr id="15" name="Imagen 14"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84051474-7382-5D05-63D3-96C2B607000E}"/>
                  </a:ext>
                </a:extLst>
              </p:cNvPr>
              <p:cNvPicPr>
                <a:picLocks noChangeAspect="1"/>
              </p:cNvPicPr>
              <p:nvPr/>
            </p:nvPicPr>
            <p:blipFill>
              <a:blip r:embed="rId2">
                <a:extLst>
                  <a:ext uri="{28A0092B-C50C-407E-A947-70E740481C1C}">
                    <a14:useLocalDpi xmlns:a14="http://schemas.microsoft.com/office/drawing/2010/main" val="0"/>
                  </a:ext>
                </a:extLst>
              </a:blip>
              <a:srcRect l="17575" t="35120" r="61705" b="41562"/>
              <a:stretch>
                <a:fillRect/>
              </a:stretch>
            </p:blipFill>
            <p:spPr>
              <a:xfrm>
                <a:off x="6112939" y="23044203"/>
                <a:ext cx="3173112" cy="1859981"/>
              </a:xfrm>
              <a:prstGeom prst="rect">
                <a:avLst/>
              </a:prstGeom>
            </p:spPr>
          </p:pic>
        </p:grpSp>
        <p:grpSp>
          <p:nvGrpSpPr>
            <p:cNvPr id="16" name="Grupo 15">
              <a:extLst>
                <a:ext uri="{FF2B5EF4-FFF2-40B4-BE49-F238E27FC236}">
                  <a16:creationId xmlns:a16="http://schemas.microsoft.com/office/drawing/2014/main" id="{4BF02B98-0FE0-F0D5-F3C3-44E3EB2685B3}"/>
                </a:ext>
              </a:extLst>
            </p:cNvPr>
            <p:cNvGrpSpPr/>
            <p:nvPr/>
          </p:nvGrpSpPr>
          <p:grpSpPr>
            <a:xfrm>
              <a:off x="2364640" y="4938091"/>
              <a:ext cx="3683998" cy="676085"/>
              <a:chOff x="2863278" y="30692775"/>
              <a:chExt cx="9611831" cy="1861200"/>
            </a:xfrm>
          </p:grpSpPr>
          <p:pic>
            <p:nvPicPr>
              <p:cNvPr id="17" name="Imagen 16"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83FFEF5F-82BA-1972-C43A-A29FE0D8E90D}"/>
                  </a:ext>
                </a:extLst>
              </p:cNvPr>
              <p:cNvPicPr>
                <a:picLocks noChangeAspect="1"/>
              </p:cNvPicPr>
              <p:nvPr/>
            </p:nvPicPr>
            <p:blipFill>
              <a:blip r:embed="rId2">
                <a:extLst>
                  <a:ext uri="{28A0092B-C50C-407E-A947-70E740481C1C}">
                    <a14:useLocalDpi xmlns:a14="http://schemas.microsoft.com/office/drawing/2010/main" val="0"/>
                  </a:ext>
                </a:extLst>
              </a:blip>
              <a:srcRect l="38165" r="41397" b="76848"/>
              <a:stretch>
                <a:fillRect/>
              </a:stretch>
            </p:blipFill>
            <p:spPr>
              <a:xfrm>
                <a:off x="2863278" y="30692775"/>
                <a:ext cx="3154274" cy="1861200"/>
              </a:xfrm>
              <a:prstGeom prst="rect">
                <a:avLst/>
              </a:prstGeom>
            </p:spPr>
          </p:pic>
          <p:pic>
            <p:nvPicPr>
              <p:cNvPr id="18" name="Imagen 17"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C570EEB1-10AC-2F71-6250-A5D1FA4675D8}"/>
                  </a:ext>
                </a:extLst>
              </p:cNvPr>
              <p:cNvPicPr>
                <a:picLocks noChangeAspect="1"/>
              </p:cNvPicPr>
              <p:nvPr/>
            </p:nvPicPr>
            <p:blipFill>
              <a:blip r:embed="rId2">
                <a:extLst>
                  <a:ext uri="{28A0092B-C50C-407E-A947-70E740481C1C}">
                    <a14:useLocalDpi xmlns:a14="http://schemas.microsoft.com/office/drawing/2010/main" val="0"/>
                  </a:ext>
                </a:extLst>
              </a:blip>
              <a:srcRect l="38165" t="35579" r="41397" b="41269"/>
              <a:stretch>
                <a:fillRect/>
              </a:stretch>
            </p:blipFill>
            <p:spPr>
              <a:xfrm>
                <a:off x="6069381" y="30692775"/>
                <a:ext cx="3154274" cy="1861200"/>
              </a:xfrm>
              <a:prstGeom prst="rect">
                <a:avLst/>
              </a:prstGeom>
            </p:spPr>
          </p:pic>
          <p:pic>
            <p:nvPicPr>
              <p:cNvPr id="19" name="Imagen 18"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DECE04A4-C7C3-0BDD-D1B6-ED609AF6D2C1}"/>
                  </a:ext>
                </a:extLst>
              </p:cNvPr>
              <p:cNvPicPr>
                <a:picLocks noChangeAspect="1"/>
              </p:cNvPicPr>
              <p:nvPr/>
            </p:nvPicPr>
            <p:blipFill>
              <a:blip r:embed="rId2">
                <a:extLst>
                  <a:ext uri="{28A0092B-C50C-407E-A947-70E740481C1C}">
                    <a14:useLocalDpi xmlns:a14="http://schemas.microsoft.com/office/drawing/2010/main" val="0"/>
                  </a:ext>
                </a:extLst>
              </a:blip>
              <a:srcRect l="38165" t="70660" r="41397" b="6516"/>
              <a:stretch>
                <a:fillRect/>
              </a:stretch>
            </p:blipFill>
            <p:spPr>
              <a:xfrm>
                <a:off x="9275484" y="30692775"/>
                <a:ext cx="3199625" cy="1861200"/>
              </a:xfrm>
              <a:prstGeom prst="rect">
                <a:avLst/>
              </a:prstGeom>
            </p:spPr>
          </p:pic>
        </p:grpSp>
        <p:grpSp>
          <p:nvGrpSpPr>
            <p:cNvPr id="21" name="Grupo 20">
              <a:extLst>
                <a:ext uri="{FF2B5EF4-FFF2-40B4-BE49-F238E27FC236}">
                  <a16:creationId xmlns:a16="http://schemas.microsoft.com/office/drawing/2014/main" id="{87CEFD08-DFA9-9579-62CA-C139DD394548}"/>
                </a:ext>
              </a:extLst>
            </p:cNvPr>
            <p:cNvGrpSpPr/>
            <p:nvPr/>
          </p:nvGrpSpPr>
          <p:grpSpPr>
            <a:xfrm>
              <a:off x="3037025" y="3478059"/>
              <a:ext cx="2428888" cy="1311208"/>
              <a:chOff x="4273442" y="26056925"/>
              <a:chExt cx="6337153" cy="3609636"/>
            </a:xfrm>
          </p:grpSpPr>
          <p:pic>
            <p:nvPicPr>
              <p:cNvPr id="23" name="Imagen 22"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2F6F3240-0ADE-A413-E542-9B4566A31B53}"/>
                  </a:ext>
                </a:extLst>
              </p:cNvPr>
              <p:cNvPicPr>
                <a:picLocks noChangeAspect="1"/>
              </p:cNvPicPr>
              <p:nvPr/>
            </p:nvPicPr>
            <p:blipFill>
              <a:blip r:embed="rId2">
                <a:extLst>
                  <a:ext uri="{28A0092B-C50C-407E-A947-70E740481C1C}">
                    <a14:useLocalDpi xmlns:a14="http://schemas.microsoft.com/office/drawing/2010/main" val="0"/>
                  </a:ext>
                </a:extLst>
              </a:blip>
              <a:srcRect l="58886" t="35829" r="20721" b="41808"/>
              <a:stretch>
                <a:fillRect/>
              </a:stretch>
            </p:blipFill>
            <p:spPr>
              <a:xfrm>
                <a:off x="5916211" y="27923388"/>
                <a:ext cx="3051614" cy="1743173"/>
              </a:xfrm>
              <a:prstGeom prst="rect">
                <a:avLst/>
              </a:prstGeom>
            </p:spPr>
          </p:pic>
          <p:grpSp>
            <p:nvGrpSpPr>
              <p:cNvPr id="24" name="Grupo 23">
                <a:extLst>
                  <a:ext uri="{FF2B5EF4-FFF2-40B4-BE49-F238E27FC236}">
                    <a16:creationId xmlns:a16="http://schemas.microsoft.com/office/drawing/2014/main" id="{F147EDBE-C811-7F53-7395-B751D9FD9265}"/>
                  </a:ext>
                </a:extLst>
              </p:cNvPr>
              <p:cNvGrpSpPr/>
              <p:nvPr/>
            </p:nvGrpSpPr>
            <p:grpSpPr>
              <a:xfrm>
                <a:off x="4273442" y="26056925"/>
                <a:ext cx="6337153" cy="1879934"/>
                <a:chOff x="4273442" y="26056925"/>
                <a:chExt cx="6337153" cy="1879934"/>
              </a:xfrm>
            </p:grpSpPr>
            <p:pic>
              <p:nvPicPr>
                <p:cNvPr id="25" name="Imagen 24"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76AB893C-A295-76E1-3145-8F564389CC43}"/>
                    </a:ext>
                  </a:extLst>
                </p:cNvPr>
                <p:cNvPicPr>
                  <a:picLocks noChangeAspect="1"/>
                </p:cNvPicPr>
                <p:nvPr/>
              </p:nvPicPr>
              <p:blipFill>
                <a:blip r:embed="rId2">
                  <a:extLst>
                    <a:ext uri="{28A0092B-C50C-407E-A947-70E740481C1C}">
                      <a14:useLocalDpi xmlns:a14="http://schemas.microsoft.com/office/drawing/2010/main" val="0"/>
                    </a:ext>
                  </a:extLst>
                </a:blip>
                <a:srcRect l="59043" r="20863" b="76471"/>
                <a:stretch>
                  <a:fillRect/>
                </a:stretch>
              </p:blipFill>
              <p:spPr>
                <a:xfrm>
                  <a:off x="4273442" y="26056925"/>
                  <a:ext cx="3051613" cy="1861200"/>
                </a:xfrm>
                <a:prstGeom prst="rect">
                  <a:avLst/>
                </a:prstGeom>
              </p:spPr>
            </p:pic>
            <p:pic>
              <p:nvPicPr>
                <p:cNvPr id="26" name="Imagen 25" descr="The image appears to be a series of spectroscopic data points or readings, likely from different astronomical sources, plotted against a frequency axis (GHz for some and KHz for others) and other parameters like intensity or temperature (uKRI, KCMB). Each data point includes values for various elements or molecules (e.g., Ag, Ta, CMB), with negative signs possibly indicating emission or other specific characteristics.&#10;&#10;El contenido generado por IA puede ser incorrecto.">
                  <a:extLst>
                    <a:ext uri="{FF2B5EF4-FFF2-40B4-BE49-F238E27FC236}">
                      <a16:creationId xmlns:a16="http://schemas.microsoft.com/office/drawing/2014/main" id="{11828B54-6E42-77E9-F603-1A90DEA1696A}"/>
                    </a:ext>
                  </a:extLst>
                </p:cNvPr>
                <p:cNvPicPr>
                  <a:picLocks noChangeAspect="1"/>
                </p:cNvPicPr>
                <p:nvPr/>
              </p:nvPicPr>
              <p:blipFill>
                <a:blip r:embed="rId2">
                  <a:extLst>
                    <a:ext uri="{28A0092B-C50C-407E-A947-70E740481C1C}">
                      <a14:useLocalDpi xmlns:a14="http://schemas.microsoft.com/office/drawing/2010/main" val="0"/>
                    </a:ext>
                  </a:extLst>
                </a:blip>
                <a:srcRect l="79406" t="36437" b="41808"/>
                <a:stretch>
                  <a:fillRect/>
                </a:stretch>
              </p:blipFill>
              <p:spPr>
                <a:xfrm>
                  <a:off x="7352362" y="26144075"/>
                  <a:ext cx="3258233" cy="1792784"/>
                </a:xfrm>
                <a:prstGeom prst="rect">
                  <a:avLst/>
                </a:prstGeom>
              </p:spPr>
            </p:pic>
          </p:grpSp>
        </p:grpSp>
        <p:sp>
          <p:nvSpPr>
            <p:cNvPr id="22" name="Rectángulo 21">
              <a:extLst>
                <a:ext uri="{FF2B5EF4-FFF2-40B4-BE49-F238E27FC236}">
                  <a16:creationId xmlns:a16="http://schemas.microsoft.com/office/drawing/2014/main" id="{73329292-7891-2227-43A8-73CB92696C53}"/>
                </a:ext>
              </a:extLst>
            </p:cNvPr>
            <p:cNvSpPr/>
            <p:nvPr/>
          </p:nvSpPr>
          <p:spPr>
            <a:xfrm>
              <a:off x="3001254" y="3478059"/>
              <a:ext cx="2475124" cy="1331002"/>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7" name="Conector recto 26">
              <a:extLst>
                <a:ext uri="{FF2B5EF4-FFF2-40B4-BE49-F238E27FC236}">
                  <a16:creationId xmlns:a16="http://schemas.microsoft.com/office/drawing/2014/main" id="{0E2999FA-8FE2-C272-A4AA-29299388A2EC}"/>
                </a:ext>
              </a:extLst>
            </p:cNvPr>
            <p:cNvCxnSpPr>
              <a:cxnSpLocks/>
            </p:cNvCxnSpPr>
            <p:nvPr/>
          </p:nvCxnSpPr>
          <p:spPr>
            <a:xfrm>
              <a:off x="2345391" y="4066417"/>
              <a:ext cx="655863" cy="0"/>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cxnSp>
          <p:nvCxnSpPr>
            <p:cNvPr id="28" name="Conector recto 27">
              <a:extLst>
                <a:ext uri="{FF2B5EF4-FFF2-40B4-BE49-F238E27FC236}">
                  <a16:creationId xmlns:a16="http://schemas.microsoft.com/office/drawing/2014/main" id="{53B41E2B-FD92-1810-64D3-814DCD3FC1AB}"/>
                </a:ext>
              </a:extLst>
            </p:cNvPr>
            <p:cNvCxnSpPr>
              <a:cxnSpLocks/>
            </p:cNvCxnSpPr>
            <p:nvPr/>
          </p:nvCxnSpPr>
          <p:spPr>
            <a:xfrm>
              <a:off x="5476378" y="4066417"/>
              <a:ext cx="611518" cy="0"/>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cxnSp>
          <p:nvCxnSpPr>
            <p:cNvPr id="29" name="Conector recto 28">
              <a:extLst>
                <a:ext uri="{FF2B5EF4-FFF2-40B4-BE49-F238E27FC236}">
                  <a16:creationId xmlns:a16="http://schemas.microsoft.com/office/drawing/2014/main" id="{982515B7-A194-4A24-8207-F5CE5225799A}"/>
                </a:ext>
              </a:extLst>
            </p:cNvPr>
            <p:cNvCxnSpPr>
              <a:cxnSpLocks/>
            </p:cNvCxnSpPr>
            <p:nvPr/>
          </p:nvCxnSpPr>
          <p:spPr>
            <a:xfrm>
              <a:off x="6104105" y="4066417"/>
              <a:ext cx="655863" cy="0"/>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cxnSp>
          <p:nvCxnSpPr>
            <p:cNvPr id="30" name="Conector recto 29">
              <a:extLst>
                <a:ext uri="{FF2B5EF4-FFF2-40B4-BE49-F238E27FC236}">
                  <a16:creationId xmlns:a16="http://schemas.microsoft.com/office/drawing/2014/main" id="{832FD0ED-52E1-5127-AE01-41B2880DAE9D}"/>
                </a:ext>
              </a:extLst>
            </p:cNvPr>
            <p:cNvCxnSpPr>
              <a:cxnSpLocks/>
            </p:cNvCxnSpPr>
            <p:nvPr/>
          </p:nvCxnSpPr>
          <p:spPr>
            <a:xfrm>
              <a:off x="9235091" y="4066417"/>
              <a:ext cx="611518" cy="0"/>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sp>
          <p:nvSpPr>
            <p:cNvPr id="31" name="Rectángulo 30">
              <a:extLst>
                <a:ext uri="{FF2B5EF4-FFF2-40B4-BE49-F238E27FC236}">
                  <a16:creationId xmlns:a16="http://schemas.microsoft.com/office/drawing/2014/main" id="{18AE3824-D0C3-0BB7-153F-A47FC902581E}"/>
                </a:ext>
              </a:extLst>
            </p:cNvPr>
            <p:cNvSpPr/>
            <p:nvPr/>
          </p:nvSpPr>
          <p:spPr>
            <a:xfrm>
              <a:off x="6772876" y="3478059"/>
              <a:ext cx="2475124" cy="1331002"/>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2" name="Imagen 31" descr="The image depicts a series of plots or charts, each containing data points or markers representing different values for various parameters, such as frequency (GHz, HKRJ, IKRJ, Ag, Td, uKRI, KCMB, Agm), with some negative and positive values, and a correlation (r) value for one of the sets.&#10;&#10;El contenido generado por IA puede ser incorrecto.">
              <a:extLst>
                <a:ext uri="{FF2B5EF4-FFF2-40B4-BE49-F238E27FC236}">
                  <a16:creationId xmlns:a16="http://schemas.microsoft.com/office/drawing/2014/main" id="{69631FE5-0825-459C-1A41-CF3C03E46D3E}"/>
                </a:ext>
              </a:extLst>
            </p:cNvPr>
            <p:cNvPicPr>
              <a:picLocks noChangeAspect="1"/>
            </p:cNvPicPr>
            <p:nvPr/>
          </p:nvPicPr>
          <p:blipFill>
            <a:blip r:embed="rId3">
              <a:extLst>
                <a:ext uri="{28A0092B-C50C-407E-A947-70E740481C1C}">
                  <a14:useLocalDpi xmlns:a14="http://schemas.microsoft.com/office/drawing/2010/main" val="0"/>
                </a:ext>
              </a:extLst>
            </a:blip>
            <a:srcRect l="17296" r="61988" b="76646"/>
            <a:stretch>
              <a:fillRect/>
            </a:stretch>
          </p:blipFill>
          <p:spPr>
            <a:xfrm>
              <a:off x="6107838" y="2672816"/>
              <a:ext cx="1214797" cy="676085"/>
            </a:xfrm>
            <a:prstGeom prst="rect">
              <a:avLst/>
            </a:prstGeom>
          </p:spPr>
        </p:pic>
        <p:pic>
          <p:nvPicPr>
            <p:cNvPr id="33" name="Imagen 32">
              <a:extLst>
                <a:ext uri="{FF2B5EF4-FFF2-40B4-BE49-F238E27FC236}">
                  <a16:creationId xmlns:a16="http://schemas.microsoft.com/office/drawing/2014/main" id="{31BC35B6-229B-A3F5-93F7-3403CEEE2ABC}"/>
                </a:ext>
              </a:extLst>
            </p:cNvPr>
            <p:cNvPicPr>
              <a:picLocks noChangeAspect="1"/>
            </p:cNvPicPr>
            <p:nvPr/>
          </p:nvPicPr>
          <p:blipFill>
            <a:blip r:embed="rId3">
              <a:extLst>
                <a:ext uri="{28A0092B-C50C-407E-A947-70E740481C1C}">
                  <a14:useLocalDpi xmlns:a14="http://schemas.microsoft.com/office/drawing/2010/main" val="0"/>
                </a:ext>
              </a:extLst>
            </a:blip>
            <a:srcRect l="38006" t="35350" r="41278" b="41406"/>
            <a:stretch>
              <a:fillRect/>
            </a:stretch>
          </p:blipFill>
          <p:spPr>
            <a:xfrm>
              <a:off x="7336646" y="4937044"/>
              <a:ext cx="1220555" cy="676085"/>
            </a:xfrm>
            <a:prstGeom prst="rect">
              <a:avLst/>
            </a:prstGeom>
          </p:spPr>
        </p:pic>
        <p:pic>
          <p:nvPicPr>
            <p:cNvPr id="34" name="Imagen 33">
              <a:extLst>
                <a:ext uri="{FF2B5EF4-FFF2-40B4-BE49-F238E27FC236}">
                  <a16:creationId xmlns:a16="http://schemas.microsoft.com/office/drawing/2014/main" id="{CB3FEB90-15F2-8702-CC6C-02FD0653D009}"/>
                </a:ext>
              </a:extLst>
            </p:cNvPr>
            <p:cNvPicPr>
              <a:picLocks noChangeAspect="1"/>
            </p:cNvPicPr>
            <p:nvPr/>
          </p:nvPicPr>
          <p:blipFill>
            <a:blip r:embed="rId3">
              <a:extLst>
                <a:ext uri="{28A0092B-C50C-407E-A947-70E740481C1C}">
                  <a14:useLocalDpi xmlns:a14="http://schemas.microsoft.com/office/drawing/2010/main" val="0"/>
                </a:ext>
              </a:extLst>
            </a:blip>
            <a:srcRect l="58940" t="35573" r="20877" b="41851"/>
            <a:stretch>
              <a:fillRect/>
            </a:stretch>
          </p:blipFill>
          <p:spPr>
            <a:xfrm>
              <a:off x="7428180" y="4143560"/>
              <a:ext cx="1172197" cy="647315"/>
            </a:xfrm>
            <a:prstGeom prst="rect">
              <a:avLst/>
            </a:prstGeom>
          </p:spPr>
        </p:pic>
        <p:pic>
          <p:nvPicPr>
            <p:cNvPr id="35" name="Imagen 34" descr="The image depicts a series of plots or charts, each containing data points or markers representing different values for various parameters, such as frequency (GHz, HKRJ, IKRJ, Ag, Td, uKRI, KCMB, Agm), with some negative and positive values, and a correlation (r) value for one of the sets.&#10;&#10;El contenido generado por IA puede ser incorrecto.">
              <a:extLst>
                <a:ext uri="{FF2B5EF4-FFF2-40B4-BE49-F238E27FC236}">
                  <a16:creationId xmlns:a16="http://schemas.microsoft.com/office/drawing/2014/main" id="{CC7D76CA-58A9-8D23-C697-D54E1A69E0DA}"/>
                </a:ext>
              </a:extLst>
            </p:cNvPr>
            <p:cNvPicPr>
              <a:picLocks noChangeAspect="1"/>
            </p:cNvPicPr>
            <p:nvPr/>
          </p:nvPicPr>
          <p:blipFill>
            <a:blip r:embed="rId3">
              <a:extLst>
                <a:ext uri="{28A0092B-C50C-407E-A947-70E740481C1C}">
                  <a14:useLocalDpi xmlns:a14="http://schemas.microsoft.com/office/drawing/2010/main" val="0"/>
                </a:ext>
              </a:extLst>
            </a:blip>
            <a:srcRect l="17296" t="35707" r="61988" b="41264"/>
            <a:stretch>
              <a:fillRect/>
            </a:stretch>
          </p:blipFill>
          <p:spPr>
            <a:xfrm>
              <a:off x="7331167" y="2672816"/>
              <a:ext cx="1231944" cy="676085"/>
            </a:xfrm>
            <a:prstGeom prst="rect">
              <a:avLst/>
            </a:prstGeom>
          </p:spPr>
        </p:pic>
        <p:pic>
          <p:nvPicPr>
            <p:cNvPr id="36" name="Imagen 35" descr="The image depicts a series of plots or charts, each containing data points or markers representing different values for various parameters, such as frequency (GHz, HKRJ, IKRJ, Ag, Td, uKRI, KCMB, Agm), with some negative and positive values, and a correlation (r) value for one of the sets.&#10;&#10;El contenido generado por IA puede ser incorrecto.">
              <a:extLst>
                <a:ext uri="{FF2B5EF4-FFF2-40B4-BE49-F238E27FC236}">
                  <a16:creationId xmlns:a16="http://schemas.microsoft.com/office/drawing/2014/main" id="{393BE812-1790-E847-EB68-91CEE862F067}"/>
                </a:ext>
              </a:extLst>
            </p:cNvPr>
            <p:cNvPicPr>
              <a:picLocks noChangeAspect="1"/>
            </p:cNvPicPr>
            <p:nvPr/>
          </p:nvPicPr>
          <p:blipFill>
            <a:blip r:embed="rId3">
              <a:extLst>
                <a:ext uri="{28A0092B-C50C-407E-A947-70E740481C1C}">
                  <a14:useLocalDpi xmlns:a14="http://schemas.microsoft.com/office/drawing/2010/main" val="0"/>
                </a:ext>
              </a:extLst>
            </a:blip>
            <a:srcRect l="17296" t="70301" r="61988" b="6707"/>
            <a:stretch>
              <a:fillRect/>
            </a:stretch>
          </p:blipFill>
          <p:spPr>
            <a:xfrm>
              <a:off x="8571642" y="2672816"/>
              <a:ext cx="1233926" cy="676085"/>
            </a:xfrm>
            <a:prstGeom prst="rect">
              <a:avLst/>
            </a:prstGeom>
          </p:spPr>
        </p:pic>
        <p:pic>
          <p:nvPicPr>
            <p:cNvPr id="37" name="Imagen 36">
              <a:extLst>
                <a:ext uri="{FF2B5EF4-FFF2-40B4-BE49-F238E27FC236}">
                  <a16:creationId xmlns:a16="http://schemas.microsoft.com/office/drawing/2014/main" id="{4F51F365-4259-AA4B-F7DC-D66647AD5C50}"/>
                </a:ext>
              </a:extLst>
            </p:cNvPr>
            <p:cNvPicPr>
              <a:picLocks noChangeAspect="1"/>
            </p:cNvPicPr>
            <p:nvPr/>
          </p:nvPicPr>
          <p:blipFill>
            <a:blip r:embed="rId3">
              <a:extLst>
                <a:ext uri="{28A0092B-C50C-407E-A947-70E740481C1C}">
                  <a14:useLocalDpi xmlns:a14="http://schemas.microsoft.com/office/drawing/2010/main" val="0"/>
                </a:ext>
              </a:extLst>
            </a:blip>
            <a:srcRect l="38006" r="41278" b="76756"/>
            <a:stretch>
              <a:fillRect/>
            </a:stretch>
          </p:blipFill>
          <p:spPr>
            <a:xfrm>
              <a:off x="6121806" y="4937044"/>
              <a:ext cx="1220555" cy="676085"/>
            </a:xfrm>
            <a:prstGeom prst="rect">
              <a:avLst/>
            </a:prstGeom>
          </p:spPr>
        </p:pic>
        <p:pic>
          <p:nvPicPr>
            <p:cNvPr id="38" name="Imagen 37">
              <a:extLst>
                <a:ext uri="{FF2B5EF4-FFF2-40B4-BE49-F238E27FC236}">
                  <a16:creationId xmlns:a16="http://schemas.microsoft.com/office/drawing/2014/main" id="{7F2658E7-B6AD-CBED-EBAC-59507BD12F2E}"/>
                </a:ext>
              </a:extLst>
            </p:cNvPr>
            <p:cNvPicPr>
              <a:picLocks noChangeAspect="1"/>
            </p:cNvPicPr>
            <p:nvPr/>
          </p:nvPicPr>
          <p:blipFill>
            <a:blip r:embed="rId3">
              <a:extLst>
                <a:ext uri="{28A0092B-C50C-407E-A947-70E740481C1C}">
                  <a14:useLocalDpi xmlns:a14="http://schemas.microsoft.com/office/drawing/2010/main" val="0"/>
                </a:ext>
              </a:extLst>
            </a:blip>
            <a:srcRect l="38006" t="71041" r="41278" b="6433"/>
            <a:stretch>
              <a:fillRect/>
            </a:stretch>
          </p:blipFill>
          <p:spPr>
            <a:xfrm>
              <a:off x="8551485" y="4937044"/>
              <a:ext cx="1259494" cy="676085"/>
            </a:xfrm>
            <a:prstGeom prst="rect">
              <a:avLst/>
            </a:prstGeom>
          </p:spPr>
        </p:pic>
        <p:grpSp>
          <p:nvGrpSpPr>
            <p:cNvPr id="39" name="Grupo 38">
              <a:extLst>
                <a:ext uri="{FF2B5EF4-FFF2-40B4-BE49-F238E27FC236}">
                  <a16:creationId xmlns:a16="http://schemas.microsoft.com/office/drawing/2014/main" id="{F630558A-0218-A08B-2FC7-A12FCD154B50}"/>
                </a:ext>
              </a:extLst>
            </p:cNvPr>
            <p:cNvGrpSpPr/>
            <p:nvPr/>
          </p:nvGrpSpPr>
          <p:grpSpPr>
            <a:xfrm>
              <a:off x="6798077" y="3508620"/>
              <a:ext cx="2413974" cy="647435"/>
              <a:chOff x="14427772" y="26318558"/>
              <a:chExt cx="6298241" cy="1782331"/>
            </a:xfrm>
          </p:grpSpPr>
          <p:pic>
            <p:nvPicPr>
              <p:cNvPr id="40" name="Imagen 39">
                <a:extLst>
                  <a:ext uri="{FF2B5EF4-FFF2-40B4-BE49-F238E27FC236}">
                    <a16:creationId xmlns:a16="http://schemas.microsoft.com/office/drawing/2014/main" id="{C83B7750-0B6E-7D9F-6D56-7C70A6D831FA}"/>
                  </a:ext>
                </a:extLst>
              </p:cNvPr>
              <p:cNvPicPr>
                <a:picLocks noChangeAspect="1"/>
              </p:cNvPicPr>
              <p:nvPr/>
            </p:nvPicPr>
            <p:blipFill>
              <a:blip r:embed="rId3">
                <a:extLst>
                  <a:ext uri="{28A0092B-C50C-407E-A947-70E740481C1C}">
                    <a14:useLocalDpi xmlns:a14="http://schemas.microsoft.com/office/drawing/2010/main" val="0"/>
                  </a:ext>
                </a:extLst>
              </a:blip>
              <a:srcRect l="58836" t="994" r="20981" b="77275"/>
              <a:stretch>
                <a:fillRect/>
              </a:stretch>
            </p:blipFill>
            <p:spPr>
              <a:xfrm>
                <a:off x="14427772" y="26318558"/>
                <a:ext cx="3177630" cy="1782331"/>
              </a:xfrm>
              <a:prstGeom prst="rect">
                <a:avLst/>
              </a:prstGeom>
            </p:spPr>
          </p:pic>
          <p:pic>
            <p:nvPicPr>
              <p:cNvPr id="41" name="Imagen 40">
                <a:extLst>
                  <a:ext uri="{FF2B5EF4-FFF2-40B4-BE49-F238E27FC236}">
                    <a16:creationId xmlns:a16="http://schemas.microsoft.com/office/drawing/2014/main" id="{16EFBC87-3776-D3BD-F41B-5110986202B6}"/>
                  </a:ext>
                </a:extLst>
              </p:cNvPr>
              <p:cNvPicPr>
                <a:picLocks noChangeAspect="1"/>
              </p:cNvPicPr>
              <p:nvPr/>
            </p:nvPicPr>
            <p:blipFill>
              <a:blip r:embed="rId3">
                <a:extLst>
                  <a:ext uri="{28A0092B-C50C-407E-A947-70E740481C1C}">
                    <a14:useLocalDpi xmlns:a14="http://schemas.microsoft.com/office/drawing/2010/main" val="0"/>
                  </a:ext>
                </a:extLst>
              </a:blip>
              <a:srcRect l="79499" t="35573" r="367" b="41851"/>
              <a:stretch>
                <a:fillRect/>
              </a:stretch>
            </p:blipFill>
            <p:spPr>
              <a:xfrm>
                <a:off x="17675021" y="26318889"/>
                <a:ext cx="3050992" cy="1782000"/>
              </a:xfrm>
              <a:prstGeom prst="rect">
                <a:avLst/>
              </a:prstGeom>
            </p:spPr>
          </p:pic>
        </p:grpSp>
        <p:cxnSp>
          <p:nvCxnSpPr>
            <p:cNvPr id="5" name="Conector recto 4">
              <a:extLst>
                <a:ext uri="{FF2B5EF4-FFF2-40B4-BE49-F238E27FC236}">
                  <a16:creationId xmlns:a16="http://schemas.microsoft.com/office/drawing/2014/main" id="{62001FBE-0C17-E412-06AB-B160C5C730B9}"/>
                </a:ext>
              </a:extLst>
            </p:cNvPr>
            <p:cNvCxnSpPr>
              <a:cxnSpLocks/>
              <a:stCxn id="4" idx="0"/>
              <a:endCxn id="4" idx="2"/>
            </p:cNvCxnSpPr>
            <p:nvPr/>
          </p:nvCxnSpPr>
          <p:spPr>
            <a:xfrm>
              <a:off x="6097528" y="1792288"/>
              <a:ext cx="0" cy="4338637"/>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grpSp>
      <p:sp>
        <p:nvSpPr>
          <p:cNvPr id="46" name="CuadroTexto 45">
            <a:extLst>
              <a:ext uri="{FF2B5EF4-FFF2-40B4-BE49-F238E27FC236}">
                <a16:creationId xmlns:a16="http://schemas.microsoft.com/office/drawing/2014/main" id="{6AF2BFAC-75EB-431D-66CD-C9D5732279BD}"/>
              </a:ext>
            </a:extLst>
          </p:cNvPr>
          <p:cNvSpPr txBox="1"/>
          <p:nvPr/>
        </p:nvSpPr>
        <p:spPr>
          <a:xfrm>
            <a:off x="960253" y="1957201"/>
            <a:ext cx="442750" cy="461665"/>
          </a:xfrm>
          <a:prstGeom prst="rect">
            <a:avLst/>
          </a:prstGeom>
          <a:noFill/>
        </p:spPr>
        <p:txBody>
          <a:bodyPr wrap="none" rtlCol="0">
            <a:spAutoFit/>
          </a:bodyPr>
          <a:lstStyle/>
          <a:p>
            <a:r>
              <a:rPr lang="es-ES" sz="2400" b="1" dirty="0"/>
              <a:t>3.</a:t>
            </a:r>
          </a:p>
        </p:txBody>
      </p:sp>
      <p:grpSp>
        <p:nvGrpSpPr>
          <p:cNvPr id="20" name="Grupo 19">
            <a:extLst>
              <a:ext uri="{FF2B5EF4-FFF2-40B4-BE49-F238E27FC236}">
                <a16:creationId xmlns:a16="http://schemas.microsoft.com/office/drawing/2014/main" id="{6A3FD253-DDD1-DC8F-44BA-6118C7462AD6}"/>
              </a:ext>
            </a:extLst>
          </p:cNvPr>
          <p:cNvGrpSpPr/>
          <p:nvPr/>
        </p:nvGrpSpPr>
        <p:grpSpPr>
          <a:xfrm>
            <a:off x="11374697" y="6320431"/>
            <a:ext cx="854965" cy="477804"/>
            <a:chOff x="11374697" y="6320431"/>
            <a:chExt cx="854965" cy="477804"/>
          </a:xfrm>
        </p:grpSpPr>
        <p:sp>
          <p:nvSpPr>
            <p:cNvPr id="42" name="Rectángulo: esquinas redondeadas 41">
              <a:extLst>
                <a:ext uri="{FF2B5EF4-FFF2-40B4-BE49-F238E27FC236}">
                  <a16:creationId xmlns:a16="http://schemas.microsoft.com/office/drawing/2014/main" id="{81175015-0B94-55A2-2A26-E327A56EA787}"/>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CuadroTexto 42">
              <a:extLst>
                <a:ext uri="{FF2B5EF4-FFF2-40B4-BE49-F238E27FC236}">
                  <a16:creationId xmlns:a16="http://schemas.microsoft.com/office/drawing/2014/main" id="{C1892F51-A4D7-C88C-086E-F3AD49DC915B}"/>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13/20</a:t>
              </a:r>
            </a:p>
          </p:txBody>
        </p:sp>
      </p:grpSp>
    </p:spTree>
    <p:extLst>
      <p:ext uri="{BB962C8B-B14F-4D97-AF65-F5344CB8AC3E}">
        <p14:creationId xmlns:p14="http://schemas.microsoft.com/office/powerpoint/2010/main" val="2782139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ángulo: esquinas redondeadas 31">
            <a:extLst>
              <a:ext uri="{FF2B5EF4-FFF2-40B4-BE49-F238E27FC236}">
                <a16:creationId xmlns:a16="http://schemas.microsoft.com/office/drawing/2014/main" id="{ADF7E456-5A34-E291-4CF6-9B9D0EE59F7D}"/>
              </a:ext>
            </a:extLst>
          </p:cNvPr>
          <p:cNvSpPr/>
          <p:nvPr/>
        </p:nvSpPr>
        <p:spPr>
          <a:xfrm>
            <a:off x="5041528" y="5985042"/>
            <a:ext cx="1760560" cy="646332"/>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esquinas redondeadas 30">
            <a:extLst>
              <a:ext uri="{FF2B5EF4-FFF2-40B4-BE49-F238E27FC236}">
                <a16:creationId xmlns:a16="http://schemas.microsoft.com/office/drawing/2014/main" id="{CDCE09AA-61F4-824C-9561-78C5792379B5}"/>
              </a:ext>
            </a:extLst>
          </p:cNvPr>
          <p:cNvSpPr/>
          <p:nvPr/>
        </p:nvSpPr>
        <p:spPr>
          <a:xfrm>
            <a:off x="2423026" y="5985042"/>
            <a:ext cx="1760560" cy="646332"/>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esquinas redondeadas 27">
            <a:extLst>
              <a:ext uri="{FF2B5EF4-FFF2-40B4-BE49-F238E27FC236}">
                <a16:creationId xmlns:a16="http://schemas.microsoft.com/office/drawing/2014/main" id="{215E542D-B316-5F77-3A4B-EAE7433A4094}"/>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3718B6EC-2BC8-16BE-A901-6ED44C1E6DC2}"/>
              </a:ext>
            </a:extLst>
          </p:cNvPr>
          <p:cNvSpPr>
            <a:spLocks noGrp="1"/>
          </p:cNvSpPr>
          <p:nvPr>
            <p:ph type="title"/>
          </p:nvPr>
        </p:nvSpPr>
        <p:spPr/>
        <p:txBody>
          <a:bodyPr/>
          <a:lstStyle/>
          <a:p>
            <a:r>
              <a:rPr lang="es-ES" dirty="0" err="1">
                <a:solidFill>
                  <a:schemeClr val="bg1"/>
                </a:solidFill>
              </a:rPr>
              <a:t>Generation</a:t>
            </a:r>
            <a:r>
              <a:rPr lang="es-ES" dirty="0">
                <a:solidFill>
                  <a:schemeClr val="bg1"/>
                </a:solidFill>
              </a:rPr>
              <a:t> </a:t>
            </a:r>
            <a:r>
              <a:rPr lang="es-ES" dirty="0" err="1">
                <a:solidFill>
                  <a:schemeClr val="bg1"/>
                </a:solidFill>
              </a:rPr>
              <a:t>of</a:t>
            </a:r>
            <a:r>
              <a:rPr lang="es-ES" dirty="0">
                <a:solidFill>
                  <a:schemeClr val="bg1"/>
                </a:solidFill>
              </a:rPr>
              <a:t> </a:t>
            </a:r>
            <a:r>
              <a:rPr lang="es-ES" dirty="0" err="1">
                <a:solidFill>
                  <a:schemeClr val="bg1"/>
                </a:solidFill>
              </a:rPr>
              <a:t>the</a:t>
            </a:r>
            <a:r>
              <a:rPr lang="es-ES" dirty="0">
                <a:solidFill>
                  <a:schemeClr val="bg1"/>
                </a:solidFill>
              </a:rPr>
              <a:t> NN </a:t>
            </a:r>
            <a:r>
              <a:rPr lang="es-ES" dirty="0" err="1">
                <a:solidFill>
                  <a:schemeClr val="bg1"/>
                </a:solidFill>
              </a:rPr>
              <a:t>labels</a:t>
            </a:r>
            <a:endParaRPr lang="es-ES" dirty="0">
              <a:solidFill>
                <a:schemeClr val="bg1"/>
              </a:solidFill>
            </a:endParaRPr>
          </a:p>
        </p:txBody>
      </p:sp>
      <p:sp>
        <p:nvSpPr>
          <p:cNvPr id="7" name="CuadroTexto 6">
            <a:extLst>
              <a:ext uri="{FF2B5EF4-FFF2-40B4-BE49-F238E27FC236}">
                <a16:creationId xmlns:a16="http://schemas.microsoft.com/office/drawing/2014/main" id="{5B2BF09F-C0FF-62B5-A4CA-409B2F505E94}"/>
              </a:ext>
            </a:extLst>
          </p:cNvPr>
          <p:cNvSpPr txBox="1"/>
          <p:nvPr/>
        </p:nvSpPr>
        <p:spPr>
          <a:xfrm>
            <a:off x="981600" y="1839486"/>
            <a:ext cx="442750" cy="461665"/>
          </a:xfrm>
          <a:prstGeom prst="rect">
            <a:avLst/>
          </a:prstGeom>
          <a:noFill/>
        </p:spPr>
        <p:txBody>
          <a:bodyPr wrap="none" rtlCol="0">
            <a:spAutoFit/>
          </a:bodyPr>
          <a:lstStyle/>
          <a:p>
            <a:r>
              <a:rPr lang="es-ES" sz="2400" b="1" dirty="0"/>
              <a:t>4.</a:t>
            </a:r>
          </a:p>
        </p:txBody>
      </p:sp>
      <p:grpSp>
        <p:nvGrpSpPr>
          <p:cNvPr id="18" name="Grupo 17">
            <a:extLst>
              <a:ext uri="{FF2B5EF4-FFF2-40B4-BE49-F238E27FC236}">
                <a16:creationId xmlns:a16="http://schemas.microsoft.com/office/drawing/2014/main" id="{AB72B1C5-AD85-FDEC-B8ED-31B1AE3DF1BF}"/>
              </a:ext>
            </a:extLst>
          </p:cNvPr>
          <p:cNvGrpSpPr/>
          <p:nvPr/>
        </p:nvGrpSpPr>
        <p:grpSpPr>
          <a:xfrm>
            <a:off x="1732955" y="1921520"/>
            <a:ext cx="5087284" cy="4709854"/>
            <a:chOff x="1525056" y="1690688"/>
            <a:chExt cx="5087284" cy="4709854"/>
          </a:xfrm>
        </p:grpSpPr>
        <p:pic>
          <p:nvPicPr>
            <p:cNvPr id="5" name="Imagen 4" descr="The image appears to be a scatter plot or a series of plots, likely representing some form of data comparison or correlation, such as a correlation matrix or a heatmap, showing various values for different categories or variables.&#10;&#10;El contenido generado por IA puede ser incorrecto.">
              <a:extLst>
                <a:ext uri="{FF2B5EF4-FFF2-40B4-BE49-F238E27FC236}">
                  <a16:creationId xmlns:a16="http://schemas.microsoft.com/office/drawing/2014/main" id="{5F7868C0-766F-DE53-83B9-EBE3E8F6ED0A}"/>
                </a:ext>
              </a:extLst>
            </p:cNvPr>
            <p:cNvPicPr>
              <a:picLocks noChangeAspect="1"/>
            </p:cNvPicPr>
            <p:nvPr/>
          </p:nvPicPr>
          <p:blipFill>
            <a:blip r:embed="rId2"/>
            <a:srcRect l="7178" r="45244"/>
            <a:stretch>
              <a:fillRect/>
            </a:stretch>
          </p:blipFill>
          <p:spPr>
            <a:xfrm>
              <a:off x="1525056" y="1690688"/>
              <a:ext cx="3094135" cy="3867430"/>
            </a:xfrm>
            <a:prstGeom prst="rect">
              <a:avLst/>
            </a:prstGeom>
          </p:spPr>
        </p:pic>
        <p:sp>
          <p:nvSpPr>
            <p:cNvPr id="8" name="Rectángulo 7">
              <a:extLst>
                <a:ext uri="{FF2B5EF4-FFF2-40B4-BE49-F238E27FC236}">
                  <a16:creationId xmlns:a16="http://schemas.microsoft.com/office/drawing/2014/main" id="{2ABEBF4F-BEA8-3692-50DE-60D385D33C4B}"/>
                </a:ext>
              </a:extLst>
            </p:cNvPr>
            <p:cNvSpPr/>
            <p:nvPr/>
          </p:nvSpPr>
          <p:spPr>
            <a:xfrm>
              <a:off x="1571624" y="1690689"/>
              <a:ext cx="3047567" cy="3867430"/>
            </a:xfrm>
            <a:prstGeom prst="rect">
              <a:avLst/>
            </a:prstGeom>
            <a:noFill/>
            <a:ln w="19050">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FEF67E23-9B70-1A39-8861-DD888E9565A8}"/>
                </a:ext>
              </a:extLst>
            </p:cNvPr>
            <p:cNvGrpSpPr/>
            <p:nvPr/>
          </p:nvGrpSpPr>
          <p:grpSpPr>
            <a:xfrm>
              <a:off x="4931487" y="1690688"/>
              <a:ext cx="1512492" cy="3867430"/>
              <a:chOff x="10222137" y="5970295"/>
              <a:chExt cx="3349484" cy="9420225"/>
            </a:xfrm>
          </p:grpSpPr>
          <p:pic>
            <p:nvPicPr>
              <p:cNvPr id="12" name="Imagen 11" descr="The image appears to be a scatter plot or a series of plots, likely representing some form of data comparison or correlation, such as a correlation matrix or a heatmap, showing various values for different categories or variables.&#10;&#10;El contenido generado por IA puede ser incorrecto.">
                <a:extLst>
                  <a:ext uri="{FF2B5EF4-FFF2-40B4-BE49-F238E27FC236}">
                    <a16:creationId xmlns:a16="http://schemas.microsoft.com/office/drawing/2014/main" id="{CD578EBE-D961-6C96-AA86-59C8AFDE2F1B}"/>
                  </a:ext>
                </a:extLst>
              </p:cNvPr>
              <p:cNvPicPr>
                <a:picLocks noChangeAspect="1"/>
              </p:cNvPicPr>
              <p:nvPr/>
            </p:nvPicPr>
            <p:blipFill>
              <a:blip r:embed="rId2"/>
              <a:srcRect l="54207" r="22535"/>
              <a:stretch>
                <a:fillRect/>
              </a:stretch>
            </p:blipFill>
            <p:spPr>
              <a:xfrm>
                <a:off x="10222137" y="5970295"/>
                <a:ext cx="3349484" cy="9420225"/>
              </a:xfrm>
              <a:prstGeom prst="rect">
                <a:avLst/>
              </a:prstGeom>
            </p:spPr>
          </p:pic>
          <p:pic>
            <p:nvPicPr>
              <p:cNvPr id="13" name="Imagen 12" descr="The image appears to be a scatter plot or a series of plots, likely representing some form of data comparison or correlation, such as a correlation matrix or a heatmap, showing various values for different categories or variables.&#10;&#10;El contenido generado por IA puede ser incorrecto.">
                <a:extLst>
                  <a:ext uri="{FF2B5EF4-FFF2-40B4-BE49-F238E27FC236}">
                    <a16:creationId xmlns:a16="http://schemas.microsoft.com/office/drawing/2014/main" id="{4C5F83E5-0A1B-F989-38F1-E4C0CA5FCD0F}"/>
                  </a:ext>
                </a:extLst>
              </p:cNvPr>
              <p:cNvPicPr>
                <a:picLocks noChangeAspect="1"/>
              </p:cNvPicPr>
              <p:nvPr/>
            </p:nvPicPr>
            <p:blipFill>
              <a:blip r:embed="rId2"/>
              <a:srcRect l="77713" t="33874" b="33941"/>
              <a:stretch>
                <a:fillRect/>
              </a:stretch>
            </p:blipFill>
            <p:spPr>
              <a:xfrm>
                <a:off x="10333528" y="12290718"/>
                <a:ext cx="3205723" cy="3031958"/>
              </a:xfrm>
              <a:prstGeom prst="rect">
                <a:avLst/>
              </a:prstGeom>
            </p:spPr>
          </p:pic>
        </p:grpSp>
        <p:sp>
          <p:nvSpPr>
            <p:cNvPr id="10" name="Rectángulo 9">
              <a:extLst>
                <a:ext uri="{FF2B5EF4-FFF2-40B4-BE49-F238E27FC236}">
                  <a16:creationId xmlns:a16="http://schemas.microsoft.com/office/drawing/2014/main" id="{2D67A874-FB7A-3BFB-A52E-8C5E80BD77A5}"/>
                </a:ext>
              </a:extLst>
            </p:cNvPr>
            <p:cNvSpPr/>
            <p:nvPr/>
          </p:nvSpPr>
          <p:spPr>
            <a:xfrm>
              <a:off x="4931486" y="1690688"/>
              <a:ext cx="1564847" cy="3867430"/>
            </a:xfrm>
            <a:prstGeom prst="rect">
              <a:avLst/>
            </a:prstGeom>
            <a:noFill/>
            <a:ln w="19050">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CuadroTexto 13">
              <a:extLst>
                <a:ext uri="{FF2B5EF4-FFF2-40B4-BE49-F238E27FC236}">
                  <a16:creationId xmlns:a16="http://schemas.microsoft.com/office/drawing/2014/main" id="{0A110860-D70C-F550-E9E0-32D40C5F2C9A}"/>
                </a:ext>
              </a:extLst>
            </p:cNvPr>
            <p:cNvSpPr txBox="1"/>
            <p:nvPr/>
          </p:nvSpPr>
          <p:spPr>
            <a:xfrm>
              <a:off x="2215127" y="5754211"/>
              <a:ext cx="1760560" cy="646331"/>
            </a:xfrm>
            <a:prstGeom prst="rect">
              <a:avLst/>
            </a:prstGeom>
            <a:noFill/>
            <a:ln>
              <a:noFill/>
            </a:ln>
          </p:spPr>
          <p:txBody>
            <a:bodyPr wrap="square" rtlCol="0">
              <a:spAutoFit/>
            </a:bodyPr>
            <a:lstStyle/>
            <a:p>
              <a:pPr algn="ctr"/>
              <a:r>
                <a:rPr lang="es-ES" sz="1200" dirty="0" err="1"/>
                <a:t>Generated</a:t>
              </a:r>
              <a:r>
                <a:rPr lang="es-ES" sz="1200" dirty="0"/>
                <a:t> </a:t>
              </a:r>
              <a:r>
                <a:rPr lang="es-ES" sz="1200" dirty="0" err="1"/>
                <a:t>using</a:t>
              </a:r>
              <a:r>
                <a:rPr lang="es-ES" sz="1200" dirty="0"/>
                <a:t> </a:t>
              </a:r>
              <a:r>
                <a:rPr lang="es-ES" sz="1200" dirty="0" err="1"/>
                <a:t>numpy</a:t>
              </a:r>
              <a:r>
                <a:rPr lang="es-ES" sz="1200" dirty="0"/>
                <a:t> </a:t>
              </a:r>
              <a:r>
                <a:rPr lang="es-ES" sz="1200" b="1" dirty="0" err="1"/>
                <a:t>random.choice</a:t>
              </a:r>
              <a:r>
                <a:rPr lang="es-ES" sz="1200" b="1" dirty="0"/>
                <a:t> </a:t>
              </a:r>
              <a:r>
                <a:rPr lang="es-ES" sz="1200" dirty="0" err="1"/>
                <a:t>method</a:t>
              </a:r>
              <a:endParaRPr lang="es-ES" sz="1200" dirty="0"/>
            </a:p>
          </p:txBody>
        </p:sp>
        <p:sp>
          <p:nvSpPr>
            <p:cNvPr id="15" name="CuadroTexto 14">
              <a:extLst>
                <a:ext uri="{FF2B5EF4-FFF2-40B4-BE49-F238E27FC236}">
                  <a16:creationId xmlns:a16="http://schemas.microsoft.com/office/drawing/2014/main" id="{EAC14C1F-E281-D618-FED6-CB520F9D0424}"/>
                </a:ext>
              </a:extLst>
            </p:cNvPr>
            <p:cNvSpPr txBox="1"/>
            <p:nvPr/>
          </p:nvSpPr>
          <p:spPr>
            <a:xfrm>
              <a:off x="4851780" y="5754211"/>
              <a:ext cx="1760560" cy="646331"/>
            </a:xfrm>
            <a:prstGeom prst="rect">
              <a:avLst/>
            </a:prstGeom>
            <a:noFill/>
            <a:ln>
              <a:noFill/>
            </a:ln>
          </p:spPr>
          <p:txBody>
            <a:bodyPr wrap="square" rtlCol="0">
              <a:spAutoFit/>
            </a:bodyPr>
            <a:lstStyle/>
            <a:p>
              <a:pPr algn="ctr"/>
              <a:r>
                <a:rPr lang="es-ES" sz="1200" dirty="0" err="1"/>
                <a:t>Generated</a:t>
              </a:r>
              <a:r>
                <a:rPr lang="es-ES" sz="1200" dirty="0"/>
                <a:t> </a:t>
              </a:r>
              <a:r>
                <a:rPr lang="es-ES" sz="1200" dirty="0" err="1"/>
                <a:t>using</a:t>
              </a:r>
              <a:r>
                <a:rPr lang="es-ES" sz="1200" dirty="0"/>
                <a:t> </a:t>
              </a:r>
              <a:r>
                <a:rPr lang="es-ES" sz="1200" dirty="0" err="1"/>
                <a:t>numpy</a:t>
              </a:r>
              <a:r>
                <a:rPr lang="es-ES" sz="1200" dirty="0"/>
                <a:t> </a:t>
              </a:r>
              <a:r>
                <a:rPr lang="es-ES" sz="1200" b="1" dirty="0" err="1"/>
                <a:t>random.normal</a:t>
              </a:r>
              <a:r>
                <a:rPr lang="es-ES" sz="1200" b="1" dirty="0"/>
                <a:t> </a:t>
              </a:r>
              <a:r>
                <a:rPr lang="es-ES" sz="1200" dirty="0" err="1"/>
                <a:t>method</a:t>
              </a:r>
              <a:endParaRPr lang="es-ES" sz="1200" dirty="0"/>
            </a:p>
          </p:txBody>
        </p:sp>
      </p:grpSp>
      <p:grpSp>
        <p:nvGrpSpPr>
          <p:cNvPr id="34" name="Grupo 33">
            <a:extLst>
              <a:ext uri="{FF2B5EF4-FFF2-40B4-BE49-F238E27FC236}">
                <a16:creationId xmlns:a16="http://schemas.microsoft.com/office/drawing/2014/main" id="{D773B483-8201-71D2-88EB-61F9E16A357E}"/>
              </a:ext>
            </a:extLst>
          </p:cNvPr>
          <p:cNvGrpSpPr/>
          <p:nvPr/>
        </p:nvGrpSpPr>
        <p:grpSpPr>
          <a:xfrm>
            <a:off x="7275444" y="2765751"/>
            <a:ext cx="3846066" cy="1180337"/>
            <a:chOff x="7283683" y="2620369"/>
            <a:chExt cx="3846066" cy="1180337"/>
          </a:xfrm>
        </p:grpSpPr>
        <p:sp>
          <p:nvSpPr>
            <p:cNvPr id="33" name="Rectángulo: esquinas redondeadas 32">
              <a:extLst>
                <a:ext uri="{FF2B5EF4-FFF2-40B4-BE49-F238E27FC236}">
                  <a16:creationId xmlns:a16="http://schemas.microsoft.com/office/drawing/2014/main" id="{E00D9FFF-9508-D0E8-04D3-AB3125255CEC}"/>
                </a:ext>
              </a:extLst>
            </p:cNvPr>
            <p:cNvSpPr/>
            <p:nvPr/>
          </p:nvSpPr>
          <p:spPr>
            <a:xfrm>
              <a:off x="7283683" y="2620369"/>
              <a:ext cx="3846066" cy="1180337"/>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47C7F4DA-8BBA-7C7D-F41C-9B76FB512D4C}"/>
                </a:ext>
              </a:extLst>
            </p:cNvPr>
            <p:cNvSpPr txBox="1"/>
            <p:nvPr/>
          </p:nvSpPr>
          <p:spPr>
            <a:xfrm>
              <a:off x="7316316" y="2671928"/>
              <a:ext cx="3780801" cy="1077218"/>
            </a:xfrm>
            <a:prstGeom prst="rect">
              <a:avLst/>
            </a:prstGeom>
            <a:noFill/>
            <a:ln>
              <a:noFill/>
            </a:ln>
          </p:spPr>
          <p:txBody>
            <a:bodyPr wrap="square" rtlCol="0">
              <a:spAutoFit/>
            </a:bodyPr>
            <a:lstStyle/>
            <a:p>
              <a:pPr marL="285750" indent="-285750" algn="ctr">
                <a:buFont typeface="Arial" panose="020B0604020202020204" pitchFamily="34" charset="0"/>
                <a:buChar char="•"/>
              </a:pPr>
              <a:r>
                <a:rPr lang="es-ES" sz="1600" dirty="0"/>
                <a:t>The </a:t>
              </a:r>
              <a:r>
                <a:rPr lang="es-ES" sz="1600" b="1" dirty="0" err="1"/>
                <a:t>ranges</a:t>
              </a:r>
              <a:r>
                <a:rPr lang="es-ES" sz="1600" dirty="0"/>
                <a:t> </a:t>
              </a:r>
              <a:r>
                <a:rPr lang="es-ES" sz="1600" dirty="0" err="1"/>
                <a:t>were</a:t>
              </a:r>
              <a:r>
                <a:rPr lang="es-ES" sz="1600" dirty="0"/>
                <a:t> </a:t>
              </a:r>
              <a:r>
                <a:rPr lang="es-ES" sz="1600" dirty="0" err="1"/>
                <a:t>increased</a:t>
              </a:r>
              <a:r>
                <a:rPr lang="es-ES" sz="1600" dirty="0"/>
                <a:t> </a:t>
              </a:r>
              <a:r>
                <a:rPr lang="es-ES" sz="1600" dirty="0" err="1"/>
                <a:t>by</a:t>
              </a:r>
              <a:r>
                <a:rPr lang="es-ES" sz="1600" dirty="0"/>
                <a:t> </a:t>
              </a:r>
              <a:r>
                <a:rPr lang="es-ES" sz="1600" b="1" dirty="0"/>
                <a:t>40%</a:t>
              </a:r>
              <a:r>
                <a:rPr lang="es-ES" sz="1600" dirty="0"/>
                <a:t> in </a:t>
              </a:r>
              <a:r>
                <a:rPr lang="es-ES" sz="1600" dirty="0" err="1"/>
                <a:t>relation</a:t>
              </a:r>
              <a:r>
                <a:rPr lang="es-ES" sz="1600" dirty="0"/>
                <a:t> </a:t>
              </a:r>
              <a:r>
                <a:rPr lang="es-ES" sz="1600" dirty="0" err="1"/>
                <a:t>to</a:t>
              </a:r>
              <a:r>
                <a:rPr lang="es-ES" sz="1600" dirty="0"/>
                <a:t> </a:t>
              </a:r>
              <a:r>
                <a:rPr lang="es-ES" sz="1600" dirty="0" err="1"/>
                <a:t>the</a:t>
              </a:r>
              <a:r>
                <a:rPr lang="es-ES" sz="1600" dirty="0"/>
                <a:t> </a:t>
              </a:r>
              <a:r>
                <a:rPr lang="es-ES" sz="1600" dirty="0" err="1"/>
                <a:t>smoothed</a:t>
              </a:r>
              <a:r>
                <a:rPr lang="es-ES" sz="1600" dirty="0"/>
                <a:t> </a:t>
              </a:r>
              <a:r>
                <a:rPr lang="es-ES" sz="1600" dirty="0" err="1"/>
                <a:t>templates</a:t>
              </a:r>
              <a:r>
                <a:rPr lang="es-ES" sz="1600" dirty="0"/>
                <a:t>.</a:t>
              </a:r>
            </a:p>
            <a:p>
              <a:pPr marL="285750" indent="-285750" algn="ctr">
                <a:buFont typeface="Arial" panose="020B0604020202020204" pitchFamily="34" charset="0"/>
                <a:buChar char="•"/>
              </a:pPr>
              <a:r>
                <a:rPr lang="es-ES" sz="1600" dirty="0" err="1"/>
                <a:t>This</a:t>
              </a:r>
              <a:r>
                <a:rPr lang="es-ES" sz="1600" dirty="0"/>
                <a:t> </a:t>
              </a:r>
              <a:r>
                <a:rPr lang="es-ES" sz="1600" dirty="0" err="1"/>
                <a:t>procedure</a:t>
              </a:r>
              <a:r>
                <a:rPr lang="es-ES" sz="1600" dirty="0"/>
                <a:t> </a:t>
              </a:r>
              <a:r>
                <a:rPr lang="es-ES" sz="1600" dirty="0" err="1"/>
                <a:t>is</a:t>
              </a:r>
              <a:r>
                <a:rPr lang="es-ES" sz="1600" dirty="0"/>
                <a:t> </a:t>
              </a:r>
              <a:r>
                <a:rPr lang="es-ES" sz="1600" b="1" dirty="0" err="1"/>
                <a:t>applied</a:t>
              </a:r>
              <a:r>
                <a:rPr lang="es-ES" sz="1600" b="1" dirty="0"/>
                <a:t> </a:t>
              </a:r>
              <a:r>
                <a:rPr lang="es-ES" sz="1600" b="1" dirty="0" err="1"/>
                <a:t>to</a:t>
              </a:r>
              <a:r>
                <a:rPr lang="es-ES" sz="1600" b="1" dirty="0"/>
                <a:t> </a:t>
              </a:r>
              <a:r>
                <a:rPr lang="es-ES" sz="1600" b="1" dirty="0" err="1"/>
                <a:t>the</a:t>
              </a:r>
              <a:r>
                <a:rPr lang="es-ES" sz="1600" b="1" dirty="0"/>
                <a:t> 2 </a:t>
              </a:r>
              <a:r>
                <a:rPr lang="es-ES" sz="1600" b="1" dirty="0" err="1"/>
                <a:t>regions</a:t>
              </a:r>
              <a:r>
                <a:rPr lang="es-ES" sz="1600" dirty="0"/>
                <a:t> </a:t>
              </a:r>
              <a:r>
                <a:rPr lang="es-ES" sz="1600" dirty="0" err="1"/>
                <a:t>shown</a:t>
              </a:r>
              <a:r>
                <a:rPr lang="es-ES" sz="1600" dirty="0"/>
                <a:t>.</a:t>
              </a:r>
            </a:p>
          </p:txBody>
        </p:sp>
      </p:grpSp>
      <p:sp>
        <p:nvSpPr>
          <p:cNvPr id="17" name="CuadroTexto 16">
            <a:extLst>
              <a:ext uri="{FF2B5EF4-FFF2-40B4-BE49-F238E27FC236}">
                <a16:creationId xmlns:a16="http://schemas.microsoft.com/office/drawing/2014/main" id="{96E7D77F-A7AD-C202-5AF1-8E47F0B2F35F}"/>
              </a:ext>
            </a:extLst>
          </p:cNvPr>
          <p:cNvSpPr txBox="1"/>
          <p:nvPr/>
        </p:nvSpPr>
        <p:spPr>
          <a:xfrm>
            <a:off x="7168373" y="1921520"/>
            <a:ext cx="4060208" cy="646331"/>
          </a:xfrm>
          <a:prstGeom prst="rect">
            <a:avLst/>
          </a:prstGeom>
          <a:noFill/>
          <a:ln>
            <a:noFill/>
          </a:ln>
        </p:spPr>
        <p:txBody>
          <a:bodyPr wrap="square" rtlCol="0">
            <a:spAutoFit/>
          </a:bodyPr>
          <a:lstStyle/>
          <a:p>
            <a:pPr algn="ctr"/>
            <a:r>
              <a:rPr lang="es-ES" b="1" dirty="0"/>
              <a:t>786432 </a:t>
            </a:r>
            <a:r>
              <a:rPr lang="es-ES" dirty="0"/>
              <a:t>(NSIDE = 256)</a:t>
            </a:r>
            <a:r>
              <a:rPr lang="es-ES" b="1" dirty="0"/>
              <a:t> </a:t>
            </a:r>
            <a:r>
              <a:rPr lang="es-ES" dirty="0" err="1"/>
              <a:t>pixels</a:t>
            </a:r>
            <a:r>
              <a:rPr lang="es-ES" dirty="0"/>
              <a:t>/</a:t>
            </a:r>
            <a:r>
              <a:rPr lang="es-ES" dirty="0" err="1"/>
              <a:t>examples</a:t>
            </a:r>
            <a:r>
              <a:rPr lang="es-ES" dirty="0"/>
              <a:t> </a:t>
            </a:r>
            <a:r>
              <a:rPr lang="es-ES" dirty="0" err="1"/>
              <a:t>for</a:t>
            </a:r>
            <a:r>
              <a:rPr lang="es-ES" dirty="0"/>
              <a:t> </a:t>
            </a:r>
            <a:r>
              <a:rPr lang="es-ES" dirty="0" err="1"/>
              <a:t>each</a:t>
            </a:r>
            <a:r>
              <a:rPr lang="es-ES" dirty="0"/>
              <a:t> free </a:t>
            </a:r>
            <a:r>
              <a:rPr lang="es-ES" dirty="0" err="1"/>
              <a:t>parameter</a:t>
            </a:r>
            <a:endParaRPr lang="es-ES" dirty="0"/>
          </a:p>
        </p:txBody>
      </p:sp>
      <p:grpSp>
        <p:nvGrpSpPr>
          <p:cNvPr id="9" name="Grupo 8">
            <a:extLst>
              <a:ext uri="{FF2B5EF4-FFF2-40B4-BE49-F238E27FC236}">
                <a16:creationId xmlns:a16="http://schemas.microsoft.com/office/drawing/2014/main" id="{04A3A50E-52D9-12E1-299D-D9E75A768F71}"/>
              </a:ext>
            </a:extLst>
          </p:cNvPr>
          <p:cNvGrpSpPr/>
          <p:nvPr/>
        </p:nvGrpSpPr>
        <p:grpSpPr>
          <a:xfrm>
            <a:off x="7694169" y="4350872"/>
            <a:ext cx="2959831" cy="1924423"/>
            <a:chOff x="7704234" y="4345420"/>
            <a:chExt cx="2959831" cy="2008022"/>
          </a:xfrm>
        </p:grpSpPr>
        <p:grpSp>
          <p:nvGrpSpPr>
            <p:cNvPr id="20" name="Grupo 19">
              <a:extLst>
                <a:ext uri="{FF2B5EF4-FFF2-40B4-BE49-F238E27FC236}">
                  <a16:creationId xmlns:a16="http://schemas.microsoft.com/office/drawing/2014/main" id="{100BB725-D164-9AE9-D0D5-2CF7D0F9594A}"/>
                </a:ext>
              </a:extLst>
            </p:cNvPr>
            <p:cNvGrpSpPr/>
            <p:nvPr/>
          </p:nvGrpSpPr>
          <p:grpSpPr>
            <a:xfrm>
              <a:off x="7704234" y="4622214"/>
              <a:ext cx="2959831" cy="1611051"/>
              <a:chOff x="18177089" y="21032379"/>
              <a:chExt cx="4188464" cy="2778655"/>
            </a:xfrm>
          </p:grpSpPr>
          <mc:AlternateContent xmlns:mc="http://schemas.openxmlformats.org/markup-compatibility/2006" xmlns:a14="http://schemas.microsoft.com/office/drawing/2010/main">
            <mc:Choice Requires="a14">
              <p:sp>
                <p:nvSpPr>
                  <p:cNvPr id="23" name="CuadroTexto 22">
                    <a:extLst>
                      <a:ext uri="{FF2B5EF4-FFF2-40B4-BE49-F238E27FC236}">
                        <a16:creationId xmlns:a16="http://schemas.microsoft.com/office/drawing/2014/main" id="{AC076291-254F-4E77-2BF6-7ED951B84B8E}"/>
                      </a:ext>
                    </a:extLst>
                  </p:cNvPr>
                  <p:cNvSpPr txBox="1"/>
                  <p:nvPr/>
                </p:nvSpPr>
                <p:spPr>
                  <a:xfrm>
                    <a:off x="18177089" y="21032379"/>
                    <a:ext cx="4188464" cy="151841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acc>
                                <m:accPr>
                                  <m:chr m:val="̂"/>
                                  <m:ctrlPr>
                                    <a:rPr lang="es-ES" i="1" smtClean="0">
                                      <a:latin typeface="Cambria Math" panose="02040503050406030204" pitchFamily="18" charset="0"/>
                                    </a:rPr>
                                  </m:ctrlPr>
                                </m:accPr>
                                <m:e>
                                  <m:r>
                                    <a:rPr lang="es-ES" b="0" i="1" smtClean="0">
                                      <a:latin typeface="Cambria Math" panose="02040503050406030204" pitchFamily="18" charset="0"/>
                                    </a:rPr>
                                    <m:t>𝑦</m:t>
                                  </m:r>
                                </m:e>
                              </m:acc>
                            </m:e>
                            <m:sub>
                              <m:r>
                                <a:rPr lang="es-ES" b="0" i="1" smtClean="0">
                                  <a:latin typeface="Cambria Math" panose="02040503050406030204" pitchFamily="18" charset="0"/>
                                </a:rPr>
                                <m:t>𝑚</m:t>
                              </m:r>
                              <m:r>
                                <a:rPr lang="es-ES" b="0" i="1" smtClean="0">
                                  <a:latin typeface="Cambria Math" panose="02040503050406030204" pitchFamily="18" charset="0"/>
                                </a:rPr>
                                <m:t>,</m:t>
                              </m:r>
                              <m:r>
                                <a:rPr lang="es-ES" b="0" i="1" smtClean="0">
                                  <a:latin typeface="Cambria Math" panose="02040503050406030204" pitchFamily="18" charset="0"/>
                                </a:rPr>
                                <m:t>𝑙</m:t>
                              </m:r>
                            </m:sub>
                          </m:sSub>
                          <m:r>
                            <a:rPr lang="es-ES" b="0" i="1" smtClean="0">
                              <a:latin typeface="Cambria Math" panose="02040503050406030204" pitchFamily="18" charset="0"/>
                            </a:rPr>
                            <m:t>=</m:t>
                          </m:r>
                          <m:d>
                            <m:dPr>
                              <m:begChr m:val="["/>
                              <m:endChr m:val="]"/>
                              <m:ctrlPr>
                                <a:rPr lang="es-ES" i="1" smtClean="0">
                                  <a:latin typeface="Cambria Math" panose="02040503050406030204" pitchFamily="18" charset="0"/>
                                </a:rPr>
                              </m:ctrlPr>
                            </m:dPr>
                            <m:e>
                              <m:m>
                                <m:mPr>
                                  <m:mcs>
                                    <m:mc>
                                      <m:mcPr>
                                        <m:count m:val="3"/>
                                        <m:mcJc m:val="center"/>
                                      </m:mcPr>
                                    </m:mc>
                                  </m:mcs>
                                  <m:ctrlPr>
                                    <a:rPr lang="es-ES" i="1" smtClean="0">
                                      <a:latin typeface="Cambria Math" panose="02040503050406030204" pitchFamily="18" charset="0"/>
                                    </a:rPr>
                                  </m:ctrlPr>
                                </m:mPr>
                                <m:mr>
                                  <m:e>
                                    <m:sSub>
                                      <m:sSubPr>
                                        <m:ctrlPr>
                                          <a:rPr lang="es-ES" b="0" i="1" smtClean="0">
                                            <a:latin typeface="Cambria Math" panose="02040503050406030204" pitchFamily="18" charset="0"/>
                                          </a:rPr>
                                        </m:ctrlPr>
                                      </m:sSubPr>
                                      <m:e>
                                        <m:acc>
                                          <m:accPr>
                                            <m:chr m:val="̂"/>
                                            <m:ctrlPr>
                                              <a:rPr lang="es-ES" i="1" smtClean="0">
                                                <a:latin typeface="Cambria Math" panose="02040503050406030204" pitchFamily="18" charset="0"/>
                                              </a:rPr>
                                            </m:ctrlPr>
                                          </m:accPr>
                                          <m:e>
                                            <m:r>
                                              <a:rPr lang="es-ES" b="0" i="1" smtClean="0">
                                                <a:latin typeface="Cambria Math" panose="02040503050406030204" pitchFamily="18" charset="0"/>
                                              </a:rPr>
                                              <m:t>𝑦</m:t>
                                            </m:r>
                                          </m:e>
                                        </m:acc>
                                      </m:e>
                                      <m:sub>
                                        <m:r>
                                          <a:rPr lang="es-ES" b="0" i="1" smtClean="0">
                                            <a:latin typeface="Cambria Math" panose="02040503050406030204" pitchFamily="18" charset="0"/>
                                          </a:rPr>
                                          <m:t>1,1</m:t>
                                        </m:r>
                                      </m:sub>
                                    </m:sSub>
                                  </m:e>
                                  <m:e>
                                    <m:r>
                                      <a:rPr lang="es-ES" i="1" smtClean="0">
                                        <a:latin typeface="Cambria Math" panose="02040503050406030204" pitchFamily="18" charset="0"/>
                                      </a:rPr>
                                      <m:t>⋯</m:t>
                                    </m:r>
                                  </m:e>
                                  <m:e>
                                    <m:sSub>
                                      <m:sSubPr>
                                        <m:ctrlPr>
                                          <a:rPr lang="es-ES" b="0" i="1" smtClean="0">
                                            <a:latin typeface="Cambria Math" panose="02040503050406030204" pitchFamily="18" charset="0"/>
                                          </a:rPr>
                                        </m:ctrlPr>
                                      </m:sSubPr>
                                      <m:e>
                                        <m:acc>
                                          <m:accPr>
                                            <m:chr m:val="̂"/>
                                            <m:ctrlPr>
                                              <a:rPr lang="es-ES" i="1">
                                                <a:latin typeface="Cambria Math" panose="02040503050406030204" pitchFamily="18" charset="0"/>
                                              </a:rPr>
                                            </m:ctrlPr>
                                          </m:accPr>
                                          <m:e>
                                            <m:r>
                                              <a:rPr lang="es-ES" i="1">
                                                <a:latin typeface="Cambria Math" panose="02040503050406030204" pitchFamily="18" charset="0"/>
                                              </a:rPr>
                                              <m:t>𝑦</m:t>
                                            </m:r>
                                          </m:e>
                                        </m:acc>
                                      </m:e>
                                      <m:sub>
                                        <m:r>
                                          <a:rPr lang="es-ES" b="0" i="1" smtClean="0">
                                            <a:latin typeface="Cambria Math" panose="02040503050406030204" pitchFamily="18" charset="0"/>
                                          </a:rPr>
                                          <m:t>1,</m:t>
                                        </m:r>
                                        <m:r>
                                          <a:rPr lang="es-ES" b="0" i="1" smtClean="0">
                                            <a:latin typeface="Cambria Math" panose="02040503050406030204" pitchFamily="18" charset="0"/>
                                          </a:rPr>
                                          <m:t>𝑙</m:t>
                                        </m:r>
                                      </m:sub>
                                    </m:sSub>
                                  </m:e>
                                </m:mr>
                                <m:mr>
                                  <m:e>
                                    <m:r>
                                      <a:rPr lang="es-ES" i="1" smtClean="0">
                                        <a:latin typeface="Cambria Math" panose="02040503050406030204" pitchFamily="18" charset="0"/>
                                      </a:rPr>
                                      <m:t>⋮</m:t>
                                    </m:r>
                                  </m:e>
                                  <m:e>
                                    <m:r>
                                      <a:rPr lang="es-ES" i="1" smtClean="0">
                                        <a:latin typeface="Cambria Math" panose="02040503050406030204" pitchFamily="18" charset="0"/>
                                      </a:rPr>
                                      <m:t>⋱</m:t>
                                    </m:r>
                                  </m:e>
                                  <m:e>
                                    <m:r>
                                      <a:rPr lang="es-ES" i="1" smtClean="0">
                                        <a:latin typeface="Cambria Math" panose="02040503050406030204" pitchFamily="18" charset="0"/>
                                      </a:rPr>
                                      <m:t>⋮</m:t>
                                    </m:r>
                                  </m:e>
                                </m:mr>
                                <m:mr>
                                  <m:e>
                                    <m:sSub>
                                      <m:sSubPr>
                                        <m:ctrlPr>
                                          <a:rPr lang="es-ES" b="0" i="1" smtClean="0">
                                            <a:latin typeface="Cambria Math" panose="02040503050406030204" pitchFamily="18" charset="0"/>
                                          </a:rPr>
                                        </m:ctrlPr>
                                      </m:sSubPr>
                                      <m:e>
                                        <m:acc>
                                          <m:accPr>
                                            <m:chr m:val="̂"/>
                                            <m:ctrlPr>
                                              <a:rPr lang="es-ES" i="1">
                                                <a:latin typeface="Cambria Math" panose="02040503050406030204" pitchFamily="18" charset="0"/>
                                              </a:rPr>
                                            </m:ctrlPr>
                                          </m:accPr>
                                          <m:e>
                                            <m:r>
                                              <a:rPr lang="es-ES" i="1">
                                                <a:latin typeface="Cambria Math" panose="02040503050406030204" pitchFamily="18" charset="0"/>
                                              </a:rPr>
                                              <m:t>𝑦</m:t>
                                            </m:r>
                                          </m:e>
                                        </m:acc>
                                      </m:e>
                                      <m:sub>
                                        <m:r>
                                          <a:rPr lang="es-ES" b="0" i="1" smtClean="0">
                                            <a:latin typeface="Cambria Math" panose="02040503050406030204" pitchFamily="18" charset="0"/>
                                          </a:rPr>
                                          <m:t>𝑚</m:t>
                                        </m:r>
                                        <m:r>
                                          <a:rPr lang="es-ES" b="0" i="1" smtClean="0">
                                            <a:latin typeface="Cambria Math" panose="02040503050406030204" pitchFamily="18" charset="0"/>
                                          </a:rPr>
                                          <m:t>,1</m:t>
                                        </m:r>
                                      </m:sub>
                                    </m:sSub>
                                  </m:e>
                                  <m:e>
                                    <m:r>
                                      <a:rPr lang="es-ES" i="1" smtClean="0">
                                        <a:latin typeface="Cambria Math" panose="02040503050406030204" pitchFamily="18" charset="0"/>
                                      </a:rPr>
                                      <m:t>⋯</m:t>
                                    </m:r>
                                  </m:e>
                                  <m:e>
                                    <m:sSub>
                                      <m:sSubPr>
                                        <m:ctrlPr>
                                          <a:rPr lang="es-ES" b="0" i="1" smtClean="0">
                                            <a:latin typeface="Cambria Math" panose="02040503050406030204" pitchFamily="18" charset="0"/>
                                          </a:rPr>
                                        </m:ctrlPr>
                                      </m:sSubPr>
                                      <m:e>
                                        <m:acc>
                                          <m:accPr>
                                            <m:chr m:val="̂"/>
                                            <m:ctrlPr>
                                              <a:rPr lang="es-ES" i="1">
                                                <a:latin typeface="Cambria Math" panose="02040503050406030204" pitchFamily="18" charset="0"/>
                                              </a:rPr>
                                            </m:ctrlPr>
                                          </m:accPr>
                                          <m:e>
                                            <m:r>
                                              <a:rPr lang="es-ES" i="1">
                                                <a:latin typeface="Cambria Math" panose="02040503050406030204" pitchFamily="18" charset="0"/>
                                              </a:rPr>
                                              <m:t>𝑦</m:t>
                                            </m:r>
                                          </m:e>
                                        </m:acc>
                                      </m:e>
                                      <m:sub>
                                        <m:r>
                                          <a:rPr lang="es-ES" b="0" i="1" smtClean="0">
                                            <a:latin typeface="Cambria Math" panose="02040503050406030204" pitchFamily="18" charset="0"/>
                                          </a:rPr>
                                          <m:t>𝑚</m:t>
                                        </m:r>
                                        <m:r>
                                          <a:rPr lang="es-ES" b="0" i="1" smtClean="0">
                                            <a:latin typeface="Cambria Math" panose="02040503050406030204" pitchFamily="18" charset="0"/>
                                          </a:rPr>
                                          <m:t>,</m:t>
                                        </m:r>
                                        <m:r>
                                          <a:rPr lang="es-ES" b="0" i="1" smtClean="0">
                                            <a:latin typeface="Cambria Math" panose="02040503050406030204" pitchFamily="18" charset="0"/>
                                          </a:rPr>
                                          <m:t>𝑙</m:t>
                                        </m:r>
                                      </m:sub>
                                    </m:sSub>
                                  </m:e>
                                </m:mr>
                              </m:m>
                            </m:e>
                          </m:d>
                        </m:oMath>
                      </m:oMathPara>
                    </a14:m>
                    <a:endParaRPr lang="es-ES" dirty="0"/>
                  </a:p>
                </p:txBody>
              </p:sp>
            </mc:Choice>
            <mc:Fallback xmlns="">
              <p:sp>
                <p:nvSpPr>
                  <p:cNvPr id="23" name="CuadroTexto 22">
                    <a:extLst>
                      <a:ext uri="{FF2B5EF4-FFF2-40B4-BE49-F238E27FC236}">
                        <a16:creationId xmlns:a16="http://schemas.microsoft.com/office/drawing/2014/main" id="{AC076291-254F-4E77-2BF6-7ED951B84B8E}"/>
                      </a:ext>
                    </a:extLst>
                  </p:cNvPr>
                  <p:cNvSpPr txBox="1">
                    <a:spLocks noRot="1" noChangeAspect="1" noMove="1" noResize="1" noEditPoints="1" noAdjustHandles="1" noChangeArrowheads="1" noChangeShapeType="1" noTextEdit="1"/>
                  </p:cNvSpPr>
                  <p:nvPr/>
                </p:nvSpPr>
                <p:spPr>
                  <a:xfrm>
                    <a:off x="18177089" y="21032379"/>
                    <a:ext cx="4188464" cy="1518414"/>
                  </a:xfrm>
                  <a:prstGeom prst="rect">
                    <a:avLst/>
                  </a:prstGeom>
                  <a:blipFill>
                    <a:blip r:embed="rId3"/>
                    <a:stretch>
                      <a:fillRect b="-431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4" name="CuadroTexto 23">
                    <a:extLst>
                      <a:ext uri="{FF2B5EF4-FFF2-40B4-BE49-F238E27FC236}">
                        <a16:creationId xmlns:a16="http://schemas.microsoft.com/office/drawing/2014/main" id="{009D0EA5-879E-9B6B-976A-163B08021F3C}"/>
                      </a:ext>
                    </a:extLst>
                  </p:cNvPr>
                  <p:cNvSpPr txBox="1"/>
                  <p:nvPr/>
                </p:nvSpPr>
                <p:spPr>
                  <a:xfrm>
                    <a:off x="18391733" y="22802445"/>
                    <a:ext cx="3759179" cy="100858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rPr>
                            <m:t>𝒎</m:t>
                          </m:r>
                          <m:r>
                            <a:rPr lang="es-ES" sz="1600" i="1" smtClean="0">
                              <a:latin typeface="Cambria Math" panose="02040503050406030204" pitchFamily="18" charset="0"/>
                            </a:rPr>
                            <m:t>=786432</m:t>
                          </m:r>
                          <m:r>
                            <m:rPr>
                              <m:nor/>
                            </m:rPr>
                            <a:rPr lang="es-ES" sz="1600" dirty="0"/>
                            <m:t> (</m:t>
                          </m:r>
                          <m:r>
                            <m:rPr>
                              <m:nor/>
                            </m:rPr>
                            <a:rPr lang="es-ES" sz="1600" i="1" dirty="0"/>
                            <m:t>Total</m:t>
                          </m:r>
                          <m:r>
                            <m:rPr>
                              <m:nor/>
                            </m:rPr>
                            <a:rPr lang="es-ES" sz="1600" i="1" dirty="0"/>
                            <m:t> </m:t>
                          </m:r>
                          <m:r>
                            <m:rPr>
                              <m:nor/>
                            </m:rPr>
                            <a:rPr lang="es-ES" sz="1600" i="1" dirty="0" err="1"/>
                            <m:t>pixels</m:t>
                          </m:r>
                          <m:r>
                            <m:rPr>
                              <m:nor/>
                            </m:rPr>
                            <a:rPr lang="es-ES" sz="1600" dirty="0">
                              <a:latin typeface="Raleway" pitchFamily="2" charset="0"/>
                            </a:rPr>
                            <m:t>)</m:t>
                          </m:r>
                        </m:oMath>
                      </m:oMathPara>
                    </a14:m>
                    <a:endParaRPr lang="es-ES" sz="1600" dirty="0">
                      <a:latin typeface="Raleway" pitchFamily="2" charset="0"/>
                    </a:endParaRPr>
                  </a:p>
                  <a:p>
                    <a:pPr algn="ctr"/>
                    <a14:m>
                      <m:oMath xmlns:m="http://schemas.openxmlformats.org/officeDocument/2006/math">
                        <m:r>
                          <a:rPr lang="es-ES" sz="1600" b="1" i="1" smtClean="0">
                            <a:latin typeface="Cambria Math" panose="02040503050406030204" pitchFamily="18" charset="0"/>
                          </a:rPr>
                          <m:t>𝒍</m:t>
                        </m:r>
                        <m:r>
                          <a:rPr lang="es-ES" sz="1600" b="0" i="1" smtClean="0">
                            <a:latin typeface="Cambria Math" panose="02040503050406030204" pitchFamily="18" charset="0"/>
                          </a:rPr>
                          <m:t>=9</m:t>
                        </m:r>
                      </m:oMath>
                    </a14:m>
                    <a:r>
                      <a:rPr lang="es-ES" sz="1600" dirty="0"/>
                      <a:t> (Free </a:t>
                    </a:r>
                    <a:r>
                      <a:rPr lang="es-ES" sz="1600" dirty="0" err="1"/>
                      <a:t>parameters</a:t>
                    </a:r>
                    <a:r>
                      <a:rPr lang="es-ES" sz="1600" dirty="0"/>
                      <a:t>)</a:t>
                    </a:r>
                  </a:p>
                </p:txBody>
              </p:sp>
            </mc:Choice>
            <mc:Fallback xmlns="">
              <p:sp>
                <p:nvSpPr>
                  <p:cNvPr id="24" name="CuadroTexto 23">
                    <a:extLst>
                      <a:ext uri="{FF2B5EF4-FFF2-40B4-BE49-F238E27FC236}">
                        <a16:creationId xmlns:a16="http://schemas.microsoft.com/office/drawing/2014/main" id="{009D0EA5-879E-9B6B-976A-163B08021F3C}"/>
                      </a:ext>
                    </a:extLst>
                  </p:cNvPr>
                  <p:cNvSpPr txBox="1">
                    <a:spLocks noRot="1" noChangeAspect="1" noMove="1" noResize="1" noEditPoints="1" noAdjustHandles="1" noChangeArrowheads="1" noChangeShapeType="1" noTextEdit="1"/>
                  </p:cNvSpPr>
                  <p:nvPr/>
                </p:nvSpPr>
                <p:spPr>
                  <a:xfrm>
                    <a:off x="18391733" y="22802445"/>
                    <a:ext cx="3759179" cy="1008589"/>
                  </a:xfrm>
                  <a:prstGeom prst="rect">
                    <a:avLst/>
                  </a:prstGeom>
                  <a:blipFill>
                    <a:blip r:embed="rId4"/>
                    <a:stretch>
                      <a:fillRect t="-4348" b="-17391"/>
                    </a:stretch>
                  </a:blipFill>
                </p:spPr>
                <p:txBody>
                  <a:bodyPr/>
                  <a:lstStyle/>
                  <a:p>
                    <a:r>
                      <a:rPr lang="es-ES">
                        <a:noFill/>
                      </a:rPr>
                      <a:t> </a:t>
                    </a:r>
                  </a:p>
                </p:txBody>
              </p:sp>
            </mc:Fallback>
          </mc:AlternateContent>
        </p:grpSp>
        <p:sp>
          <p:nvSpPr>
            <p:cNvPr id="4" name="Rectángulo: esquinas redondeadas 3">
              <a:extLst>
                <a:ext uri="{FF2B5EF4-FFF2-40B4-BE49-F238E27FC236}">
                  <a16:creationId xmlns:a16="http://schemas.microsoft.com/office/drawing/2014/main" id="{7717F8CC-A95F-83F3-91C2-B19E49A53F76}"/>
                </a:ext>
              </a:extLst>
            </p:cNvPr>
            <p:cNvSpPr/>
            <p:nvPr/>
          </p:nvSpPr>
          <p:spPr>
            <a:xfrm>
              <a:off x="7811108" y="4345420"/>
              <a:ext cx="2794869" cy="2008022"/>
            </a:xfrm>
            <a:prstGeom prst="roundRect">
              <a:avLst/>
            </a:prstGeom>
            <a:noFill/>
            <a:ln>
              <a:solidFill>
                <a:srgbClr val="00B9D5"/>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grpSp>
      <p:grpSp>
        <p:nvGrpSpPr>
          <p:cNvPr id="25" name="Grupo 24">
            <a:extLst>
              <a:ext uri="{FF2B5EF4-FFF2-40B4-BE49-F238E27FC236}">
                <a16:creationId xmlns:a16="http://schemas.microsoft.com/office/drawing/2014/main" id="{50B99EC4-172E-BD0D-49D7-09714402E2A8}"/>
              </a:ext>
            </a:extLst>
          </p:cNvPr>
          <p:cNvGrpSpPr/>
          <p:nvPr/>
        </p:nvGrpSpPr>
        <p:grpSpPr>
          <a:xfrm>
            <a:off x="11374697" y="6320431"/>
            <a:ext cx="854965" cy="477804"/>
            <a:chOff x="11374697" y="6320431"/>
            <a:chExt cx="854965" cy="477804"/>
          </a:xfrm>
        </p:grpSpPr>
        <p:sp>
          <p:nvSpPr>
            <p:cNvPr id="26" name="Rectángulo: esquinas redondeadas 25">
              <a:extLst>
                <a:ext uri="{FF2B5EF4-FFF2-40B4-BE49-F238E27FC236}">
                  <a16:creationId xmlns:a16="http://schemas.microsoft.com/office/drawing/2014/main" id="{29F9E254-1861-0021-4DE5-2AC9B96F5748}"/>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CuadroTexto 26">
              <a:extLst>
                <a:ext uri="{FF2B5EF4-FFF2-40B4-BE49-F238E27FC236}">
                  <a16:creationId xmlns:a16="http://schemas.microsoft.com/office/drawing/2014/main" id="{BEDD00A1-F295-D9F3-773B-CB14DBFF0BD9}"/>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14/20</a:t>
              </a:r>
            </a:p>
          </p:txBody>
        </p:sp>
      </p:grpSp>
      <p:grpSp>
        <p:nvGrpSpPr>
          <p:cNvPr id="30" name="Grupo 29">
            <a:extLst>
              <a:ext uri="{FF2B5EF4-FFF2-40B4-BE49-F238E27FC236}">
                <a16:creationId xmlns:a16="http://schemas.microsoft.com/office/drawing/2014/main" id="{43DCF04B-F385-D35B-4DA0-F1218ED49D7C}"/>
              </a:ext>
            </a:extLst>
          </p:cNvPr>
          <p:cNvGrpSpPr/>
          <p:nvPr/>
        </p:nvGrpSpPr>
        <p:grpSpPr>
          <a:xfrm>
            <a:off x="8546762" y="4143989"/>
            <a:ext cx="1254642" cy="356980"/>
            <a:chOff x="8558959" y="3940524"/>
            <a:chExt cx="1254642" cy="356980"/>
          </a:xfrm>
        </p:grpSpPr>
        <p:sp>
          <p:nvSpPr>
            <p:cNvPr id="6" name="Rectángulo: esquinas redondeadas 5">
              <a:extLst>
                <a:ext uri="{FF2B5EF4-FFF2-40B4-BE49-F238E27FC236}">
                  <a16:creationId xmlns:a16="http://schemas.microsoft.com/office/drawing/2014/main" id="{733ECFAC-24B3-B894-EB82-DB963838DE1A}"/>
                </a:ext>
              </a:extLst>
            </p:cNvPr>
            <p:cNvSpPr/>
            <p:nvPr/>
          </p:nvSpPr>
          <p:spPr>
            <a:xfrm>
              <a:off x="8558959" y="3943723"/>
              <a:ext cx="1254642" cy="353781"/>
            </a:xfrm>
            <a:prstGeom prst="roundRect">
              <a:avLst/>
            </a:prstGeom>
            <a:solidFill>
              <a:srgbClr val="00B9D5"/>
            </a:solidFill>
            <a:ln>
              <a:solidFill>
                <a:srgbClr val="00B9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F8A87740-FBA1-E24D-E563-03F371685EC5}"/>
                </a:ext>
              </a:extLst>
            </p:cNvPr>
            <p:cNvSpPr/>
            <p:nvPr/>
          </p:nvSpPr>
          <p:spPr>
            <a:xfrm>
              <a:off x="8558959" y="3940524"/>
              <a:ext cx="1254642" cy="35378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dirty="0">
                  <a:solidFill>
                    <a:schemeClr val="bg1"/>
                  </a:solidFill>
                </a:rPr>
                <a:t>Final </a:t>
              </a:r>
              <a:r>
                <a:rPr lang="es-ES" dirty="0" err="1">
                  <a:solidFill>
                    <a:schemeClr val="bg1"/>
                  </a:solidFill>
                </a:rPr>
                <a:t>Label</a:t>
              </a:r>
              <a:endParaRPr lang="es-ES" dirty="0">
                <a:solidFill>
                  <a:schemeClr val="bg1"/>
                </a:solidFill>
              </a:endParaRPr>
            </a:p>
          </p:txBody>
        </p:sp>
      </p:grpSp>
    </p:spTree>
    <p:extLst>
      <p:ext uri="{BB962C8B-B14F-4D97-AF65-F5344CB8AC3E}">
        <p14:creationId xmlns:p14="http://schemas.microsoft.com/office/powerpoint/2010/main" val="10859572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ángulo: esquinas redondeadas 36">
            <a:extLst>
              <a:ext uri="{FF2B5EF4-FFF2-40B4-BE49-F238E27FC236}">
                <a16:creationId xmlns:a16="http://schemas.microsoft.com/office/drawing/2014/main" id="{E1CAF4F3-63B1-27FA-4E27-09258649059D}"/>
              </a:ext>
            </a:extLst>
          </p:cNvPr>
          <p:cNvSpPr/>
          <p:nvPr/>
        </p:nvSpPr>
        <p:spPr>
          <a:xfrm>
            <a:off x="6195195" y="4228741"/>
            <a:ext cx="1420881" cy="106861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esquinas redondeadas 35">
            <a:extLst>
              <a:ext uri="{FF2B5EF4-FFF2-40B4-BE49-F238E27FC236}">
                <a16:creationId xmlns:a16="http://schemas.microsoft.com/office/drawing/2014/main" id="{E2D1A8B3-CD2B-6906-5336-98467B33ACB3}"/>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Rectángulo: esquinas redondeadas 30">
            <a:extLst>
              <a:ext uri="{FF2B5EF4-FFF2-40B4-BE49-F238E27FC236}">
                <a16:creationId xmlns:a16="http://schemas.microsoft.com/office/drawing/2014/main" id="{810E7D34-0DAD-FAEF-1BD4-2A0EE8D2F02D}"/>
              </a:ext>
            </a:extLst>
          </p:cNvPr>
          <p:cNvSpPr/>
          <p:nvPr/>
        </p:nvSpPr>
        <p:spPr>
          <a:xfrm>
            <a:off x="3566940" y="2167906"/>
            <a:ext cx="1574069" cy="328604"/>
          </a:xfrm>
          <a:prstGeom prst="round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Rectángulo: esquinas redondeadas 3">
            <a:extLst>
              <a:ext uri="{FF2B5EF4-FFF2-40B4-BE49-F238E27FC236}">
                <a16:creationId xmlns:a16="http://schemas.microsoft.com/office/drawing/2014/main" id="{2F8333C3-CDC2-53E4-7E3A-B4320BFB6CDD}"/>
              </a:ext>
            </a:extLst>
          </p:cNvPr>
          <p:cNvSpPr/>
          <p:nvPr/>
        </p:nvSpPr>
        <p:spPr>
          <a:xfrm>
            <a:off x="1293962" y="4523117"/>
            <a:ext cx="1170317" cy="580975"/>
          </a:xfrm>
          <a:prstGeom prst="roundRect">
            <a:avLst/>
          </a:prstGeom>
          <a:solidFill>
            <a:srgbClr val="A776EC"/>
          </a:solidFill>
          <a:ln>
            <a:solidFill>
              <a:srgbClr val="A776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811BF6D4-5C96-EAB6-1FA1-1655E70A22D2}"/>
              </a:ext>
            </a:extLst>
          </p:cNvPr>
          <p:cNvSpPr>
            <a:spLocks noGrp="1"/>
          </p:cNvSpPr>
          <p:nvPr>
            <p:ph type="title"/>
          </p:nvPr>
        </p:nvSpPr>
        <p:spPr/>
        <p:txBody>
          <a:bodyPr/>
          <a:lstStyle/>
          <a:p>
            <a:r>
              <a:rPr lang="es-ES" dirty="0" err="1">
                <a:solidFill>
                  <a:schemeClr val="bg1"/>
                </a:solidFill>
              </a:rPr>
              <a:t>Generation</a:t>
            </a:r>
            <a:r>
              <a:rPr lang="es-ES" dirty="0">
                <a:solidFill>
                  <a:schemeClr val="bg1"/>
                </a:solidFill>
              </a:rPr>
              <a:t> </a:t>
            </a:r>
            <a:r>
              <a:rPr lang="es-ES" dirty="0" err="1">
                <a:solidFill>
                  <a:schemeClr val="bg1"/>
                </a:solidFill>
              </a:rPr>
              <a:t>of</a:t>
            </a:r>
            <a:r>
              <a:rPr lang="es-ES" dirty="0">
                <a:solidFill>
                  <a:schemeClr val="bg1"/>
                </a:solidFill>
              </a:rPr>
              <a:t> </a:t>
            </a:r>
            <a:r>
              <a:rPr lang="es-ES" dirty="0" err="1">
                <a:solidFill>
                  <a:schemeClr val="bg1"/>
                </a:solidFill>
              </a:rPr>
              <a:t>the</a:t>
            </a:r>
            <a:r>
              <a:rPr lang="es-ES" dirty="0">
                <a:solidFill>
                  <a:schemeClr val="bg1"/>
                </a:solidFill>
              </a:rPr>
              <a:t> NN training set</a:t>
            </a:r>
          </a:p>
        </p:txBody>
      </p:sp>
      <mc:AlternateContent xmlns:mc="http://schemas.openxmlformats.org/markup-compatibility/2006" xmlns:a14="http://schemas.microsoft.com/office/drawing/2010/main">
        <mc:Choice Requires="a14">
          <p:sp>
            <p:nvSpPr>
              <p:cNvPr id="11" name="CuadroTexto 10">
                <a:extLst>
                  <a:ext uri="{FF2B5EF4-FFF2-40B4-BE49-F238E27FC236}">
                    <a16:creationId xmlns:a16="http://schemas.microsoft.com/office/drawing/2014/main" id="{70A70CD7-3ACA-1566-28AE-4CCBC53D827F}"/>
                  </a:ext>
                </a:extLst>
              </p:cNvPr>
              <p:cNvSpPr txBox="1"/>
              <p:nvPr/>
            </p:nvSpPr>
            <p:spPr>
              <a:xfrm>
                <a:off x="7929545" y="4309782"/>
                <a:ext cx="2961891" cy="830997"/>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s-ES" sz="1600" b="1" i="1" smtClean="0">
                          <a:latin typeface="Cambria Math" panose="02040503050406030204" pitchFamily="18" charset="0"/>
                        </a:rPr>
                        <m:t>𝒎</m:t>
                      </m:r>
                      <m:r>
                        <a:rPr lang="es-ES" sz="1600" i="1" smtClean="0">
                          <a:latin typeface="Cambria Math" panose="02040503050406030204" pitchFamily="18" charset="0"/>
                        </a:rPr>
                        <m:t>=786432</m:t>
                      </m:r>
                      <m:r>
                        <m:rPr>
                          <m:nor/>
                        </m:rPr>
                        <a:rPr lang="es-ES" sz="1600" dirty="0"/>
                        <m:t> (</m:t>
                      </m:r>
                      <m:r>
                        <m:rPr>
                          <m:nor/>
                        </m:rPr>
                        <a:rPr lang="es-ES" sz="1600" i="1" dirty="0"/>
                        <m:t>Total</m:t>
                      </m:r>
                      <m:r>
                        <m:rPr>
                          <m:nor/>
                        </m:rPr>
                        <a:rPr lang="es-ES" sz="1600" i="1" dirty="0"/>
                        <m:t> </m:t>
                      </m:r>
                      <m:r>
                        <m:rPr>
                          <m:nor/>
                        </m:rPr>
                        <a:rPr lang="es-ES" sz="1600" i="1" dirty="0" err="1"/>
                        <m:t>pixels</m:t>
                      </m:r>
                      <m:r>
                        <m:rPr>
                          <m:nor/>
                        </m:rPr>
                        <a:rPr lang="es-ES" sz="1600" dirty="0"/>
                        <m:t>)</m:t>
                      </m:r>
                    </m:oMath>
                  </m:oMathPara>
                </a14:m>
                <a:endParaRPr lang="es-ES" sz="1600" dirty="0"/>
              </a:p>
              <a:p>
                <a:pPr algn="ctr"/>
                <a14:m>
                  <m:oMath xmlns:m="http://schemas.openxmlformats.org/officeDocument/2006/math">
                    <m:r>
                      <a:rPr lang="es-ES" sz="1600" b="1" i="1" smtClean="0">
                        <a:latin typeface="Cambria Math" panose="02040503050406030204" pitchFamily="18" charset="0"/>
                      </a:rPr>
                      <m:t>𝒏</m:t>
                    </m:r>
                    <m:r>
                      <a:rPr lang="es-ES" sz="1600" b="0" i="1" smtClean="0">
                        <a:latin typeface="Cambria Math" panose="02040503050406030204" pitchFamily="18" charset="0"/>
                      </a:rPr>
                      <m:t>=21</m:t>
                    </m:r>
                  </m:oMath>
                </a14:m>
                <a:r>
                  <a:rPr lang="es-ES" sz="1600" dirty="0"/>
                  <a:t> (</a:t>
                </a:r>
                <a:r>
                  <a:rPr lang="es-ES" sz="1600" i="1" dirty="0"/>
                  <a:t>PICO </a:t>
                </a:r>
                <a:r>
                  <a:rPr lang="es-ES" sz="1600" i="1" dirty="0" err="1"/>
                  <a:t>frequencies</a:t>
                </a:r>
                <a:r>
                  <a:rPr lang="es-ES" sz="1600" i="1" dirty="0"/>
                  <a:t> in E/B</a:t>
                </a:r>
                <a:r>
                  <a:rPr lang="es-ES" sz="1600" dirty="0"/>
                  <a:t>)</a:t>
                </a:r>
              </a:p>
            </p:txBody>
          </p:sp>
        </mc:Choice>
        <mc:Fallback xmlns="">
          <p:sp>
            <p:nvSpPr>
              <p:cNvPr id="11" name="CuadroTexto 10">
                <a:extLst>
                  <a:ext uri="{FF2B5EF4-FFF2-40B4-BE49-F238E27FC236}">
                    <a16:creationId xmlns:a16="http://schemas.microsoft.com/office/drawing/2014/main" id="{70A70CD7-3ACA-1566-28AE-4CCBC53D827F}"/>
                  </a:ext>
                </a:extLst>
              </p:cNvPr>
              <p:cNvSpPr txBox="1">
                <a:spLocks noRot="1" noChangeAspect="1" noMove="1" noResize="1" noEditPoints="1" noAdjustHandles="1" noChangeArrowheads="1" noChangeShapeType="1" noTextEdit="1"/>
              </p:cNvSpPr>
              <p:nvPr/>
            </p:nvSpPr>
            <p:spPr>
              <a:xfrm>
                <a:off x="7929545" y="4309782"/>
                <a:ext cx="2961891" cy="830997"/>
              </a:xfrm>
              <a:prstGeom prst="rect">
                <a:avLst/>
              </a:prstGeom>
              <a:blipFill>
                <a:blip r:embed="rId2"/>
                <a:stretch>
                  <a:fillRect b="-8824"/>
                </a:stretch>
              </a:blipFill>
            </p:spPr>
            <p:txBody>
              <a:bodyPr/>
              <a:lstStyle/>
              <a:p>
                <a:r>
                  <a:rPr lang="es-ES">
                    <a:noFill/>
                  </a:rPr>
                  <a:t> </a:t>
                </a:r>
              </a:p>
            </p:txBody>
          </p:sp>
        </mc:Fallback>
      </mc:AlternateContent>
      <p:sp>
        <p:nvSpPr>
          <p:cNvPr id="12" name="Rectángulo 11">
            <a:extLst>
              <a:ext uri="{FF2B5EF4-FFF2-40B4-BE49-F238E27FC236}">
                <a16:creationId xmlns:a16="http://schemas.microsoft.com/office/drawing/2014/main" id="{E8551398-190A-8A20-7C9F-20372A482FE9}"/>
              </a:ext>
            </a:extLst>
          </p:cNvPr>
          <p:cNvSpPr/>
          <p:nvPr/>
        </p:nvSpPr>
        <p:spPr>
          <a:xfrm>
            <a:off x="3534056" y="2094366"/>
            <a:ext cx="1647495" cy="43954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err="1">
                <a:solidFill>
                  <a:schemeClr val="tx1"/>
                </a:solidFill>
              </a:rPr>
              <a:t>Eqs</a:t>
            </a:r>
            <a:r>
              <a:rPr lang="es-ES" sz="1600" dirty="0">
                <a:solidFill>
                  <a:schemeClr val="tx1"/>
                </a:solidFill>
              </a:rPr>
              <a:t> [1] + </a:t>
            </a:r>
            <a:r>
              <a:rPr lang="es-ES" sz="1600" b="1" dirty="0" err="1">
                <a:solidFill>
                  <a:schemeClr val="tx1"/>
                </a:solidFill>
              </a:rPr>
              <a:t>Labels</a:t>
            </a:r>
            <a:endParaRPr lang="es-ES" sz="1600" b="1" dirty="0">
              <a:solidFill>
                <a:schemeClr val="tx1"/>
              </a:solidFill>
            </a:endParaRPr>
          </a:p>
        </p:txBody>
      </p:sp>
      <p:cxnSp>
        <p:nvCxnSpPr>
          <p:cNvPr id="13" name="Conector recto de flecha 12">
            <a:extLst>
              <a:ext uri="{FF2B5EF4-FFF2-40B4-BE49-F238E27FC236}">
                <a16:creationId xmlns:a16="http://schemas.microsoft.com/office/drawing/2014/main" id="{85250C5E-249C-612B-04E5-31DCAE4D95D8}"/>
              </a:ext>
            </a:extLst>
          </p:cNvPr>
          <p:cNvCxnSpPr>
            <a:cxnSpLocks/>
            <a:stCxn id="14" idx="0"/>
            <a:endCxn id="12" idx="2"/>
          </p:cNvCxnSpPr>
          <p:nvPr/>
        </p:nvCxnSpPr>
        <p:spPr>
          <a:xfrm flipV="1">
            <a:off x="4356705" y="2533910"/>
            <a:ext cx="1099" cy="477218"/>
          </a:xfrm>
          <a:prstGeom prst="straightConnector1">
            <a:avLst/>
          </a:prstGeom>
          <a:ln w="28575" cap="flat" cmpd="sng" algn="ctr">
            <a:solidFill>
              <a:schemeClr val="bg1">
                <a:lumMod val="9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4" name="Elipse 13">
            <a:extLst>
              <a:ext uri="{FF2B5EF4-FFF2-40B4-BE49-F238E27FC236}">
                <a16:creationId xmlns:a16="http://schemas.microsoft.com/office/drawing/2014/main" id="{74F83D86-06B1-F98E-99CE-1B7BBA106B09}"/>
              </a:ext>
            </a:extLst>
          </p:cNvPr>
          <p:cNvSpPr/>
          <p:nvPr/>
        </p:nvSpPr>
        <p:spPr>
          <a:xfrm>
            <a:off x="4318363" y="3011128"/>
            <a:ext cx="76684" cy="75366"/>
          </a:xfrm>
          <a:prstGeom prst="ellipse">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5" name="Conector: angular 14">
            <a:extLst>
              <a:ext uri="{FF2B5EF4-FFF2-40B4-BE49-F238E27FC236}">
                <a16:creationId xmlns:a16="http://schemas.microsoft.com/office/drawing/2014/main" id="{F908669A-54AE-EBCD-5AC0-454819610DA0}"/>
              </a:ext>
            </a:extLst>
          </p:cNvPr>
          <p:cNvCxnSpPr>
            <a:cxnSpLocks/>
            <a:stCxn id="16" idx="0"/>
            <a:endCxn id="12" idx="1"/>
          </p:cNvCxnSpPr>
          <p:nvPr/>
        </p:nvCxnSpPr>
        <p:spPr>
          <a:xfrm rot="5400000" flipH="1" flipV="1">
            <a:off x="3033943" y="2508926"/>
            <a:ext cx="694900" cy="305325"/>
          </a:xfrm>
          <a:prstGeom prst="bentConnector2">
            <a:avLst/>
          </a:prstGeom>
          <a:ln w="28575" cap="flat" cmpd="sng" algn="ctr">
            <a:solidFill>
              <a:schemeClr val="bg1">
                <a:lumMod val="9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6" name="Elipse 15">
            <a:extLst>
              <a:ext uri="{FF2B5EF4-FFF2-40B4-BE49-F238E27FC236}">
                <a16:creationId xmlns:a16="http://schemas.microsoft.com/office/drawing/2014/main" id="{AC327AB0-796D-A44F-9458-AA4044F72384}"/>
              </a:ext>
            </a:extLst>
          </p:cNvPr>
          <p:cNvSpPr/>
          <p:nvPr/>
        </p:nvSpPr>
        <p:spPr>
          <a:xfrm>
            <a:off x="3190389" y="3009038"/>
            <a:ext cx="76684" cy="75366"/>
          </a:xfrm>
          <a:prstGeom prst="ellipse">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7" name="Conector: angular 16">
            <a:extLst>
              <a:ext uri="{FF2B5EF4-FFF2-40B4-BE49-F238E27FC236}">
                <a16:creationId xmlns:a16="http://schemas.microsoft.com/office/drawing/2014/main" id="{A91FD373-4743-FDBD-D7F5-53AE71F4B571}"/>
              </a:ext>
            </a:extLst>
          </p:cNvPr>
          <p:cNvCxnSpPr>
            <a:cxnSpLocks/>
            <a:stCxn id="18" idx="0"/>
            <a:endCxn id="12" idx="3"/>
          </p:cNvCxnSpPr>
          <p:nvPr/>
        </p:nvCxnSpPr>
        <p:spPr>
          <a:xfrm rot="16200000" flipV="1">
            <a:off x="4955292" y="2540398"/>
            <a:ext cx="693277" cy="240758"/>
          </a:xfrm>
          <a:prstGeom prst="bentConnector2">
            <a:avLst/>
          </a:prstGeom>
          <a:ln w="28575" cap="flat" cmpd="sng" algn="ctr">
            <a:solidFill>
              <a:schemeClr val="bg1">
                <a:lumMod val="9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8" name="Elipse 17">
            <a:extLst>
              <a:ext uri="{FF2B5EF4-FFF2-40B4-BE49-F238E27FC236}">
                <a16:creationId xmlns:a16="http://schemas.microsoft.com/office/drawing/2014/main" id="{1EF2670A-6BD9-40DB-F11C-57BC3549F822}"/>
              </a:ext>
            </a:extLst>
          </p:cNvPr>
          <p:cNvSpPr/>
          <p:nvPr/>
        </p:nvSpPr>
        <p:spPr>
          <a:xfrm flipH="1">
            <a:off x="5383967" y="3007415"/>
            <a:ext cx="76684" cy="75366"/>
          </a:xfrm>
          <a:prstGeom prst="ellipse">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AF1A2D62-2FD7-190E-D105-F130470A1BB9}"/>
              </a:ext>
            </a:extLst>
          </p:cNvPr>
          <p:cNvSpPr/>
          <p:nvPr/>
        </p:nvSpPr>
        <p:spPr>
          <a:xfrm>
            <a:off x="6155813" y="4297536"/>
            <a:ext cx="1506827" cy="91055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dirty="0">
                <a:solidFill>
                  <a:schemeClr val="tx1"/>
                </a:solidFill>
              </a:rPr>
              <a:t>Gaussian </a:t>
            </a:r>
            <a:r>
              <a:rPr lang="es-ES" sz="1600" b="1" dirty="0" err="1">
                <a:solidFill>
                  <a:schemeClr val="tx1"/>
                </a:solidFill>
              </a:rPr>
              <a:t>noise</a:t>
            </a:r>
            <a:r>
              <a:rPr lang="es-ES" sz="1600" b="1" dirty="0">
                <a:solidFill>
                  <a:schemeClr val="tx1"/>
                </a:solidFill>
              </a:rPr>
              <a:t> </a:t>
            </a:r>
            <a:r>
              <a:rPr lang="es-ES" sz="1600" dirty="0" err="1">
                <a:solidFill>
                  <a:schemeClr val="tx1"/>
                </a:solidFill>
              </a:rPr>
              <a:t>of</a:t>
            </a:r>
            <a:r>
              <a:rPr lang="es-ES" sz="1600" dirty="0">
                <a:solidFill>
                  <a:schemeClr val="tx1"/>
                </a:solidFill>
              </a:rPr>
              <a:t> </a:t>
            </a:r>
            <a:r>
              <a:rPr lang="es-ES" sz="1600" dirty="0" err="1">
                <a:solidFill>
                  <a:schemeClr val="tx1"/>
                </a:solidFill>
              </a:rPr>
              <a:t>the</a:t>
            </a:r>
            <a:r>
              <a:rPr lang="es-ES" sz="1600" dirty="0">
                <a:solidFill>
                  <a:schemeClr val="tx1"/>
                </a:solidFill>
              </a:rPr>
              <a:t> </a:t>
            </a:r>
            <a:r>
              <a:rPr lang="es-ES" sz="1600" dirty="0" err="1">
                <a:solidFill>
                  <a:schemeClr val="tx1"/>
                </a:solidFill>
              </a:rPr>
              <a:t>instrument</a:t>
            </a:r>
            <a:endParaRPr lang="es-ES" sz="1600" dirty="0">
              <a:solidFill>
                <a:schemeClr val="tx1"/>
              </a:solidFill>
            </a:endParaRPr>
          </a:p>
        </p:txBody>
      </p:sp>
      <mc:AlternateContent xmlns:mc="http://schemas.openxmlformats.org/markup-compatibility/2006" xmlns:a14="http://schemas.microsoft.com/office/drawing/2010/main">
        <mc:Choice Requires="a14">
          <p:sp>
            <p:nvSpPr>
              <p:cNvPr id="5" name="CuadroTexto 4">
                <a:extLst>
                  <a:ext uri="{FF2B5EF4-FFF2-40B4-BE49-F238E27FC236}">
                    <a16:creationId xmlns:a16="http://schemas.microsoft.com/office/drawing/2014/main" id="{07D5F5B2-2DFF-C065-54D3-49F866F0D626}"/>
                  </a:ext>
                </a:extLst>
              </p:cNvPr>
              <p:cNvSpPr txBox="1"/>
              <p:nvPr/>
            </p:nvSpPr>
            <p:spPr>
              <a:xfrm>
                <a:off x="8286496" y="2936399"/>
                <a:ext cx="2627806" cy="117384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s-ES" sz="2400" i="1" smtClean="0">
                              <a:latin typeface="Cambria Math" panose="02040503050406030204" pitchFamily="18" charset="0"/>
                            </a:rPr>
                          </m:ctrlPr>
                        </m:dPr>
                        <m:e>
                          <m:m>
                            <m:mPr>
                              <m:mcs>
                                <m:mc>
                                  <m:mcPr>
                                    <m:count m:val="3"/>
                                    <m:mcJc m:val="center"/>
                                  </m:mcPr>
                                </m:mc>
                              </m:mcs>
                              <m:ctrlPr>
                                <a:rPr lang="es-ES" sz="2400" i="1" smtClean="0">
                                  <a:latin typeface="Cambria Math" panose="02040503050406030204" pitchFamily="18" charset="0"/>
                                </a:rPr>
                              </m:ctrlPr>
                            </m:mPr>
                            <m:mr>
                              <m:e>
                                <m:sSubSup>
                                  <m:sSubSupPr>
                                    <m:ctrlPr>
                                      <a:rPr lang="es-ES" sz="2400" b="0" i="1" smtClean="0">
                                        <a:latin typeface="Cambria Math" panose="02040503050406030204" pitchFamily="18" charset="0"/>
                                      </a:rPr>
                                    </m:ctrlPr>
                                  </m:sSubSupPr>
                                  <m:e>
                                    <m:r>
                                      <m:rPr>
                                        <m:brk m:alnAt="7"/>
                                      </m:rPr>
                                      <a:rPr lang="es-ES" sz="2400" b="0" i="1" smtClean="0">
                                        <a:latin typeface="Cambria Math" panose="02040503050406030204" pitchFamily="18" charset="0"/>
                                      </a:rPr>
                                      <m:t>𝑆</m:t>
                                    </m:r>
                                  </m:e>
                                  <m:sub>
                                    <m:r>
                                      <m:rPr>
                                        <m:brk m:alnAt="7"/>
                                      </m:rPr>
                                      <a:rPr lang="es-ES" sz="2400" b="0" i="1" smtClean="0">
                                        <a:latin typeface="Cambria Math" panose="02040503050406030204" pitchFamily="18" charset="0"/>
                                      </a:rPr>
                                      <m:t>1</m:t>
                                    </m:r>
                                    <m:r>
                                      <a:rPr lang="es-ES" sz="2400" b="0" i="1" smtClean="0">
                                        <a:latin typeface="Cambria Math" panose="02040503050406030204" pitchFamily="18" charset="0"/>
                                      </a:rPr>
                                      <m:t>,1</m:t>
                                    </m:r>
                                  </m:sub>
                                  <m:sup>
                                    <m:r>
                                      <m:rPr>
                                        <m:brk m:alnAt="7"/>
                                      </m:rPr>
                                      <a:rPr lang="es-ES" sz="2400" b="0" i="1" smtClean="0">
                                        <a:latin typeface="Cambria Math" panose="02040503050406030204" pitchFamily="18" charset="0"/>
                                      </a:rPr>
                                      <m:t>𝑇</m:t>
                                    </m:r>
                                  </m:sup>
                                </m:sSubSup>
                              </m:e>
                              <m:e>
                                <m:r>
                                  <a:rPr lang="es-ES" sz="2400" i="1" smtClean="0">
                                    <a:latin typeface="Cambria Math" panose="02040503050406030204" pitchFamily="18" charset="0"/>
                                  </a:rPr>
                                  <m:t>⋯</m:t>
                                </m:r>
                              </m:e>
                              <m:e>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i="1">
                                        <a:latin typeface="Cambria Math" panose="02040503050406030204" pitchFamily="18" charset="0"/>
                                      </a:rPr>
                                      <m:t>1,</m:t>
                                    </m:r>
                                    <m:r>
                                      <a:rPr lang="es-ES" sz="2400" b="0" i="1" smtClean="0">
                                        <a:latin typeface="Cambria Math" panose="02040503050406030204" pitchFamily="18" charset="0"/>
                                      </a:rPr>
                                      <m:t>𝑚</m:t>
                                    </m:r>
                                  </m:sub>
                                  <m:sup>
                                    <m:r>
                                      <a:rPr lang="es-ES" sz="2400" b="0" i="1" smtClean="0">
                                        <a:latin typeface="Cambria Math" panose="02040503050406030204" pitchFamily="18" charset="0"/>
                                      </a:rPr>
                                      <m:t>𝑇</m:t>
                                    </m:r>
                                  </m:sup>
                                </m:sSubSup>
                              </m:e>
                            </m:mr>
                            <m:mr>
                              <m:e>
                                <m:r>
                                  <a:rPr lang="es-ES" sz="2400" i="1" smtClean="0">
                                    <a:latin typeface="Cambria Math" panose="02040503050406030204" pitchFamily="18" charset="0"/>
                                  </a:rPr>
                                  <m:t>⋮</m:t>
                                </m:r>
                              </m:e>
                              <m:e>
                                <m:r>
                                  <a:rPr lang="es-ES" sz="2400" i="1" smtClean="0">
                                    <a:latin typeface="Cambria Math" panose="02040503050406030204" pitchFamily="18" charset="0"/>
                                  </a:rPr>
                                  <m:t>⋱</m:t>
                                </m:r>
                              </m:e>
                              <m:e>
                                <m:r>
                                  <a:rPr lang="es-ES" sz="2400" i="1" smtClean="0">
                                    <a:latin typeface="Cambria Math" panose="02040503050406030204" pitchFamily="18" charset="0"/>
                                  </a:rPr>
                                  <m:t>⋮</m:t>
                                </m:r>
                              </m:e>
                            </m:mr>
                            <m:mr>
                              <m:e>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b="0" i="1" smtClean="0">
                                        <a:latin typeface="Cambria Math" panose="02040503050406030204" pitchFamily="18" charset="0"/>
                                      </a:rPr>
                                      <m:t>𝑛</m:t>
                                    </m:r>
                                    <m:r>
                                      <a:rPr lang="es-ES" sz="2400" b="0" i="1" smtClean="0">
                                        <a:latin typeface="Cambria Math" panose="02040503050406030204" pitchFamily="18" charset="0"/>
                                      </a:rPr>
                                      <m:t>,1</m:t>
                                    </m:r>
                                  </m:sub>
                                  <m:sup>
                                    <m:r>
                                      <a:rPr lang="es-ES" sz="2400" b="0" i="1" smtClean="0">
                                        <a:latin typeface="Cambria Math" panose="02040503050406030204" pitchFamily="18" charset="0"/>
                                      </a:rPr>
                                      <m:t>𝑇</m:t>
                                    </m:r>
                                  </m:sup>
                                </m:sSubSup>
                              </m:e>
                              <m:e>
                                <m:r>
                                  <a:rPr lang="es-ES" sz="2400" i="1" smtClean="0">
                                    <a:latin typeface="Cambria Math" panose="02040503050406030204" pitchFamily="18" charset="0"/>
                                  </a:rPr>
                                  <m:t>⋯</m:t>
                                </m:r>
                              </m:e>
                              <m:e>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b="0" i="1" smtClean="0">
                                        <a:latin typeface="Cambria Math" panose="02040503050406030204" pitchFamily="18" charset="0"/>
                                      </a:rPr>
                                      <m:t>𝑛</m:t>
                                    </m:r>
                                    <m:r>
                                      <a:rPr lang="es-ES" sz="2400" b="0" i="1" smtClean="0">
                                        <a:latin typeface="Cambria Math" panose="02040503050406030204" pitchFamily="18" charset="0"/>
                                      </a:rPr>
                                      <m:t>,</m:t>
                                    </m:r>
                                    <m:r>
                                      <a:rPr lang="es-ES" sz="2400" b="0" i="1" smtClean="0">
                                        <a:latin typeface="Cambria Math" panose="02040503050406030204" pitchFamily="18" charset="0"/>
                                      </a:rPr>
                                      <m:t>𝑚</m:t>
                                    </m:r>
                                  </m:sub>
                                  <m:sup>
                                    <m:r>
                                      <a:rPr lang="es-ES" sz="2400" b="0" i="1" smtClean="0">
                                        <a:latin typeface="Cambria Math" panose="02040503050406030204" pitchFamily="18" charset="0"/>
                                      </a:rPr>
                                      <m:t>𝑇</m:t>
                                    </m:r>
                                  </m:sup>
                                </m:sSubSup>
                              </m:e>
                            </m:mr>
                          </m:m>
                        </m:e>
                      </m:d>
                    </m:oMath>
                  </m:oMathPara>
                </a14:m>
                <a:endParaRPr lang="es-ES" sz="2400" dirty="0"/>
              </a:p>
            </p:txBody>
          </p:sp>
        </mc:Choice>
        <mc:Fallback xmlns="">
          <p:sp>
            <p:nvSpPr>
              <p:cNvPr id="5" name="CuadroTexto 4">
                <a:extLst>
                  <a:ext uri="{FF2B5EF4-FFF2-40B4-BE49-F238E27FC236}">
                    <a16:creationId xmlns:a16="http://schemas.microsoft.com/office/drawing/2014/main" id="{07D5F5B2-2DFF-C065-54D3-49F866F0D626}"/>
                  </a:ext>
                </a:extLst>
              </p:cNvPr>
              <p:cNvSpPr txBox="1">
                <a:spLocks noRot="1" noChangeAspect="1" noMove="1" noResize="1" noEditPoints="1" noAdjustHandles="1" noChangeArrowheads="1" noChangeShapeType="1" noTextEdit="1"/>
              </p:cNvSpPr>
              <p:nvPr/>
            </p:nvSpPr>
            <p:spPr>
              <a:xfrm>
                <a:off x="8286496" y="2936399"/>
                <a:ext cx="2627806" cy="1173847"/>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CuadroTexto 5">
                <a:extLst>
                  <a:ext uri="{FF2B5EF4-FFF2-40B4-BE49-F238E27FC236}">
                    <a16:creationId xmlns:a16="http://schemas.microsoft.com/office/drawing/2014/main" id="{A6EE89EE-1AF0-BAF9-976F-D3811E117D5D}"/>
                  </a:ext>
                </a:extLst>
              </p:cNvPr>
              <p:cNvSpPr txBox="1"/>
              <p:nvPr/>
            </p:nvSpPr>
            <p:spPr>
              <a:xfrm>
                <a:off x="1359549" y="3217564"/>
                <a:ext cx="6524607" cy="4395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b="0" i="1" smtClean="0">
                              <a:latin typeface="Cambria Math" panose="02040503050406030204" pitchFamily="18" charset="0"/>
                            </a:rPr>
                            <m:t>𝑝𝑖𝑥𝑒𝑙</m:t>
                          </m:r>
                          <m:r>
                            <a:rPr lang="es-ES" sz="2400" b="0" i="1" smtClean="0">
                              <a:latin typeface="Cambria Math" panose="02040503050406030204" pitchFamily="18" charset="0"/>
                            </a:rPr>
                            <m:t>,  </m:t>
                          </m:r>
                          <m:r>
                            <a:rPr lang="es-ES" sz="2400" b="0" i="1" smtClean="0">
                              <a:latin typeface="Cambria Math" panose="02040503050406030204" pitchFamily="18" charset="0"/>
                            </a:rPr>
                            <m:t>𝜈</m:t>
                          </m:r>
                          <m:r>
                            <a:rPr lang="es-ES" sz="2400" b="0" i="1" smtClean="0">
                              <a:latin typeface="Cambria Math" panose="02040503050406030204" pitchFamily="18" charset="0"/>
                            </a:rPr>
                            <m:t> </m:t>
                          </m:r>
                        </m:sub>
                        <m:sup>
                          <m:r>
                            <a:rPr lang="es-ES" sz="2400" b="0" i="1" smtClean="0">
                              <a:latin typeface="Cambria Math" panose="02040503050406030204" pitchFamily="18" charset="0"/>
                            </a:rPr>
                            <m:t>𝑇</m:t>
                          </m:r>
                        </m:sup>
                      </m:sSubSup>
                      <m:r>
                        <a:rPr lang="es-ES" sz="2400" b="0" i="1" smtClean="0">
                          <a:latin typeface="Cambria Math" panose="02040503050406030204" pitchFamily="18" charset="0"/>
                        </a:rPr>
                        <m:t>=</m:t>
                      </m:r>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b="0" i="1" smtClean="0">
                              <a:latin typeface="Cambria Math" panose="02040503050406030204" pitchFamily="18" charset="0"/>
                            </a:rPr>
                            <m:t>𝑝𝑖𝑥𝑒𝑙</m:t>
                          </m:r>
                          <m:r>
                            <a:rPr lang="es-ES" sz="2400" b="0" i="1" smtClean="0">
                              <a:latin typeface="Cambria Math" panose="02040503050406030204" pitchFamily="18" charset="0"/>
                            </a:rPr>
                            <m:t>,</m:t>
                          </m:r>
                          <m:r>
                            <a:rPr lang="es-ES" sz="2400" i="1">
                              <a:latin typeface="Cambria Math" panose="02040503050406030204" pitchFamily="18" charset="0"/>
                            </a:rPr>
                            <m:t>𝜈</m:t>
                          </m:r>
                        </m:sub>
                        <m:sup>
                          <m:r>
                            <a:rPr lang="es-ES" sz="2400" b="0" i="1" smtClean="0">
                              <a:latin typeface="Cambria Math" panose="02040503050406030204" pitchFamily="18" charset="0"/>
                            </a:rPr>
                            <m:t>𝑠</m:t>
                          </m:r>
                        </m:sup>
                      </m:sSubSup>
                      <m:r>
                        <a:rPr lang="es-ES" sz="2400" b="0" i="1" smtClean="0">
                          <a:latin typeface="Cambria Math" panose="02040503050406030204" pitchFamily="18" charset="0"/>
                        </a:rPr>
                        <m:t>+</m:t>
                      </m:r>
                      <m:sSubSup>
                        <m:sSubSupPr>
                          <m:ctrlPr>
                            <a:rPr lang="es-ES" sz="2400" i="1">
                              <a:latin typeface="Cambria Math" panose="02040503050406030204" pitchFamily="18" charset="0"/>
                            </a:rPr>
                          </m:ctrlPr>
                        </m:sSubSupPr>
                        <m:e>
                          <m:r>
                            <a:rPr lang="es-ES" sz="2400" i="1">
                              <a:latin typeface="Cambria Math" panose="02040503050406030204" pitchFamily="18" charset="0"/>
                            </a:rPr>
                            <m:t>𝑆</m:t>
                          </m:r>
                        </m:e>
                        <m:sub>
                          <m:r>
                            <a:rPr lang="es-ES" sz="2400" i="1">
                              <a:latin typeface="Cambria Math" panose="02040503050406030204" pitchFamily="18" charset="0"/>
                            </a:rPr>
                            <m:t>𝑝𝑖𝑥𝑒𝑙</m:t>
                          </m:r>
                          <m:r>
                            <a:rPr lang="es-ES" sz="2400" i="1">
                              <a:latin typeface="Cambria Math" panose="02040503050406030204" pitchFamily="18" charset="0"/>
                            </a:rPr>
                            <m:t>,</m:t>
                          </m:r>
                          <m:r>
                            <a:rPr lang="es-ES" sz="2400" i="1">
                              <a:latin typeface="Cambria Math" panose="02040503050406030204" pitchFamily="18" charset="0"/>
                            </a:rPr>
                            <m:t>𝜈</m:t>
                          </m:r>
                        </m:sub>
                        <m:sup>
                          <m:r>
                            <a:rPr lang="es-ES" sz="2400" b="0" i="1" smtClean="0">
                              <a:latin typeface="Cambria Math" panose="02040503050406030204" pitchFamily="18" charset="0"/>
                            </a:rPr>
                            <m:t>𝑑</m:t>
                          </m:r>
                        </m:sup>
                      </m:sSubSup>
                      <m:r>
                        <a:rPr lang="es-ES" sz="2400" b="0" i="1" smtClean="0">
                          <a:latin typeface="Cambria Math" panose="02040503050406030204" pitchFamily="18" charset="0"/>
                        </a:rPr>
                        <m:t>+</m:t>
                      </m:r>
                      <m:sSubSup>
                        <m:sSubSupPr>
                          <m:ctrlPr>
                            <a:rPr lang="es-ES" sz="2400" i="1">
                              <a:latin typeface="Cambria Math" panose="02040503050406030204" pitchFamily="18" charset="0"/>
                            </a:rPr>
                          </m:ctrlPr>
                        </m:sSubSupPr>
                        <m:e>
                          <m:r>
                            <a:rPr lang="es-ES" sz="2400" i="1">
                              <a:latin typeface="Cambria Math" panose="02040503050406030204" pitchFamily="18" charset="0"/>
                            </a:rPr>
                            <m:t>𝑆</m:t>
                          </m:r>
                        </m:e>
                        <m:sub>
                          <m:r>
                            <a:rPr lang="es-ES" sz="2400" i="1">
                              <a:latin typeface="Cambria Math" panose="02040503050406030204" pitchFamily="18" charset="0"/>
                            </a:rPr>
                            <m:t>𝑝𝑖𝑥𝑒𝑙</m:t>
                          </m:r>
                          <m:r>
                            <a:rPr lang="es-ES" sz="2400" i="1">
                              <a:latin typeface="Cambria Math" panose="02040503050406030204" pitchFamily="18" charset="0"/>
                            </a:rPr>
                            <m:t>,</m:t>
                          </m:r>
                          <m:r>
                            <a:rPr lang="es-ES" sz="2400" i="1">
                              <a:latin typeface="Cambria Math" panose="02040503050406030204" pitchFamily="18" charset="0"/>
                            </a:rPr>
                            <m:t>𝜈</m:t>
                          </m:r>
                        </m:sub>
                        <m:sup>
                          <m:r>
                            <a:rPr lang="es-ES" sz="2400" b="0" i="1" smtClean="0">
                              <a:latin typeface="Cambria Math" panose="02040503050406030204" pitchFamily="18" charset="0"/>
                            </a:rPr>
                            <m:t>𝑐𝑚𝑏</m:t>
                          </m:r>
                        </m:sup>
                      </m:sSubSup>
                      <m:r>
                        <a:rPr lang="es-ES" sz="2400" b="0" i="1" smtClean="0">
                          <a:latin typeface="Cambria Math" panose="02040503050406030204" pitchFamily="18" charset="0"/>
                        </a:rPr>
                        <m:t>+</m:t>
                      </m:r>
                      <m:sSubSup>
                        <m:sSubSupPr>
                          <m:ctrlPr>
                            <a:rPr lang="es-ES" sz="2400" b="0" i="1" smtClean="0">
                              <a:latin typeface="Cambria Math" panose="02040503050406030204" pitchFamily="18" charset="0"/>
                            </a:rPr>
                          </m:ctrlPr>
                        </m:sSubSupPr>
                        <m:e>
                          <m:r>
                            <a:rPr lang="es-ES" sz="2400" b="0" i="1" smtClean="0">
                              <a:latin typeface="Cambria Math" panose="02040503050406030204" pitchFamily="18" charset="0"/>
                            </a:rPr>
                            <m:t>𝑆</m:t>
                          </m:r>
                        </m:e>
                        <m:sub>
                          <m:r>
                            <a:rPr lang="es-ES" sz="2400" b="0" i="1" smtClean="0">
                              <a:latin typeface="Cambria Math" panose="02040503050406030204" pitchFamily="18" charset="0"/>
                            </a:rPr>
                            <m:t>𝑝𝑖𝑥𝑒𝑙</m:t>
                          </m:r>
                          <m:r>
                            <a:rPr lang="es-ES" sz="2400" i="1">
                              <a:latin typeface="Cambria Math" panose="02040503050406030204" pitchFamily="18" charset="0"/>
                            </a:rPr>
                            <m:t>,</m:t>
                          </m:r>
                          <m:r>
                            <a:rPr lang="es-ES" sz="2400" i="1">
                              <a:latin typeface="Cambria Math" panose="02040503050406030204" pitchFamily="18" charset="0"/>
                            </a:rPr>
                            <m:t>𝜈</m:t>
                          </m:r>
                        </m:sub>
                        <m:sup>
                          <m:r>
                            <a:rPr lang="es-ES" sz="2400" b="0" i="1" smtClean="0">
                              <a:latin typeface="Cambria Math" panose="02040503050406030204" pitchFamily="18" charset="0"/>
                            </a:rPr>
                            <m:t>𝑛</m:t>
                          </m:r>
                        </m:sup>
                      </m:sSubSup>
                      <m:r>
                        <a:rPr lang="es-ES" sz="2400" b="0" i="1" smtClean="0">
                          <a:latin typeface="Cambria Math" panose="02040503050406030204" pitchFamily="18" charset="0"/>
                        </a:rPr>
                        <m:t>= </m:t>
                      </m:r>
                    </m:oMath>
                  </m:oMathPara>
                </a14:m>
                <a:endParaRPr lang="es-ES" sz="2400" dirty="0"/>
              </a:p>
            </p:txBody>
          </p:sp>
        </mc:Choice>
        <mc:Fallback xmlns="">
          <p:sp>
            <p:nvSpPr>
              <p:cNvPr id="6" name="CuadroTexto 5">
                <a:extLst>
                  <a:ext uri="{FF2B5EF4-FFF2-40B4-BE49-F238E27FC236}">
                    <a16:creationId xmlns:a16="http://schemas.microsoft.com/office/drawing/2014/main" id="{A6EE89EE-1AF0-BAF9-976F-D3811E117D5D}"/>
                  </a:ext>
                </a:extLst>
              </p:cNvPr>
              <p:cNvSpPr txBox="1">
                <a:spLocks noRot="1" noChangeAspect="1" noMove="1" noResize="1" noEditPoints="1" noAdjustHandles="1" noChangeArrowheads="1" noChangeShapeType="1" noTextEdit="1"/>
              </p:cNvSpPr>
              <p:nvPr/>
            </p:nvSpPr>
            <p:spPr>
              <a:xfrm>
                <a:off x="1359549" y="3217564"/>
                <a:ext cx="6524607" cy="439544"/>
              </a:xfrm>
              <a:prstGeom prst="rect">
                <a:avLst/>
              </a:prstGeom>
              <a:blipFill>
                <a:blip r:embed="rId4"/>
                <a:stretch>
                  <a:fillRect/>
                </a:stretch>
              </a:blipFill>
            </p:spPr>
            <p:txBody>
              <a:bodyPr/>
              <a:lstStyle/>
              <a:p>
                <a:r>
                  <a:rPr lang="es-ES">
                    <a:noFill/>
                  </a:rPr>
                  <a:t> </a:t>
                </a:r>
              </a:p>
            </p:txBody>
          </p:sp>
        </mc:Fallback>
      </mc:AlternateContent>
      <p:sp>
        <p:nvSpPr>
          <p:cNvPr id="7" name="Cerrar llave 6">
            <a:extLst>
              <a:ext uri="{FF2B5EF4-FFF2-40B4-BE49-F238E27FC236}">
                <a16:creationId xmlns:a16="http://schemas.microsoft.com/office/drawing/2014/main" id="{72F20189-29AB-F7C2-8AFC-B8277427B06D}"/>
              </a:ext>
            </a:extLst>
          </p:cNvPr>
          <p:cNvSpPr/>
          <p:nvPr/>
        </p:nvSpPr>
        <p:spPr>
          <a:xfrm flipH="1">
            <a:off x="8286496" y="2962969"/>
            <a:ext cx="99242" cy="1147277"/>
          </a:xfrm>
          <a:prstGeom prst="rightBrace">
            <a:avLst/>
          </a:prstGeom>
          <a:ln w="28575">
            <a:solidFill>
              <a:srgbClr val="F0F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29AECBE0-4EDD-185A-E718-A26B69F271BA}"/>
                  </a:ext>
                </a:extLst>
              </p:cNvPr>
              <p:cNvSpPr txBox="1"/>
              <p:nvPr/>
            </p:nvSpPr>
            <p:spPr>
              <a:xfrm rot="16200000">
                <a:off x="7380215" y="3359231"/>
                <a:ext cx="1427922" cy="338554"/>
              </a:xfrm>
              <a:prstGeom prst="rect">
                <a:avLst/>
              </a:prstGeom>
              <a:noFill/>
            </p:spPr>
            <p:txBody>
              <a:bodyPr wrap="square" rtlCol="0">
                <a:spAutoFit/>
              </a:bodyPr>
              <a:lstStyle/>
              <a:p>
                <a:pPr algn="ctr"/>
                <a14:m>
                  <m:oMath xmlns:m="http://schemas.openxmlformats.org/officeDocument/2006/math">
                    <m:r>
                      <a:rPr lang="es-ES" sz="1600" b="1" i="1" smtClean="0">
                        <a:latin typeface="Cambria Math" panose="02040503050406030204" pitchFamily="18" charset="0"/>
                      </a:rPr>
                      <m:t>𝒏</m:t>
                    </m:r>
                  </m:oMath>
                </a14:m>
                <a:r>
                  <a:rPr lang="es-ES" sz="1600" b="1" dirty="0">
                    <a:latin typeface="Raleway" pitchFamily="2" charset="0"/>
                  </a:rPr>
                  <a:t> </a:t>
                </a:r>
                <a:r>
                  <a:rPr lang="es-ES" sz="1600" b="1" dirty="0"/>
                  <a:t>features</a:t>
                </a:r>
              </a:p>
            </p:txBody>
          </p:sp>
        </mc:Choice>
        <mc:Fallback xmlns="">
          <p:sp>
            <p:nvSpPr>
              <p:cNvPr id="8" name="CuadroTexto 7">
                <a:extLst>
                  <a:ext uri="{FF2B5EF4-FFF2-40B4-BE49-F238E27FC236}">
                    <a16:creationId xmlns:a16="http://schemas.microsoft.com/office/drawing/2014/main" id="{29AECBE0-4EDD-185A-E718-A26B69F271BA}"/>
                  </a:ext>
                </a:extLst>
              </p:cNvPr>
              <p:cNvSpPr txBox="1">
                <a:spLocks noRot="1" noChangeAspect="1" noMove="1" noResize="1" noEditPoints="1" noAdjustHandles="1" noChangeArrowheads="1" noChangeShapeType="1" noTextEdit="1"/>
              </p:cNvSpPr>
              <p:nvPr/>
            </p:nvSpPr>
            <p:spPr>
              <a:xfrm rot="16200000">
                <a:off x="7380215" y="3359231"/>
                <a:ext cx="1427922" cy="338554"/>
              </a:xfrm>
              <a:prstGeom prst="rect">
                <a:avLst/>
              </a:prstGeom>
              <a:blipFill>
                <a:blip r:embed="rId5"/>
                <a:stretch>
                  <a:fillRect l="-7143" r="-21429"/>
                </a:stretch>
              </a:blipFill>
            </p:spPr>
            <p:txBody>
              <a:bodyPr/>
              <a:lstStyle/>
              <a:p>
                <a:r>
                  <a:rPr lang="es-ES">
                    <a:noFill/>
                  </a:rPr>
                  <a:t> </a:t>
                </a:r>
              </a:p>
            </p:txBody>
          </p:sp>
        </mc:Fallback>
      </mc:AlternateContent>
      <p:sp>
        <p:nvSpPr>
          <p:cNvPr id="9" name="Cerrar llave 8">
            <a:extLst>
              <a:ext uri="{FF2B5EF4-FFF2-40B4-BE49-F238E27FC236}">
                <a16:creationId xmlns:a16="http://schemas.microsoft.com/office/drawing/2014/main" id="{9E555AF6-8DD8-C007-EB86-A77BD79E234E}"/>
              </a:ext>
            </a:extLst>
          </p:cNvPr>
          <p:cNvSpPr/>
          <p:nvPr/>
        </p:nvSpPr>
        <p:spPr>
          <a:xfrm rot="16200000">
            <a:off x="9523466" y="1732245"/>
            <a:ext cx="114324" cy="2098048"/>
          </a:xfrm>
          <a:prstGeom prst="rightBrace">
            <a:avLst/>
          </a:prstGeom>
          <a:ln w="28575">
            <a:solidFill>
              <a:srgbClr val="F0F0F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s-ES"/>
          </a:p>
        </p:txBody>
      </p:sp>
      <mc:AlternateContent xmlns:mc="http://schemas.openxmlformats.org/markup-compatibility/2006" xmlns:a14="http://schemas.microsoft.com/office/drawing/2010/main">
        <mc:Choice Requires="a14">
          <p:sp>
            <p:nvSpPr>
              <p:cNvPr id="10" name="CuadroTexto 9">
                <a:extLst>
                  <a:ext uri="{FF2B5EF4-FFF2-40B4-BE49-F238E27FC236}">
                    <a16:creationId xmlns:a16="http://schemas.microsoft.com/office/drawing/2014/main" id="{62FEAA2C-9523-C83C-CC00-AD1A504600EF}"/>
                  </a:ext>
                </a:extLst>
              </p:cNvPr>
              <p:cNvSpPr txBox="1"/>
              <p:nvPr/>
            </p:nvSpPr>
            <p:spPr>
              <a:xfrm>
                <a:off x="8861480" y="2328800"/>
                <a:ext cx="1438296" cy="338554"/>
              </a:xfrm>
              <a:prstGeom prst="rect">
                <a:avLst/>
              </a:prstGeom>
              <a:noFill/>
            </p:spPr>
            <p:txBody>
              <a:bodyPr wrap="square" rtlCol="0">
                <a:spAutoFit/>
              </a:bodyPr>
              <a:lstStyle/>
              <a:p>
                <a:pPr algn="ctr"/>
                <a14:m>
                  <m:oMath xmlns:m="http://schemas.openxmlformats.org/officeDocument/2006/math">
                    <m:r>
                      <a:rPr lang="es-ES" sz="1600" b="1" i="1" smtClean="0">
                        <a:latin typeface="Cambria Math" panose="02040503050406030204" pitchFamily="18" charset="0"/>
                      </a:rPr>
                      <m:t>𝒎</m:t>
                    </m:r>
                  </m:oMath>
                </a14:m>
                <a:r>
                  <a:rPr lang="es-ES" sz="1600" b="1" dirty="0">
                    <a:latin typeface="Raleway" pitchFamily="2" charset="0"/>
                  </a:rPr>
                  <a:t> </a:t>
                </a:r>
                <a:r>
                  <a:rPr lang="es-ES" sz="1600" b="1" dirty="0"/>
                  <a:t>examples</a:t>
                </a:r>
              </a:p>
            </p:txBody>
          </p:sp>
        </mc:Choice>
        <mc:Fallback xmlns="">
          <p:sp>
            <p:nvSpPr>
              <p:cNvPr id="10" name="CuadroTexto 9">
                <a:extLst>
                  <a:ext uri="{FF2B5EF4-FFF2-40B4-BE49-F238E27FC236}">
                    <a16:creationId xmlns:a16="http://schemas.microsoft.com/office/drawing/2014/main" id="{62FEAA2C-9523-C83C-CC00-AD1A504600EF}"/>
                  </a:ext>
                </a:extLst>
              </p:cNvPr>
              <p:cNvSpPr txBox="1">
                <a:spLocks noRot="1" noChangeAspect="1" noMove="1" noResize="1" noEditPoints="1" noAdjustHandles="1" noChangeArrowheads="1" noChangeShapeType="1" noTextEdit="1"/>
              </p:cNvSpPr>
              <p:nvPr/>
            </p:nvSpPr>
            <p:spPr>
              <a:xfrm>
                <a:off x="8861480" y="2328800"/>
                <a:ext cx="1438296" cy="338554"/>
              </a:xfrm>
              <a:prstGeom prst="rect">
                <a:avLst/>
              </a:prstGeom>
              <a:blipFill>
                <a:blip r:embed="rId6"/>
                <a:stretch>
                  <a:fillRect t="-7143" b="-21429"/>
                </a:stretch>
              </a:blipFill>
            </p:spPr>
            <p:txBody>
              <a:bodyPr/>
              <a:lstStyle/>
              <a:p>
                <a:r>
                  <a:rPr lang="es-ES">
                    <a:noFill/>
                  </a:rPr>
                  <a:t> </a:t>
                </a:r>
              </a:p>
            </p:txBody>
          </p:sp>
        </mc:Fallback>
      </mc:AlternateContent>
      <p:cxnSp>
        <p:nvCxnSpPr>
          <p:cNvPr id="21" name="Conector recto de flecha 20">
            <a:extLst>
              <a:ext uri="{FF2B5EF4-FFF2-40B4-BE49-F238E27FC236}">
                <a16:creationId xmlns:a16="http://schemas.microsoft.com/office/drawing/2014/main" id="{0A77770E-C21D-1F3B-5CC9-36D05248A71D}"/>
              </a:ext>
            </a:extLst>
          </p:cNvPr>
          <p:cNvCxnSpPr>
            <a:cxnSpLocks/>
          </p:cNvCxnSpPr>
          <p:nvPr/>
        </p:nvCxnSpPr>
        <p:spPr>
          <a:xfrm>
            <a:off x="6890957" y="3788157"/>
            <a:ext cx="5750" cy="375082"/>
          </a:xfrm>
          <a:prstGeom prst="straightConnector1">
            <a:avLst/>
          </a:prstGeom>
          <a:ln w="28575" cap="flat" cmpd="sng" algn="ctr">
            <a:solidFill>
              <a:schemeClr val="bg1">
                <a:lumMod val="9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2" name="Elipse 21">
            <a:extLst>
              <a:ext uri="{FF2B5EF4-FFF2-40B4-BE49-F238E27FC236}">
                <a16:creationId xmlns:a16="http://schemas.microsoft.com/office/drawing/2014/main" id="{2BEEB9EC-80C4-AE74-E07D-9F5A5CC165AC}"/>
              </a:ext>
            </a:extLst>
          </p:cNvPr>
          <p:cNvSpPr/>
          <p:nvPr/>
        </p:nvSpPr>
        <p:spPr>
          <a:xfrm>
            <a:off x="6858365" y="3750736"/>
            <a:ext cx="76684" cy="7536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47" name="Grupo 46">
            <a:extLst>
              <a:ext uri="{FF2B5EF4-FFF2-40B4-BE49-F238E27FC236}">
                <a16:creationId xmlns:a16="http://schemas.microsoft.com/office/drawing/2014/main" id="{92CFD4DF-7631-4ACF-8B33-E278B42245B7}"/>
              </a:ext>
            </a:extLst>
          </p:cNvPr>
          <p:cNvGrpSpPr/>
          <p:nvPr/>
        </p:nvGrpSpPr>
        <p:grpSpPr>
          <a:xfrm>
            <a:off x="5624937" y="4751423"/>
            <a:ext cx="380540" cy="75366"/>
            <a:chOff x="5438182" y="4406529"/>
            <a:chExt cx="380540" cy="75366"/>
          </a:xfrm>
          <a:solidFill>
            <a:schemeClr val="bg1">
              <a:lumMod val="95000"/>
            </a:schemeClr>
          </a:solidFill>
        </p:grpSpPr>
        <p:cxnSp>
          <p:nvCxnSpPr>
            <p:cNvPr id="29" name="Conector recto de flecha 28">
              <a:extLst>
                <a:ext uri="{FF2B5EF4-FFF2-40B4-BE49-F238E27FC236}">
                  <a16:creationId xmlns:a16="http://schemas.microsoft.com/office/drawing/2014/main" id="{414B28C2-253F-37FA-DE3F-27319BF5B63D}"/>
                </a:ext>
              </a:extLst>
            </p:cNvPr>
            <p:cNvCxnSpPr>
              <a:cxnSpLocks/>
            </p:cNvCxnSpPr>
            <p:nvPr/>
          </p:nvCxnSpPr>
          <p:spPr>
            <a:xfrm flipH="1" flipV="1">
              <a:off x="5438182" y="4444212"/>
              <a:ext cx="348426" cy="1573"/>
            </a:xfrm>
            <a:prstGeom prst="straightConnector1">
              <a:avLst/>
            </a:prstGeom>
            <a:grpFill/>
            <a:ln w="28575" cap="flat" cmpd="sng" algn="ctr">
              <a:solidFill>
                <a:schemeClr val="bg1">
                  <a:lumMod val="95000"/>
                </a:schemeClr>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30" name="Elipse 29">
              <a:extLst>
                <a:ext uri="{FF2B5EF4-FFF2-40B4-BE49-F238E27FC236}">
                  <a16:creationId xmlns:a16="http://schemas.microsoft.com/office/drawing/2014/main" id="{ED8A132A-24AE-E76A-D397-F4802A9F15BF}"/>
                </a:ext>
              </a:extLst>
            </p:cNvPr>
            <p:cNvSpPr/>
            <p:nvPr/>
          </p:nvSpPr>
          <p:spPr>
            <a:xfrm>
              <a:off x="5742038" y="4406529"/>
              <a:ext cx="76684" cy="75366"/>
            </a:xfrm>
            <a:prstGeom prst="ellipse">
              <a:avLst/>
            </a:prstGeom>
            <a:gr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 name="Rectángulo 23">
            <a:extLst>
              <a:ext uri="{FF2B5EF4-FFF2-40B4-BE49-F238E27FC236}">
                <a16:creationId xmlns:a16="http://schemas.microsoft.com/office/drawing/2014/main" id="{BB730A5A-5B23-012E-E9AF-7859A4432353}"/>
              </a:ext>
            </a:extLst>
          </p:cNvPr>
          <p:cNvSpPr/>
          <p:nvPr/>
        </p:nvSpPr>
        <p:spPr>
          <a:xfrm>
            <a:off x="1241986" y="4466624"/>
            <a:ext cx="1257094" cy="6595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dirty="0">
                <a:solidFill>
                  <a:schemeClr val="bg1"/>
                </a:solidFill>
              </a:rPr>
              <a:t>Final Training set</a:t>
            </a:r>
          </a:p>
        </p:txBody>
      </p:sp>
      <p:cxnSp>
        <p:nvCxnSpPr>
          <p:cNvPr id="26" name="Conector recto de flecha 25">
            <a:extLst>
              <a:ext uri="{FF2B5EF4-FFF2-40B4-BE49-F238E27FC236}">
                <a16:creationId xmlns:a16="http://schemas.microsoft.com/office/drawing/2014/main" id="{7C1538D2-EBC5-E82D-0FAA-8C3F9439AD5A}"/>
              </a:ext>
            </a:extLst>
          </p:cNvPr>
          <p:cNvCxnSpPr>
            <a:cxnSpLocks/>
          </p:cNvCxnSpPr>
          <p:nvPr/>
        </p:nvCxnSpPr>
        <p:spPr>
          <a:xfrm flipV="1">
            <a:off x="1870533" y="3829156"/>
            <a:ext cx="0" cy="525391"/>
          </a:xfrm>
          <a:prstGeom prst="straightConnector1">
            <a:avLst/>
          </a:prstGeom>
          <a:ln w="19050" cap="flat" cmpd="sng" algn="ctr">
            <a:solidFill>
              <a:srgbClr val="A776EC"/>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27" name="Elipse 26">
            <a:extLst>
              <a:ext uri="{FF2B5EF4-FFF2-40B4-BE49-F238E27FC236}">
                <a16:creationId xmlns:a16="http://schemas.microsoft.com/office/drawing/2014/main" id="{C0C3F7E9-37EF-AF22-A7CA-5AAD36FF35BB}"/>
              </a:ext>
            </a:extLst>
          </p:cNvPr>
          <p:cNvSpPr/>
          <p:nvPr/>
        </p:nvSpPr>
        <p:spPr>
          <a:xfrm>
            <a:off x="1832191" y="4297536"/>
            <a:ext cx="76684" cy="75366"/>
          </a:xfrm>
          <a:prstGeom prst="ellipse">
            <a:avLst/>
          </a:prstGeom>
          <a:solidFill>
            <a:srgbClr val="A776EC"/>
          </a:solidFill>
          <a:ln>
            <a:solidFill>
              <a:srgbClr val="A776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8" name="Grupo 37">
            <a:extLst>
              <a:ext uri="{FF2B5EF4-FFF2-40B4-BE49-F238E27FC236}">
                <a16:creationId xmlns:a16="http://schemas.microsoft.com/office/drawing/2014/main" id="{42465A8A-D8BC-82ED-31DD-F63922D671FA}"/>
              </a:ext>
            </a:extLst>
          </p:cNvPr>
          <p:cNvGrpSpPr/>
          <p:nvPr/>
        </p:nvGrpSpPr>
        <p:grpSpPr>
          <a:xfrm>
            <a:off x="3359993" y="4312488"/>
            <a:ext cx="2032242" cy="984947"/>
            <a:chOff x="3351725" y="4171726"/>
            <a:chExt cx="2032242" cy="984947"/>
          </a:xfrm>
        </p:grpSpPr>
        <p:pic>
          <p:nvPicPr>
            <p:cNvPr id="19" name="Imagen 18" descr="Gráfico&#10;&#10;El contenido generado por IA puede ser incorrecto.">
              <a:extLst>
                <a:ext uri="{FF2B5EF4-FFF2-40B4-BE49-F238E27FC236}">
                  <a16:creationId xmlns:a16="http://schemas.microsoft.com/office/drawing/2014/main" id="{BD6169B1-9902-E061-EAE4-52341C58B46B}"/>
                </a:ext>
              </a:extLst>
            </p:cNvPr>
            <p:cNvPicPr>
              <a:picLocks noChangeAspect="1"/>
            </p:cNvPicPr>
            <p:nvPr/>
          </p:nvPicPr>
          <p:blipFill>
            <a:blip r:embed="rId7">
              <a:extLst>
                <a:ext uri="{28A0092B-C50C-407E-A947-70E740481C1C}">
                  <a14:useLocalDpi xmlns:a14="http://schemas.microsoft.com/office/drawing/2010/main" val="0"/>
                </a:ext>
              </a:extLst>
            </a:blip>
            <a:srcRect t="5286" b="17091"/>
            <a:stretch>
              <a:fillRect/>
            </a:stretch>
          </p:blipFill>
          <p:spPr>
            <a:xfrm>
              <a:off x="3351725" y="4171726"/>
              <a:ext cx="2032242" cy="984947"/>
            </a:xfrm>
            <a:prstGeom prst="rect">
              <a:avLst/>
            </a:prstGeom>
          </p:spPr>
        </p:pic>
        <p:sp>
          <p:nvSpPr>
            <p:cNvPr id="43" name="Elipse 42">
              <a:extLst>
                <a:ext uri="{FF2B5EF4-FFF2-40B4-BE49-F238E27FC236}">
                  <a16:creationId xmlns:a16="http://schemas.microsoft.com/office/drawing/2014/main" id="{8C45876C-1F11-61D8-B7F4-EB2A8C1F3AB6}"/>
                </a:ext>
              </a:extLst>
            </p:cNvPr>
            <p:cNvSpPr/>
            <p:nvPr/>
          </p:nvSpPr>
          <p:spPr>
            <a:xfrm>
              <a:off x="3407686" y="4190692"/>
              <a:ext cx="1938769" cy="935514"/>
            </a:xfrm>
            <a:prstGeom prst="ellipse">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49" name="CuadroTexto 48">
            <a:extLst>
              <a:ext uri="{FF2B5EF4-FFF2-40B4-BE49-F238E27FC236}">
                <a16:creationId xmlns:a16="http://schemas.microsoft.com/office/drawing/2014/main" id="{AC4BFA2E-C420-67B6-2E69-879A06BA6F1B}"/>
              </a:ext>
            </a:extLst>
          </p:cNvPr>
          <p:cNvSpPr txBox="1"/>
          <p:nvPr/>
        </p:nvSpPr>
        <p:spPr>
          <a:xfrm>
            <a:off x="909291" y="5783352"/>
            <a:ext cx="10373417" cy="400110"/>
          </a:xfrm>
          <a:prstGeom prst="rect">
            <a:avLst/>
          </a:prstGeom>
          <a:noFill/>
        </p:spPr>
        <p:txBody>
          <a:bodyPr wrap="none" rtlCol="0">
            <a:spAutoFit/>
          </a:bodyPr>
          <a:lstStyle/>
          <a:p>
            <a:r>
              <a:rPr lang="es-ES" sz="2000" i="1" dirty="0"/>
              <a:t>* </a:t>
            </a:r>
            <a:r>
              <a:rPr lang="es-ES" sz="2000" i="1" dirty="0" err="1"/>
              <a:t>This</a:t>
            </a:r>
            <a:r>
              <a:rPr lang="es-ES" sz="2000" i="1" dirty="0"/>
              <a:t> </a:t>
            </a:r>
            <a:r>
              <a:rPr lang="es-ES" sz="2000" i="1" dirty="0" err="1"/>
              <a:t>is</a:t>
            </a:r>
            <a:r>
              <a:rPr lang="es-ES" sz="2000" i="1" dirty="0"/>
              <a:t> done </a:t>
            </a:r>
            <a:r>
              <a:rPr lang="es-ES" sz="2000" i="1" dirty="0" err="1"/>
              <a:t>for</a:t>
            </a:r>
            <a:r>
              <a:rPr lang="es-ES" sz="2000" i="1" dirty="0"/>
              <a:t> </a:t>
            </a:r>
            <a:r>
              <a:rPr lang="es-ES" sz="2000" i="1" dirty="0" err="1"/>
              <a:t>each</a:t>
            </a:r>
            <a:r>
              <a:rPr lang="es-ES" sz="2000" i="1" dirty="0"/>
              <a:t> </a:t>
            </a:r>
            <a:r>
              <a:rPr lang="es-ES" sz="2000" i="1" dirty="0" err="1"/>
              <a:t>mode</a:t>
            </a:r>
            <a:r>
              <a:rPr lang="es-ES" sz="2000" i="1" dirty="0"/>
              <a:t> (E/B) and </a:t>
            </a:r>
            <a:r>
              <a:rPr lang="es-ES" sz="2000" i="1" dirty="0" err="1"/>
              <a:t>each</a:t>
            </a:r>
            <a:r>
              <a:rPr lang="es-ES" sz="2000" i="1" dirty="0"/>
              <a:t> </a:t>
            </a:r>
            <a:r>
              <a:rPr lang="es-ES" sz="2000" i="1" dirty="0" err="1"/>
              <a:t>region</a:t>
            </a:r>
            <a:r>
              <a:rPr lang="es-ES" sz="2000" i="1" dirty="0"/>
              <a:t> (1/2), so at </a:t>
            </a:r>
            <a:r>
              <a:rPr lang="es-ES" sz="2000" i="1" dirty="0" err="1"/>
              <a:t>the</a:t>
            </a:r>
            <a:r>
              <a:rPr lang="es-ES" sz="2000" i="1" dirty="0"/>
              <a:t> </a:t>
            </a:r>
            <a:r>
              <a:rPr lang="es-ES" sz="2000" i="1" dirty="0" err="1"/>
              <a:t>end</a:t>
            </a:r>
            <a:r>
              <a:rPr lang="es-ES" sz="2000" i="1" dirty="0"/>
              <a:t>, </a:t>
            </a:r>
            <a:r>
              <a:rPr lang="es-ES" sz="2000" b="1" i="1" dirty="0" err="1"/>
              <a:t>we</a:t>
            </a:r>
            <a:r>
              <a:rPr lang="es-ES" sz="2000" b="1" i="1" dirty="0"/>
              <a:t> </a:t>
            </a:r>
            <a:r>
              <a:rPr lang="es-ES" sz="2000" b="1" i="1" dirty="0" err="1"/>
              <a:t>train</a:t>
            </a:r>
            <a:r>
              <a:rPr lang="es-ES" sz="2000" b="1" i="1" dirty="0"/>
              <a:t> </a:t>
            </a:r>
            <a:r>
              <a:rPr lang="es-ES" sz="2000" b="1" i="1" dirty="0" err="1"/>
              <a:t>four</a:t>
            </a:r>
            <a:r>
              <a:rPr lang="es-ES" sz="2000" b="1" i="1" dirty="0"/>
              <a:t> </a:t>
            </a:r>
            <a:r>
              <a:rPr lang="es-ES" sz="2000" b="1" i="1" dirty="0" err="1"/>
              <a:t>models</a:t>
            </a:r>
            <a:r>
              <a:rPr lang="es-ES" sz="2000" b="1" i="1" dirty="0"/>
              <a:t>.</a:t>
            </a:r>
          </a:p>
        </p:txBody>
      </p:sp>
      <p:sp>
        <p:nvSpPr>
          <p:cNvPr id="23" name="Rectángulo: esquinas redondeadas 22">
            <a:extLst>
              <a:ext uri="{FF2B5EF4-FFF2-40B4-BE49-F238E27FC236}">
                <a16:creationId xmlns:a16="http://schemas.microsoft.com/office/drawing/2014/main" id="{C319F97A-F295-A777-7CE4-7B871DCDF699}"/>
              </a:ext>
            </a:extLst>
          </p:cNvPr>
          <p:cNvSpPr/>
          <p:nvPr/>
        </p:nvSpPr>
        <p:spPr>
          <a:xfrm>
            <a:off x="1359550" y="3217564"/>
            <a:ext cx="1006964" cy="492586"/>
          </a:xfrm>
          <a:prstGeom prst="roundRect">
            <a:avLst/>
          </a:prstGeom>
          <a:noFill/>
          <a:ln>
            <a:solidFill>
              <a:srgbClr val="A776E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Rectángulo: esquinas redondeadas 31">
            <a:extLst>
              <a:ext uri="{FF2B5EF4-FFF2-40B4-BE49-F238E27FC236}">
                <a16:creationId xmlns:a16="http://schemas.microsoft.com/office/drawing/2014/main" id="{88966C9B-423F-8777-3C62-4B0BBE2C067E}"/>
              </a:ext>
            </a:extLst>
          </p:cNvPr>
          <p:cNvSpPr/>
          <p:nvPr/>
        </p:nvSpPr>
        <p:spPr>
          <a:xfrm>
            <a:off x="7916748" y="2301925"/>
            <a:ext cx="3034787" cy="2906166"/>
          </a:xfrm>
          <a:prstGeom prst="roundRect">
            <a:avLst/>
          </a:prstGeom>
          <a:noFill/>
          <a:ln>
            <a:solidFill>
              <a:srgbClr val="A776EC"/>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3" name="Grupo 32">
            <a:extLst>
              <a:ext uri="{FF2B5EF4-FFF2-40B4-BE49-F238E27FC236}">
                <a16:creationId xmlns:a16="http://schemas.microsoft.com/office/drawing/2014/main" id="{CF62AC1A-2448-C81C-EDA8-B299972965EC}"/>
              </a:ext>
            </a:extLst>
          </p:cNvPr>
          <p:cNvGrpSpPr/>
          <p:nvPr/>
        </p:nvGrpSpPr>
        <p:grpSpPr>
          <a:xfrm>
            <a:off x="11374697" y="6320431"/>
            <a:ext cx="854965" cy="477804"/>
            <a:chOff x="11374697" y="6320431"/>
            <a:chExt cx="854965" cy="477804"/>
          </a:xfrm>
        </p:grpSpPr>
        <p:sp>
          <p:nvSpPr>
            <p:cNvPr id="34" name="Rectángulo: esquinas redondeadas 33">
              <a:extLst>
                <a:ext uri="{FF2B5EF4-FFF2-40B4-BE49-F238E27FC236}">
                  <a16:creationId xmlns:a16="http://schemas.microsoft.com/office/drawing/2014/main" id="{A286A7A7-A23D-5BB9-ED9B-1776B6274310}"/>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5D4EFD24-6D7D-1B4C-2B0F-723D72F1CE73}"/>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15/20</a:t>
              </a:r>
            </a:p>
          </p:txBody>
        </p:sp>
      </p:grpSp>
    </p:spTree>
    <p:extLst>
      <p:ext uri="{BB962C8B-B14F-4D97-AF65-F5344CB8AC3E}">
        <p14:creationId xmlns:p14="http://schemas.microsoft.com/office/powerpoint/2010/main" val="16052275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8C090B-2F12-BEA7-E83D-C46D67B47387}"/>
            </a:ext>
          </a:extLst>
        </p:cNvPr>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FA0D361F-0E2C-5053-5A3F-717832710E63}"/>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81030202-9DDA-83A3-B60E-5EC8D53C1136}"/>
              </a:ext>
            </a:extLst>
          </p:cNvPr>
          <p:cNvSpPr>
            <a:spLocks noGrp="1"/>
          </p:cNvSpPr>
          <p:nvPr>
            <p:ph type="title"/>
          </p:nvPr>
        </p:nvSpPr>
        <p:spPr/>
        <p:txBody>
          <a:bodyPr/>
          <a:lstStyle/>
          <a:p>
            <a:r>
              <a:rPr lang="es-ES" dirty="0" err="1">
                <a:solidFill>
                  <a:schemeClr val="bg1"/>
                </a:solidFill>
              </a:rPr>
              <a:t>Preliminary</a:t>
            </a:r>
            <a:r>
              <a:rPr lang="es-ES" dirty="0">
                <a:solidFill>
                  <a:schemeClr val="bg1"/>
                </a:solidFill>
              </a:rPr>
              <a:t> </a:t>
            </a:r>
            <a:r>
              <a:rPr lang="es-ES" dirty="0" err="1">
                <a:solidFill>
                  <a:schemeClr val="bg1"/>
                </a:solidFill>
              </a:rPr>
              <a:t>results</a:t>
            </a:r>
            <a:r>
              <a:rPr lang="es-ES" dirty="0">
                <a:solidFill>
                  <a:schemeClr val="bg1"/>
                </a:solidFill>
              </a:rPr>
              <a:t> …</a:t>
            </a:r>
          </a:p>
        </p:txBody>
      </p:sp>
      <mc:AlternateContent xmlns:mc="http://schemas.openxmlformats.org/markup-compatibility/2006" xmlns:a14="http://schemas.microsoft.com/office/drawing/2010/main">
        <mc:Choice Requires="a14">
          <p:sp>
            <p:nvSpPr>
              <p:cNvPr id="6" name="Marcador de contenido 2">
                <a:extLst>
                  <a:ext uri="{FF2B5EF4-FFF2-40B4-BE49-F238E27FC236}">
                    <a16:creationId xmlns:a16="http://schemas.microsoft.com/office/drawing/2014/main" id="{9EDA17AC-3E01-CF1C-AB65-09071E2E8030}"/>
                  </a:ext>
                </a:extLst>
              </p:cNvPr>
              <p:cNvSpPr>
                <a:spLocks noGrp="1"/>
              </p:cNvSpPr>
              <p:nvPr>
                <p:ph idx="1"/>
              </p:nvPr>
            </p:nvSpPr>
            <p:spPr>
              <a:xfrm>
                <a:off x="1075272" y="1832517"/>
                <a:ext cx="10041455" cy="594846"/>
              </a:xfrm>
            </p:spPr>
            <p:txBody>
              <a:bodyPr>
                <a:normAutofit lnSpcReduction="10000"/>
              </a:bodyPr>
              <a:lstStyle/>
              <a:p>
                <a:pPr marL="0" indent="0" algn="ctr">
                  <a:buNone/>
                </a:pPr>
                <a:r>
                  <a:rPr lang="es-ES" sz="1800" dirty="0" err="1"/>
                  <a:t>To</a:t>
                </a:r>
                <a:r>
                  <a:rPr lang="es-ES" sz="1800" dirty="0"/>
                  <a:t> </a:t>
                </a:r>
                <a:r>
                  <a:rPr lang="es-ES" sz="1800" dirty="0" err="1"/>
                  <a:t>evaluate</a:t>
                </a:r>
                <a:r>
                  <a:rPr lang="es-ES" sz="1800" dirty="0"/>
                  <a:t> </a:t>
                </a:r>
                <a:r>
                  <a:rPr lang="es-ES" sz="1800" dirty="0" err="1"/>
                  <a:t>the</a:t>
                </a:r>
                <a:r>
                  <a:rPr lang="es-ES" sz="1800" dirty="0"/>
                  <a:t> </a:t>
                </a:r>
                <a:r>
                  <a:rPr lang="es-ES" sz="1800" b="1" dirty="0"/>
                  <a:t>performance</a:t>
                </a:r>
                <a:r>
                  <a:rPr lang="es-ES" sz="1800" dirty="0"/>
                  <a:t> </a:t>
                </a:r>
                <a:r>
                  <a:rPr lang="es-ES" sz="1800" dirty="0" err="1"/>
                  <a:t>of</a:t>
                </a:r>
                <a:r>
                  <a:rPr lang="es-ES" sz="1800" dirty="0"/>
                  <a:t> </a:t>
                </a:r>
                <a:r>
                  <a:rPr lang="es-ES" sz="1800" dirty="0" err="1"/>
                  <a:t>the</a:t>
                </a:r>
                <a:r>
                  <a:rPr lang="es-ES" sz="1800" dirty="0"/>
                  <a:t> NN, </a:t>
                </a:r>
                <a:r>
                  <a:rPr lang="es-ES" sz="1800" dirty="0" err="1"/>
                  <a:t>we</a:t>
                </a:r>
                <a:r>
                  <a:rPr lang="es-ES" sz="1800" dirty="0"/>
                  <a:t> use as input </a:t>
                </a:r>
                <a:r>
                  <a:rPr lang="es-ES" sz="1800" dirty="0" err="1"/>
                  <a:t>the</a:t>
                </a:r>
                <a:r>
                  <a:rPr lang="es-ES" sz="1800" dirty="0"/>
                  <a:t> </a:t>
                </a:r>
                <a:r>
                  <a:rPr lang="es-ES" sz="1800" dirty="0" err="1"/>
                  <a:t>matrix</a:t>
                </a:r>
                <a:r>
                  <a:rPr lang="es-ES" sz="1800" dirty="0"/>
                  <a:t> </a:t>
                </a:r>
                <a14:m>
                  <m:oMath xmlns:m="http://schemas.openxmlformats.org/officeDocument/2006/math">
                    <m:sSubSup>
                      <m:sSubSupPr>
                        <m:ctrlPr>
                          <a:rPr lang="es-ES" sz="1800" i="1">
                            <a:latin typeface="Cambria Math" panose="02040503050406030204" pitchFamily="18" charset="0"/>
                          </a:rPr>
                        </m:ctrlPr>
                      </m:sSubSupPr>
                      <m:e>
                        <m:r>
                          <a:rPr lang="es-ES" sz="1800" i="1">
                            <a:latin typeface="Cambria Math" panose="02040503050406030204" pitchFamily="18" charset="0"/>
                          </a:rPr>
                          <m:t>𝑆</m:t>
                        </m:r>
                      </m:e>
                      <m:sub>
                        <m:r>
                          <a:rPr lang="es-ES" sz="1800" i="1">
                            <a:latin typeface="Cambria Math" panose="02040503050406030204" pitchFamily="18" charset="0"/>
                          </a:rPr>
                          <m:t>𝑝𝑖𝑥𝑒𝑙</m:t>
                        </m:r>
                        <m:r>
                          <a:rPr lang="es-ES" sz="1800" i="1">
                            <a:latin typeface="Cambria Math" panose="02040503050406030204" pitchFamily="18" charset="0"/>
                          </a:rPr>
                          <m:t>,  </m:t>
                        </m:r>
                        <m:r>
                          <a:rPr lang="es-ES" sz="1800" i="1">
                            <a:latin typeface="Cambria Math" panose="02040503050406030204" pitchFamily="18" charset="0"/>
                          </a:rPr>
                          <m:t>𝜈</m:t>
                        </m:r>
                        <m:r>
                          <a:rPr lang="es-ES" sz="1800" i="1">
                            <a:latin typeface="Cambria Math" panose="02040503050406030204" pitchFamily="18" charset="0"/>
                          </a:rPr>
                          <m:t> </m:t>
                        </m:r>
                      </m:sub>
                      <m:sup>
                        <m:r>
                          <a:rPr lang="es-ES" sz="1800" i="1">
                            <a:latin typeface="Cambria Math" panose="02040503050406030204" pitchFamily="18" charset="0"/>
                          </a:rPr>
                          <m:t>𝑇</m:t>
                        </m:r>
                      </m:sup>
                    </m:sSubSup>
                  </m:oMath>
                </a14:m>
                <a:r>
                  <a:rPr lang="es-ES" sz="1800" dirty="0"/>
                  <a:t>, </a:t>
                </a:r>
                <a:r>
                  <a:rPr lang="es-ES" sz="1800" dirty="0" err="1"/>
                  <a:t>constructed</a:t>
                </a:r>
                <a:r>
                  <a:rPr lang="es-ES" sz="1800" dirty="0"/>
                  <a:t> </a:t>
                </a:r>
                <a:r>
                  <a:rPr lang="es-ES" sz="1800" dirty="0" err="1"/>
                  <a:t>from</a:t>
                </a:r>
                <a:r>
                  <a:rPr lang="es-ES" sz="1800" dirty="0"/>
                  <a:t> </a:t>
                </a:r>
                <a:r>
                  <a:rPr lang="es-ES" sz="1800" dirty="0" err="1"/>
                  <a:t>the</a:t>
                </a:r>
                <a:r>
                  <a:rPr lang="es-ES" sz="1800" dirty="0"/>
                  <a:t> </a:t>
                </a:r>
                <a:r>
                  <a:rPr lang="es-ES" sz="1800" dirty="0" err="1"/>
                  <a:t>smoothed</a:t>
                </a:r>
                <a:r>
                  <a:rPr lang="es-ES" sz="1800" dirty="0"/>
                  <a:t> original </a:t>
                </a:r>
                <a:r>
                  <a:rPr lang="es-ES" sz="1800" dirty="0" err="1"/>
                  <a:t>templates</a:t>
                </a:r>
                <a:r>
                  <a:rPr lang="es-ES" sz="1800" dirty="0"/>
                  <a:t> </a:t>
                </a:r>
                <a:r>
                  <a:rPr lang="es-ES" sz="1800" dirty="0" err="1"/>
                  <a:t>for</a:t>
                </a:r>
                <a:r>
                  <a:rPr lang="es-ES" sz="1800" dirty="0"/>
                  <a:t> </a:t>
                </a:r>
                <a:r>
                  <a:rPr lang="es-ES" sz="1800" dirty="0" err="1"/>
                  <a:t>each</a:t>
                </a:r>
                <a:r>
                  <a:rPr lang="es-ES" sz="1800" dirty="0"/>
                  <a:t> </a:t>
                </a:r>
                <a:r>
                  <a:rPr lang="es-ES" sz="1800" dirty="0" err="1"/>
                  <a:t>mode</a:t>
                </a:r>
                <a:r>
                  <a:rPr lang="es-ES" sz="1800" dirty="0"/>
                  <a:t> (E/B) and </a:t>
                </a:r>
                <a:r>
                  <a:rPr lang="es-ES" sz="1800" dirty="0" err="1"/>
                  <a:t>each</a:t>
                </a:r>
                <a:r>
                  <a:rPr lang="es-ES" sz="1800" dirty="0"/>
                  <a:t> región (1/2). </a:t>
                </a:r>
              </a:p>
            </p:txBody>
          </p:sp>
        </mc:Choice>
        <mc:Fallback xmlns="">
          <p:sp>
            <p:nvSpPr>
              <p:cNvPr id="6" name="Marcador de contenido 2">
                <a:extLst>
                  <a:ext uri="{FF2B5EF4-FFF2-40B4-BE49-F238E27FC236}">
                    <a16:creationId xmlns:a16="http://schemas.microsoft.com/office/drawing/2014/main" id="{9EDA17AC-3E01-CF1C-AB65-09071E2E8030}"/>
                  </a:ext>
                </a:extLst>
              </p:cNvPr>
              <p:cNvSpPr>
                <a:spLocks noGrp="1" noRot="1" noChangeAspect="1" noMove="1" noResize="1" noEditPoints="1" noAdjustHandles="1" noChangeArrowheads="1" noChangeShapeType="1" noTextEdit="1"/>
              </p:cNvSpPr>
              <p:nvPr>
                <p:ph idx="1"/>
              </p:nvPr>
            </p:nvSpPr>
            <p:spPr>
              <a:xfrm>
                <a:off x="1075272" y="1832517"/>
                <a:ext cx="10041455" cy="594846"/>
              </a:xfrm>
              <a:blipFill>
                <a:blip r:embed="rId2"/>
                <a:stretch>
                  <a:fillRect t="-10309" b="-14433"/>
                </a:stretch>
              </a:blipFill>
            </p:spPr>
            <p:txBody>
              <a:bodyPr/>
              <a:lstStyle/>
              <a:p>
                <a:r>
                  <a:rPr lang="es-ES">
                    <a:noFill/>
                  </a:rPr>
                  <a:t> </a:t>
                </a:r>
              </a:p>
            </p:txBody>
          </p:sp>
        </mc:Fallback>
      </mc:AlternateContent>
      <p:grpSp>
        <p:nvGrpSpPr>
          <p:cNvPr id="9" name="Grupo 8">
            <a:extLst>
              <a:ext uri="{FF2B5EF4-FFF2-40B4-BE49-F238E27FC236}">
                <a16:creationId xmlns:a16="http://schemas.microsoft.com/office/drawing/2014/main" id="{1C2554F0-C710-35AB-90AB-665C3CD9C6A6}"/>
              </a:ext>
            </a:extLst>
          </p:cNvPr>
          <p:cNvGrpSpPr/>
          <p:nvPr/>
        </p:nvGrpSpPr>
        <p:grpSpPr>
          <a:xfrm>
            <a:off x="1066307" y="2569192"/>
            <a:ext cx="10041455" cy="4010347"/>
            <a:chOff x="1061737" y="2482528"/>
            <a:chExt cx="10041455" cy="4010347"/>
          </a:xfrm>
        </p:grpSpPr>
        <p:sp>
          <p:nvSpPr>
            <p:cNvPr id="11" name="Rectángulo 10">
              <a:extLst>
                <a:ext uri="{FF2B5EF4-FFF2-40B4-BE49-F238E27FC236}">
                  <a16:creationId xmlns:a16="http://schemas.microsoft.com/office/drawing/2014/main" id="{DDBCB8D8-DF1A-60BD-1891-71E2C9847C93}"/>
                </a:ext>
              </a:extLst>
            </p:cNvPr>
            <p:cNvSpPr/>
            <p:nvPr/>
          </p:nvSpPr>
          <p:spPr>
            <a:xfrm>
              <a:off x="1061737" y="2482528"/>
              <a:ext cx="10041455" cy="4010347"/>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8804A896-48FE-CE0F-AB9F-C42A95561EEA}"/>
                </a:ext>
              </a:extLst>
            </p:cNvPr>
            <p:cNvSpPr/>
            <p:nvPr/>
          </p:nvSpPr>
          <p:spPr>
            <a:xfrm>
              <a:off x="6096000" y="2482528"/>
              <a:ext cx="5007192"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Region 2</a:t>
              </a:r>
            </a:p>
          </p:txBody>
        </p:sp>
        <p:sp>
          <p:nvSpPr>
            <p:cNvPr id="13" name="Rectángulo 12">
              <a:extLst>
                <a:ext uri="{FF2B5EF4-FFF2-40B4-BE49-F238E27FC236}">
                  <a16:creationId xmlns:a16="http://schemas.microsoft.com/office/drawing/2014/main" id="{C6A70E82-B813-B259-E0A0-9F9430852AE6}"/>
                </a:ext>
              </a:extLst>
            </p:cNvPr>
            <p:cNvSpPr/>
            <p:nvPr/>
          </p:nvSpPr>
          <p:spPr>
            <a:xfrm>
              <a:off x="1075272" y="2482528"/>
              <a:ext cx="5020728"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Region 1</a:t>
              </a:r>
            </a:p>
          </p:txBody>
        </p:sp>
        <p:cxnSp>
          <p:nvCxnSpPr>
            <p:cNvPr id="14" name="Conector recto 13">
              <a:extLst>
                <a:ext uri="{FF2B5EF4-FFF2-40B4-BE49-F238E27FC236}">
                  <a16:creationId xmlns:a16="http://schemas.microsoft.com/office/drawing/2014/main" id="{7E791E00-1718-8396-D603-949E56D0BC9C}"/>
                </a:ext>
              </a:extLst>
            </p:cNvPr>
            <p:cNvCxnSpPr>
              <a:cxnSpLocks/>
              <a:stCxn id="11" idx="0"/>
            </p:cNvCxnSpPr>
            <p:nvPr/>
          </p:nvCxnSpPr>
          <p:spPr>
            <a:xfrm>
              <a:off x="6082465" y="2482528"/>
              <a:ext cx="13535" cy="4010347"/>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sp>
          <p:nvSpPr>
            <p:cNvPr id="48" name="Rectángulo 47">
              <a:extLst>
                <a:ext uri="{FF2B5EF4-FFF2-40B4-BE49-F238E27FC236}">
                  <a16:creationId xmlns:a16="http://schemas.microsoft.com/office/drawing/2014/main" id="{16FB7D0D-A43C-487F-9803-EABADB362CFF}"/>
                </a:ext>
              </a:extLst>
            </p:cNvPr>
            <p:cNvSpPr/>
            <p:nvPr/>
          </p:nvSpPr>
          <p:spPr>
            <a:xfrm>
              <a:off x="1075273" y="2954774"/>
              <a:ext cx="1107540"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E </a:t>
              </a:r>
              <a:r>
                <a:rPr lang="es-ES" sz="2000" dirty="0" err="1">
                  <a:solidFill>
                    <a:schemeClr val="bg1"/>
                  </a:solidFill>
                </a:rPr>
                <a:t>mode</a:t>
              </a:r>
              <a:endParaRPr lang="es-ES" sz="2000" dirty="0">
                <a:solidFill>
                  <a:schemeClr val="bg1"/>
                </a:solidFill>
              </a:endParaRPr>
            </a:p>
          </p:txBody>
        </p:sp>
        <p:sp>
          <p:nvSpPr>
            <p:cNvPr id="16" name="Rectángulo 15">
              <a:extLst>
                <a:ext uri="{FF2B5EF4-FFF2-40B4-BE49-F238E27FC236}">
                  <a16:creationId xmlns:a16="http://schemas.microsoft.com/office/drawing/2014/main" id="{E1369B83-977C-3478-E650-8A48E5D334D6}"/>
                </a:ext>
              </a:extLst>
            </p:cNvPr>
            <p:cNvSpPr/>
            <p:nvPr/>
          </p:nvSpPr>
          <p:spPr>
            <a:xfrm>
              <a:off x="6082464" y="2954774"/>
              <a:ext cx="1107540"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E </a:t>
              </a:r>
              <a:r>
                <a:rPr lang="es-ES" sz="2000" dirty="0" err="1">
                  <a:solidFill>
                    <a:schemeClr val="bg1"/>
                  </a:solidFill>
                </a:rPr>
                <a:t>mode</a:t>
              </a:r>
              <a:endParaRPr lang="es-ES" sz="2000" dirty="0">
                <a:solidFill>
                  <a:schemeClr val="bg1"/>
                </a:solidFill>
              </a:endParaRPr>
            </a:p>
          </p:txBody>
        </p:sp>
        <p:pic>
          <p:nvPicPr>
            <p:cNvPr id="18" name="Imagen 17" descr="The image appears to be a scatter plot or a multi-variable chart with different data points plotted, representing correlations between different sets of variables, possibly in a scientific or technical context. The units mentioned (pKRJ, uKRJ, KCMB) suggest a chemistry or physics experiment, and the values (CC, RMSE) are likely correlation coefficients and root mean square error metrics. The numbers along the axes seem to be values of the variables being tested, such as concentrations or time intervals.&#10;&#10;El contenido generado por IA puede ser incorrecto.">
              <a:extLst>
                <a:ext uri="{FF2B5EF4-FFF2-40B4-BE49-F238E27FC236}">
                  <a16:creationId xmlns:a16="http://schemas.microsoft.com/office/drawing/2014/main" id="{E041D240-923A-3C60-3C86-46C7E28E080A}"/>
                </a:ext>
              </a:extLst>
            </p:cNvPr>
            <p:cNvPicPr>
              <a:picLocks noChangeAspect="1"/>
            </p:cNvPicPr>
            <p:nvPr/>
          </p:nvPicPr>
          <p:blipFill>
            <a:blip r:embed="rId3"/>
            <a:stretch>
              <a:fillRect/>
            </a:stretch>
          </p:blipFill>
          <p:spPr>
            <a:xfrm>
              <a:off x="1367397" y="3896010"/>
              <a:ext cx="2124549" cy="1550155"/>
            </a:xfrm>
            <a:prstGeom prst="rect">
              <a:avLst/>
            </a:prstGeom>
          </p:spPr>
        </p:pic>
        <p:pic>
          <p:nvPicPr>
            <p:cNvPr id="20" name="Imagen 19" descr="The provided text appears to be a series of data points or values, likely from a scientific or technical document, showing input and output measurements, differences, and other related metrics for various elements or substances, possibly in a study or experiment.&#10;&#10;El contenido generado por IA puede ser incorrecto.">
              <a:extLst>
                <a:ext uri="{FF2B5EF4-FFF2-40B4-BE49-F238E27FC236}">
                  <a16:creationId xmlns:a16="http://schemas.microsoft.com/office/drawing/2014/main" id="{2198EE06-F806-8727-9970-D9B324CDABD6}"/>
                </a:ext>
              </a:extLst>
            </p:cNvPr>
            <p:cNvPicPr>
              <a:picLocks noChangeAspect="1"/>
            </p:cNvPicPr>
            <p:nvPr/>
          </p:nvPicPr>
          <p:blipFill>
            <a:blip r:embed="rId4"/>
            <a:stretch>
              <a:fillRect/>
            </a:stretch>
          </p:blipFill>
          <p:spPr>
            <a:xfrm>
              <a:off x="3764273" y="3191806"/>
              <a:ext cx="2018118" cy="2958561"/>
            </a:xfrm>
            <a:prstGeom prst="rect">
              <a:avLst/>
            </a:prstGeom>
          </p:spPr>
        </p:pic>
        <p:pic>
          <p:nvPicPr>
            <p:cNvPr id="22" name="Imagen 21" descr="Agd.&#10;&#10;El contenido generado por IA puede ser incorrecto.">
              <a:extLst>
                <a:ext uri="{FF2B5EF4-FFF2-40B4-BE49-F238E27FC236}">
                  <a16:creationId xmlns:a16="http://schemas.microsoft.com/office/drawing/2014/main" id="{A50C5D0E-52ED-643F-2725-051996AC0AAC}"/>
                </a:ext>
              </a:extLst>
            </p:cNvPr>
            <p:cNvPicPr>
              <a:picLocks noChangeAspect="1"/>
            </p:cNvPicPr>
            <p:nvPr/>
          </p:nvPicPr>
          <p:blipFill>
            <a:blip r:embed="rId5"/>
            <a:stretch>
              <a:fillRect/>
            </a:stretch>
          </p:blipFill>
          <p:spPr>
            <a:xfrm>
              <a:off x="8785001" y="3191805"/>
              <a:ext cx="2018118" cy="2958561"/>
            </a:xfrm>
            <a:prstGeom prst="rect">
              <a:avLst/>
            </a:prstGeom>
          </p:spPr>
        </p:pic>
        <p:pic>
          <p:nvPicPr>
            <p:cNvPr id="26" name="Imagen 25" descr="The image appears to be a scatter plot or correlation matrix displaying relationships between predicted and actual values of various parameters, including concentrations of elements (e.g., Ag, Acmb) and other metrics (e.g., CC, RMSE) across different conditions or time points.&#10;&#10;El contenido generado por IA puede ser incorrecto.">
              <a:extLst>
                <a:ext uri="{FF2B5EF4-FFF2-40B4-BE49-F238E27FC236}">
                  <a16:creationId xmlns:a16="http://schemas.microsoft.com/office/drawing/2014/main" id="{D44A73DC-2B54-795E-CB07-BC96A0D0F7A4}"/>
                </a:ext>
              </a:extLst>
            </p:cNvPr>
            <p:cNvPicPr>
              <a:picLocks noChangeAspect="1"/>
            </p:cNvPicPr>
            <p:nvPr/>
          </p:nvPicPr>
          <p:blipFill>
            <a:blip r:embed="rId6"/>
            <a:stretch>
              <a:fillRect/>
            </a:stretch>
          </p:blipFill>
          <p:spPr>
            <a:xfrm>
              <a:off x="6319537" y="3896010"/>
              <a:ext cx="2105266" cy="1544333"/>
            </a:xfrm>
            <a:prstGeom prst="rect">
              <a:avLst/>
            </a:prstGeom>
          </p:spPr>
        </p:pic>
      </p:grpSp>
      <p:grpSp>
        <p:nvGrpSpPr>
          <p:cNvPr id="4" name="Grupo 3">
            <a:extLst>
              <a:ext uri="{FF2B5EF4-FFF2-40B4-BE49-F238E27FC236}">
                <a16:creationId xmlns:a16="http://schemas.microsoft.com/office/drawing/2014/main" id="{B6F60833-B029-B814-AB3E-BC1038EE26FA}"/>
              </a:ext>
            </a:extLst>
          </p:cNvPr>
          <p:cNvGrpSpPr/>
          <p:nvPr/>
        </p:nvGrpSpPr>
        <p:grpSpPr>
          <a:xfrm>
            <a:off x="11353800" y="6320431"/>
            <a:ext cx="875862" cy="477804"/>
            <a:chOff x="11353800" y="6320431"/>
            <a:chExt cx="875862" cy="477804"/>
          </a:xfrm>
        </p:grpSpPr>
        <p:sp>
          <p:nvSpPr>
            <p:cNvPr id="5" name="Rectángulo: esquinas redondeadas 4">
              <a:extLst>
                <a:ext uri="{FF2B5EF4-FFF2-40B4-BE49-F238E27FC236}">
                  <a16:creationId xmlns:a16="http://schemas.microsoft.com/office/drawing/2014/main" id="{069BCF5F-9351-47B0-0198-B1D3A562EE97}"/>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CuadroTexto 6">
              <a:extLst>
                <a:ext uri="{FF2B5EF4-FFF2-40B4-BE49-F238E27FC236}">
                  <a16:creationId xmlns:a16="http://schemas.microsoft.com/office/drawing/2014/main" id="{79695119-39F4-22F9-CEE5-465FA2FED961}"/>
                </a:ext>
              </a:extLst>
            </p:cNvPr>
            <p:cNvSpPr txBox="1"/>
            <p:nvPr/>
          </p:nvSpPr>
          <p:spPr>
            <a:xfrm>
              <a:off x="11353800" y="6359278"/>
              <a:ext cx="833692" cy="400110"/>
            </a:xfrm>
            <a:prstGeom prst="rect">
              <a:avLst/>
            </a:prstGeom>
            <a:noFill/>
          </p:spPr>
          <p:txBody>
            <a:bodyPr wrap="square" rtlCol="0">
              <a:spAutoFit/>
            </a:bodyPr>
            <a:lstStyle/>
            <a:p>
              <a:pPr algn="ctr"/>
              <a:r>
                <a:rPr lang="es-ES" sz="2000" dirty="0">
                  <a:solidFill>
                    <a:schemeClr val="bg1"/>
                  </a:solidFill>
                </a:rPr>
                <a:t>16/20</a:t>
              </a:r>
            </a:p>
          </p:txBody>
        </p:sp>
      </p:grpSp>
    </p:spTree>
    <p:extLst>
      <p:ext uri="{BB962C8B-B14F-4D97-AF65-F5344CB8AC3E}">
        <p14:creationId xmlns:p14="http://schemas.microsoft.com/office/powerpoint/2010/main" val="39349474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F3855-8C38-79F3-97E5-52CA1D436C8F}"/>
            </a:ext>
          </a:extLst>
        </p:cNvPr>
        <p:cNvGrpSpPr/>
        <p:nvPr/>
      </p:nvGrpSpPr>
      <p:grpSpPr>
        <a:xfrm>
          <a:off x="0" y="0"/>
          <a:ext cx="0" cy="0"/>
          <a:chOff x="0" y="0"/>
          <a:chExt cx="0" cy="0"/>
        </a:xfrm>
      </p:grpSpPr>
      <p:sp>
        <p:nvSpPr>
          <p:cNvPr id="8" name="Rectángulo: esquinas redondeadas 7">
            <a:extLst>
              <a:ext uri="{FF2B5EF4-FFF2-40B4-BE49-F238E27FC236}">
                <a16:creationId xmlns:a16="http://schemas.microsoft.com/office/drawing/2014/main" id="{732A85E1-6771-0E1B-E81C-0027E08CB352}"/>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9BE93BD2-E86F-0D74-53C2-92BFD254FCEB}"/>
              </a:ext>
            </a:extLst>
          </p:cNvPr>
          <p:cNvSpPr>
            <a:spLocks noGrp="1"/>
          </p:cNvSpPr>
          <p:nvPr>
            <p:ph type="title"/>
          </p:nvPr>
        </p:nvSpPr>
        <p:spPr/>
        <p:txBody>
          <a:bodyPr/>
          <a:lstStyle/>
          <a:p>
            <a:r>
              <a:rPr lang="es-ES" dirty="0" err="1">
                <a:solidFill>
                  <a:schemeClr val="bg1"/>
                </a:solidFill>
              </a:rPr>
              <a:t>Preliminary</a:t>
            </a:r>
            <a:r>
              <a:rPr lang="es-ES" dirty="0">
                <a:solidFill>
                  <a:schemeClr val="bg1"/>
                </a:solidFill>
              </a:rPr>
              <a:t> </a:t>
            </a:r>
            <a:r>
              <a:rPr lang="es-ES" dirty="0" err="1">
                <a:solidFill>
                  <a:schemeClr val="bg1"/>
                </a:solidFill>
              </a:rPr>
              <a:t>results</a:t>
            </a:r>
            <a:r>
              <a:rPr lang="es-ES" dirty="0">
                <a:solidFill>
                  <a:schemeClr val="bg1"/>
                </a:solidFill>
              </a:rPr>
              <a:t> …</a:t>
            </a:r>
          </a:p>
        </p:txBody>
      </p:sp>
      <p:sp>
        <p:nvSpPr>
          <p:cNvPr id="11" name="Rectángulo 10">
            <a:extLst>
              <a:ext uri="{FF2B5EF4-FFF2-40B4-BE49-F238E27FC236}">
                <a16:creationId xmlns:a16="http://schemas.microsoft.com/office/drawing/2014/main" id="{C1C2DA1C-D780-94E2-144D-26ACE1A80051}"/>
              </a:ext>
            </a:extLst>
          </p:cNvPr>
          <p:cNvSpPr/>
          <p:nvPr/>
        </p:nvSpPr>
        <p:spPr>
          <a:xfrm>
            <a:off x="1075272" y="2002118"/>
            <a:ext cx="10041455" cy="4010347"/>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DD31CA91-A129-C9E0-3CD1-9C1DBFAF6A66}"/>
              </a:ext>
            </a:extLst>
          </p:cNvPr>
          <p:cNvSpPr/>
          <p:nvPr/>
        </p:nvSpPr>
        <p:spPr>
          <a:xfrm>
            <a:off x="6109535" y="2002118"/>
            <a:ext cx="5007192"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Region 2</a:t>
            </a:r>
          </a:p>
        </p:txBody>
      </p:sp>
      <p:sp>
        <p:nvSpPr>
          <p:cNvPr id="13" name="Rectángulo 12">
            <a:extLst>
              <a:ext uri="{FF2B5EF4-FFF2-40B4-BE49-F238E27FC236}">
                <a16:creationId xmlns:a16="http://schemas.microsoft.com/office/drawing/2014/main" id="{C71B4639-AD48-35E2-57E9-3BCD6844FB28}"/>
              </a:ext>
            </a:extLst>
          </p:cNvPr>
          <p:cNvSpPr/>
          <p:nvPr/>
        </p:nvSpPr>
        <p:spPr>
          <a:xfrm>
            <a:off x="1075272" y="2002118"/>
            <a:ext cx="5034263"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Region 1</a:t>
            </a:r>
          </a:p>
        </p:txBody>
      </p:sp>
      <p:cxnSp>
        <p:nvCxnSpPr>
          <p:cNvPr id="14" name="Conector recto 13">
            <a:extLst>
              <a:ext uri="{FF2B5EF4-FFF2-40B4-BE49-F238E27FC236}">
                <a16:creationId xmlns:a16="http://schemas.microsoft.com/office/drawing/2014/main" id="{8BCFB883-04F3-6600-0B08-980475F97FC9}"/>
              </a:ext>
            </a:extLst>
          </p:cNvPr>
          <p:cNvCxnSpPr>
            <a:cxnSpLocks/>
            <a:stCxn id="11" idx="0"/>
          </p:cNvCxnSpPr>
          <p:nvPr/>
        </p:nvCxnSpPr>
        <p:spPr>
          <a:xfrm>
            <a:off x="6096000" y="2002118"/>
            <a:ext cx="13535" cy="4010347"/>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sp>
        <p:nvSpPr>
          <p:cNvPr id="48" name="Rectángulo 47">
            <a:extLst>
              <a:ext uri="{FF2B5EF4-FFF2-40B4-BE49-F238E27FC236}">
                <a16:creationId xmlns:a16="http://schemas.microsoft.com/office/drawing/2014/main" id="{D5831ACB-DC90-11EE-2360-C81E6A14BDEB}"/>
              </a:ext>
            </a:extLst>
          </p:cNvPr>
          <p:cNvSpPr/>
          <p:nvPr/>
        </p:nvSpPr>
        <p:spPr>
          <a:xfrm>
            <a:off x="1088808" y="2474364"/>
            <a:ext cx="1107540"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B </a:t>
            </a:r>
            <a:r>
              <a:rPr lang="es-ES" sz="2000" dirty="0" err="1">
                <a:solidFill>
                  <a:schemeClr val="bg1"/>
                </a:solidFill>
              </a:rPr>
              <a:t>mode</a:t>
            </a:r>
            <a:endParaRPr lang="es-ES" sz="2000" dirty="0">
              <a:solidFill>
                <a:schemeClr val="bg1"/>
              </a:solidFill>
            </a:endParaRPr>
          </a:p>
        </p:txBody>
      </p:sp>
      <p:sp>
        <p:nvSpPr>
          <p:cNvPr id="16" name="Rectángulo 15">
            <a:extLst>
              <a:ext uri="{FF2B5EF4-FFF2-40B4-BE49-F238E27FC236}">
                <a16:creationId xmlns:a16="http://schemas.microsoft.com/office/drawing/2014/main" id="{CBE363BF-9E51-B2AB-4A53-9DD5A5C518CE}"/>
              </a:ext>
            </a:extLst>
          </p:cNvPr>
          <p:cNvSpPr/>
          <p:nvPr/>
        </p:nvSpPr>
        <p:spPr>
          <a:xfrm>
            <a:off x="6095999" y="2474364"/>
            <a:ext cx="1107540"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dirty="0">
                <a:solidFill>
                  <a:schemeClr val="bg1"/>
                </a:solidFill>
              </a:rPr>
              <a:t>B </a:t>
            </a:r>
            <a:r>
              <a:rPr lang="es-ES" sz="2000" dirty="0" err="1">
                <a:solidFill>
                  <a:schemeClr val="bg1"/>
                </a:solidFill>
              </a:rPr>
              <a:t>mode</a:t>
            </a:r>
            <a:endParaRPr lang="es-ES" sz="2000" dirty="0">
              <a:solidFill>
                <a:schemeClr val="bg1"/>
              </a:solidFill>
            </a:endParaRPr>
          </a:p>
        </p:txBody>
      </p:sp>
      <p:pic>
        <p:nvPicPr>
          <p:cNvPr id="7" name="Imagen 6" descr="The image appears to be a scatter plot or matrix of values, possibly showing correlation coefficients (CC) and root mean square error (RMSE) for different pairs of variables, with some negative values and others positive. It seems to include actual and predicted values for some metric, possibly temperature or concentration, given the presence of terms like 'Ag', 'Acmb', and 'Ta'.&#10;&#10;El contenido generado por IA puede ser incorrecto.">
            <a:extLst>
              <a:ext uri="{FF2B5EF4-FFF2-40B4-BE49-F238E27FC236}">
                <a16:creationId xmlns:a16="http://schemas.microsoft.com/office/drawing/2014/main" id="{3555F07F-F99A-BDC6-D186-2A50823790A0}"/>
              </a:ext>
            </a:extLst>
          </p:cNvPr>
          <p:cNvPicPr>
            <a:picLocks noChangeAspect="1"/>
          </p:cNvPicPr>
          <p:nvPr/>
        </p:nvPicPr>
        <p:blipFill>
          <a:blip r:embed="rId2"/>
          <a:stretch>
            <a:fillRect/>
          </a:stretch>
        </p:blipFill>
        <p:spPr>
          <a:xfrm>
            <a:off x="6396072" y="3430087"/>
            <a:ext cx="2105266" cy="1545370"/>
          </a:xfrm>
          <a:prstGeom prst="rect">
            <a:avLst/>
          </a:prstGeom>
        </p:spPr>
      </p:pic>
      <p:pic>
        <p:nvPicPr>
          <p:cNvPr id="9" name="Imagen 8" descr="The image depicts a series of graphs or charts with various numerical values, likely representing different data points or statistical measures for multiple categories or variables.&#10;&#10;El contenido generado por IA puede ser incorrecto.">
            <a:extLst>
              <a:ext uri="{FF2B5EF4-FFF2-40B4-BE49-F238E27FC236}">
                <a16:creationId xmlns:a16="http://schemas.microsoft.com/office/drawing/2014/main" id="{110A10BF-CD29-19B9-2741-FB83EF84D4FC}"/>
              </a:ext>
            </a:extLst>
          </p:cNvPr>
          <p:cNvPicPr>
            <a:picLocks noChangeAspect="1"/>
          </p:cNvPicPr>
          <p:nvPr/>
        </p:nvPicPr>
        <p:blipFill>
          <a:blip r:embed="rId3"/>
          <a:stretch>
            <a:fillRect/>
          </a:stretch>
        </p:blipFill>
        <p:spPr>
          <a:xfrm>
            <a:off x="8812071" y="2712482"/>
            <a:ext cx="2018118" cy="2958561"/>
          </a:xfrm>
          <a:prstGeom prst="rect">
            <a:avLst/>
          </a:prstGeom>
        </p:spPr>
      </p:pic>
      <p:pic>
        <p:nvPicPr>
          <p:cNvPr id="15" name="Imagen 14" descr="The image appears to be a graph or chart displaying various numerical values and differences, possibly representing measurements or data points from an experiment or study.&#10;&#10;El contenido generado por IA puede ser incorrecto.">
            <a:extLst>
              <a:ext uri="{FF2B5EF4-FFF2-40B4-BE49-F238E27FC236}">
                <a16:creationId xmlns:a16="http://schemas.microsoft.com/office/drawing/2014/main" id="{76D223BA-ADB1-20F5-6ACF-18E9AD7E9369}"/>
              </a:ext>
            </a:extLst>
          </p:cNvPr>
          <p:cNvPicPr>
            <a:picLocks noChangeAspect="1"/>
          </p:cNvPicPr>
          <p:nvPr/>
        </p:nvPicPr>
        <p:blipFill>
          <a:blip r:embed="rId4"/>
          <a:stretch>
            <a:fillRect/>
          </a:stretch>
        </p:blipFill>
        <p:spPr>
          <a:xfrm>
            <a:off x="3791343" y="2712481"/>
            <a:ext cx="2018118" cy="2958561"/>
          </a:xfrm>
          <a:prstGeom prst="rect">
            <a:avLst/>
          </a:prstGeom>
        </p:spPr>
      </p:pic>
      <p:pic>
        <p:nvPicPr>
          <p:cNvPr id="19" name="Imagen 18" descr="The image appears to be a scatter plot or correlation matrix displaying relationships between various variables, such as predicted and actual values for elements like silver (Ag), temperature (Ta), and other unspecified variables (e.g., 'jea'). The data points are plotted with error metrics (CC and RMSE) indicating the correlation coefficient and root mean square error, respectively.&#10;&#10;El contenido generado por IA puede ser incorrecto.">
            <a:extLst>
              <a:ext uri="{FF2B5EF4-FFF2-40B4-BE49-F238E27FC236}">
                <a16:creationId xmlns:a16="http://schemas.microsoft.com/office/drawing/2014/main" id="{4000EF34-B117-6126-C0F7-CE96422B6F80}"/>
              </a:ext>
            </a:extLst>
          </p:cNvPr>
          <p:cNvPicPr>
            <a:picLocks noChangeAspect="1"/>
          </p:cNvPicPr>
          <p:nvPr/>
        </p:nvPicPr>
        <p:blipFill>
          <a:blip r:embed="rId5"/>
          <a:stretch>
            <a:fillRect/>
          </a:stretch>
        </p:blipFill>
        <p:spPr>
          <a:xfrm>
            <a:off x="1361811" y="3430087"/>
            <a:ext cx="2105266" cy="1545370"/>
          </a:xfrm>
          <a:prstGeom prst="rect">
            <a:avLst/>
          </a:prstGeom>
        </p:spPr>
      </p:pic>
      <p:grpSp>
        <p:nvGrpSpPr>
          <p:cNvPr id="4" name="Grupo 3">
            <a:extLst>
              <a:ext uri="{FF2B5EF4-FFF2-40B4-BE49-F238E27FC236}">
                <a16:creationId xmlns:a16="http://schemas.microsoft.com/office/drawing/2014/main" id="{3B4A8F37-8561-E915-C447-5522A9A4314E}"/>
              </a:ext>
            </a:extLst>
          </p:cNvPr>
          <p:cNvGrpSpPr/>
          <p:nvPr/>
        </p:nvGrpSpPr>
        <p:grpSpPr>
          <a:xfrm>
            <a:off x="11374697" y="6320431"/>
            <a:ext cx="854965" cy="477804"/>
            <a:chOff x="11374697" y="6320431"/>
            <a:chExt cx="854965" cy="477804"/>
          </a:xfrm>
        </p:grpSpPr>
        <p:sp>
          <p:nvSpPr>
            <p:cNvPr id="5" name="Rectángulo: esquinas redondeadas 4">
              <a:extLst>
                <a:ext uri="{FF2B5EF4-FFF2-40B4-BE49-F238E27FC236}">
                  <a16:creationId xmlns:a16="http://schemas.microsoft.com/office/drawing/2014/main" id="{970DE13C-FE5C-3244-EA9E-EFB7A329750D}"/>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8B130DD2-F96A-1082-AD69-CB313762E9C2}"/>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17/20</a:t>
              </a:r>
            </a:p>
          </p:txBody>
        </p:sp>
      </p:grpSp>
    </p:spTree>
    <p:extLst>
      <p:ext uri="{BB962C8B-B14F-4D97-AF65-F5344CB8AC3E}">
        <p14:creationId xmlns:p14="http://schemas.microsoft.com/office/powerpoint/2010/main" val="11838203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A35BD8-509C-5A8B-6587-1E62FA84338E}"/>
            </a:ext>
          </a:extLst>
        </p:cNvPr>
        <p:cNvGrpSpPr/>
        <p:nvPr/>
      </p:nvGrpSpPr>
      <p:grpSpPr>
        <a:xfrm>
          <a:off x="0" y="0"/>
          <a:ext cx="0" cy="0"/>
          <a:chOff x="0" y="0"/>
          <a:chExt cx="0" cy="0"/>
        </a:xfrm>
      </p:grpSpPr>
      <p:sp>
        <p:nvSpPr>
          <p:cNvPr id="11" name="Rectángulo: esquinas redondeadas 10">
            <a:extLst>
              <a:ext uri="{FF2B5EF4-FFF2-40B4-BE49-F238E27FC236}">
                <a16:creationId xmlns:a16="http://schemas.microsoft.com/office/drawing/2014/main" id="{EA3531F7-09E6-A852-1D97-DB082905A124}"/>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28EFC51A-0439-26E5-1506-6430891598DC}"/>
              </a:ext>
            </a:extLst>
          </p:cNvPr>
          <p:cNvSpPr>
            <a:spLocks noGrp="1"/>
          </p:cNvSpPr>
          <p:nvPr>
            <p:ph type="title"/>
          </p:nvPr>
        </p:nvSpPr>
        <p:spPr/>
        <p:txBody>
          <a:bodyPr/>
          <a:lstStyle/>
          <a:p>
            <a:r>
              <a:rPr lang="es-ES" dirty="0" err="1">
                <a:solidFill>
                  <a:schemeClr val="bg1"/>
                </a:solidFill>
              </a:rPr>
              <a:t>Preliminary</a:t>
            </a:r>
            <a:r>
              <a:rPr lang="es-ES" dirty="0">
                <a:solidFill>
                  <a:schemeClr val="bg1"/>
                </a:solidFill>
              </a:rPr>
              <a:t> </a:t>
            </a:r>
            <a:r>
              <a:rPr lang="es-ES" dirty="0" err="1">
                <a:solidFill>
                  <a:schemeClr val="bg1"/>
                </a:solidFill>
              </a:rPr>
              <a:t>results</a:t>
            </a:r>
            <a:r>
              <a:rPr lang="es-ES" dirty="0">
                <a:solidFill>
                  <a:schemeClr val="bg1"/>
                </a:solidFill>
              </a:rPr>
              <a:t> …</a:t>
            </a:r>
          </a:p>
        </p:txBody>
      </p:sp>
      <p:grpSp>
        <p:nvGrpSpPr>
          <p:cNvPr id="28" name="Grupo 27">
            <a:extLst>
              <a:ext uri="{FF2B5EF4-FFF2-40B4-BE49-F238E27FC236}">
                <a16:creationId xmlns:a16="http://schemas.microsoft.com/office/drawing/2014/main" id="{EC95B32A-E132-3333-6A7B-00BC4AA4168B}"/>
              </a:ext>
            </a:extLst>
          </p:cNvPr>
          <p:cNvGrpSpPr/>
          <p:nvPr/>
        </p:nvGrpSpPr>
        <p:grpSpPr>
          <a:xfrm>
            <a:off x="1075272" y="2835902"/>
            <a:ext cx="10041455" cy="2985181"/>
            <a:chOff x="1037428" y="2142631"/>
            <a:chExt cx="10041455" cy="2985181"/>
          </a:xfrm>
        </p:grpSpPr>
        <p:pic>
          <p:nvPicPr>
            <p:cNvPr id="4" name="Imagen 3" descr="The image appears to be a series of colored circles, each labeled with numerical values, possibly representing data points or measurements on a graph or chart.&#10;&#10;El contenido generado por IA puede ser incorrecto.">
              <a:extLst>
                <a:ext uri="{FF2B5EF4-FFF2-40B4-BE49-F238E27FC236}">
                  <a16:creationId xmlns:a16="http://schemas.microsoft.com/office/drawing/2014/main" id="{467BF372-06CB-9413-6FF9-D1A88DFE6B2C}"/>
                </a:ext>
              </a:extLst>
            </p:cNvPr>
            <p:cNvPicPr>
              <a:picLocks noChangeAspect="1"/>
            </p:cNvPicPr>
            <p:nvPr/>
          </p:nvPicPr>
          <p:blipFill>
            <a:blip r:embed="rId2"/>
            <a:stretch>
              <a:fillRect/>
            </a:stretch>
          </p:blipFill>
          <p:spPr>
            <a:xfrm>
              <a:off x="1136418" y="2688160"/>
              <a:ext cx="4863353" cy="2263067"/>
            </a:xfrm>
            <a:prstGeom prst="rect">
              <a:avLst/>
            </a:prstGeom>
          </p:spPr>
        </p:pic>
        <p:pic>
          <p:nvPicPr>
            <p:cNvPr id="6" name="Imagen 5" descr="KCMB&#10;&#10;El contenido generado por IA puede ser incorrecto.">
              <a:extLst>
                <a:ext uri="{FF2B5EF4-FFF2-40B4-BE49-F238E27FC236}">
                  <a16:creationId xmlns:a16="http://schemas.microsoft.com/office/drawing/2014/main" id="{A01CE675-626D-D4DA-3FB4-8C819567C0EA}"/>
                </a:ext>
              </a:extLst>
            </p:cNvPr>
            <p:cNvPicPr>
              <a:picLocks noChangeAspect="1"/>
            </p:cNvPicPr>
            <p:nvPr/>
          </p:nvPicPr>
          <p:blipFill>
            <a:blip r:embed="rId3"/>
            <a:stretch>
              <a:fillRect/>
            </a:stretch>
          </p:blipFill>
          <p:spPr>
            <a:xfrm>
              <a:off x="6174687" y="2688160"/>
              <a:ext cx="4863354" cy="2263068"/>
            </a:xfrm>
            <a:prstGeom prst="rect">
              <a:avLst/>
            </a:prstGeom>
          </p:spPr>
        </p:pic>
        <p:sp>
          <p:nvSpPr>
            <p:cNvPr id="8" name="Rectángulo 7">
              <a:extLst>
                <a:ext uri="{FF2B5EF4-FFF2-40B4-BE49-F238E27FC236}">
                  <a16:creationId xmlns:a16="http://schemas.microsoft.com/office/drawing/2014/main" id="{53A867C5-CA34-A5FB-042E-AEB429DEE501}"/>
                </a:ext>
              </a:extLst>
            </p:cNvPr>
            <p:cNvSpPr/>
            <p:nvPr/>
          </p:nvSpPr>
          <p:spPr>
            <a:xfrm>
              <a:off x="1037428" y="2142631"/>
              <a:ext cx="10041455" cy="2985181"/>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6D1162EE-AF4A-BF76-CA9E-1002DCE788DA}"/>
                </a:ext>
              </a:extLst>
            </p:cNvPr>
            <p:cNvSpPr/>
            <p:nvPr/>
          </p:nvSpPr>
          <p:spPr>
            <a:xfrm>
              <a:off x="6064923" y="2142632"/>
              <a:ext cx="5007192"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B </a:t>
              </a:r>
              <a:r>
                <a:rPr lang="es-ES" sz="2000" b="1" dirty="0" err="1">
                  <a:solidFill>
                    <a:schemeClr val="bg1"/>
                  </a:solidFill>
                </a:rPr>
                <a:t>mode</a:t>
              </a:r>
              <a:endParaRPr lang="es-ES" sz="2000" b="1" dirty="0">
                <a:solidFill>
                  <a:schemeClr val="bg1"/>
                </a:solidFill>
              </a:endParaRPr>
            </a:p>
          </p:txBody>
        </p:sp>
        <p:sp>
          <p:nvSpPr>
            <p:cNvPr id="17" name="Rectángulo 16">
              <a:extLst>
                <a:ext uri="{FF2B5EF4-FFF2-40B4-BE49-F238E27FC236}">
                  <a16:creationId xmlns:a16="http://schemas.microsoft.com/office/drawing/2014/main" id="{BA012DBC-08E4-F5F7-3ECF-7119EA1F67F5}"/>
                </a:ext>
              </a:extLst>
            </p:cNvPr>
            <p:cNvSpPr/>
            <p:nvPr/>
          </p:nvSpPr>
          <p:spPr>
            <a:xfrm>
              <a:off x="1050963" y="2142632"/>
              <a:ext cx="5007192"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E </a:t>
              </a:r>
              <a:r>
                <a:rPr lang="es-ES" sz="2000" b="1" dirty="0" err="1">
                  <a:solidFill>
                    <a:schemeClr val="bg1"/>
                  </a:solidFill>
                </a:rPr>
                <a:t>mode</a:t>
              </a:r>
              <a:endParaRPr lang="es-ES" sz="2000" b="1" dirty="0">
                <a:solidFill>
                  <a:schemeClr val="bg1"/>
                </a:solidFill>
              </a:endParaRPr>
            </a:p>
          </p:txBody>
        </p:sp>
        <p:cxnSp>
          <p:nvCxnSpPr>
            <p:cNvPr id="21" name="Conector recto 20">
              <a:extLst>
                <a:ext uri="{FF2B5EF4-FFF2-40B4-BE49-F238E27FC236}">
                  <a16:creationId xmlns:a16="http://schemas.microsoft.com/office/drawing/2014/main" id="{7101D571-3403-6EE2-26CB-AA3E8D355CAF}"/>
                </a:ext>
              </a:extLst>
            </p:cNvPr>
            <p:cNvCxnSpPr>
              <a:cxnSpLocks/>
            </p:cNvCxnSpPr>
            <p:nvPr/>
          </p:nvCxnSpPr>
          <p:spPr>
            <a:xfrm>
              <a:off x="6096000" y="2211294"/>
              <a:ext cx="15538" cy="2916518"/>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grpSp>
      <p:sp>
        <p:nvSpPr>
          <p:cNvPr id="29" name="Marcador de contenido 2">
            <a:extLst>
              <a:ext uri="{FF2B5EF4-FFF2-40B4-BE49-F238E27FC236}">
                <a16:creationId xmlns:a16="http://schemas.microsoft.com/office/drawing/2014/main" id="{E4D6E151-2EBF-8534-A6BD-4E9C3B49201A}"/>
              </a:ext>
            </a:extLst>
          </p:cNvPr>
          <p:cNvSpPr txBox="1">
            <a:spLocks/>
          </p:cNvSpPr>
          <p:nvPr/>
        </p:nvSpPr>
        <p:spPr>
          <a:xfrm>
            <a:off x="844967" y="1950931"/>
            <a:ext cx="10515600" cy="6247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err="1"/>
              <a:t>Recovered</a:t>
            </a:r>
            <a:r>
              <a:rPr lang="es-ES" dirty="0"/>
              <a:t> </a:t>
            </a:r>
            <a:r>
              <a:rPr lang="es-ES" dirty="0" err="1"/>
              <a:t>merged</a:t>
            </a:r>
            <a:r>
              <a:rPr lang="es-ES" dirty="0"/>
              <a:t> </a:t>
            </a:r>
            <a:r>
              <a:rPr lang="es-ES" b="1" dirty="0" err="1"/>
              <a:t>maps</a:t>
            </a:r>
            <a:r>
              <a:rPr lang="es-ES" dirty="0"/>
              <a:t> </a:t>
            </a:r>
            <a:r>
              <a:rPr lang="es-ES" dirty="0" err="1"/>
              <a:t>with</a:t>
            </a:r>
            <a:r>
              <a:rPr lang="es-ES" dirty="0"/>
              <a:t> </a:t>
            </a:r>
            <a:r>
              <a:rPr lang="es-ES" dirty="0" err="1"/>
              <a:t>the</a:t>
            </a:r>
            <a:r>
              <a:rPr lang="es-ES" dirty="0"/>
              <a:t> NN. </a:t>
            </a:r>
          </a:p>
        </p:txBody>
      </p:sp>
      <p:grpSp>
        <p:nvGrpSpPr>
          <p:cNvPr id="5" name="Grupo 4">
            <a:extLst>
              <a:ext uri="{FF2B5EF4-FFF2-40B4-BE49-F238E27FC236}">
                <a16:creationId xmlns:a16="http://schemas.microsoft.com/office/drawing/2014/main" id="{7304E20A-3BB6-B500-F804-C7E68F2AEC36}"/>
              </a:ext>
            </a:extLst>
          </p:cNvPr>
          <p:cNvGrpSpPr/>
          <p:nvPr/>
        </p:nvGrpSpPr>
        <p:grpSpPr>
          <a:xfrm>
            <a:off x="11374697" y="6320431"/>
            <a:ext cx="854965" cy="477804"/>
            <a:chOff x="11374697" y="6320431"/>
            <a:chExt cx="854965" cy="477804"/>
          </a:xfrm>
        </p:grpSpPr>
        <p:sp>
          <p:nvSpPr>
            <p:cNvPr id="7" name="Rectángulo: esquinas redondeadas 6">
              <a:extLst>
                <a:ext uri="{FF2B5EF4-FFF2-40B4-BE49-F238E27FC236}">
                  <a16:creationId xmlns:a16="http://schemas.microsoft.com/office/drawing/2014/main" id="{228E1D46-DFB9-FE23-28A9-6B567F564175}"/>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00C9E8A2-C2C8-0A71-9A11-12120C292B72}"/>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18/20</a:t>
              </a:r>
            </a:p>
          </p:txBody>
        </p:sp>
      </p:grpSp>
    </p:spTree>
    <p:extLst>
      <p:ext uri="{BB962C8B-B14F-4D97-AF65-F5344CB8AC3E}">
        <p14:creationId xmlns:p14="http://schemas.microsoft.com/office/powerpoint/2010/main" val="4249691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F3C428-E035-3441-226E-B1C1668FAA5E}"/>
            </a:ext>
          </a:extLst>
        </p:cNvPr>
        <p:cNvGrpSpPr/>
        <p:nvPr/>
      </p:nvGrpSpPr>
      <p:grpSpPr>
        <a:xfrm>
          <a:off x="0" y="0"/>
          <a:ext cx="0" cy="0"/>
          <a:chOff x="0" y="0"/>
          <a:chExt cx="0" cy="0"/>
        </a:xfrm>
      </p:grpSpPr>
      <p:sp>
        <p:nvSpPr>
          <p:cNvPr id="23" name="Rectángulo: esquinas redondeadas 22">
            <a:extLst>
              <a:ext uri="{FF2B5EF4-FFF2-40B4-BE49-F238E27FC236}">
                <a16:creationId xmlns:a16="http://schemas.microsoft.com/office/drawing/2014/main" id="{171C62E2-9004-660B-B720-27220EB43377}"/>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AA05C827-8A1F-F8D7-2123-E3C00B8B4C9D}"/>
              </a:ext>
            </a:extLst>
          </p:cNvPr>
          <p:cNvSpPr>
            <a:spLocks noGrp="1"/>
          </p:cNvSpPr>
          <p:nvPr>
            <p:ph type="title"/>
          </p:nvPr>
        </p:nvSpPr>
        <p:spPr/>
        <p:txBody>
          <a:bodyPr/>
          <a:lstStyle/>
          <a:p>
            <a:r>
              <a:rPr lang="es-ES" dirty="0" err="1">
                <a:solidFill>
                  <a:schemeClr val="bg1"/>
                </a:solidFill>
              </a:rPr>
              <a:t>Preliminary</a:t>
            </a:r>
            <a:r>
              <a:rPr lang="es-ES" dirty="0">
                <a:solidFill>
                  <a:schemeClr val="bg1"/>
                </a:solidFill>
              </a:rPr>
              <a:t> </a:t>
            </a:r>
            <a:r>
              <a:rPr lang="es-ES" dirty="0" err="1">
                <a:solidFill>
                  <a:schemeClr val="bg1"/>
                </a:solidFill>
              </a:rPr>
              <a:t>results</a:t>
            </a:r>
            <a:r>
              <a:rPr lang="es-ES" dirty="0">
                <a:solidFill>
                  <a:schemeClr val="bg1"/>
                </a:solidFill>
              </a:rPr>
              <a:t> …</a:t>
            </a:r>
          </a:p>
        </p:txBody>
      </p:sp>
      <p:grpSp>
        <p:nvGrpSpPr>
          <p:cNvPr id="28" name="Grupo 27">
            <a:extLst>
              <a:ext uri="{FF2B5EF4-FFF2-40B4-BE49-F238E27FC236}">
                <a16:creationId xmlns:a16="http://schemas.microsoft.com/office/drawing/2014/main" id="{2EAE2C29-E3E3-0E7F-5981-46A929BC71F5}"/>
              </a:ext>
            </a:extLst>
          </p:cNvPr>
          <p:cNvGrpSpPr/>
          <p:nvPr/>
        </p:nvGrpSpPr>
        <p:grpSpPr>
          <a:xfrm>
            <a:off x="1082041" y="3074961"/>
            <a:ext cx="10041455" cy="3331816"/>
            <a:chOff x="1037428" y="2142631"/>
            <a:chExt cx="10041455" cy="2985181"/>
          </a:xfrm>
        </p:grpSpPr>
        <p:sp>
          <p:nvSpPr>
            <p:cNvPr id="8" name="Rectángulo 7">
              <a:extLst>
                <a:ext uri="{FF2B5EF4-FFF2-40B4-BE49-F238E27FC236}">
                  <a16:creationId xmlns:a16="http://schemas.microsoft.com/office/drawing/2014/main" id="{F21CF1F6-3E5E-5348-4F2A-27D924A4AA46}"/>
                </a:ext>
              </a:extLst>
            </p:cNvPr>
            <p:cNvSpPr/>
            <p:nvPr/>
          </p:nvSpPr>
          <p:spPr>
            <a:xfrm>
              <a:off x="1037428" y="2142631"/>
              <a:ext cx="10041455" cy="2985181"/>
            </a:xfrm>
            <a:prstGeom prst="rect">
              <a:avLst/>
            </a:prstGeom>
            <a:noFill/>
            <a:ln w="28575">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83A50B6D-F091-92D6-EC4D-6F66B9DE8748}"/>
                </a:ext>
              </a:extLst>
            </p:cNvPr>
            <p:cNvSpPr/>
            <p:nvPr/>
          </p:nvSpPr>
          <p:spPr>
            <a:xfrm>
              <a:off x="6064923" y="2142632"/>
              <a:ext cx="5007192"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Mask</a:t>
              </a:r>
            </a:p>
          </p:txBody>
        </p:sp>
        <p:sp>
          <p:nvSpPr>
            <p:cNvPr id="17" name="Rectángulo 16">
              <a:extLst>
                <a:ext uri="{FF2B5EF4-FFF2-40B4-BE49-F238E27FC236}">
                  <a16:creationId xmlns:a16="http://schemas.microsoft.com/office/drawing/2014/main" id="{1E3D0CB0-E6FA-B405-2BD4-4082DCED3FA6}"/>
                </a:ext>
              </a:extLst>
            </p:cNvPr>
            <p:cNvSpPr/>
            <p:nvPr/>
          </p:nvSpPr>
          <p:spPr>
            <a:xfrm>
              <a:off x="1050963" y="2142632"/>
              <a:ext cx="5007192" cy="368942"/>
            </a:xfrm>
            <a:prstGeom prst="rect">
              <a:avLst/>
            </a:prstGeom>
            <a:solidFill>
              <a:srgbClr val="18263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2000" b="1" dirty="0">
                  <a:solidFill>
                    <a:schemeClr val="bg1"/>
                  </a:solidFill>
                </a:rPr>
                <a:t>No </a:t>
              </a:r>
              <a:r>
                <a:rPr lang="es-ES" sz="2000" b="1" dirty="0" err="1">
                  <a:solidFill>
                    <a:schemeClr val="bg1"/>
                  </a:solidFill>
                </a:rPr>
                <a:t>mask</a:t>
              </a:r>
              <a:endParaRPr lang="es-ES" sz="2000" b="1" dirty="0">
                <a:solidFill>
                  <a:schemeClr val="bg1"/>
                </a:solidFill>
              </a:endParaRPr>
            </a:p>
          </p:txBody>
        </p:sp>
        <p:cxnSp>
          <p:nvCxnSpPr>
            <p:cNvPr id="21" name="Conector recto 20">
              <a:extLst>
                <a:ext uri="{FF2B5EF4-FFF2-40B4-BE49-F238E27FC236}">
                  <a16:creationId xmlns:a16="http://schemas.microsoft.com/office/drawing/2014/main" id="{53844B5D-4975-4CB3-B125-2EC5961AF5C0}"/>
                </a:ext>
              </a:extLst>
            </p:cNvPr>
            <p:cNvCxnSpPr>
              <a:cxnSpLocks/>
            </p:cNvCxnSpPr>
            <p:nvPr/>
          </p:nvCxnSpPr>
          <p:spPr>
            <a:xfrm>
              <a:off x="6096000" y="2211294"/>
              <a:ext cx="15538" cy="2916518"/>
            </a:xfrm>
            <a:prstGeom prst="line">
              <a:avLst/>
            </a:prstGeom>
            <a:ln w="28575">
              <a:solidFill>
                <a:srgbClr val="182638"/>
              </a:solidFill>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9" name="Marcador de contenido 2">
                <a:extLst>
                  <a:ext uri="{FF2B5EF4-FFF2-40B4-BE49-F238E27FC236}">
                    <a16:creationId xmlns:a16="http://schemas.microsoft.com/office/drawing/2014/main" id="{2A26D631-4B7D-B164-5BBE-0083801363E4}"/>
                  </a:ext>
                </a:extLst>
              </p:cNvPr>
              <p:cNvSpPr txBox="1">
                <a:spLocks/>
              </p:cNvSpPr>
              <p:nvPr/>
            </p:nvSpPr>
            <p:spPr>
              <a:xfrm>
                <a:off x="838200" y="2073327"/>
                <a:ext cx="7997036" cy="6247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b="1" dirty="0"/>
                  <a:t>Recovered</a:t>
                </a:r>
                <a:r>
                  <a:rPr lang="es-ES" dirty="0"/>
                  <a:t> </a:t>
                </a:r>
                <a:r>
                  <a:rPr lang="es-ES" b="1" dirty="0" err="1"/>
                  <a:t>power</a:t>
                </a:r>
                <a:r>
                  <a:rPr lang="es-ES" b="1" dirty="0"/>
                  <a:t> </a:t>
                </a:r>
                <a:r>
                  <a:rPr lang="es-ES" b="1" dirty="0" err="1"/>
                  <a:t>spectra</a:t>
                </a:r>
                <a:r>
                  <a:rPr lang="es-ES" b="1" dirty="0"/>
                  <a:t> </a:t>
                </a:r>
                <a:r>
                  <a:rPr lang="es-ES" dirty="0"/>
                  <a:t>and </a:t>
                </a:r>
                <a:r>
                  <a:rPr lang="es-ES" dirty="0" err="1"/>
                  <a:t>estimated</a:t>
                </a:r>
                <a:r>
                  <a:rPr lang="es-ES" dirty="0"/>
                  <a:t> </a:t>
                </a:r>
                <a14:m>
                  <m:oMath xmlns:m="http://schemas.openxmlformats.org/officeDocument/2006/math">
                    <m:r>
                      <a:rPr lang="es-ES" b="0" i="1" smtClean="0">
                        <a:latin typeface="Cambria Math" panose="02040503050406030204" pitchFamily="18" charset="0"/>
                      </a:rPr>
                      <m:t>𝑟</m:t>
                    </m:r>
                  </m:oMath>
                </a14:m>
                <a:r>
                  <a:rPr lang="es-ES" dirty="0"/>
                  <a:t> </a:t>
                </a:r>
                <a:r>
                  <a:rPr lang="es-ES" dirty="0" err="1"/>
                  <a:t>values</a:t>
                </a:r>
                <a:r>
                  <a:rPr lang="es-ES" dirty="0"/>
                  <a:t>.</a:t>
                </a:r>
              </a:p>
            </p:txBody>
          </p:sp>
        </mc:Choice>
        <mc:Fallback xmlns="">
          <p:sp>
            <p:nvSpPr>
              <p:cNvPr id="29" name="Marcador de contenido 2">
                <a:extLst>
                  <a:ext uri="{FF2B5EF4-FFF2-40B4-BE49-F238E27FC236}">
                    <a16:creationId xmlns:a16="http://schemas.microsoft.com/office/drawing/2014/main" id="{2A26D631-4B7D-B164-5BBE-0083801363E4}"/>
                  </a:ext>
                </a:extLst>
              </p:cNvPr>
              <p:cNvSpPr txBox="1">
                <a:spLocks noRot="1" noChangeAspect="1" noMove="1" noResize="1" noEditPoints="1" noAdjustHandles="1" noChangeArrowheads="1" noChangeShapeType="1" noTextEdit="1"/>
              </p:cNvSpPr>
              <p:nvPr/>
            </p:nvSpPr>
            <p:spPr>
              <a:xfrm>
                <a:off x="838200" y="2073327"/>
                <a:ext cx="7997036" cy="624728"/>
              </a:xfrm>
              <a:prstGeom prst="rect">
                <a:avLst/>
              </a:prstGeom>
              <a:blipFill>
                <a:blip r:embed="rId2"/>
                <a:stretch>
                  <a:fillRect l="-1602" t="-16505" r="-1373" b="-2913"/>
                </a:stretch>
              </a:blipFill>
            </p:spPr>
            <p:txBody>
              <a:bodyPr/>
              <a:lstStyle/>
              <a:p>
                <a:r>
                  <a:rPr lang="es-ES">
                    <a:noFill/>
                  </a:rPr>
                  <a:t> </a:t>
                </a:r>
              </a:p>
            </p:txBody>
          </p:sp>
        </mc:Fallback>
      </mc:AlternateContent>
      <p:pic>
        <p:nvPicPr>
          <p:cNvPr id="5" name="Imagen 4">
            <a:extLst>
              <a:ext uri="{FF2B5EF4-FFF2-40B4-BE49-F238E27FC236}">
                <a16:creationId xmlns:a16="http://schemas.microsoft.com/office/drawing/2014/main" id="{D3D41441-E5F6-6F6E-9B6B-213D930254D7}"/>
              </a:ext>
            </a:extLst>
          </p:cNvPr>
          <p:cNvPicPr>
            <a:picLocks noChangeAspect="1"/>
          </p:cNvPicPr>
          <p:nvPr/>
        </p:nvPicPr>
        <p:blipFill>
          <a:blip r:embed="rId3"/>
          <a:stretch>
            <a:fillRect/>
          </a:stretch>
        </p:blipFill>
        <p:spPr>
          <a:xfrm>
            <a:off x="1711406" y="3578334"/>
            <a:ext cx="3799842" cy="2374901"/>
          </a:xfrm>
          <a:prstGeom prst="rect">
            <a:avLst/>
          </a:prstGeom>
        </p:spPr>
      </p:pic>
      <p:pic>
        <p:nvPicPr>
          <p:cNvPr id="9" name="Imagen 8" descr="The provided text seems to be a list of numerical values, possibly representing data points or measurements, with some repeated values. However, without a visual context or additional information, it's difficult to describe an image. If you have an image you need described, please provide it or describe it for me.&#10;&#10;El contenido generado por IA puede ser incorrecto.">
            <a:extLst>
              <a:ext uri="{FF2B5EF4-FFF2-40B4-BE49-F238E27FC236}">
                <a16:creationId xmlns:a16="http://schemas.microsoft.com/office/drawing/2014/main" id="{BB52A839-6859-154D-07D3-8546E35756B9}"/>
              </a:ext>
            </a:extLst>
          </p:cNvPr>
          <p:cNvPicPr>
            <a:picLocks noChangeAspect="1"/>
          </p:cNvPicPr>
          <p:nvPr/>
        </p:nvPicPr>
        <p:blipFill>
          <a:blip r:embed="rId4"/>
          <a:stretch>
            <a:fillRect/>
          </a:stretch>
        </p:blipFill>
        <p:spPr>
          <a:xfrm>
            <a:off x="6691392" y="3578334"/>
            <a:ext cx="3799842" cy="2374901"/>
          </a:xfrm>
          <a:prstGeom prst="rect">
            <a:avLst/>
          </a:prstGeom>
        </p:spPr>
      </p:pic>
      <mc:AlternateContent xmlns:mc="http://schemas.openxmlformats.org/markup-compatibility/2006" xmlns:a14="http://schemas.microsoft.com/office/drawing/2010/main">
        <mc:Choice Requires="a14">
          <p:graphicFrame>
            <p:nvGraphicFramePr>
              <p:cNvPr id="11" name="Tabla 10">
                <a:extLst>
                  <a:ext uri="{FF2B5EF4-FFF2-40B4-BE49-F238E27FC236}">
                    <a16:creationId xmlns:a16="http://schemas.microsoft.com/office/drawing/2014/main" id="{13C39039-D19B-BE33-5ABF-ADEBF009A066}"/>
                  </a:ext>
                </a:extLst>
              </p:cNvPr>
              <p:cNvGraphicFramePr>
                <a:graphicFrameLocks noGrp="1"/>
              </p:cNvGraphicFramePr>
              <p:nvPr>
                <p:extLst>
                  <p:ext uri="{D42A27DB-BD31-4B8C-83A1-F6EECF244321}">
                    <p14:modId xmlns:p14="http://schemas.microsoft.com/office/powerpoint/2010/main" val="1654445307"/>
                  </p:ext>
                </p:extLst>
              </p:nvPr>
            </p:nvGraphicFramePr>
            <p:xfrm>
              <a:off x="3783055" y="6019296"/>
              <a:ext cx="2349500" cy="361950"/>
            </p:xfrm>
            <a:graphic>
              <a:graphicData uri="http://schemas.openxmlformats.org/drawingml/2006/table">
                <a:tbl>
                  <a:tblPr>
                    <a:tableStyleId>{F5AB1C69-6EDB-4FF4-983F-18BD219EF322}</a:tableStyleId>
                  </a:tblPr>
                  <a:tblGrid>
                    <a:gridCol w="1066800">
                      <a:extLst>
                        <a:ext uri="{9D8B030D-6E8A-4147-A177-3AD203B41FA5}">
                          <a16:colId xmlns:a16="http://schemas.microsoft.com/office/drawing/2014/main" val="1121041359"/>
                        </a:ext>
                      </a:extLst>
                    </a:gridCol>
                    <a:gridCol w="1282700">
                      <a:extLst>
                        <a:ext uri="{9D8B030D-6E8A-4147-A177-3AD203B41FA5}">
                          <a16:colId xmlns:a16="http://schemas.microsoft.com/office/drawing/2014/main" val="1602885354"/>
                        </a:ext>
                      </a:extLst>
                    </a:gridCol>
                  </a:tblGrid>
                  <a:tr h="180975">
                    <a:tc>
                      <a:txBody>
                        <a:bodyPr/>
                        <a:lstStyle/>
                        <a:p>
                          <a:pPr algn="ctr" fontAlgn="ctr">
                            <a:buNone/>
                          </a:pPr>
                          <a14:m>
                            <m:oMathPara xmlns:m="http://schemas.openxmlformats.org/officeDocument/2006/math">
                              <m:oMathParaPr>
                                <m:jc m:val="centerGroup"/>
                              </m:oMathParaPr>
                              <m:oMath xmlns:m="http://schemas.openxmlformats.org/officeDocument/2006/math">
                                <m:sSub>
                                  <m:sSubPr>
                                    <m:ctrlPr>
                                      <a:rPr lang="es-ES" sz="1100" b="1" i="1" u="none" strike="noStrike" smtClean="0">
                                        <a:solidFill>
                                          <a:srgbClr val="000000"/>
                                        </a:solidFill>
                                        <a:effectLst/>
                                        <a:latin typeface="Cambria Math" panose="02040503050406030204" pitchFamily="18" charset="0"/>
                                      </a:rPr>
                                    </m:ctrlPr>
                                  </m:sSubPr>
                                  <m:e>
                                    <m:r>
                                      <a:rPr lang="es-ES" sz="1100" b="1" u="none" strike="noStrike" smtClean="0">
                                        <a:solidFill>
                                          <a:srgbClr val="000000"/>
                                        </a:solidFill>
                                        <a:effectLst/>
                                        <a:latin typeface="Cambria Math" panose="02040503050406030204" pitchFamily="18" charset="0"/>
                                      </a:rPr>
                                      <m:t>𝒓</m:t>
                                    </m:r>
                                  </m:e>
                                  <m:sub>
                                    <m:r>
                                      <a:rPr lang="es-ES" sz="1100" b="1" u="none" strike="noStrike" smtClean="0">
                                        <a:solidFill>
                                          <a:srgbClr val="000000"/>
                                        </a:solidFill>
                                        <a:effectLst/>
                                        <a:latin typeface="Cambria Math" panose="02040503050406030204" pitchFamily="18" charset="0"/>
                                      </a:rPr>
                                      <m:t>𝑬</m:t>
                                    </m:r>
                                  </m:sub>
                                </m:sSub>
                              </m:oMath>
                            </m:oMathPara>
                          </a14:m>
                          <a:endParaRPr lang="es-ES" sz="1100" b="1"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tc>
                      <a:txBody>
                        <a:bodyPr/>
                        <a:lstStyle/>
                        <a:p>
                          <a:pPr algn="ctr" fontAlgn="ctr">
                            <a:buNone/>
                          </a:pPr>
                          <a14:m>
                            <m:oMathPara xmlns:m="http://schemas.openxmlformats.org/officeDocument/2006/math">
                              <m:oMathParaPr>
                                <m:jc m:val="centerGroup"/>
                              </m:oMathParaPr>
                              <m:oMath xmlns:m="http://schemas.openxmlformats.org/officeDocument/2006/math">
                                <m:sSub>
                                  <m:sSubPr>
                                    <m:ctrlPr>
                                      <a:rPr lang="es-ES" sz="1100" b="1" i="1" u="none" strike="noStrike" smtClean="0">
                                        <a:solidFill>
                                          <a:srgbClr val="000000"/>
                                        </a:solidFill>
                                        <a:effectLst/>
                                        <a:latin typeface="Cambria Math" panose="02040503050406030204" pitchFamily="18" charset="0"/>
                                      </a:rPr>
                                    </m:ctrlPr>
                                  </m:sSubPr>
                                  <m:e>
                                    <m:r>
                                      <a:rPr lang="es-ES" sz="1100" b="1" u="none" strike="noStrike" smtClean="0">
                                        <a:solidFill>
                                          <a:srgbClr val="000000"/>
                                        </a:solidFill>
                                        <a:effectLst/>
                                        <a:latin typeface="Cambria Math" panose="02040503050406030204" pitchFamily="18" charset="0"/>
                                      </a:rPr>
                                      <m:t>𝒓</m:t>
                                    </m:r>
                                  </m:e>
                                  <m:sub>
                                    <m:r>
                                      <a:rPr lang="es-ES" sz="1100" b="1" u="none" strike="noStrike" smtClean="0">
                                        <a:solidFill>
                                          <a:srgbClr val="000000"/>
                                        </a:solidFill>
                                        <a:effectLst/>
                                        <a:latin typeface="Cambria Math" panose="02040503050406030204" pitchFamily="18" charset="0"/>
                                      </a:rPr>
                                      <m:t>𝑩</m:t>
                                    </m:r>
                                  </m:sub>
                                </m:sSub>
                              </m:oMath>
                            </m:oMathPara>
                          </a14:m>
                          <a:endParaRPr lang="es-ES" sz="1100" b="1"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extLst>
                      <a:ext uri="{0D108BD9-81ED-4DB2-BD59-A6C34878D82A}">
                        <a16:rowId xmlns:a16="http://schemas.microsoft.com/office/drawing/2014/main" val="699028527"/>
                      </a:ext>
                    </a:extLst>
                  </a:tr>
                  <a:tr h="180975">
                    <a:tc>
                      <a:txBody>
                        <a:bodyPr/>
                        <a:lstStyle/>
                        <a:p>
                          <a:pPr algn="ctr" fontAlgn="ctr">
                            <a:buNone/>
                          </a:pPr>
                          <a:r>
                            <a:rPr lang="es-ES" sz="1100" u="none" strike="noStrike" dirty="0">
                              <a:effectLst/>
                            </a:rPr>
                            <a:t>-0.0568 ± 0.0179</a:t>
                          </a:r>
                          <a:endParaRPr lang="es-ES" sz="1100" b="0"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tc>
                      <a:txBody>
                        <a:bodyPr/>
                        <a:lstStyle/>
                        <a:p>
                          <a:pPr algn="ctr" fontAlgn="ctr">
                            <a:buNone/>
                          </a:pPr>
                          <a:r>
                            <a:rPr lang="es-ES" sz="1100" u="none" strike="noStrike" dirty="0">
                              <a:effectLst/>
                            </a:rPr>
                            <a:t>3.57E-05 ± 4.21E-05</a:t>
                          </a:r>
                          <a:endParaRPr lang="es-ES" sz="1100" b="0"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extLst>
                      <a:ext uri="{0D108BD9-81ED-4DB2-BD59-A6C34878D82A}">
                        <a16:rowId xmlns:a16="http://schemas.microsoft.com/office/drawing/2014/main" val="2768187391"/>
                      </a:ext>
                    </a:extLst>
                  </a:tr>
                </a:tbl>
              </a:graphicData>
            </a:graphic>
          </p:graphicFrame>
        </mc:Choice>
        <mc:Fallback xmlns="">
          <p:graphicFrame>
            <p:nvGraphicFramePr>
              <p:cNvPr id="11" name="Tabla 10">
                <a:extLst>
                  <a:ext uri="{FF2B5EF4-FFF2-40B4-BE49-F238E27FC236}">
                    <a16:creationId xmlns:a16="http://schemas.microsoft.com/office/drawing/2014/main" id="{13C39039-D19B-BE33-5ABF-ADEBF009A066}"/>
                  </a:ext>
                </a:extLst>
              </p:cNvPr>
              <p:cNvGraphicFramePr>
                <a:graphicFrameLocks noGrp="1"/>
              </p:cNvGraphicFramePr>
              <p:nvPr>
                <p:extLst>
                  <p:ext uri="{D42A27DB-BD31-4B8C-83A1-F6EECF244321}">
                    <p14:modId xmlns:p14="http://schemas.microsoft.com/office/powerpoint/2010/main" val="1654445307"/>
                  </p:ext>
                </p:extLst>
              </p:nvPr>
            </p:nvGraphicFramePr>
            <p:xfrm>
              <a:off x="3783055" y="6019296"/>
              <a:ext cx="2349500" cy="361950"/>
            </p:xfrm>
            <a:graphic>
              <a:graphicData uri="http://schemas.openxmlformats.org/drawingml/2006/table">
                <a:tbl>
                  <a:tblPr>
                    <a:tableStyleId>{F5AB1C69-6EDB-4FF4-983F-18BD219EF322}</a:tableStyleId>
                  </a:tblPr>
                  <a:tblGrid>
                    <a:gridCol w="1066800">
                      <a:extLst>
                        <a:ext uri="{9D8B030D-6E8A-4147-A177-3AD203B41FA5}">
                          <a16:colId xmlns:a16="http://schemas.microsoft.com/office/drawing/2014/main" val="1121041359"/>
                        </a:ext>
                      </a:extLst>
                    </a:gridCol>
                    <a:gridCol w="1282700">
                      <a:extLst>
                        <a:ext uri="{9D8B030D-6E8A-4147-A177-3AD203B41FA5}">
                          <a16:colId xmlns:a16="http://schemas.microsoft.com/office/drawing/2014/main" val="1602885354"/>
                        </a:ext>
                      </a:extLst>
                    </a:gridCol>
                  </a:tblGrid>
                  <a:tr h="180975">
                    <a:tc>
                      <a:txBody>
                        <a:bodyPr/>
                        <a:lstStyle/>
                        <a:p>
                          <a:endParaRPr lang="es-ES"/>
                        </a:p>
                      </a:txBody>
                      <a:tcPr marL="4763" marR="4763" marT="4763" marB="0" anchor="ctr">
                        <a:blipFill>
                          <a:blip r:embed="rId5"/>
                          <a:stretch>
                            <a:fillRect l="-571" t="-3333" r="-122286" b="-146667"/>
                          </a:stretch>
                        </a:blipFill>
                      </a:tcPr>
                    </a:tc>
                    <a:tc>
                      <a:txBody>
                        <a:bodyPr/>
                        <a:lstStyle/>
                        <a:p>
                          <a:endParaRPr lang="es-ES"/>
                        </a:p>
                      </a:txBody>
                      <a:tcPr marL="4763" marR="4763" marT="4763" marB="0" anchor="ctr">
                        <a:blipFill>
                          <a:blip r:embed="rId5"/>
                          <a:stretch>
                            <a:fillRect l="-83412" t="-3333" r="-1422" b="-146667"/>
                          </a:stretch>
                        </a:blipFill>
                      </a:tcPr>
                    </a:tc>
                    <a:extLst>
                      <a:ext uri="{0D108BD9-81ED-4DB2-BD59-A6C34878D82A}">
                        <a16:rowId xmlns:a16="http://schemas.microsoft.com/office/drawing/2014/main" val="699028527"/>
                      </a:ext>
                    </a:extLst>
                  </a:tr>
                  <a:tr h="180975">
                    <a:tc>
                      <a:txBody>
                        <a:bodyPr/>
                        <a:lstStyle/>
                        <a:p>
                          <a:pPr algn="ctr" fontAlgn="ctr">
                            <a:buNone/>
                          </a:pPr>
                          <a:r>
                            <a:rPr lang="es-ES" sz="1100" u="none" strike="noStrike" dirty="0">
                              <a:effectLst/>
                            </a:rPr>
                            <a:t>-0.0568 ± 0.0179</a:t>
                          </a:r>
                          <a:endParaRPr lang="es-ES" sz="1100" b="0"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tc>
                      <a:txBody>
                        <a:bodyPr/>
                        <a:lstStyle/>
                        <a:p>
                          <a:pPr algn="ctr" fontAlgn="ctr">
                            <a:buNone/>
                          </a:pPr>
                          <a:r>
                            <a:rPr lang="es-ES" sz="1100" u="none" strike="noStrike" dirty="0">
                              <a:effectLst/>
                            </a:rPr>
                            <a:t>3.57E-05 ± 4.21E-05</a:t>
                          </a:r>
                          <a:endParaRPr lang="es-ES" sz="1100" b="0"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extLst>
                      <a:ext uri="{0D108BD9-81ED-4DB2-BD59-A6C34878D82A}">
                        <a16:rowId xmlns:a16="http://schemas.microsoft.com/office/drawing/2014/main" val="2768187391"/>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12" name="Tabla 11">
                <a:extLst>
                  <a:ext uri="{FF2B5EF4-FFF2-40B4-BE49-F238E27FC236}">
                    <a16:creationId xmlns:a16="http://schemas.microsoft.com/office/drawing/2014/main" id="{4D35C20E-0D21-75DE-570B-55341C758CDB}"/>
                  </a:ext>
                </a:extLst>
              </p:cNvPr>
              <p:cNvGraphicFramePr>
                <a:graphicFrameLocks noGrp="1"/>
              </p:cNvGraphicFramePr>
              <p:nvPr>
                <p:extLst>
                  <p:ext uri="{D42A27DB-BD31-4B8C-83A1-F6EECF244321}">
                    <p14:modId xmlns:p14="http://schemas.microsoft.com/office/powerpoint/2010/main" val="2703292619"/>
                  </p:ext>
                </p:extLst>
              </p:nvPr>
            </p:nvGraphicFramePr>
            <p:xfrm>
              <a:off x="8732288" y="6019296"/>
              <a:ext cx="2374900" cy="361950"/>
            </p:xfrm>
            <a:graphic>
              <a:graphicData uri="http://schemas.openxmlformats.org/drawingml/2006/table">
                <a:tbl>
                  <a:tblPr>
                    <a:tableStyleId>{F5AB1C69-6EDB-4FF4-983F-18BD219EF322}</a:tableStyleId>
                  </a:tblPr>
                  <a:tblGrid>
                    <a:gridCol w="1079500">
                      <a:extLst>
                        <a:ext uri="{9D8B030D-6E8A-4147-A177-3AD203B41FA5}">
                          <a16:colId xmlns:a16="http://schemas.microsoft.com/office/drawing/2014/main" val="1980929134"/>
                        </a:ext>
                      </a:extLst>
                    </a:gridCol>
                    <a:gridCol w="1295400">
                      <a:extLst>
                        <a:ext uri="{9D8B030D-6E8A-4147-A177-3AD203B41FA5}">
                          <a16:colId xmlns:a16="http://schemas.microsoft.com/office/drawing/2014/main" val="915041912"/>
                        </a:ext>
                      </a:extLst>
                    </a:gridCol>
                  </a:tblGrid>
                  <a:tr h="180975">
                    <a:tc>
                      <a:txBody>
                        <a:bodyPr/>
                        <a:lstStyle/>
                        <a:p>
                          <a:pPr algn="ctr" fontAlgn="ctr">
                            <a:buNone/>
                          </a:pPr>
                          <a14:m>
                            <m:oMathPara xmlns:m="http://schemas.openxmlformats.org/officeDocument/2006/math">
                              <m:oMathParaPr>
                                <m:jc m:val="centerGroup"/>
                              </m:oMathParaPr>
                              <m:oMath xmlns:m="http://schemas.openxmlformats.org/officeDocument/2006/math">
                                <m:sSub>
                                  <m:sSubPr>
                                    <m:ctrlPr>
                                      <a:rPr lang="es-ES" sz="1100" b="1" i="1" u="none" strike="noStrike" smtClean="0">
                                        <a:solidFill>
                                          <a:srgbClr val="000000"/>
                                        </a:solidFill>
                                        <a:effectLst/>
                                        <a:latin typeface="Cambria Math" panose="02040503050406030204" pitchFamily="18" charset="0"/>
                                      </a:rPr>
                                    </m:ctrlPr>
                                  </m:sSubPr>
                                  <m:e>
                                    <m:r>
                                      <a:rPr lang="es-ES" sz="1100" b="1" u="none" strike="noStrike" smtClean="0">
                                        <a:solidFill>
                                          <a:srgbClr val="000000"/>
                                        </a:solidFill>
                                        <a:effectLst/>
                                        <a:latin typeface="Cambria Math" panose="02040503050406030204" pitchFamily="18" charset="0"/>
                                      </a:rPr>
                                      <m:t>𝒓</m:t>
                                    </m:r>
                                  </m:e>
                                  <m:sub>
                                    <m:r>
                                      <a:rPr lang="es-ES" sz="1100" b="1" u="none" strike="noStrike" smtClean="0">
                                        <a:solidFill>
                                          <a:srgbClr val="000000"/>
                                        </a:solidFill>
                                        <a:effectLst/>
                                        <a:latin typeface="Cambria Math" panose="02040503050406030204" pitchFamily="18" charset="0"/>
                                      </a:rPr>
                                      <m:t>𝑬</m:t>
                                    </m:r>
                                  </m:sub>
                                </m:sSub>
                              </m:oMath>
                            </m:oMathPara>
                          </a14:m>
                          <a:endParaRPr lang="es-ES" sz="1100" b="1"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tc>
                      <a:txBody>
                        <a:bodyPr/>
                        <a:lstStyle/>
                        <a:p>
                          <a:pPr algn="ctr" fontAlgn="ctr">
                            <a:buNone/>
                          </a:pPr>
                          <a14:m>
                            <m:oMathPara xmlns:m="http://schemas.openxmlformats.org/officeDocument/2006/math">
                              <m:oMathParaPr>
                                <m:jc m:val="centerGroup"/>
                              </m:oMathParaPr>
                              <m:oMath xmlns:m="http://schemas.openxmlformats.org/officeDocument/2006/math">
                                <m:sSub>
                                  <m:sSubPr>
                                    <m:ctrlPr>
                                      <a:rPr lang="es-ES" sz="1100" b="1" i="1" u="none" strike="noStrike" smtClean="0">
                                        <a:solidFill>
                                          <a:srgbClr val="000000"/>
                                        </a:solidFill>
                                        <a:effectLst/>
                                        <a:latin typeface="Cambria Math" panose="02040503050406030204" pitchFamily="18" charset="0"/>
                                      </a:rPr>
                                    </m:ctrlPr>
                                  </m:sSubPr>
                                  <m:e>
                                    <m:r>
                                      <a:rPr lang="es-ES" sz="1100" b="1" u="none" strike="noStrike" smtClean="0">
                                        <a:solidFill>
                                          <a:srgbClr val="000000"/>
                                        </a:solidFill>
                                        <a:effectLst/>
                                        <a:latin typeface="Cambria Math" panose="02040503050406030204" pitchFamily="18" charset="0"/>
                                      </a:rPr>
                                      <m:t>𝒓</m:t>
                                    </m:r>
                                  </m:e>
                                  <m:sub>
                                    <m:r>
                                      <a:rPr lang="es-ES" sz="1100" b="1" u="none" strike="noStrike" smtClean="0">
                                        <a:solidFill>
                                          <a:srgbClr val="000000"/>
                                        </a:solidFill>
                                        <a:effectLst/>
                                        <a:latin typeface="Cambria Math" panose="02040503050406030204" pitchFamily="18" charset="0"/>
                                      </a:rPr>
                                      <m:t>𝑩</m:t>
                                    </m:r>
                                  </m:sub>
                                </m:sSub>
                              </m:oMath>
                            </m:oMathPara>
                          </a14:m>
                          <a:endParaRPr lang="es-ES" sz="1100" b="1"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extLst>
                      <a:ext uri="{0D108BD9-81ED-4DB2-BD59-A6C34878D82A}">
                        <a16:rowId xmlns:a16="http://schemas.microsoft.com/office/drawing/2014/main" val="4166502962"/>
                      </a:ext>
                    </a:extLst>
                  </a:tr>
                  <a:tr h="180975">
                    <a:tc>
                      <a:txBody>
                        <a:bodyPr/>
                        <a:lstStyle/>
                        <a:p>
                          <a:pPr algn="ctr" fontAlgn="ctr">
                            <a:buNone/>
                          </a:pPr>
                          <a:r>
                            <a:rPr lang="es-ES" sz="1100" u="none" strike="noStrike" dirty="0">
                              <a:effectLst/>
                            </a:rPr>
                            <a:t>-0.1698 ± 0.0402</a:t>
                          </a:r>
                          <a:endParaRPr lang="es-ES" sz="1100" b="0"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tc>
                      <a:txBody>
                        <a:bodyPr/>
                        <a:lstStyle/>
                        <a:p>
                          <a:pPr algn="ctr" fontAlgn="ctr">
                            <a:buNone/>
                          </a:pPr>
                          <a:r>
                            <a:rPr lang="es-ES" sz="1100" u="none" strike="noStrike" dirty="0">
                              <a:effectLst/>
                            </a:rPr>
                            <a:t>1.82E-04 ± 1.77E-04</a:t>
                          </a:r>
                          <a:endParaRPr lang="es-ES" sz="1100" b="0"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extLst>
                      <a:ext uri="{0D108BD9-81ED-4DB2-BD59-A6C34878D82A}">
                        <a16:rowId xmlns:a16="http://schemas.microsoft.com/office/drawing/2014/main" val="1556483991"/>
                      </a:ext>
                    </a:extLst>
                  </a:tr>
                </a:tbl>
              </a:graphicData>
            </a:graphic>
          </p:graphicFrame>
        </mc:Choice>
        <mc:Fallback xmlns="">
          <p:graphicFrame>
            <p:nvGraphicFramePr>
              <p:cNvPr id="12" name="Tabla 11">
                <a:extLst>
                  <a:ext uri="{FF2B5EF4-FFF2-40B4-BE49-F238E27FC236}">
                    <a16:creationId xmlns:a16="http://schemas.microsoft.com/office/drawing/2014/main" id="{4D35C20E-0D21-75DE-570B-55341C758CDB}"/>
                  </a:ext>
                </a:extLst>
              </p:cNvPr>
              <p:cNvGraphicFramePr>
                <a:graphicFrameLocks noGrp="1"/>
              </p:cNvGraphicFramePr>
              <p:nvPr>
                <p:extLst>
                  <p:ext uri="{D42A27DB-BD31-4B8C-83A1-F6EECF244321}">
                    <p14:modId xmlns:p14="http://schemas.microsoft.com/office/powerpoint/2010/main" val="2703292619"/>
                  </p:ext>
                </p:extLst>
              </p:nvPr>
            </p:nvGraphicFramePr>
            <p:xfrm>
              <a:off x="8732288" y="6019296"/>
              <a:ext cx="2374900" cy="361950"/>
            </p:xfrm>
            <a:graphic>
              <a:graphicData uri="http://schemas.openxmlformats.org/drawingml/2006/table">
                <a:tbl>
                  <a:tblPr>
                    <a:tableStyleId>{F5AB1C69-6EDB-4FF4-983F-18BD219EF322}</a:tableStyleId>
                  </a:tblPr>
                  <a:tblGrid>
                    <a:gridCol w="1079500">
                      <a:extLst>
                        <a:ext uri="{9D8B030D-6E8A-4147-A177-3AD203B41FA5}">
                          <a16:colId xmlns:a16="http://schemas.microsoft.com/office/drawing/2014/main" val="1980929134"/>
                        </a:ext>
                      </a:extLst>
                    </a:gridCol>
                    <a:gridCol w="1295400">
                      <a:extLst>
                        <a:ext uri="{9D8B030D-6E8A-4147-A177-3AD203B41FA5}">
                          <a16:colId xmlns:a16="http://schemas.microsoft.com/office/drawing/2014/main" val="915041912"/>
                        </a:ext>
                      </a:extLst>
                    </a:gridCol>
                  </a:tblGrid>
                  <a:tr h="180975">
                    <a:tc>
                      <a:txBody>
                        <a:bodyPr/>
                        <a:lstStyle/>
                        <a:p>
                          <a:endParaRPr lang="es-ES"/>
                        </a:p>
                      </a:txBody>
                      <a:tcPr marL="4763" marR="4763" marT="4763" marB="0" anchor="ctr">
                        <a:blipFill>
                          <a:blip r:embed="rId6"/>
                          <a:stretch>
                            <a:fillRect l="-562" t="-3333" r="-120787" b="-146667"/>
                          </a:stretch>
                        </a:blipFill>
                      </a:tcPr>
                    </a:tc>
                    <a:tc>
                      <a:txBody>
                        <a:bodyPr/>
                        <a:lstStyle/>
                        <a:p>
                          <a:endParaRPr lang="es-ES"/>
                        </a:p>
                      </a:txBody>
                      <a:tcPr marL="4763" marR="4763" marT="4763" marB="0" anchor="ctr">
                        <a:blipFill>
                          <a:blip r:embed="rId6"/>
                          <a:stretch>
                            <a:fillRect l="-84038" t="-3333" r="-939" b="-146667"/>
                          </a:stretch>
                        </a:blipFill>
                      </a:tcPr>
                    </a:tc>
                    <a:extLst>
                      <a:ext uri="{0D108BD9-81ED-4DB2-BD59-A6C34878D82A}">
                        <a16:rowId xmlns:a16="http://schemas.microsoft.com/office/drawing/2014/main" val="4166502962"/>
                      </a:ext>
                    </a:extLst>
                  </a:tr>
                  <a:tr h="180975">
                    <a:tc>
                      <a:txBody>
                        <a:bodyPr/>
                        <a:lstStyle/>
                        <a:p>
                          <a:pPr algn="ctr" fontAlgn="ctr">
                            <a:buNone/>
                          </a:pPr>
                          <a:r>
                            <a:rPr lang="es-ES" sz="1100" u="none" strike="noStrike" dirty="0">
                              <a:effectLst/>
                            </a:rPr>
                            <a:t>-0.1698 ± 0.0402</a:t>
                          </a:r>
                          <a:endParaRPr lang="es-ES" sz="1100" b="0"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tc>
                      <a:txBody>
                        <a:bodyPr/>
                        <a:lstStyle/>
                        <a:p>
                          <a:pPr algn="ctr" fontAlgn="ctr">
                            <a:buNone/>
                          </a:pPr>
                          <a:r>
                            <a:rPr lang="es-ES" sz="1100" u="none" strike="noStrike" dirty="0">
                              <a:effectLst/>
                            </a:rPr>
                            <a:t>1.82E-04 ± 1.77E-04</a:t>
                          </a:r>
                          <a:endParaRPr lang="es-ES" sz="1100" b="0" i="0" u="none" strike="noStrike" dirty="0">
                            <a:solidFill>
                              <a:srgbClr val="000000"/>
                            </a:solidFill>
                            <a:effectLst/>
                            <a:latin typeface="Calibri" panose="020F0502020204030204" pitchFamily="34" charset="0"/>
                          </a:endParaRPr>
                        </a:p>
                      </a:txBody>
                      <a:tcPr marL="4763" marR="4763" marT="4763" marB="0" anchor="ctr">
                        <a:solidFill>
                          <a:schemeClr val="bg1">
                            <a:lumMod val="95000"/>
                          </a:schemeClr>
                        </a:solidFill>
                      </a:tcPr>
                    </a:tc>
                    <a:extLst>
                      <a:ext uri="{0D108BD9-81ED-4DB2-BD59-A6C34878D82A}">
                        <a16:rowId xmlns:a16="http://schemas.microsoft.com/office/drawing/2014/main" val="1556483991"/>
                      </a:ext>
                    </a:extLst>
                  </a:tr>
                </a:tbl>
              </a:graphicData>
            </a:graphic>
          </p:graphicFrame>
        </mc:Fallback>
      </mc:AlternateContent>
      <p:grpSp>
        <p:nvGrpSpPr>
          <p:cNvPr id="24" name="Grupo 23">
            <a:extLst>
              <a:ext uri="{FF2B5EF4-FFF2-40B4-BE49-F238E27FC236}">
                <a16:creationId xmlns:a16="http://schemas.microsoft.com/office/drawing/2014/main" id="{3312D263-141E-1094-134C-135887246D1C}"/>
              </a:ext>
            </a:extLst>
          </p:cNvPr>
          <p:cNvGrpSpPr/>
          <p:nvPr/>
        </p:nvGrpSpPr>
        <p:grpSpPr>
          <a:xfrm>
            <a:off x="9456061" y="1839571"/>
            <a:ext cx="1667435" cy="1047139"/>
            <a:chOff x="9825318" y="1859255"/>
            <a:chExt cx="1667435" cy="1047139"/>
          </a:xfrm>
        </p:grpSpPr>
        <p:grpSp>
          <p:nvGrpSpPr>
            <p:cNvPr id="16" name="Grupo 15">
              <a:extLst>
                <a:ext uri="{FF2B5EF4-FFF2-40B4-BE49-F238E27FC236}">
                  <a16:creationId xmlns:a16="http://schemas.microsoft.com/office/drawing/2014/main" id="{605E882D-EC27-4621-1335-8993526C3C3E}"/>
                </a:ext>
              </a:extLst>
            </p:cNvPr>
            <p:cNvGrpSpPr/>
            <p:nvPr/>
          </p:nvGrpSpPr>
          <p:grpSpPr>
            <a:xfrm>
              <a:off x="9975537" y="2382824"/>
              <a:ext cx="1366996" cy="444875"/>
              <a:chOff x="9220319" y="1446499"/>
              <a:chExt cx="1732936" cy="573216"/>
            </a:xfrm>
          </p:grpSpPr>
          <p:pic>
            <p:nvPicPr>
              <p:cNvPr id="7" name="Imagen 6" descr="The image depicts an equation from a mathematical or physical formula involving variables and mathematical symbols, specifically representing a relationship between derivatives, a logarithm, and a negative one.&#10;&#10;El contenido generado por IA puede ser incorrecto.">
                <a:extLst>
                  <a:ext uri="{FF2B5EF4-FFF2-40B4-BE49-F238E27FC236}">
                    <a16:creationId xmlns:a16="http://schemas.microsoft.com/office/drawing/2014/main" id="{074DDE74-1461-77E0-37EE-0A30C0C7875D}"/>
                  </a:ext>
                </a:extLst>
              </p:cNvPr>
              <p:cNvPicPr>
                <a:picLocks noChangeAspect="1"/>
              </p:cNvPicPr>
              <p:nvPr/>
            </p:nvPicPr>
            <p:blipFill>
              <a:blip r:embed="rId7"/>
              <a:srcRect r="75553" b="1016"/>
              <a:stretch>
                <a:fillRect/>
              </a:stretch>
            </p:blipFill>
            <p:spPr>
              <a:xfrm>
                <a:off x="9220319" y="1473109"/>
                <a:ext cx="808894" cy="519996"/>
              </a:xfrm>
              <a:prstGeom prst="rect">
                <a:avLst/>
              </a:prstGeom>
            </p:spPr>
          </p:pic>
          <p:pic>
            <p:nvPicPr>
              <p:cNvPr id="15" name="Imagen 14" descr="The image depicts an equation from a mathematical or physical formula involving variables and mathematical symbols, specifically representing a relationship between derivatives, a logarithm, and a negative one.&#10;&#10;El contenido generado por IA puede ser incorrecto.">
                <a:extLst>
                  <a:ext uri="{FF2B5EF4-FFF2-40B4-BE49-F238E27FC236}">
                    <a16:creationId xmlns:a16="http://schemas.microsoft.com/office/drawing/2014/main" id="{3DD93CD1-C643-01F3-A00B-A60DE85799B9}"/>
                  </a:ext>
                </a:extLst>
              </p:cNvPr>
              <p:cNvPicPr>
                <a:picLocks noChangeAspect="1"/>
              </p:cNvPicPr>
              <p:nvPr/>
            </p:nvPicPr>
            <p:blipFill>
              <a:blip r:embed="rId7"/>
              <a:srcRect l="70535" t="-5251" r="1538" b="-3863"/>
              <a:stretch>
                <a:fillRect/>
              </a:stretch>
            </p:blipFill>
            <p:spPr>
              <a:xfrm>
                <a:off x="10029213" y="1446499"/>
                <a:ext cx="924042" cy="573216"/>
              </a:xfrm>
              <a:prstGeom prst="rect">
                <a:avLst/>
              </a:prstGeom>
            </p:spPr>
          </p:pic>
        </p:grpSp>
        <p:pic>
          <p:nvPicPr>
            <p:cNvPr id="4" name="Imagen 3" descr="The image depicts a mathematical equation where 'ￅﾕ' is equal to 'ct FCT'.&#10;&#10;El contenido generado por IA puede ser incorrecto.">
              <a:extLst>
                <a:ext uri="{FF2B5EF4-FFF2-40B4-BE49-F238E27FC236}">
                  <a16:creationId xmlns:a16="http://schemas.microsoft.com/office/drawing/2014/main" id="{84D5DD19-F84A-7041-B1C0-F2A805BA02D7}"/>
                </a:ext>
              </a:extLst>
            </p:cNvPr>
            <p:cNvPicPr>
              <a:picLocks noChangeAspect="1"/>
            </p:cNvPicPr>
            <p:nvPr/>
          </p:nvPicPr>
          <p:blipFill>
            <a:blip r:embed="rId8"/>
            <a:stretch>
              <a:fillRect/>
            </a:stretch>
          </p:blipFill>
          <p:spPr>
            <a:xfrm>
              <a:off x="10001647" y="1929282"/>
              <a:ext cx="1314776" cy="509520"/>
            </a:xfrm>
            <a:prstGeom prst="rect">
              <a:avLst/>
            </a:prstGeom>
          </p:spPr>
        </p:pic>
        <p:sp>
          <p:nvSpPr>
            <p:cNvPr id="14" name="Rectángulo: esquinas redondeadas 13">
              <a:extLst>
                <a:ext uri="{FF2B5EF4-FFF2-40B4-BE49-F238E27FC236}">
                  <a16:creationId xmlns:a16="http://schemas.microsoft.com/office/drawing/2014/main" id="{3A109CC4-4ACD-6570-40A4-B22CC7BEA72A}"/>
                </a:ext>
              </a:extLst>
            </p:cNvPr>
            <p:cNvSpPr/>
            <p:nvPr/>
          </p:nvSpPr>
          <p:spPr>
            <a:xfrm>
              <a:off x="9825318" y="1859255"/>
              <a:ext cx="1667435" cy="1047139"/>
            </a:xfrm>
            <a:prstGeom prst="roundRect">
              <a:avLst/>
            </a:prstGeom>
            <a:noFill/>
            <a:ln>
              <a:solidFill>
                <a:schemeClr val="bg1">
                  <a:lumMod val="65000"/>
                </a:schemeClr>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19" name="Grupo 18">
            <a:extLst>
              <a:ext uri="{FF2B5EF4-FFF2-40B4-BE49-F238E27FC236}">
                <a16:creationId xmlns:a16="http://schemas.microsoft.com/office/drawing/2014/main" id="{D8BC974B-6676-8869-8346-54C2964AFB36}"/>
              </a:ext>
            </a:extLst>
          </p:cNvPr>
          <p:cNvGrpSpPr/>
          <p:nvPr/>
        </p:nvGrpSpPr>
        <p:grpSpPr>
          <a:xfrm>
            <a:off x="11374697" y="6320431"/>
            <a:ext cx="854965" cy="477804"/>
            <a:chOff x="11374697" y="6320431"/>
            <a:chExt cx="854965" cy="477804"/>
          </a:xfrm>
        </p:grpSpPr>
        <p:sp>
          <p:nvSpPr>
            <p:cNvPr id="20" name="Rectángulo: esquinas redondeadas 19">
              <a:extLst>
                <a:ext uri="{FF2B5EF4-FFF2-40B4-BE49-F238E27FC236}">
                  <a16:creationId xmlns:a16="http://schemas.microsoft.com/office/drawing/2014/main" id="{877CC680-ABE7-7129-2E62-BBE76444EBF8}"/>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CuadroTexto 21">
              <a:extLst>
                <a:ext uri="{FF2B5EF4-FFF2-40B4-BE49-F238E27FC236}">
                  <a16:creationId xmlns:a16="http://schemas.microsoft.com/office/drawing/2014/main" id="{E8E529D3-2BE4-5FA0-CA1B-2B9B73F31FB4}"/>
                </a:ext>
              </a:extLst>
            </p:cNvPr>
            <p:cNvSpPr txBox="1"/>
            <p:nvPr/>
          </p:nvSpPr>
          <p:spPr>
            <a:xfrm>
              <a:off x="11374697" y="6359278"/>
              <a:ext cx="812795" cy="400110"/>
            </a:xfrm>
            <a:prstGeom prst="rect">
              <a:avLst/>
            </a:prstGeom>
            <a:noFill/>
          </p:spPr>
          <p:txBody>
            <a:bodyPr wrap="square" rtlCol="0">
              <a:spAutoFit/>
            </a:bodyPr>
            <a:lstStyle/>
            <a:p>
              <a:pPr algn="ctr"/>
              <a:r>
                <a:rPr lang="es-ES" sz="2000" dirty="0">
                  <a:solidFill>
                    <a:schemeClr val="bg1"/>
                  </a:solidFill>
                </a:rPr>
                <a:t>19/20</a:t>
              </a:r>
            </a:p>
          </p:txBody>
        </p:sp>
      </p:grpSp>
    </p:spTree>
    <p:extLst>
      <p:ext uri="{BB962C8B-B14F-4D97-AF65-F5344CB8AC3E}">
        <p14:creationId xmlns:p14="http://schemas.microsoft.com/office/powerpoint/2010/main" val="28385562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esquinas redondeadas 8">
            <a:extLst>
              <a:ext uri="{FF2B5EF4-FFF2-40B4-BE49-F238E27FC236}">
                <a16:creationId xmlns:a16="http://schemas.microsoft.com/office/drawing/2014/main" id="{B2515487-DFF8-696A-AF04-09011A018F41}"/>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Título 1">
            <a:extLst>
              <a:ext uri="{FF2B5EF4-FFF2-40B4-BE49-F238E27FC236}">
                <a16:creationId xmlns:a16="http://schemas.microsoft.com/office/drawing/2014/main" id="{5C9BC70A-3D0E-43E3-2C2A-C1B5439F85F5}"/>
              </a:ext>
            </a:extLst>
          </p:cNvPr>
          <p:cNvSpPr>
            <a:spLocks noGrp="1"/>
          </p:cNvSpPr>
          <p:nvPr>
            <p:ph type="title"/>
          </p:nvPr>
        </p:nvSpPr>
        <p:spPr/>
        <p:txBody>
          <a:bodyPr/>
          <a:lstStyle/>
          <a:p>
            <a:r>
              <a:rPr lang="es-ES" dirty="0">
                <a:solidFill>
                  <a:schemeClr val="bg1"/>
                </a:solidFill>
              </a:rPr>
              <a:t>CMB </a:t>
            </a:r>
            <a:r>
              <a:rPr lang="es-ES" dirty="0" err="1">
                <a:solidFill>
                  <a:schemeClr val="bg1"/>
                </a:solidFill>
              </a:rPr>
              <a:t>polarization</a:t>
            </a:r>
            <a:r>
              <a:rPr lang="es-ES" dirty="0">
                <a:solidFill>
                  <a:schemeClr val="bg1"/>
                </a:solidFill>
              </a:rPr>
              <a:t> in a </a:t>
            </a:r>
            <a:r>
              <a:rPr lang="es-ES" dirty="0" err="1">
                <a:solidFill>
                  <a:schemeClr val="bg1"/>
                </a:solidFill>
              </a:rPr>
              <a:t>nutshell</a:t>
            </a:r>
            <a:endParaRPr lang="es-ES" dirty="0">
              <a:solidFill>
                <a:schemeClr val="bg1"/>
              </a:solidFill>
            </a:endParaRPr>
          </a:p>
        </p:txBody>
      </p:sp>
      <p:sp>
        <p:nvSpPr>
          <p:cNvPr id="3" name="Marcador de contenido 2">
            <a:extLst>
              <a:ext uri="{FF2B5EF4-FFF2-40B4-BE49-F238E27FC236}">
                <a16:creationId xmlns:a16="http://schemas.microsoft.com/office/drawing/2014/main" id="{AC7088F5-04FC-066D-55A5-2B476374158B}"/>
              </a:ext>
            </a:extLst>
          </p:cNvPr>
          <p:cNvSpPr>
            <a:spLocks noGrp="1"/>
          </p:cNvSpPr>
          <p:nvPr>
            <p:ph idx="1"/>
          </p:nvPr>
        </p:nvSpPr>
        <p:spPr/>
        <p:txBody>
          <a:bodyPr>
            <a:normAutofit/>
          </a:bodyPr>
          <a:lstStyle/>
          <a:p>
            <a:pPr marL="0" indent="0" algn="ctr">
              <a:buNone/>
            </a:pPr>
            <a:r>
              <a:rPr lang="en-US" sz="2000" dirty="0"/>
              <a:t>The Cosmic Microwave Background (CMB) is the cooled remnant of the first light that could ever travel freely throughout the Universe. </a:t>
            </a:r>
            <a:endParaRPr lang="es-ES" sz="2000" dirty="0"/>
          </a:p>
        </p:txBody>
      </p:sp>
      <p:sp>
        <p:nvSpPr>
          <p:cNvPr id="7" name="CuadroTexto 6">
            <a:extLst>
              <a:ext uri="{FF2B5EF4-FFF2-40B4-BE49-F238E27FC236}">
                <a16:creationId xmlns:a16="http://schemas.microsoft.com/office/drawing/2014/main" id="{AC3BAA03-796F-3BFA-79AB-0FC9C61E1723}"/>
              </a:ext>
            </a:extLst>
          </p:cNvPr>
          <p:cNvSpPr txBox="1"/>
          <p:nvPr/>
        </p:nvSpPr>
        <p:spPr>
          <a:xfrm>
            <a:off x="2063293" y="2724322"/>
            <a:ext cx="8065413" cy="461665"/>
          </a:xfrm>
          <a:prstGeom prst="rect">
            <a:avLst/>
          </a:prstGeom>
          <a:noFill/>
        </p:spPr>
        <p:txBody>
          <a:bodyPr wrap="none" rtlCol="0">
            <a:spAutoFit/>
          </a:bodyPr>
          <a:lstStyle/>
          <a:p>
            <a:r>
              <a:rPr lang="es-ES" sz="2400" b="1" dirty="0" err="1"/>
              <a:t>Inflation</a:t>
            </a:r>
            <a:r>
              <a:rPr lang="es-ES" sz="2400" dirty="0">
                <a:solidFill>
                  <a:schemeClr val="bg1">
                    <a:lumMod val="95000"/>
                  </a:schemeClr>
                </a:solidFill>
              </a:rPr>
              <a:t> + </a:t>
            </a:r>
            <a:r>
              <a:rPr lang="es-ES" sz="2400" dirty="0" err="1">
                <a:solidFill>
                  <a:schemeClr val="bg1">
                    <a:lumMod val="95000"/>
                  </a:schemeClr>
                </a:solidFill>
              </a:rPr>
              <a:t>photon-baryon</a:t>
            </a:r>
            <a:r>
              <a:rPr lang="es-ES" sz="2400" dirty="0">
                <a:solidFill>
                  <a:schemeClr val="bg1">
                    <a:lumMod val="95000"/>
                  </a:schemeClr>
                </a:solidFill>
              </a:rPr>
              <a:t> fluid = </a:t>
            </a:r>
            <a:r>
              <a:rPr lang="es-ES" sz="2400" dirty="0" err="1">
                <a:solidFill>
                  <a:schemeClr val="bg1">
                    <a:lumMod val="95000"/>
                  </a:schemeClr>
                </a:solidFill>
              </a:rPr>
              <a:t>sound</a:t>
            </a:r>
            <a:r>
              <a:rPr lang="es-ES" sz="2400" dirty="0">
                <a:solidFill>
                  <a:schemeClr val="bg1">
                    <a:lumMod val="95000"/>
                  </a:schemeClr>
                </a:solidFill>
              </a:rPr>
              <a:t> </a:t>
            </a:r>
            <a:r>
              <a:rPr lang="es-ES" sz="2400" dirty="0" err="1">
                <a:solidFill>
                  <a:schemeClr val="bg1">
                    <a:lumMod val="95000"/>
                  </a:schemeClr>
                </a:solidFill>
              </a:rPr>
              <a:t>waves</a:t>
            </a:r>
            <a:r>
              <a:rPr lang="es-ES" sz="2400" dirty="0">
                <a:solidFill>
                  <a:schemeClr val="bg1">
                    <a:lumMod val="95000"/>
                  </a:schemeClr>
                </a:solidFill>
              </a:rPr>
              <a:t> </a:t>
            </a:r>
            <a:r>
              <a:rPr lang="es-ES" sz="2400" dirty="0" err="1">
                <a:solidFill>
                  <a:schemeClr val="bg1">
                    <a:lumMod val="95000"/>
                  </a:schemeClr>
                </a:solidFill>
              </a:rPr>
              <a:t>frozen</a:t>
            </a:r>
            <a:r>
              <a:rPr lang="es-ES" sz="2400" dirty="0">
                <a:solidFill>
                  <a:schemeClr val="bg1">
                    <a:lumMod val="95000"/>
                  </a:schemeClr>
                </a:solidFill>
              </a:rPr>
              <a:t> in time</a:t>
            </a:r>
          </a:p>
        </p:txBody>
      </p:sp>
      <p:pic>
        <p:nvPicPr>
          <p:cNvPr id="8" name="Imagen 7" descr="The diagram illustrates a time-evolving universe, starting from 10 billion years ago, showing the formation of galaxies, rapid expansion, and present-day structure, influenced by gravitational instability and inflation.&#10;&#10;El contenido generado por IA puede ser incorrecto.">
            <a:extLst>
              <a:ext uri="{FF2B5EF4-FFF2-40B4-BE49-F238E27FC236}">
                <a16:creationId xmlns:a16="http://schemas.microsoft.com/office/drawing/2014/main" id="{11153E67-663E-B1F9-800C-81C0CB997599}"/>
              </a:ext>
            </a:extLst>
          </p:cNvPr>
          <p:cNvPicPr>
            <a:picLocks noChangeAspect="1"/>
          </p:cNvPicPr>
          <p:nvPr/>
        </p:nvPicPr>
        <p:blipFill>
          <a:blip r:embed="rId2"/>
          <a:stretch>
            <a:fillRect/>
          </a:stretch>
        </p:blipFill>
        <p:spPr>
          <a:xfrm>
            <a:off x="1061383" y="3743365"/>
            <a:ext cx="2124638" cy="2365430"/>
          </a:xfrm>
          <a:prstGeom prst="rect">
            <a:avLst/>
          </a:prstGeom>
        </p:spPr>
      </p:pic>
      <p:grpSp>
        <p:nvGrpSpPr>
          <p:cNvPr id="6" name="Grupo 5">
            <a:extLst>
              <a:ext uri="{FF2B5EF4-FFF2-40B4-BE49-F238E27FC236}">
                <a16:creationId xmlns:a16="http://schemas.microsoft.com/office/drawing/2014/main" id="{BDEAFEC0-7092-3647-3AF6-FCCC0E319A7D}"/>
              </a:ext>
            </a:extLst>
          </p:cNvPr>
          <p:cNvGrpSpPr/>
          <p:nvPr/>
        </p:nvGrpSpPr>
        <p:grpSpPr>
          <a:xfrm>
            <a:off x="11374697" y="6320431"/>
            <a:ext cx="854965" cy="477804"/>
            <a:chOff x="11374697" y="6320431"/>
            <a:chExt cx="854965" cy="477804"/>
          </a:xfrm>
        </p:grpSpPr>
        <p:sp>
          <p:nvSpPr>
            <p:cNvPr id="4" name="Rectángulo: esquinas redondeadas 3">
              <a:extLst>
                <a:ext uri="{FF2B5EF4-FFF2-40B4-BE49-F238E27FC236}">
                  <a16:creationId xmlns:a16="http://schemas.microsoft.com/office/drawing/2014/main" id="{23B832F0-99DB-E021-B598-DA53CDBFCD07}"/>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EC8CB873-E581-1A6D-1AD9-EB8B1B78012E}"/>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1/20</a:t>
              </a:r>
            </a:p>
          </p:txBody>
        </p:sp>
      </p:grpSp>
    </p:spTree>
    <p:extLst>
      <p:ext uri="{BB962C8B-B14F-4D97-AF65-F5344CB8AC3E}">
        <p14:creationId xmlns:p14="http://schemas.microsoft.com/office/powerpoint/2010/main" val="21863600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he image is a diagram explaining the promising results of a neural network (NN) with simple layers, suggesting further enhancements through additional layers, low-frequency data, spatial information, and testing with various foreground models.&#10;&#10;El contenido generado por IA puede ser incorrecto.">
            <a:extLst>
              <a:ext uri="{FF2B5EF4-FFF2-40B4-BE49-F238E27FC236}">
                <a16:creationId xmlns:a16="http://schemas.microsoft.com/office/drawing/2014/main" id="{A214E4E6-491C-BB1F-7BF5-88E0F122B5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grpSp>
        <p:nvGrpSpPr>
          <p:cNvPr id="2" name="Grupo 1">
            <a:extLst>
              <a:ext uri="{FF2B5EF4-FFF2-40B4-BE49-F238E27FC236}">
                <a16:creationId xmlns:a16="http://schemas.microsoft.com/office/drawing/2014/main" id="{D4531C5C-E3AD-0E8C-16A3-DB2093EE9CFE}"/>
              </a:ext>
            </a:extLst>
          </p:cNvPr>
          <p:cNvGrpSpPr/>
          <p:nvPr/>
        </p:nvGrpSpPr>
        <p:grpSpPr>
          <a:xfrm>
            <a:off x="11374697" y="6320431"/>
            <a:ext cx="854965" cy="477804"/>
            <a:chOff x="11374697" y="6320431"/>
            <a:chExt cx="854965" cy="477804"/>
          </a:xfrm>
          <a:solidFill>
            <a:schemeClr val="bg1"/>
          </a:solidFill>
        </p:grpSpPr>
        <p:sp>
          <p:nvSpPr>
            <p:cNvPr id="4" name="Rectángulo: esquinas redondeadas 3">
              <a:extLst>
                <a:ext uri="{FF2B5EF4-FFF2-40B4-BE49-F238E27FC236}">
                  <a16:creationId xmlns:a16="http://schemas.microsoft.com/office/drawing/2014/main" id="{2601717F-F28B-E252-6567-E45EADA5283D}"/>
                </a:ext>
              </a:extLst>
            </p:cNvPr>
            <p:cNvSpPr/>
            <p:nvPr/>
          </p:nvSpPr>
          <p:spPr>
            <a:xfrm>
              <a:off x="11374697" y="6320431"/>
              <a:ext cx="854965" cy="477804"/>
            </a:xfrm>
            <a:prstGeom prst="roundRect">
              <a:avLst/>
            </a:prstGeom>
            <a:grp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CuadroTexto 4">
              <a:extLst>
                <a:ext uri="{FF2B5EF4-FFF2-40B4-BE49-F238E27FC236}">
                  <a16:creationId xmlns:a16="http://schemas.microsoft.com/office/drawing/2014/main" id="{DDCD4BA3-4577-BF1A-0665-68B7DA83EE06}"/>
                </a:ext>
              </a:extLst>
            </p:cNvPr>
            <p:cNvSpPr txBox="1"/>
            <p:nvPr/>
          </p:nvSpPr>
          <p:spPr>
            <a:xfrm>
              <a:off x="11374697" y="6359278"/>
              <a:ext cx="812795" cy="400110"/>
            </a:xfrm>
            <a:prstGeom prst="rect">
              <a:avLst/>
            </a:prstGeom>
            <a:noFill/>
            <a:ln>
              <a:noFill/>
            </a:ln>
          </p:spPr>
          <p:txBody>
            <a:bodyPr wrap="square" rtlCol="0">
              <a:spAutoFit/>
            </a:bodyPr>
            <a:lstStyle/>
            <a:p>
              <a:pPr algn="ctr"/>
              <a:r>
                <a:rPr lang="es-ES" sz="2000" dirty="0">
                  <a:solidFill>
                    <a:srgbClr val="182638"/>
                  </a:solidFill>
                </a:rPr>
                <a:t>20/20</a:t>
              </a:r>
            </a:p>
          </p:txBody>
        </p:sp>
      </p:grpSp>
    </p:spTree>
    <p:extLst>
      <p:ext uri="{BB962C8B-B14F-4D97-AF65-F5344CB8AC3E}">
        <p14:creationId xmlns:p14="http://schemas.microsoft.com/office/powerpoint/2010/main" val="3266574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THANK YOU&#10;&#10;El contenido generado por IA puede ser incorrecto.">
            <a:extLst>
              <a:ext uri="{FF2B5EF4-FFF2-40B4-BE49-F238E27FC236}">
                <a16:creationId xmlns:a16="http://schemas.microsoft.com/office/drawing/2014/main" id="{71B530EA-AF76-745D-9633-162C326DA4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47680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Imagen 2" descr="The image contains a list of references and citations, likely related to cosmology and astrophysics, featuring a mix of academic papers, online tutorials, and arXiv preprints.&#10;&#10;El contenido generado por IA puede ser incorrecto.">
            <a:extLst>
              <a:ext uri="{FF2B5EF4-FFF2-40B4-BE49-F238E27FC236}">
                <a16:creationId xmlns:a16="http://schemas.microsoft.com/office/drawing/2014/main" id="{8FD4E4BD-F969-8C82-AB8B-29BDA9E16D62}"/>
              </a:ext>
            </a:extLst>
          </p:cNvPr>
          <p:cNvPicPr>
            <a:picLocks noChangeAspect="1"/>
          </p:cNvPicPr>
          <p:nvPr/>
        </p:nvPicPr>
        <p:blipFill>
          <a:blip r:embed="rId2">
            <a:extLst>
              <a:ext uri="{28A0092B-C50C-407E-A947-70E740481C1C}">
                <a14:useLocalDpi xmlns:a14="http://schemas.microsoft.com/office/drawing/2010/main" val="0"/>
              </a:ext>
            </a:extLst>
          </a:blip>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35013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ADA4C-5E26-F6CD-710E-682558D702BF}"/>
            </a:ext>
          </a:extLst>
        </p:cNvPr>
        <p:cNvGrpSpPr/>
        <p:nvPr/>
      </p:nvGrpSpPr>
      <p:grpSpPr>
        <a:xfrm>
          <a:off x="0" y="0"/>
          <a:ext cx="0" cy="0"/>
          <a:chOff x="0" y="0"/>
          <a:chExt cx="0" cy="0"/>
        </a:xfrm>
      </p:grpSpPr>
      <p:sp>
        <p:nvSpPr>
          <p:cNvPr id="15" name="Rectángulo: esquinas redondeadas 14">
            <a:extLst>
              <a:ext uri="{FF2B5EF4-FFF2-40B4-BE49-F238E27FC236}">
                <a16:creationId xmlns:a16="http://schemas.microsoft.com/office/drawing/2014/main" id="{28076C3D-4BF2-01FA-D14E-A4ECCF8923C4}"/>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descr="The image depicts a scientific illustration showcasing the concept of Coulomb interactions, Thomson Scattering, and Fluid dynamics, possibly within a blue background.&#10;&#10;El contenido generado por IA puede ser incorrecto.">
            <a:extLst>
              <a:ext uri="{FF2B5EF4-FFF2-40B4-BE49-F238E27FC236}">
                <a16:creationId xmlns:a16="http://schemas.microsoft.com/office/drawing/2014/main" id="{A88D9F7C-45E1-6491-108B-73EEBAFF20D7}"/>
              </a:ext>
            </a:extLst>
          </p:cNvPr>
          <p:cNvPicPr>
            <a:picLocks noChangeAspect="1"/>
          </p:cNvPicPr>
          <p:nvPr/>
        </p:nvPicPr>
        <p:blipFill>
          <a:blip r:embed="rId2"/>
          <a:stretch>
            <a:fillRect/>
          </a:stretch>
        </p:blipFill>
        <p:spPr>
          <a:xfrm>
            <a:off x="3740152" y="3891036"/>
            <a:ext cx="2441533" cy="1062937"/>
          </a:xfrm>
          <a:prstGeom prst="rect">
            <a:avLst/>
          </a:prstGeom>
        </p:spPr>
      </p:pic>
      <p:sp>
        <p:nvSpPr>
          <p:cNvPr id="2" name="Título 1">
            <a:extLst>
              <a:ext uri="{FF2B5EF4-FFF2-40B4-BE49-F238E27FC236}">
                <a16:creationId xmlns:a16="http://schemas.microsoft.com/office/drawing/2014/main" id="{91A7DFE0-B972-DCC1-D674-0C6CF0DE1BCF}"/>
              </a:ext>
            </a:extLst>
          </p:cNvPr>
          <p:cNvSpPr>
            <a:spLocks noGrp="1"/>
          </p:cNvSpPr>
          <p:nvPr>
            <p:ph type="title"/>
          </p:nvPr>
        </p:nvSpPr>
        <p:spPr/>
        <p:txBody>
          <a:bodyPr/>
          <a:lstStyle/>
          <a:p>
            <a:r>
              <a:rPr lang="es-ES" dirty="0">
                <a:solidFill>
                  <a:schemeClr val="bg1"/>
                </a:solidFill>
              </a:rPr>
              <a:t>CMB </a:t>
            </a:r>
            <a:r>
              <a:rPr lang="es-ES" dirty="0" err="1">
                <a:solidFill>
                  <a:schemeClr val="bg1"/>
                </a:solidFill>
              </a:rPr>
              <a:t>polarization</a:t>
            </a:r>
            <a:r>
              <a:rPr lang="es-ES" dirty="0">
                <a:solidFill>
                  <a:schemeClr val="bg1"/>
                </a:solidFill>
              </a:rPr>
              <a:t> in a </a:t>
            </a:r>
            <a:r>
              <a:rPr lang="es-ES" dirty="0" err="1">
                <a:solidFill>
                  <a:schemeClr val="bg1"/>
                </a:solidFill>
              </a:rPr>
              <a:t>nutshell</a:t>
            </a:r>
            <a:endParaRPr lang="es-ES" dirty="0">
              <a:solidFill>
                <a:schemeClr val="bg1"/>
              </a:solidFill>
            </a:endParaRPr>
          </a:p>
        </p:txBody>
      </p:sp>
      <p:sp>
        <p:nvSpPr>
          <p:cNvPr id="3" name="Marcador de contenido 2">
            <a:extLst>
              <a:ext uri="{FF2B5EF4-FFF2-40B4-BE49-F238E27FC236}">
                <a16:creationId xmlns:a16="http://schemas.microsoft.com/office/drawing/2014/main" id="{A86DC047-98F8-8DFD-5ED8-619BDB721602}"/>
              </a:ext>
            </a:extLst>
          </p:cNvPr>
          <p:cNvSpPr>
            <a:spLocks noGrp="1"/>
          </p:cNvSpPr>
          <p:nvPr>
            <p:ph idx="1"/>
          </p:nvPr>
        </p:nvSpPr>
        <p:spPr/>
        <p:txBody>
          <a:bodyPr>
            <a:normAutofit/>
          </a:bodyPr>
          <a:lstStyle/>
          <a:p>
            <a:pPr marL="0" indent="0" algn="ctr">
              <a:buNone/>
            </a:pPr>
            <a:r>
              <a:rPr lang="en-US" sz="2000" dirty="0"/>
              <a:t>The Cosmic Microwave Background (CMB) is the cooled remnant of the first light that could ever travel freely throughout the Universe. </a:t>
            </a:r>
            <a:endParaRPr lang="es-ES" sz="2000" dirty="0"/>
          </a:p>
        </p:txBody>
      </p:sp>
      <p:sp>
        <p:nvSpPr>
          <p:cNvPr id="7" name="CuadroTexto 6">
            <a:extLst>
              <a:ext uri="{FF2B5EF4-FFF2-40B4-BE49-F238E27FC236}">
                <a16:creationId xmlns:a16="http://schemas.microsoft.com/office/drawing/2014/main" id="{A9731307-2759-538F-D9A2-ECDEB4C606B4}"/>
              </a:ext>
            </a:extLst>
          </p:cNvPr>
          <p:cNvSpPr txBox="1"/>
          <p:nvPr/>
        </p:nvSpPr>
        <p:spPr>
          <a:xfrm>
            <a:off x="2063293" y="2724322"/>
            <a:ext cx="8287397" cy="461665"/>
          </a:xfrm>
          <a:prstGeom prst="rect">
            <a:avLst/>
          </a:prstGeom>
          <a:noFill/>
        </p:spPr>
        <p:txBody>
          <a:bodyPr wrap="none" rtlCol="0">
            <a:spAutoFit/>
          </a:bodyPr>
          <a:lstStyle/>
          <a:p>
            <a:r>
              <a:rPr lang="es-ES" sz="2400" b="1" dirty="0" err="1"/>
              <a:t>Inflation</a:t>
            </a:r>
            <a:r>
              <a:rPr lang="es-ES" sz="2400" dirty="0"/>
              <a:t> + </a:t>
            </a:r>
            <a:r>
              <a:rPr lang="es-ES" sz="2400" b="1" dirty="0" err="1"/>
              <a:t>photon-baryon</a:t>
            </a:r>
            <a:r>
              <a:rPr lang="es-ES" sz="2400" b="1" dirty="0"/>
              <a:t> fluid </a:t>
            </a:r>
            <a:r>
              <a:rPr lang="es-ES" sz="2400" dirty="0">
                <a:solidFill>
                  <a:schemeClr val="bg1">
                    <a:lumMod val="95000"/>
                  </a:schemeClr>
                </a:solidFill>
              </a:rPr>
              <a:t>= </a:t>
            </a:r>
            <a:r>
              <a:rPr lang="es-ES" sz="2400" dirty="0" err="1">
                <a:solidFill>
                  <a:schemeClr val="bg1">
                    <a:lumMod val="95000"/>
                  </a:schemeClr>
                </a:solidFill>
              </a:rPr>
              <a:t>sound</a:t>
            </a:r>
            <a:r>
              <a:rPr lang="es-ES" sz="2400" dirty="0">
                <a:solidFill>
                  <a:schemeClr val="bg1">
                    <a:lumMod val="95000"/>
                  </a:schemeClr>
                </a:solidFill>
              </a:rPr>
              <a:t> </a:t>
            </a:r>
            <a:r>
              <a:rPr lang="es-ES" sz="2400" dirty="0" err="1">
                <a:solidFill>
                  <a:schemeClr val="bg1">
                    <a:lumMod val="95000"/>
                  </a:schemeClr>
                </a:solidFill>
              </a:rPr>
              <a:t>waves</a:t>
            </a:r>
            <a:r>
              <a:rPr lang="es-ES" sz="2400" dirty="0">
                <a:solidFill>
                  <a:schemeClr val="bg1">
                    <a:lumMod val="95000"/>
                  </a:schemeClr>
                </a:solidFill>
              </a:rPr>
              <a:t> </a:t>
            </a:r>
            <a:r>
              <a:rPr lang="es-ES" sz="2400" dirty="0" err="1">
                <a:solidFill>
                  <a:schemeClr val="bg1">
                    <a:lumMod val="95000"/>
                  </a:schemeClr>
                </a:solidFill>
              </a:rPr>
              <a:t>frozen</a:t>
            </a:r>
            <a:r>
              <a:rPr lang="es-ES" sz="2400" dirty="0">
                <a:solidFill>
                  <a:schemeClr val="bg1">
                    <a:lumMod val="95000"/>
                  </a:schemeClr>
                </a:solidFill>
              </a:rPr>
              <a:t> in time</a:t>
            </a:r>
          </a:p>
        </p:txBody>
      </p:sp>
      <p:pic>
        <p:nvPicPr>
          <p:cNvPr id="8" name="Imagen 7" descr="The diagram illustrates a time-evolving universe, starting from 10 billion years ago, showing the formation of galaxies, rapid expansion, and present-day structure, influenced by gravitational instability and inflation.&#10;&#10;El contenido generado por IA puede ser incorrecto.">
            <a:extLst>
              <a:ext uri="{FF2B5EF4-FFF2-40B4-BE49-F238E27FC236}">
                <a16:creationId xmlns:a16="http://schemas.microsoft.com/office/drawing/2014/main" id="{C6A8E15F-416D-7BA4-D0FA-4F8438AC4366}"/>
              </a:ext>
            </a:extLst>
          </p:cNvPr>
          <p:cNvPicPr>
            <a:picLocks noChangeAspect="1"/>
          </p:cNvPicPr>
          <p:nvPr/>
        </p:nvPicPr>
        <p:blipFill>
          <a:blip r:embed="rId3"/>
          <a:stretch>
            <a:fillRect/>
          </a:stretch>
        </p:blipFill>
        <p:spPr>
          <a:xfrm>
            <a:off x="1061383" y="3743365"/>
            <a:ext cx="2124638" cy="2365430"/>
          </a:xfrm>
          <a:prstGeom prst="rect">
            <a:avLst/>
          </a:prstGeom>
        </p:spPr>
      </p:pic>
      <p:pic>
        <p:nvPicPr>
          <p:cNvPr id="12" name="Imagen 11" descr="The image depicts a vibrant, curving, multicolored wave pattern with small yellow spheres distributed along its path.&#10;&#10;El contenido generado por IA puede ser incorrecto.">
            <a:extLst>
              <a:ext uri="{FF2B5EF4-FFF2-40B4-BE49-F238E27FC236}">
                <a16:creationId xmlns:a16="http://schemas.microsoft.com/office/drawing/2014/main" id="{583736A6-DAB6-9309-7B70-9A3060638766}"/>
              </a:ext>
            </a:extLst>
          </p:cNvPr>
          <p:cNvPicPr>
            <a:picLocks noChangeAspect="1"/>
          </p:cNvPicPr>
          <p:nvPr/>
        </p:nvPicPr>
        <p:blipFill>
          <a:blip r:embed="rId4"/>
          <a:stretch>
            <a:fillRect/>
          </a:stretch>
        </p:blipFill>
        <p:spPr>
          <a:xfrm>
            <a:off x="3740152" y="5051562"/>
            <a:ext cx="2441533" cy="906036"/>
          </a:xfrm>
          <a:prstGeom prst="rect">
            <a:avLst/>
          </a:prstGeom>
        </p:spPr>
      </p:pic>
      <p:sp>
        <p:nvSpPr>
          <p:cNvPr id="10" name="CuadroTexto 9">
            <a:extLst>
              <a:ext uri="{FF2B5EF4-FFF2-40B4-BE49-F238E27FC236}">
                <a16:creationId xmlns:a16="http://schemas.microsoft.com/office/drawing/2014/main" id="{5246160D-5A0F-6632-0F34-92335D9FCF7D}"/>
              </a:ext>
            </a:extLst>
          </p:cNvPr>
          <p:cNvSpPr txBox="1"/>
          <p:nvPr/>
        </p:nvSpPr>
        <p:spPr>
          <a:xfrm>
            <a:off x="3955431" y="5106743"/>
            <a:ext cx="495649" cy="215444"/>
          </a:xfrm>
          <a:prstGeom prst="rect">
            <a:avLst/>
          </a:prstGeom>
          <a:noFill/>
        </p:spPr>
        <p:txBody>
          <a:bodyPr wrap="none" rtlCol="0">
            <a:spAutoFit/>
          </a:bodyPr>
          <a:lstStyle/>
          <a:p>
            <a:r>
              <a:rPr lang="es-ES" sz="800" dirty="0" err="1">
                <a:solidFill>
                  <a:schemeClr val="bg1"/>
                </a:solidFill>
                <a:effectLst>
                  <a:outerShdw blurRad="38100" dist="38100" dir="2700000" algn="tl">
                    <a:srgbClr val="000000">
                      <a:alpha val="43137"/>
                    </a:srgbClr>
                  </a:outerShdw>
                </a:effectLst>
              </a:rPr>
              <a:t>Gravity</a:t>
            </a:r>
            <a:endParaRPr lang="es-ES" sz="800" dirty="0">
              <a:solidFill>
                <a:schemeClr val="bg1"/>
              </a:solidFill>
              <a:effectLst>
                <a:outerShdw blurRad="38100" dist="38100" dir="2700000" algn="tl">
                  <a:srgbClr val="000000">
                    <a:alpha val="43137"/>
                  </a:srgbClr>
                </a:outerShdw>
              </a:effectLst>
            </a:endParaRPr>
          </a:p>
        </p:txBody>
      </p:sp>
      <p:sp>
        <p:nvSpPr>
          <p:cNvPr id="11" name="CuadroTexto 10">
            <a:extLst>
              <a:ext uri="{FF2B5EF4-FFF2-40B4-BE49-F238E27FC236}">
                <a16:creationId xmlns:a16="http://schemas.microsoft.com/office/drawing/2014/main" id="{EE0AF17D-BFEF-B5FD-A19A-2D624062A128}"/>
              </a:ext>
            </a:extLst>
          </p:cNvPr>
          <p:cNvSpPr txBox="1"/>
          <p:nvPr/>
        </p:nvSpPr>
        <p:spPr>
          <a:xfrm>
            <a:off x="5404752" y="5106743"/>
            <a:ext cx="613073" cy="215444"/>
          </a:xfrm>
          <a:prstGeom prst="rect">
            <a:avLst/>
          </a:prstGeom>
          <a:noFill/>
        </p:spPr>
        <p:txBody>
          <a:bodyPr wrap="square" rtlCol="0">
            <a:spAutoFit/>
          </a:bodyPr>
          <a:lstStyle/>
          <a:p>
            <a:r>
              <a:rPr lang="es-ES" sz="800" dirty="0" err="1">
                <a:solidFill>
                  <a:srgbClr val="FFFF00"/>
                </a:solidFill>
                <a:effectLst>
                  <a:outerShdw blurRad="38100" dist="38100" dir="2700000" algn="tl">
                    <a:srgbClr val="000000">
                      <a:alpha val="43137"/>
                    </a:srgbClr>
                  </a:outerShdw>
                </a:effectLst>
              </a:rPr>
              <a:t>Pressure</a:t>
            </a:r>
            <a:endParaRPr lang="es-ES" sz="800" dirty="0">
              <a:solidFill>
                <a:srgbClr val="FFFF00"/>
              </a:solidFill>
              <a:effectLst>
                <a:outerShdw blurRad="38100" dist="38100" dir="2700000" algn="tl">
                  <a:srgbClr val="000000">
                    <a:alpha val="43137"/>
                  </a:srgbClr>
                </a:outerShdw>
              </a:effectLst>
            </a:endParaRPr>
          </a:p>
        </p:txBody>
      </p:sp>
      <p:cxnSp>
        <p:nvCxnSpPr>
          <p:cNvPr id="14" name="Conector recto de flecha 13">
            <a:extLst>
              <a:ext uri="{FF2B5EF4-FFF2-40B4-BE49-F238E27FC236}">
                <a16:creationId xmlns:a16="http://schemas.microsoft.com/office/drawing/2014/main" id="{AF351713-215D-6D58-B332-B4E4303FD10A}"/>
              </a:ext>
            </a:extLst>
          </p:cNvPr>
          <p:cNvCxnSpPr>
            <a:cxnSpLocks/>
          </p:cNvCxnSpPr>
          <p:nvPr/>
        </p:nvCxnSpPr>
        <p:spPr>
          <a:xfrm>
            <a:off x="4037947" y="5504580"/>
            <a:ext cx="78150" cy="18304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8" name="Conector recto de flecha 17">
            <a:extLst>
              <a:ext uri="{FF2B5EF4-FFF2-40B4-BE49-F238E27FC236}">
                <a16:creationId xmlns:a16="http://schemas.microsoft.com/office/drawing/2014/main" id="{1F121A86-ACCB-DEDE-A98C-D60B4AB40352}"/>
              </a:ext>
            </a:extLst>
          </p:cNvPr>
          <p:cNvCxnSpPr>
            <a:cxnSpLocks/>
          </p:cNvCxnSpPr>
          <p:nvPr/>
        </p:nvCxnSpPr>
        <p:spPr>
          <a:xfrm flipH="1">
            <a:off x="4298668" y="5504580"/>
            <a:ext cx="78150" cy="183040"/>
          </a:xfrm>
          <a:prstGeom prst="straightConnector1">
            <a:avLst/>
          </a:prstGeom>
          <a:ln w="19050" cap="flat" cmpd="sng" algn="ctr">
            <a:solidFill>
              <a:schemeClr val="bg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9" name="Conector recto de flecha 18">
            <a:extLst>
              <a:ext uri="{FF2B5EF4-FFF2-40B4-BE49-F238E27FC236}">
                <a16:creationId xmlns:a16="http://schemas.microsoft.com/office/drawing/2014/main" id="{CF1DFEF6-B4D7-F970-BE9B-81B5E8CFEFBA}"/>
              </a:ext>
            </a:extLst>
          </p:cNvPr>
          <p:cNvCxnSpPr>
            <a:cxnSpLocks/>
          </p:cNvCxnSpPr>
          <p:nvPr/>
        </p:nvCxnSpPr>
        <p:spPr>
          <a:xfrm flipH="1" flipV="1">
            <a:off x="5515577" y="5504580"/>
            <a:ext cx="78150" cy="183040"/>
          </a:xfrm>
          <a:prstGeom prst="straightConnector1">
            <a:avLst/>
          </a:prstGeom>
          <a:ln w="190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1" name="Conector recto de flecha 20">
            <a:extLst>
              <a:ext uri="{FF2B5EF4-FFF2-40B4-BE49-F238E27FC236}">
                <a16:creationId xmlns:a16="http://schemas.microsoft.com/office/drawing/2014/main" id="{63985BF1-C44B-D2E1-2654-A290EFEFA70C}"/>
              </a:ext>
            </a:extLst>
          </p:cNvPr>
          <p:cNvCxnSpPr>
            <a:cxnSpLocks/>
          </p:cNvCxnSpPr>
          <p:nvPr/>
        </p:nvCxnSpPr>
        <p:spPr>
          <a:xfrm flipV="1">
            <a:off x="5776890" y="5504580"/>
            <a:ext cx="78150" cy="183040"/>
          </a:xfrm>
          <a:prstGeom prst="straightConnector1">
            <a:avLst/>
          </a:prstGeom>
          <a:ln w="19050" cap="flat" cmpd="sng" algn="ctr">
            <a:solidFill>
              <a:srgbClr val="FFFF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grpSp>
        <p:nvGrpSpPr>
          <p:cNvPr id="5" name="Grupo 4">
            <a:extLst>
              <a:ext uri="{FF2B5EF4-FFF2-40B4-BE49-F238E27FC236}">
                <a16:creationId xmlns:a16="http://schemas.microsoft.com/office/drawing/2014/main" id="{EDC1BD0E-3006-B96D-240A-544813981DF1}"/>
              </a:ext>
            </a:extLst>
          </p:cNvPr>
          <p:cNvGrpSpPr/>
          <p:nvPr/>
        </p:nvGrpSpPr>
        <p:grpSpPr>
          <a:xfrm>
            <a:off x="11374697" y="6320431"/>
            <a:ext cx="854965" cy="477804"/>
            <a:chOff x="11374697" y="6320431"/>
            <a:chExt cx="854965" cy="477804"/>
          </a:xfrm>
        </p:grpSpPr>
        <p:sp>
          <p:nvSpPr>
            <p:cNvPr id="6" name="Rectángulo: esquinas redondeadas 5">
              <a:extLst>
                <a:ext uri="{FF2B5EF4-FFF2-40B4-BE49-F238E27FC236}">
                  <a16:creationId xmlns:a16="http://schemas.microsoft.com/office/drawing/2014/main" id="{4EBF6F9D-A4AC-FEF9-4361-2406DBBC2F45}"/>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ABDC4E4F-0AE3-04DF-A505-05B91D45D08F}"/>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1/20</a:t>
              </a:r>
            </a:p>
          </p:txBody>
        </p:sp>
      </p:grpSp>
    </p:spTree>
    <p:extLst>
      <p:ext uri="{BB962C8B-B14F-4D97-AF65-F5344CB8AC3E}">
        <p14:creationId xmlns:p14="http://schemas.microsoft.com/office/powerpoint/2010/main" val="35204497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9747F-0A52-7381-7983-2901D76CF76A}"/>
            </a:ext>
          </a:extLst>
        </p:cNvPr>
        <p:cNvGrpSpPr/>
        <p:nvPr/>
      </p:nvGrpSpPr>
      <p:grpSpPr>
        <a:xfrm>
          <a:off x="0" y="0"/>
          <a:ext cx="0" cy="0"/>
          <a:chOff x="0" y="0"/>
          <a:chExt cx="0" cy="0"/>
        </a:xfrm>
      </p:grpSpPr>
      <p:sp>
        <p:nvSpPr>
          <p:cNvPr id="14" name="Rectángulo: esquinas redondeadas 13">
            <a:extLst>
              <a:ext uri="{FF2B5EF4-FFF2-40B4-BE49-F238E27FC236}">
                <a16:creationId xmlns:a16="http://schemas.microsoft.com/office/drawing/2014/main" id="{F1EC8573-603D-CFE2-1471-DEEFD4F9F534}"/>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descr="The image depicts a scientific illustration showcasing the concept of Coulomb interactions, Thomson Scattering, and Fluid dynamics, possibly within a blue background.&#10;&#10;El contenido generado por IA puede ser incorrecto.">
            <a:extLst>
              <a:ext uri="{FF2B5EF4-FFF2-40B4-BE49-F238E27FC236}">
                <a16:creationId xmlns:a16="http://schemas.microsoft.com/office/drawing/2014/main" id="{D783FD85-1C19-5020-F79F-1022AAB559EB}"/>
              </a:ext>
            </a:extLst>
          </p:cNvPr>
          <p:cNvPicPr>
            <a:picLocks noChangeAspect="1"/>
          </p:cNvPicPr>
          <p:nvPr/>
        </p:nvPicPr>
        <p:blipFill>
          <a:blip r:embed="rId2"/>
          <a:stretch>
            <a:fillRect/>
          </a:stretch>
        </p:blipFill>
        <p:spPr>
          <a:xfrm>
            <a:off x="3740152" y="3891036"/>
            <a:ext cx="2441533" cy="1062937"/>
          </a:xfrm>
          <a:prstGeom prst="rect">
            <a:avLst/>
          </a:prstGeom>
        </p:spPr>
      </p:pic>
      <p:sp>
        <p:nvSpPr>
          <p:cNvPr id="2" name="Título 1">
            <a:extLst>
              <a:ext uri="{FF2B5EF4-FFF2-40B4-BE49-F238E27FC236}">
                <a16:creationId xmlns:a16="http://schemas.microsoft.com/office/drawing/2014/main" id="{1B15DFB1-682A-34D2-B5A1-B6D4CB9D267A}"/>
              </a:ext>
            </a:extLst>
          </p:cNvPr>
          <p:cNvSpPr>
            <a:spLocks noGrp="1"/>
          </p:cNvSpPr>
          <p:nvPr>
            <p:ph type="title"/>
          </p:nvPr>
        </p:nvSpPr>
        <p:spPr/>
        <p:txBody>
          <a:bodyPr/>
          <a:lstStyle/>
          <a:p>
            <a:r>
              <a:rPr lang="es-ES" dirty="0">
                <a:solidFill>
                  <a:schemeClr val="bg1"/>
                </a:solidFill>
              </a:rPr>
              <a:t>CMB </a:t>
            </a:r>
            <a:r>
              <a:rPr lang="es-ES" dirty="0" err="1">
                <a:solidFill>
                  <a:schemeClr val="bg1"/>
                </a:solidFill>
              </a:rPr>
              <a:t>polarization</a:t>
            </a:r>
            <a:r>
              <a:rPr lang="es-ES" dirty="0">
                <a:solidFill>
                  <a:schemeClr val="bg1"/>
                </a:solidFill>
              </a:rPr>
              <a:t> in a </a:t>
            </a:r>
            <a:r>
              <a:rPr lang="es-ES" dirty="0" err="1">
                <a:solidFill>
                  <a:schemeClr val="bg1"/>
                </a:solidFill>
              </a:rPr>
              <a:t>nutshell</a:t>
            </a:r>
            <a:endParaRPr lang="es-ES" dirty="0">
              <a:solidFill>
                <a:schemeClr val="bg1"/>
              </a:solidFill>
            </a:endParaRPr>
          </a:p>
        </p:txBody>
      </p:sp>
      <p:sp>
        <p:nvSpPr>
          <p:cNvPr id="3" name="Marcador de contenido 2">
            <a:extLst>
              <a:ext uri="{FF2B5EF4-FFF2-40B4-BE49-F238E27FC236}">
                <a16:creationId xmlns:a16="http://schemas.microsoft.com/office/drawing/2014/main" id="{8DB54529-4386-4B58-2193-14AEA3A75D7F}"/>
              </a:ext>
            </a:extLst>
          </p:cNvPr>
          <p:cNvSpPr>
            <a:spLocks noGrp="1"/>
          </p:cNvSpPr>
          <p:nvPr>
            <p:ph idx="1"/>
          </p:nvPr>
        </p:nvSpPr>
        <p:spPr/>
        <p:txBody>
          <a:bodyPr>
            <a:normAutofit/>
          </a:bodyPr>
          <a:lstStyle/>
          <a:p>
            <a:pPr marL="0" indent="0" algn="ctr">
              <a:buNone/>
            </a:pPr>
            <a:r>
              <a:rPr lang="en-US" sz="2000" dirty="0"/>
              <a:t>The Cosmic Microwave Background (CMB) is the cooled remnant of the first light that could ever travel freely throughout the Universe. </a:t>
            </a:r>
            <a:endParaRPr lang="es-ES" sz="2000" dirty="0"/>
          </a:p>
        </p:txBody>
      </p:sp>
      <p:sp>
        <p:nvSpPr>
          <p:cNvPr id="7" name="CuadroTexto 6">
            <a:extLst>
              <a:ext uri="{FF2B5EF4-FFF2-40B4-BE49-F238E27FC236}">
                <a16:creationId xmlns:a16="http://schemas.microsoft.com/office/drawing/2014/main" id="{AE2E0ACA-5670-03B8-90DA-2D2C86C99A85}"/>
              </a:ext>
            </a:extLst>
          </p:cNvPr>
          <p:cNvSpPr txBox="1"/>
          <p:nvPr/>
        </p:nvSpPr>
        <p:spPr>
          <a:xfrm>
            <a:off x="2063293" y="2724322"/>
            <a:ext cx="8483926" cy="461665"/>
          </a:xfrm>
          <a:prstGeom prst="rect">
            <a:avLst/>
          </a:prstGeom>
          <a:noFill/>
        </p:spPr>
        <p:txBody>
          <a:bodyPr wrap="none" rtlCol="0">
            <a:spAutoFit/>
          </a:bodyPr>
          <a:lstStyle/>
          <a:p>
            <a:r>
              <a:rPr lang="es-ES" sz="2400" b="1" dirty="0" err="1"/>
              <a:t>Inflation</a:t>
            </a:r>
            <a:r>
              <a:rPr lang="es-ES" sz="2400" dirty="0"/>
              <a:t> + </a:t>
            </a:r>
            <a:r>
              <a:rPr lang="es-ES" sz="2400" b="1" dirty="0" err="1"/>
              <a:t>photon-baryon</a:t>
            </a:r>
            <a:r>
              <a:rPr lang="es-ES" sz="2400" b="1" dirty="0"/>
              <a:t> fluid </a:t>
            </a:r>
            <a:r>
              <a:rPr lang="es-ES" sz="2400" dirty="0"/>
              <a:t>= </a:t>
            </a:r>
            <a:r>
              <a:rPr lang="es-ES" sz="2400" b="1" dirty="0" err="1"/>
              <a:t>sound</a:t>
            </a:r>
            <a:r>
              <a:rPr lang="es-ES" sz="2400" b="1" dirty="0"/>
              <a:t> </a:t>
            </a:r>
            <a:r>
              <a:rPr lang="es-ES" sz="2400" b="1" dirty="0" err="1"/>
              <a:t>waves</a:t>
            </a:r>
            <a:r>
              <a:rPr lang="es-ES" sz="2400" b="1" dirty="0"/>
              <a:t> </a:t>
            </a:r>
            <a:r>
              <a:rPr lang="es-ES" sz="2400" b="1" dirty="0" err="1"/>
              <a:t>frozen</a:t>
            </a:r>
            <a:r>
              <a:rPr lang="es-ES" sz="2400" b="1" dirty="0"/>
              <a:t> in time</a:t>
            </a:r>
          </a:p>
        </p:txBody>
      </p:sp>
      <p:pic>
        <p:nvPicPr>
          <p:cNvPr id="8" name="Imagen 7" descr="The diagram illustrates a time-evolving universe, starting from 10 billion years ago, showing the formation of galaxies, rapid expansion, and present-day structure, influenced by gravitational instability and inflation.&#10;&#10;El contenido generado por IA puede ser incorrecto.">
            <a:extLst>
              <a:ext uri="{FF2B5EF4-FFF2-40B4-BE49-F238E27FC236}">
                <a16:creationId xmlns:a16="http://schemas.microsoft.com/office/drawing/2014/main" id="{2AF34E5D-3F6C-0B67-EC1F-ED1796086046}"/>
              </a:ext>
            </a:extLst>
          </p:cNvPr>
          <p:cNvPicPr>
            <a:picLocks noChangeAspect="1"/>
          </p:cNvPicPr>
          <p:nvPr/>
        </p:nvPicPr>
        <p:blipFill>
          <a:blip r:embed="rId3"/>
          <a:stretch>
            <a:fillRect/>
          </a:stretch>
        </p:blipFill>
        <p:spPr>
          <a:xfrm>
            <a:off x="1061383" y="3743365"/>
            <a:ext cx="2124638" cy="2365430"/>
          </a:xfrm>
          <a:prstGeom prst="rect">
            <a:avLst/>
          </a:prstGeom>
        </p:spPr>
      </p:pic>
      <p:pic>
        <p:nvPicPr>
          <p:cNvPr id="11" name="Imagen 10" descr="The image depicts a colorful pattern with alternating red and black vertical stripes, and several dots evenly distributed throughout the pattern.&#10;&#10;El contenido generado por IA puede ser incorrecto.">
            <a:extLst>
              <a:ext uri="{FF2B5EF4-FFF2-40B4-BE49-F238E27FC236}">
                <a16:creationId xmlns:a16="http://schemas.microsoft.com/office/drawing/2014/main" id="{F42911E3-AA99-7C95-0A1E-BF9AEA820D1E}"/>
              </a:ext>
            </a:extLst>
          </p:cNvPr>
          <p:cNvPicPr>
            <a:picLocks noChangeAspect="1"/>
          </p:cNvPicPr>
          <p:nvPr/>
        </p:nvPicPr>
        <p:blipFill>
          <a:blip r:embed="rId4"/>
          <a:stretch>
            <a:fillRect/>
          </a:stretch>
        </p:blipFill>
        <p:spPr>
          <a:xfrm>
            <a:off x="6738870" y="3894562"/>
            <a:ext cx="2275994" cy="2063036"/>
          </a:xfrm>
          <a:prstGeom prst="rect">
            <a:avLst/>
          </a:prstGeom>
        </p:spPr>
      </p:pic>
      <p:sp>
        <p:nvSpPr>
          <p:cNvPr id="9" name="CuadroTexto 8">
            <a:extLst>
              <a:ext uri="{FF2B5EF4-FFF2-40B4-BE49-F238E27FC236}">
                <a16:creationId xmlns:a16="http://schemas.microsoft.com/office/drawing/2014/main" id="{78B850D3-8230-CFF3-25FA-AD3A3A61F468}"/>
              </a:ext>
            </a:extLst>
          </p:cNvPr>
          <p:cNvSpPr txBox="1"/>
          <p:nvPr/>
        </p:nvSpPr>
        <p:spPr>
          <a:xfrm>
            <a:off x="7001402" y="6050290"/>
            <a:ext cx="1750929" cy="523220"/>
          </a:xfrm>
          <a:prstGeom prst="rect">
            <a:avLst/>
          </a:prstGeom>
          <a:noFill/>
        </p:spPr>
        <p:txBody>
          <a:bodyPr wrap="none" rtlCol="0">
            <a:spAutoFit/>
          </a:bodyPr>
          <a:lstStyle/>
          <a:p>
            <a:pPr algn="ctr"/>
            <a:r>
              <a:rPr lang="es-ES" sz="1400" b="1" dirty="0" err="1"/>
              <a:t>Recombination</a:t>
            </a:r>
            <a:endParaRPr lang="es-ES" sz="1400" b="1" dirty="0"/>
          </a:p>
          <a:p>
            <a:pPr algn="ctr"/>
            <a:r>
              <a:rPr lang="es-ES" sz="1400" dirty="0"/>
              <a:t>(</a:t>
            </a:r>
            <a:r>
              <a:rPr lang="es-ES" sz="1400" i="1" dirty="0"/>
              <a:t>380,000 </a:t>
            </a:r>
            <a:r>
              <a:rPr lang="es-ES" sz="1400" i="1" dirty="0" err="1"/>
              <a:t>yr</a:t>
            </a:r>
            <a:r>
              <a:rPr lang="es-ES" sz="1400" i="1" dirty="0"/>
              <a:t> after BB</a:t>
            </a:r>
            <a:r>
              <a:rPr lang="es-ES" sz="1400" dirty="0"/>
              <a:t>)</a:t>
            </a:r>
          </a:p>
        </p:txBody>
      </p:sp>
      <p:pic>
        <p:nvPicPr>
          <p:cNvPr id="10" name="Imagen 9" descr="The image depicts a dynamic illustration showing the concept of pressure variation in a system, with arrows indicating directional changes and a curved line representing the force distribution.&#10;&#10;El contenido generado por IA puede ser incorrecto.">
            <a:extLst>
              <a:ext uri="{FF2B5EF4-FFF2-40B4-BE49-F238E27FC236}">
                <a16:creationId xmlns:a16="http://schemas.microsoft.com/office/drawing/2014/main" id="{F04DD73B-EDA4-3A72-3A77-E61F69E84E68}"/>
              </a:ext>
            </a:extLst>
          </p:cNvPr>
          <p:cNvPicPr>
            <a:picLocks noChangeAspect="1"/>
          </p:cNvPicPr>
          <p:nvPr/>
        </p:nvPicPr>
        <p:blipFill>
          <a:blip r:embed="rId5"/>
          <a:srcRect b="1027"/>
          <a:stretch>
            <a:fillRect/>
          </a:stretch>
        </p:blipFill>
        <p:spPr>
          <a:xfrm>
            <a:off x="3740151" y="5051562"/>
            <a:ext cx="2441533" cy="899837"/>
          </a:xfrm>
          <a:prstGeom prst="rect">
            <a:avLst/>
          </a:prstGeom>
        </p:spPr>
      </p:pic>
      <p:grpSp>
        <p:nvGrpSpPr>
          <p:cNvPr id="5" name="Grupo 4">
            <a:extLst>
              <a:ext uri="{FF2B5EF4-FFF2-40B4-BE49-F238E27FC236}">
                <a16:creationId xmlns:a16="http://schemas.microsoft.com/office/drawing/2014/main" id="{7C70AB68-7545-FE02-B805-674E746252BF}"/>
              </a:ext>
            </a:extLst>
          </p:cNvPr>
          <p:cNvGrpSpPr/>
          <p:nvPr/>
        </p:nvGrpSpPr>
        <p:grpSpPr>
          <a:xfrm>
            <a:off x="11374697" y="6320431"/>
            <a:ext cx="854965" cy="477804"/>
            <a:chOff x="11374697" y="6320431"/>
            <a:chExt cx="854965" cy="477804"/>
          </a:xfrm>
        </p:grpSpPr>
        <p:sp>
          <p:nvSpPr>
            <p:cNvPr id="12" name="Rectángulo: esquinas redondeadas 11">
              <a:extLst>
                <a:ext uri="{FF2B5EF4-FFF2-40B4-BE49-F238E27FC236}">
                  <a16:creationId xmlns:a16="http://schemas.microsoft.com/office/drawing/2014/main" id="{A2B8863B-8A86-488A-82A9-E175753EE3C8}"/>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CuadroTexto 12">
              <a:extLst>
                <a:ext uri="{FF2B5EF4-FFF2-40B4-BE49-F238E27FC236}">
                  <a16:creationId xmlns:a16="http://schemas.microsoft.com/office/drawing/2014/main" id="{62092D53-62E3-5306-871D-CC7A6C39711B}"/>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1/20</a:t>
              </a:r>
            </a:p>
          </p:txBody>
        </p:sp>
      </p:grpSp>
    </p:spTree>
    <p:extLst>
      <p:ext uri="{BB962C8B-B14F-4D97-AF65-F5344CB8AC3E}">
        <p14:creationId xmlns:p14="http://schemas.microsoft.com/office/powerpoint/2010/main" val="4059092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12DE2-4B47-7825-0703-BAE8C268A9D0}"/>
            </a:ext>
          </a:extLst>
        </p:cNvPr>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4289EB2A-FC83-ED97-B1B0-A569A874B70E}"/>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9" name="Imagen 18" descr="The image depicts a dynamic illustration showing the concept of pressure variation in a system, with arrows indicating directional changes and a curved line representing the force distribution.&#10;&#10;El contenido generado por IA puede ser incorrecto.">
            <a:extLst>
              <a:ext uri="{FF2B5EF4-FFF2-40B4-BE49-F238E27FC236}">
                <a16:creationId xmlns:a16="http://schemas.microsoft.com/office/drawing/2014/main" id="{536BC1D1-4A3E-22C7-09C7-A3C4707088B9}"/>
              </a:ext>
            </a:extLst>
          </p:cNvPr>
          <p:cNvPicPr>
            <a:picLocks noChangeAspect="1"/>
          </p:cNvPicPr>
          <p:nvPr/>
        </p:nvPicPr>
        <p:blipFill>
          <a:blip r:embed="rId2"/>
          <a:srcRect b="1027"/>
          <a:stretch>
            <a:fillRect/>
          </a:stretch>
        </p:blipFill>
        <p:spPr>
          <a:xfrm>
            <a:off x="3740151" y="5051562"/>
            <a:ext cx="2441533" cy="899837"/>
          </a:xfrm>
          <a:prstGeom prst="rect">
            <a:avLst/>
          </a:prstGeom>
        </p:spPr>
      </p:pic>
      <p:pic>
        <p:nvPicPr>
          <p:cNvPr id="9" name="Imagen 8" descr="The image depicts a simple, circular diagram with a red circle and a yellow line intersecting it, set against a backdrop of red curtains.&#10;&#10;El contenido generado por IA puede ser incorrecto.">
            <a:extLst>
              <a:ext uri="{FF2B5EF4-FFF2-40B4-BE49-F238E27FC236}">
                <a16:creationId xmlns:a16="http://schemas.microsoft.com/office/drawing/2014/main" id="{D216C0E4-02EA-B330-EDBE-04CF52741EEE}"/>
              </a:ext>
            </a:extLst>
          </p:cNvPr>
          <p:cNvPicPr>
            <a:picLocks noChangeAspect="1"/>
          </p:cNvPicPr>
          <p:nvPr/>
        </p:nvPicPr>
        <p:blipFill>
          <a:blip r:embed="rId3"/>
          <a:stretch>
            <a:fillRect/>
          </a:stretch>
        </p:blipFill>
        <p:spPr>
          <a:xfrm>
            <a:off x="6735816" y="3899687"/>
            <a:ext cx="2279048" cy="2057911"/>
          </a:xfrm>
          <a:prstGeom prst="rect">
            <a:avLst/>
          </a:prstGeom>
        </p:spPr>
      </p:pic>
      <p:pic>
        <p:nvPicPr>
          <p:cNvPr id="6" name="Imagen 5" descr="The image depicts a scientific illustration showcasing the concept of Coulomb interactions, Thomson Scattering, and Fluid dynamics, possibly within a blue background.&#10;&#10;El contenido generado por IA puede ser incorrecto.">
            <a:extLst>
              <a:ext uri="{FF2B5EF4-FFF2-40B4-BE49-F238E27FC236}">
                <a16:creationId xmlns:a16="http://schemas.microsoft.com/office/drawing/2014/main" id="{E6DC791B-499B-FA10-68E2-4D7AFED1FE42}"/>
              </a:ext>
            </a:extLst>
          </p:cNvPr>
          <p:cNvPicPr>
            <a:picLocks noChangeAspect="1"/>
          </p:cNvPicPr>
          <p:nvPr/>
        </p:nvPicPr>
        <p:blipFill>
          <a:blip r:embed="rId4"/>
          <a:stretch>
            <a:fillRect/>
          </a:stretch>
        </p:blipFill>
        <p:spPr>
          <a:xfrm>
            <a:off x="3740152" y="3891036"/>
            <a:ext cx="2441533" cy="1062937"/>
          </a:xfrm>
          <a:prstGeom prst="rect">
            <a:avLst/>
          </a:prstGeom>
        </p:spPr>
      </p:pic>
      <p:sp>
        <p:nvSpPr>
          <p:cNvPr id="3" name="Marcador de contenido 2">
            <a:extLst>
              <a:ext uri="{FF2B5EF4-FFF2-40B4-BE49-F238E27FC236}">
                <a16:creationId xmlns:a16="http://schemas.microsoft.com/office/drawing/2014/main" id="{F3F95654-66E9-69E9-568C-DF43D5F22C8A}"/>
              </a:ext>
            </a:extLst>
          </p:cNvPr>
          <p:cNvSpPr>
            <a:spLocks noGrp="1"/>
          </p:cNvSpPr>
          <p:nvPr>
            <p:ph idx="1"/>
          </p:nvPr>
        </p:nvSpPr>
        <p:spPr/>
        <p:txBody>
          <a:bodyPr>
            <a:normAutofit/>
          </a:bodyPr>
          <a:lstStyle/>
          <a:p>
            <a:pPr marL="0" indent="0" algn="ctr">
              <a:buNone/>
            </a:pPr>
            <a:r>
              <a:rPr lang="en-US" sz="2000" dirty="0"/>
              <a:t>The Cosmic Microwave Background (CMB) is the cooled remnant of the first light that could ever travel freely throughout the Universe. </a:t>
            </a:r>
            <a:endParaRPr lang="es-ES" sz="2000" dirty="0"/>
          </a:p>
        </p:txBody>
      </p:sp>
      <p:sp>
        <p:nvSpPr>
          <p:cNvPr id="7" name="CuadroTexto 6">
            <a:extLst>
              <a:ext uri="{FF2B5EF4-FFF2-40B4-BE49-F238E27FC236}">
                <a16:creationId xmlns:a16="http://schemas.microsoft.com/office/drawing/2014/main" id="{2D81A049-FBBA-934F-4DAA-9B874869C86C}"/>
              </a:ext>
            </a:extLst>
          </p:cNvPr>
          <p:cNvSpPr txBox="1"/>
          <p:nvPr/>
        </p:nvSpPr>
        <p:spPr>
          <a:xfrm>
            <a:off x="2063293" y="2724322"/>
            <a:ext cx="8483926" cy="461665"/>
          </a:xfrm>
          <a:prstGeom prst="rect">
            <a:avLst/>
          </a:prstGeom>
          <a:noFill/>
        </p:spPr>
        <p:txBody>
          <a:bodyPr wrap="none" rtlCol="0">
            <a:spAutoFit/>
          </a:bodyPr>
          <a:lstStyle/>
          <a:p>
            <a:r>
              <a:rPr lang="es-ES" sz="2400" b="1" dirty="0" err="1"/>
              <a:t>Inflation</a:t>
            </a:r>
            <a:r>
              <a:rPr lang="es-ES" sz="2400" dirty="0"/>
              <a:t> + </a:t>
            </a:r>
            <a:r>
              <a:rPr lang="es-ES" sz="2400" b="1" dirty="0" err="1"/>
              <a:t>photon-baryon</a:t>
            </a:r>
            <a:r>
              <a:rPr lang="es-ES" sz="2400" b="1" dirty="0"/>
              <a:t> fluid</a:t>
            </a:r>
            <a:r>
              <a:rPr lang="es-ES" sz="2400" dirty="0"/>
              <a:t> = </a:t>
            </a:r>
            <a:r>
              <a:rPr lang="es-ES" sz="2400" b="1" dirty="0" err="1"/>
              <a:t>sound</a:t>
            </a:r>
            <a:r>
              <a:rPr lang="es-ES" sz="2400" b="1" dirty="0"/>
              <a:t> </a:t>
            </a:r>
            <a:r>
              <a:rPr lang="es-ES" sz="2400" b="1" dirty="0" err="1"/>
              <a:t>waves</a:t>
            </a:r>
            <a:r>
              <a:rPr lang="es-ES" sz="2400" b="1" dirty="0"/>
              <a:t> </a:t>
            </a:r>
            <a:r>
              <a:rPr lang="es-ES" sz="2400" b="1" dirty="0" err="1"/>
              <a:t>frozen</a:t>
            </a:r>
            <a:r>
              <a:rPr lang="es-ES" sz="2400" b="1" dirty="0"/>
              <a:t> in time</a:t>
            </a:r>
          </a:p>
        </p:txBody>
      </p:sp>
      <p:pic>
        <p:nvPicPr>
          <p:cNvPr id="8" name="Imagen 7" descr="The diagram illustrates a time-evolving universe, starting from 10 billion years ago, showing the formation of galaxies, rapid expansion, and present-day structure, influenced by gravitational instability and inflation.&#10;&#10;El contenido generado por IA puede ser incorrecto.">
            <a:extLst>
              <a:ext uri="{FF2B5EF4-FFF2-40B4-BE49-F238E27FC236}">
                <a16:creationId xmlns:a16="http://schemas.microsoft.com/office/drawing/2014/main" id="{5468EFF1-4394-7584-613B-B2192529E3C1}"/>
              </a:ext>
            </a:extLst>
          </p:cNvPr>
          <p:cNvPicPr>
            <a:picLocks noChangeAspect="1"/>
          </p:cNvPicPr>
          <p:nvPr/>
        </p:nvPicPr>
        <p:blipFill>
          <a:blip r:embed="rId5"/>
          <a:stretch>
            <a:fillRect/>
          </a:stretch>
        </p:blipFill>
        <p:spPr>
          <a:xfrm>
            <a:off x="1061383" y="3743365"/>
            <a:ext cx="2124638" cy="2365430"/>
          </a:xfrm>
          <a:prstGeom prst="rect">
            <a:avLst/>
          </a:prstGeom>
        </p:spPr>
      </p:pic>
      <p:pic>
        <p:nvPicPr>
          <p:cNvPr id="21" name="Imagen 20" descr="This image is a colorful, swirling pattern, likely representing a heat map or a diffraction pattern.&#10;&#10;El contenido generado por IA puede ser incorrecto.">
            <a:extLst>
              <a:ext uri="{FF2B5EF4-FFF2-40B4-BE49-F238E27FC236}">
                <a16:creationId xmlns:a16="http://schemas.microsoft.com/office/drawing/2014/main" id="{933449F7-B192-A5CA-E711-802DEFB50F73}"/>
              </a:ext>
            </a:extLst>
          </p:cNvPr>
          <p:cNvPicPr>
            <a:picLocks noChangeAspect="1"/>
          </p:cNvPicPr>
          <p:nvPr/>
        </p:nvPicPr>
        <p:blipFill>
          <a:blip r:embed="rId6"/>
          <a:srcRect r="52435"/>
          <a:stretch>
            <a:fillRect/>
          </a:stretch>
        </p:blipFill>
        <p:spPr>
          <a:xfrm>
            <a:off x="9568995" y="4105289"/>
            <a:ext cx="1561622" cy="1641583"/>
          </a:xfrm>
          <a:prstGeom prst="rect">
            <a:avLst/>
          </a:prstGeom>
        </p:spPr>
      </p:pic>
      <p:cxnSp>
        <p:nvCxnSpPr>
          <p:cNvPr id="25" name="Conector recto 24">
            <a:extLst>
              <a:ext uri="{FF2B5EF4-FFF2-40B4-BE49-F238E27FC236}">
                <a16:creationId xmlns:a16="http://schemas.microsoft.com/office/drawing/2014/main" id="{25DA0683-1BB5-F89A-8B15-B16E70A1B859}"/>
              </a:ext>
            </a:extLst>
          </p:cNvPr>
          <p:cNvCxnSpPr>
            <a:cxnSpLocks/>
          </p:cNvCxnSpPr>
          <p:nvPr/>
        </p:nvCxnSpPr>
        <p:spPr>
          <a:xfrm>
            <a:off x="9014864" y="3922687"/>
            <a:ext cx="1532355" cy="103481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cxnSp>
        <p:nvCxnSpPr>
          <p:cNvPr id="26" name="Conector recto 25">
            <a:extLst>
              <a:ext uri="{FF2B5EF4-FFF2-40B4-BE49-F238E27FC236}">
                <a16:creationId xmlns:a16="http://schemas.microsoft.com/office/drawing/2014/main" id="{0D018AFF-8CDB-47F2-FD2C-9731192F1D55}"/>
              </a:ext>
            </a:extLst>
          </p:cNvPr>
          <p:cNvCxnSpPr>
            <a:cxnSpLocks/>
          </p:cNvCxnSpPr>
          <p:nvPr/>
        </p:nvCxnSpPr>
        <p:spPr>
          <a:xfrm flipV="1">
            <a:off x="9014864" y="5299892"/>
            <a:ext cx="1532355" cy="636262"/>
          </a:xfrm>
          <a:prstGeom prst="line">
            <a:avLst/>
          </a:prstGeom>
          <a:ln>
            <a:solidFill>
              <a:schemeClr val="tx1"/>
            </a:solidFill>
            <a:prstDash val="dash"/>
          </a:ln>
        </p:spPr>
        <p:style>
          <a:lnRef idx="2">
            <a:schemeClr val="accent1"/>
          </a:lnRef>
          <a:fillRef idx="0">
            <a:schemeClr val="accent1"/>
          </a:fillRef>
          <a:effectRef idx="1">
            <a:schemeClr val="accent1"/>
          </a:effectRef>
          <a:fontRef idx="minor">
            <a:schemeClr val="tx1"/>
          </a:fontRef>
        </p:style>
      </p:cxnSp>
      <p:sp>
        <p:nvSpPr>
          <p:cNvPr id="28" name="Rectángulo 27">
            <a:extLst>
              <a:ext uri="{FF2B5EF4-FFF2-40B4-BE49-F238E27FC236}">
                <a16:creationId xmlns:a16="http://schemas.microsoft.com/office/drawing/2014/main" id="{11F3933D-8851-4218-156E-44EBEF7E738A}"/>
              </a:ext>
            </a:extLst>
          </p:cNvPr>
          <p:cNvSpPr/>
          <p:nvPr/>
        </p:nvSpPr>
        <p:spPr>
          <a:xfrm>
            <a:off x="10547219" y="4957499"/>
            <a:ext cx="264544" cy="342393"/>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CuadroTexto 15">
            <a:extLst>
              <a:ext uri="{FF2B5EF4-FFF2-40B4-BE49-F238E27FC236}">
                <a16:creationId xmlns:a16="http://schemas.microsoft.com/office/drawing/2014/main" id="{C46427BB-4196-8698-8E7F-7C5350021C27}"/>
              </a:ext>
            </a:extLst>
          </p:cNvPr>
          <p:cNvSpPr txBox="1"/>
          <p:nvPr/>
        </p:nvSpPr>
        <p:spPr>
          <a:xfrm>
            <a:off x="7001402" y="6050290"/>
            <a:ext cx="1750929" cy="523220"/>
          </a:xfrm>
          <a:prstGeom prst="rect">
            <a:avLst/>
          </a:prstGeom>
          <a:noFill/>
        </p:spPr>
        <p:txBody>
          <a:bodyPr wrap="none" rtlCol="0">
            <a:spAutoFit/>
          </a:bodyPr>
          <a:lstStyle/>
          <a:p>
            <a:pPr algn="ctr"/>
            <a:r>
              <a:rPr lang="es-ES" sz="1400" b="1" dirty="0" err="1"/>
              <a:t>Recombination</a:t>
            </a:r>
            <a:endParaRPr lang="es-ES" sz="1400" b="1" dirty="0"/>
          </a:p>
          <a:p>
            <a:pPr algn="ctr"/>
            <a:r>
              <a:rPr lang="es-ES" sz="1400" dirty="0"/>
              <a:t>(</a:t>
            </a:r>
            <a:r>
              <a:rPr lang="es-ES" sz="1400" i="1" dirty="0"/>
              <a:t>380.000 </a:t>
            </a:r>
            <a:r>
              <a:rPr lang="es-ES" sz="1400" i="1" dirty="0" err="1"/>
              <a:t>yr</a:t>
            </a:r>
            <a:r>
              <a:rPr lang="es-ES" sz="1400" i="1" dirty="0"/>
              <a:t> after BB</a:t>
            </a:r>
            <a:r>
              <a:rPr lang="es-ES" sz="1400" dirty="0"/>
              <a:t>)</a:t>
            </a:r>
          </a:p>
        </p:txBody>
      </p:sp>
      <p:sp>
        <p:nvSpPr>
          <p:cNvPr id="17" name="CuadroTexto 16">
            <a:extLst>
              <a:ext uri="{FF2B5EF4-FFF2-40B4-BE49-F238E27FC236}">
                <a16:creationId xmlns:a16="http://schemas.microsoft.com/office/drawing/2014/main" id="{3E5CEEFF-D466-A8E1-AC05-DF115B3EF7D1}"/>
              </a:ext>
            </a:extLst>
          </p:cNvPr>
          <p:cNvSpPr txBox="1"/>
          <p:nvPr/>
        </p:nvSpPr>
        <p:spPr>
          <a:xfrm>
            <a:off x="10177598" y="6049682"/>
            <a:ext cx="739241" cy="523220"/>
          </a:xfrm>
          <a:prstGeom prst="rect">
            <a:avLst/>
          </a:prstGeom>
          <a:noFill/>
        </p:spPr>
        <p:txBody>
          <a:bodyPr wrap="none" rtlCol="0">
            <a:spAutoFit/>
          </a:bodyPr>
          <a:lstStyle/>
          <a:p>
            <a:pPr algn="ctr"/>
            <a:r>
              <a:rPr lang="es-ES" sz="1400" b="1" dirty="0"/>
              <a:t>CMB</a:t>
            </a:r>
          </a:p>
          <a:p>
            <a:pPr algn="ctr"/>
            <a:r>
              <a:rPr lang="es-ES" sz="1400" dirty="0"/>
              <a:t>(</a:t>
            </a:r>
            <a:r>
              <a:rPr lang="es-ES" sz="1400" i="1" dirty="0"/>
              <a:t>Today</a:t>
            </a:r>
            <a:r>
              <a:rPr lang="es-ES" sz="1400" dirty="0"/>
              <a:t>)</a:t>
            </a:r>
          </a:p>
        </p:txBody>
      </p:sp>
      <p:grpSp>
        <p:nvGrpSpPr>
          <p:cNvPr id="5" name="Grupo 4">
            <a:extLst>
              <a:ext uri="{FF2B5EF4-FFF2-40B4-BE49-F238E27FC236}">
                <a16:creationId xmlns:a16="http://schemas.microsoft.com/office/drawing/2014/main" id="{BD072F31-1F31-0F8E-61DB-0713C787F581}"/>
              </a:ext>
            </a:extLst>
          </p:cNvPr>
          <p:cNvGrpSpPr/>
          <p:nvPr/>
        </p:nvGrpSpPr>
        <p:grpSpPr>
          <a:xfrm>
            <a:off x="11374697" y="6320431"/>
            <a:ext cx="854965" cy="477804"/>
            <a:chOff x="11374697" y="6320431"/>
            <a:chExt cx="854965" cy="477804"/>
          </a:xfrm>
        </p:grpSpPr>
        <p:sp>
          <p:nvSpPr>
            <p:cNvPr id="10" name="Rectángulo: esquinas redondeadas 9">
              <a:extLst>
                <a:ext uri="{FF2B5EF4-FFF2-40B4-BE49-F238E27FC236}">
                  <a16:creationId xmlns:a16="http://schemas.microsoft.com/office/drawing/2014/main" id="{03BC298B-7AAA-FB2A-9F4A-7CE4A8B92631}"/>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CuadroTexto 10">
              <a:extLst>
                <a:ext uri="{FF2B5EF4-FFF2-40B4-BE49-F238E27FC236}">
                  <a16:creationId xmlns:a16="http://schemas.microsoft.com/office/drawing/2014/main" id="{45DF3006-CABB-A29C-ACFB-8B1E10859B2E}"/>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1/20</a:t>
              </a:r>
            </a:p>
          </p:txBody>
        </p:sp>
      </p:grpSp>
      <p:sp>
        <p:nvSpPr>
          <p:cNvPr id="18" name="Título 1">
            <a:extLst>
              <a:ext uri="{FF2B5EF4-FFF2-40B4-BE49-F238E27FC236}">
                <a16:creationId xmlns:a16="http://schemas.microsoft.com/office/drawing/2014/main" id="{0BF49558-0806-7971-C99F-46E73552A4F6}"/>
              </a:ext>
            </a:extLst>
          </p:cNvPr>
          <p:cNvSpPr>
            <a:spLocks noGrp="1"/>
          </p:cNvSpPr>
          <p:nvPr>
            <p:ph type="title"/>
          </p:nvPr>
        </p:nvSpPr>
        <p:spPr>
          <a:xfrm>
            <a:off x="838200" y="365125"/>
            <a:ext cx="10515600" cy="1325563"/>
          </a:xfrm>
        </p:spPr>
        <p:txBody>
          <a:bodyPr/>
          <a:lstStyle/>
          <a:p>
            <a:r>
              <a:rPr lang="es-ES" dirty="0">
                <a:solidFill>
                  <a:schemeClr val="bg1"/>
                </a:solidFill>
              </a:rPr>
              <a:t>CMB </a:t>
            </a:r>
            <a:r>
              <a:rPr lang="es-ES" dirty="0" err="1">
                <a:solidFill>
                  <a:schemeClr val="bg1"/>
                </a:solidFill>
              </a:rPr>
              <a:t>polarization</a:t>
            </a:r>
            <a:r>
              <a:rPr lang="es-ES" dirty="0">
                <a:solidFill>
                  <a:schemeClr val="bg1"/>
                </a:solidFill>
              </a:rPr>
              <a:t> in a </a:t>
            </a:r>
            <a:r>
              <a:rPr lang="es-ES" dirty="0" err="1">
                <a:solidFill>
                  <a:schemeClr val="bg1"/>
                </a:solidFill>
              </a:rPr>
              <a:t>nutshell</a:t>
            </a:r>
            <a:endParaRPr lang="es-ES" dirty="0">
              <a:solidFill>
                <a:schemeClr val="bg1"/>
              </a:solidFill>
            </a:endParaRPr>
          </a:p>
        </p:txBody>
      </p:sp>
    </p:spTree>
    <p:extLst>
      <p:ext uri="{BB962C8B-B14F-4D97-AF65-F5344CB8AC3E}">
        <p14:creationId xmlns:p14="http://schemas.microsoft.com/office/powerpoint/2010/main" val="1306500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bación 2025-06-18 200937">
            <a:hlinkClick r:id="" action="ppaction://media"/>
            <a:extLst>
              <a:ext uri="{FF2B5EF4-FFF2-40B4-BE49-F238E27FC236}">
                <a16:creationId xmlns:a16="http://schemas.microsoft.com/office/drawing/2014/main" id="{EF397F46-5D90-9648-D561-2CB97A26A2B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36599" y="2460221"/>
            <a:ext cx="6017971" cy="3649889"/>
          </a:xfrm>
          <a:prstGeom prst="rect">
            <a:avLst/>
          </a:prstGeom>
        </p:spPr>
      </p:pic>
      <p:sp>
        <p:nvSpPr>
          <p:cNvPr id="4" name="Marcador de contenido 2">
            <a:extLst>
              <a:ext uri="{FF2B5EF4-FFF2-40B4-BE49-F238E27FC236}">
                <a16:creationId xmlns:a16="http://schemas.microsoft.com/office/drawing/2014/main" id="{80A232B6-2D5C-ADC1-E2F5-988D082328A5}"/>
              </a:ext>
            </a:extLst>
          </p:cNvPr>
          <p:cNvSpPr txBox="1">
            <a:spLocks/>
          </p:cNvSpPr>
          <p:nvPr/>
        </p:nvSpPr>
        <p:spPr>
          <a:xfrm>
            <a:off x="7205245" y="2399492"/>
            <a:ext cx="4068482" cy="36498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700" dirty="0"/>
              <a:t>The discovery of sound waves in the CMB  has transformed cosmology into a precision science where we can measure things like:</a:t>
            </a:r>
          </a:p>
          <a:p>
            <a:pPr marL="0" indent="0">
              <a:buNone/>
            </a:pPr>
            <a:endParaRPr lang="en-US" sz="1700" dirty="0"/>
          </a:p>
          <a:p>
            <a:r>
              <a:rPr lang="es-ES" sz="1700" dirty="0"/>
              <a:t>The</a:t>
            </a:r>
            <a:r>
              <a:rPr lang="es-ES" sz="1700" dirty="0">
                <a:solidFill>
                  <a:srgbClr val="A776EC"/>
                </a:solidFill>
              </a:rPr>
              <a:t> </a:t>
            </a:r>
            <a:r>
              <a:rPr lang="es-ES" sz="1700" b="1" dirty="0" err="1"/>
              <a:t>curvature</a:t>
            </a:r>
            <a:r>
              <a:rPr lang="es-ES" sz="1700" dirty="0"/>
              <a:t> </a:t>
            </a:r>
            <a:r>
              <a:rPr lang="es-ES" sz="1700" dirty="0" err="1"/>
              <a:t>of</a:t>
            </a:r>
            <a:r>
              <a:rPr lang="es-ES" sz="1700" dirty="0"/>
              <a:t> </a:t>
            </a:r>
            <a:r>
              <a:rPr lang="es-ES" sz="1700" dirty="0" err="1"/>
              <a:t>the</a:t>
            </a:r>
            <a:r>
              <a:rPr lang="es-ES" sz="1700" dirty="0"/>
              <a:t> universe.</a:t>
            </a:r>
          </a:p>
          <a:p>
            <a:r>
              <a:rPr lang="es-ES" sz="1700" dirty="0"/>
              <a:t>The </a:t>
            </a:r>
            <a:r>
              <a:rPr lang="es-ES" sz="1700" dirty="0" err="1"/>
              <a:t>amount</a:t>
            </a:r>
            <a:r>
              <a:rPr lang="es-ES" sz="1700" dirty="0"/>
              <a:t> </a:t>
            </a:r>
            <a:r>
              <a:rPr lang="es-ES" sz="1700" dirty="0" err="1"/>
              <a:t>of</a:t>
            </a:r>
            <a:r>
              <a:rPr lang="es-ES" sz="1700" dirty="0"/>
              <a:t> </a:t>
            </a:r>
            <a:r>
              <a:rPr lang="es-ES" sz="1700" b="1" dirty="0" err="1"/>
              <a:t>dark</a:t>
            </a:r>
            <a:r>
              <a:rPr lang="es-ES" sz="1700" dirty="0">
                <a:solidFill>
                  <a:srgbClr val="00B9D5"/>
                </a:solidFill>
              </a:rPr>
              <a:t> </a:t>
            </a:r>
            <a:r>
              <a:rPr lang="es-ES" sz="1700" dirty="0"/>
              <a:t>and</a:t>
            </a:r>
            <a:r>
              <a:rPr lang="es-ES" sz="1700" dirty="0">
                <a:solidFill>
                  <a:srgbClr val="00B9D5"/>
                </a:solidFill>
              </a:rPr>
              <a:t> </a:t>
            </a:r>
            <a:r>
              <a:rPr lang="es-ES" sz="1700" b="1" dirty="0" err="1"/>
              <a:t>baryonic</a:t>
            </a:r>
            <a:r>
              <a:rPr lang="es-ES" sz="1700" dirty="0">
                <a:solidFill>
                  <a:srgbClr val="00B9D5"/>
                </a:solidFill>
              </a:rPr>
              <a:t> </a:t>
            </a:r>
            <a:r>
              <a:rPr lang="es-ES" sz="1700" b="1" dirty="0" err="1"/>
              <a:t>matter</a:t>
            </a:r>
            <a:r>
              <a:rPr lang="es-ES" sz="1700" dirty="0"/>
              <a:t>.</a:t>
            </a:r>
          </a:p>
          <a:p>
            <a:r>
              <a:rPr lang="es-ES" sz="1700" dirty="0"/>
              <a:t>The</a:t>
            </a:r>
            <a:r>
              <a:rPr lang="es-ES" sz="1700" dirty="0">
                <a:solidFill>
                  <a:srgbClr val="FF940F"/>
                </a:solidFill>
              </a:rPr>
              <a:t> </a:t>
            </a:r>
            <a:r>
              <a:rPr lang="es-ES" sz="1700" b="1" dirty="0" err="1"/>
              <a:t>density</a:t>
            </a:r>
            <a:r>
              <a:rPr lang="es-ES" sz="1700" b="1" dirty="0"/>
              <a:t> </a:t>
            </a:r>
            <a:r>
              <a:rPr lang="es-ES" sz="1700" b="1" dirty="0" err="1"/>
              <a:t>of</a:t>
            </a:r>
            <a:r>
              <a:rPr lang="es-ES" sz="1700" b="1" dirty="0"/>
              <a:t> neutrinos</a:t>
            </a:r>
            <a:r>
              <a:rPr lang="es-ES" sz="1700" dirty="0"/>
              <a:t>.</a:t>
            </a:r>
          </a:p>
          <a:p>
            <a:endParaRPr lang="es-ES" sz="1700" dirty="0"/>
          </a:p>
          <a:p>
            <a:pPr marL="0" indent="0">
              <a:buNone/>
            </a:pPr>
            <a:r>
              <a:rPr lang="es-ES" sz="1700" dirty="0"/>
              <a:t>* </a:t>
            </a:r>
            <a:r>
              <a:rPr lang="es-ES" sz="1700" dirty="0" err="1"/>
              <a:t>Temperature</a:t>
            </a:r>
            <a:r>
              <a:rPr lang="es-ES" sz="1700" dirty="0"/>
              <a:t> </a:t>
            </a:r>
            <a:r>
              <a:rPr lang="es-ES" sz="1700" dirty="0" err="1"/>
              <a:t>fluctuations</a:t>
            </a:r>
            <a:r>
              <a:rPr lang="es-ES" sz="1700" dirty="0"/>
              <a:t> </a:t>
            </a:r>
            <a:r>
              <a:rPr lang="en-US" sz="1700" dirty="0"/>
              <a:t>may </a:t>
            </a:r>
            <a:r>
              <a:rPr lang="en-US" sz="1700" b="1" dirty="0"/>
              <a:t>evolve</a:t>
            </a:r>
            <a:r>
              <a:rPr lang="en-US" sz="1700" dirty="0"/>
              <a:t> between last scattering and the present.</a:t>
            </a:r>
            <a:endParaRPr lang="es-ES" sz="1700" dirty="0"/>
          </a:p>
        </p:txBody>
      </p:sp>
      <p:grpSp>
        <p:nvGrpSpPr>
          <p:cNvPr id="6" name="Grupo 5">
            <a:extLst>
              <a:ext uri="{FF2B5EF4-FFF2-40B4-BE49-F238E27FC236}">
                <a16:creationId xmlns:a16="http://schemas.microsoft.com/office/drawing/2014/main" id="{D441D814-C3A0-7C1C-836E-CE0F4597BD44}"/>
              </a:ext>
            </a:extLst>
          </p:cNvPr>
          <p:cNvGrpSpPr/>
          <p:nvPr/>
        </p:nvGrpSpPr>
        <p:grpSpPr>
          <a:xfrm>
            <a:off x="11374697" y="6320431"/>
            <a:ext cx="854965" cy="477804"/>
            <a:chOff x="11374697" y="6320431"/>
            <a:chExt cx="854965" cy="477804"/>
          </a:xfrm>
        </p:grpSpPr>
        <p:sp>
          <p:nvSpPr>
            <p:cNvPr id="7" name="Rectángulo: esquinas redondeadas 6">
              <a:extLst>
                <a:ext uri="{FF2B5EF4-FFF2-40B4-BE49-F238E27FC236}">
                  <a16:creationId xmlns:a16="http://schemas.microsoft.com/office/drawing/2014/main" id="{4EBB2A0D-1E18-6D9F-EF2A-32B77F4375F5}"/>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CuadroTexto 7">
              <a:extLst>
                <a:ext uri="{FF2B5EF4-FFF2-40B4-BE49-F238E27FC236}">
                  <a16:creationId xmlns:a16="http://schemas.microsoft.com/office/drawing/2014/main" id="{B1132272-3F09-5951-354B-02BB0DD3A862}"/>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2/20</a:t>
              </a:r>
            </a:p>
          </p:txBody>
        </p:sp>
      </p:grpSp>
      <p:sp>
        <p:nvSpPr>
          <p:cNvPr id="13" name="Rectángulo: esquinas redondeadas 12">
            <a:extLst>
              <a:ext uri="{FF2B5EF4-FFF2-40B4-BE49-F238E27FC236}">
                <a16:creationId xmlns:a16="http://schemas.microsoft.com/office/drawing/2014/main" id="{A9AC0C49-0FC9-A86F-0CB4-AC65513C1E63}"/>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Título 1">
            <a:extLst>
              <a:ext uri="{FF2B5EF4-FFF2-40B4-BE49-F238E27FC236}">
                <a16:creationId xmlns:a16="http://schemas.microsoft.com/office/drawing/2014/main" id="{94417E08-FCBF-86D6-3B59-35E8EB4A5099}"/>
              </a:ext>
            </a:extLst>
          </p:cNvPr>
          <p:cNvSpPr txBox="1">
            <a:spLocks/>
          </p:cNvSpPr>
          <p:nvPr/>
        </p:nvSpPr>
        <p:spPr>
          <a:xfrm>
            <a:off x="838200" y="675342"/>
            <a:ext cx="10515600" cy="1003394"/>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dirty="0">
                <a:solidFill>
                  <a:schemeClr val="bg1"/>
                </a:solidFill>
              </a:rPr>
              <a:t>CMB </a:t>
            </a:r>
            <a:r>
              <a:rPr lang="es-ES" dirty="0" err="1">
                <a:solidFill>
                  <a:schemeClr val="bg1"/>
                </a:solidFill>
              </a:rPr>
              <a:t>polarization</a:t>
            </a:r>
            <a:r>
              <a:rPr lang="es-ES" dirty="0">
                <a:solidFill>
                  <a:schemeClr val="bg1"/>
                </a:solidFill>
              </a:rPr>
              <a:t> in a </a:t>
            </a:r>
            <a:r>
              <a:rPr lang="es-ES" dirty="0" err="1">
                <a:solidFill>
                  <a:schemeClr val="bg1"/>
                </a:solidFill>
              </a:rPr>
              <a:t>nutshell</a:t>
            </a:r>
            <a:endParaRPr lang="es-ES" dirty="0">
              <a:solidFill>
                <a:schemeClr val="bg1"/>
              </a:solidFill>
            </a:endParaRPr>
          </a:p>
        </p:txBody>
      </p:sp>
    </p:spTree>
    <p:extLst>
      <p:ext uri="{BB962C8B-B14F-4D97-AF65-F5344CB8AC3E}">
        <p14:creationId xmlns:p14="http://schemas.microsoft.com/office/powerpoint/2010/main" val="4012348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ángulo: esquinas redondeadas 9">
            <a:extLst>
              <a:ext uri="{FF2B5EF4-FFF2-40B4-BE49-F238E27FC236}">
                <a16:creationId xmlns:a16="http://schemas.microsoft.com/office/drawing/2014/main" id="{3BFE6DD4-A88F-1395-92C9-90F960454A97}"/>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Marcador de contenido 2">
            <a:extLst>
              <a:ext uri="{FF2B5EF4-FFF2-40B4-BE49-F238E27FC236}">
                <a16:creationId xmlns:a16="http://schemas.microsoft.com/office/drawing/2014/main" id="{6D03B212-A7A2-3AFC-8D34-339BBA447B01}"/>
              </a:ext>
            </a:extLst>
          </p:cNvPr>
          <p:cNvSpPr>
            <a:spLocks noGrp="1"/>
          </p:cNvSpPr>
          <p:nvPr>
            <p:ph idx="1"/>
          </p:nvPr>
        </p:nvSpPr>
        <p:spPr/>
        <p:txBody>
          <a:bodyPr/>
          <a:lstStyle/>
          <a:p>
            <a:pPr marL="0" indent="0">
              <a:buNone/>
            </a:pPr>
            <a:r>
              <a:rPr lang="es-ES" dirty="0"/>
              <a:t>CMB </a:t>
            </a:r>
            <a:r>
              <a:rPr lang="es-ES" dirty="0" err="1"/>
              <a:t>polarization</a:t>
            </a:r>
            <a:r>
              <a:rPr lang="es-ES" dirty="0"/>
              <a:t> </a:t>
            </a:r>
            <a:r>
              <a:rPr lang="es-ES" dirty="0" err="1"/>
              <a:t>is</a:t>
            </a:r>
            <a:r>
              <a:rPr lang="es-ES" dirty="0"/>
              <a:t> </a:t>
            </a:r>
            <a:r>
              <a:rPr lang="es-ES" dirty="0" err="1"/>
              <a:t>produced</a:t>
            </a:r>
            <a:r>
              <a:rPr lang="es-ES" dirty="0"/>
              <a:t> </a:t>
            </a:r>
            <a:r>
              <a:rPr lang="es-ES" dirty="0" err="1"/>
              <a:t>by</a:t>
            </a:r>
            <a:r>
              <a:rPr lang="es-ES" dirty="0"/>
              <a:t> Thomson </a:t>
            </a:r>
            <a:r>
              <a:rPr lang="es-ES" dirty="0" err="1"/>
              <a:t>scattering</a:t>
            </a:r>
            <a:r>
              <a:rPr lang="es-ES" dirty="0"/>
              <a:t>.</a:t>
            </a:r>
          </a:p>
        </p:txBody>
      </p:sp>
      <p:sp>
        <p:nvSpPr>
          <p:cNvPr id="4" name="Título 1">
            <a:extLst>
              <a:ext uri="{FF2B5EF4-FFF2-40B4-BE49-F238E27FC236}">
                <a16:creationId xmlns:a16="http://schemas.microsoft.com/office/drawing/2014/main" id="{81A3217A-B232-8C50-2E81-D0D532649F7A}"/>
              </a:ext>
            </a:extLst>
          </p:cNvPr>
          <p:cNvSpPr>
            <a:spLocks noGrp="1"/>
          </p:cNvSpPr>
          <p:nvPr>
            <p:ph type="title"/>
          </p:nvPr>
        </p:nvSpPr>
        <p:spPr>
          <a:xfrm>
            <a:off x="838200" y="365125"/>
            <a:ext cx="10515600" cy="1325563"/>
          </a:xfrm>
        </p:spPr>
        <p:txBody>
          <a:bodyPr/>
          <a:lstStyle/>
          <a:p>
            <a:r>
              <a:rPr lang="es-ES" dirty="0" err="1">
                <a:solidFill>
                  <a:schemeClr val="bg1"/>
                </a:solidFill>
              </a:rPr>
              <a:t>What</a:t>
            </a:r>
            <a:r>
              <a:rPr lang="es-ES" dirty="0">
                <a:solidFill>
                  <a:schemeClr val="bg1"/>
                </a:solidFill>
              </a:rPr>
              <a:t> </a:t>
            </a:r>
            <a:r>
              <a:rPr lang="es-ES" dirty="0" err="1">
                <a:solidFill>
                  <a:schemeClr val="bg1"/>
                </a:solidFill>
              </a:rPr>
              <a:t>about</a:t>
            </a:r>
            <a:r>
              <a:rPr lang="es-ES" dirty="0">
                <a:solidFill>
                  <a:schemeClr val="bg1"/>
                </a:solidFill>
              </a:rPr>
              <a:t> </a:t>
            </a:r>
            <a:r>
              <a:rPr lang="es-ES" dirty="0" err="1">
                <a:solidFill>
                  <a:schemeClr val="bg1"/>
                </a:solidFill>
              </a:rPr>
              <a:t>polarization</a:t>
            </a:r>
            <a:r>
              <a:rPr lang="es-ES" dirty="0">
                <a:solidFill>
                  <a:schemeClr val="bg1"/>
                </a:solidFill>
              </a:rPr>
              <a:t>?</a:t>
            </a:r>
          </a:p>
        </p:txBody>
      </p:sp>
      <p:pic>
        <p:nvPicPr>
          <p:cNvPr id="5" name="Imagen 4" descr="The diagram illustrates a geometric representation of a vector field, where the vector at point G points towards point E, and a dashed line extends from point C to point D, intersecting at point G.&#10;&#10;El contenido generado por IA puede ser incorrecto.">
            <a:extLst>
              <a:ext uri="{FF2B5EF4-FFF2-40B4-BE49-F238E27FC236}">
                <a16:creationId xmlns:a16="http://schemas.microsoft.com/office/drawing/2014/main" id="{5948D3CF-A83F-3CF9-853E-22E58AC863BA}"/>
              </a:ext>
            </a:extLst>
          </p:cNvPr>
          <p:cNvPicPr>
            <a:picLocks noChangeAspect="1"/>
          </p:cNvPicPr>
          <p:nvPr/>
        </p:nvPicPr>
        <p:blipFill>
          <a:blip r:embed="rId2"/>
          <a:stretch>
            <a:fillRect/>
          </a:stretch>
        </p:blipFill>
        <p:spPr>
          <a:xfrm>
            <a:off x="1071376" y="2729628"/>
            <a:ext cx="3046412" cy="3023846"/>
          </a:xfrm>
          <a:prstGeom prst="rect">
            <a:avLst/>
          </a:prstGeom>
        </p:spPr>
      </p:pic>
      <p:sp>
        <p:nvSpPr>
          <p:cNvPr id="8" name="CuadroTexto 7">
            <a:extLst>
              <a:ext uri="{FF2B5EF4-FFF2-40B4-BE49-F238E27FC236}">
                <a16:creationId xmlns:a16="http://schemas.microsoft.com/office/drawing/2014/main" id="{6E4539CF-AD11-C02E-E21C-8E38BE9E1E3C}"/>
              </a:ext>
            </a:extLst>
          </p:cNvPr>
          <p:cNvSpPr txBox="1"/>
          <p:nvPr/>
        </p:nvSpPr>
        <p:spPr>
          <a:xfrm>
            <a:off x="1989320" y="5860210"/>
            <a:ext cx="1210524" cy="369332"/>
          </a:xfrm>
          <a:prstGeom prst="rect">
            <a:avLst/>
          </a:prstGeom>
          <a:noFill/>
        </p:spPr>
        <p:txBody>
          <a:bodyPr wrap="none" rtlCol="0">
            <a:spAutoFit/>
          </a:bodyPr>
          <a:lstStyle/>
          <a:p>
            <a:r>
              <a:rPr lang="es-ES" b="1" dirty="0"/>
              <a:t>In general</a:t>
            </a:r>
          </a:p>
        </p:txBody>
      </p:sp>
      <p:grpSp>
        <p:nvGrpSpPr>
          <p:cNvPr id="6" name="Grupo 5">
            <a:extLst>
              <a:ext uri="{FF2B5EF4-FFF2-40B4-BE49-F238E27FC236}">
                <a16:creationId xmlns:a16="http://schemas.microsoft.com/office/drawing/2014/main" id="{AC93989D-BD62-555A-660B-A48D07CEFE48}"/>
              </a:ext>
            </a:extLst>
          </p:cNvPr>
          <p:cNvGrpSpPr/>
          <p:nvPr/>
        </p:nvGrpSpPr>
        <p:grpSpPr>
          <a:xfrm>
            <a:off x="11374697" y="6320431"/>
            <a:ext cx="854965" cy="477804"/>
            <a:chOff x="11374697" y="6320431"/>
            <a:chExt cx="854965" cy="477804"/>
          </a:xfrm>
        </p:grpSpPr>
        <p:sp>
          <p:nvSpPr>
            <p:cNvPr id="7" name="Rectángulo: esquinas redondeadas 6">
              <a:extLst>
                <a:ext uri="{FF2B5EF4-FFF2-40B4-BE49-F238E27FC236}">
                  <a16:creationId xmlns:a16="http://schemas.microsoft.com/office/drawing/2014/main" id="{BEB59C2C-2ECC-2AB7-8D66-3AD5876C68B1}"/>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CuadroTexto 8">
              <a:extLst>
                <a:ext uri="{FF2B5EF4-FFF2-40B4-BE49-F238E27FC236}">
                  <a16:creationId xmlns:a16="http://schemas.microsoft.com/office/drawing/2014/main" id="{8A5212C5-AD8E-92F0-E3C2-82DD172681B8}"/>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3/20</a:t>
              </a:r>
            </a:p>
          </p:txBody>
        </p:sp>
      </p:grpSp>
    </p:spTree>
    <p:extLst>
      <p:ext uri="{BB962C8B-B14F-4D97-AF65-F5344CB8AC3E}">
        <p14:creationId xmlns:p14="http://schemas.microsoft.com/office/powerpoint/2010/main" val="23561019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F5CA3B-0A5C-9C2B-4A99-917D42647ECA}"/>
            </a:ext>
          </a:extLst>
        </p:cNvPr>
        <p:cNvGrpSpPr/>
        <p:nvPr/>
      </p:nvGrpSpPr>
      <p:grpSpPr>
        <a:xfrm>
          <a:off x="0" y="0"/>
          <a:ext cx="0" cy="0"/>
          <a:chOff x="0" y="0"/>
          <a:chExt cx="0" cy="0"/>
        </a:xfrm>
      </p:grpSpPr>
      <p:sp>
        <p:nvSpPr>
          <p:cNvPr id="12" name="Rectángulo: esquinas redondeadas 11">
            <a:extLst>
              <a:ext uri="{FF2B5EF4-FFF2-40B4-BE49-F238E27FC236}">
                <a16:creationId xmlns:a16="http://schemas.microsoft.com/office/drawing/2014/main" id="{D39904AC-0F92-B3BA-540F-65AEE2E7AE9F}"/>
              </a:ext>
            </a:extLst>
          </p:cNvPr>
          <p:cNvSpPr/>
          <p:nvPr/>
        </p:nvSpPr>
        <p:spPr>
          <a:xfrm>
            <a:off x="-191247" y="98612"/>
            <a:ext cx="12556565" cy="1509058"/>
          </a:xfrm>
          <a:prstGeom prst="roundRect">
            <a:avLst>
              <a:gd name="adj" fmla="val 6630"/>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11" name="Imagen 10" descr="The image depicts a diagram illustrating Thomson Scattering with marked points for electron (e) and linear polarization.&#10;&#10;El contenido generado por IA puede ser incorrecto.">
            <a:extLst>
              <a:ext uri="{FF2B5EF4-FFF2-40B4-BE49-F238E27FC236}">
                <a16:creationId xmlns:a16="http://schemas.microsoft.com/office/drawing/2014/main" id="{F7A7AF61-3331-08FB-EBCE-6D44F1C3963A}"/>
              </a:ext>
            </a:extLst>
          </p:cNvPr>
          <p:cNvPicPr>
            <a:picLocks noChangeAspect="1"/>
          </p:cNvPicPr>
          <p:nvPr/>
        </p:nvPicPr>
        <p:blipFill>
          <a:blip r:embed="rId2"/>
          <a:stretch>
            <a:fillRect/>
          </a:stretch>
        </p:blipFill>
        <p:spPr>
          <a:xfrm>
            <a:off x="1071376" y="2729628"/>
            <a:ext cx="3046412" cy="3023846"/>
          </a:xfrm>
          <a:prstGeom prst="rect">
            <a:avLst/>
          </a:prstGeom>
        </p:spPr>
      </p:pic>
      <p:sp>
        <p:nvSpPr>
          <p:cNvPr id="3" name="Marcador de contenido 2">
            <a:extLst>
              <a:ext uri="{FF2B5EF4-FFF2-40B4-BE49-F238E27FC236}">
                <a16:creationId xmlns:a16="http://schemas.microsoft.com/office/drawing/2014/main" id="{1651B579-2945-EA72-9F3F-13CF5F33AA00}"/>
              </a:ext>
            </a:extLst>
          </p:cNvPr>
          <p:cNvSpPr>
            <a:spLocks noGrp="1"/>
          </p:cNvSpPr>
          <p:nvPr>
            <p:ph idx="1"/>
          </p:nvPr>
        </p:nvSpPr>
        <p:spPr/>
        <p:txBody>
          <a:bodyPr/>
          <a:lstStyle/>
          <a:p>
            <a:pPr marL="0" indent="0">
              <a:buNone/>
            </a:pPr>
            <a:r>
              <a:rPr lang="es-ES" dirty="0"/>
              <a:t>CMB </a:t>
            </a:r>
            <a:r>
              <a:rPr lang="es-ES" dirty="0" err="1"/>
              <a:t>polarization</a:t>
            </a:r>
            <a:r>
              <a:rPr lang="es-ES" dirty="0"/>
              <a:t> </a:t>
            </a:r>
            <a:r>
              <a:rPr lang="es-ES" dirty="0" err="1"/>
              <a:t>is</a:t>
            </a:r>
            <a:r>
              <a:rPr lang="es-ES" dirty="0"/>
              <a:t> </a:t>
            </a:r>
            <a:r>
              <a:rPr lang="es-ES" dirty="0" err="1"/>
              <a:t>produced</a:t>
            </a:r>
            <a:r>
              <a:rPr lang="es-ES" dirty="0"/>
              <a:t> </a:t>
            </a:r>
            <a:r>
              <a:rPr lang="es-ES" dirty="0" err="1"/>
              <a:t>by</a:t>
            </a:r>
            <a:r>
              <a:rPr lang="es-ES" dirty="0"/>
              <a:t> Thomson </a:t>
            </a:r>
            <a:r>
              <a:rPr lang="es-ES" dirty="0" err="1"/>
              <a:t>scattering</a:t>
            </a:r>
            <a:r>
              <a:rPr lang="es-ES" dirty="0"/>
              <a:t>.</a:t>
            </a:r>
          </a:p>
        </p:txBody>
      </p:sp>
      <p:sp>
        <p:nvSpPr>
          <p:cNvPr id="4" name="Título 1">
            <a:extLst>
              <a:ext uri="{FF2B5EF4-FFF2-40B4-BE49-F238E27FC236}">
                <a16:creationId xmlns:a16="http://schemas.microsoft.com/office/drawing/2014/main" id="{05144823-D709-39FF-2B93-096652A345C3}"/>
              </a:ext>
            </a:extLst>
          </p:cNvPr>
          <p:cNvSpPr>
            <a:spLocks noGrp="1"/>
          </p:cNvSpPr>
          <p:nvPr>
            <p:ph type="title"/>
          </p:nvPr>
        </p:nvSpPr>
        <p:spPr>
          <a:xfrm>
            <a:off x="838200" y="365125"/>
            <a:ext cx="10515600" cy="1325563"/>
          </a:xfrm>
        </p:spPr>
        <p:txBody>
          <a:bodyPr/>
          <a:lstStyle/>
          <a:p>
            <a:r>
              <a:rPr lang="es-ES" dirty="0" err="1">
                <a:solidFill>
                  <a:schemeClr val="bg1"/>
                </a:solidFill>
              </a:rPr>
              <a:t>What</a:t>
            </a:r>
            <a:r>
              <a:rPr lang="es-ES" dirty="0">
                <a:solidFill>
                  <a:schemeClr val="bg1"/>
                </a:solidFill>
              </a:rPr>
              <a:t> </a:t>
            </a:r>
            <a:r>
              <a:rPr lang="es-ES" dirty="0" err="1">
                <a:solidFill>
                  <a:schemeClr val="bg1"/>
                </a:solidFill>
              </a:rPr>
              <a:t>about</a:t>
            </a:r>
            <a:r>
              <a:rPr lang="es-ES" dirty="0">
                <a:solidFill>
                  <a:schemeClr val="bg1"/>
                </a:solidFill>
              </a:rPr>
              <a:t> </a:t>
            </a:r>
            <a:r>
              <a:rPr lang="es-ES" dirty="0" err="1">
                <a:solidFill>
                  <a:schemeClr val="bg1"/>
                </a:solidFill>
              </a:rPr>
              <a:t>polarization</a:t>
            </a:r>
            <a:r>
              <a:rPr lang="es-ES" dirty="0">
                <a:solidFill>
                  <a:schemeClr val="bg1"/>
                </a:solidFill>
              </a:rPr>
              <a:t>?</a:t>
            </a:r>
          </a:p>
        </p:txBody>
      </p:sp>
      <p:pic>
        <p:nvPicPr>
          <p:cNvPr id="6" name="Imagen 5" descr="The image illustrates a diagram related to the concepts of isotropy, Thomson scattering, and no polarization.&#10;&#10;El contenido generado por IA puede ser incorrecto.">
            <a:extLst>
              <a:ext uri="{FF2B5EF4-FFF2-40B4-BE49-F238E27FC236}">
                <a16:creationId xmlns:a16="http://schemas.microsoft.com/office/drawing/2014/main" id="{8B7E3452-A46D-94AB-3931-9C50ED1E7DD3}"/>
              </a:ext>
            </a:extLst>
          </p:cNvPr>
          <p:cNvPicPr>
            <a:picLocks noChangeAspect="1"/>
          </p:cNvPicPr>
          <p:nvPr/>
        </p:nvPicPr>
        <p:blipFill>
          <a:blip r:embed="rId3"/>
          <a:stretch>
            <a:fillRect/>
          </a:stretch>
        </p:blipFill>
        <p:spPr>
          <a:xfrm>
            <a:off x="4415320" y="2729628"/>
            <a:ext cx="3361360" cy="3023846"/>
          </a:xfrm>
          <a:prstGeom prst="rect">
            <a:avLst/>
          </a:prstGeom>
        </p:spPr>
      </p:pic>
      <p:sp>
        <p:nvSpPr>
          <p:cNvPr id="8" name="CuadroTexto 7">
            <a:extLst>
              <a:ext uri="{FF2B5EF4-FFF2-40B4-BE49-F238E27FC236}">
                <a16:creationId xmlns:a16="http://schemas.microsoft.com/office/drawing/2014/main" id="{F1374E49-BA9C-1CFF-EFD2-5BEF1263887E}"/>
              </a:ext>
            </a:extLst>
          </p:cNvPr>
          <p:cNvSpPr txBox="1"/>
          <p:nvPr/>
        </p:nvSpPr>
        <p:spPr>
          <a:xfrm>
            <a:off x="1989320" y="5860210"/>
            <a:ext cx="1210524" cy="369332"/>
          </a:xfrm>
          <a:prstGeom prst="rect">
            <a:avLst/>
          </a:prstGeom>
          <a:noFill/>
        </p:spPr>
        <p:txBody>
          <a:bodyPr wrap="none" rtlCol="0">
            <a:spAutoFit/>
          </a:bodyPr>
          <a:lstStyle/>
          <a:p>
            <a:r>
              <a:rPr lang="es-ES" b="1" dirty="0"/>
              <a:t>In general</a:t>
            </a:r>
          </a:p>
        </p:txBody>
      </p:sp>
      <p:sp>
        <p:nvSpPr>
          <p:cNvPr id="9" name="CuadroTexto 8">
            <a:extLst>
              <a:ext uri="{FF2B5EF4-FFF2-40B4-BE49-F238E27FC236}">
                <a16:creationId xmlns:a16="http://schemas.microsoft.com/office/drawing/2014/main" id="{2BB06FBA-D673-636A-E668-69921D8B6328}"/>
              </a:ext>
            </a:extLst>
          </p:cNvPr>
          <p:cNvSpPr txBox="1"/>
          <p:nvPr/>
        </p:nvSpPr>
        <p:spPr>
          <a:xfrm>
            <a:off x="5296967" y="5860210"/>
            <a:ext cx="1598066" cy="369332"/>
          </a:xfrm>
          <a:prstGeom prst="rect">
            <a:avLst/>
          </a:prstGeom>
          <a:noFill/>
        </p:spPr>
        <p:txBody>
          <a:bodyPr wrap="none" rtlCol="0">
            <a:spAutoFit/>
          </a:bodyPr>
          <a:lstStyle/>
          <a:p>
            <a:r>
              <a:rPr lang="es-ES" b="1" dirty="0"/>
              <a:t>In </a:t>
            </a:r>
            <a:r>
              <a:rPr lang="es-ES" b="1" dirty="0" err="1"/>
              <a:t>practice</a:t>
            </a:r>
            <a:r>
              <a:rPr lang="es-ES" b="1" dirty="0"/>
              <a:t> (?)</a:t>
            </a:r>
          </a:p>
        </p:txBody>
      </p:sp>
      <p:grpSp>
        <p:nvGrpSpPr>
          <p:cNvPr id="5" name="Grupo 4">
            <a:extLst>
              <a:ext uri="{FF2B5EF4-FFF2-40B4-BE49-F238E27FC236}">
                <a16:creationId xmlns:a16="http://schemas.microsoft.com/office/drawing/2014/main" id="{ADA020A9-D97E-656A-3B5F-61800D1C7D0C}"/>
              </a:ext>
            </a:extLst>
          </p:cNvPr>
          <p:cNvGrpSpPr/>
          <p:nvPr/>
        </p:nvGrpSpPr>
        <p:grpSpPr>
          <a:xfrm>
            <a:off x="11374697" y="6320431"/>
            <a:ext cx="854965" cy="477804"/>
            <a:chOff x="11374697" y="6320431"/>
            <a:chExt cx="854965" cy="477804"/>
          </a:xfrm>
        </p:grpSpPr>
        <p:sp>
          <p:nvSpPr>
            <p:cNvPr id="7" name="Rectángulo: esquinas redondeadas 6">
              <a:extLst>
                <a:ext uri="{FF2B5EF4-FFF2-40B4-BE49-F238E27FC236}">
                  <a16:creationId xmlns:a16="http://schemas.microsoft.com/office/drawing/2014/main" id="{496CD318-DF6E-1D26-98EE-E4F0AE8C3920}"/>
                </a:ext>
              </a:extLst>
            </p:cNvPr>
            <p:cNvSpPr/>
            <p:nvPr/>
          </p:nvSpPr>
          <p:spPr>
            <a:xfrm>
              <a:off x="11374697" y="6320431"/>
              <a:ext cx="854965" cy="477804"/>
            </a:xfrm>
            <a:prstGeom prst="roundRect">
              <a:avLst/>
            </a:prstGeom>
            <a:solidFill>
              <a:srgbClr val="182638"/>
            </a:solidFill>
            <a:ln>
              <a:solidFill>
                <a:srgbClr val="18263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CuadroTexto 9">
              <a:extLst>
                <a:ext uri="{FF2B5EF4-FFF2-40B4-BE49-F238E27FC236}">
                  <a16:creationId xmlns:a16="http://schemas.microsoft.com/office/drawing/2014/main" id="{7EEECE9E-9203-7990-5E74-3978B8AE5DB8}"/>
                </a:ext>
              </a:extLst>
            </p:cNvPr>
            <p:cNvSpPr txBox="1"/>
            <p:nvPr/>
          </p:nvSpPr>
          <p:spPr>
            <a:xfrm>
              <a:off x="11416866" y="6359278"/>
              <a:ext cx="770626" cy="400110"/>
            </a:xfrm>
            <a:prstGeom prst="rect">
              <a:avLst/>
            </a:prstGeom>
            <a:noFill/>
          </p:spPr>
          <p:txBody>
            <a:bodyPr wrap="square" rtlCol="0">
              <a:spAutoFit/>
            </a:bodyPr>
            <a:lstStyle/>
            <a:p>
              <a:pPr algn="ctr"/>
              <a:r>
                <a:rPr lang="es-ES" sz="2000" dirty="0">
                  <a:solidFill>
                    <a:schemeClr val="bg1"/>
                  </a:solidFill>
                </a:rPr>
                <a:t>3/20</a:t>
              </a:r>
            </a:p>
          </p:txBody>
        </p:sp>
      </p:grpSp>
    </p:spTree>
    <p:extLst>
      <p:ext uri="{BB962C8B-B14F-4D97-AF65-F5344CB8AC3E}">
        <p14:creationId xmlns:p14="http://schemas.microsoft.com/office/powerpoint/2010/main" val="3553864377"/>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05ea74a3-92c5-4c31-978a-925c3c799cd0}" enabled="0" method="" siteId="{05ea74a3-92c5-4c31-978a-925c3c799cd0}" removed="1"/>
</clbl:labelList>
</file>

<file path=docProps/app.xml><?xml version="1.0" encoding="utf-8"?>
<Properties xmlns="http://schemas.openxmlformats.org/officeDocument/2006/extended-properties" xmlns:vt="http://schemas.openxmlformats.org/officeDocument/2006/docPropsVTypes">
  <Template/>
  <TotalTime>6977</TotalTime>
  <Words>1160</Words>
  <Application>Microsoft Office PowerPoint</Application>
  <PresentationFormat>Panorámica</PresentationFormat>
  <Paragraphs>270</Paragraphs>
  <Slides>32</Slides>
  <Notes>1</Notes>
  <HiddenSlides>0</HiddenSlides>
  <MMClips>1</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32</vt:i4>
      </vt:variant>
    </vt:vector>
  </HeadingPairs>
  <TitlesOfParts>
    <vt:vector size="39" baseType="lpstr">
      <vt:lpstr>Aptos</vt:lpstr>
      <vt:lpstr>Aptos Display</vt:lpstr>
      <vt:lpstr>Arial</vt:lpstr>
      <vt:lpstr>Calibri</vt:lpstr>
      <vt:lpstr>Cambria Math</vt:lpstr>
      <vt:lpstr>Raleway</vt:lpstr>
      <vt:lpstr>Tema de Office</vt:lpstr>
      <vt:lpstr>Presentación de PowerPoint</vt:lpstr>
      <vt:lpstr>Presentación de PowerPoint</vt:lpstr>
      <vt:lpstr>CMB polarization in a nutshell</vt:lpstr>
      <vt:lpstr>CMB polarization in a nutshell</vt:lpstr>
      <vt:lpstr>CMB polarization in a nutshell</vt:lpstr>
      <vt:lpstr>CMB polarization in a nutshell</vt:lpstr>
      <vt:lpstr>Presentación de PowerPoint</vt:lpstr>
      <vt:lpstr>What about polarization?</vt:lpstr>
      <vt:lpstr>What about polarization?</vt:lpstr>
      <vt:lpstr>What about polarization?</vt:lpstr>
      <vt:lpstr>What about polarization?</vt:lpstr>
      <vt:lpstr>What about polarization?</vt:lpstr>
      <vt:lpstr>What about polarization?</vt:lpstr>
      <vt:lpstr>What about polarization?</vt:lpstr>
      <vt:lpstr>What about polarization?</vt:lpstr>
      <vt:lpstr>Tensor to scalar ratio (r)</vt:lpstr>
      <vt:lpstr>Tensor to scalar ratio (r)</vt:lpstr>
      <vt:lpstr>My project</vt:lpstr>
      <vt:lpstr>My project</vt:lpstr>
      <vt:lpstr>My project</vt:lpstr>
      <vt:lpstr>Basic architecture of the NN</vt:lpstr>
      <vt:lpstr>Generation of the NN labels</vt:lpstr>
      <vt:lpstr>Generation of the NN labels</vt:lpstr>
      <vt:lpstr>Generation of the NN labels</vt:lpstr>
      <vt:lpstr>Generation of the NN training set</vt:lpstr>
      <vt:lpstr>Preliminary results …</vt:lpstr>
      <vt:lpstr>Preliminary results …</vt:lpstr>
      <vt:lpstr>Preliminary results …</vt:lpstr>
      <vt:lpstr>Preliminary results …</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VALENTINA FRANCO VELASQUEZ</dc:creator>
  <cp:lastModifiedBy>VALENTINA FRANCO VELASQUEZ</cp:lastModifiedBy>
  <cp:revision>1</cp:revision>
  <dcterms:created xsi:type="dcterms:W3CDTF">2026-05-27T09:13:00Z</dcterms:created>
  <dcterms:modified xsi:type="dcterms:W3CDTF">2026-06-02T04:25:19Z</dcterms:modified>
</cp:coreProperties>
</file>