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media1.mp4" ContentType="video/unknown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FED6E1"/>
          </a:solidFill>
        </a:fill>
      </a:tcStyle>
    </a:wholeTbl>
    <a:band2H>
      <a:tcTxStyle b="def" i="def"/>
      <a:tcStyle>
        <a:tcBdr/>
        <a:fill>
          <a:solidFill>
            <a:srgbClr val="FEECF1"/>
          </a:solidFill>
        </a:fill>
      </a:tcStyle>
    </a:band2H>
    <a:firstCol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381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381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D4F2E6"/>
          </a:solidFill>
        </a:fill>
      </a:tcStyle>
    </a:wholeTbl>
    <a:band2H>
      <a:tcTxStyle b="def" i="def"/>
      <a:tcStyle>
        <a:tcBdr/>
        <a:fill>
          <a:solidFill>
            <a:srgbClr val="EBF8F3"/>
          </a:solidFill>
        </a:fill>
      </a:tcStyle>
    </a:band2H>
    <a:firstCol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381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381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381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381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1D5D9B"/>
          </a:solidFill>
        </a:fill>
      </a:tcStyle>
    </a:band2H>
    <a:firstCol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5D9B"/>
          </a:solidFill>
        </a:fill>
      </a:tcStyle>
    </a:lastRow>
    <a:fir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38100" cap="flat">
              <a:solidFill>
                <a:srgbClr val="1D5D9B"/>
              </a:solidFill>
              <a:prstDash val="solid"/>
              <a:round/>
            </a:ln>
          </a:top>
          <a:bottom>
            <a:ln w="127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1D5D9B"/>
        </a:fontRef>
        <a:srgbClr val="1D5D9B"/>
      </a:tcTxStyle>
      <a:tcStyle>
        <a:tcBdr>
          <a:left>
            <a:ln w="12700" cap="flat">
              <a:solidFill>
                <a:srgbClr val="1D5D9B"/>
              </a:solidFill>
              <a:prstDash val="solid"/>
              <a:round/>
            </a:ln>
          </a:left>
          <a:right>
            <a:ln w="12700" cap="flat">
              <a:solidFill>
                <a:srgbClr val="1D5D9B"/>
              </a:solidFill>
              <a:prstDash val="solid"/>
              <a:round/>
            </a:ln>
          </a:right>
          <a:top>
            <a:ln w="12700" cap="flat">
              <a:solidFill>
                <a:srgbClr val="1D5D9B"/>
              </a:solidFill>
              <a:prstDash val="solid"/>
              <a:round/>
            </a:ln>
          </a:top>
          <a:bottom>
            <a:ln w="38100" cap="flat">
              <a:solidFill>
                <a:srgbClr val="1D5D9B"/>
              </a:solidFill>
              <a:prstDash val="solid"/>
              <a:round/>
            </a:ln>
          </a:bottom>
          <a:insideH>
            <a:ln w="12700" cap="flat">
              <a:solidFill>
                <a:srgbClr val="1D5D9B"/>
              </a:solidFill>
              <a:prstDash val="solid"/>
              <a:round/>
            </a:ln>
          </a:insideH>
          <a:insideV>
            <a:ln w="12700" cap="flat">
              <a:solidFill>
                <a:srgbClr val="1D5D9B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" name="Shape 1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581575" y="1577991"/>
            <a:ext cx="4487401" cy="1557901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000"/>
            </a:lvl1pPr>
          </a:lstStyle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581575" y="3135908"/>
            <a:ext cx="4487401" cy="429600"/>
          </a:xfrm>
          <a:prstGeom prst="rect">
            <a:avLst/>
          </a:prstGeom>
        </p:spPr>
        <p:txBody>
          <a:bodyPr/>
          <a:lstStyle>
            <a:lvl1pPr marL="304800" indent="-152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04800" indent="3048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304800" indent="7620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304800" indent="12192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304800" indent="1676400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xx%"/>
          <p:cNvSpPr txBox="1"/>
          <p:nvPr>
            <p:ph type="title" hasCustomPrompt="1"/>
          </p:nvPr>
        </p:nvSpPr>
        <p:spPr>
          <a:xfrm>
            <a:off x="1284000" y="1558475"/>
            <a:ext cx="6576001" cy="1511101"/>
          </a:xfrm>
          <a:prstGeom prst="rect">
            <a:avLst/>
          </a:prstGeom>
        </p:spPr>
        <p:txBody>
          <a:bodyPr anchor="b"/>
          <a:lstStyle>
            <a:lvl1pPr>
              <a:defRPr sz="9600"/>
            </a:lvl1pPr>
          </a:lstStyle>
          <a:p>
            <a:pPr/>
            <a:r>
              <a:t>xx%</a:t>
            </a:r>
          </a:p>
        </p:txBody>
      </p:sp>
      <p:sp>
        <p:nvSpPr>
          <p:cNvPr id="90" name="Nivel de texto 1…"/>
          <p:cNvSpPr txBox="1"/>
          <p:nvPr>
            <p:ph type="body" sz="quarter" idx="1"/>
          </p:nvPr>
        </p:nvSpPr>
        <p:spPr>
          <a:xfrm>
            <a:off x="1284000" y="3069625"/>
            <a:ext cx="6576001" cy="713401"/>
          </a:xfrm>
          <a:prstGeom prst="rect">
            <a:avLst/>
          </a:prstGeom>
        </p:spPr>
        <p:txBody>
          <a:bodyPr/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el título"/>
          <p:cNvSpPr txBox="1"/>
          <p:nvPr>
            <p:ph type="title"/>
          </p:nvPr>
        </p:nvSpPr>
        <p:spPr>
          <a:xfrm>
            <a:off x="719999" y="2179624"/>
            <a:ext cx="7704002" cy="841801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pPr/>
            <a:r>
              <a:t>Texto del título</a:t>
            </a:r>
          </a:p>
        </p:txBody>
      </p:sp>
      <p:sp>
        <p:nvSpPr>
          <p:cNvPr id="21" name="Nivel de texto 1…"/>
          <p:cNvSpPr txBox="1"/>
          <p:nvPr>
            <p:ph type="body" sz="quarter" idx="1"/>
          </p:nvPr>
        </p:nvSpPr>
        <p:spPr>
          <a:xfrm>
            <a:off x="2391924" y="3132175"/>
            <a:ext cx="4360202" cy="713401"/>
          </a:xfrm>
          <a:prstGeom prst="rect">
            <a:avLst/>
          </a:prstGeom>
        </p:spPr>
        <p:txBody>
          <a:bodyPr/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000000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000000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000000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000000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200">
                <a:solidFill>
                  <a:srgbClr val="000000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Nivel de texto 1…"/>
          <p:cNvSpPr txBox="1"/>
          <p:nvPr>
            <p:ph type="body" sz="quarter" idx="1"/>
          </p:nvPr>
        </p:nvSpPr>
        <p:spPr>
          <a:xfrm>
            <a:off x="1181424" y="2303124"/>
            <a:ext cx="2907602" cy="713401"/>
          </a:xfrm>
          <a:prstGeom prst="rect">
            <a:avLst/>
          </a:prstGeom>
        </p:spPr>
        <p:txBody>
          <a:bodyPr anchor="b"/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b="1" sz="2400">
                <a:solidFill>
                  <a:srgbClr val="000000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b="1" sz="2400">
                <a:solidFill>
                  <a:srgbClr val="000000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b="1" sz="2400">
                <a:solidFill>
                  <a:srgbClr val="000000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b="1" sz="2400">
                <a:solidFill>
                  <a:srgbClr val="000000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b="1" sz="2400">
                <a:solidFill>
                  <a:srgbClr val="000000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ivel de texto 1…"/>
          <p:cNvSpPr txBox="1"/>
          <p:nvPr>
            <p:ph type="body" sz="half" idx="1"/>
          </p:nvPr>
        </p:nvSpPr>
        <p:spPr>
          <a:xfrm>
            <a:off x="719999" y="1152475"/>
            <a:ext cx="3322201" cy="34164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o del título"/>
          <p:cNvSpPr txBox="1"/>
          <p:nvPr>
            <p:ph type="title"/>
          </p:nvPr>
        </p:nvSpPr>
        <p:spPr>
          <a:xfrm>
            <a:off x="1388099" y="1307099"/>
            <a:ext cx="6367802" cy="2529302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6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 txBox="1"/>
          <p:nvPr>
            <p:ph type="title"/>
          </p:nvPr>
        </p:nvSpPr>
        <p:spPr>
          <a:xfrm>
            <a:off x="719999" y="367422"/>
            <a:ext cx="7704002" cy="841801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</a:lstStyle>
          <a:p>
            <a:pPr/>
            <a:r>
              <a:t>Texto del título</a:t>
            </a:r>
          </a:p>
        </p:txBody>
      </p:sp>
      <p:sp>
        <p:nvSpPr>
          <p:cNvPr id="73" name="Nivel de texto 1…"/>
          <p:cNvSpPr txBox="1"/>
          <p:nvPr>
            <p:ph type="body" sz="quarter" idx="1"/>
          </p:nvPr>
        </p:nvSpPr>
        <p:spPr>
          <a:xfrm>
            <a:off x="2241550" y="1348750"/>
            <a:ext cx="4661100" cy="1681801"/>
          </a:xfrm>
          <a:prstGeom prst="rect">
            <a:avLst/>
          </a:prstGeom>
        </p:spPr>
        <p:txBody>
          <a:bodyPr anchor="ctr"/>
          <a:lstStyle>
            <a:lvl1pPr marL="304800" indent="-152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1pPr>
            <a:lvl2pPr marL="304800" indent="3048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2pPr>
            <a:lvl3pPr marL="304800" indent="7620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3pPr>
            <a:lvl4pPr marL="304800" indent="12192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4pPr>
            <a:lvl5pPr marL="304800" indent="1676400" algn="ctr">
              <a:lnSpc>
                <a:spcPct val="100000"/>
              </a:lnSpc>
              <a:buClrTx/>
              <a:buSzTx/>
              <a:buFontTx/>
              <a:buNone/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/>
          <p:nvPr>
            <p:ph type="title"/>
          </p:nvPr>
        </p:nvSpPr>
        <p:spPr>
          <a:xfrm>
            <a:off x="719999" y="2285400"/>
            <a:ext cx="7704002" cy="572701"/>
          </a:xfrm>
          <a:prstGeom prst="rect">
            <a:avLst/>
          </a:prstGeom>
        </p:spPr>
        <p:txBody>
          <a:bodyPr anchor="ctr"/>
          <a:lstStyle/>
          <a:p>
            <a:pPr/>
            <a:r>
              <a:t>Texto del título</a:t>
            </a:r>
          </a:p>
        </p:txBody>
      </p:sp>
      <p:sp>
        <p:nvSpPr>
          <p:cNvPr id="8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ivel de texto 1…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" name="Texto del título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57200" marR="0" indent="-3175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●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1pPr>
      <a:lvl2pPr marL="9652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○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2pPr>
      <a:lvl3pPr marL="14224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■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3pPr>
      <a:lvl4pPr marL="18796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●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4pPr>
      <a:lvl5pPr marL="23368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○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5pPr>
      <a:lvl6pPr marL="27940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■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6pPr>
      <a:lvl7pPr marL="32512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●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7pPr>
      <a:lvl8pPr marL="37084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○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8pPr>
      <a:lvl9pPr marL="4165600" marR="0" indent="-3556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1400"/>
        <a:buFont typeface="Helvetica Neue"/>
        <a:buChar char="■"/>
        <a:tabLst/>
        <a:defRPr b="0" baseline="0" cap="none" i="0" spc="0" strike="noStrike" sz="1400" u="none">
          <a:solidFill>
            <a:srgbClr val="434343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18.pn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hyperlink" Target="https://bit.ly/3A1uf1Q" TargetMode="External"/><Relationship Id="rId4" Type="http://schemas.openxmlformats.org/officeDocument/2006/relationships/image" Target="../media/image48.jpeg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6" Type="http://schemas.openxmlformats.org/officeDocument/2006/relationships/hyperlink" Target="https://docs.google.com/spreadsheets/d/1z4MxqC24Tr7tHV8ulOLF19JHdz4n7HKLtMl3lsB9uFE/copy" TargetMode="Externa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bit.ly/33VAFh3" TargetMode="External"/><Relationship Id="rId3" Type="http://schemas.openxmlformats.org/officeDocument/2006/relationships/hyperlink" Target="http://bit.ly/30B07Gq" TargetMode="External"/><Relationship Id="rId4" Type="http://schemas.openxmlformats.org/officeDocument/2006/relationships/hyperlink" Target="http://bit.ly/2PfT4lq" TargetMode="External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bit.ly/2PfT4lq" TargetMode="External"/><Relationship Id="rId3" Type="http://schemas.openxmlformats.org/officeDocument/2006/relationships/hyperlink" Target="http://bit.ly/33VAFh3" TargetMode="External"/><Relationship Id="rId4" Type="http://schemas.openxmlformats.org/officeDocument/2006/relationships/hyperlink" Target="http://bit.ly/30B07Gq" TargetMode="External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bit.ly/2ZjL1pd" TargetMode="External"/><Relationship Id="rId3" Type="http://schemas.openxmlformats.org/officeDocument/2006/relationships/hyperlink" Target="http://bit.ly/30B07Gq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12.png"/><Relationship Id="rId4" Type="http://schemas.openxmlformats.org/officeDocument/2006/relationships/image" Target="../media/image3.jpeg"/><Relationship Id="rId5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Relationship Id="rId4" Type="http://schemas.openxmlformats.org/officeDocument/2006/relationships/image" Target="../media/image21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53.png"/><Relationship Id="rId8" Type="http://schemas.openxmlformats.org/officeDocument/2006/relationships/image" Target="../media/image24.jpeg"/><Relationship Id="rId9" Type="http://schemas.openxmlformats.org/officeDocument/2006/relationships/image" Target="../media/image25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.jpeg"/><Relationship Id="rId4" Type="http://schemas.openxmlformats.org/officeDocument/2006/relationships/image" Target="../media/image1.jpeg"/><Relationship Id="rId5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.jpeg"/><Relationship Id="rId4" Type="http://schemas.openxmlformats.org/officeDocument/2006/relationships/image" Target="../media/image12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1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2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26.jpeg"/><Relationship Id="rId4" Type="http://schemas.openxmlformats.org/officeDocument/2006/relationships/image" Target="../media/image6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png"/><Relationship Id="rId3" Type="http://schemas.openxmlformats.org/officeDocument/2006/relationships/image" Target="../media/image26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png"/><Relationship Id="rId3" Type="http://schemas.openxmlformats.org/officeDocument/2006/relationships/image" Target="../media/image26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eg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hyperlink" Target="https://bit.ly/3A1uf1Q" TargetMode="External"/><Relationship Id="rId4" Type="http://schemas.openxmlformats.org/officeDocument/2006/relationships/image" Target="../media/image11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6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gif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0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eg"/><Relationship Id="rId3" Type="http://schemas.openxmlformats.org/officeDocument/2006/relationships/hyperlink" Target="https://bit.ly/3A1uf1Q" TargetMode="Externa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2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3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4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Relationship Id="rId3" Type="http://schemas.openxmlformats.org/officeDocument/2006/relationships/image" Target="../media/image47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bit.ly/3A1uf1Q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48;p15"/>
          <p:cNvSpPr/>
          <p:nvPr/>
        </p:nvSpPr>
        <p:spPr>
          <a:xfrm>
            <a:off x="7616860" y="1454503"/>
            <a:ext cx="34765" cy="76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15" name="Google Shape;51;p15"/>
          <p:cNvSpPr txBox="1"/>
          <p:nvPr>
            <p:ph type="ctrTitle"/>
          </p:nvPr>
        </p:nvSpPr>
        <p:spPr>
          <a:xfrm>
            <a:off x="157010" y="995190"/>
            <a:ext cx="5267728" cy="1803973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From Asturias to Kepler-3 b, passing through Santander</a:t>
            </a:r>
            <a:br/>
            <a:r>
              <a:t>and the other end of the Universe </a:t>
            </a:r>
            <a:br/>
          </a:p>
        </p:txBody>
      </p:sp>
      <p:sp>
        <p:nvSpPr>
          <p:cNvPr id="116" name="Google Shape;52;p15"/>
          <p:cNvSpPr txBox="1"/>
          <p:nvPr>
            <p:ph type="subTitle" sz="quarter" idx="1"/>
          </p:nvPr>
        </p:nvSpPr>
        <p:spPr>
          <a:xfrm>
            <a:off x="157010" y="3135908"/>
            <a:ext cx="4487402" cy="682191"/>
          </a:xfrm>
          <a:prstGeom prst="rect">
            <a:avLst/>
          </a:prstGeom>
        </p:spPr>
        <p:txBody>
          <a:bodyPr/>
          <a:lstStyle/>
          <a:p>
            <a:pPr marL="0" indent="0"/>
            <a:r>
              <a:t>Alberto Fernández Soto</a:t>
            </a:r>
          </a:p>
          <a:p>
            <a:pPr marL="0" indent="0"/>
            <a:r>
              <a:t>Instituto de Física de Cantabria (CSIC-UC)</a:t>
            </a:r>
          </a:p>
        </p:txBody>
      </p:sp>
      <p:sp>
        <p:nvSpPr>
          <p:cNvPr id="117" name="Google Shape;53;p15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118" name="Google Shape;50;p15" descr="Google Shape;50;p15"/>
          <p:cNvPicPr>
            <a:picLocks noChangeAspect="1"/>
          </p:cNvPicPr>
          <p:nvPr/>
        </p:nvPicPr>
        <p:blipFill>
          <a:blip r:embed="rId3">
            <a:extLst/>
          </a:blip>
          <a:srcRect l="20915" t="0" r="14956" b="0"/>
          <a:stretch>
            <a:fillRect/>
          </a:stretch>
        </p:blipFill>
        <p:spPr>
          <a:xfrm>
            <a:off x="5833871" y="1428750"/>
            <a:ext cx="2520158" cy="252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119" name="Google Shape;54;p15"/>
          <p:cNvSpPr/>
          <p:nvPr/>
        </p:nvSpPr>
        <p:spPr>
          <a:xfrm>
            <a:off x="5632946" y="1417138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0" name="Google Shape;55;p15"/>
          <p:cNvSpPr/>
          <p:nvPr/>
        </p:nvSpPr>
        <p:spPr>
          <a:xfrm>
            <a:off x="7589397" y="299496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1" name="Google Shape;49;p15"/>
          <p:cNvSpPr/>
          <p:nvPr/>
        </p:nvSpPr>
        <p:spPr>
          <a:xfrm>
            <a:off x="7440485" y="746708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2" name="Google Shape;56;p15"/>
          <p:cNvSpPr/>
          <p:nvPr/>
        </p:nvSpPr>
        <p:spPr>
          <a:xfrm>
            <a:off x="5781859" y="366539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3" name="Google Shape;57;p15"/>
          <p:cNvSpPr/>
          <p:nvPr/>
        </p:nvSpPr>
        <p:spPr>
          <a:xfrm>
            <a:off x="6147559" y="2688828"/>
            <a:ext cx="946392" cy="1342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grpSp>
        <p:nvGrpSpPr>
          <p:cNvPr id="138" name="Google Shape;90;p15"/>
          <p:cNvGrpSpPr/>
          <p:nvPr/>
        </p:nvGrpSpPr>
        <p:grpSpPr>
          <a:xfrm>
            <a:off x="5816819" y="1563469"/>
            <a:ext cx="364174" cy="438862"/>
            <a:chOff x="25" y="25"/>
            <a:chExt cx="364172" cy="438860"/>
          </a:xfrm>
        </p:grpSpPr>
        <p:sp>
          <p:nvSpPr>
            <p:cNvPr id="124" name="Google Shape;91;p15"/>
            <p:cNvSpPr/>
            <p:nvPr/>
          </p:nvSpPr>
          <p:spPr>
            <a:xfrm>
              <a:off x="161549" y="154035"/>
              <a:ext cx="108784" cy="1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0" h="21600" fill="norm" stroke="1" extrusionOk="0">
                  <a:moveTo>
                    <a:pt x="9287" y="0"/>
                  </a:moveTo>
                  <a:lnTo>
                    <a:pt x="3503" y="1916"/>
                  </a:lnTo>
                  <a:lnTo>
                    <a:pt x="0" y="3121"/>
                  </a:lnTo>
                  <a:lnTo>
                    <a:pt x="0" y="18175"/>
                  </a:lnTo>
                  <a:lnTo>
                    <a:pt x="4462" y="19672"/>
                  </a:lnTo>
                  <a:lnTo>
                    <a:pt x="11227" y="21600"/>
                  </a:lnTo>
                  <a:lnTo>
                    <a:pt x="16954" y="19672"/>
                  </a:lnTo>
                  <a:cubicBezTo>
                    <a:pt x="21600" y="16379"/>
                    <a:pt x="14874" y="1916"/>
                    <a:pt x="14874" y="1916"/>
                  </a:cubicBezTo>
                  <a:lnTo>
                    <a:pt x="9287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92;p15"/>
            <p:cNvSpPr/>
            <p:nvPr/>
          </p:nvSpPr>
          <p:spPr>
            <a:xfrm>
              <a:off x="93804" y="154035"/>
              <a:ext cx="93856" cy="192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0" h="21600" fill="norm" stroke="1" extrusionOk="0">
                  <a:moveTo>
                    <a:pt x="10149" y="0"/>
                  </a:moveTo>
                  <a:lnTo>
                    <a:pt x="4204" y="1916"/>
                  </a:lnTo>
                  <a:cubicBezTo>
                    <a:pt x="4204" y="1916"/>
                    <a:pt x="-3420" y="16379"/>
                    <a:pt x="1866" y="19672"/>
                  </a:cubicBezTo>
                  <a:lnTo>
                    <a:pt x="9082" y="21600"/>
                  </a:lnTo>
                  <a:lnTo>
                    <a:pt x="18180" y="19672"/>
                  </a:lnTo>
                  <a:cubicBezTo>
                    <a:pt x="13688" y="13993"/>
                    <a:pt x="12601" y="7593"/>
                    <a:pt x="17093" y="1916"/>
                  </a:cubicBezTo>
                  <a:lnTo>
                    <a:pt x="1014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93;p15"/>
            <p:cNvSpPr/>
            <p:nvPr/>
          </p:nvSpPr>
          <p:spPr>
            <a:xfrm>
              <a:off x="164701" y="91417"/>
              <a:ext cx="119607" cy="79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39"/>
                  </a:lnTo>
                  <a:lnTo>
                    <a:pt x="3133" y="21600"/>
                  </a:lnTo>
                  <a:lnTo>
                    <a:pt x="17158" y="21600"/>
                  </a:lnTo>
                  <a:cubicBezTo>
                    <a:pt x="19485" y="21600"/>
                    <a:pt x="21346" y="18964"/>
                    <a:pt x="21600" y="157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94;p15"/>
            <p:cNvSpPr/>
            <p:nvPr/>
          </p:nvSpPr>
          <p:spPr>
            <a:xfrm>
              <a:off x="79694" y="91417"/>
              <a:ext cx="102354" cy="79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600" fill="norm" stroke="1" extrusionOk="0">
                  <a:moveTo>
                    <a:pt x="40" y="0"/>
                  </a:moveTo>
                  <a:lnTo>
                    <a:pt x="40" y="14053"/>
                  </a:lnTo>
                  <a:cubicBezTo>
                    <a:pt x="-348" y="18173"/>
                    <a:pt x="2083" y="21600"/>
                    <a:pt x="5126" y="21600"/>
                  </a:cubicBezTo>
                  <a:lnTo>
                    <a:pt x="21252" y="21600"/>
                  </a:lnTo>
                  <a:cubicBezTo>
                    <a:pt x="17751" y="16335"/>
                    <a:pt x="17751" y="8469"/>
                    <a:pt x="21252" y="3170"/>
                  </a:cubicBezTo>
                  <a:lnTo>
                    <a:pt x="21252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95;p15"/>
            <p:cNvSpPr/>
            <p:nvPr/>
          </p:nvSpPr>
          <p:spPr>
            <a:xfrm>
              <a:off x="69001" y="6451"/>
              <a:ext cx="288741" cy="150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9" y="0"/>
                  </a:moveTo>
                  <a:lnTo>
                    <a:pt x="0" y="2056"/>
                  </a:lnTo>
                  <a:lnTo>
                    <a:pt x="0" y="19661"/>
                  </a:lnTo>
                  <a:lnTo>
                    <a:pt x="2752" y="19661"/>
                  </a:lnTo>
                  <a:cubicBezTo>
                    <a:pt x="3628" y="18316"/>
                    <a:pt x="4207" y="16278"/>
                    <a:pt x="4207" y="13916"/>
                  </a:cubicBezTo>
                  <a:lnTo>
                    <a:pt x="12610" y="13916"/>
                  </a:lnTo>
                  <a:cubicBezTo>
                    <a:pt x="12610" y="18165"/>
                    <a:pt x="14397" y="21600"/>
                    <a:pt x="16605" y="21600"/>
                  </a:cubicBezTo>
                  <a:cubicBezTo>
                    <a:pt x="19367" y="21600"/>
                    <a:pt x="21600" y="17303"/>
                    <a:pt x="21600" y="11996"/>
                  </a:cubicBezTo>
                  <a:cubicBezTo>
                    <a:pt x="21600" y="5377"/>
                    <a:pt x="18805" y="0"/>
                    <a:pt x="1536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96;p15"/>
            <p:cNvSpPr/>
            <p:nvPr/>
          </p:nvSpPr>
          <p:spPr>
            <a:xfrm>
              <a:off x="6456" y="6451"/>
              <a:ext cx="153096" cy="148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3" y="0"/>
                  </a:moveTo>
                  <a:cubicBezTo>
                    <a:pt x="5206" y="0"/>
                    <a:pt x="0" y="5369"/>
                    <a:pt x="0" y="12002"/>
                  </a:cubicBezTo>
                  <a:cubicBezTo>
                    <a:pt x="0" y="17305"/>
                    <a:pt x="4165" y="21600"/>
                    <a:pt x="9305" y="21600"/>
                  </a:cubicBezTo>
                  <a:cubicBezTo>
                    <a:pt x="11073" y="21600"/>
                    <a:pt x="12743" y="20966"/>
                    <a:pt x="14016" y="19892"/>
                  </a:cubicBezTo>
                  <a:cubicBezTo>
                    <a:pt x="11601" y="18173"/>
                    <a:pt x="9967" y="15273"/>
                    <a:pt x="9967" y="12002"/>
                  </a:cubicBezTo>
                  <a:cubicBezTo>
                    <a:pt x="9967" y="5369"/>
                    <a:pt x="15172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97;p15"/>
            <p:cNvSpPr/>
            <p:nvPr/>
          </p:nvSpPr>
          <p:spPr>
            <a:xfrm>
              <a:off x="106615" y="263347"/>
              <a:ext cx="38870" cy="3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813" y="0"/>
                    <a:pt x="0" y="4832"/>
                    <a:pt x="0" y="10791"/>
                  </a:cubicBezTo>
                  <a:cubicBezTo>
                    <a:pt x="0" y="16768"/>
                    <a:pt x="4813" y="21600"/>
                    <a:pt x="10807" y="21600"/>
                  </a:cubicBezTo>
                  <a:cubicBezTo>
                    <a:pt x="16787" y="21600"/>
                    <a:pt x="21600" y="16768"/>
                    <a:pt x="21600" y="10791"/>
                  </a:cubicBezTo>
                  <a:cubicBezTo>
                    <a:pt x="21600" y="4832"/>
                    <a:pt x="16787" y="0"/>
                    <a:pt x="10807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98;p15"/>
            <p:cNvSpPr/>
            <p:nvPr/>
          </p:nvSpPr>
          <p:spPr>
            <a:xfrm>
              <a:off x="218585" y="263347"/>
              <a:ext cx="39024" cy="3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5" y="0"/>
                  </a:moveTo>
                  <a:cubicBezTo>
                    <a:pt x="4865" y="0"/>
                    <a:pt x="0" y="4832"/>
                    <a:pt x="0" y="10791"/>
                  </a:cubicBezTo>
                  <a:cubicBezTo>
                    <a:pt x="0" y="16768"/>
                    <a:pt x="4865" y="21600"/>
                    <a:pt x="10835" y="21600"/>
                  </a:cubicBezTo>
                  <a:cubicBezTo>
                    <a:pt x="16735" y="21600"/>
                    <a:pt x="21600" y="16768"/>
                    <a:pt x="21600" y="10791"/>
                  </a:cubicBezTo>
                  <a:cubicBezTo>
                    <a:pt x="21600" y="4832"/>
                    <a:pt x="16735" y="0"/>
                    <a:pt x="1083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99;p15"/>
            <p:cNvSpPr/>
            <p:nvPr/>
          </p:nvSpPr>
          <p:spPr>
            <a:xfrm>
              <a:off x="168698" y="329600"/>
              <a:ext cx="148048" cy="102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885"/>
                  </a:lnTo>
                  <a:lnTo>
                    <a:pt x="2120" y="21600"/>
                  </a:lnTo>
                  <a:lnTo>
                    <a:pt x="17858" y="21600"/>
                  </a:lnTo>
                  <a:cubicBezTo>
                    <a:pt x="19925" y="21600"/>
                    <a:pt x="21600" y="19192"/>
                    <a:pt x="21600" y="16192"/>
                  </a:cubicBezTo>
                  <a:cubicBezTo>
                    <a:pt x="21600" y="13219"/>
                    <a:pt x="19925" y="10811"/>
                    <a:pt x="17858" y="10811"/>
                  </a:cubicBezTo>
                  <a:lnTo>
                    <a:pt x="15723" y="10811"/>
                  </a:lnTo>
                  <a:cubicBezTo>
                    <a:pt x="17791" y="10811"/>
                    <a:pt x="19480" y="8376"/>
                    <a:pt x="19480" y="5403"/>
                  </a:cubicBezTo>
                  <a:cubicBezTo>
                    <a:pt x="19480" y="2430"/>
                    <a:pt x="17791" y="0"/>
                    <a:pt x="1572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100;p15"/>
            <p:cNvSpPr/>
            <p:nvPr/>
          </p:nvSpPr>
          <p:spPr>
            <a:xfrm>
              <a:off x="47324" y="329600"/>
              <a:ext cx="140336" cy="102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3" y="0"/>
                  </a:moveTo>
                  <a:cubicBezTo>
                    <a:pt x="4023" y="0"/>
                    <a:pt x="2256" y="2430"/>
                    <a:pt x="2256" y="5403"/>
                  </a:cubicBezTo>
                  <a:cubicBezTo>
                    <a:pt x="2256" y="8376"/>
                    <a:pt x="4023" y="10811"/>
                    <a:pt x="6223" y="10811"/>
                  </a:cubicBezTo>
                  <a:lnTo>
                    <a:pt x="3967" y="10811"/>
                  </a:lnTo>
                  <a:cubicBezTo>
                    <a:pt x="1787" y="10811"/>
                    <a:pt x="0" y="13219"/>
                    <a:pt x="0" y="16192"/>
                  </a:cubicBezTo>
                  <a:cubicBezTo>
                    <a:pt x="0" y="19192"/>
                    <a:pt x="1787" y="21600"/>
                    <a:pt x="3967" y="21600"/>
                  </a:cubicBezTo>
                  <a:lnTo>
                    <a:pt x="20918" y="21600"/>
                  </a:lnTo>
                  <a:cubicBezTo>
                    <a:pt x="19742" y="20197"/>
                    <a:pt x="19131" y="18111"/>
                    <a:pt x="19277" y="15972"/>
                  </a:cubicBezTo>
                  <a:cubicBezTo>
                    <a:pt x="19403" y="13859"/>
                    <a:pt x="20267" y="11918"/>
                    <a:pt x="21600" y="10811"/>
                  </a:cubicBezTo>
                  <a:cubicBezTo>
                    <a:pt x="20015" y="9386"/>
                    <a:pt x="19131" y="7295"/>
                    <a:pt x="19277" y="5182"/>
                  </a:cubicBezTo>
                  <a:cubicBezTo>
                    <a:pt x="19403" y="3043"/>
                    <a:pt x="20267" y="1129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101;p15"/>
            <p:cNvSpPr/>
            <p:nvPr/>
          </p:nvSpPr>
          <p:spPr>
            <a:xfrm>
              <a:off x="25" y="25"/>
              <a:ext cx="364173" cy="438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28" y="5391"/>
                  </a:moveTo>
                  <a:cubicBezTo>
                    <a:pt x="13881" y="6554"/>
                    <a:pt x="14846" y="7511"/>
                    <a:pt x="16138" y="7869"/>
                  </a:cubicBezTo>
                  <a:cubicBezTo>
                    <a:pt x="15857" y="8085"/>
                    <a:pt x="15585" y="8114"/>
                    <a:pt x="15188" y="8114"/>
                  </a:cubicBezTo>
                  <a:cubicBezTo>
                    <a:pt x="15048" y="8114"/>
                    <a:pt x="14892" y="8111"/>
                    <a:pt x="14714" y="8111"/>
                  </a:cubicBezTo>
                  <a:lnTo>
                    <a:pt x="6877" y="8111"/>
                  </a:lnTo>
                  <a:cubicBezTo>
                    <a:pt x="6713" y="8111"/>
                    <a:pt x="6561" y="8114"/>
                    <a:pt x="6419" y="8114"/>
                  </a:cubicBezTo>
                  <a:cubicBezTo>
                    <a:pt x="5995" y="8114"/>
                    <a:pt x="5667" y="8079"/>
                    <a:pt x="5369" y="7793"/>
                  </a:cubicBezTo>
                  <a:cubicBezTo>
                    <a:pt x="6641" y="7454"/>
                    <a:pt x="7600" y="6520"/>
                    <a:pt x="7773" y="5391"/>
                  </a:cubicBezTo>
                  <a:close/>
                  <a:moveTo>
                    <a:pt x="16396" y="16537"/>
                  </a:moveTo>
                  <a:cubicBezTo>
                    <a:pt x="17029" y="16537"/>
                    <a:pt x="17542" y="16963"/>
                    <a:pt x="17542" y="17487"/>
                  </a:cubicBezTo>
                  <a:cubicBezTo>
                    <a:pt x="17542" y="18012"/>
                    <a:pt x="17029" y="18439"/>
                    <a:pt x="16396" y="18439"/>
                  </a:cubicBezTo>
                  <a:lnTo>
                    <a:pt x="5204" y="18439"/>
                  </a:lnTo>
                  <a:cubicBezTo>
                    <a:pt x="4571" y="18439"/>
                    <a:pt x="4056" y="18012"/>
                    <a:pt x="4056" y="17487"/>
                  </a:cubicBezTo>
                  <a:cubicBezTo>
                    <a:pt x="4056" y="16963"/>
                    <a:pt x="4571" y="16537"/>
                    <a:pt x="5204" y="16537"/>
                  </a:cubicBezTo>
                  <a:close/>
                  <a:moveTo>
                    <a:pt x="17264" y="19072"/>
                  </a:moveTo>
                  <a:cubicBezTo>
                    <a:pt x="17889" y="19072"/>
                    <a:pt x="18404" y="19498"/>
                    <a:pt x="18404" y="20016"/>
                  </a:cubicBezTo>
                  <a:cubicBezTo>
                    <a:pt x="18404" y="20540"/>
                    <a:pt x="17889" y="20967"/>
                    <a:pt x="17264" y="20967"/>
                  </a:cubicBezTo>
                  <a:lnTo>
                    <a:pt x="4334" y="20967"/>
                  </a:lnTo>
                  <a:cubicBezTo>
                    <a:pt x="3702" y="20967"/>
                    <a:pt x="3188" y="20540"/>
                    <a:pt x="3188" y="20016"/>
                  </a:cubicBezTo>
                  <a:cubicBezTo>
                    <a:pt x="3188" y="19498"/>
                    <a:pt x="3702" y="19072"/>
                    <a:pt x="4334" y="19072"/>
                  </a:cubicBezTo>
                  <a:close/>
                  <a:moveTo>
                    <a:pt x="5272" y="0"/>
                  </a:moveTo>
                  <a:cubicBezTo>
                    <a:pt x="4202" y="0"/>
                    <a:pt x="3167" y="265"/>
                    <a:pt x="2292" y="766"/>
                  </a:cubicBezTo>
                  <a:cubicBezTo>
                    <a:pt x="2119" y="864"/>
                    <a:pt x="2070" y="1060"/>
                    <a:pt x="2188" y="1203"/>
                  </a:cubicBezTo>
                  <a:cubicBezTo>
                    <a:pt x="2266" y="1294"/>
                    <a:pt x="2389" y="1344"/>
                    <a:pt x="2512" y="1344"/>
                  </a:cubicBezTo>
                  <a:cubicBezTo>
                    <a:pt x="2585" y="1344"/>
                    <a:pt x="2658" y="1327"/>
                    <a:pt x="2723" y="1290"/>
                  </a:cubicBezTo>
                  <a:cubicBezTo>
                    <a:pt x="3473" y="858"/>
                    <a:pt x="4356" y="634"/>
                    <a:pt x="5272" y="634"/>
                  </a:cubicBezTo>
                  <a:lnTo>
                    <a:pt x="16270" y="634"/>
                  </a:lnTo>
                  <a:cubicBezTo>
                    <a:pt x="18785" y="634"/>
                    <a:pt x="20836" y="2332"/>
                    <a:pt x="20836" y="4418"/>
                  </a:cubicBezTo>
                  <a:cubicBezTo>
                    <a:pt x="20836" y="6054"/>
                    <a:pt x="19231" y="7385"/>
                    <a:pt x="17257" y="7385"/>
                  </a:cubicBezTo>
                  <a:cubicBezTo>
                    <a:pt x="15722" y="7385"/>
                    <a:pt x="14471" y="6353"/>
                    <a:pt x="14471" y="5074"/>
                  </a:cubicBezTo>
                  <a:cubicBezTo>
                    <a:pt x="14471" y="4095"/>
                    <a:pt x="15437" y="3295"/>
                    <a:pt x="16624" y="3295"/>
                  </a:cubicBezTo>
                  <a:cubicBezTo>
                    <a:pt x="17529" y="3295"/>
                    <a:pt x="18272" y="3905"/>
                    <a:pt x="18272" y="4654"/>
                  </a:cubicBezTo>
                  <a:cubicBezTo>
                    <a:pt x="18272" y="4832"/>
                    <a:pt x="18439" y="4971"/>
                    <a:pt x="18653" y="4971"/>
                  </a:cubicBezTo>
                  <a:cubicBezTo>
                    <a:pt x="18861" y="4971"/>
                    <a:pt x="19036" y="4832"/>
                    <a:pt x="19036" y="4654"/>
                  </a:cubicBezTo>
                  <a:cubicBezTo>
                    <a:pt x="19036" y="3554"/>
                    <a:pt x="17953" y="2661"/>
                    <a:pt x="16624" y="2661"/>
                  </a:cubicBezTo>
                  <a:cubicBezTo>
                    <a:pt x="15146" y="2661"/>
                    <a:pt x="13922" y="3577"/>
                    <a:pt x="13735" y="4758"/>
                  </a:cubicBezTo>
                  <a:lnTo>
                    <a:pt x="7787" y="4758"/>
                  </a:lnTo>
                  <a:cubicBezTo>
                    <a:pt x="7628" y="3566"/>
                    <a:pt x="6406" y="2627"/>
                    <a:pt x="4918" y="2627"/>
                  </a:cubicBezTo>
                  <a:cubicBezTo>
                    <a:pt x="3605" y="2627"/>
                    <a:pt x="2535" y="3514"/>
                    <a:pt x="2535" y="4608"/>
                  </a:cubicBezTo>
                  <a:cubicBezTo>
                    <a:pt x="2535" y="4780"/>
                    <a:pt x="2702" y="4925"/>
                    <a:pt x="2918" y="4925"/>
                  </a:cubicBezTo>
                  <a:cubicBezTo>
                    <a:pt x="3126" y="4925"/>
                    <a:pt x="3299" y="4780"/>
                    <a:pt x="3299" y="4608"/>
                  </a:cubicBezTo>
                  <a:cubicBezTo>
                    <a:pt x="3299" y="3864"/>
                    <a:pt x="4021" y="3260"/>
                    <a:pt x="4918" y="3260"/>
                  </a:cubicBezTo>
                  <a:cubicBezTo>
                    <a:pt x="6093" y="3260"/>
                    <a:pt x="7044" y="4050"/>
                    <a:pt x="7044" y="5022"/>
                  </a:cubicBezTo>
                  <a:cubicBezTo>
                    <a:pt x="7044" y="6279"/>
                    <a:pt x="5807" y="7298"/>
                    <a:pt x="4293" y="7298"/>
                  </a:cubicBezTo>
                  <a:cubicBezTo>
                    <a:pt x="2348" y="7298"/>
                    <a:pt x="763" y="5985"/>
                    <a:pt x="763" y="4372"/>
                  </a:cubicBezTo>
                  <a:cubicBezTo>
                    <a:pt x="763" y="3537"/>
                    <a:pt x="1084" y="2748"/>
                    <a:pt x="1702" y="2085"/>
                  </a:cubicBezTo>
                  <a:cubicBezTo>
                    <a:pt x="1833" y="1947"/>
                    <a:pt x="1799" y="1751"/>
                    <a:pt x="1632" y="1642"/>
                  </a:cubicBezTo>
                  <a:cubicBezTo>
                    <a:pt x="1562" y="1598"/>
                    <a:pt x="1480" y="1578"/>
                    <a:pt x="1400" y="1578"/>
                  </a:cubicBezTo>
                  <a:cubicBezTo>
                    <a:pt x="1286" y="1578"/>
                    <a:pt x="1173" y="1619"/>
                    <a:pt x="1097" y="1700"/>
                  </a:cubicBezTo>
                  <a:cubicBezTo>
                    <a:pt x="381" y="2471"/>
                    <a:pt x="0" y="3393"/>
                    <a:pt x="0" y="4372"/>
                  </a:cubicBezTo>
                  <a:cubicBezTo>
                    <a:pt x="0" y="6381"/>
                    <a:pt x="1995" y="7935"/>
                    <a:pt x="4258" y="7935"/>
                  </a:cubicBezTo>
                  <a:cubicBezTo>
                    <a:pt x="4357" y="7935"/>
                    <a:pt x="4457" y="7932"/>
                    <a:pt x="4556" y="7925"/>
                  </a:cubicBezTo>
                  <a:cubicBezTo>
                    <a:pt x="4869" y="8409"/>
                    <a:pt x="5482" y="8738"/>
                    <a:pt x="6190" y="8738"/>
                  </a:cubicBezTo>
                  <a:lnTo>
                    <a:pt x="6377" y="8738"/>
                  </a:lnTo>
                  <a:cubicBezTo>
                    <a:pt x="6176" y="9331"/>
                    <a:pt x="5815" y="10494"/>
                    <a:pt x="5550" y="11728"/>
                  </a:cubicBezTo>
                  <a:cubicBezTo>
                    <a:pt x="5126" y="13704"/>
                    <a:pt x="5106" y="15080"/>
                    <a:pt x="5501" y="15904"/>
                  </a:cubicBezTo>
                  <a:lnTo>
                    <a:pt x="5204" y="15904"/>
                  </a:lnTo>
                  <a:cubicBezTo>
                    <a:pt x="4147" y="15904"/>
                    <a:pt x="3292" y="16618"/>
                    <a:pt x="3292" y="17487"/>
                  </a:cubicBezTo>
                  <a:cubicBezTo>
                    <a:pt x="3292" y="17879"/>
                    <a:pt x="3467" y="18237"/>
                    <a:pt x="3751" y="18513"/>
                  </a:cubicBezTo>
                  <a:cubicBezTo>
                    <a:pt x="2980" y="18721"/>
                    <a:pt x="2424" y="19314"/>
                    <a:pt x="2424" y="20016"/>
                  </a:cubicBezTo>
                  <a:cubicBezTo>
                    <a:pt x="2424" y="20892"/>
                    <a:pt x="3286" y="21600"/>
                    <a:pt x="4334" y="21600"/>
                  </a:cubicBezTo>
                  <a:lnTo>
                    <a:pt x="17264" y="21600"/>
                  </a:lnTo>
                  <a:cubicBezTo>
                    <a:pt x="18313" y="21600"/>
                    <a:pt x="19168" y="20892"/>
                    <a:pt x="19168" y="20016"/>
                  </a:cubicBezTo>
                  <a:cubicBezTo>
                    <a:pt x="19168" y="19314"/>
                    <a:pt x="18612" y="18721"/>
                    <a:pt x="17848" y="18513"/>
                  </a:cubicBezTo>
                  <a:cubicBezTo>
                    <a:pt x="18132" y="18237"/>
                    <a:pt x="18307" y="17879"/>
                    <a:pt x="18307" y="17487"/>
                  </a:cubicBezTo>
                  <a:cubicBezTo>
                    <a:pt x="18307" y="16618"/>
                    <a:pt x="17445" y="15904"/>
                    <a:pt x="16396" y="15904"/>
                  </a:cubicBezTo>
                  <a:lnTo>
                    <a:pt x="16097" y="15904"/>
                  </a:lnTo>
                  <a:cubicBezTo>
                    <a:pt x="16389" y="15281"/>
                    <a:pt x="16403" y="14434"/>
                    <a:pt x="16354" y="13773"/>
                  </a:cubicBezTo>
                  <a:cubicBezTo>
                    <a:pt x="16340" y="13602"/>
                    <a:pt x="16175" y="13472"/>
                    <a:pt x="15977" y="13472"/>
                  </a:cubicBezTo>
                  <a:cubicBezTo>
                    <a:pt x="15968" y="13472"/>
                    <a:pt x="15960" y="13473"/>
                    <a:pt x="15951" y="13473"/>
                  </a:cubicBezTo>
                  <a:cubicBezTo>
                    <a:pt x="15743" y="13484"/>
                    <a:pt x="15583" y="13634"/>
                    <a:pt x="15597" y="13807"/>
                  </a:cubicBezTo>
                  <a:cubicBezTo>
                    <a:pt x="15632" y="14400"/>
                    <a:pt x="15646" y="15402"/>
                    <a:pt x="15243" y="15904"/>
                  </a:cubicBezTo>
                  <a:lnTo>
                    <a:pt x="6349" y="15904"/>
                  </a:lnTo>
                  <a:cubicBezTo>
                    <a:pt x="6044" y="15523"/>
                    <a:pt x="5731" y="14510"/>
                    <a:pt x="6301" y="11849"/>
                  </a:cubicBezTo>
                  <a:cubicBezTo>
                    <a:pt x="6585" y="10494"/>
                    <a:pt x="6995" y="9240"/>
                    <a:pt x="7169" y="8738"/>
                  </a:cubicBezTo>
                  <a:lnTo>
                    <a:pt x="14430" y="8738"/>
                  </a:lnTo>
                  <a:cubicBezTo>
                    <a:pt x="14630" y="9325"/>
                    <a:pt x="15165" y="10967"/>
                    <a:pt x="15437" y="12575"/>
                  </a:cubicBezTo>
                  <a:cubicBezTo>
                    <a:pt x="15468" y="12730"/>
                    <a:pt x="15629" y="12843"/>
                    <a:pt x="15808" y="12843"/>
                  </a:cubicBezTo>
                  <a:cubicBezTo>
                    <a:pt x="15828" y="12843"/>
                    <a:pt x="15848" y="12842"/>
                    <a:pt x="15868" y="12839"/>
                  </a:cubicBezTo>
                  <a:cubicBezTo>
                    <a:pt x="16083" y="12817"/>
                    <a:pt x="16222" y="12655"/>
                    <a:pt x="16194" y="12483"/>
                  </a:cubicBezTo>
                  <a:cubicBezTo>
                    <a:pt x="15937" y="10978"/>
                    <a:pt x="15457" y="9452"/>
                    <a:pt x="15222" y="8738"/>
                  </a:cubicBezTo>
                  <a:lnTo>
                    <a:pt x="15403" y="8738"/>
                  </a:lnTo>
                  <a:cubicBezTo>
                    <a:pt x="16076" y="8738"/>
                    <a:pt x="16653" y="8449"/>
                    <a:pt x="16980" y="8012"/>
                  </a:cubicBezTo>
                  <a:cubicBezTo>
                    <a:pt x="17086" y="8019"/>
                    <a:pt x="17193" y="8022"/>
                    <a:pt x="17298" y="8022"/>
                  </a:cubicBezTo>
                  <a:cubicBezTo>
                    <a:pt x="19582" y="8022"/>
                    <a:pt x="21600" y="6444"/>
                    <a:pt x="21600" y="4418"/>
                  </a:cubicBezTo>
                  <a:cubicBezTo>
                    <a:pt x="21600" y="1982"/>
                    <a:pt x="19209" y="0"/>
                    <a:pt x="162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102;p15"/>
            <p:cNvSpPr/>
            <p:nvPr/>
          </p:nvSpPr>
          <p:spPr>
            <a:xfrm>
              <a:off x="130623" y="246502"/>
              <a:ext cx="12889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984"/>
                    <a:pt x="4895" y="21600"/>
                    <a:pt x="10779" y="21600"/>
                  </a:cubicBezTo>
                  <a:cubicBezTo>
                    <a:pt x="16876" y="21600"/>
                    <a:pt x="21600" y="18984"/>
                    <a:pt x="21600" y="15576"/>
                  </a:cubicBezTo>
                  <a:lnTo>
                    <a:pt x="21600" y="6024"/>
                  </a:lnTo>
                  <a:cubicBezTo>
                    <a:pt x="21600" y="2616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103;p15"/>
            <p:cNvSpPr/>
            <p:nvPr/>
          </p:nvSpPr>
          <p:spPr>
            <a:xfrm>
              <a:off x="220686" y="246502"/>
              <a:ext cx="12787" cy="2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2" y="0"/>
                  </a:moveTo>
                  <a:cubicBezTo>
                    <a:pt x="4762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984"/>
                    <a:pt x="4762" y="21600"/>
                    <a:pt x="10692" y="21600"/>
                  </a:cubicBezTo>
                  <a:cubicBezTo>
                    <a:pt x="16838" y="21600"/>
                    <a:pt x="21600" y="18984"/>
                    <a:pt x="21600" y="15576"/>
                  </a:cubicBezTo>
                  <a:lnTo>
                    <a:pt x="21600" y="6024"/>
                  </a:lnTo>
                  <a:cubicBezTo>
                    <a:pt x="21600" y="2616"/>
                    <a:pt x="16838" y="0"/>
                    <a:pt x="106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104;p15"/>
            <p:cNvSpPr/>
            <p:nvPr/>
          </p:nvSpPr>
          <p:spPr>
            <a:xfrm>
              <a:off x="161515" y="256409"/>
              <a:ext cx="41117" cy="19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37" y="0"/>
                  </a:moveTo>
                  <a:cubicBezTo>
                    <a:pt x="2497" y="0"/>
                    <a:pt x="1757" y="574"/>
                    <a:pt x="1147" y="1750"/>
                  </a:cubicBezTo>
                  <a:cubicBezTo>
                    <a:pt x="-216" y="4360"/>
                    <a:pt x="-398" y="8950"/>
                    <a:pt x="783" y="11962"/>
                  </a:cubicBezTo>
                  <a:cubicBezTo>
                    <a:pt x="3340" y="18387"/>
                    <a:pt x="6871" y="21600"/>
                    <a:pt x="10402" y="21600"/>
                  </a:cubicBezTo>
                  <a:cubicBezTo>
                    <a:pt x="13933" y="21600"/>
                    <a:pt x="17464" y="18387"/>
                    <a:pt x="20008" y="11962"/>
                  </a:cubicBezTo>
                  <a:cubicBezTo>
                    <a:pt x="21202" y="8950"/>
                    <a:pt x="21085" y="4360"/>
                    <a:pt x="19722" y="1750"/>
                  </a:cubicBezTo>
                  <a:cubicBezTo>
                    <a:pt x="19099" y="574"/>
                    <a:pt x="18346" y="0"/>
                    <a:pt x="17606" y="0"/>
                  </a:cubicBezTo>
                  <a:cubicBezTo>
                    <a:pt x="16685" y="0"/>
                    <a:pt x="15776" y="861"/>
                    <a:pt x="15153" y="2524"/>
                  </a:cubicBezTo>
                  <a:cubicBezTo>
                    <a:pt x="13907" y="5680"/>
                    <a:pt x="12167" y="7257"/>
                    <a:pt x="10428" y="7257"/>
                  </a:cubicBezTo>
                  <a:cubicBezTo>
                    <a:pt x="8689" y="7257"/>
                    <a:pt x="6962" y="5680"/>
                    <a:pt x="5716" y="2524"/>
                  </a:cubicBezTo>
                  <a:cubicBezTo>
                    <a:pt x="5054" y="861"/>
                    <a:pt x="4145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0" name="Google Shape;105;p15"/>
          <p:cNvGrpSpPr/>
          <p:nvPr/>
        </p:nvGrpSpPr>
        <p:grpSpPr>
          <a:xfrm>
            <a:off x="7652599" y="893033"/>
            <a:ext cx="307195" cy="438887"/>
            <a:chOff x="25" y="25"/>
            <a:chExt cx="307194" cy="438886"/>
          </a:xfrm>
        </p:grpSpPr>
        <p:sp>
          <p:nvSpPr>
            <p:cNvPr id="139" name="Google Shape;106;p15"/>
            <p:cNvSpPr/>
            <p:nvPr/>
          </p:nvSpPr>
          <p:spPr>
            <a:xfrm>
              <a:off x="33443" y="243814"/>
              <a:ext cx="241290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5" y="0"/>
                  </a:moveTo>
                  <a:cubicBezTo>
                    <a:pt x="2085" y="0"/>
                    <a:pt x="0" y="4838"/>
                    <a:pt x="0" y="10811"/>
                  </a:cubicBezTo>
                  <a:cubicBezTo>
                    <a:pt x="0" y="16762"/>
                    <a:pt x="2085" y="21600"/>
                    <a:pt x="465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107;p15"/>
            <p:cNvSpPr/>
            <p:nvPr/>
          </p:nvSpPr>
          <p:spPr>
            <a:xfrm>
              <a:off x="33443" y="243814"/>
              <a:ext cx="180787" cy="10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8" y="0"/>
                  </a:moveTo>
                  <a:lnTo>
                    <a:pt x="0" y="10811"/>
                  </a:lnTo>
                  <a:lnTo>
                    <a:pt x="6213" y="21600"/>
                  </a:lnTo>
                  <a:lnTo>
                    <a:pt x="21600" y="16192"/>
                  </a:lnTo>
                  <a:cubicBezTo>
                    <a:pt x="19877" y="16192"/>
                    <a:pt x="18494" y="13784"/>
                    <a:pt x="18494" y="10811"/>
                  </a:cubicBezTo>
                  <a:cubicBezTo>
                    <a:pt x="18494" y="7811"/>
                    <a:pt x="19877" y="5403"/>
                    <a:pt x="21600" y="5403"/>
                  </a:cubicBezTo>
                  <a:lnTo>
                    <a:pt x="605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108;p15"/>
            <p:cNvSpPr/>
            <p:nvPr/>
          </p:nvSpPr>
          <p:spPr>
            <a:xfrm>
              <a:off x="45978" y="6348"/>
              <a:ext cx="254730" cy="2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9" y="0"/>
                  </a:moveTo>
                  <a:cubicBezTo>
                    <a:pt x="6443" y="0"/>
                    <a:pt x="3697" y="1834"/>
                    <a:pt x="2625" y="4601"/>
                  </a:cubicBezTo>
                  <a:lnTo>
                    <a:pt x="0" y="11400"/>
                  </a:lnTo>
                  <a:lnTo>
                    <a:pt x="2525" y="17259"/>
                  </a:lnTo>
                  <a:cubicBezTo>
                    <a:pt x="3658" y="19881"/>
                    <a:pt x="6342" y="21600"/>
                    <a:pt x="9308" y="21600"/>
                  </a:cubicBezTo>
                  <a:lnTo>
                    <a:pt x="19397" y="21600"/>
                  </a:lnTo>
                  <a:cubicBezTo>
                    <a:pt x="20618" y="21600"/>
                    <a:pt x="21600" y="20659"/>
                    <a:pt x="21600" y="19489"/>
                  </a:cubicBezTo>
                  <a:lnTo>
                    <a:pt x="21600" y="2114"/>
                  </a:lnTo>
                  <a:cubicBezTo>
                    <a:pt x="21600" y="950"/>
                    <a:pt x="20618" y="0"/>
                    <a:pt x="193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109;p15"/>
            <p:cNvSpPr/>
            <p:nvPr/>
          </p:nvSpPr>
          <p:spPr>
            <a:xfrm>
              <a:off x="6512" y="6348"/>
              <a:ext cx="294196" cy="366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17" y="0"/>
                  </a:moveTo>
                  <a:cubicBezTo>
                    <a:pt x="2567" y="0"/>
                    <a:pt x="0" y="2044"/>
                    <a:pt x="0" y="4557"/>
                  </a:cubicBezTo>
                  <a:lnTo>
                    <a:pt x="0" y="17049"/>
                  </a:lnTo>
                  <a:cubicBezTo>
                    <a:pt x="0" y="19556"/>
                    <a:pt x="2567" y="21600"/>
                    <a:pt x="5717" y="21600"/>
                  </a:cubicBezTo>
                  <a:lnTo>
                    <a:pt x="19693" y="21600"/>
                  </a:lnTo>
                  <a:cubicBezTo>
                    <a:pt x="20750" y="21600"/>
                    <a:pt x="21600" y="20923"/>
                    <a:pt x="21600" y="20080"/>
                  </a:cubicBezTo>
                  <a:cubicBezTo>
                    <a:pt x="21600" y="19245"/>
                    <a:pt x="20750" y="18561"/>
                    <a:pt x="19693" y="18561"/>
                  </a:cubicBezTo>
                  <a:lnTo>
                    <a:pt x="5717" y="18561"/>
                  </a:lnTo>
                  <a:cubicBezTo>
                    <a:pt x="4668" y="18561"/>
                    <a:pt x="3808" y="17884"/>
                    <a:pt x="3808" y="17049"/>
                  </a:cubicBezTo>
                  <a:cubicBezTo>
                    <a:pt x="3808" y="16214"/>
                    <a:pt x="4668" y="15529"/>
                    <a:pt x="5717" y="15529"/>
                  </a:cubicBezTo>
                  <a:lnTo>
                    <a:pt x="14296" y="15529"/>
                  </a:lnTo>
                  <a:cubicBezTo>
                    <a:pt x="11139" y="15529"/>
                    <a:pt x="8579" y="13486"/>
                    <a:pt x="8579" y="10980"/>
                  </a:cubicBezTo>
                  <a:lnTo>
                    <a:pt x="8579" y="4557"/>
                  </a:lnTo>
                  <a:cubicBezTo>
                    <a:pt x="8579" y="2044"/>
                    <a:pt x="11139" y="0"/>
                    <a:pt x="142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110;p15"/>
            <p:cNvSpPr/>
            <p:nvPr/>
          </p:nvSpPr>
          <p:spPr>
            <a:xfrm>
              <a:off x="58383" y="295296"/>
              <a:ext cx="103873" cy="13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891"/>
                  </a:lnTo>
                  <a:cubicBezTo>
                    <a:pt x="0" y="20383"/>
                    <a:pt x="1623" y="21600"/>
                    <a:pt x="3612" y="21600"/>
                  </a:cubicBezTo>
                  <a:cubicBezTo>
                    <a:pt x="4740" y="21600"/>
                    <a:pt x="5799" y="21197"/>
                    <a:pt x="6487" y="20512"/>
                  </a:cubicBezTo>
                  <a:lnTo>
                    <a:pt x="10813" y="16202"/>
                  </a:lnTo>
                  <a:lnTo>
                    <a:pt x="15135" y="20512"/>
                  </a:lnTo>
                  <a:cubicBezTo>
                    <a:pt x="15801" y="21197"/>
                    <a:pt x="16881" y="21600"/>
                    <a:pt x="18010" y="21600"/>
                  </a:cubicBezTo>
                  <a:cubicBezTo>
                    <a:pt x="19998" y="21600"/>
                    <a:pt x="21600" y="20383"/>
                    <a:pt x="21600" y="188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111;p15"/>
            <p:cNvSpPr/>
            <p:nvPr/>
          </p:nvSpPr>
          <p:spPr>
            <a:xfrm>
              <a:off x="77535" y="123622"/>
              <a:ext cx="53396" cy="4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58"/>
                    <a:pt x="0" y="10807"/>
                  </a:cubicBezTo>
                  <a:cubicBezTo>
                    <a:pt x="0" y="16807"/>
                    <a:pt x="4820" y="21600"/>
                    <a:pt x="10800" y="21600"/>
                  </a:cubicBezTo>
                  <a:cubicBezTo>
                    <a:pt x="16770" y="21600"/>
                    <a:pt x="21600" y="16807"/>
                    <a:pt x="21600" y="10807"/>
                  </a:cubicBezTo>
                  <a:cubicBezTo>
                    <a:pt x="21600" y="4858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112;p15"/>
            <p:cNvSpPr/>
            <p:nvPr/>
          </p:nvSpPr>
          <p:spPr>
            <a:xfrm>
              <a:off x="222138" y="123622"/>
              <a:ext cx="53422" cy="42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8" y="0"/>
                    <a:pt x="0" y="4858"/>
                    <a:pt x="0" y="10807"/>
                  </a:cubicBezTo>
                  <a:cubicBezTo>
                    <a:pt x="0" y="16807"/>
                    <a:pt x="4828" y="21600"/>
                    <a:pt x="10805" y="21600"/>
                  </a:cubicBezTo>
                  <a:cubicBezTo>
                    <a:pt x="16772" y="21600"/>
                    <a:pt x="21600" y="16807"/>
                    <a:pt x="21600" y="10807"/>
                  </a:cubicBezTo>
                  <a:cubicBezTo>
                    <a:pt x="21600" y="4858"/>
                    <a:pt x="16772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113;p15"/>
            <p:cNvSpPr/>
            <p:nvPr/>
          </p:nvSpPr>
          <p:spPr>
            <a:xfrm>
              <a:off x="25" y="25"/>
              <a:ext cx="30719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8" y="13582"/>
                  </a:moveTo>
                  <a:lnTo>
                    <a:pt x="18858" y="14216"/>
                  </a:lnTo>
                  <a:lnTo>
                    <a:pt x="17413" y="14216"/>
                  </a:lnTo>
                  <a:cubicBezTo>
                    <a:pt x="17164" y="14216"/>
                    <a:pt x="16955" y="14353"/>
                    <a:pt x="16955" y="14532"/>
                  </a:cubicBezTo>
                  <a:cubicBezTo>
                    <a:pt x="16955" y="14704"/>
                    <a:pt x="17164" y="14849"/>
                    <a:pt x="17413" y="14849"/>
                  </a:cubicBezTo>
                  <a:lnTo>
                    <a:pt x="18858" y="14849"/>
                  </a:lnTo>
                  <a:lnTo>
                    <a:pt x="18858" y="15482"/>
                  </a:lnTo>
                  <a:lnTo>
                    <a:pt x="11863" y="15482"/>
                  </a:lnTo>
                  <a:lnTo>
                    <a:pt x="11863" y="14849"/>
                  </a:lnTo>
                  <a:lnTo>
                    <a:pt x="13417" y="14849"/>
                  </a:lnTo>
                  <a:cubicBezTo>
                    <a:pt x="13666" y="14849"/>
                    <a:pt x="13873" y="14704"/>
                    <a:pt x="13873" y="14532"/>
                  </a:cubicBezTo>
                  <a:cubicBezTo>
                    <a:pt x="13873" y="14353"/>
                    <a:pt x="13666" y="14216"/>
                    <a:pt x="13417" y="14216"/>
                  </a:cubicBezTo>
                  <a:lnTo>
                    <a:pt x="4643" y="14216"/>
                  </a:lnTo>
                  <a:cubicBezTo>
                    <a:pt x="4827" y="13846"/>
                    <a:pt x="5334" y="13582"/>
                    <a:pt x="5932" y="13582"/>
                  </a:cubicBezTo>
                  <a:close/>
                  <a:moveTo>
                    <a:pt x="19316" y="16111"/>
                  </a:moveTo>
                  <a:cubicBezTo>
                    <a:pt x="20072" y="16111"/>
                    <a:pt x="20686" y="16536"/>
                    <a:pt x="20686" y="17061"/>
                  </a:cubicBezTo>
                  <a:cubicBezTo>
                    <a:pt x="20686" y="17585"/>
                    <a:pt x="20072" y="18010"/>
                    <a:pt x="19316" y="18010"/>
                  </a:cubicBezTo>
                  <a:lnTo>
                    <a:pt x="11863" y="18010"/>
                  </a:lnTo>
                  <a:lnTo>
                    <a:pt x="11863" y="16111"/>
                  </a:lnTo>
                  <a:close/>
                  <a:moveTo>
                    <a:pt x="5932" y="0"/>
                  </a:moveTo>
                  <a:cubicBezTo>
                    <a:pt x="2659" y="0"/>
                    <a:pt x="0" y="1843"/>
                    <a:pt x="0" y="4112"/>
                  </a:cubicBezTo>
                  <a:lnTo>
                    <a:pt x="0" y="14532"/>
                  </a:lnTo>
                  <a:cubicBezTo>
                    <a:pt x="0" y="16191"/>
                    <a:pt x="1454" y="17688"/>
                    <a:pt x="3647" y="18328"/>
                  </a:cubicBezTo>
                  <a:lnTo>
                    <a:pt x="3647" y="18749"/>
                  </a:lnTo>
                  <a:cubicBezTo>
                    <a:pt x="3647" y="18921"/>
                    <a:pt x="3854" y="19065"/>
                    <a:pt x="4103" y="19065"/>
                  </a:cubicBezTo>
                  <a:cubicBezTo>
                    <a:pt x="4361" y="19065"/>
                    <a:pt x="4561" y="18921"/>
                    <a:pt x="4561" y="18749"/>
                  </a:cubicBezTo>
                  <a:lnTo>
                    <a:pt x="4561" y="14849"/>
                  </a:lnTo>
                  <a:lnTo>
                    <a:pt x="10949" y="14849"/>
                  </a:lnTo>
                  <a:lnTo>
                    <a:pt x="10949" y="20436"/>
                  </a:lnTo>
                  <a:cubicBezTo>
                    <a:pt x="10949" y="20760"/>
                    <a:pt x="10569" y="20964"/>
                    <a:pt x="10180" y="20964"/>
                  </a:cubicBezTo>
                  <a:cubicBezTo>
                    <a:pt x="9960" y="20964"/>
                    <a:pt x="9737" y="20898"/>
                    <a:pt x="9579" y="20753"/>
                  </a:cubicBezTo>
                  <a:lnTo>
                    <a:pt x="8125" y="19405"/>
                  </a:lnTo>
                  <a:cubicBezTo>
                    <a:pt x="8032" y="19325"/>
                    <a:pt x="7900" y="19278"/>
                    <a:pt x="7760" y="19278"/>
                  </a:cubicBezTo>
                  <a:cubicBezTo>
                    <a:pt x="7618" y="19278"/>
                    <a:pt x="7476" y="19325"/>
                    <a:pt x="7393" y="19405"/>
                  </a:cubicBezTo>
                  <a:lnTo>
                    <a:pt x="5932" y="20753"/>
                  </a:lnTo>
                  <a:cubicBezTo>
                    <a:pt x="5772" y="20898"/>
                    <a:pt x="5550" y="20964"/>
                    <a:pt x="5328" y="20964"/>
                  </a:cubicBezTo>
                  <a:cubicBezTo>
                    <a:pt x="4939" y="20964"/>
                    <a:pt x="4561" y="20760"/>
                    <a:pt x="4561" y="20436"/>
                  </a:cubicBezTo>
                  <a:lnTo>
                    <a:pt x="4561" y="20015"/>
                  </a:lnTo>
                  <a:cubicBezTo>
                    <a:pt x="4561" y="19842"/>
                    <a:pt x="4361" y="19699"/>
                    <a:pt x="4103" y="19699"/>
                  </a:cubicBezTo>
                  <a:cubicBezTo>
                    <a:pt x="3854" y="19699"/>
                    <a:pt x="3647" y="19842"/>
                    <a:pt x="3647" y="20015"/>
                  </a:cubicBezTo>
                  <a:lnTo>
                    <a:pt x="3647" y="20436"/>
                  </a:lnTo>
                  <a:cubicBezTo>
                    <a:pt x="3647" y="20747"/>
                    <a:pt x="3822" y="21041"/>
                    <a:pt x="4136" y="21260"/>
                  </a:cubicBezTo>
                  <a:cubicBezTo>
                    <a:pt x="4452" y="21479"/>
                    <a:pt x="4876" y="21600"/>
                    <a:pt x="5325" y="21600"/>
                  </a:cubicBezTo>
                  <a:cubicBezTo>
                    <a:pt x="5848" y="21600"/>
                    <a:pt x="6346" y="21426"/>
                    <a:pt x="6662" y="21133"/>
                  </a:cubicBezTo>
                  <a:lnTo>
                    <a:pt x="7760" y="20120"/>
                  </a:lnTo>
                  <a:lnTo>
                    <a:pt x="8856" y="21133"/>
                  </a:lnTo>
                  <a:cubicBezTo>
                    <a:pt x="9172" y="21426"/>
                    <a:pt x="9661" y="21600"/>
                    <a:pt x="10193" y="21600"/>
                  </a:cubicBezTo>
                  <a:cubicBezTo>
                    <a:pt x="11116" y="21600"/>
                    <a:pt x="11863" y="21081"/>
                    <a:pt x="11863" y="20436"/>
                  </a:cubicBezTo>
                  <a:lnTo>
                    <a:pt x="11863" y="18644"/>
                  </a:lnTo>
                  <a:lnTo>
                    <a:pt x="19316" y="18644"/>
                  </a:lnTo>
                  <a:cubicBezTo>
                    <a:pt x="20579" y="18644"/>
                    <a:pt x="21600" y="17936"/>
                    <a:pt x="21600" y="17061"/>
                  </a:cubicBezTo>
                  <a:cubicBezTo>
                    <a:pt x="21600" y="16301"/>
                    <a:pt x="20811" y="15661"/>
                    <a:pt x="19772" y="15511"/>
                  </a:cubicBezTo>
                  <a:lnTo>
                    <a:pt x="19772" y="13547"/>
                  </a:lnTo>
                  <a:cubicBezTo>
                    <a:pt x="20811" y="13403"/>
                    <a:pt x="21600" y="12764"/>
                    <a:pt x="21600" y="11998"/>
                  </a:cubicBezTo>
                  <a:lnTo>
                    <a:pt x="21600" y="4233"/>
                  </a:lnTo>
                  <a:cubicBezTo>
                    <a:pt x="21600" y="4054"/>
                    <a:pt x="21393" y="3917"/>
                    <a:pt x="21142" y="3917"/>
                  </a:cubicBezTo>
                  <a:cubicBezTo>
                    <a:pt x="20893" y="3917"/>
                    <a:pt x="20686" y="4054"/>
                    <a:pt x="20686" y="4233"/>
                  </a:cubicBezTo>
                  <a:lnTo>
                    <a:pt x="20686" y="11998"/>
                  </a:lnTo>
                  <a:cubicBezTo>
                    <a:pt x="20686" y="12522"/>
                    <a:pt x="20072" y="12948"/>
                    <a:pt x="19316" y="12948"/>
                  </a:cubicBezTo>
                  <a:lnTo>
                    <a:pt x="5932" y="12948"/>
                  </a:lnTo>
                  <a:cubicBezTo>
                    <a:pt x="4678" y="12948"/>
                    <a:pt x="3647" y="13656"/>
                    <a:pt x="3647" y="14532"/>
                  </a:cubicBezTo>
                  <a:lnTo>
                    <a:pt x="3647" y="17631"/>
                  </a:lnTo>
                  <a:cubicBezTo>
                    <a:pt x="1984" y="17038"/>
                    <a:pt x="914" y="15846"/>
                    <a:pt x="914" y="14532"/>
                  </a:cubicBezTo>
                  <a:cubicBezTo>
                    <a:pt x="914" y="12614"/>
                    <a:pt x="3164" y="11047"/>
                    <a:pt x="5932" y="11047"/>
                  </a:cubicBezTo>
                  <a:lnTo>
                    <a:pt x="17497" y="11047"/>
                  </a:lnTo>
                  <a:cubicBezTo>
                    <a:pt x="17746" y="11047"/>
                    <a:pt x="17953" y="10910"/>
                    <a:pt x="17953" y="10736"/>
                  </a:cubicBezTo>
                  <a:cubicBezTo>
                    <a:pt x="17953" y="10558"/>
                    <a:pt x="17746" y="10420"/>
                    <a:pt x="17497" y="10420"/>
                  </a:cubicBezTo>
                  <a:lnTo>
                    <a:pt x="5932" y="10420"/>
                  </a:lnTo>
                  <a:cubicBezTo>
                    <a:pt x="3822" y="10420"/>
                    <a:pt x="1961" y="11186"/>
                    <a:pt x="914" y="12343"/>
                  </a:cubicBezTo>
                  <a:lnTo>
                    <a:pt x="914" y="4112"/>
                  </a:lnTo>
                  <a:cubicBezTo>
                    <a:pt x="914" y="2188"/>
                    <a:pt x="3164" y="627"/>
                    <a:pt x="5932" y="627"/>
                  </a:cubicBezTo>
                  <a:lnTo>
                    <a:pt x="19316" y="627"/>
                  </a:lnTo>
                  <a:cubicBezTo>
                    <a:pt x="20072" y="634"/>
                    <a:pt x="20686" y="1055"/>
                    <a:pt x="20686" y="1579"/>
                  </a:cubicBezTo>
                  <a:lnTo>
                    <a:pt x="20686" y="2966"/>
                  </a:lnTo>
                  <a:cubicBezTo>
                    <a:pt x="20686" y="3140"/>
                    <a:pt x="20893" y="3283"/>
                    <a:pt x="21142" y="3283"/>
                  </a:cubicBezTo>
                  <a:cubicBezTo>
                    <a:pt x="21393" y="3283"/>
                    <a:pt x="21600" y="3140"/>
                    <a:pt x="21600" y="2966"/>
                  </a:cubicBezTo>
                  <a:lnTo>
                    <a:pt x="21600" y="1579"/>
                  </a:lnTo>
                  <a:cubicBezTo>
                    <a:pt x="21600" y="703"/>
                    <a:pt x="20579" y="0"/>
                    <a:pt x="193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114;p15"/>
            <p:cNvSpPr/>
            <p:nvPr/>
          </p:nvSpPr>
          <p:spPr>
            <a:xfrm>
              <a:off x="113330" y="117760"/>
              <a:ext cx="13001" cy="23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115;p15"/>
            <p:cNvSpPr/>
            <p:nvPr/>
          </p:nvSpPr>
          <p:spPr>
            <a:xfrm>
              <a:off x="155064" y="127974"/>
              <a:ext cx="42948" cy="1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fill="norm" stroke="1" extrusionOk="0">
                  <a:moveTo>
                    <a:pt x="3182" y="0"/>
                  </a:moveTo>
                  <a:cubicBezTo>
                    <a:pt x="2441" y="0"/>
                    <a:pt x="1687" y="593"/>
                    <a:pt x="1084" y="1779"/>
                  </a:cubicBezTo>
                  <a:cubicBezTo>
                    <a:pt x="-248" y="4348"/>
                    <a:pt x="-361" y="8753"/>
                    <a:pt x="795" y="11718"/>
                  </a:cubicBezTo>
                  <a:cubicBezTo>
                    <a:pt x="3346" y="18296"/>
                    <a:pt x="6889" y="21600"/>
                    <a:pt x="10445" y="21600"/>
                  </a:cubicBezTo>
                  <a:cubicBezTo>
                    <a:pt x="13989" y="21600"/>
                    <a:pt x="17532" y="18296"/>
                    <a:pt x="20096" y="11718"/>
                  </a:cubicBezTo>
                  <a:cubicBezTo>
                    <a:pt x="21239" y="8753"/>
                    <a:pt x="21126" y="4348"/>
                    <a:pt x="19807" y="1779"/>
                  </a:cubicBezTo>
                  <a:cubicBezTo>
                    <a:pt x="19203" y="593"/>
                    <a:pt x="18449" y="0"/>
                    <a:pt x="17696" y="0"/>
                  </a:cubicBezTo>
                  <a:cubicBezTo>
                    <a:pt x="16816" y="0"/>
                    <a:pt x="15949" y="819"/>
                    <a:pt x="15321" y="2428"/>
                  </a:cubicBezTo>
                  <a:cubicBezTo>
                    <a:pt x="14026" y="5760"/>
                    <a:pt x="12242" y="7454"/>
                    <a:pt x="10445" y="7454"/>
                  </a:cubicBezTo>
                  <a:cubicBezTo>
                    <a:pt x="8648" y="7454"/>
                    <a:pt x="6852" y="5760"/>
                    <a:pt x="5557" y="2428"/>
                  </a:cubicBezTo>
                  <a:cubicBezTo>
                    <a:pt x="4942" y="819"/>
                    <a:pt x="4062" y="0"/>
                    <a:pt x="31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116;p15"/>
            <p:cNvSpPr/>
            <p:nvPr/>
          </p:nvSpPr>
          <p:spPr>
            <a:xfrm>
              <a:off x="216839" y="115891"/>
              <a:ext cx="36986" cy="24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2" y="0"/>
                  </a:moveTo>
                  <a:cubicBezTo>
                    <a:pt x="4830" y="0"/>
                    <a:pt x="0" y="7163"/>
                    <a:pt x="0" y="15959"/>
                  </a:cubicBezTo>
                  <a:cubicBezTo>
                    <a:pt x="0" y="19138"/>
                    <a:pt x="1645" y="21600"/>
                    <a:pt x="3789" y="21600"/>
                  </a:cubicBezTo>
                  <a:cubicBezTo>
                    <a:pt x="5857" y="21600"/>
                    <a:pt x="7592" y="19138"/>
                    <a:pt x="7592" y="15959"/>
                  </a:cubicBezTo>
                  <a:cubicBezTo>
                    <a:pt x="7592" y="13296"/>
                    <a:pt x="9042" y="11147"/>
                    <a:pt x="10762" y="11147"/>
                  </a:cubicBezTo>
                  <a:cubicBezTo>
                    <a:pt x="12558" y="11147"/>
                    <a:pt x="14008" y="13296"/>
                    <a:pt x="14008" y="15959"/>
                  </a:cubicBezTo>
                  <a:cubicBezTo>
                    <a:pt x="14008" y="19138"/>
                    <a:pt x="15728" y="21600"/>
                    <a:pt x="17796" y="21600"/>
                  </a:cubicBezTo>
                  <a:cubicBezTo>
                    <a:pt x="19940" y="21600"/>
                    <a:pt x="21600" y="19138"/>
                    <a:pt x="21600" y="15959"/>
                  </a:cubicBezTo>
                  <a:cubicBezTo>
                    <a:pt x="21600" y="7163"/>
                    <a:pt x="16770" y="0"/>
                    <a:pt x="107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2" name="Google Shape;2780;p34"/>
          <p:cNvGrpSpPr/>
          <p:nvPr/>
        </p:nvGrpSpPr>
        <p:grpSpPr>
          <a:xfrm>
            <a:off x="7748137" y="3142524"/>
            <a:ext cx="428601" cy="428576"/>
            <a:chOff x="0" y="24"/>
            <a:chExt cx="428600" cy="428575"/>
          </a:xfrm>
        </p:grpSpPr>
        <p:sp>
          <p:nvSpPr>
            <p:cNvPr id="151" name="Google Shape;2781;p34"/>
            <p:cNvSpPr/>
            <p:nvPr/>
          </p:nvSpPr>
          <p:spPr>
            <a:xfrm>
              <a:off x="6299" y="205975"/>
              <a:ext cx="259777" cy="21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290"/>
                  </a:lnTo>
                  <a:cubicBezTo>
                    <a:pt x="0" y="20117"/>
                    <a:pt x="1235" y="21600"/>
                    <a:pt x="2756" y="21600"/>
                  </a:cubicBezTo>
                  <a:lnTo>
                    <a:pt x="21600" y="21600"/>
                  </a:lnTo>
                  <a:lnTo>
                    <a:pt x="21600" y="17172"/>
                  </a:lnTo>
                  <a:cubicBezTo>
                    <a:pt x="18370" y="9243"/>
                    <a:pt x="12649" y="3023"/>
                    <a:pt x="566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2782;p34"/>
            <p:cNvSpPr/>
            <p:nvPr/>
          </p:nvSpPr>
          <p:spPr>
            <a:xfrm>
              <a:off x="11325" y="157525"/>
              <a:ext cx="200476" cy="14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0" y="0"/>
                  </a:moveTo>
                  <a:cubicBezTo>
                    <a:pt x="1748" y="0"/>
                    <a:pt x="628" y="963"/>
                    <a:pt x="0" y="2403"/>
                  </a:cubicBezTo>
                  <a:lnTo>
                    <a:pt x="0" y="4963"/>
                  </a:lnTo>
                  <a:cubicBezTo>
                    <a:pt x="8461" y="6844"/>
                    <a:pt x="16032" y="12863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2783;p34"/>
            <p:cNvSpPr/>
            <p:nvPr/>
          </p:nvSpPr>
          <p:spPr>
            <a:xfrm>
              <a:off x="211800" y="157525"/>
              <a:ext cx="210526" cy="26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475"/>
                  </a:lnTo>
                  <a:cubicBezTo>
                    <a:pt x="2203" y="13396"/>
                    <a:pt x="4068" y="15568"/>
                    <a:pt x="5535" y="17946"/>
                  </a:cubicBezTo>
                  <a:cubicBezTo>
                    <a:pt x="5920" y="18327"/>
                    <a:pt x="8793" y="21219"/>
                    <a:pt x="9180" y="21600"/>
                  </a:cubicBezTo>
                  <a:lnTo>
                    <a:pt x="18209" y="21600"/>
                  </a:lnTo>
                  <a:cubicBezTo>
                    <a:pt x="20087" y="21600"/>
                    <a:pt x="21600" y="20389"/>
                    <a:pt x="21600" y="18896"/>
                  </a:cubicBezTo>
                  <a:lnTo>
                    <a:pt x="21600" y="2694"/>
                  </a:lnTo>
                  <a:cubicBezTo>
                    <a:pt x="21600" y="1211"/>
                    <a:pt x="20087" y="0"/>
                    <a:pt x="182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2784;p34"/>
            <p:cNvSpPr/>
            <p:nvPr/>
          </p:nvSpPr>
          <p:spPr>
            <a:xfrm>
              <a:off x="6299" y="173174"/>
              <a:ext cx="294976" cy="2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8" y="0"/>
                  </a:moveTo>
                  <a:cubicBezTo>
                    <a:pt x="150" y="405"/>
                    <a:pt x="26" y="871"/>
                    <a:pt x="7" y="1376"/>
                  </a:cubicBezTo>
                  <a:cubicBezTo>
                    <a:pt x="0" y="1426"/>
                    <a:pt x="0" y="1465"/>
                    <a:pt x="0" y="1506"/>
                  </a:cubicBezTo>
                  <a:lnTo>
                    <a:pt x="0" y="2844"/>
                  </a:lnTo>
                  <a:cubicBezTo>
                    <a:pt x="8527" y="4350"/>
                    <a:pt x="15985" y="11177"/>
                    <a:pt x="19022" y="21600"/>
                  </a:cubicBezTo>
                  <a:lnTo>
                    <a:pt x="21600" y="21600"/>
                  </a:lnTo>
                  <a:cubicBezTo>
                    <a:pt x="18605" y="10117"/>
                    <a:pt x="10303" y="1753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2785;p34"/>
            <p:cNvSpPr/>
            <p:nvPr/>
          </p:nvSpPr>
          <p:spPr>
            <a:xfrm>
              <a:off x="181725" y="11899"/>
              <a:ext cx="130301" cy="24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8012"/>
                  </a:lnTo>
                  <a:cubicBezTo>
                    <a:pt x="0" y="6451"/>
                    <a:pt x="2429" y="5179"/>
                    <a:pt x="5400" y="5179"/>
                  </a:cubicBezTo>
                  <a:cubicBezTo>
                    <a:pt x="8396" y="5179"/>
                    <a:pt x="10800" y="6451"/>
                    <a:pt x="10800" y="8012"/>
                  </a:cubicBezTo>
                  <a:cubicBezTo>
                    <a:pt x="10800" y="9574"/>
                    <a:pt x="8396" y="10846"/>
                    <a:pt x="5400" y="10846"/>
                  </a:cubicBezTo>
                  <a:cubicBezTo>
                    <a:pt x="2429" y="10846"/>
                    <a:pt x="0" y="9574"/>
                    <a:pt x="0" y="8012"/>
                  </a:cubicBezTo>
                  <a:lnTo>
                    <a:pt x="0" y="21600"/>
                  </a:lnTo>
                  <a:lnTo>
                    <a:pt x="10800" y="21600"/>
                  </a:lnTo>
                  <a:cubicBezTo>
                    <a:pt x="10916" y="21502"/>
                    <a:pt x="11028" y="21402"/>
                    <a:pt x="11123" y="21293"/>
                  </a:cubicBezTo>
                  <a:lnTo>
                    <a:pt x="19988" y="11720"/>
                  </a:lnTo>
                  <a:cubicBezTo>
                    <a:pt x="21032" y="10598"/>
                    <a:pt x="21600" y="9345"/>
                    <a:pt x="21600" y="8012"/>
                  </a:cubicBezTo>
                  <a:cubicBezTo>
                    <a:pt x="21600" y="4314"/>
                    <a:pt x="17091" y="1163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2786;p34"/>
            <p:cNvSpPr/>
            <p:nvPr/>
          </p:nvSpPr>
          <p:spPr>
            <a:xfrm>
              <a:off x="116599" y="6299"/>
              <a:ext cx="130276" cy="27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9" y="0"/>
                  </a:moveTo>
                  <a:cubicBezTo>
                    <a:pt x="7254" y="0"/>
                    <a:pt x="0" y="3476"/>
                    <a:pt x="0" y="7760"/>
                  </a:cubicBezTo>
                  <a:cubicBezTo>
                    <a:pt x="0" y="8977"/>
                    <a:pt x="584" y="10120"/>
                    <a:pt x="1629" y="11144"/>
                  </a:cubicBezTo>
                  <a:lnTo>
                    <a:pt x="10495" y="19885"/>
                  </a:lnTo>
                  <a:cubicBezTo>
                    <a:pt x="11519" y="20901"/>
                    <a:pt x="13699" y="21600"/>
                    <a:pt x="16199" y="21600"/>
                  </a:cubicBezTo>
                  <a:cubicBezTo>
                    <a:pt x="18379" y="21600"/>
                    <a:pt x="20427" y="21074"/>
                    <a:pt x="21600" y="20165"/>
                  </a:cubicBezTo>
                  <a:cubicBezTo>
                    <a:pt x="21488" y="20075"/>
                    <a:pt x="21393" y="19984"/>
                    <a:pt x="21297" y="19885"/>
                  </a:cubicBezTo>
                  <a:lnTo>
                    <a:pt x="12431" y="11144"/>
                  </a:lnTo>
                  <a:cubicBezTo>
                    <a:pt x="11387" y="10120"/>
                    <a:pt x="10798" y="8977"/>
                    <a:pt x="10798" y="7760"/>
                  </a:cubicBezTo>
                  <a:cubicBezTo>
                    <a:pt x="10798" y="4383"/>
                    <a:pt x="15308" y="1507"/>
                    <a:pt x="21600" y="445"/>
                  </a:cubicBezTo>
                  <a:cubicBezTo>
                    <a:pt x="19859" y="145"/>
                    <a:pt x="18056" y="0"/>
                    <a:pt x="1619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2787;p34"/>
            <p:cNvSpPr/>
            <p:nvPr/>
          </p:nvSpPr>
          <p:spPr>
            <a:xfrm>
              <a:off x="194524" y="315574"/>
              <a:ext cx="39676" cy="3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59" y="0"/>
                    <a:pt x="0" y="697"/>
                    <a:pt x="0" y="8180"/>
                  </a:cubicBezTo>
                  <a:cubicBezTo>
                    <a:pt x="0" y="15587"/>
                    <a:pt x="4859" y="21600"/>
                    <a:pt x="10766" y="21600"/>
                  </a:cubicBezTo>
                  <a:cubicBezTo>
                    <a:pt x="16741" y="21600"/>
                    <a:pt x="21600" y="15587"/>
                    <a:pt x="21600" y="8180"/>
                  </a:cubicBezTo>
                  <a:cubicBezTo>
                    <a:pt x="21600" y="697"/>
                    <a:pt x="16741" y="0"/>
                    <a:pt x="1076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2788;p34"/>
            <p:cNvSpPr/>
            <p:nvPr/>
          </p:nvSpPr>
          <p:spPr>
            <a:xfrm>
              <a:off x="14543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2789;p34"/>
            <p:cNvSpPr/>
            <p:nvPr/>
          </p:nvSpPr>
          <p:spPr>
            <a:xfrm>
              <a:off x="27058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2790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41" y="8254"/>
                  </a:moveTo>
                  <a:lnTo>
                    <a:pt x="7834" y="11128"/>
                  </a:lnTo>
                  <a:cubicBezTo>
                    <a:pt x="5812" y="9833"/>
                    <a:pt x="3549" y="8940"/>
                    <a:pt x="1198" y="8507"/>
                  </a:cubicBezTo>
                  <a:cubicBezTo>
                    <a:pt x="1424" y="8346"/>
                    <a:pt x="1700" y="8254"/>
                    <a:pt x="1988" y="8254"/>
                  </a:cubicBezTo>
                  <a:close/>
                  <a:moveTo>
                    <a:pt x="10800" y="16221"/>
                  </a:moveTo>
                  <a:cubicBezTo>
                    <a:pt x="11456" y="16221"/>
                    <a:pt x="11485" y="16329"/>
                    <a:pt x="11485" y="16584"/>
                  </a:cubicBezTo>
                  <a:cubicBezTo>
                    <a:pt x="11485" y="16808"/>
                    <a:pt x="11400" y="17027"/>
                    <a:pt x="11255" y="17182"/>
                  </a:cubicBezTo>
                  <a:cubicBezTo>
                    <a:pt x="11129" y="17310"/>
                    <a:pt x="10968" y="17384"/>
                    <a:pt x="10800" y="17384"/>
                  </a:cubicBezTo>
                  <a:cubicBezTo>
                    <a:pt x="10426" y="17384"/>
                    <a:pt x="10121" y="17021"/>
                    <a:pt x="10121" y="16584"/>
                  </a:cubicBezTo>
                  <a:cubicBezTo>
                    <a:pt x="10121" y="16329"/>
                    <a:pt x="10150" y="16221"/>
                    <a:pt x="10800" y="16221"/>
                  </a:cubicBezTo>
                  <a:close/>
                  <a:moveTo>
                    <a:pt x="634" y="10754"/>
                  </a:moveTo>
                  <a:cubicBezTo>
                    <a:pt x="4199" y="11365"/>
                    <a:pt x="7436" y="13144"/>
                    <a:pt x="9832" y="15805"/>
                  </a:cubicBezTo>
                  <a:cubicBezTo>
                    <a:pt x="9631" y="15950"/>
                    <a:pt x="9487" y="16186"/>
                    <a:pt x="9487" y="16584"/>
                  </a:cubicBezTo>
                  <a:cubicBezTo>
                    <a:pt x="9487" y="17373"/>
                    <a:pt x="10074" y="18018"/>
                    <a:pt x="10800" y="18018"/>
                  </a:cubicBezTo>
                  <a:cubicBezTo>
                    <a:pt x="11013" y="18018"/>
                    <a:pt x="11221" y="17960"/>
                    <a:pt x="11405" y="17857"/>
                  </a:cubicBezTo>
                  <a:cubicBezTo>
                    <a:pt x="12027" y="18829"/>
                    <a:pt x="12551" y="19873"/>
                    <a:pt x="12961" y="20967"/>
                  </a:cubicBezTo>
                  <a:lnTo>
                    <a:pt x="1988" y="20967"/>
                  </a:lnTo>
                  <a:cubicBezTo>
                    <a:pt x="1245" y="20967"/>
                    <a:pt x="634" y="20363"/>
                    <a:pt x="634" y="19613"/>
                  </a:cubicBezTo>
                  <a:lnTo>
                    <a:pt x="634" y="10754"/>
                  </a:lnTo>
                  <a:close/>
                  <a:moveTo>
                    <a:pt x="743" y="9072"/>
                  </a:moveTo>
                  <a:cubicBezTo>
                    <a:pt x="3496" y="9522"/>
                    <a:pt x="6135" y="10628"/>
                    <a:pt x="8392" y="12275"/>
                  </a:cubicBezTo>
                  <a:lnTo>
                    <a:pt x="8779" y="13075"/>
                  </a:lnTo>
                  <a:cubicBezTo>
                    <a:pt x="9153" y="13841"/>
                    <a:pt x="9902" y="14325"/>
                    <a:pt x="10748" y="14342"/>
                  </a:cubicBezTo>
                  <a:cubicBezTo>
                    <a:pt x="12545" y="16226"/>
                    <a:pt x="13922" y="18507"/>
                    <a:pt x="14746" y="20967"/>
                  </a:cubicBezTo>
                  <a:lnTo>
                    <a:pt x="13635" y="20967"/>
                  </a:lnTo>
                  <a:cubicBezTo>
                    <a:pt x="13185" y="19711"/>
                    <a:pt x="12592" y="18519"/>
                    <a:pt x="11872" y="17418"/>
                  </a:cubicBezTo>
                  <a:cubicBezTo>
                    <a:pt x="12033" y="17176"/>
                    <a:pt x="12119" y="16889"/>
                    <a:pt x="12119" y="16584"/>
                  </a:cubicBezTo>
                  <a:cubicBezTo>
                    <a:pt x="12119" y="15587"/>
                    <a:pt x="11198" y="15587"/>
                    <a:pt x="10800" y="15587"/>
                  </a:cubicBezTo>
                  <a:cubicBezTo>
                    <a:pt x="10719" y="15587"/>
                    <a:pt x="10616" y="15587"/>
                    <a:pt x="10495" y="15599"/>
                  </a:cubicBezTo>
                  <a:cubicBezTo>
                    <a:pt x="7966" y="12689"/>
                    <a:pt x="4476" y="10749"/>
                    <a:pt x="634" y="10115"/>
                  </a:cubicBezTo>
                  <a:lnTo>
                    <a:pt x="634" y="9602"/>
                  </a:lnTo>
                  <a:cubicBezTo>
                    <a:pt x="634" y="9423"/>
                    <a:pt x="674" y="9240"/>
                    <a:pt x="743" y="9072"/>
                  </a:cubicBezTo>
                  <a:close/>
                  <a:moveTo>
                    <a:pt x="10800" y="0"/>
                  </a:moveTo>
                  <a:cubicBezTo>
                    <a:pt x="9464" y="0"/>
                    <a:pt x="8197" y="501"/>
                    <a:pt x="7229" y="1405"/>
                  </a:cubicBezTo>
                  <a:cubicBezTo>
                    <a:pt x="7102" y="1526"/>
                    <a:pt x="7097" y="1727"/>
                    <a:pt x="7218" y="1855"/>
                  </a:cubicBezTo>
                  <a:cubicBezTo>
                    <a:pt x="7280" y="1920"/>
                    <a:pt x="7363" y="1953"/>
                    <a:pt x="7446" y="1953"/>
                  </a:cubicBezTo>
                  <a:cubicBezTo>
                    <a:pt x="7523" y="1953"/>
                    <a:pt x="7600" y="1924"/>
                    <a:pt x="7662" y="1866"/>
                  </a:cubicBezTo>
                  <a:cubicBezTo>
                    <a:pt x="8508" y="1071"/>
                    <a:pt x="9626" y="634"/>
                    <a:pt x="10800" y="634"/>
                  </a:cubicBezTo>
                  <a:cubicBezTo>
                    <a:pt x="13346" y="634"/>
                    <a:pt x="15414" y="2708"/>
                    <a:pt x="15414" y="5253"/>
                  </a:cubicBezTo>
                  <a:cubicBezTo>
                    <a:pt x="15414" y="5945"/>
                    <a:pt x="15259" y="6619"/>
                    <a:pt x="14953" y="7252"/>
                  </a:cubicBezTo>
                  <a:lnTo>
                    <a:pt x="12258" y="12799"/>
                  </a:lnTo>
                  <a:cubicBezTo>
                    <a:pt x="11981" y="13370"/>
                    <a:pt x="11434" y="13709"/>
                    <a:pt x="10800" y="13709"/>
                  </a:cubicBezTo>
                  <a:cubicBezTo>
                    <a:pt x="10166" y="13709"/>
                    <a:pt x="9626" y="13370"/>
                    <a:pt x="9349" y="12799"/>
                  </a:cubicBezTo>
                  <a:lnTo>
                    <a:pt x="6654" y="7252"/>
                  </a:lnTo>
                  <a:cubicBezTo>
                    <a:pt x="6347" y="6619"/>
                    <a:pt x="6192" y="5945"/>
                    <a:pt x="6192" y="5253"/>
                  </a:cubicBezTo>
                  <a:cubicBezTo>
                    <a:pt x="6192" y="4384"/>
                    <a:pt x="6441" y="3525"/>
                    <a:pt x="6912" y="2782"/>
                  </a:cubicBezTo>
                  <a:cubicBezTo>
                    <a:pt x="7005" y="2632"/>
                    <a:pt x="6959" y="2437"/>
                    <a:pt x="6815" y="2345"/>
                  </a:cubicBezTo>
                  <a:cubicBezTo>
                    <a:pt x="6761" y="2311"/>
                    <a:pt x="6701" y="2296"/>
                    <a:pt x="6642" y="2296"/>
                  </a:cubicBezTo>
                  <a:cubicBezTo>
                    <a:pt x="6538" y="2296"/>
                    <a:pt x="6436" y="2346"/>
                    <a:pt x="6376" y="2442"/>
                  </a:cubicBezTo>
                  <a:cubicBezTo>
                    <a:pt x="5841" y="3289"/>
                    <a:pt x="5559" y="4263"/>
                    <a:pt x="5559" y="5253"/>
                  </a:cubicBezTo>
                  <a:cubicBezTo>
                    <a:pt x="5559" y="6146"/>
                    <a:pt x="5772" y="6877"/>
                    <a:pt x="6129" y="7620"/>
                  </a:cubicBezTo>
                  <a:lnTo>
                    <a:pt x="1988" y="7620"/>
                  </a:lnTo>
                  <a:cubicBezTo>
                    <a:pt x="871" y="7620"/>
                    <a:pt x="0" y="8530"/>
                    <a:pt x="0" y="9602"/>
                  </a:cubicBezTo>
                  <a:lnTo>
                    <a:pt x="0" y="19613"/>
                  </a:lnTo>
                  <a:cubicBezTo>
                    <a:pt x="0" y="20708"/>
                    <a:pt x="893" y="21600"/>
                    <a:pt x="1988" y="21600"/>
                  </a:cubicBezTo>
                  <a:lnTo>
                    <a:pt x="19618" y="21600"/>
                  </a:lnTo>
                  <a:cubicBezTo>
                    <a:pt x="20713" y="21600"/>
                    <a:pt x="21600" y="20708"/>
                    <a:pt x="21600" y="19613"/>
                  </a:cubicBezTo>
                  <a:lnTo>
                    <a:pt x="21600" y="18789"/>
                  </a:lnTo>
                  <a:cubicBezTo>
                    <a:pt x="21600" y="18616"/>
                    <a:pt x="21461" y="18473"/>
                    <a:pt x="21284" y="18473"/>
                  </a:cubicBezTo>
                  <a:cubicBezTo>
                    <a:pt x="21111" y="18473"/>
                    <a:pt x="20973" y="18616"/>
                    <a:pt x="20973" y="18789"/>
                  </a:cubicBezTo>
                  <a:lnTo>
                    <a:pt x="20973" y="19613"/>
                  </a:lnTo>
                  <a:cubicBezTo>
                    <a:pt x="20973" y="20363"/>
                    <a:pt x="20362" y="20967"/>
                    <a:pt x="19618" y="20967"/>
                  </a:cubicBezTo>
                  <a:lnTo>
                    <a:pt x="15414" y="20967"/>
                  </a:lnTo>
                  <a:cubicBezTo>
                    <a:pt x="14614" y="18479"/>
                    <a:pt x="13272" y="16168"/>
                    <a:pt x="11509" y="14233"/>
                  </a:cubicBezTo>
                  <a:cubicBezTo>
                    <a:pt x="12079" y="14049"/>
                    <a:pt x="12551" y="13639"/>
                    <a:pt x="12827" y="13075"/>
                  </a:cubicBezTo>
                  <a:lnTo>
                    <a:pt x="15167" y="8254"/>
                  </a:lnTo>
                  <a:lnTo>
                    <a:pt x="19618" y="8254"/>
                  </a:lnTo>
                  <a:cubicBezTo>
                    <a:pt x="20362" y="8254"/>
                    <a:pt x="20973" y="8859"/>
                    <a:pt x="20973" y="9602"/>
                  </a:cubicBezTo>
                  <a:lnTo>
                    <a:pt x="20973" y="17523"/>
                  </a:lnTo>
                  <a:cubicBezTo>
                    <a:pt x="20973" y="17700"/>
                    <a:pt x="21111" y="17839"/>
                    <a:pt x="21284" y="17839"/>
                  </a:cubicBezTo>
                  <a:cubicBezTo>
                    <a:pt x="21461" y="17839"/>
                    <a:pt x="21600" y="17700"/>
                    <a:pt x="21600" y="17523"/>
                  </a:cubicBezTo>
                  <a:lnTo>
                    <a:pt x="21600" y="9602"/>
                  </a:lnTo>
                  <a:cubicBezTo>
                    <a:pt x="21600" y="8507"/>
                    <a:pt x="20713" y="7620"/>
                    <a:pt x="19618" y="7620"/>
                  </a:cubicBezTo>
                  <a:lnTo>
                    <a:pt x="15477" y="7620"/>
                  </a:lnTo>
                  <a:cubicBezTo>
                    <a:pt x="15835" y="6877"/>
                    <a:pt x="16048" y="6140"/>
                    <a:pt x="16048" y="5253"/>
                  </a:cubicBezTo>
                  <a:cubicBezTo>
                    <a:pt x="16048" y="2494"/>
                    <a:pt x="13836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2791;p34"/>
            <p:cNvSpPr/>
            <p:nvPr/>
          </p:nvSpPr>
          <p:spPr>
            <a:xfrm>
              <a:off x="175549" y="65174"/>
              <a:ext cx="77627" cy="7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96"/>
                  </a:moveTo>
                  <a:cubicBezTo>
                    <a:pt x="14824" y="3496"/>
                    <a:pt x="18101" y="6762"/>
                    <a:pt x="18101" y="10800"/>
                  </a:cubicBezTo>
                  <a:cubicBezTo>
                    <a:pt x="18101" y="14838"/>
                    <a:pt x="14824" y="18111"/>
                    <a:pt x="10783" y="18111"/>
                  </a:cubicBezTo>
                  <a:cubicBezTo>
                    <a:pt x="6776" y="18111"/>
                    <a:pt x="3471" y="14838"/>
                    <a:pt x="3471" y="10800"/>
                  </a:cubicBezTo>
                  <a:cubicBezTo>
                    <a:pt x="3471" y="6762"/>
                    <a:pt x="6776" y="3496"/>
                    <a:pt x="10783" y="3496"/>
                  </a:cubicBezTo>
                  <a:close/>
                  <a:moveTo>
                    <a:pt x="10783" y="0"/>
                  </a:moveTo>
                  <a:cubicBezTo>
                    <a:pt x="4835" y="0"/>
                    <a:pt x="0" y="4858"/>
                    <a:pt x="0" y="10800"/>
                  </a:cubicBezTo>
                  <a:cubicBezTo>
                    <a:pt x="0" y="16742"/>
                    <a:pt x="4835" y="21600"/>
                    <a:pt x="10783" y="21600"/>
                  </a:cubicBezTo>
                  <a:cubicBezTo>
                    <a:pt x="16765" y="21600"/>
                    <a:pt x="21600" y="16742"/>
                    <a:pt x="21600" y="10800"/>
                  </a:cubicBezTo>
                  <a:cubicBezTo>
                    <a:pt x="21600" y="4858"/>
                    <a:pt x="16765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" name="Grupo 1"/>
          <p:cNvGrpSpPr/>
          <p:nvPr/>
        </p:nvGrpSpPr>
        <p:grpSpPr>
          <a:xfrm>
            <a:off x="2321319" y="4104921"/>
            <a:ext cx="2511447" cy="244413"/>
            <a:chOff x="0" y="0"/>
            <a:chExt cx="2511445" cy="244411"/>
          </a:xfrm>
        </p:grpSpPr>
        <p:pic>
          <p:nvPicPr>
            <p:cNvPr id="163" name="Imagen 44" descr="Imagen 4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978728" cy="244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Imagen 45" descr="Imagen 45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5690" y="0"/>
              <a:ext cx="1415756" cy="244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rcRect l="0" t="0" r="18" b="18"/>
          <a:stretch>
            <a:fillRect/>
          </a:stretch>
        </p:blipFill>
        <p:spPr>
          <a:xfrm>
            <a:off x="5804937" y="3692028"/>
            <a:ext cx="679451" cy="679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4" y="0"/>
                  <a:pt x="0" y="4834"/>
                  <a:pt x="0" y="10800"/>
                </a:cubicBezTo>
                <a:cubicBezTo>
                  <a:pt x="0" y="16766"/>
                  <a:pt x="4834" y="21600"/>
                  <a:pt x="10800" y="21600"/>
                </a:cubicBezTo>
                <a:cubicBezTo>
                  <a:pt x="16766" y="21600"/>
                  <a:pt x="21600" y="16766"/>
                  <a:pt x="21600" y="10800"/>
                </a:cubicBezTo>
                <a:cubicBezTo>
                  <a:pt x="21600" y="4834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0" name="Grupo 14"/>
          <p:cNvGrpSpPr/>
          <p:nvPr/>
        </p:nvGrpSpPr>
        <p:grpSpPr>
          <a:xfrm>
            <a:off x="-1" y="0"/>
            <a:ext cx="9273542" cy="540000"/>
            <a:chOff x="0" y="0"/>
            <a:chExt cx="9273540" cy="539999"/>
          </a:xfrm>
        </p:grpSpPr>
        <p:pic>
          <p:nvPicPr>
            <p:cNvPr id="167" name="Picture 2" descr="Picture 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1720356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Imagen 11" descr="Imagen 1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899798" y="0"/>
              <a:ext cx="3373743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Imagen 12" descr="Imagen 12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07262" y="0"/>
              <a:ext cx="4805999" cy="54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1" name="Picture 4" descr="Picture 4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82469" y="3996285"/>
            <a:ext cx="1339704" cy="461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2571" y="0"/>
            <a:ext cx="3911601" cy="482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Marcador de texto 1"/>
          <p:cNvSpPr txBox="1"/>
          <p:nvPr>
            <p:ph type="body" sz="quarter" idx="1"/>
          </p:nvPr>
        </p:nvSpPr>
        <p:spPr>
          <a:xfrm>
            <a:off x="7350641" y="4737932"/>
            <a:ext cx="1612074" cy="280801"/>
          </a:xfrm>
          <a:prstGeom prst="rect">
            <a:avLst/>
          </a:prstGeom>
        </p:spPr>
        <p:txBody>
          <a:bodyPr/>
          <a:lstStyle>
            <a:lvl1pPr marL="0" indent="75438" defTabSz="493776">
              <a:buSzTx/>
              <a:buNone/>
              <a:defRPr sz="648"/>
            </a:lvl1pPr>
          </a:lstStyle>
          <a:p>
            <a:pPr/>
            <a:r>
              <a:t>Fan et al. (2006)</a:t>
            </a:r>
          </a:p>
        </p:txBody>
      </p:sp>
      <p:sp>
        <p:nvSpPr>
          <p:cNvPr id="578" name="Título 2"/>
          <p:cNvSpPr txBox="1"/>
          <p:nvPr>
            <p:ph type="title"/>
          </p:nvPr>
        </p:nvSpPr>
        <p:spPr>
          <a:xfrm>
            <a:off x="99828" y="113762"/>
            <a:ext cx="5223539" cy="561602"/>
          </a:xfrm>
          <a:prstGeom prst="rect">
            <a:avLst/>
          </a:prstGeom>
        </p:spPr>
        <p:txBody>
          <a:bodyPr/>
          <a:lstStyle/>
          <a:p>
            <a:pPr/>
            <a:r>
              <a:t>Net effect of IGM absorption</a:t>
            </a:r>
          </a:p>
        </p:txBody>
      </p:sp>
      <p:pic>
        <p:nvPicPr>
          <p:cNvPr id="57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14720" r="0" b="1632"/>
          <a:stretch>
            <a:fillRect/>
          </a:stretch>
        </p:blipFill>
        <p:spPr>
          <a:xfrm>
            <a:off x="99828" y="1382232"/>
            <a:ext cx="5005402" cy="3140149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Marcador de texto 1"/>
          <p:cNvSpPr txBox="1"/>
          <p:nvPr/>
        </p:nvSpPr>
        <p:spPr>
          <a:xfrm>
            <a:off x="49912" y="974007"/>
            <a:ext cx="510523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indent="139700" algn="ctr">
              <a:lnSpc>
                <a:spcPct val="115000"/>
              </a:lnSpc>
              <a:defRPr sz="1200">
                <a:solidFill>
                  <a:srgbClr val="43434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46420 QSO spectra from SDSS-3 (Abazajian et al. 2005)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7" name="Google Shape;1915;p33" descr="Google Shape;1915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120" y="1154430"/>
            <a:ext cx="3413760" cy="32004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8" name="Google Shape;1916;p33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2379" name="Google Shape;1917;p33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</a:t>
            </a:r>
          </a:p>
        </p:txBody>
      </p:sp>
      <p:pic>
        <p:nvPicPr>
          <p:cNvPr id="2380" name="Google Shape;1918;p33" descr="Google Shape;1918;p33"/>
          <p:cNvPicPr>
            <a:picLocks noChangeAspect="1"/>
          </p:cNvPicPr>
          <p:nvPr/>
        </p:nvPicPr>
        <p:blipFill>
          <a:blip r:embed="rId4">
            <a:extLst/>
          </a:blip>
          <a:srcRect l="0" t="0" r="2" b="2"/>
          <a:stretch>
            <a:fillRect/>
          </a:stretch>
        </p:blipFill>
        <p:spPr>
          <a:xfrm>
            <a:off x="850553" y="1154399"/>
            <a:ext cx="1719263" cy="171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graphicFrame>
        <p:nvGraphicFramePr>
          <p:cNvPr id="2381" name="Google Shape;1919;p33"/>
          <p:cNvGraphicFramePr/>
          <p:nvPr/>
        </p:nvGraphicFramePr>
        <p:xfrm>
          <a:off x="451503" y="2982435"/>
          <a:ext cx="2517401" cy="137242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517400"/>
              </a:tblGrid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name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age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profession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382" name="Google Shape;1920;p33"/>
          <p:cNvSpPr txBox="1"/>
          <p:nvPr/>
        </p:nvSpPr>
        <p:spPr>
          <a:xfrm>
            <a:off x="6650549" y="1162009"/>
            <a:ext cx="2045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50% Mercury</a:t>
            </a:r>
          </a:p>
        </p:txBody>
      </p:sp>
      <p:sp>
        <p:nvSpPr>
          <p:cNvPr id="2383" name="Google Shape;1921;p33"/>
          <p:cNvSpPr txBox="1"/>
          <p:nvPr/>
        </p:nvSpPr>
        <p:spPr>
          <a:xfrm>
            <a:off x="6650549" y="1454695"/>
            <a:ext cx="2045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the closest planet to the Sun</a:t>
            </a:r>
          </a:p>
        </p:txBody>
      </p:sp>
      <p:sp>
        <p:nvSpPr>
          <p:cNvPr id="2384" name="Google Shape;1922;p33"/>
          <p:cNvSpPr txBox="1"/>
          <p:nvPr/>
        </p:nvSpPr>
        <p:spPr>
          <a:xfrm>
            <a:off x="6650549" y="2314159"/>
            <a:ext cx="2045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30% Venus</a:t>
            </a:r>
          </a:p>
        </p:txBody>
      </p:sp>
      <p:sp>
        <p:nvSpPr>
          <p:cNvPr id="2385" name="Google Shape;1923;p33"/>
          <p:cNvSpPr txBox="1"/>
          <p:nvPr/>
        </p:nvSpPr>
        <p:spPr>
          <a:xfrm>
            <a:off x="6650549" y="2606835"/>
            <a:ext cx="2045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has a beautiful name and is the second</a:t>
            </a:r>
          </a:p>
        </p:txBody>
      </p:sp>
      <p:sp>
        <p:nvSpPr>
          <p:cNvPr id="2386" name="Google Shape;1924;p33"/>
          <p:cNvSpPr txBox="1"/>
          <p:nvPr/>
        </p:nvSpPr>
        <p:spPr>
          <a:xfrm>
            <a:off x="6650549" y="3466301"/>
            <a:ext cx="2045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20% Mars</a:t>
            </a:r>
          </a:p>
        </p:txBody>
      </p:sp>
      <p:sp>
        <p:nvSpPr>
          <p:cNvPr id="2387" name="Google Shape;1925;p33"/>
          <p:cNvSpPr txBox="1"/>
          <p:nvPr/>
        </p:nvSpPr>
        <p:spPr>
          <a:xfrm>
            <a:off x="6650549" y="3758984"/>
            <a:ext cx="2045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</a:t>
            </a:r>
          </a:p>
        </p:txBody>
      </p:sp>
      <p:sp>
        <p:nvSpPr>
          <p:cNvPr id="2388" name="Google Shape;1926;p33"/>
          <p:cNvSpPr/>
          <p:nvPr/>
        </p:nvSpPr>
        <p:spPr>
          <a:xfrm>
            <a:off x="6248834" y="1301496"/>
            <a:ext cx="365701" cy="3648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89" name="Google Shape;1927;p33"/>
          <p:cNvSpPr/>
          <p:nvPr/>
        </p:nvSpPr>
        <p:spPr>
          <a:xfrm>
            <a:off x="6248834" y="3615142"/>
            <a:ext cx="365701" cy="3648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90" name="Google Shape;1928;p33"/>
          <p:cNvSpPr/>
          <p:nvPr/>
        </p:nvSpPr>
        <p:spPr>
          <a:xfrm>
            <a:off x="6248834" y="2462783"/>
            <a:ext cx="365701" cy="3648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91" name="Google Shape;1929;p33"/>
          <p:cNvSpPr txBox="1"/>
          <p:nvPr/>
        </p:nvSpPr>
        <p:spPr>
          <a:xfrm>
            <a:off x="1139699" y="4452850"/>
            <a:ext cx="6864602" cy="32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900">
                <a:latin typeface="Helvetica"/>
                <a:ea typeface="Helvetica"/>
                <a:cs typeface="Helvetica"/>
                <a:sym typeface="Helvetica"/>
              </a:defRPr>
            </a:pPr>
            <a:r>
              <a:t>Follow the link in the graph to modify its data and then paste the new one here.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For more info,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click here</a:t>
            </a:r>
          </a:p>
        </p:txBody>
      </p:sp>
      <p:sp>
        <p:nvSpPr>
          <p:cNvPr id="2392" name="Google Shape;1930;p33">
            <a:hlinkClick r:id="rId6" invalidUrl="" action="" tgtFrame="" tooltip="" history="1" highlightClick="0" endSnd="0"/>
          </p:cNvPr>
          <p:cNvSpPr/>
          <p:nvPr/>
        </p:nvSpPr>
        <p:spPr>
          <a:xfrm>
            <a:off x="3124949" y="1307579"/>
            <a:ext cx="2894102" cy="2894102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1935;p34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Icon pack</a:t>
            </a:r>
          </a:p>
        </p:txBody>
      </p:sp>
      <p:sp>
        <p:nvSpPr>
          <p:cNvPr id="2395" name="Google Shape;1936;p34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grpSp>
        <p:nvGrpSpPr>
          <p:cNvPr id="2414" name="Google Shape;1937;p34"/>
          <p:cNvGrpSpPr/>
          <p:nvPr/>
        </p:nvGrpSpPr>
        <p:grpSpPr>
          <a:xfrm>
            <a:off x="4769192" y="4098132"/>
            <a:ext cx="428576" cy="428601"/>
            <a:chOff x="24" y="24"/>
            <a:chExt cx="428575" cy="428600"/>
          </a:xfrm>
        </p:grpSpPr>
        <p:sp>
          <p:nvSpPr>
            <p:cNvPr id="2396" name="Google Shape;1938;p34"/>
            <p:cNvSpPr/>
            <p:nvPr/>
          </p:nvSpPr>
          <p:spPr>
            <a:xfrm>
              <a:off x="31449" y="6200"/>
              <a:ext cx="50176" cy="41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587"/>
                    <a:pt x="0" y="130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5"/>
                  </a:lnTo>
                  <a:cubicBezTo>
                    <a:pt x="21600" y="587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39;p34"/>
            <p:cNvSpPr/>
            <p:nvPr/>
          </p:nvSpPr>
          <p:spPr>
            <a:xfrm>
              <a:off x="346999" y="6200"/>
              <a:ext cx="50176" cy="41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587"/>
                    <a:pt x="0" y="130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5"/>
                  </a:lnTo>
                  <a:cubicBezTo>
                    <a:pt x="21600" y="587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40;p34"/>
            <p:cNvSpPr/>
            <p:nvPr/>
          </p:nvSpPr>
          <p:spPr>
            <a:xfrm>
              <a:off x="193174" y="56474"/>
              <a:ext cx="229152" cy="30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00" y="0"/>
                  </a:moveTo>
                  <a:cubicBezTo>
                    <a:pt x="13185" y="0"/>
                    <a:pt x="12129" y="803"/>
                    <a:pt x="12129" y="1802"/>
                  </a:cubicBezTo>
                  <a:lnTo>
                    <a:pt x="4751" y="1802"/>
                  </a:lnTo>
                  <a:lnTo>
                    <a:pt x="0" y="2999"/>
                  </a:lnTo>
                  <a:lnTo>
                    <a:pt x="0" y="18594"/>
                  </a:lnTo>
                  <a:lnTo>
                    <a:pt x="4751" y="19798"/>
                  </a:lnTo>
                  <a:lnTo>
                    <a:pt x="12129" y="19798"/>
                  </a:lnTo>
                  <a:cubicBezTo>
                    <a:pt x="12129" y="20788"/>
                    <a:pt x="13185" y="21600"/>
                    <a:pt x="14500" y="21600"/>
                  </a:cubicBezTo>
                  <a:lnTo>
                    <a:pt x="19229" y="21600"/>
                  </a:lnTo>
                  <a:cubicBezTo>
                    <a:pt x="20544" y="21600"/>
                    <a:pt x="21600" y="20788"/>
                    <a:pt x="21600" y="19798"/>
                  </a:cubicBezTo>
                  <a:lnTo>
                    <a:pt x="21600" y="1802"/>
                  </a:lnTo>
                  <a:cubicBezTo>
                    <a:pt x="21600" y="803"/>
                    <a:pt x="20544" y="0"/>
                    <a:pt x="192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41;p34"/>
            <p:cNvSpPr/>
            <p:nvPr/>
          </p:nvSpPr>
          <p:spPr>
            <a:xfrm>
              <a:off x="6299" y="56474"/>
              <a:ext cx="237276" cy="30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89" y="0"/>
                  </a:moveTo>
                  <a:cubicBezTo>
                    <a:pt x="1020" y="0"/>
                    <a:pt x="0" y="803"/>
                    <a:pt x="0" y="1802"/>
                  </a:cubicBezTo>
                  <a:lnTo>
                    <a:pt x="0" y="19798"/>
                  </a:lnTo>
                  <a:cubicBezTo>
                    <a:pt x="0" y="20788"/>
                    <a:pt x="1020" y="21600"/>
                    <a:pt x="2289" y="21600"/>
                  </a:cubicBezTo>
                  <a:lnTo>
                    <a:pt x="6857" y="21600"/>
                  </a:lnTo>
                  <a:cubicBezTo>
                    <a:pt x="8116" y="21600"/>
                    <a:pt x="9144" y="20788"/>
                    <a:pt x="9144" y="19798"/>
                  </a:cubicBezTo>
                  <a:lnTo>
                    <a:pt x="21600" y="19798"/>
                  </a:lnTo>
                  <a:cubicBezTo>
                    <a:pt x="15605" y="14720"/>
                    <a:pt x="15617" y="6864"/>
                    <a:pt x="21600" y="1802"/>
                  </a:cubicBezTo>
                  <a:lnTo>
                    <a:pt x="9144" y="1802"/>
                  </a:lnTo>
                  <a:cubicBezTo>
                    <a:pt x="9144" y="803"/>
                    <a:pt x="8116" y="0"/>
                    <a:pt x="6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42;p34"/>
            <p:cNvSpPr/>
            <p:nvPr/>
          </p:nvSpPr>
          <p:spPr>
            <a:xfrm>
              <a:off x="120825" y="226324"/>
              <a:ext cx="50401" cy="4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43" y="0"/>
                    <a:pt x="0" y="4861"/>
                    <a:pt x="0" y="10827"/>
                  </a:cubicBezTo>
                  <a:cubicBezTo>
                    <a:pt x="0" y="16806"/>
                    <a:pt x="4843" y="21600"/>
                    <a:pt x="10821" y="21600"/>
                  </a:cubicBezTo>
                  <a:cubicBezTo>
                    <a:pt x="10864" y="21600"/>
                    <a:pt x="10896" y="21600"/>
                    <a:pt x="10929" y="21600"/>
                  </a:cubicBezTo>
                  <a:cubicBezTo>
                    <a:pt x="16811" y="21600"/>
                    <a:pt x="21600" y="16766"/>
                    <a:pt x="21600" y="10827"/>
                  </a:cubicBezTo>
                  <a:cubicBezTo>
                    <a:pt x="21600" y="4861"/>
                    <a:pt x="16800" y="54"/>
                    <a:pt x="10821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43;p34"/>
            <p:cNvSpPr/>
            <p:nvPr/>
          </p:nvSpPr>
          <p:spPr>
            <a:xfrm>
              <a:off x="257400" y="226550"/>
              <a:ext cx="50276" cy="40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4804"/>
                    <a:pt x="0" y="10766"/>
                  </a:cubicBezTo>
                  <a:cubicBezTo>
                    <a:pt x="0" y="16728"/>
                    <a:pt x="4812" y="21600"/>
                    <a:pt x="10805" y="21600"/>
                  </a:cubicBezTo>
                  <a:cubicBezTo>
                    <a:pt x="16788" y="21600"/>
                    <a:pt x="21600" y="16728"/>
                    <a:pt x="21600" y="10766"/>
                  </a:cubicBezTo>
                  <a:cubicBezTo>
                    <a:pt x="21600" y="4858"/>
                    <a:pt x="16788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44;p34"/>
            <p:cNvSpPr/>
            <p:nvPr/>
          </p:nvSpPr>
          <p:spPr>
            <a:xfrm>
              <a:off x="182086" y="207125"/>
              <a:ext cx="64337" cy="4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4" h="21600" fill="norm" stroke="1" extrusionOk="0">
                  <a:moveTo>
                    <a:pt x="9265" y="0"/>
                  </a:moveTo>
                  <a:cubicBezTo>
                    <a:pt x="3024" y="0"/>
                    <a:pt x="-1549" y="10455"/>
                    <a:pt x="493" y="17534"/>
                  </a:cubicBezTo>
                  <a:cubicBezTo>
                    <a:pt x="1413" y="20741"/>
                    <a:pt x="2585" y="21600"/>
                    <a:pt x="3930" y="21600"/>
                  </a:cubicBezTo>
                  <a:cubicBezTo>
                    <a:pt x="5512" y="21600"/>
                    <a:pt x="7331" y="20414"/>
                    <a:pt x="9265" y="20414"/>
                  </a:cubicBezTo>
                  <a:cubicBezTo>
                    <a:pt x="11207" y="20414"/>
                    <a:pt x="13026" y="21600"/>
                    <a:pt x="14601" y="21600"/>
                  </a:cubicBezTo>
                  <a:cubicBezTo>
                    <a:pt x="15938" y="21600"/>
                    <a:pt x="17103" y="20741"/>
                    <a:pt x="18009" y="17534"/>
                  </a:cubicBezTo>
                  <a:cubicBezTo>
                    <a:pt x="20051" y="10455"/>
                    <a:pt x="15514" y="0"/>
                    <a:pt x="926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45;p34"/>
            <p:cNvSpPr/>
            <p:nvPr/>
          </p:nvSpPr>
          <p:spPr>
            <a:xfrm>
              <a:off x="24" y="24"/>
              <a:ext cx="428577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45" y="627"/>
                  </a:moveTo>
                  <a:cubicBezTo>
                    <a:pt x="3369" y="627"/>
                    <a:pt x="3795" y="1055"/>
                    <a:pt x="3795" y="1579"/>
                  </a:cubicBezTo>
                  <a:lnTo>
                    <a:pt x="3795" y="2529"/>
                  </a:lnTo>
                  <a:lnTo>
                    <a:pt x="1895" y="2529"/>
                  </a:lnTo>
                  <a:lnTo>
                    <a:pt x="1895" y="1579"/>
                  </a:lnTo>
                  <a:cubicBezTo>
                    <a:pt x="1895" y="1055"/>
                    <a:pt x="2321" y="627"/>
                    <a:pt x="2845" y="627"/>
                  </a:cubicBezTo>
                  <a:close/>
                  <a:moveTo>
                    <a:pt x="18749" y="627"/>
                  </a:moveTo>
                  <a:cubicBezTo>
                    <a:pt x="19273" y="627"/>
                    <a:pt x="19700" y="1055"/>
                    <a:pt x="19700" y="1579"/>
                  </a:cubicBezTo>
                  <a:lnTo>
                    <a:pt x="19700" y="2529"/>
                  </a:lnTo>
                  <a:lnTo>
                    <a:pt x="17804" y="2529"/>
                  </a:lnTo>
                  <a:lnTo>
                    <a:pt x="17804" y="1579"/>
                  </a:lnTo>
                  <a:cubicBezTo>
                    <a:pt x="17804" y="1055"/>
                    <a:pt x="18231" y="627"/>
                    <a:pt x="18749" y="627"/>
                  </a:cubicBezTo>
                  <a:close/>
                  <a:moveTo>
                    <a:pt x="3795" y="18351"/>
                  </a:moveTo>
                  <a:lnTo>
                    <a:pt x="3795" y="20966"/>
                  </a:lnTo>
                  <a:lnTo>
                    <a:pt x="1895" y="20966"/>
                  </a:lnTo>
                  <a:lnTo>
                    <a:pt x="1895" y="18351"/>
                  </a:lnTo>
                  <a:close/>
                  <a:moveTo>
                    <a:pt x="2845" y="0"/>
                  </a:moveTo>
                  <a:cubicBezTo>
                    <a:pt x="1976" y="0"/>
                    <a:pt x="1266" y="708"/>
                    <a:pt x="1266" y="1579"/>
                  </a:cubicBezTo>
                  <a:lnTo>
                    <a:pt x="1266" y="2558"/>
                  </a:lnTo>
                  <a:cubicBezTo>
                    <a:pt x="558" y="2701"/>
                    <a:pt x="0" y="3329"/>
                    <a:pt x="0" y="4112"/>
                  </a:cubicBezTo>
                  <a:lnTo>
                    <a:pt x="0" y="16767"/>
                  </a:lnTo>
                  <a:cubicBezTo>
                    <a:pt x="0" y="17551"/>
                    <a:pt x="558" y="18172"/>
                    <a:pt x="1266" y="18317"/>
                  </a:cubicBezTo>
                  <a:lnTo>
                    <a:pt x="1266" y="21283"/>
                  </a:lnTo>
                  <a:cubicBezTo>
                    <a:pt x="1266" y="21455"/>
                    <a:pt x="1405" y="21600"/>
                    <a:pt x="1584" y="21600"/>
                  </a:cubicBezTo>
                  <a:lnTo>
                    <a:pt x="4113" y="21600"/>
                  </a:lnTo>
                  <a:cubicBezTo>
                    <a:pt x="4285" y="21600"/>
                    <a:pt x="4429" y="21455"/>
                    <a:pt x="4429" y="21283"/>
                  </a:cubicBezTo>
                  <a:lnTo>
                    <a:pt x="4429" y="18317"/>
                  </a:lnTo>
                  <a:cubicBezTo>
                    <a:pt x="5063" y="18189"/>
                    <a:pt x="5540" y="17688"/>
                    <a:pt x="5661" y="17083"/>
                  </a:cubicBezTo>
                  <a:lnTo>
                    <a:pt x="15938" y="17083"/>
                  </a:lnTo>
                  <a:cubicBezTo>
                    <a:pt x="16059" y="17688"/>
                    <a:pt x="16537" y="18189"/>
                    <a:pt x="17171" y="18317"/>
                  </a:cubicBezTo>
                  <a:lnTo>
                    <a:pt x="17171" y="21283"/>
                  </a:lnTo>
                  <a:cubicBezTo>
                    <a:pt x="17171" y="21363"/>
                    <a:pt x="17205" y="21444"/>
                    <a:pt x="17263" y="21502"/>
                  </a:cubicBezTo>
                  <a:cubicBezTo>
                    <a:pt x="17320" y="21565"/>
                    <a:pt x="17400" y="21600"/>
                    <a:pt x="17487" y="21600"/>
                  </a:cubicBezTo>
                  <a:lnTo>
                    <a:pt x="20016" y="21600"/>
                  </a:lnTo>
                  <a:cubicBezTo>
                    <a:pt x="20103" y="21600"/>
                    <a:pt x="20184" y="21565"/>
                    <a:pt x="20240" y="21502"/>
                  </a:cubicBezTo>
                  <a:cubicBezTo>
                    <a:pt x="20298" y="21444"/>
                    <a:pt x="20332" y="21363"/>
                    <a:pt x="20332" y="21283"/>
                  </a:cubicBezTo>
                  <a:lnTo>
                    <a:pt x="20332" y="20310"/>
                  </a:lnTo>
                  <a:cubicBezTo>
                    <a:pt x="20332" y="20136"/>
                    <a:pt x="20195" y="19992"/>
                    <a:pt x="20016" y="19992"/>
                  </a:cubicBezTo>
                  <a:cubicBezTo>
                    <a:pt x="19844" y="19992"/>
                    <a:pt x="19700" y="20136"/>
                    <a:pt x="19700" y="20310"/>
                  </a:cubicBezTo>
                  <a:lnTo>
                    <a:pt x="19700" y="20966"/>
                  </a:lnTo>
                  <a:lnTo>
                    <a:pt x="17804" y="20966"/>
                  </a:lnTo>
                  <a:lnTo>
                    <a:pt x="17804" y="18351"/>
                  </a:lnTo>
                  <a:lnTo>
                    <a:pt x="19700" y="18351"/>
                  </a:lnTo>
                  <a:lnTo>
                    <a:pt x="19700" y="19042"/>
                  </a:lnTo>
                  <a:cubicBezTo>
                    <a:pt x="19700" y="19220"/>
                    <a:pt x="19844" y="19359"/>
                    <a:pt x="20016" y="19359"/>
                  </a:cubicBezTo>
                  <a:cubicBezTo>
                    <a:pt x="20195" y="19359"/>
                    <a:pt x="20332" y="19220"/>
                    <a:pt x="20332" y="19042"/>
                  </a:cubicBezTo>
                  <a:lnTo>
                    <a:pt x="20332" y="18317"/>
                  </a:lnTo>
                  <a:cubicBezTo>
                    <a:pt x="21047" y="18172"/>
                    <a:pt x="21600" y="17539"/>
                    <a:pt x="21600" y="16767"/>
                  </a:cubicBezTo>
                  <a:lnTo>
                    <a:pt x="21600" y="4112"/>
                  </a:lnTo>
                  <a:cubicBezTo>
                    <a:pt x="21600" y="3329"/>
                    <a:pt x="21042" y="2701"/>
                    <a:pt x="20332" y="2558"/>
                  </a:cubicBezTo>
                  <a:lnTo>
                    <a:pt x="20332" y="1579"/>
                  </a:lnTo>
                  <a:cubicBezTo>
                    <a:pt x="20332" y="708"/>
                    <a:pt x="19624" y="0"/>
                    <a:pt x="18749" y="0"/>
                  </a:cubicBezTo>
                  <a:cubicBezTo>
                    <a:pt x="17879" y="0"/>
                    <a:pt x="17171" y="708"/>
                    <a:pt x="17171" y="1579"/>
                  </a:cubicBezTo>
                  <a:lnTo>
                    <a:pt x="17171" y="2563"/>
                  </a:lnTo>
                  <a:cubicBezTo>
                    <a:pt x="16542" y="2690"/>
                    <a:pt x="16059" y="3180"/>
                    <a:pt x="15938" y="3796"/>
                  </a:cubicBezTo>
                  <a:lnTo>
                    <a:pt x="7793" y="3796"/>
                  </a:lnTo>
                  <a:cubicBezTo>
                    <a:pt x="7620" y="3796"/>
                    <a:pt x="7477" y="3933"/>
                    <a:pt x="7477" y="4112"/>
                  </a:cubicBezTo>
                  <a:cubicBezTo>
                    <a:pt x="7477" y="4285"/>
                    <a:pt x="7620" y="4430"/>
                    <a:pt x="7793" y="4430"/>
                  </a:cubicBezTo>
                  <a:lnTo>
                    <a:pt x="16220" y="4430"/>
                  </a:lnTo>
                  <a:cubicBezTo>
                    <a:pt x="16392" y="4430"/>
                    <a:pt x="16537" y="4285"/>
                    <a:pt x="16537" y="4112"/>
                  </a:cubicBezTo>
                  <a:cubicBezTo>
                    <a:pt x="16537" y="3588"/>
                    <a:pt x="16963" y="3162"/>
                    <a:pt x="17487" y="3162"/>
                  </a:cubicBezTo>
                  <a:lnTo>
                    <a:pt x="20016" y="3162"/>
                  </a:lnTo>
                  <a:cubicBezTo>
                    <a:pt x="20540" y="3162"/>
                    <a:pt x="20966" y="3588"/>
                    <a:pt x="20966" y="4112"/>
                  </a:cubicBezTo>
                  <a:lnTo>
                    <a:pt x="20966" y="16767"/>
                  </a:lnTo>
                  <a:cubicBezTo>
                    <a:pt x="20966" y="17291"/>
                    <a:pt x="20540" y="17717"/>
                    <a:pt x="20016" y="17717"/>
                  </a:cubicBezTo>
                  <a:lnTo>
                    <a:pt x="17487" y="17717"/>
                  </a:lnTo>
                  <a:cubicBezTo>
                    <a:pt x="16963" y="17717"/>
                    <a:pt x="16537" y="17291"/>
                    <a:pt x="16537" y="16767"/>
                  </a:cubicBezTo>
                  <a:cubicBezTo>
                    <a:pt x="16537" y="16594"/>
                    <a:pt x="16392" y="16451"/>
                    <a:pt x="16220" y="16451"/>
                  </a:cubicBezTo>
                  <a:lnTo>
                    <a:pt x="5379" y="16451"/>
                  </a:lnTo>
                  <a:cubicBezTo>
                    <a:pt x="5201" y="16451"/>
                    <a:pt x="5063" y="16594"/>
                    <a:pt x="5063" y="16767"/>
                  </a:cubicBezTo>
                  <a:cubicBezTo>
                    <a:pt x="5063" y="17291"/>
                    <a:pt x="4637" y="17717"/>
                    <a:pt x="4113" y="17717"/>
                  </a:cubicBezTo>
                  <a:lnTo>
                    <a:pt x="1584" y="17717"/>
                  </a:lnTo>
                  <a:cubicBezTo>
                    <a:pt x="1060" y="17717"/>
                    <a:pt x="633" y="17291"/>
                    <a:pt x="633" y="16767"/>
                  </a:cubicBezTo>
                  <a:lnTo>
                    <a:pt x="633" y="4112"/>
                  </a:lnTo>
                  <a:cubicBezTo>
                    <a:pt x="633" y="3588"/>
                    <a:pt x="1060" y="3162"/>
                    <a:pt x="1584" y="3162"/>
                  </a:cubicBezTo>
                  <a:lnTo>
                    <a:pt x="4113" y="3162"/>
                  </a:lnTo>
                  <a:cubicBezTo>
                    <a:pt x="4637" y="3162"/>
                    <a:pt x="5063" y="3588"/>
                    <a:pt x="5063" y="4112"/>
                  </a:cubicBezTo>
                  <a:cubicBezTo>
                    <a:pt x="5063" y="4285"/>
                    <a:pt x="5206" y="4430"/>
                    <a:pt x="5379" y="4430"/>
                  </a:cubicBezTo>
                  <a:lnTo>
                    <a:pt x="6532" y="4430"/>
                  </a:lnTo>
                  <a:cubicBezTo>
                    <a:pt x="6704" y="4430"/>
                    <a:pt x="6848" y="4285"/>
                    <a:pt x="6848" y="4112"/>
                  </a:cubicBezTo>
                  <a:cubicBezTo>
                    <a:pt x="6848" y="3933"/>
                    <a:pt x="6704" y="3796"/>
                    <a:pt x="6532" y="3796"/>
                  </a:cubicBezTo>
                  <a:lnTo>
                    <a:pt x="5661" y="3796"/>
                  </a:lnTo>
                  <a:cubicBezTo>
                    <a:pt x="5540" y="3196"/>
                    <a:pt x="5069" y="2690"/>
                    <a:pt x="4429" y="2563"/>
                  </a:cubicBezTo>
                  <a:lnTo>
                    <a:pt x="4429" y="1579"/>
                  </a:lnTo>
                  <a:cubicBezTo>
                    <a:pt x="4429" y="708"/>
                    <a:pt x="3721" y="0"/>
                    <a:pt x="28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46;p34"/>
            <p:cNvSpPr/>
            <p:nvPr/>
          </p:nvSpPr>
          <p:spPr>
            <a:xfrm>
              <a:off x="100412" y="117175"/>
              <a:ext cx="12701" cy="1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342"/>
                    <a:pt x="0" y="753"/>
                  </a:cubicBezTo>
                  <a:lnTo>
                    <a:pt x="0" y="20847"/>
                  </a:lnTo>
                  <a:cubicBezTo>
                    <a:pt x="0" y="21258"/>
                    <a:pt x="4724" y="21600"/>
                    <a:pt x="10779" y="21600"/>
                  </a:cubicBezTo>
                  <a:cubicBezTo>
                    <a:pt x="16705" y="21600"/>
                    <a:pt x="21600" y="21258"/>
                    <a:pt x="21600" y="20847"/>
                  </a:cubicBezTo>
                  <a:lnTo>
                    <a:pt x="21600" y="753"/>
                  </a:lnTo>
                  <a:cubicBezTo>
                    <a:pt x="21600" y="342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47;p34"/>
            <p:cNvSpPr/>
            <p:nvPr/>
          </p:nvSpPr>
          <p:spPr>
            <a:xfrm>
              <a:off x="315512" y="117175"/>
              <a:ext cx="12701" cy="18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342"/>
                    <a:pt x="0" y="753"/>
                  </a:cubicBezTo>
                  <a:lnTo>
                    <a:pt x="0" y="20847"/>
                  </a:lnTo>
                  <a:cubicBezTo>
                    <a:pt x="0" y="21258"/>
                    <a:pt x="4895" y="21600"/>
                    <a:pt x="10779" y="21600"/>
                  </a:cubicBezTo>
                  <a:cubicBezTo>
                    <a:pt x="16662" y="21600"/>
                    <a:pt x="21600" y="21258"/>
                    <a:pt x="21600" y="20847"/>
                  </a:cubicBezTo>
                  <a:lnTo>
                    <a:pt x="21600" y="753"/>
                  </a:lnTo>
                  <a:cubicBezTo>
                    <a:pt x="21600" y="3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48;p34"/>
            <p:cNvSpPr/>
            <p:nvPr/>
          </p:nvSpPr>
          <p:spPr>
            <a:xfrm>
              <a:off x="154362" y="210774"/>
              <a:ext cx="12701" cy="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52"/>
                    <a:pt x="0" y="6051"/>
                  </a:cubicBezTo>
                  <a:lnTo>
                    <a:pt x="0" y="15549"/>
                  </a:lnTo>
                  <a:cubicBezTo>
                    <a:pt x="0" y="18948"/>
                    <a:pt x="4895" y="21600"/>
                    <a:pt x="10779" y="21600"/>
                  </a:cubicBezTo>
                  <a:cubicBezTo>
                    <a:pt x="16876" y="21600"/>
                    <a:pt x="21600" y="18948"/>
                    <a:pt x="21600" y="15646"/>
                  </a:cubicBezTo>
                  <a:lnTo>
                    <a:pt x="21600" y="6051"/>
                  </a:lnTo>
                  <a:cubicBezTo>
                    <a:pt x="21600" y="2652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49;p34"/>
            <p:cNvSpPr/>
            <p:nvPr/>
          </p:nvSpPr>
          <p:spPr>
            <a:xfrm>
              <a:off x="261562" y="210899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864"/>
                    <a:pt x="4724" y="21504"/>
                    <a:pt x="10779" y="21600"/>
                  </a:cubicBezTo>
                  <a:cubicBezTo>
                    <a:pt x="16705" y="21600"/>
                    <a:pt x="21600" y="18864"/>
                    <a:pt x="21600" y="15576"/>
                  </a:cubicBezTo>
                  <a:lnTo>
                    <a:pt x="21600" y="6024"/>
                  </a:lnTo>
                  <a:cubicBezTo>
                    <a:pt x="21600" y="2736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50;p34"/>
            <p:cNvSpPr/>
            <p:nvPr/>
          </p:nvSpPr>
          <p:spPr>
            <a:xfrm>
              <a:off x="146336" y="194200"/>
              <a:ext cx="28856" cy="1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8" h="21600" fill="norm" stroke="1" extrusionOk="0">
                  <a:moveTo>
                    <a:pt x="4464" y="0"/>
                  </a:moveTo>
                  <a:cubicBezTo>
                    <a:pt x="2328" y="0"/>
                    <a:pt x="427" y="2976"/>
                    <a:pt x="64" y="7212"/>
                  </a:cubicBezTo>
                  <a:cubicBezTo>
                    <a:pt x="-352" y="12008"/>
                    <a:pt x="1296" y="16664"/>
                    <a:pt x="3704" y="17434"/>
                  </a:cubicBezTo>
                  <a:lnTo>
                    <a:pt x="15545" y="21460"/>
                  </a:lnTo>
                  <a:cubicBezTo>
                    <a:pt x="15871" y="21600"/>
                    <a:pt x="16124" y="21600"/>
                    <a:pt x="16359" y="21600"/>
                  </a:cubicBezTo>
                  <a:cubicBezTo>
                    <a:pt x="18514" y="21600"/>
                    <a:pt x="20415" y="18554"/>
                    <a:pt x="20832" y="14423"/>
                  </a:cubicBezTo>
                  <a:cubicBezTo>
                    <a:pt x="21248" y="9592"/>
                    <a:pt x="19673" y="4971"/>
                    <a:pt x="17192" y="4166"/>
                  </a:cubicBezTo>
                  <a:lnTo>
                    <a:pt x="5351" y="175"/>
                  </a:lnTo>
                  <a:cubicBezTo>
                    <a:pt x="5062" y="35"/>
                    <a:pt x="4772" y="0"/>
                    <a:pt x="44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51;p34"/>
            <p:cNvSpPr/>
            <p:nvPr/>
          </p:nvSpPr>
          <p:spPr>
            <a:xfrm>
              <a:off x="253418" y="189100"/>
              <a:ext cx="28971" cy="1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16336" y="0"/>
                  </a:moveTo>
                  <a:cubicBezTo>
                    <a:pt x="16083" y="0"/>
                    <a:pt x="15830" y="35"/>
                    <a:pt x="15578" y="105"/>
                  </a:cubicBezTo>
                  <a:lnTo>
                    <a:pt x="3776" y="4103"/>
                  </a:lnTo>
                  <a:cubicBezTo>
                    <a:pt x="1304" y="5084"/>
                    <a:pt x="-338" y="9573"/>
                    <a:pt x="59" y="14377"/>
                  </a:cubicBezTo>
                  <a:cubicBezTo>
                    <a:pt x="474" y="18690"/>
                    <a:pt x="2369" y="21600"/>
                    <a:pt x="4516" y="21600"/>
                  </a:cubicBezTo>
                  <a:lnTo>
                    <a:pt x="5346" y="21600"/>
                  </a:lnTo>
                  <a:lnTo>
                    <a:pt x="17148" y="17427"/>
                  </a:lnTo>
                  <a:cubicBezTo>
                    <a:pt x="19620" y="16621"/>
                    <a:pt x="21262" y="12132"/>
                    <a:pt x="20847" y="7329"/>
                  </a:cubicBezTo>
                  <a:cubicBezTo>
                    <a:pt x="20414" y="3016"/>
                    <a:pt x="18501" y="0"/>
                    <a:pt x="163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52;p34"/>
            <p:cNvSpPr/>
            <p:nvPr/>
          </p:nvSpPr>
          <p:spPr>
            <a:xfrm>
              <a:off x="175825" y="200874"/>
              <a:ext cx="76919" cy="57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0388" y="4718"/>
                  </a:moveTo>
                  <a:cubicBezTo>
                    <a:pt x="12751" y="4718"/>
                    <a:pt x="15113" y="6304"/>
                    <a:pt x="16531" y="9474"/>
                  </a:cubicBezTo>
                  <a:cubicBezTo>
                    <a:pt x="17395" y="11418"/>
                    <a:pt x="17611" y="13485"/>
                    <a:pt x="17084" y="14994"/>
                  </a:cubicBezTo>
                  <a:cubicBezTo>
                    <a:pt x="16612" y="16372"/>
                    <a:pt x="16206" y="16853"/>
                    <a:pt x="15376" y="16853"/>
                  </a:cubicBezTo>
                  <a:cubicBezTo>
                    <a:pt x="14911" y="16853"/>
                    <a:pt x="14303" y="16702"/>
                    <a:pt x="13480" y="16467"/>
                  </a:cubicBezTo>
                  <a:cubicBezTo>
                    <a:pt x="12163" y="16099"/>
                    <a:pt x="11279" y="15910"/>
                    <a:pt x="10388" y="15910"/>
                  </a:cubicBezTo>
                  <a:cubicBezTo>
                    <a:pt x="9504" y="15910"/>
                    <a:pt x="8613" y="16099"/>
                    <a:pt x="7303" y="16467"/>
                  </a:cubicBezTo>
                  <a:cubicBezTo>
                    <a:pt x="6480" y="16702"/>
                    <a:pt x="5872" y="16853"/>
                    <a:pt x="5400" y="16853"/>
                  </a:cubicBezTo>
                  <a:cubicBezTo>
                    <a:pt x="4576" y="16853"/>
                    <a:pt x="4165" y="16372"/>
                    <a:pt x="3692" y="14994"/>
                  </a:cubicBezTo>
                  <a:cubicBezTo>
                    <a:pt x="3172" y="13485"/>
                    <a:pt x="3355" y="11418"/>
                    <a:pt x="4219" y="9474"/>
                  </a:cubicBezTo>
                  <a:cubicBezTo>
                    <a:pt x="5656" y="6304"/>
                    <a:pt x="8019" y="4718"/>
                    <a:pt x="10388" y="4718"/>
                  </a:cubicBezTo>
                  <a:close/>
                  <a:moveTo>
                    <a:pt x="10375" y="0"/>
                  </a:moveTo>
                  <a:cubicBezTo>
                    <a:pt x="6912" y="0"/>
                    <a:pt x="3442" y="2321"/>
                    <a:pt x="1350" y="6974"/>
                  </a:cubicBezTo>
                  <a:cubicBezTo>
                    <a:pt x="-162" y="10342"/>
                    <a:pt x="-412" y="14051"/>
                    <a:pt x="641" y="17071"/>
                  </a:cubicBezTo>
                  <a:cubicBezTo>
                    <a:pt x="1890" y="20704"/>
                    <a:pt x="3652" y="21581"/>
                    <a:pt x="5366" y="21581"/>
                  </a:cubicBezTo>
                  <a:cubicBezTo>
                    <a:pt x="6271" y="21581"/>
                    <a:pt x="7161" y="21336"/>
                    <a:pt x="7951" y="21119"/>
                  </a:cubicBezTo>
                  <a:cubicBezTo>
                    <a:pt x="9045" y="20817"/>
                    <a:pt x="9720" y="20666"/>
                    <a:pt x="10388" y="20666"/>
                  </a:cubicBezTo>
                  <a:cubicBezTo>
                    <a:pt x="11056" y="20666"/>
                    <a:pt x="11718" y="20817"/>
                    <a:pt x="12798" y="21119"/>
                  </a:cubicBezTo>
                  <a:cubicBezTo>
                    <a:pt x="13601" y="21336"/>
                    <a:pt x="14492" y="21600"/>
                    <a:pt x="15390" y="21600"/>
                  </a:cubicBezTo>
                  <a:cubicBezTo>
                    <a:pt x="17118" y="21600"/>
                    <a:pt x="18880" y="20694"/>
                    <a:pt x="20142" y="17071"/>
                  </a:cubicBezTo>
                  <a:cubicBezTo>
                    <a:pt x="21188" y="14051"/>
                    <a:pt x="20911" y="10342"/>
                    <a:pt x="19399" y="6974"/>
                  </a:cubicBezTo>
                  <a:cubicBezTo>
                    <a:pt x="17314" y="2331"/>
                    <a:pt x="13844" y="0"/>
                    <a:pt x="103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53;p34"/>
            <p:cNvSpPr/>
            <p:nvPr/>
          </p:nvSpPr>
          <p:spPr>
            <a:xfrm>
              <a:off x="276699" y="137625"/>
              <a:ext cx="26976" cy="2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75" y="0"/>
                  </a:moveTo>
                  <a:cubicBezTo>
                    <a:pt x="7327" y="0"/>
                    <a:pt x="0" y="7572"/>
                    <a:pt x="0" y="16579"/>
                  </a:cubicBezTo>
                  <a:cubicBezTo>
                    <a:pt x="0" y="19308"/>
                    <a:pt x="2302" y="21600"/>
                    <a:pt x="5045" y="21600"/>
                  </a:cubicBezTo>
                  <a:cubicBezTo>
                    <a:pt x="7787" y="21600"/>
                    <a:pt x="10069" y="19308"/>
                    <a:pt x="10069" y="16579"/>
                  </a:cubicBezTo>
                  <a:cubicBezTo>
                    <a:pt x="10069" y="12932"/>
                    <a:pt x="13012" y="10023"/>
                    <a:pt x="16575" y="10023"/>
                  </a:cubicBezTo>
                  <a:cubicBezTo>
                    <a:pt x="19418" y="10023"/>
                    <a:pt x="21600" y="7831"/>
                    <a:pt x="21600" y="5021"/>
                  </a:cubicBezTo>
                  <a:cubicBezTo>
                    <a:pt x="21600" y="2292"/>
                    <a:pt x="19418" y="0"/>
                    <a:pt x="165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54;p34"/>
            <p:cNvSpPr/>
            <p:nvPr/>
          </p:nvSpPr>
          <p:spPr>
            <a:xfrm>
              <a:off x="238425" y="137625"/>
              <a:ext cx="26976" cy="2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2282" y="0"/>
                    <a:pt x="0" y="2292"/>
                    <a:pt x="0" y="5021"/>
                  </a:cubicBezTo>
                  <a:cubicBezTo>
                    <a:pt x="0" y="7751"/>
                    <a:pt x="2282" y="10023"/>
                    <a:pt x="5025" y="10023"/>
                  </a:cubicBezTo>
                  <a:cubicBezTo>
                    <a:pt x="8608" y="10023"/>
                    <a:pt x="11531" y="12932"/>
                    <a:pt x="11531" y="16579"/>
                  </a:cubicBezTo>
                  <a:cubicBezTo>
                    <a:pt x="11531" y="19308"/>
                    <a:pt x="13813" y="21600"/>
                    <a:pt x="16555" y="21600"/>
                  </a:cubicBezTo>
                  <a:cubicBezTo>
                    <a:pt x="19398" y="21600"/>
                    <a:pt x="21600" y="19308"/>
                    <a:pt x="21600" y="16579"/>
                  </a:cubicBezTo>
                  <a:cubicBezTo>
                    <a:pt x="21600" y="7393"/>
                    <a:pt x="14193" y="0"/>
                    <a:pt x="50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55;p34"/>
            <p:cNvSpPr/>
            <p:nvPr/>
          </p:nvSpPr>
          <p:spPr>
            <a:xfrm>
              <a:off x="254599" y="114724"/>
              <a:ext cx="32951" cy="1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16891" y="0"/>
                  </a:moveTo>
                  <a:cubicBezTo>
                    <a:pt x="15864" y="0"/>
                    <a:pt x="14837" y="802"/>
                    <a:pt x="14047" y="2407"/>
                  </a:cubicBezTo>
                  <a:cubicBezTo>
                    <a:pt x="13036" y="4461"/>
                    <a:pt x="11724" y="5488"/>
                    <a:pt x="10397" y="5488"/>
                  </a:cubicBezTo>
                  <a:cubicBezTo>
                    <a:pt x="9086" y="5488"/>
                    <a:pt x="7758" y="4461"/>
                    <a:pt x="6747" y="2407"/>
                  </a:cubicBezTo>
                  <a:cubicBezTo>
                    <a:pt x="6004" y="802"/>
                    <a:pt x="5009" y="32"/>
                    <a:pt x="4013" y="32"/>
                  </a:cubicBezTo>
                  <a:cubicBezTo>
                    <a:pt x="2986" y="32"/>
                    <a:pt x="1959" y="834"/>
                    <a:pt x="1185" y="2407"/>
                  </a:cubicBezTo>
                  <a:cubicBezTo>
                    <a:pt x="-395" y="5488"/>
                    <a:pt x="-395" y="10623"/>
                    <a:pt x="1185" y="13865"/>
                  </a:cubicBezTo>
                  <a:cubicBezTo>
                    <a:pt x="3729" y="19000"/>
                    <a:pt x="7079" y="21600"/>
                    <a:pt x="10445" y="21600"/>
                  </a:cubicBezTo>
                  <a:cubicBezTo>
                    <a:pt x="13779" y="21600"/>
                    <a:pt x="17128" y="19032"/>
                    <a:pt x="19688" y="13865"/>
                  </a:cubicBezTo>
                  <a:cubicBezTo>
                    <a:pt x="21205" y="10623"/>
                    <a:pt x="21205" y="5488"/>
                    <a:pt x="19688" y="2407"/>
                  </a:cubicBezTo>
                  <a:cubicBezTo>
                    <a:pt x="18930" y="802"/>
                    <a:pt x="17918" y="0"/>
                    <a:pt x="168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4" name="Google Shape;1956;p34"/>
          <p:cNvGrpSpPr/>
          <p:nvPr/>
        </p:nvGrpSpPr>
        <p:grpSpPr>
          <a:xfrm>
            <a:off x="5564708" y="4098132"/>
            <a:ext cx="428601" cy="428601"/>
            <a:chOff x="0" y="24"/>
            <a:chExt cx="428600" cy="428600"/>
          </a:xfrm>
        </p:grpSpPr>
        <p:sp>
          <p:nvSpPr>
            <p:cNvPr id="2415" name="Google Shape;1957;p34"/>
            <p:cNvSpPr/>
            <p:nvPr/>
          </p:nvSpPr>
          <p:spPr>
            <a:xfrm>
              <a:off x="6274" y="227124"/>
              <a:ext cx="112827" cy="19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3" y="0"/>
                  </a:moveTo>
                  <a:cubicBezTo>
                    <a:pt x="201" y="606"/>
                    <a:pt x="0" y="1264"/>
                    <a:pt x="0" y="1923"/>
                  </a:cubicBezTo>
                  <a:lnTo>
                    <a:pt x="0" y="19058"/>
                  </a:lnTo>
                  <a:cubicBezTo>
                    <a:pt x="0" y="20563"/>
                    <a:pt x="2039" y="21600"/>
                    <a:pt x="4379" y="21600"/>
                  </a:cubicBezTo>
                  <a:cubicBezTo>
                    <a:pt x="5408" y="21600"/>
                    <a:pt x="6457" y="21271"/>
                    <a:pt x="7289" y="20765"/>
                  </a:cubicBezTo>
                  <a:cubicBezTo>
                    <a:pt x="13569" y="16972"/>
                    <a:pt x="21600" y="12178"/>
                    <a:pt x="21600" y="12178"/>
                  </a:cubicBezTo>
                  <a:lnTo>
                    <a:pt x="16105" y="283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58;p34"/>
            <p:cNvSpPr/>
            <p:nvPr/>
          </p:nvSpPr>
          <p:spPr>
            <a:xfrm>
              <a:off x="24775" y="6199"/>
              <a:ext cx="192951" cy="10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18122" y="0"/>
                  </a:moveTo>
                  <a:lnTo>
                    <a:pt x="2956" y="91"/>
                  </a:lnTo>
                  <a:cubicBezTo>
                    <a:pt x="320" y="91"/>
                    <a:pt x="-986" y="6151"/>
                    <a:pt x="870" y="9687"/>
                  </a:cubicBezTo>
                  <a:lnTo>
                    <a:pt x="9821" y="21600"/>
                  </a:lnTo>
                  <a:lnTo>
                    <a:pt x="18207" y="17366"/>
                  </a:lnTo>
                  <a:lnTo>
                    <a:pt x="20614" y="1942"/>
                  </a:lnTo>
                  <a:cubicBezTo>
                    <a:pt x="19968" y="739"/>
                    <a:pt x="19089" y="0"/>
                    <a:pt x="1812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59;p34"/>
            <p:cNvSpPr/>
            <p:nvPr/>
          </p:nvSpPr>
          <p:spPr>
            <a:xfrm>
              <a:off x="116699" y="15799"/>
              <a:ext cx="111077" cy="21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46" y="0"/>
                  </a:moveTo>
                  <a:lnTo>
                    <a:pt x="0" y="9888"/>
                  </a:lnTo>
                  <a:lnTo>
                    <a:pt x="3846" y="17727"/>
                  </a:lnTo>
                  <a:lnTo>
                    <a:pt x="21600" y="21600"/>
                  </a:lnTo>
                  <a:lnTo>
                    <a:pt x="21600" y="2430"/>
                  </a:lnTo>
                  <a:cubicBezTo>
                    <a:pt x="21600" y="1476"/>
                    <a:pt x="20846" y="616"/>
                    <a:pt x="1964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60;p34"/>
            <p:cNvSpPr/>
            <p:nvPr/>
          </p:nvSpPr>
          <p:spPr>
            <a:xfrm>
              <a:off x="204124" y="308824"/>
              <a:ext cx="218176" cy="11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lnTo>
                    <a:pt x="2376" y="5224"/>
                  </a:lnTo>
                  <a:lnTo>
                    <a:pt x="0" y="20820"/>
                  </a:lnTo>
                  <a:cubicBezTo>
                    <a:pt x="691" y="21319"/>
                    <a:pt x="1426" y="21600"/>
                    <a:pt x="2173" y="21600"/>
                  </a:cubicBezTo>
                  <a:lnTo>
                    <a:pt x="18850" y="21600"/>
                  </a:lnTo>
                  <a:cubicBezTo>
                    <a:pt x="20526" y="21600"/>
                    <a:pt x="21600" y="18969"/>
                    <a:pt x="21600" y="16186"/>
                  </a:cubicBezTo>
                  <a:cubicBezTo>
                    <a:pt x="21600" y="14858"/>
                    <a:pt x="21318" y="13507"/>
                    <a:pt x="20719" y="12422"/>
                  </a:cubicBezTo>
                  <a:lnTo>
                    <a:pt x="1065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61;p34"/>
            <p:cNvSpPr/>
            <p:nvPr/>
          </p:nvSpPr>
          <p:spPr>
            <a:xfrm>
              <a:off x="119099" y="228024"/>
              <a:ext cx="192676" cy="19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3" y="0"/>
                  </a:moveTo>
                  <a:lnTo>
                    <a:pt x="2845" y="3168"/>
                  </a:lnTo>
                  <a:lnTo>
                    <a:pt x="0" y="12396"/>
                  </a:lnTo>
                  <a:lnTo>
                    <a:pt x="7021" y="19950"/>
                  </a:lnTo>
                  <a:cubicBezTo>
                    <a:pt x="7738" y="20691"/>
                    <a:pt x="8596" y="21248"/>
                    <a:pt x="9532" y="21600"/>
                  </a:cubicBezTo>
                  <a:lnTo>
                    <a:pt x="21600" y="9176"/>
                  </a:lnTo>
                  <a:lnTo>
                    <a:pt x="12183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62;p34"/>
            <p:cNvSpPr/>
            <p:nvPr/>
          </p:nvSpPr>
          <p:spPr>
            <a:xfrm>
              <a:off x="9374" y="112949"/>
              <a:ext cx="218402" cy="22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5" y="0"/>
                  </a:moveTo>
                  <a:lnTo>
                    <a:pt x="1130" y="9282"/>
                  </a:lnTo>
                  <a:cubicBezTo>
                    <a:pt x="621" y="9766"/>
                    <a:pt x="250" y="10360"/>
                    <a:pt x="0" y="10999"/>
                  </a:cubicBezTo>
                  <a:lnTo>
                    <a:pt x="10852" y="21600"/>
                  </a:lnTo>
                  <a:lnTo>
                    <a:pt x="21600" y="11085"/>
                  </a:lnTo>
                  <a:lnTo>
                    <a:pt x="10615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63;p34"/>
            <p:cNvSpPr/>
            <p:nvPr/>
          </p:nvSpPr>
          <p:spPr>
            <a:xfrm>
              <a:off x="95674" y="29499"/>
              <a:ext cx="39426" cy="4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21" y="0"/>
                    <a:pt x="0" y="4844"/>
                    <a:pt x="0" y="10778"/>
                  </a:cubicBezTo>
                  <a:cubicBezTo>
                    <a:pt x="0" y="16767"/>
                    <a:pt x="4821" y="21600"/>
                    <a:pt x="10766" y="21600"/>
                  </a:cubicBezTo>
                  <a:cubicBezTo>
                    <a:pt x="16779" y="21600"/>
                    <a:pt x="21600" y="16767"/>
                    <a:pt x="21600" y="10778"/>
                  </a:cubicBezTo>
                  <a:cubicBezTo>
                    <a:pt x="21600" y="4844"/>
                    <a:pt x="16779" y="0"/>
                    <a:pt x="1076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64;p34"/>
            <p:cNvSpPr/>
            <p:nvPr/>
          </p:nvSpPr>
          <p:spPr>
            <a:xfrm>
              <a:off x="94237" y="229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25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625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65;p34"/>
            <p:cNvSpPr/>
            <p:nvPr/>
          </p:nvSpPr>
          <p:spPr>
            <a:xfrm>
              <a:off x="-1" y="24"/>
              <a:ext cx="42860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03" y="0"/>
                  </a:moveTo>
                  <a:lnTo>
                    <a:pt x="2643" y="18"/>
                  </a:lnTo>
                  <a:cubicBezTo>
                    <a:pt x="1095" y="18"/>
                    <a:pt x="374" y="1884"/>
                    <a:pt x="1434" y="2949"/>
                  </a:cubicBezTo>
                  <a:cubicBezTo>
                    <a:pt x="1469" y="2983"/>
                    <a:pt x="1411" y="2938"/>
                    <a:pt x="2558" y="3744"/>
                  </a:cubicBezTo>
                  <a:cubicBezTo>
                    <a:pt x="2613" y="3781"/>
                    <a:pt x="2675" y="3800"/>
                    <a:pt x="2737" y="3800"/>
                  </a:cubicBezTo>
                  <a:cubicBezTo>
                    <a:pt x="2837" y="3800"/>
                    <a:pt x="2934" y="3752"/>
                    <a:pt x="2995" y="3664"/>
                  </a:cubicBezTo>
                  <a:cubicBezTo>
                    <a:pt x="3099" y="3525"/>
                    <a:pt x="3064" y="3324"/>
                    <a:pt x="2920" y="3225"/>
                  </a:cubicBezTo>
                  <a:lnTo>
                    <a:pt x="1866" y="2482"/>
                  </a:lnTo>
                  <a:cubicBezTo>
                    <a:pt x="1216" y="1803"/>
                    <a:pt x="1688" y="651"/>
                    <a:pt x="2643" y="645"/>
                  </a:cubicBezTo>
                  <a:lnTo>
                    <a:pt x="9797" y="627"/>
                  </a:lnTo>
                  <a:lnTo>
                    <a:pt x="9803" y="627"/>
                  </a:lnTo>
                  <a:cubicBezTo>
                    <a:pt x="10045" y="627"/>
                    <a:pt x="10281" y="697"/>
                    <a:pt x="10489" y="818"/>
                  </a:cubicBezTo>
                  <a:lnTo>
                    <a:pt x="8081" y="3140"/>
                  </a:lnTo>
                  <a:cubicBezTo>
                    <a:pt x="7954" y="3261"/>
                    <a:pt x="7949" y="3462"/>
                    <a:pt x="8070" y="3588"/>
                  </a:cubicBezTo>
                  <a:cubicBezTo>
                    <a:pt x="8130" y="3652"/>
                    <a:pt x="8212" y="3684"/>
                    <a:pt x="8295" y="3684"/>
                  </a:cubicBezTo>
                  <a:cubicBezTo>
                    <a:pt x="8376" y="3684"/>
                    <a:pt x="8457" y="3654"/>
                    <a:pt x="8520" y="3595"/>
                  </a:cubicBezTo>
                  <a:lnTo>
                    <a:pt x="10944" y="1261"/>
                  </a:lnTo>
                  <a:cubicBezTo>
                    <a:pt x="11087" y="1480"/>
                    <a:pt x="11163" y="1734"/>
                    <a:pt x="11163" y="1998"/>
                  </a:cubicBezTo>
                  <a:lnTo>
                    <a:pt x="11163" y="10708"/>
                  </a:lnTo>
                  <a:lnTo>
                    <a:pt x="6112" y="5478"/>
                  </a:lnTo>
                  <a:lnTo>
                    <a:pt x="6112" y="5472"/>
                  </a:lnTo>
                  <a:cubicBezTo>
                    <a:pt x="6106" y="5472"/>
                    <a:pt x="6106" y="5466"/>
                    <a:pt x="6099" y="5466"/>
                  </a:cubicBezTo>
                  <a:cubicBezTo>
                    <a:pt x="6094" y="5460"/>
                    <a:pt x="6094" y="5454"/>
                    <a:pt x="6088" y="5454"/>
                  </a:cubicBezTo>
                  <a:cubicBezTo>
                    <a:pt x="6083" y="5449"/>
                    <a:pt x="6077" y="5443"/>
                    <a:pt x="6072" y="5443"/>
                  </a:cubicBezTo>
                  <a:cubicBezTo>
                    <a:pt x="6072" y="5438"/>
                    <a:pt x="6065" y="5438"/>
                    <a:pt x="6065" y="5431"/>
                  </a:cubicBezTo>
                  <a:lnTo>
                    <a:pt x="6059" y="5431"/>
                  </a:lnTo>
                  <a:lnTo>
                    <a:pt x="3957" y="3951"/>
                  </a:lnTo>
                  <a:cubicBezTo>
                    <a:pt x="3902" y="3913"/>
                    <a:pt x="3839" y="3896"/>
                    <a:pt x="3777" y="3896"/>
                  </a:cubicBezTo>
                  <a:cubicBezTo>
                    <a:pt x="3676" y="3896"/>
                    <a:pt x="3578" y="3944"/>
                    <a:pt x="3514" y="4032"/>
                  </a:cubicBezTo>
                  <a:cubicBezTo>
                    <a:pt x="3416" y="4170"/>
                    <a:pt x="3450" y="4372"/>
                    <a:pt x="3595" y="4470"/>
                  </a:cubicBezTo>
                  <a:lnTo>
                    <a:pt x="5391" y="5736"/>
                  </a:lnTo>
                  <a:lnTo>
                    <a:pt x="824" y="10321"/>
                  </a:lnTo>
                  <a:cubicBezTo>
                    <a:pt x="282" y="10863"/>
                    <a:pt x="0" y="11606"/>
                    <a:pt x="0" y="12321"/>
                  </a:cubicBezTo>
                  <a:lnTo>
                    <a:pt x="0" y="20125"/>
                  </a:lnTo>
                  <a:cubicBezTo>
                    <a:pt x="0" y="20949"/>
                    <a:pt x="645" y="21600"/>
                    <a:pt x="1469" y="21600"/>
                  </a:cubicBezTo>
                  <a:cubicBezTo>
                    <a:pt x="1814" y="21600"/>
                    <a:pt x="2172" y="21426"/>
                    <a:pt x="2466" y="21121"/>
                  </a:cubicBezTo>
                  <a:cubicBezTo>
                    <a:pt x="3778" y="19744"/>
                    <a:pt x="5403" y="18063"/>
                    <a:pt x="5996" y="17446"/>
                  </a:cubicBezTo>
                  <a:lnTo>
                    <a:pt x="8928" y="20563"/>
                  </a:lnTo>
                  <a:cubicBezTo>
                    <a:pt x="8928" y="20563"/>
                    <a:pt x="8934" y="20563"/>
                    <a:pt x="8934" y="20568"/>
                  </a:cubicBezTo>
                  <a:cubicBezTo>
                    <a:pt x="9579" y="21220"/>
                    <a:pt x="10471" y="21600"/>
                    <a:pt x="11393" y="21600"/>
                  </a:cubicBezTo>
                  <a:lnTo>
                    <a:pt x="19883" y="21600"/>
                  </a:lnTo>
                  <a:cubicBezTo>
                    <a:pt x="20955" y="21600"/>
                    <a:pt x="21600" y="20707"/>
                    <a:pt x="21600" y="19849"/>
                  </a:cubicBezTo>
                  <a:cubicBezTo>
                    <a:pt x="21600" y="19388"/>
                    <a:pt x="21403" y="18955"/>
                    <a:pt x="21052" y="18622"/>
                  </a:cubicBezTo>
                  <a:cubicBezTo>
                    <a:pt x="21041" y="18610"/>
                    <a:pt x="21024" y="18599"/>
                    <a:pt x="21007" y="18588"/>
                  </a:cubicBezTo>
                  <a:lnTo>
                    <a:pt x="19262" y="17470"/>
                  </a:lnTo>
                  <a:cubicBezTo>
                    <a:pt x="19209" y="17435"/>
                    <a:pt x="19151" y="17417"/>
                    <a:pt x="19092" y="17417"/>
                  </a:cubicBezTo>
                  <a:cubicBezTo>
                    <a:pt x="18988" y="17417"/>
                    <a:pt x="18886" y="17470"/>
                    <a:pt x="18823" y="17562"/>
                  </a:cubicBezTo>
                  <a:cubicBezTo>
                    <a:pt x="18731" y="17712"/>
                    <a:pt x="18771" y="17907"/>
                    <a:pt x="18921" y="17999"/>
                  </a:cubicBezTo>
                  <a:lnTo>
                    <a:pt x="20637" y="19105"/>
                  </a:lnTo>
                  <a:cubicBezTo>
                    <a:pt x="20850" y="19313"/>
                    <a:pt x="20966" y="19572"/>
                    <a:pt x="20966" y="19849"/>
                  </a:cubicBezTo>
                  <a:cubicBezTo>
                    <a:pt x="20966" y="20390"/>
                    <a:pt x="20586" y="20966"/>
                    <a:pt x="19883" y="20966"/>
                  </a:cubicBezTo>
                  <a:lnTo>
                    <a:pt x="11393" y="20966"/>
                  </a:lnTo>
                  <a:cubicBezTo>
                    <a:pt x="10656" y="20966"/>
                    <a:pt x="9907" y="20649"/>
                    <a:pt x="9383" y="20125"/>
                  </a:cubicBezTo>
                  <a:lnTo>
                    <a:pt x="6439" y="16998"/>
                  </a:lnTo>
                  <a:lnTo>
                    <a:pt x="9861" y="13564"/>
                  </a:lnTo>
                  <a:cubicBezTo>
                    <a:pt x="9982" y="13443"/>
                    <a:pt x="9982" y="13242"/>
                    <a:pt x="9861" y="13116"/>
                  </a:cubicBezTo>
                  <a:cubicBezTo>
                    <a:pt x="9798" y="13055"/>
                    <a:pt x="9718" y="13025"/>
                    <a:pt x="9637" y="13025"/>
                  </a:cubicBezTo>
                  <a:cubicBezTo>
                    <a:pt x="9555" y="13025"/>
                    <a:pt x="9473" y="13057"/>
                    <a:pt x="9412" y="13121"/>
                  </a:cubicBezTo>
                  <a:lnTo>
                    <a:pt x="6002" y="16543"/>
                  </a:lnTo>
                  <a:lnTo>
                    <a:pt x="4309" y="14843"/>
                  </a:lnTo>
                  <a:cubicBezTo>
                    <a:pt x="4245" y="14779"/>
                    <a:pt x="4162" y="14747"/>
                    <a:pt x="4078" y="14747"/>
                  </a:cubicBezTo>
                  <a:cubicBezTo>
                    <a:pt x="3999" y="14747"/>
                    <a:pt x="3918" y="14778"/>
                    <a:pt x="3859" y="14837"/>
                  </a:cubicBezTo>
                  <a:cubicBezTo>
                    <a:pt x="3732" y="14964"/>
                    <a:pt x="3732" y="15166"/>
                    <a:pt x="3859" y="15287"/>
                  </a:cubicBezTo>
                  <a:lnTo>
                    <a:pt x="5559" y="16991"/>
                  </a:lnTo>
                  <a:cubicBezTo>
                    <a:pt x="4977" y="17596"/>
                    <a:pt x="3335" y="19296"/>
                    <a:pt x="2011" y="20684"/>
                  </a:cubicBezTo>
                  <a:cubicBezTo>
                    <a:pt x="1837" y="20862"/>
                    <a:pt x="1642" y="20966"/>
                    <a:pt x="1469" y="20966"/>
                  </a:cubicBezTo>
                  <a:cubicBezTo>
                    <a:pt x="1060" y="20966"/>
                    <a:pt x="627" y="20666"/>
                    <a:pt x="627" y="20125"/>
                  </a:cubicBezTo>
                  <a:lnTo>
                    <a:pt x="627" y="12321"/>
                  </a:lnTo>
                  <a:cubicBezTo>
                    <a:pt x="627" y="12234"/>
                    <a:pt x="634" y="12148"/>
                    <a:pt x="645" y="12061"/>
                  </a:cubicBezTo>
                  <a:lnTo>
                    <a:pt x="2143" y="13564"/>
                  </a:lnTo>
                  <a:cubicBezTo>
                    <a:pt x="2204" y="13627"/>
                    <a:pt x="2284" y="13660"/>
                    <a:pt x="2365" y="13660"/>
                  </a:cubicBezTo>
                  <a:cubicBezTo>
                    <a:pt x="2447" y="13660"/>
                    <a:pt x="2529" y="13627"/>
                    <a:pt x="2592" y="13564"/>
                  </a:cubicBezTo>
                  <a:cubicBezTo>
                    <a:pt x="2713" y="13443"/>
                    <a:pt x="2713" y="13242"/>
                    <a:pt x="2592" y="13121"/>
                  </a:cubicBezTo>
                  <a:lnTo>
                    <a:pt x="853" y="11369"/>
                  </a:lnTo>
                  <a:cubicBezTo>
                    <a:pt x="956" y="11145"/>
                    <a:pt x="1100" y="10944"/>
                    <a:pt x="1273" y="10771"/>
                  </a:cubicBezTo>
                  <a:lnTo>
                    <a:pt x="5875" y="6146"/>
                  </a:lnTo>
                  <a:lnTo>
                    <a:pt x="11249" y="11710"/>
                  </a:lnTo>
                  <a:cubicBezTo>
                    <a:pt x="11249" y="11710"/>
                    <a:pt x="11249" y="11716"/>
                    <a:pt x="11255" y="11716"/>
                  </a:cubicBezTo>
                  <a:cubicBezTo>
                    <a:pt x="11255" y="11721"/>
                    <a:pt x="11261" y="11721"/>
                    <a:pt x="11261" y="11721"/>
                  </a:cubicBezTo>
                  <a:lnTo>
                    <a:pt x="15264" y="15569"/>
                  </a:lnTo>
                  <a:lnTo>
                    <a:pt x="11906" y="18978"/>
                  </a:lnTo>
                  <a:cubicBezTo>
                    <a:pt x="11785" y="19099"/>
                    <a:pt x="11785" y="19301"/>
                    <a:pt x="11911" y="19422"/>
                  </a:cubicBezTo>
                  <a:cubicBezTo>
                    <a:pt x="11974" y="19485"/>
                    <a:pt x="12054" y="19515"/>
                    <a:pt x="12133" y="19515"/>
                  </a:cubicBezTo>
                  <a:cubicBezTo>
                    <a:pt x="12215" y="19515"/>
                    <a:pt x="12297" y="19483"/>
                    <a:pt x="12361" y="19422"/>
                  </a:cubicBezTo>
                  <a:lnTo>
                    <a:pt x="15759" y="15967"/>
                  </a:lnTo>
                  <a:lnTo>
                    <a:pt x="17856" y="17314"/>
                  </a:lnTo>
                  <a:cubicBezTo>
                    <a:pt x="17910" y="17349"/>
                    <a:pt x="17970" y="17365"/>
                    <a:pt x="18028" y="17365"/>
                  </a:cubicBezTo>
                  <a:cubicBezTo>
                    <a:pt x="18133" y="17365"/>
                    <a:pt x="18235" y="17314"/>
                    <a:pt x="18294" y="17222"/>
                  </a:cubicBezTo>
                  <a:cubicBezTo>
                    <a:pt x="18386" y="17072"/>
                    <a:pt x="18346" y="16877"/>
                    <a:pt x="18201" y="16785"/>
                  </a:cubicBezTo>
                  <a:lnTo>
                    <a:pt x="15909" y="15309"/>
                  </a:lnTo>
                  <a:lnTo>
                    <a:pt x="11797" y="11358"/>
                  </a:lnTo>
                  <a:lnTo>
                    <a:pt x="11797" y="1998"/>
                  </a:lnTo>
                  <a:cubicBezTo>
                    <a:pt x="11797" y="893"/>
                    <a:pt x="10903" y="0"/>
                    <a:pt x="9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3" name="Google Shape;1966;p34"/>
          <p:cNvGrpSpPr/>
          <p:nvPr/>
        </p:nvGrpSpPr>
        <p:grpSpPr>
          <a:xfrm>
            <a:off x="6315554" y="4098133"/>
            <a:ext cx="428601" cy="428601"/>
            <a:chOff x="0" y="0"/>
            <a:chExt cx="428600" cy="428600"/>
          </a:xfrm>
        </p:grpSpPr>
        <p:sp>
          <p:nvSpPr>
            <p:cNvPr id="2425" name="Google Shape;1967;p34"/>
            <p:cNvSpPr/>
            <p:nvPr/>
          </p:nvSpPr>
          <p:spPr>
            <a:xfrm>
              <a:off x="210521" y="6249"/>
              <a:ext cx="163905" cy="204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9930" y="0"/>
                  </a:moveTo>
                  <a:cubicBezTo>
                    <a:pt x="9324" y="0"/>
                    <a:pt x="8721" y="58"/>
                    <a:pt x="8129" y="185"/>
                  </a:cubicBezTo>
                  <a:cubicBezTo>
                    <a:pt x="5795" y="679"/>
                    <a:pt x="4050" y="2238"/>
                    <a:pt x="2769" y="4933"/>
                  </a:cubicBezTo>
                  <a:cubicBezTo>
                    <a:pt x="873" y="8954"/>
                    <a:pt x="89" y="15671"/>
                    <a:pt x="0" y="19682"/>
                  </a:cubicBezTo>
                  <a:cubicBezTo>
                    <a:pt x="-16" y="20430"/>
                    <a:pt x="363" y="21119"/>
                    <a:pt x="965" y="21600"/>
                  </a:cubicBezTo>
                  <a:lnTo>
                    <a:pt x="6743" y="16976"/>
                  </a:lnTo>
                  <a:cubicBezTo>
                    <a:pt x="6954" y="14498"/>
                    <a:pt x="7872" y="7142"/>
                    <a:pt x="9963" y="5306"/>
                  </a:cubicBezTo>
                  <a:cubicBezTo>
                    <a:pt x="11454" y="5332"/>
                    <a:pt x="14358" y="6793"/>
                    <a:pt x="16903" y="8822"/>
                  </a:cubicBezTo>
                  <a:lnTo>
                    <a:pt x="21584" y="5065"/>
                  </a:lnTo>
                  <a:cubicBezTo>
                    <a:pt x="19991" y="3786"/>
                    <a:pt x="14842" y="0"/>
                    <a:pt x="993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68;p34"/>
            <p:cNvSpPr/>
            <p:nvPr/>
          </p:nvSpPr>
          <p:spPr>
            <a:xfrm>
              <a:off x="217850" y="54174"/>
              <a:ext cx="204505" cy="163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8" h="21600" fill="norm" stroke="1" extrusionOk="0">
                  <a:moveTo>
                    <a:pt x="15824" y="0"/>
                  </a:moveTo>
                  <a:cubicBezTo>
                    <a:pt x="13836" y="0"/>
                    <a:pt x="12231" y="2092"/>
                    <a:pt x="12231" y="4685"/>
                  </a:cubicBezTo>
                  <a:cubicBezTo>
                    <a:pt x="13293" y="6056"/>
                    <a:pt x="14265" y="7637"/>
                    <a:pt x="14945" y="9248"/>
                  </a:cubicBezTo>
                  <a:cubicBezTo>
                    <a:pt x="15511" y="10602"/>
                    <a:pt x="15592" y="11357"/>
                    <a:pt x="15592" y="11627"/>
                  </a:cubicBezTo>
                  <a:cubicBezTo>
                    <a:pt x="13848" y="13706"/>
                    <a:pt x="6850" y="14625"/>
                    <a:pt x="4434" y="14852"/>
                  </a:cubicBezTo>
                  <a:lnTo>
                    <a:pt x="0" y="20618"/>
                  </a:lnTo>
                  <a:cubicBezTo>
                    <a:pt x="462" y="21224"/>
                    <a:pt x="1107" y="21600"/>
                    <a:pt x="1807" y="21600"/>
                  </a:cubicBezTo>
                  <a:cubicBezTo>
                    <a:pt x="1819" y="21600"/>
                    <a:pt x="1834" y="21600"/>
                    <a:pt x="1847" y="21600"/>
                  </a:cubicBezTo>
                  <a:cubicBezTo>
                    <a:pt x="4838" y="21524"/>
                    <a:pt x="11746" y="20905"/>
                    <a:pt x="15938" y="18826"/>
                  </a:cubicBezTo>
                  <a:cubicBezTo>
                    <a:pt x="18525" y="17548"/>
                    <a:pt x="20016" y="15801"/>
                    <a:pt x="20491" y="13465"/>
                  </a:cubicBezTo>
                  <a:cubicBezTo>
                    <a:pt x="21600" y="8072"/>
                    <a:pt x="17199" y="1792"/>
                    <a:pt x="1582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69;p34"/>
            <p:cNvSpPr/>
            <p:nvPr/>
          </p:nvSpPr>
          <p:spPr>
            <a:xfrm>
              <a:off x="73950" y="181024"/>
              <a:ext cx="224426" cy="21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1267" y="0"/>
                  </a:moveTo>
                  <a:lnTo>
                    <a:pt x="0" y="11036"/>
                  </a:lnTo>
                  <a:lnTo>
                    <a:pt x="0" y="21600"/>
                  </a:lnTo>
                  <a:lnTo>
                    <a:pt x="8674" y="21600"/>
                  </a:lnTo>
                  <a:lnTo>
                    <a:pt x="20624" y="5613"/>
                  </a:lnTo>
                  <a:cubicBezTo>
                    <a:pt x="21600" y="4381"/>
                    <a:pt x="21536" y="2537"/>
                    <a:pt x="20472" y="1387"/>
                  </a:cubicBezTo>
                  <a:lnTo>
                    <a:pt x="1919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70;p34"/>
            <p:cNvSpPr/>
            <p:nvPr/>
          </p:nvSpPr>
          <p:spPr>
            <a:xfrm>
              <a:off x="6307" y="130199"/>
              <a:ext cx="269719" cy="29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9" h="21600" fill="norm" stroke="1" extrusionOk="0">
                  <a:moveTo>
                    <a:pt x="15856" y="0"/>
                  </a:moveTo>
                  <a:cubicBezTo>
                    <a:pt x="15318" y="0"/>
                    <a:pt x="14779" y="179"/>
                    <a:pt x="14342" y="540"/>
                  </a:cubicBezTo>
                  <a:lnTo>
                    <a:pt x="2378" y="9845"/>
                  </a:lnTo>
                  <a:cubicBezTo>
                    <a:pt x="-871" y="12626"/>
                    <a:pt x="-713" y="17333"/>
                    <a:pt x="2378" y="19938"/>
                  </a:cubicBezTo>
                  <a:cubicBezTo>
                    <a:pt x="3700" y="21053"/>
                    <a:pt x="5337" y="21600"/>
                    <a:pt x="6968" y="21600"/>
                  </a:cubicBezTo>
                  <a:cubicBezTo>
                    <a:pt x="8907" y="21600"/>
                    <a:pt x="10838" y="20827"/>
                    <a:pt x="12217" y="19311"/>
                  </a:cubicBezTo>
                  <a:cubicBezTo>
                    <a:pt x="9493" y="16701"/>
                    <a:pt x="9493" y="12465"/>
                    <a:pt x="12217" y="9845"/>
                  </a:cubicBezTo>
                  <a:lnTo>
                    <a:pt x="16986" y="5256"/>
                  </a:lnTo>
                  <a:cubicBezTo>
                    <a:pt x="17980" y="4300"/>
                    <a:pt x="19323" y="3759"/>
                    <a:pt x="20729" y="3759"/>
                  </a:cubicBezTo>
                  <a:lnTo>
                    <a:pt x="19630" y="2712"/>
                  </a:lnTo>
                  <a:lnTo>
                    <a:pt x="17505" y="658"/>
                  </a:lnTo>
                  <a:cubicBezTo>
                    <a:pt x="17052" y="222"/>
                    <a:pt x="16454" y="0"/>
                    <a:pt x="15856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71;p34"/>
            <p:cNvSpPr/>
            <p:nvPr/>
          </p:nvSpPr>
          <p:spPr>
            <a:xfrm>
              <a:off x="0" y="0"/>
              <a:ext cx="428601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61" y="3180"/>
                  </a:moveTo>
                  <a:cubicBezTo>
                    <a:pt x="15741" y="3450"/>
                    <a:pt x="18080" y="5680"/>
                    <a:pt x="18415" y="7039"/>
                  </a:cubicBezTo>
                  <a:cubicBezTo>
                    <a:pt x="17665" y="7534"/>
                    <a:pt x="15477" y="7902"/>
                    <a:pt x="13535" y="8063"/>
                  </a:cubicBezTo>
                  <a:cubicBezTo>
                    <a:pt x="13692" y="6123"/>
                    <a:pt x="14066" y="3928"/>
                    <a:pt x="14561" y="3180"/>
                  </a:cubicBezTo>
                  <a:close/>
                  <a:moveTo>
                    <a:pt x="14411" y="0"/>
                  </a:moveTo>
                  <a:cubicBezTo>
                    <a:pt x="12740" y="0"/>
                    <a:pt x="11831" y="1221"/>
                    <a:pt x="11289" y="2793"/>
                  </a:cubicBezTo>
                  <a:cubicBezTo>
                    <a:pt x="11232" y="2955"/>
                    <a:pt x="11318" y="3140"/>
                    <a:pt x="11485" y="3196"/>
                  </a:cubicBezTo>
                  <a:cubicBezTo>
                    <a:pt x="11519" y="3209"/>
                    <a:pt x="11553" y="3214"/>
                    <a:pt x="11587" y="3214"/>
                  </a:cubicBezTo>
                  <a:cubicBezTo>
                    <a:pt x="11720" y="3214"/>
                    <a:pt x="11842" y="3130"/>
                    <a:pt x="11889" y="3001"/>
                  </a:cubicBezTo>
                  <a:cubicBezTo>
                    <a:pt x="12337" y="1700"/>
                    <a:pt x="13040" y="627"/>
                    <a:pt x="14411" y="627"/>
                  </a:cubicBezTo>
                  <a:cubicBezTo>
                    <a:pt x="16180" y="627"/>
                    <a:pt x="18097" y="2408"/>
                    <a:pt x="18644" y="2955"/>
                  </a:cubicBezTo>
                  <a:cubicBezTo>
                    <a:pt x="19192" y="3503"/>
                    <a:pt x="20966" y="5420"/>
                    <a:pt x="20966" y="7188"/>
                  </a:cubicBezTo>
                  <a:cubicBezTo>
                    <a:pt x="20966" y="8478"/>
                    <a:pt x="20033" y="9170"/>
                    <a:pt x="18818" y="9636"/>
                  </a:cubicBezTo>
                  <a:cubicBezTo>
                    <a:pt x="17959" y="9958"/>
                    <a:pt x="16749" y="10229"/>
                    <a:pt x="15293" y="10413"/>
                  </a:cubicBezTo>
                  <a:cubicBezTo>
                    <a:pt x="15212" y="10103"/>
                    <a:pt x="15045" y="9815"/>
                    <a:pt x="14814" y="9579"/>
                  </a:cubicBezTo>
                  <a:lnTo>
                    <a:pt x="13898" y="8668"/>
                  </a:lnTo>
                  <a:cubicBezTo>
                    <a:pt x="15309" y="8536"/>
                    <a:pt x="18120" y="8184"/>
                    <a:pt x="18967" y="7413"/>
                  </a:cubicBezTo>
                  <a:cubicBezTo>
                    <a:pt x="19036" y="7349"/>
                    <a:pt x="19071" y="7263"/>
                    <a:pt x="19071" y="7171"/>
                  </a:cubicBezTo>
                  <a:cubicBezTo>
                    <a:pt x="19042" y="5673"/>
                    <a:pt x="15909" y="2558"/>
                    <a:pt x="14429" y="2529"/>
                  </a:cubicBezTo>
                  <a:cubicBezTo>
                    <a:pt x="14330" y="2529"/>
                    <a:pt x="14250" y="2563"/>
                    <a:pt x="14187" y="2632"/>
                  </a:cubicBezTo>
                  <a:cubicBezTo>
                    <a:pt x="13414" y="3479"/>
                    <a:pt x="13063" y="6290"/>
                    <a:pt x="12931" y="7701"/>
                  </a:cubicBezTo>
                  <a:lnTo>
                    <a:pt x="12021" y="6785"/>
                  </a:lnTo>
                  <a:cubicBezTo>
                    <a:pt x="11785" y="6554"/>
                    <a:pt x="11497" y="6388"/>
                    <a:pt x="11186" y="6307"/>
                  </a:cubicBezTo>
                  <a:cubicBezTo>
                    <a:pt x="11284" y="5523"/>
                    <a:pt x="11410" y="4809"/>
                    <a:pt x="11555" y="4188"/>
                  </a:cubicBezTo>
                  <a:cubicBezTo>
                    <a:pt x="11595" y="4014"/>
                    <a:pt x="11485" y="3841"/>
                    <a:pt x="11318" y="3807"/>
                  </a:cubicBezTo>
                  <a:cubicBezTo>
                    <a:pt x="11293" y="3801"/>
                    <a:pt x="11267" y="3799"/>
                    <a:pt x="11243" y="3799"/>
                  </a:cubicBezTo>
                  <a:cubicBezTo>
                    <a:pt x="11100" y="3799"/>
                    <a:pt x="10973" y="3896"/>
                    <a:pt x="10939" y="4043"/>
                  </a:cubicBezTo>
                  <a:cubicBezTo>
                    <a:pt x="10789" y="4699"/>
                    <a:pt x="10656" y="5443"/>
                    <a:pt x="10552" y="6255"/>
                  </a:cubicBezTo>
                  <a:cubicBezTo>
                    <a:pt x="10173" y="6290"/>
                    <a:pt x="9815" y="6439"/>
                    <a:pt x="9521" y="6688"/>
                  </a:cubicBezTo>
                  <a:lnTo>
                    <a:pt x="1676" y="13029"/>
                  </a:lnTo>
                  <a:cubicBezTo>
                    <a:pt x="1676" y="13029"/>
                    <a:pt x="1671" y="13035"/>
                    <a:pt x="1664" y="13035"/>
                  </a:cubicBezTo>
                  <a:cubicBezTo>
                    <a:pt x="593" y="13990"/>
                    <a:pt x="0" y="15356"/>
                    <a:pt x="0" y="16709"/>
                  </a:cubicBezTo>
                  <a:cubicBezTo>
                    <a:pt x="0" y="19417"/>
                    <a:pt x="2195" y="21600"/>
                    <a:pt x="4885" y="21600"/>
                  </a:cubicBezTo>
                  <a:cubicBezTo>
                    <a:pt x="6296" y="21600"/>
                    <a:pt x="7638" y="20989"/>
                    <a:pt x="8565" y="19929"/>
                  </a:cubicBezTo>
                  <a:cubicBezTo>
                    <a:pt x="8565" y="19929"/>
                    <a:pt x="8571" y="19923"/>
                    <a:pt x="8571" y="19923"/>
                  </a:cubicBezTo>
                  <a:lnTo>
                    <a:pt x="9158" y="19197"/>
                  </a:lnTo>
                  <a:cubicBezTo>
                    <a:pt x="9268" y="19059"/>
                    <a:pt x="9244" y="18857"/>
                    <a:pt x="9112" y="18749"/>
                  </a:cubicBezTo>
                  <a:cubicBezTo>
                    <a:pt x="9054" y="18702"/>
                    <a:pt x="8984" y="18680"/>
                    <a:pt x="8916" y="18680"/>
                  </a:cubicBezTo>
                  <a:cubicBezTo>
                    <a:pt x="8823" y="18680"/>
                    <a:pt x="8731" y="18721"/>
                    <a:pt x="8668" y="18800"/>
                  </a:cubicBezTo>
                  <a:lnTo>
                    <a:pt x="8087" y="19520"/>
                  </a:lnTo>
                  <a:cubicBezTo>
                    <a:pt x="7248" y="20475"/>
                    <a:pt x="6070" y="20965"/>
                    <a:pt x="4886" y="20965"/>
                  </a:cubicBezTo>
                  <a:cubicBezTo>
                    <a:pt x="3892" y="20965"/>
                    <a:pt x="2893" y="20619"/>
                    <a:pt x="2085" y="19912"/>
                  </a:cubicBezTo>
                  <a:cubicBezTo>
                    <a:pt x="224" y="18281"/>
                    <a:pt x="74" y="15298"/>
                    <a:pt x="2079" y="13513"/>
                  </a:cubicBezTo>
                  <a:lnTo>
                    <a:pt x="9924" y="7176"/>
                  </a:lnTo>
                  <a:cubicBezTo>
                    <a:pt x="9924" y="7171"/>
                    <a:pt x="9924" y="7171"/>
                    <a:pt x="9931" y="7171"/>
                  </a:cubicBezTo>
                  <a:cubicBezTo>
                    <a:pt x="10156" y="6979"/>
                    <a:pt x="10437" y="6880"/>
                    <a:pt x="10718" y="6880"/>
                  </a:cubicBezTo>
                  <a:cubicBezTo>
                    <a:pt x="11026" y="6880"/>
                    <a:pt x="11334" y="6996"/>
                    <a:pt x="11571" y="7234"/>
                  </a:cubicBezTo>
                  <a:lnTo>
                    <a:pt x="14366" y="10028"/>
                  </a:lnTo>
                  <a:cubicBezTo>
                    <a:pt x="14820" y="10483"/>
                    <a:pt x="14832" y="11197"/>
                    <a:pt x="14429" y="11669"/>
                  </a:cubicBezTo>
                  <a:cubicBezTo>
                    <a:pt x="14429" y="11676"/>
                    <a:pt x="14429" y="11676"/>
                    <a:pt x="14422" y="11676"/>
                  </a:cubicBezTo>
                  <a:lnTo>
                    <a:pt x="9463" y="17815"/>
                  </a:lnTo>
                  <a:cubicBezTo>
                    <a:pt x="9354" y="17948"/>
                    <a:pt x="9371" y="18149"/>
                    <a:pt x="9510" y="18259"/>
                  </a:cubicBezTo>
                  <a:cubicBezTo>
                    <a:pt x="9569" y="18305"/>
                    <a:pt x="9638" y="18328"/>
                    <a:pt x="9708" y="18328"/>
                  </a:cubicBezTo>
                  <a:cubicBezTo>
                    <a:pt x="9800" y="18328"/>
                    <a:pt x="9890" y="18288"/>
                    <a:pt x="9953" y="18212"/>
                  </a:cubicBezTo>
                  <a:lnTo>
                    <a:pt x="14912" y="12079"/>
                  </a:lnTo>
                  <a:cubicBezTo>
                    <a:pt x="15161" y="11785"/>
                    <a:pt x="15309" y="11427"/>
                    <a:pt x="15345" y="11047"/>
                  </a:cubicBezTo>
                  <a:cubicBezTo>
                    <a:pt x="16877" y="10852"/>
                    <a:pt x="18120" y="10574"/>
                    <a:pt x="19042" y="10224"/>
                  </a:cubicBezTo>
                  <a:cubicBezTo>
                    <a:pt x="20516" y="9665"/>
                    <a:pt x="21600" y="8760"/>
                    <a:pt x="21600" y="7188"/>
                  </a:cubicBezTo>
                  <a:cubicBezTo>
                    <a:pt x="21600" y="5230"/>
                    <a:pt x="19849" y="3261"/>
                    <a:pt x="19094" y="2506"/>
                  </a:cubicBezTo>
                  <a:cubicBezTo>
                    <a:pt x="18334" y="1751"/>
                    <a:pt x="16370" y="0"/>
                    <a:pt x="144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72;p34"/>
            <p:cNvSpPr/>
            <p:nvPr/>
          </p:nvSpPr>
          <p:spPr>
            <a:xfrm>
              <a:off x="172724" y="172375"/>
              <a:ext cx="19601" cy="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13864" y="0"/>
                  </a:moveTo>
                  <a:cubicBezTo>
                    <a:pt x="12202" y="0"/>
                    <a:pt x="10540" y="661"/>
                    <a:pt x="9216" y="1984"/>
                  </a:cubicBezTo>
                  <a:lnTo>
                    <a:pt x="1869" y="9808"/>
                  </a:lnTo>
                  <a:cubicBezTo>
                    <a:pt x="-623" y="12563"/>
                    <a:pt x="-623" y="16861"/>
                    <a:pt x="1869" y="19616"/>
                  </a:cubicBezTo>
                  <a:cubicBezTo>
                    <a:pt x="3167" y="20939"/>
                    <a:pt x="4829" y="21600"/>
                    <a:pt x="6490" y="21600"/>
                  </a:cubicBezTo>
                  <a:cubicBezTo>
                    <a:pt x="8152" y="21600"/>
                    <a:pt x="9814" y="20939"/>
                    <a:pt x="11112" y="19616"/>
                  </a:cubicBezTo>
                  <a:lnTo>
                    <a:pt x="18485" y="11819"/>
                  </a:lnTo>
                  <a:cubicBezTo>
                    <a:pt x="20977" y="9037"/>
                    <a:pt x="20977" y="4629"/>
                    <a:pt x="18485" y="1984"/>
                  </a:cubicBezTo>
                  <a:cubicBezTo>
                    <a:pt x="17187" y="661"/>
                    <a:pt x="15525" y="0"/>
                    <a:pt x="13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73;p34"/>
            <p:cNvSpPr/>
            <p:nvPr/>
          </p:nvSpPr>
          <p:spPr>
            <a:xfrm>
              <a:off x="236599" y="236274"/>
              <a:ext cx="19601" cy="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13864" y="0"/>
                  </a:moveTo>
                  <a:cubicBezTo>
                    <a:pt x="12202" y="0"/>
                    <a:pt x="10540" y="661"/>
                    <a:pt x="9242" y="1984"/>
                  </a:cubicBezTo>
                  <a:lnTo>
                    <a:pt x="1869" y="9781"/>
                  </a:lnTo>
                  <a:cubicBezTo>
                    <a:pt x="-623" y="12563"/>
                    <a:pt x="-623" y="16834"/>
                    <a:pt x="1869" y="19616"/>
                  </a:cubicBezTo>
                  <a:cubicBezTo>
                    <a:pt x="3115" y="20939"/>
                    <a:pt x="4777" y="21600"/>
                    <a:pt x="6464" y="21600"/>
                  </a:cubicBezTo>
                  <a:cubicBezTo>
                    <a:pt x="8152" y="21600"/>
                    <a:pt x="9839" y="20939"/>
                    <a:pt x="11138" y="19616"/>
                  </a:cubicBezTo>
                  <a:lnTo>
                    <a:pt x="18485" y="11792"/>
                  </a:lnTo>
                  <a:cubicBezTo>
                    <a:pt x="20977" y="9037"/>
                    <a:pt x="20977" y="4629"/>
                    <a:pt x="18485" y="1984"/>
                  </a:cubicBezTo>
                  <a:cubicBezTo>
                    <a:pt x="17187" y="661"/>
                    <a:pt x="15525" y="0"/>
                    <a:pt x="13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74;p34"/>
            <p:cNvSpPr/>
            <p:nvPr/>
          </p:nvSpPr>
          <p:spPr>
            <a:xfrm>
              <a:off x="195038" y="201474"/>
              <a:ext cx="32076" cy="3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2" h="21600" fill="norm" stroke="1" extrusionOk="0">
                  <a:moveTo>
                    <a:pt x="4136" y="0"/>
                  </a:moveTo>
                  <a:cubicBezTo>
                    <a:pt x="1958" y="0"/>
                    <a:pt x="186" y="1650"/>
                    <a:pt x="40" y="3940"/>
                  </a:cubicBezTo>
                  <a:cubicBezTo>
                    <a:pt x="-610" y="13485"/>
                    <a:pt x="6785" y="21600"/>
                    <a:pt x="15935" y="21600"/>
                  </a:cubicBezTo>
                  <a:cubicBezTo>
                    <a:pt x="16309" y="21600"/>
                    <a:pt x="16683" y="21583"/>
                    <a:pt x="17057" y="21566"/>
                  </a:cubicBezTo>
                  <a:cubicBezTo>
                    <a:pt x="19348" y="21415"/>
                    <a:pt x="20990" y="19327"/>
                    <a:pt x="20844" y="17021"/>
                  </a:cubicBezTo>
                  <a:cubicBezTo>
                    <a:pt x="20697" y="14798"/>
                    <a:pt x="18910" y="13081"/>
                    <a:pt x="16797" y="13081"/>
                  </a:cubicBezTo>
                  <a:cubicBezTo>
                    <a:pt x="16716" y="13081"/>
                    <a:pt x="16618" y="13098"/>
                    <a:pt x="16537" y="13098"/>
                  </a:cubicBezTo>
                  <a:cubicBezTo>
                    <a:pt x="16358" y="13115"/>
                    <a:pt x="16195" y="13115"/>
                    <a:pt x="16017" y="13115"/>
                  </a:cubicBezTo>
                  <a:cubicBezTo>
                    <a:pt x="11498" y="13115"/>
                    <a:pt x="7858" y="9226"/>
                    <a:pt x="8215" y="4478"/>
                  </a:cubicBezTo>
                  <a:cubicBezTo>
                    <a:pt x="8362" y="2172"/>
                    <a:pt x="6655" y="168"/>
                    <a:pt x="4428" y="17"/>
                  </a:cubicBezTo>
                  <a:cubicBezTo>
                    <a:pt x="4331" y="0"/>
                    <a:pt x="4233" y="0"/>
                    <a:pt x="41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2" name="Google Shape;1975;p34"/>
          <p:cNvGrpSpPr/>
          <p:nvPr/>
        </p:nvGrpSpPr>
        <p:grpSpPr>
          <a:xfrm>
            <a:off x="7027761" y="4098132"/>
            <a:ext cx="428576" cy="428601"/>
            <a:chOff x="24" y="24"/>
            <a:chExt cx="428575" cy="428600"/>
          </a:xfrm>
        </p:grpSpPr>
        <p:sp>
          <p:nvSpPr>
            <p:cNvPr id="2434" name="Google Shape;1976;p34"/>
            <p:cNvSpPr/>
            <p:nvPr/>
          </p:nvSpPr>
          <p:spPr>
            <a:xfrm>
              <a:off x="152024" y="103799"/>
              <a:ext cx="199327" cy="14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39" y="0"/>
                  </a:moveTo>
                  <a:lnTo>
                    <a:pt x="0" y="63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2120"/>
                  </a:lnTo>
                  <a:cubicBezTo>
                    <a:pt x="20248" y="7387"/>
                    <a:pt x="18094" y="3255"/>
                    <a:pt x="1539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77;p34"/>
            <p:cNvSpPr/>
            <p:nvPr/>
          </p:nvSpPr>
          <p:spPr>
            <a:xfrm>
              <a:off x="15449" y="103799"/>
              <a:ext cx="184926" cy="11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cubicBezTo>
                    <a:pt x="3951" y="4476"/>
                    <a:pt x="1361" y="10396"/>
                    <a:pt x="0" y="17164"/>
                  </a:cubicBezTo>
                  <a:lnTo>
                    <a:pt x="1787" y="21600"/>
                  </a:lnTo>
                  <a:lnTo>
                    <a:pt x="11079" y="21600"/>
                  </a:lnTo>
                  <a:lnTo>
                    <a:pt x="15953" y="10766"/>
                  </a:lnTo>
                  <a:cubicBezTo>
                    <a:pt x="17380" y="6665"/>
                    <a:pt x="19302" y="2992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78;p34"/>
            <p:cNvSpPr/>
            <p:nvPr/>
          </p:nvSpPr>
          <p:spPr>
            <a:xfrm>
              <a:off x="158875" y="6199"/>
              <a:ext cx="140868" cy="9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7117" y="0"/>
                  </a:moveTo>
                  <a:lnTo>
                    <a:pt x="0" y="12421"/>
                  </a:lnTo>
                  <a:lnTo>
                    <a:pt x="5982" y="21600"/>
                  </a:lnTo>
                  <a:lnTo>
                    <a:pt x="19488" y="21600"/>
                  </a:lnTo>
                  <a:cubicBezTo>
                    <a:pt x="19488" y="21600"/>
                    <a:pt x="19488" y="21600"/>
                    <a:pt x="19474" y="21572"/>
                  </a:cubicBezTo>
                  <a:cubicBezTo>
                    <a:pt x="17214" y="18668"/>
                    <a:pt x="17067" y="13406"/>
                    <a:pt x="19160" y="10191"/>
                  </a:cubicBezTo>
                  <a:cubicBezTo>
                    <a:pt x="21600" y="6424"/>
                    <a:pt x="19885" y="0"/>
                    <a:pt x="1642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79;p34"/>
            <p:cNvSpPr/>
            <p:nvPr/>
          </p:nvSpPr>
          <p:spPr>
            <a:xfrm>
              <a:off x="72904" y="6199"/>
              <a:ext cx="148722" cy="9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fill="norm" stroke="1" extrusionOk="0">
                  <a:moveTo>
                    <a:pt x="3683" y="0"/>
                  </a:moveTo>
                  <a:cubicBezTo>
                    <a:pt x="410" y="0"/>
                    <a:pt x="-1233" y="6424"/>
                    <a:pt x="1085" y="10191"/>
                  </a:cubicBezTo>
                  <a:cubicBezTo>
                    <a:pt x="3088" y="13406"/>
                    <a:pt x="2917" y="18668"/>
                    <a:pt x="770" y="21600"/>
                  </a:cubicBezTo>
                  <a:lnTo>
                    <a:pt x="17457" y="21600"/>
                  </a:lnTo>
                  <a:cubicBezTo>
                    <a:pt x="19600" y="18668"/>
                    <a:pt x="19771" y="13406"/>
                    <a:pt x="17768" y="10191"/>
                  </a:cubicBezTo>
                  <a:cubicBezTo>
                    <a:pt x="15451" y="6424"/>
                    <a:pt x="17094" y="0"/>
                    <a:pt x="2036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80;p34"/>
            <p:cNvSpPr/>
            <p:nvPr/>
          </p:nvSpPr>
          <p:spPr>
            <a:xfrm>
              <a:off x="122300" y="286199"/>
              <a:ext cx="226651" cy="1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104" y="21600"/>
                  </a:lnTo>
                  <a:cubicBezTo>
                    <a:pt x="14781" y="21600"/>
                    <a:pt x="16404" y="20513"/>
                    <a:pt x="17590" y="18538"/>
                  </a:cubicBezTo>
                  <a:cubicBezTo>
                    <a:pt x="19258" y="15741"/>
                    <a:pt x="20618" y="12460"/>
                    <a:pt x="21600" y="8815"/>
                  </a:cubicBezTo>
                  <a:lnTo>
                    <a:pt x="16306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81;p34"/>
            <p:cNvSpPr/>
            <p:nvPr/>
          </p:nvSpPr>
          <p:spPr>
            <a:xfrm>
              <a:off x="27100" y="318550"/>
              <a:ext cx="183200" cy="10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6" y="0"/>
                  </a:moveTo>
                  <a:lnTo>
                    <a:pt x="0" y="6255"/>
                  </a:lnTo>
                  <a:cubicBezTo>
                    <a:pt x="1185" y="10490"/>
                    <a:pt x="2750" y="14320"/>
                    <a:pt x="4622" y="17604"/>
                  </a:cubicBezTo>
                  <a:cubicBezTo>
                    <a:pt x="6078" y="20174"/>
                    <a:pt x="8085" y="21600"/>
                    <a:pt x="10146" y="21600"/>
                  </a:cubicBezTo>
                  <a:lnTo>
                    <a:pt x="21600" y="21600"/>
                  </a:lnTo>
                  <a:cubicBezTo>
                    <a:pt x="20630" y="20315"/>
                    <a:pt x="19619" y="18915"/>
                    <a:pt x="18770" y="17390"/>
                  </a:cubicBezTo>
                  <a:cubicBezTo>
                    <a:pt x="16076" y="12582"/>
                    <a:pt x="14054" y="6640"/>
                    <a:pt x="129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82;p34"/>
            <p:cNvSpPr/>
            <p:nvPr/>
          </p:nvSpPr>
          <p:spPr>
            <a:xfrm>
              <a:off x="122299" y="162324"/>
              <a:ext cx="244026" cy="18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51" y="0"/>
                  </a:moveTo>
                  <a:cubicBezTo>
                    <a:pt x="3773" y="0"/>
                    <a:pt x="3198" y="52"/>
                    <a:pt x="2631" y="130"/>
                  </a:cubicBezTo>
                  <a:lnTo>
                    <a:pt x="0" y="3561"/>
                  </a:lnTo>
                  <a:lnTo>
                    <a:pt x="0" y="16369"/>
                  </a:lnTo>
                  <a:lnTo>
                    <a:pt x="1286" y="18031"/>
                  </a:lnTo>
                  <a:cubicBezTo>
                    <a:pt x="1832" y="17503"/>
                    <a:pt x="2357" y="16908"/>
                    <a:pt x="2852" y="16262"/>
                  </a:cubicBezTo>
                  <a:cubicBezTo>
                    <a:pt x="3268" y="15728"/>
                    <a:pt x="3813" y="15457"/>
                    <a:pt x="4355" y="15457"/>
                  </a:cubicBezTo>
                  <a:cubicBezTo>
                    <a:pt x="4895" y="15457"/>
                    <a:pt x="5435" y="15725"/>
                    <a:pt x="5849" y="16262"/>
                  </a:cubicBezTo>
                  <a:cubicBezTo>
                    <a:pt x="8566" y="19808"/>
                    <a:pt x="12140" y="21600"/>
                    <a:pt x="15729" y="21600"/>
                  </a:cubicBezTo>
                  <a:cubicBezTo>
                    <a:pt x="17190" y="21600"/>
                    <a:pt x="18652" y="21303"/>
                    <a:pt x="20062" y="20708"/>
                  </a:cubicBezTo>
                  <a:cubicBezTo>
                    <a:pt x="21053" y="17794"/>
                    <a:pt x="21600" y="14574"/>
                    <a:pt x="21600" y="11184"/>
                  </a:cubicBezTo>
                  <a:cubicBezTo>
                    <a:pt x="21600" y="8044"/>
                    <a:pt x="21133" y="5064"/>
                    <a:pt x="20274" y="2334"/>
                  </a:cubicBezTo>
                  <a:cubicBezTo>
                    <a:pt x="19181" y="3125"/>
                    <a:pt x="18159" y="4129"/>
                    <a:pt x="17230" y="5341"/>
                  </a:cubicBezTo>
                  <a:cubicBezTo>
                    <a:pt x="16692" y="6039"/>
                    <a:pt x="16055" y="6146"/>
                    <a:pt x="15731" y="6146"/>
                  </a:cubicBezTo>
                  <a:cubicBezTo>
                    <a:pt x="15397" y="6146"/>
                    <a:pt x="14771" y="6039"/>
                    <a:pt x="14233" y="5341"/>
                  </a:cubicBezTo>
                  <a:cubicBezTo>
                    <a:pt x="11593" y="1899"/>
                    <a:pt x="8084" y="0"/>
                    <a:pt x="43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83;p34"/>
            <p:cNvSpPr/>
            <p:nvPr/>
          </p:nvSpPr>
          <p:spPr>
            <a:xfrm>
              <a:off x="6274" y="163450"/>
              <a:ext cx="145752" cy="18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21552" y="0"/>
                  </a:moveTo>
                  <a:cubicBezTo>
                    <a:pt x="16414" y="494"/>
                    <a:pt x="11648" y="2312"/>
                    <a:pt x="7915" y="5245"/>
                  </a:cubicBezTo>
                  <a:cubicBezTo>
                    <a:pt x="7227" y="5785"/>
                    <a:pt x="6321" y="6052"/>
                    <a:pt x="5419" y="6052"/>
                  </a:cubicBezTo>
                  <a:cubicBezTo>
                    <a:pt x="4517" y="6052"/>
                    <a:pt x="3619" y="5788"/>
                    <a:pt x="2928" y="5259"/>
                  </a:cubicBezTo>
                  <a:cubicBezTo>
                    <a:pt x="2928" y="5245"/>
                    <a:pt x="2909" y="5245"/>
                    <a:pt x="2909" y="5245"/>
                  </a:cubicBezTo>
                  <a:cubicBezTo>
                    <a:pt x="2403" y="4847"/>
                    <a:pt x="1878" y="4475"/>
                    <a:pt x="1357" y="4118"/>
                  </a:cubicBezTo>
                  <a:cubicBezTo>
                    <a:pt x="425" y="6453"/>
                    <a:pt x="-48" y="8950"/>
                    <a:pt x="4" y="11526"/>
                  </a:cubicBezTo>
                  <a:cubicBezTo>
                    <a:pt x="89" y="15110"/>
                    <a:pt x="1187" y="18496"/>
                    <a:pt x="3079" y="21507"/>
                  </a:cubicBezTo>
                  <a:cubicBezTo>
                    <a:pt x="3863" y="21571"/>
                    <a:pt x="4647" y="21600"/>
                    <a:pt x="5427" y="21600"/>
                  </a:cubicBezTo>
                  <a:cubicBezTo>
                    <a:pt x="10392" y="21600"/>
                    <a:pt x="15260" y="20369"/>
                    <a:pt x="19304" y="18016"/>
                  </a:cubicBezTo>
                  <a:cubicBezTo>
                    <a:pt x="18510" y="15958"/>
                    <a:pt x="18070" y="13782"/>
                    <a:pt x="18018" y="11526"/>
                  </a:cubicBezTo>
                  <a:cubicBezTo>
                    <a:pt x="17933" y="7356"/>
                    <a:pt x="19219" y="3427"/>
                    <a:pt x="215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84;p34"/>
            <p:cNvSpPr/>
            <p:nvPr/>
          </p:nvSpPr>
          <p:spPr>
            <a:xfrm>
              <a:off x="128405" y="289399"/>
              <a:ext cx="106021" cy="101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13575" y="0"/>
                  </a:moveTo>
                  <a:cubicBezTo>
                    <a:pt x="12211" y="882"/>
                    <a:pt x="11054" y="2127"/>
                    <a:pt x="10200" y="3666"/>
                  </a:cubicBezTo>
                  <a:lnTo>
                    <a:pt x="6345" y="10725"/>
                  </a:lnTo>
                  <a:cubicBezTo>
                    <a:pt x="5304" y="12585"/>
                    <a:pt x="3480" y="13659"/>
                    <a:pt x="1585" y="13680"/>
                  </a:cubicBezTo>
                  <a:cubicBezTo>
                    <a:pt x="913" y="13680"/>
                    <a:pt x="312" y="14145"/>
                    <a:pt x="85" y="14808"/>
                  </a:cubicBezTo>
                  <a:cubicBezTo>
                    <a:pt x="-173" y="15615"/>
                    <a:pt x="176" y="16491"/>
                    <a:pt x="868" y="16881"/>
                  </a:cubicBezTo>
                  <a:cubicBezTo>
                    <a:pt x="6825" y="20125"/>
                    <a:pt x="11721" y="21600"/>
                    <a:pt x="15728" y="21600"/>
                  </a:cubicBezTo>
                  <a:cubicBezTo>
                    <a:pt x="17875" y="21600"/>
                    <a:pt x="19765" y="21178"/>
                    <a:pt x="21427" y="20376"/>
                  </a:cubicBezTo>
                  <a:lnTo>
                    <a:pt x="21427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85;p34"/>
            <p:cNvSpPr/>
            <p:nvPr/>
          </p:nvSpPr>
          <p:spPr>
            <a:xfrm>
              <a:off x="181930" y="281925"/>
              <a:ext cx="89028" cy="10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21600" fill="norm" stroke="1" extrusionOk="0">
                  <a:moveTo>
                    <a:pt x="8582" y="0"/>
                  </a:moveTo>
                  <a:cubicBezTo>
                    <a:pt x="6593" y="0"/>
                    <a:pt x="4642" y="541"/>
                    <a:pt x="2950" y="1571"/>
                  </a:cubicBezTo>
                  <a:cubicBezTo>
                    <a:pt x="-66" y="5053"/>
                    <a:pt x="-834" y="9860"/>
                    <a:pt x="944" y="14062"/>
                  </a:cubicBezTo>
                  <a:cubicBezTo>
                    <a:pt x="2701" y="18212"/>
                    <a:pt x="6755" y="21122"/>
                    <a:pt x="11350" y="21600"/>
                  </a:cubicBezTo>
                  <a:cubicBezTo>
                    <a:pt x="14020" y="20397"/>
                    <a:pt x="16144" y="18359"/>
                    <a:pt x="17798" y="15596"/>
                  </a:cubicBezTo>
                  <a:cubicBezTo>
                    <a:pt x="17798" y="15596"/>
                    <a:pt x="17798" y="15575"/>
                    <a:pt x="17798" y="15575"/>
                  </a:cubicBezTo>
                  <a:cubicBezTo>
                    <a:pt x="20766" y="10627"/>
                    <a:pt x="19036" y="4286"/>
                    <a:pt x="13917" y="1403"/>
                  </a:cubicBezTo>
                  <a:cubicBezTo>
                    <a:pt x="12231" y="452"/>
                    <a:pt x="10393" y="0"/>
                    <a:pt x="858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86;p34"/>
            <p:cNvSpPr/>
            <p:nvPr/>
          </p:nvSpPr>
          <p:spPr>
            <a:xfrm>
              <a:off x="293500" y="152950"/>
              <a:ext cx="128844" cy="10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5373" y="0"/>
                  </a:moveTo>
                  <a:lnTo>
                    <a:pt x="0" y="11787"/>
                  </a:lnTo>
                  <a:lnTo>
                    <a:pt x="2199" y="18950"/>
                  </a:lnTo>
                  <a:lnTo>
                    <a:pt x="8065" y="21600"/>
                  </a:lnTo>
                  <a:lnTo>
                    <a:pt x="20726" y="4584"/>
                  </a:lnTo>
                  <a:cubicBezTo>
                    <a:pt x="21600" y="3405"/>
                    <a:pt x="21505" y="1703"/>
                    <a:pt x="20652" y="690"/>
                  </a:cubicBezTo>
                  <a:lnTo>
                    <a:pt x="20105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87;p34"/>
            <p:cNvSpPr/>
            <p:nvPr/>
          </p:nvSpPr>
          <p:spPr>
            <a:xfrm>
              <a:off x="293500" y="131350"/>
              <a:ext cx="121401" cy="11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03" y="0"/>
                  </a:moveTo>
                  <a:cubicBezTo>
                    <a:pt x="16120" y="0"/>
                    <a:pt x="15528" y="219"/>
                    <a:pt x="15052" y="682"/>
                  </a:cubicBezTo>
                  <a:lnTo>
                    <a:pt x="0" y="14960"/>
                  </a:lnTo>
                  <a:lnTo>
                    <a:pt x="2362" y="21600"/>
                  </a:lnTo>
                  <a:lnTo>
                    <a:pt x="17308" y="5911"/>
                  </a:lnTo>
                  <a:cubicBezTo>
                    <a:pt x="18446" y="4716"/>
                    <a:pt x="19972" y="4034"/>
                    <a:pt x="21600" y="4034"/>
                  </a:cubicBezTo>
                  <a:lnTo>
                    <a:pt x="20337" y="2732"/>
                  </a:lnTo>
                  <a:lnTo>
                    <a:pt x="18469" y="766"/>
                  </a:lnTo>
                  <a:cubicBezTo>
                    <a:pt x="17993" y="271"/>
                    <a:pt x="17352" y="0"/>
                    <a:pt x="1670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88;p34"/>
            <p:cNvSpPr/>
            <p:nvPr/>
          </p:nvSpPr>
          <p:spPr>
            <a:xfrm>
              <a:off x="256600" y="244149"/>
              <a:ext cx="87851" cy="7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0" y="0"/>
                  </a:moveTo>
                  <a:lnTo>
                    <a:pt x="0" y="17160"/>
                  </a:lnTo>
                  <a:lnTo>
                    <a:pt x="3095" y="20752"/>
                  </a:lnTo>
                  <a:cubicBezTo>
                    <a:pt x="3602" y="21317"/>
                    <a:pt x="4255" y="21600"/>
                    <a:pt x="4909" y="21600"/>
                  </a:cubicBezTo>
                  <a:cubicBezTo>
                    <a:pt x="5452" y="21600"/>
                    <a:pt x="5989" y="21402"/>
                    <a:pt x="6447" y="21013"/>
                  </a:cubicBezTo>
                  <a:cubicBezTo>
                    <a:pt x="13706" y="14445"/>
                    <a:pt x="14878" y="14155"/>
                    <a:pt x="21014" y="7141"/>
                  </a:cubicBezTo>
                  <a:cubicBezTo>
                    <a:pt x="21600" y="6462"/>
                    <a:pt x="21600" y="5331"/>
                    <a:pt x="21014" y="4652"/>
                  </a:cubicBezTo>
                  <a:lnTo>
                    <a:pt x="1699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89;p34"/>
            <p:cNvSpPr/>
            <p:nvPr/>
          </p:nvSpPr>
          <p:spPr>
            <a:xfrm>
              <a:off x="233154" y="209224"/>
              <a:ext cx="93047" cy="9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12757" y="0"/>
                  </a:moveTo>
                  <a:cubicBezTo>
                    <a:pt x="12389" y="0"/>
                    <a:pt x="12016" y="141"/>
                    <a:pt x="11735" y="429"/>
                  </a:cubicBezTo>
                  <a:cubicBezTo>
                    <a:pt x="6068" y="6112"/>
                    <a:pt x="5803" y="7168"/>
                    <a:pt x="504" y="13907"/>
                  </a:cubicBezTo>
                  <a:cubicBezTo>
                    <a:pt x="-231" y="14839"/>
                    <a:pt x="-156" y="16155"/>
                    <a:pt x="688" y="16979"/>
                  </a:cubicBezTo>
                  <a:lnTo>
                    <a:pt x="5384" y="21600"/>
                  </a:lnTo>
                  <a:cubicBezTo>
                    <a:pt x="5384" y="19849"/>
                    <a:pt x="6091" y="18166"/>
                    <a:pt x="7354" y="16929"/>
                  </a:cubicBezTo>
                  <a:lnTo>
                    <a:pt x="14674" y="9699"/>
                  </a:lnTo>
                  <a:cubicBezTo>
                    <a:pt x="16069" y="8354"/>
                    <a:pt x="17482" y="7891"/>
                    <a:pt x="19319" y="7891"/>
                  </a:cubicBezTo>
                  <a:lnTo>
                    <a:pt x="21369" y="7891"/>
                  </a:lnTo>
                  <a:lnTo>
                    <a:pt x="13756" y="401"/>
                  </a:lnTo>
                  <a:cubicBezTo>
                    <a:pt x="13486" y="136"/>
                    <a:pt x="13124" y="0"/>
                    <a:pt x="1275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90;p34"/>
            <p:cNvSpPr/>
            <p:nvPr/>
          </p:nvSpPr>
          <p:spPr>
            <a:xfrm>
              <a:off x="117050" y="201975"/>
              <a:ext cx="35551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4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671" y="21600"/>
                    <a:pt x="3813" y="21600"/>
                  </a:cubicBezTo>
                  <a:cubicBezTo>
                    <a:pt x="5894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754" y="11259"/>
                  </a:cubicBezTo>
                  <a:cubicBezTo>
                    <a:pt x="12562" y="11259"/>
                    <a:pt x="13959" y="13408"/>
                    <a:pt x="13959" y="15959"/>
                  </a:cubicBezTo>
                  <a:cubicBezTo>
                    <a:pt x="13959" y="19026"/>
                    <a:pt x="15691" y="21600"/>
                    <a:pt x="17772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739" y="0"/>
                    <a:pt x="10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91;p34"/>
            <p:cNvSpPr/>
            <p:nvPr/>
          </p:nvSpPr>
          <p:spPr>
            <a:xfrm>
              <a:off x="220024" y="201975"/>
              <a:ext cx="35551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732" y="21600"/>
                    <a:pt x="3813" y="21600"/>
                  </a:cubicBezTo>
                  <a:cubicBezTo>
                    <a:pt x="5909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830" y="11259"/>
                  </a:cubicBezTo>
                  <a:cubicBezTo>
                    <a:pt x="12562" y="11259"/>
                    <a:pt x="14020" y="13408"/>
                    <a:pt x="14020" y="15959"/>
                  </a:cubicBezTo>
                  <a:cubicBezTo>
                    <a:pt x="14020" y="19026"/>
                    <a:pt x="15691" y="21600"/>
                    <a:pt x="17848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800" y="0"/>
                    <a:pt x="10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1992;p34"/>
            <p:cNvSpPr/>
            <p:nvPr/>
          </p:nvSpPr>
          <p:spPr>
            <a:xfrm>
              <a:off x="167819" y="227024"/>
              <a:ext cx="36969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3561" y="0"/>
                  </a:moveTo>
                  <a:cubicBezTo>
                    <a:pt x="2731" y="0"/>
                    <a:pt x="1887" y="627"/>
                    <a:pt x="1212" y="1880"/>
                  </a:cubicBezTo>
                  <a:cubicBezTo>
                    <a:pt x="-278" y="4475"/>
                    <a:pt x="-405" y="9249"/>
                    <a:pt x="889" y="12381"/>
                  </a:cubicBezTo>
                  <a:cubicBezTo>
                    <a:pt x="3392" y="18527"/>
                    <a:pt x="6893" y="21600"/>
                    <a:pt x="10395" y="21600"/>
                  </a:cubicBezTo>
                  <a:cubicBezTo>
                    <a:pt x="13897" y="21600"/>
                    <a:pt x="17412" y="18527"/>
                    <a:pt x="19915" y="12381"/>
                  </a:cubicBezTo>
                  <a:cubicBezTo>
                    <a:pt x="21195" y="9249"/>
                    <a:pt x="21068" y="4475"/>
                    <a:pt x="19592" y="1880"/>
                  </a:cubicBezTo>
                  <a:cubicBezTo>
                    <a:pt x="18917" y="627"/>
                    <a:pt x="18087" y="0"/>
                    <a:pt x="17257" y="0"/>
                  </a:cubicBezTo>
                  <a:cubicBezTo>
                    <a:pt x="16301" y="0"/>
                    <a:pt x="15331" y="865"/>
                    <a:pt x="14642" y="2566"/>
                  </a:cubicBezTo>
                  <a:cubicBezTo>
                    <a:pt x="13517" y="5310"/>
                    <a:pt x="11956" y="6653"/>
                    <a:pt x="10409" y="6653"/>
                  </a:cubicBezTo>
                  <a:cubicBezTo>
                    <a:pt x="8862" y="6653"/>
                    <a:pt x="7315" y="5310"/>
                    <a:pt x="6218" y="2566"/>
                  </a:cubicBezTo>
                  <a:cubicBezTo>
                    <a:pt x="5529" y="865"/>
                    <a:pt x="4545" y="0"/>
                    <a:pt x="35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93;p34"/>
            <p:cNvSpPr/>
            <p:nvPr/>
          </p:nvSpPr>
          <p:spPr>
            <a:xfrm>
              <a:off x="24" y="24"/>
              <a:ext cx="428577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49" y="627"/>
                  </a:moveTo>
                  <a:cubicBezTo>
                    <a:pt x="14676" y="627"/>
                    <a:pt x="15131" y="1751"/>
                    <a:pt x="14481" y="2408"/>
                  </a:cubicBezTo>
                  <a:cubicBezTo>
                    <a:pt x="13789" y="3099"/>
                    <a:pt x="13702" y="4130"/>
                    <a:pt x="14152" y="4914"/>
                  </a:cubicBezTo>
                  <a:lnTo>
                    <a:pt x="4625" y="4914"/>
                  </a:lnTo>
                  <a:cubicBezTo>
                    <a:pt x="5085" y="4124"/>
                    <a:pt x="4982" y="3093"/>
                    <a:pt x="4297" y="2408"/>
                  </a:cubicBezTo>
                  <a:cubicBezTo>
                    <a:pt x="3645" y="1756"/>
                    <a:pt x="4101" y="627"/>
                    <a:pt x="5029" y="627"/>
                  </a:cubicBezTo>
                  <a:close/>
                  <a:moveTo>
                    <a:pt x="14549" y="10863"/>
                  </a:moveTo>
                  <a:cubicBezTo>
                    <a:pt x="14555" y="10869"/>
                    <a:pt x="14562" y="10874"/>
                    <a:pt x="14573" y="10881"/>
                  </a:cubicBezTo>
                  <a:lnTo>
                    <a:pt x="17021" y="13334"/>
                  </a:lnTo>
                  <a:cubicBezTo>
                    <a:pt x="17033" y="13340"/>
                    <a:pt x="17038" y="13351"/>
                    <a:pt x="17038" y="13358"/>
                  </a:cubicBezTo>
                  <a:cubicBezTo>
                    <a:pt x="15800" y="14578"/>
                    <a:pt x="15563" y="14630"/>
                    <a:pt x="14065" y="15793"/>
                  </a:cubicBezTo>
                  <a:cubicBezTo>
                    <a:pt x="14029" y="15822"/>
                    <a:pt x="13985" y="15837"/>
                    <a:pt x="13941" y="15837"/>
                  </a:cubicBezTo>
                  <a:cubicBezTo>
                    <a:pt x="13888" y="15837"/>
                    <a:pt x="13836" y="15817"/>
                    <a:pt x="13796" y="15777"/>
                  </a:cubicBezTo>
                  <a:lnTo>
                    <a:pt x="12125" y="14106"/>
                  </a:lnTo>
                  <a:cubicBezTo>
                    <a:pt x="12056" y="14037"/>
                    <a:pt x="12044" y="13922"/>
                    <a:pt x="12107" y="13841"/>
                  </a:cubicBezTo>
                  <a:cubicBezTo>
                    <a:pt x="13271" y="12337"/>
                    <a:pt x="13323" y="12108"/>
                    <a:pt x="14549" y="10863"/>
                  </a:cubicBezTo>
                  <a:close/>
                  <a:moveTo>
                    <a:pt x="18133" y="12597"/>
                  </a:moveTo>
                  <a:cubicBezTo>
                    <a:pt x="18139" y="12753"/>
                    <a:pt x="18144" y="12908"/>
                    <a:pt x="18144" y="13063"/>
                  </a:cubicBezTo>
                  <a:cubicBezTo>
                    <a:pt x="18144" y="14417"/>
                    <a:pt x="17879" y="15730"/>
                    <a:pt x="17349" y="16962"/>
                  </a:cubicBezTo>
                  <a:cubicBezTo>
                    <a:pt x="16626" y="17181"/>
                    <a:pt x="15872" y="17291"/>
                    <a:pt x="15117" y="17291"/>
                  </a:cubicBezTo>
                  <a:cubicBezTo>
                    <a:pt x="14718" y="17291"/>
                    <a:pt x="14319" y="17261"/>
                    <a:pt x="13922" y="17199"/>
                  </a:cubicBezTo>
                  <a:cubicBezTo>
                    <a:pt x="13968" y="16957"/>
                    <a:pt x="13980" y="16715"/>
                    <a:pt x="13962" y="16467"/>
                  </a:cubicBezTo>
                  <a:cubicBezTo>
                    <a:pt x="14135" y="16467"/>
                    <a:pt x="14307" y="16410"/>
                    <a:pt x="14452" y="16294"/>
                  </a:cubicBezTo>
                  <a:cubicBezTo>
                    <a:pt x="15955" y="15132"/>
                    <a:pt x="16203" y="15067"/>
                    <a:pt x="17487" y="13801"/>
                  </a:cubicBezTo>
                  <a:cubicBezTo>
                    <a:pt x="17608" y="13685"/>
                    <a:pt x="17678" y="13524"/>
                    <a:pt x="17678" y="13363"/>
                  </a:cubicBezTo>
                  <a:cubicBezTo>
                    <a:pt x="17678" y="13288"/>
                    <a:pt x="17666" y="13219"/>
                    <a:pt x="17637" y="13150"/>
                  </a:cubicBezTo>
                  <a:lnTo>
                    <a:pt x="18133" y="12597"/>
                  </a:lnTo>
                  <a:close/>
                  <a:moveTo>
                    <a:pt x="8638" y="8496"/>
                  </a:moveTo>
                  <a:cubicBezTo>
                    <a:pt x="10539" y="8496"/>
                    <a:pt x="12436" y="9201"/>
                    <a:pt x="13910" y="10610"/>
                  </a:cubicBezTo>
                  <a:cubicBezTo>
                    <a:pt x="12828" y="11732"/>
                    <a:pt x="12712" y="12027"/>
                    <a:pt x="11606" y="13450"/>
                  </a:cubicBezTo>
                  <a:cubicBezTo>
                    <a:pt x="11502" y="13587"/>
                    <a:pt x="11444" y="13743"/>
                    <a:pt x="11433" y="13904"/>
                  </a:cubicBezTo>
                  <a:cubicBezTo>
                    <a:pt x="11344" y="13896"/>
                    <a:pt x="11255" y="13892"/>
                    <a:pt x="11169" y="13892"/>
                  </a:cubicBezTo>
                  <a:cubicBezTo>
                    <a:pt x="10285" y="13892"/>
                    <a:pt x="9558" y="14323"/>
                    <a:pt x="9182" y="14711"/>
                  </a:cubicBezTo>
                  <a:cubicBezTo>
                    <a:pt x="9006" y="14645"/>
                    <a:pt x="8824" y="14613"/>
                    <a:pt x="8642" y="14613"/>
                  </a:cubicBezTo>
                  <a:cubicBezTo>
                    <a:pt x="8248" y="14613"/>
                    <a:pt x="7859" y="14765"/>
                    <a:pt x="7562" y="15056"/>
                  </a:cubicBezTo>
                  <a:cubicBezTo>
                    <a:pt x="7298" y="15327"/>
                    <a:pt x="7009" y="15575"/>
                    <a:pt x="6709" y="15793"/>
                  </a:cubicBezTo>
                  <a:cubicBezTo>
                    <a:pt x="6709" y="15799"/>
                    <a:pt x="6704" y="15799"/>
                    <a:pt x="6704" y="15799"/>
                  </a:cubicBezTo>
                  <a:cubicBezTo>
                    <a:pt x="5391" y="16773"/>
                    <a:pt x="3804" y="17291"/>
                    <a:pt x="2175" y="17291"/>
                  </a:cubicBezTo>
                  <a:cubicBezTo>
                    <a:pt x="1974" y="17291"/>
                    <a:pt x="1773" y="17284"/>
                    <a:pt x="1572" y="17268"/>
                  </a:cubicBezTo>
                  <a:cubicBezTo>
                    <a:pt x="950" y="15949"/>
                    <a:pt x="633" y="14532"/>
                    <a:pt x="633" y="13063"/>
                  </a:cubicBezTo>
                  <a:cubicBezTo>
                    <a:pt x="633" y="12229"/>
                    <a:pt x="737" y="11398"/>
                    <a:pt x="944" y="10598"/>
                  </a:cubicBezTo>
                  <a:cubicBezTo>
                    <a:pt x="990" y="10644"/>
                    <a:pt x="1036" y="10684"/>
                    <a:pt x="1082" y="10731"/>
                  </a:cubicBezTo>
                  <a:cubicBezTo>
                    <a:pt x="1082" y="10731"/>
                    <a:pt x="1089" y="10736"/>
                    <a:pt x="1089" y="10736"/>
                  </a:cubicBezTo>
                  <a:cubicBezTo>
                    <a:pt x="1089" y="10736"/>
                    <a:pt x="1089" y="10742"/>
                    <a:pt x="1094" y="10742"/>
                  </a:cubicBezTo>
                  <a:cubicBezTo>
                    <a:pt x="1387" y="11031"/>
                    <a:pt x="1774" y="11179"/>
                    <a:pt x="2160" y="11179"/>
                  </a:cubicBezTo>
                  <a:cubicBezTo>
                    <a:pt x="2551" y="11179"/>
                    <a:pt x="2943" y="11031"/>
                    <a:pt x="3237" y="10736"/>
                  </a:cubicBezTo>
                  <a:cubicBezTo>
                    <a:pt x="4731" y="9241"/>
                    <a:pt x="6686" y="8496"/>
                    <a:pt x="8638" y="8496"/>
                  </a:cubicBezTo>
                  <a:close/>
                  <a:moveTo>
                    <a:pt x="11172" y="14526"/>
                  </a:moveTo>
                  <a:cubicBezTo>
                    <a:pt x="11356" y="14526"/>
                    <a:pt x="11540" y="14550"/>
                    <a:pt x="11722" y="14595"/>
                  </a:cubicBezTo>
                  <a:lnTo>
                    <a:pt x="13265" y="16140"/>
                  </a:lnTo>
                  <a:cubicBezTo>
                    <a:pt x="13409" y="16693"/>
                    <a:pt x="13334" y="17285"/>
                    <a:pt x="13046" y="17781"/>
                  </a:cubicBezTo>
                  <a:cubicBezTo>
                    <a:pt x="12694" y="18380"/>
                    <a:pt x="12263" y="18806"/>
                    <a:pt x="11751" y="19059"/>
                  </a:cubicBezTo>
                  <a:cubicBezTo>
                    <a:pt x="9746" y="18771"/>
                    <a:pt x="8783" y="16415"/>
                    <a:pt x="10062" y="14825"/>
                  </a:cubicBezTo>
                  <a:cubicBezTo>
                    <a:pt x="10401" y="14628"/>
                    <a:pt x="10786" y="14526"/>
                    <a:pt x="11172" y="14526"/>
                  </a:cubicBezTo>
                  <a:close/>
                  <a:moveTo>
                    <a:pt x="8853" y="16346"/>
                  </a:moveTo>
                  <a:cubicBezTo>
                    <a:pt x="8807" y="17620"/>
                    <a:pt x="9509" y="18771"/>
                    <a:pt x="10627" y="19354"/>
                  </a:cubicBezTo>
                  <a:cubicBezTo>
                    <a:pt x="10544" y="19359"/>
                    <a:pt x="10458" y="19361"/>
                    <a:pt x="10373" y="19361"/>
                  </a:cubicBezTo>
                  <a:cubicBezTo>
                    <a:pt x="9183" y="19361"/>
                    <a:pt x="7880" y="18819"/>
                    <a:pt x="6837" y="18281"/>
                  </a:cubicBezTo>
                  <a:cubicBezTo>
                    <a:pt x="6756" y="18241"/>
                    <a:pt x="6785" y="18126"/>
                    <a:pt x="6866" y="18126"/>
                  </a:cubicBezTo>
                  <a:cubicBezTo>
                    <a:pt x="7464" y="18115"/>
                    <a:pt x="8024" y="17786"/>
                    <a:pt x="8323" y="17268"/>
                  </a:cubicBezTo>
                  <a:cubicBezTo>
                    <a:pt x="8490" y="16986"/>
                    <a:pt x="8633" y="16738"/>
                    <a:pt x="8754" y="16514"/>
                  </a:cubicBezTo>
                  <a:cubicBezTo>
                    <a:pt x="8790" y="16456"/>
                    <a:pt x="8824" y="16404"/>
                    <a:pt x="8853" y="16346"/>
                  </a:cubicBezTo>
                  <a:close/>
                  <a:moveTo>
                    <a:pt x="8650" y="15245"/>
                  </a:moveTo>
                  <a:cubicBezTo>
                    <a:pt x="8689" y="15245"/>
                    <a:pt x="8728" y="15248"/>
                    <a:pt x="8767" y="15253"/>
                  </a:cubicBezTo>
                  <a:cubicBezTo>
                    <a:pt x="8611" y="15494"/>
                    <a:pt x="8438" y="15799"/>
                    <a:pt x="8208" y="16203"/>
                  </a:cubicBezTo>
                  <a:cubicBezTo>
                    <a:pt x="8082" y="16422"/>
                    <a:pt x="7943" y="16669"/>
                    <a:pt x="7775" y="16951"/>
                  </a:cubicBezTo>
                  <a:cubicBezTo>
                    <a:pt x="7585" y="17285"/>
                    <a:pt x="7240" y="17486"/>
                    <a:pt x="6859" y="17493"/>
                  </a:cubicBezTo>
                  <a:cubicBezTo>
                    <a:pt x="6117" y="17504"/>
                    <a:pt x="5880" y="18501"/>
                    <a:pt x="6543" y="18846"/>
                  </a:cubicBezTo>
                  <a:cubicBezTo>
                    <a:pt x="7869" y="19525"/>
                    <a:pt x="9200" y="19995"/>
                    <a:pt x="10399" y="19995"/>
                  </a:cubicBezTo>
                  <a:cubicBezTo>
                    <a:pt x="11669" y="19995"/>
                    <a:pt x="12790" y="19467"/>
                    <a:pt x="13594" y="18104"/>
                  </a:cubicBezTo>
                  <a:cubicBezTo>
                    <a:pt x="13646" y="18005"/>
                    <a:pt x="13697" y="17907"/>
                    <a:pt x="13738" y="17809"/>
                  </a:cubicBezTo>
                  <a:cubicBezTo>
                    <a:pt x="14199" y="17887"/>
                    <a:pt x="14661" y="17925"/>
                    <a:pt x="15120" y="17925"/>
                  </a:cubicBezTo>
                  <a:cubicBezTo>
                    <a:pt x="15755" y="17925"/>
                    <a:pt x="16384" y="17852"/>
                    <a:pt x="16992" y="17712"/>
                  </a:cubicBezTo>
                  <a:cubicBezTo>
                    <a:pt x="16531" y="18581"/>
                    <a:pt x="15944" y="19381"/>
                    <a:pt x="15241" y="20084"/>
                  </a:cubicBezTo>
                  <a:cubicBezTo>
                    <a:pt x="14683" y="20644"/>
                    <a:pt x="13899" y="20966"/>
                    <a:pt x="13093" y="20966"/>
                  </a:cubicBezTo>
                  <a:lnTo>
                    <a:pt x="5701" y="20966"/>
                  </a:lnTo>
                  <a:cubicBezTo>
                    <a:pt x="4901" y="20966"/>
                    <a:pt x="4118" y="20644"/>
                    <a:pt x="3559" y="20091"/>
                  </a:cubicBezTo>
                  <a:cubicBezTo>
                    <a:pt x="2908" y="19446"/>
                    <a:pt x="2355" y="18714"/>
                    <a:pt x="1906" y="17919"/>
                  </a:cubicBezTo>
                  <a:cubicBezTo>
                    <a:pt x="1992" y="17925"/>
                    <a:pt x="2079" y="17925"/>
                    <a:pt x="2165" y="17925"/>
                  </a:cubicBezTo>
                  <a:cubicBezTo>
                    <a:pt x="3934" y="17925"/>
                    <a:pt x="5650" y="17365"/>
                    <a:pt x="7074" y="16312"/>
                  </a:cubicBezTo>
                  <a:cubicBezTo>
                    <a:pt x="7079" y="16312"/>
                    <a:pt x="7079" y="16312"/>
                    <a:pt x="7079" y="16306"/>
                  </a:cubicBezTo>
                  <a:cubicBezTo>
                    <a:pt x="7407" y="16064"/>
                    <a:pt x="7724" y="15793"/>
                    <a:pt x="8012" y="15506"/>
                  </a:cubicBezTo>
                  <a:cubicBezTo>
                    <a:pt x="8185" y="15333"/>
                    <a:pt x="8417" y="15245"/>
                    <a:pt x="8650" y="15245"/>
                  </a:cubicBezTo>
                  <a:close/>
                  <a:moveTo>
                    <a:pt x="5029" y="0"/>
                  </a:moveTo>
                  <a:cubicBezTo>
                    <a:pt x="3513" y="0"/>
                    <a:pt x="2810" y="1814"/>
                    <a:pt x="3853" y="2851"/>
                  </a:cubicBezTo>
                  <a:cubicBezTo>
                    <a:pt x="4458" y="3462"/>
                    <a:pt x="4395" y="4446"/>
                    <a:pt x="3750" y="4988"/>
                  </a:cubicBezTo>
                  <a:cubicBezTo>
                    <a:pt x="3110" y="5530"/>
                    <a:pt x="2534" y="6146"/>
                    <a:pt x="2039" y="6820"/>
                  </a:cubicBezTo>
                  <a:cubicBezTo>
                    <a:pt x="1935" y="6964"/>
                    <a:pt x="1969" y="7160"/>
                    <a:pt x="2108" y="7263"/>
                  </a:cubicBezTo>
                  <a:cubicBezTo>
                    <a:pt x="2166" y="7305"/>
                    <a:pt x="2231" y="7325"/>
                    <a:pt x="2297" y="7325"/>
                  </a:cubicBezTo>
                  <a:cubicBezTo>
                    <a:pt x="2394" y="7325"/>
                    <a:pt x="2490" y="7280"/>
                    <a:pt x="2551" y="7194"/>
                  </a:cubicBezTo>
                  <a:cubicBezTo>
                    <a:pt x="2995" y="6589"/>
                    <a:pt x="3508" y="6036"/>
                    <a:pt x="4072" y="5546"/>
                  </a:cubicBezTo>
                  <a:lnTo>
                    <a:pt x="14705" y="5546"/>
                  </a:lnTo>
                  <a:cubicBezTo>
                    <a:pt x="15610" y="6330"/>
                    <a:pt x="16358" y="7257"/>
                    <a:pt x="16929" y="8300"/>
                  </a:cubicBezTo>
                  <a:cubicBezTo>
                    <a:pt x="16054" y="9089"/>
                    <a:pt x="15131" y="9924"/>
                    <a:pt x="14757" y="10265"/>
                  </a:cubicBezTo>
                  <a:cubicBezTo>
                    <a:pt x="14681" y="10238"/>
                    <a:pt x="14611" y="10225"/>
                    <a:pt x="14544" y="10225"/>
                  </a:cubicBezTo>
                  <a:cubicBezTo>
                    <a:pt x="14509" y="10225"/>
                    <a:pt x="14473" y="10229"/>
                    <a:pt x="14441" y="10236"/>
                  </a:cubicBezTo>
                  <a:cubicBezTo>
                    <a:pt x="12828" y="8652"/>
                    <a:pt x="10734" y="7862"/>
                    <a:pt x="8640" y="7862"/>
                  </a:cubicBezTo>
                  <a:cubicBezTo>
                    <a:pt x="6522" y="7862"/>
                    <a:pt x="4404" y="8671"/>
                    <a:pt x="2787" y="10287"/>
                  </a:cubicBezTo>
                  <a:cubicBezTo>
                    <a:pt x="2617" y="10461"/>
                    <a:pt x="2389" y="10547"/>
                    <a:pt x="2162" y="10547"/>
                  </a:cubicBezTo>
                  <a:cubicBezTo>
                    <a:pt x="1935" y="10547"/>
                    <a:pt x="1710" y="10462"/>
                    <a:pt x="1537" y="10292"/>
                  </a:cubicBezTo>
                  <a:lnTo>
                    <a:pt x="1532" y="10287"/>
                  </a:lnTo>
                  <a:cubicBezTo>
                    <a:pt x="1405" y="10160"/>
                    <a:pt x="1278" y="10039"/>
                    <a:pt x="1140" y="9918"/>
                  </a:cubicBezTo>
                  <a:cubicBezTo>
                    <a:pt x="1336" y="9337"/>
                    <a:pt x="1589" y="8766"/>
                    <a:pt x="1889" y="8225"/>
                  </a:cubicBezTo>
                  <a:cubicBezTo>
                    <a:pt x="1976" y="8075"/>
                    <a:pt x="1918" y="7880"/>
                    <a:pt x="1768" y="7799"/>
                  </a:cubicBezTo>
                  <a:cubicBezTo>
                    <a:pt x="1717" y="7771"/>
                    <a:pt x="1663" y="7757"/>
                    <a:pt x="1609" y="7757"/>
                  </a:cubicBezTo>
                  <a:cubicBezTo>
                    <a:pt x="1499" y="7757"/>
                    <a:pt x="1394" y="7815"/>
                    <a:pt x="1336" y="7920"/>
                  </a:cubicBezTo>
                  <a:cubicBezTo>
                    <a:pt x="444" y="9521"/>
                    <a:pt x="0" y="11289"/>
                    <a:pt x="0" y="13063"/>
                  </a:cubicBezTo>
                  <a:cubicBezTo>
                    <a:pt x="0" y="15961"/>
                    <a:pt x="1174" y="18604"/>
                    <a:pt x="3116" y="20539"/>
                  </a:cubicBezTo>
                  <a:cubicBezTo>
                    <a:pt x="3790" y="21213"/>
                    <a:pt x="4734" y="21600"/>
                    <a:pt x="5701" y="21600"/>
                  </a:cubicBezTo>
                  <a:lnTo>
                    <a:pt x="13093" y="21600"/>
                  </a:lnTo>
                  <a:cubicBezTo>
                    <a:pt x="14065" y="21600"/>
                    <a:pt x="15010" y="21208"/>
                    <a:pt x="15684" y="20528"/>
                  </a:cubicBezTo>
                  <a:cubicBezTo>
                    <a:pt x="17873" y="18346"/>
                    <a:pt x="19066" y="15246"/>
                    <a:pt x="18720" y="11952"/>
                  </a:cubicBezTo>
                  <a:lnTo>
                    <a:pt x="19469" y="11128"/>
                  </a:lnTo>
                  <a:cubicBezTo>
                    <a:pt x="19584" y="10995"/>
                    <a:pt x="19573" y="10794"/>
                    <a:pt x="19445" y="10679"/>
                  </a:cubicBezTo>
                  <a:cubicBezTo>
                    <a:pt x="19386" y="10625"/>
                    <a:pt x="19309" y="10597"/>
                    <a:pt x="19234" y="10597"/>
                  </a:cubicBezTo>
                  <a:cubicBezTo>
                    <a:pt x="19147" y="10597"/>
                    <a:pt x="19061" y="10631"/>
                    <a:pt x="18997" y="10702"/>
                  </a:cubicBezTo>
                  <a:lnTo>
                    <a:pt x="17234" y="12648"/>
                  </a:lnTo>
                  <a:lnTo>
                    <a:pt x="15252" y="10668"/>
                  </a:lnTo>
                  <a:cubicBezTo>
                    <a:pt x="16151" y="9861"/>
                    <a:pt x="19163" y="7131"/>
                    <a:pt x="19268" y="7039"/>
                  </a:cubicBezTo>
                  <a:cubicBezTo>
                    <a:pt x="19343" y="6969"/>
                    <a:pt x="19435" y="6936"/>
                    <a:pt x="19526" y="6936"/>
                  </a:cubicBezTo>
                  <a:cubicBezTo>
                    <a:pt x="19628" y="6936"/>
                    <a:pt x="19728" y="6977"/>
                    <a:pt x="19797" y="7050"/>
                  </a:cubicBezTo>
                  <a:lnTo>
                    <a:pt x="20852" y="8104"/>
                  </a:lnTo>
                  <a:cubicBezTo>
                    <a:pt x="20990" y="8242"/>
                    <a:pt x="21018" y="8473"/>
                    <a:pt x="20863" y="8639"/>
                  </a:cubicBezTo>
                  <a:lnTo>
                    <a:pt x="19849" y="9763"/>
                  </a:lnTo>
                  <a:cubicBezTo>
                    <a:pt x="19734" y="9889"/>
                    <a:pt x="19745" y="10091"/>
                    <a:pt x="19873" y="10207"/>
                  </a:cubicBezTo>
                  <a:cubicBezTo>
                    <a:pt x="19934" y="10261"/>
                    <a:pt x="20011" y="10288"/>
                    <a:pt x="20087" y="10288"/>
                  </a:cubicBezTo>
                  <a:cubicBezTo>
                    <a:pt x="20172" y="10288"/>
                    <a:pt x="20257" y="10253"/>
                    <a:pt x="20321" y="10184"/>
                  </a:cubicBezTo>
                  <a:lnTo>
                    <a:pt x="21335" y="9066"/>
                  </a:lnTo>
                  <a:cubicBezTo>
                    <a:pt x="21508" y="8876"/>
                    <a:pt x="21600" y="8628"/>
                    <a:pt x="21600" y="8381"/>
                  </a:cubicBezTo>
                  <a:cubicBezTo>
                    <a:pt x="21600" y="8110"/>
                    <a:pt x="21490" y="7845"/>
                    <a:pt x="21300" y="7655"/>
                  </a:cubicBezTo>
                  <a:lnTo>
                    <a:pt x="20247" y="6601"/>
                  </a:lnTo>
                  <a:cubicBezTo>
                    <a:pt x="20051" y="6405"/>
                    <a:pt x="19791" y="6303"/>
                    <a:pt x="19527" y="6303"/>
                  </a:cubicBezTo>
                  <a:cubicBezTo>
                    <a:pt x="19284" y="6303"/>
                    <a:pt x="19040" y="6390"/>
                    <a:pt x="18841" y="6572"/>
                  </a:cubicBezTo>
                  <a:cubicBezTo>
                    <a:pt x="18795" y="6612"/>
                    <a:pt x="18167" y="7176"/>
                    <a:pt x="17413" y="7862"/>
                  </a:cubicBezTo>
                  <a:cubicBezTo>
                    <a:pt x="16791" y="6773"/>
                    <a:pt x="15989" y="5806"/>
                    <a:pt x="15022" y="4988"/>
                  </a:cubicBezTo>
                  <a:cubicBezTo>
                    <a:pt x="14376" y="4446"/>
                    <a:pt x="14325" y="3456"/>
                    <a:pt x="14930" y="2851"/>
                  </a:cubicBezTo>
                  <a:cubicBezTo>
                    <a:pt x="15967" y="1814"/>
                    <a:pt x="15258" y="0"/>
                    <a:pt x="137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73" name="Google Shape;1994;p34"/>
          <p:cNvGrpSpPr/>
          <p:nvPr/>
        </p:nvGrpSpPr>
        <p:grpSpPr>
          <a:xfrm>
            <a:off x="7770562" y="4098133"/>
            <a:ext cx="428626" cy="428601"/>
            <a:chOff x="0" y="0"/>
            <a:chExt cx="428624" cy="428600"/>
          </a:xfrm>
        </p:grpSpPr>
        <p:sp>
          <p:nvSpPr>
            <p:cNvPr id="2453" name="Google Shape;1995;p34"/>
            <p:cNvSpPr/>
            <p:nvPr/>
          </p:nvSpPr>
          <p:spPr>
            <a:xfrm>
              <a:off x="153624" y="6174"/>
              <a:ext cx="204026" cy="2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66" y="0"/>
                  </a:moveTo>
                  <a:lnTo>
                    <a:pt x="0" y="5506"/>
                  </a:lnTo>
                  <a:lnTo>
                    <a:pt x="0" y="21600"/>
                  </a:lnTo>
                  <a:lnTo>
                    <a:pt x="16214" y="21600"/>
                  </a:lnTo>
                  <a:cubicBezTo>
                    <a:pt x="19483" y="19674"/>
                    <a:pt x="21600" y="16606"/>
                    <a:pt x="21600" y="13138"/>
                  </a:cubicBezTo>
                  <a:cubicBezTo>
                    <a:pt x="21600" y="9900"/>
                    <a:pt x="19747" y="7003"/>
                    <a:pt x="16831" y="5069"/>
                  </a:cubicBezTo>
                  <a:cubicBezTo>
                    <a:pt x="15804" y="4383"/>
                    <a:pt x="15730" y="3143"/>
                    <a:pt x="16688" y="2391"/>
                  </a:cubicBezTo>
                  <a:cubicBezTo>
                    <a:pt x="17799" y="1515"/>
                    <a:pt x="17013" y="0"/>
                    <a:pt x="1544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96;p34"/>
            <p:cNvSpPr/>
            <p:nvPr/>
          </p:nvSpPr>
          <p:spPr>
            <a:xfrm>
              <a:off x="70862" y="6174"/>
              <a:ext cx="165413" cy="259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590" y="0"/>
                  </a:moveTo>
                  <a:cubicBezTo>
                    <a:pt x="5641" y="0"/>
                    <a:pt x="4674" y="1515"/>
                    <a:pt x="6057" y="2391"/>
                  </a:cubicBezTo>
                  <a:cubicBezTo>
                    <a:pt x="7232" y="3143"/>
                    <a:pt x="7128" y="4383"/>
                    <a:pt x="5865" y="5069"/>
                  </a:cubicBezTo>
                  <a:cubicBezTo>
                    <a:pt x="2221" y="7040"/>
                    <a:pt x="-70" y="10014"/>
                    <a:pt x="2" y="13320"/>
                  </a:cubicBezTo>
                  <a:cubicBezTo>
                    <a:pt x="93" y="16711"/>
                    <a:pt x="2712" y="19714"/>
                    <a:pt x="6669" y="21600"/>
                  </a:cubicBezTo>
                  <a:lnTo>
                    <a:pt x="20606" y="21600"/>
                  </a:lnTo>
                  <a:cubicBezTo>
                    <a:pt x="19936" y="21285"/>
                    <a:pt x="19252" y="20933"/>
                    <a:pt x="18673" y="20552"/>
                  </a:cubicBezTo>
                  <a:cubicBezTo>
                    <a:pt x="15787" y="18684"/>
                    <a:pt x="14033" y="16140"/>
                    <a:pt x="13958" y="13320"/>
                  </a:cubicBezTo>
                  <a:cubicBezTo>
                    <a:pt x="13867" y="10014"/>
                    <a:pt x="16158" y="7040"/>
                    <a:pt x="19802" y="5069"/>
                  </a:cubicBezTo>
                  <a:cubicBezTo>
                    <a:pt x="21081" y="4383"/>
                    <a:pt x="21172" y="3143"/>
                    <a:pt x="19997" y="2391"/>
                  </a:cubicBezTo>
                  <a:cubicBezTo>
                    <a:pt x="18627" y="1515"/>
                    <a:pt x="19594" y="0"/>
                    <a:pt x="2153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97;p34"/>
            <p:cNvSpPr/>
            <p:nvPr/>
          </p:nvSpPr>
          <p:spPr>
            <a:xfrm>
              <a:off x="186674" y="372024"/>
              <a:ext cx="235651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4" y="0"/>
                  </a:moveTo>
                  <a:lnTo>
                    <a:pt x="0" y="10795"/>
                  </a:lnTo>
                  <a:lnTo>
                    <a:pt x="2534" y="21600"/>
                  </a:lnTo>
                  <a:lnTo>
                    <a:pt x="19297" y="21600"/>
                  </a:lnTo>
                  <a:cubicBezTo>
                    <a:pt x="20564" y="21600"/>
                    <a:pt x="21600" y="16745"/>
                    <a:pt x="21600" y="10795"/>
                  </a:cubicBezTo>
                  <a:cubicBezTo>
                    <a:pt x="21600" y="4855"/>
                    <a:pt x="20564" y="0"/>
                    <a:pt x="192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98;p34"/>
            <p:cNvSpPr/>
            <p:nvPr/>
          </p:nvSpPr>
          <p:spPr>
            <a:xfrm>
              <a:off x="6324" y="372024"/>
              <a:ext cx="208001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9" y="0"/>
                  </a:moveTo>
                  <a:cubicBezTo>
                    <a:pt x="1163" y="0"/>
                    <a:pt x="0" y="4855"/>
                    <a:pt x="0" y="10795"/>
                  </a:cubicBezTo>
                  <a:cubicBezTo>
                    <a:pt x="0" y="16745"/>
                    <a:pt x="1163" y="21600"/>
                    <a:pt x="2599" y="21600"/>
                  </a:cubicBezTo>
                  <a:lnTo>
                    <a:pt x="21600" y="21600"/>
                  </a:lnTo>
                  <a:cubicBezTo>
                    <a:pt x="20151" y="15607"/>
                    <a:pt x="20151" y="5983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99;p34"/>
            <p:cNvSpPr/>
            <p:nvPr/>
          </p:nvSpPr>
          <p:spPr>
            <a:xfrm>
              <a:off x="190099" y="328125"/>
              <a:ext cx="103651" cy="4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48" y="0"/>
                  </a:moveTo>
                  <a:lnTo>
                    <a:pt x="0" y="10800"/>
                  </a:lnTo>
                  <a:lnTo>
                    <a:pt x="5048" y="21600"/>
                  </a:lnTo>
                  <a:lnTo>
                    <a:pt x="17026" y="21600"/>
                  </a:lnTo>
                  <a:cubicBezTo>
                    <a:pt x="19553" y="21600"/>
                    <a:pt x="21600" y="16754"/>
                    <a:pt x="21600" y="10800"/>
                  </a:cubicBezTo>
                  <a:cubicBezTo>
                    <a:pt x="21600" y="4834"/>
                    <a:pt x="19553" y="0"/>
                    <a:pt x="1702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2000;p34"/>
            <p:cNvSpPr/>
            <p:nvPr/>
          </p:nvSpPr>
          <p:spPr>
            <a:xfrm>
              <a:off x="134774" y="328125"/>
              <a:ext cx="79551" cy="4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87" y="0"/>
                  </a:moveTo>
                  <a:cubicBezTo>
                    <a:pt x="2702" y="0"/>
                    <a:pt x="0" y="4834"/>
                    <a:pt x="0" y="10800"/>
                  </a:cubicBezTo>
                  <a:cubicBezTo>
                    <a:pt x="0" y="16754"/>
                    <a:pt x="2702" y="21600"/>
                    <a:pt x="5987" y="21600"/>
                  </a:cubicBezTo>
                  <a:lnTo>
                    <a:pt x="21600" y="21600"/>
                  </a:lnTo>
                  <a:cubicBezTo>
                    <a:pt x="18308" y="15634"/>
                    <a:pt x="18308" y="5966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2001;p34"/>
            <p:cNvSpPr/>
            <p:nvPr/>
          </p:nvSpPr>
          <p:spPr>
            <a:xfrm>
              <a:off x="169974" y="252700"/>
              <a:ext cx="252351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6" y="0"/>
                  </a:moveTo>
                  <a:lnTo>
                    <a:pt x="0" y="10796"/>
                  </a:lnTo>
                  <a:lnTo>
                    <a:pt x="3796" y="21600"/>
                  </a:lnTo>
                  <a:lnTo>
                    <a:pt x="18373" y="21600"/>
                  </a:lnTo>
                  <a:cubicBezTo>
                    <a:pt x="20153" y="21600"/>
                    <a:pt x="21600" y="16760"/>
                    <a:pt x="21600" y="10796"/>
                  </a:cubicBezTo>
                  <a:cubicBezTo>
                    <a:pt x="21600" y="4840"/>
                    <a:pt x="20153" y="0"/>
                    <a:pt x="183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2002;p34"/>
            <p:cNvSpPr/>
            <p:nvPr/>
          </p:nvSpPr>
          <p:spPr>
            <a:xfrm>
              <a:off x="6324" y="252700"/>
              <a:ext cx="208001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05" y="0"/>
                  </a:moveTo>
                  <a:cubicBezTo>
                    <a:pt x="1745" y="0"/>
                    <a:pt x="0" y="4840"/>
                    <a:pt x="0" y="10796"/>
                  </a:cubicBezTo>
                  <a:cubicBezTo>
                    <a:pt x="0" y="16760"/>
                    <a:pt x="1745" y="21600"/>
                    <a:pt x="3905" y="21600"/>
                  </a:cubicBezTo>
                  <a:lnTo>
                    <a:pt x="21600" y="21600"/>
                  </a:lnTo>
                  <a:cubicBezTo>
                    <a:pt x="19440" y="15643"/>
                    <a:pt x="19440" y="595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2003;p34"/>
            <p:cNvSpPr/>
            <p:nvPr/>
          </p:nvSpPr>
          <p:spPr>
            <a:xfrm>
              <a:off x="118199" y="151899"/>
              <a:ext cx="51776" cy="4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60" y="0"/>
                    <a:pt x="0" y="4793"/>
                    <a:pt x="0" y="10807"/>
                  </a:cubicBezTo>
                  <a:cubicBezTo>
                    <a:pt x="0" y="16807"/>
                    <a:pt x="4860" y="21600"/>
                    <a:pt x="10826" y="21600"/>
                  </a:cubicBezTo>
                  <a:cubicBezTo>
                    <a:pt x="16781" y="21600"/>
                    <a:pt x="21600" y="16807"/>
                    <a:pt x="21600" y="10807"/>
                  </a:cubicBezTo>
                  <a:cubicBezTo>
                    <a:pt x="21600" y="4793"/>
                    <a:pt x="16781" y="0"/>
                    <a:pt x="108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2004;p34"/>
            <p:cNvSpPr/>
            <p:nvPr/>
          </p:nvSpPr>
          <p:spPr>
            <a:xfrm>
              <a:off x="258549" y="151899"/>
              <a:ext cx="51776" cy="4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60" y="0"/>
                    <a:pt x="0" y="4793"/>
                    <a:pt x="0" y="10807"/>
                  </a:cubicBezTo>
                  <a:cubicBezTo>
                    <a:pt x="0" y="16807"/>
                    <a:pt x="4860" y="21600"/>
                    <a:pt x="10826" y="21600"/>
                  </a:cubicBezTo>
                  <a:cubicBezTo>
                    <a:pt x="16781" y="21600"/>
                    <a:pt x="21600" y="16807"/>
                    <a:pt x="21600" y="10807"/>
                  </a:cubicBezTo>
                  <a:cubicBezTo>
                    <a:pt x="21600" y="4793"/>
                    <a:pt x="16781" y="0"/>
                    <a:pt x="108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2005;p34"/>
            <p:cNvSpPr/>
            <p:nvPr/>
          </p:nvSpPr>
          <p:spPr>
            <a:xfrm>
              <a:off x="200599" y="141275"/>
              <a:ext cx="27426" cy="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785" y="0"/>
                    <a:pt x="0" y="4816"/>
                    <a:pt x="0" y="10756"/>
                  </a:cubicBezTo>
                  <a:cubicBezTo>
                    <a:pt x="0" y="16784"/>
                    <a:pt x="4785" y="21600"/>
                    <a:pt x="10810" y="21600"/>
                  </a:cubicBezTo>
                  <a:cubicBezTo>
                    <a:pt x="16756" y="21600"/>
                    <a:pt x="21600" y="16784"/>
                    <a:pt x="21600" y="10756"/>
                  </a:cubicBezTo>
                  <a:cubicBezTo>
                    <a:pt x="21600" y="4816"/>
                    <a:pt x="16756" y="0"/>
                    <a:pt x="1081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2006;p34"/>
            <p:cNvSpPr/>
            <p:nvPr/>
          </p:nvSpPr>
          <p:spPr>
            <a:xfrm>
              <a:off x="194324" y="134974"/>
              <a:ext cx="40001" cy="4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6269"/>
                  </a:moveTo>
                  <a:cubicBezTo>
                    <a:pt x="13014" y="6269"/>
                    <a:pt x="14810" y="8264"/>
                    <a:pt x="14810" y="10769"/>
                  </a:cubicBezTo>
                  <a:cubicBezTo>
                    <a:pt x="14810" y="13274"/>
                    <a:pt x="13014" y="15331"/>
                    <a:pt x="10800" y="15331"/>
                  </a:cubicBezTo>
                  <a:cubicBezTo>
                    <a:pt x="8573" y="15331"/>
                    <a:pt x="6723" y="13274"/>
                    <a:pt x="6723" y="10769"/>
                  </a:cubicBezTo>
                  <a:cubicBezTo>
                    <a:pt x="6723" y="8264"/>
                    <a:pt x="8573" y="6269"/>
                    <a:pt x="10800" y="6269"/>
                  </a:cubicBezTo>
                  <a:close/>
                  <a:moveTo>
                    <a:pt x="10800" y="0"/>
                  </a:moveTo>
                  <a:cubicBezTo>
                    <a:pt x="4806" y="0"/>
                    <a:pt x="0" y="4848"/>
                    <a:pt x="0" y="10769"/>
                  </a:cubicBezTo>
                  <a:cubicBezTo>
                    <a:pt x="0" y="16752"/>
                    <a:pt x="4806" y="21600"/>
                    <a:pt x="10800" y="21600"/>
                  </a:cubicBezTo>
                  <a:cubicBezTo>
                    <a:pt x="16727" y="21600"/>
                    <a:pt x="21600" y="16752"/>
                    <a:pt x="21600" y="10769"/>
                  </a:cubicBezTo>
                  <a:cubicBezTo>
                    <a:pt x="21600" y="4848"/>
                    <a:pt x="1672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2007;p34"/>
            <p:cNvSpPr/>
            <p:nvPr/>
          </p:nvSpPr>
          <p:spPr>
            <a:xfrm>
              <a:off x="142074" y="1311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30" y="0"/>
                  </a:moveTo>
                  <a:cubicBezTo>
                    <a:pt x="477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771" y="21600"/>
                    <a:pt x="10930" y="21600"/>
                  </a:cubicBezTo>
                  <a:cubicBezTo>
                    <a:pt x="16872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872" y="0"/>
                    <a:pt x="10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2008;p34"/>
            <p:cNvSpPr/>
            <p:nvPr/>
          </p:nvSpPr>
          <p:spPr>
            <a:xfrm>
              <a:off x="273812" y="1311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895" y="21600"/>
                    <a:pt x="10779" y="21600"/>
                  </a:cubicBezTo>
                  <a:cubicBezTo>
                    <a:pt x="16662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7" name="Google Shape;2009;p34"/>
            <p:cNvSpPr/>
            <p:nvPr/>
          </p:nvSpPr>
          <p:spPr>
            <a:xfrm>
              <a:off x="81868" y="9849"/>
              <a:ext cx="22777" cy="46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5844" y="0"/>
                  </a:moveTo>
                  <a:cubicBezTo>
                    <a:pt x="3256" y="0"/>
                    <a:pt x="1011" y="999"/>
                    <a:pt x="583" y="2428"/>
                  </a:cubicBezTo>
                  <a:cubicBezTo>
                    <a:pt x="-1470" y="8970"/>
                    <a:pt x="1952" y="15605"/>
                    <a:pt x="10057" y="20601"/>
                  </a:cubicBezTo>
                  <a:cubicBezTo>
                    <a:pt x="11126" y="21263"/>
                    <a:pt x="12602" y="21600"/>
                    <a:pt x="14099" y="21600"/>
                  </a:cubicBezTo>
                  <a:cubicBezTo>
                    <a:pt x="15382" y="21600"/>
                    <a:pt x="16665" y="21356"/>
                    <a:pt x="17692" y="20868"/>
                  </a:cubicBezTo>
                  <a:cubicBezTo>
                    <a:pt x="19831" y="19799"/>
                    <a:pt x="20130" y="17940"/>
                    <a:pt x="18184" y="16778"/>
                  </a:cubicBezTo>
                  <a:cubicBezTo>
                    <a:pt x="12217" y="13106"/>
                    <a:pt x="9672" y="8226"/>
                    <a:pt x="11148" y="3393"/>
                  </a:cubicBezTo>
                  <a:cubicBezTo>
                    <a:pt x="11618" y="1801"/>
                    <a:pt x="9672" y="314"/>
                    <a:pt x="6742" y="46"/>
                  </a:cubicBezTo>
                  <a:cubicBezTo>
                    <a:pt x="6443" y="12"/>
                    <a:pt x="6143" y="0"/>
                    <a:pt x="5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2010;p34"/>
            <p:cNvSpPr/>
            <p:nvPr/>
          </p:nvSpPr>
          <p:spPr>
            <a:xfrm>
              <a:off x="39552" y="145600"/>
              <a:ext cx="19272" cy="6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8" h="21600" fill="norm" stroke="1" extrusionOk="0">
                  <a:moveTo>
                    <a:pt x="6983" y="0"/>
                  </a:moveTo>
                  <a:cubicBezTo>
                    <a:pt x="3644" y="0"/>
                    <a:pt x="716" y="766"/>
                    <a:pt x="485" y="1821"/>
                  </a:cubicBezTo>
                  <a:cubicBezTo>
                    <a:pt x="-1030" y="7794"/>
                    <a:pt x="948" y="14048"/>
                    <a:pt x="7189" y="20193"/>
                  </a:cubicBezTo>
                  <a:cubicBezTo>
                    <a:pt x="8036" y="21045"/>
                    <a:pt x="10553" y="21600"/>
                    <a:pt x="13302" y="21600"/>
                  </a:cubicBezTo>
                  <a:cubicBezTo>
                    <a:pt x="13918" y="21600"/>
                    <a:pt x="14534" y="21577"/>
                    <a:pt x="15176" y="21514"/>
                  </a:cubicBezTo>
                  <a:cubicBezTo>
                    <a:pt x="18567" y="21193"/>
                    <a:pt x="20570" y="20083"/>
                    <a:pt x="19517" y="19051"/>
                  </a:cubicBezTo>
                  <a:cubicBezTo>
                    <a:pt x="13867" y="13579"/>
                    <a:pt x="11889" y="7825"/>
                    <a:pt x="13276" y="2111"/>
                  </a:cubicBezTo>
                  <a:cubicBezTo>
                    <a:pt x="13635" y="1040"/>
                    <a:pt x="10939" y="70"/>
                    <a:pt x="7420" y="0"/>
                  </a:cubicBezTo>
                  <a:cubicBezTo>
                    <a:pt x="7266" y="0"/>
                    <a:pt x="7112" y="0"/>
                    <a:pt x="6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69" name="Google Shape;2011;p34"/>
            <p:cNvSpPr/>
            <p:nvPr/>
          </p:nvSpPr>
          <p:spPr>
            <a:xfrm>
              <a:off x="369939" y="113374"/>
              <a:ext cx="19095" cy="7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6301" y="0"/>
                  </a:moveTo>
                  <a:cubicBezTo>
                    <a:pt x="5720" y="0"/>
                    <a:pt x="5139" y="21"/>
                    <a:pt x="4558" y="63"/>
                  </a:cubicBezTo>
                  <a:cubicBezTo>
                    <a:pt x="1198" y="349"/>
                    <a:pt x="-773" y="1339"/>
                    <a:pt x="288" y="2267"/>
                  </a:cubicBezTo>
                  <a:cubicBezTo>
                    <a:pt x="6755" y="8097"/>
                    <a:pt x="8019" y="14033"/>
                    <a:pt x="5240" y="19640"/>
                  </a:cubicBezTo>
                  <a:cubicBezTo>
                    <a:pt x="4785" y="20596"/>
                    <a:pt x="7210" y="21461"/>
                    <a:pt x="10671" y="21586"/>
                  </a:cubicBezTo>
                  <a:cubicBezTo>
                    <a:pt x="10974" y="21600"/>
                    <a:pt x="11252" y="21600"/>
                    <a:pt x="11555" y="21600"/>
                  </a:cubicBezTo>
                  <a:cubicBezTo>
                    <a:pt x="14739" y="21600"/>
                    <a:pt x="17416" y="20965"/>
                    <a:pt x="17821" y="20087"/>
                  </a:cubicBezTo>
                  <a:cubicBezTo>
                    <a:pt x="20827" y="13998"/>
                    <a:pt x="19336" y="7560"/>
                    <a:pt x="12414" y="1241"/>
                  </a:cubicBezTo>
                  <a:cubicBezTo>
                    <a:pt x="11631" y="481"/>
                    <a:pt x="9054" y="0"/>
                    <a:pt x="630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0" name="Google Shape;2012;p34"/>
            <p:cNvSpPr/>
            <p:nvPr/>
          </p:nvSpPr>
          <p:spPr>
            <a:xfrm>
              <a:off x="392203" y="223725"/>
              <a:ext cx="36376" cy="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3550" y="0"/>
                  </a:moveTo>
                  <a:cubicBezTo>
                    <a:pt x="1938" y="0"/>
                    <a:pt x="440" y="1834"/>
                    <a:pt x="98" y="4506"/>
                  </a:cubicBezTo>
                  <a:cubicBezTo>
                    <a:pt x="-359" y="7494"/>
                    <a:pt x="825" y="10619"/>
                    <a:pt x="2780" y="11230"/>
                  </a:cubicBezTo>
                  <a:cubicBezTo>
                    <a:pt x="7217" y="12883"/>
                    <a:pt x="11326" y="15985"/>
                    <a:pt x="14978" y="20445"/>
                  </a:cubicBezTo>
                  <a:cubicBezTo>
                    <a:pt x="15634" y="21215"/>
                    <a:pt x="16405" y="21600"/>
                    <a:pt x="17175" y="21600"/>
                  </a:cubicBezTo>
                  <a:cubicBezTo>
                    <a:pt x="18245" y="21600"/>
                    <a:pt x="19315" y="20853"/>
                    <a:pt x="20000" y="19404"/>
                  </a:cubicBezTo>
                  <a:cubicBezTo>
                    <a:pt x="21241" y="16913"/>
                    <a:pt x="20913" y="13291"/>
                    <a:pt x="19344" y="11434"/>
                  </a:cubicBezTo>
                  <a:cubicBezTo>
                    <a:pt x="14907" y="5955"/>
                    <a:pt x="9828" y="2128"/>
                    <a:pt x="4349" y="158"/>
                  </a:cubicBezTo>
                  <a:cubicBezTo>
                    <a:pt x="4078" y="45"/>
                    <a:pt x="3807" y="0"/>
                    <a:pt x="35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2013;p34"/>
            <p:cNvSpPr/>
            <p:nvPr/>
          </p:nvSpPr>
          <p:spPr>
            <a:xfrm>
              <a:off x="0" y="333250"/>
              <a:ext cx="36417" cy="2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3583" y="0"/>
                  </a:moveTo>
                  <a:cubicBezTo>
                    <a:pt x="2512" y="0"/>
                    <a:pt x="1456" y="747"/>
                    <a:pt x="728" y="2196"/>
                  </a:cubicBezTo>
                  <a:cubicBezTo>
                    <a:pt x="-443" y="4687"/>
                    <a:pt x="-186" y="8309"/>
                    <a:pt x="1384" y="10166"/>
                  </a:cubicBezTo>
                  <a:cubicBezTo>
                    <a:pt x="5896" y="15645"/>
                    <a:pt x="10921" y="19472"/>
                    <a:pt x="16403" y="21442"/>
                  </a:cubicBezTo>
                  <a:cubicBezTo>
                    <a:pt x="16674" y="21555"/>
                    <a:pt x="16945" y="21600"/>
                    <a:pt x="17217" y="21600"/>
                  </a:cubicBezTo>
                  <a:cubicBezTo>
                    <a:pt x="18859" y="21600"/>
                    <a:pt x="20315" y="19789"/>
                    <a:pt x="20700" y="17208"/>
                  </a:cubicBezTo>
                  <a:cubicBezTo>
                    <a:pt x="21157" y="14106"/>
                    <a:pt x="19915" y="11094"/>
                    <a:pt x="18030" y="10370"/>
                  </a:cubicBezTo>
                  <a:cubicBezTo>
                    <a:pt x="13519" y="8717"/>
                    <a:pt x="9408" y="5615"/>
                    <a:pt x="5753" y="1155"/>
                  </a:cubicBezTo>
                  <a:cubicBezTo>
                    <a:pt x="5110" y="385"/>
                    <a:pt x="4340" y="0"/>
                    <a:pt x="35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2014;p34"/>
            <p:cNvSpPr/>
            <p:nvPr/>
          </p:nvSpPr>
          <p:spPr>
            <a:xfrm>
              <a:off x="24" y="0"/>
              <a:ext cx="428601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97" y="16854"/>
                  </a:moveTo>
                  <a:cubicBezTo>
                    <a:pt x="14135" y="16854"/>
                    <a:pt x="14487" y="17204"/>
                    <a:pt x="14487" y="17643"/>
                  </a:cubicBezTo>
                  <a:cubicBezTo>
                    <a:pt x="14487" y="18080"/>
                    <a:pt x="14135" y="18431"/>
                    <a:pt x="13697" y="18431"/>
                  </a:cubicBezTo>
                  <a:lnTo>
                    <a:pt x="7902" y="18431"/>
                  </a:lnTo>
                  <a:cubicBezTo>
                    <a:pt x="7465" y="18431"/>
                    <a:pt x="7107" y="18080"/>
                    <a:pt x="7107" y="17643"/>
                  </a:cubicBezTo>
                  <a:cubicBezTo>
                    <a:pt x="7107" y="17204"/>
                    <a:pt x="7465" y="16854"/>
                    <a:pt x="7902" y="16854"/>
                  </a:cubicBezTo>
                  <a:close/>
                  <a:moveTo>
                    <a:pt x="20016" y="19065"/>
                  </a:moveTo>
                  <a:cubicBezTo>
                    <a:pt x="20540" y="19065"/>
                    <a:pt x="20966" y="19491"/>
                    <a:pt x="20966" y="20015"/>
                  </a:cubicBezTo>
                  <a:cubicBezTo>
                    <a:pt x="20966" y="20539"/>
                    <a:pt x="20540" y="20966"/>
                    <a:pt x="20016" y="20966"/>
                  </a:cubicBezTo>
                  <a:lnTo>
                    <a:pt x="1579" y="20966"/>
                  </a:lnTo>
                  <a:cubicBezTo>
                    <a:pt x="1060" y="20966"/>
                    <a:pt x="634" y="20539"/>
                    <a:pt x="634" y="20015"/>
                  </a:cubicBezTo>
                  <a:cubicBezTo>
                    <a:pt x="634" y="19491"/>
                    <a:pt x="1060" y="19065"/>
                    <a:pt x="1579" y="19065"/>
                  </a:cubicBezTo>
                  <a:close/>
                  <a:moveTo>
                    <a:pt x="6509" y="0"/>
                  </a:moveTo>
                  <a:cubicBezTo>
                    <a:pt x="5483" y="0"/>
                    <a:pt x="4954" y="1244"/>
                    <a:pt x="5691" y="1982"/>
                  </a:cubicBezTo>
                  <a:cubicBezTo>
                    <a:pt x="6014" y="2304"/>
                    <a:pt x="5985" y="2840"/>
                    <a:pt x="5633" y="3133"/>
                  </a:cubicBezTo>
                  <a:cubicBezTo>
                    <a:pt x="5299" y="3416"/>
                    <a:pt x="4988" y="3738"/>
                    <a:pt x="4717" y="4078"/>
                  </a:cubicBezTo>
                  <a:cubicBezTo>
                    <a:pt x="4608" y="4216"/>
                    <a:pt x="4631" y="4412"/>
                    <a:pt x="4764" y="4522"/>
                  </a:cubicBezTo>
                  <a:cubicBezTo>
                    <a:pt x="4823" y="4568"/>
                    <a:pt x="4894" y="4591"/>
                    <a:pt x="4964" y="4591"/>
                  </a:cubicBezTo>
                  <a:cubicBezTo>
                    <a:pt x="5057" y="4591"/>
                    <a:pt x="5151" y="4551"/>
                    <a:pt x="5212" y="4475"/>
                  </a:cubicBezTo>
                  <a:cubicBezTo>
                    <a:pt x="5311" y="4349"/>
                    <a:pt x="5414" y="4228"/>
                    <a:pt x="5523" y="4112"/>
                  </a:cubicBezTo>
                  <a:lnTo>
                    <a:pt x="8346" y="4112"/>
                  </a:lnTo>
                  <a:cubicBezTo>
                    <a:pt x="8520" y="4112"/>
                    <a:pt x="8663" y="3969"/>
                    <a:pt x="8663" y="3796"/>
                  </a:cubicBezTo>
                  <a:cubicBezTo>
                    <a:pt x="8663" y="3617"/>
                    <a:pt x="8520" y="3479"/>
                    <a:pt x="8346" y="3479"/>
                  </a:cubicBezTo>
                  <a:lnTo>
                    <a:pt x="6186" y="3479"/>
                  </a:lnTo>
                  <a:cubicBezTo>
                    <a:pt x="6583" y="3030"/>
                    <a:pt x="6659" y="2390"/>
                    <a:pt x="6388" y="1872"/>
                  </a:cubicBezTo>
                  <a:lnTo>
                    <a:pt x="7873" y="1872"/>
                  </a:lnTo>
                  <a:cubicBezTo>
                    <a:pt x="8047" y="1872"/>
                    <a:pt x="8191" y="1734"/>
                    <a:pt x="8191" y="1561"/>
                  </a:cubicBezTo>
                  <a:cubicBezTo>
                    <a:pt x="8191" y="1382"/>
                    <a:pt x="8047" y="1244"/>
                    <a:pt x="7873" y="1244"/>
                  </a:cubicBezTo>
                  <a:lnTo>
                    <a:pt x="5985" y="1244"/>
                  </a:lnTo>
                  <a:cubicBezTo>
                    <a:pt x="5944" y="956"/>
                    <a:pt x="6146" y="627"/>
                    <a:pt x="6509" y="627"/>
                  </a:cubicBezTo>
                  <a:lnTo>
                    <a:pt x="15091" y="627"/>
                  </a:lnTo>
                  <a:cubicBezTo>
                    <a:pt x="15448" y="627"/>
                    <a:pt x="15656" y="956"/>
                    <a:pt x="15609" y="1244"/>
                  </a:cubicBezTo>
                  <a:lnTo>
                    <a:pt x="12879" y="1244"/>
                  </a:lnTo>
                  <a:cubicBezTo>
                    <a:pt x="12706" y="1244"/>
                    <a:pt x="12563" y="1382"/>
                    <a:pt x="12563" y="1561"/>
                  </a:cubicBezTo>
                  <a:cubicBezTo>
                    <a:pt x="12563" y="1734"/>
                    <a:pt x="12706" y="1872"/>
                    <a:pt x="12879" y="1872"/>
                  </a:cubicBezTo>
                  <a:lnTo>
                    <a:pt x="15206" y="1872"/>
                  </a:lnTo>
                  <a:cubicBezTo>
                    <a:pt x="14935" y="2390"/>
                    <a:pt x="15011" y="3030"/>
                    <a:pt x="15408" y="3479"/>
                  </a:cubicBezTo>
                  <a:lnTo>
                    <a:pt x="14941" y="3479"/>
                  </a:lnTo>
                  <a:cubicBezTo>
                    <a:pt x="14769" y="3479"/>
                    <a:pt x="14624" y="3617"/>
                    <a:pt x="14624" y="3796"/>
                  </a:cubicBezTo>
                  <a:cubicBezTo>
                    <a:pt x="14624" y="3969"/>
                    <a:pt x="14769" y="4112"/>
                    <a:pt x="14941" y="4112"/>
                  </a:cubicBezTo>
                  <a:lnTo>
                    <a:pt x="16070" y="4112"/>
                  </a:lnTo>
                  <a:cubicBezTo>
                    <a:pt x="16520" y="4585"/>
                    <a:pt x="16883" y="5127"/>
                    <a:pt x="17152" y="5714"/>
                  </a:cubicBezTo>
                  <a:lnTo>
                    <a:pt x="14670" y="5714"/>
                  </a:lnTo>
                  <a:cubicBezTo>
                    <a:pt x="14498" y="5714"/>
                    <a:pt x="14354" y="5857"/>
                    <a:pt x="14354" y="6030"/>
                  </a:cubicBezTo>
                  <a:cubicBezTo>
                    <a:pt x="14354" y="6204"/>
                    <a:pt x="14498" y="6347"/>
                    <a:pt x="14670" y="6347"/>
                  </a:cubicBezTo>
                  <a:lnTo>
                    <a:pt x="17401" y="6347"/>
                  </a:lnTo>
                  <a:cubicBezTo>
                    <a:pt x="17573" y="6860"/>
                    <a:pt x="17672" y="7402"/>
                    <a:pt x="17701" y="7949"/>
                  </a:cubicBezTo>
                  <a:lnTo>
                    <a:pt x="16335" y="7949"/>
                  </a:lnTo>
                  <a:cubicBezTo>
                    <a:pt x="16162" y="7949"/>
                    <a:pt x="16019" y="8092"/>
                    <a:pt x="16019" y="8265"/>
                  </a:cubicBezTo>
                  <a:cubicBezTo>
                    <a:pt x="16019" y="8438"/>
                    <a:pt x="16162" y="8583"/>
                    <a:pt x="16335" y="8583"/>
                  </a:cubicBezTo>
                  <a:lnTo>
                    <a:pt x="17701" y="8583"/>
                  </a:lnTo>
                  <a:cubicBezTo>
                    <a:pt x="17672" y="9136"/>
                    <a:pt x="17568" y="9671"/>
                    <a:pt x="17394" y="10184"/>
                  </a:cubicBezTo>
                  <a:lnTo>
                    <a:pt x="12977" y="10184"/>
                  </a:lnTo>
                  <a:cubicBezTo>
                    <a:pt x="12805" y="10184"/>
                    <a:pt x="12661" y="10328"/>
                    <a:pt x="12661" y="10500"/>
                  </a:cubicBezTo>
                  <a:cubicBezTo>
                    <a:pt x="12661" y="10679"/>
                    <a:pt x="12805" y="10816"/>
                    <a:pt x="12977" y="10816"/>
                  </a:cubicBezTo>
                  <a:lnTo>
                    <a:pt x="17141" y="10816"/>
                  </a:lnTo>
                  <a:cubicBezTo>
                    <a:pt x="16870" y="11398"/>
                    <a:pt x="16502" y="11940"/>
                    <a:pt x="16048" y="12424"/>
                  </a:cubicBezTo>
                  <a:lnTo>
                    <a:pt x="5559" y="12424"/>
                  </a:lnTo>
                  <a:cubicBezTo>
                    <a:pt x="5104" y="11940"/>
                    <a:pt x="4735" y="11398"/>
                    <a:pt x="4459" y="10816"/>
                  </a:cubicBezTo>
                  <a:lnTo>
                    <a:pt x="6935" y="10816"/>
                  </a:lnTo>
                  <a:cubicBezTo>
                    <a:pt x="7113" y="10816"/>
                    <a:pt x="7252" y="10679"/>
                    <a:pt x="7252" y="10500"/>
                  </a:cubicBezTo>
                  <a:cubicBezTo>
                    <a:pt x="7252" y="10328"/>
                    <a:pt x="7113" y="10184"/>
                    <a:pt x="6935" y="10184"/>
                  </a:cubicBezTo>
                  <a:lnTo>
                    <a:pt x="4204" y="10184"/>
                  </a:lnTo>
                  <a:cubicBezTo>
                    <a:pt x="4032" y="9671"/>
                    <a:pt x="3928" y="9136"/>
                    <a:pt x="3899" y="8583"/>
                  </a:cubicBezTo>
                  <a:lnTo>
                    <a:pt x="5259" y="8583"/>
                  </a:lnTo>
                  <a:cubicBezTo>
                    <a:pt x="5438" y="8583"/>
                    <a:pt x="5575" y="8438"/>
                    <a:pt x="5575" y="8265"/>
                  </a:cubicBezTo>
                  <a:cubicBezTo>
                    <a:pt x="5575" y="8092"/>
                    <a:pt x="5438" y="7949"/>
                    <a:pt x="5259" y="7949"/>
                  </a:cubicBezTo>
                  <a:lnTo>
                    <a:pt x="3899" y="7949"/>
                  </a:lnTo>
                  <a:cubicBezTo>
                    <a:pt x="3922" y="7396"/>
                    <a:pt x="4020" y="6860"/>
                    <a:pt x="4193" y="6347"/>
                  </a:cubicBezTo>
                  <a:lnTo>
                    <a:pt x="6502" y="6347"/>
                  </a:lnTo>
                  <a:cubicBezTo>
                    <a:pt x="6676" y="6347"/>
                    <a:pt x="6820" y="6204"/>
                    <a:pt x="6820" y="6030"/>
                  </a:cubicBezTo>
                  <a:cubicBezTo>
                    <a:pt x="6820" y="5857"/>
                    <a:pt x="6676" y="5714"/>
                    <a:pt x="6502" y="5714"/>
                  </a:cubicBezTo>
                  <a:lnTo>
                    <a:pt x="4446" y="5714"/>
                  </a:lnTo>
                  <a:cubicBezTo>
                    <a:pt x="4482" y="5633"/>
                    <a:pt x="4516" y="5559"/>
                    <a:pt x="4556" y="5483"/>
                  </a:cubicBezTo>
                  <a:cubicBezTo>
                    <a:pt x="4636" y="5328"/>
                    <a:pt x="4580" y="5138"/>
                    <a:pt x="4424" y="5057"/>
                  </a:cubicBezTo>
                  <a:cubicBezTo>
                    <a:pt x="4376" y="5032"/>
                    <a:pt x="4325" y="5021"/>
                    <a:pt x="4276" y="5021"/>
                  </a:cubicBezTo>
                  <a:cubicBezTo>
                    <a:pt x="4163" y="5021"/>
                    <a:pt x="4053" y="5081"/>
                    <a:pt x="3998" y="5190"/>
                  </a:cubicBezTo>
                  <a:cubicBezTo>
                    <a:pt x="2834" y="7447"/>
                    <a:pt x="3012" y="10292"/>
                    <a:pt x="4717" y="12424"/>
                  </a:cubicBezTo>
                  <a:lnTo>
                    <a:pt x="2212" y="12424"/>
                  </a:lnTo>
                  <a:cubicBezTo>
                    <a:pt x="990" y="12424"/>
                    <a:pt x="0" y="13414"/>
                    <a:pt x="0" y="14635"/>
                  </a:cubicBezTo>
                  <a:cubicBezTo>
                    <a:pt x="0" y="15857"/>
                    <a:pt x="990" y="16854"/>
                    <a:pt x="2212" y="16854"/>
                  </a:cubicBezTo>
                  <a:lnTo>
                    <a:pt x="6717" y="16854"/>
                  </a:lnTo>
                  <a:cubicBezTo>
                    <a:pt x="6399" y="17331"/>
                    <a:pt x="6399" y="17954"/>
                    <a:pt x="6717" y="18431"/>
                  </a:cubicBezTo>
                  <a:lnTo>
                    <a:pt x="1579" y="18431"/>
                  </a:lnTo>
                  <a:cubicBezTo>
                    <a:pt x="708" y="18431"/>
                    <a:pt x="0" y="19139"/>
                    <a:pt x="0" y="20015"/>
                  </a:cubicBezTo>
                  <a:cubicBezTo>
                    <a:pt x="0" y="20886"/>
                    <a:pt x="708" y="21600"/>
                    <a:pt x="1579" y="21600"/>
                  </a:cubicBezTo>
                  <a:lnTo>
                    <a:pt x="20016" y="21600"/>
                  </a:lnTo>
                  <a:cubicBezTo>
                    <a:pt x="20891" y="21600"/>
                    <a:pt x="21600" y="20886"/>
                    <a:pt x="21600" y="20015"/>
                  </a:cubicBezTo>
                  <a:cubicBezTo>
                    <a:pt x="21600" y="19139"/>
                    <a:pt x="20891" y="18431"/>
                    <a:pt x="20016" y="18431"/>
                  </a:cubicBezTo>
                  <a:lnTo>
                    <a:pt x="14878" y="18431"/>
                  </a:lnTo>
                  <a:cubicBezTo>
                    <a:pt x="15201" y="17954"/>
                    <a:pt x="15201" y="17331"/>
                    <a:pt x="14878" y="16854"/>
                  </a:cubicBezTo>
                  <a:lnTo>
                    <a:pt x="19383" y="16854"/>
                  </a:lnTo>
                  <a:cubicBezTo>
                    <a:pt x="20603" y="16854"/>
                    <a:pt x="21600" y="15857"/>
                    <a:pt x="21600" y="14635"/>
                  </a:cubicBezTo>
                  <a:cubicBezTo>
                    <a:pt x="21600" y="13414"/>
                    <a:pt x="20603" y="12424"/>
                    <a:pt x="19383" y="12424"/>
                  </a:cubicBezTo>
                  <a:lnTo>
                    <a:pt x="19025" y="12424"/>
                  </a:lnTo>
                  <a:cubicBezTo>
                    <a:pt x="18846" y="12424"/>
                    <a:pt x="18708" y="12563"/>
                    <a:pt x="18708" y="12735"/>
                  </a:cubicBezTo>
                  <a:cubicBezTo>
                    <a:pt x="18708" y="12914"/>
                    <a:pt x="18846" y="13051"/>
                    <a:pt x="19025" y="13051"/>
                  </a:cubicBezTo>
                  <a:lnTo>
                    <a:pt x="19383" y="13051"/>
                  </a:lnTo>
                  <a:cubicBezTo>
                    <a:pt x="20258" y="13051"/>
                    <a:pt x="20966" y="13766"/>
                    <a:pt x="20966" y="14635"/>
                  </a:cubicBezTo>
                  <a:cubicBezTo>
                    <a:pt x="20966" y="15511"/>
                    <a:pt x="20258" y="16220"/>
                    <a:pt x="19383" y="16220"/>
                  </a:cubicBezTo>
                  <a:lnTo>
                    <a:pt x="2212" y="16220"/>
                  </a:lnTo>
                  <a:cubicBezTo>
                    <a:pt x="1342" y="16220"/>
                    <a:pt x="634" y="15511"/>
                    <a:pt x="634" y="14635"/>
                  </a:cubicBezTo>
                  <a:cubicBezTo>
                    <a:pt x="634" y="13766"/>
                    <a:pt x="1342" y="13051"/>
                    <a:pt x="2212" y="13051"/>
                  </a:cubicBezTo>
                  <a:lnTo>
                    <a:pt x="17757" y="13051"/>
                  </a:lnTo>
                  <a:cubicBezTo>
                    <a:pt x="17931" y="13051"/>
                    <a:pt x="18075" y="12914"/>
                    <a:pt x="18075" y="12735"/>
                  </a:cubicBezTo>
                  <a:cubicBezTo>
                    <a:pt x="18075" y="12563"/>
                    <a:pt x="17931" y="12424"/>
                    <a:pt x="17757" y="12424"/>
                  </a:cubicBezTo>
                  <a:lnTo>
                    <a:pt x="16888" y="12424"/>
                  </a:lnTo>
                  <a:cubicBezTo>
                    <a:pt x="19134" y="9602"/>
                    <a:pt x="18737" y="5478"/>
                    <a:pt x="15961" y="3133"/>
                  </a:cubicBezTo>
                  <a:cubicBezTo>
                    <a:pt x="15609" y="2840"/>
                    <a:pt x="15580" y="2309"/>
                    <a:pt x="15909" y="1982"/>
                  </a:cubicBezTo>
                  <a:cubicBezTo>
                    <a:pt x="16641" y="1244"/>
                    <a:pt x="16111" y="0"/>
                    <a:pt x="150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2" name="Google Shape;2015;p34"/>
          <p:cNvGrpSpPr/>
          <p:nvPr/>
        </p:nvGrpSpPr>
        <p:grpSpPr>
          <a:xfrm>
            <a:off x="4046446" y="4098132"/>
            <a:ext cx="301276" cy="428601"/>
            <a:chOff x="0" y="24"/>
            <a:chExt cx="301274" cy="428600"/>
          </a:xfrm>
        </p:grpSpPr>
        <p:sp>
          <p:nvSpPr>
            <p:cNvPr id="2474" name="Google Shape;2016;p34"/>
            <p:cNvSpPr/>
            <p:nvPr/>
          </p:nvSpPr>
          <p:spPr>
            <a:xfrm>
              <a:off x="100474" y="80949"/>
              <a:ext cx="175776" cy="7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28" y="0"/>
                  </a:moveTo>
                  <a:lnTo>
                    <a:pt x="3075" y="2244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18734" y="9097"/>
                    <a:pt x="13385" y="988"/>
                    <a:pt x="74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2017;p34"/>
            <p:cNvSpPr/>
            <p:nvPr/>
          </p:nvSpPr>
          <p:spPr>
            <a:xfrm>
              <a:off x="25149" y="80474"/>
              <a:ext cx="135776" cy="7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65" y="0"/>
                  </a:moveTo>
                  <a:cubicBezTo>
                    <a:pt x="11617" y="0"/>
                    <a:pt x="3945" y="8294"/>
                    <a:pt x="0" y="21600"/>
                  </a:cubicBezTo>
                  <a:lnTo>
                    <a:pt x="11983" y="21600"/>
                  </a:lnTo>
                  <a:cubicBezTo>
                    <a:pt x="14457" y="13277"/>
                    <a:pt x="17746" y="6036"/>
                    <a:pt x="21600" y="136"/>
                  </a:cubicBezTo>
                  <a:cubicBezTo>
                    <a:pt x="21055" y="36"/>
                    <a:pt x="20510" y="0"/>
                    <a:pt x="199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2018;p34"/>
            <p:cNvSpPr/>
            <p:nvPr/>
          </p:nvSpPr>
          <p:spPr>
            <a:xfrm>
              <a:off x="93049" y="155699"/>
              <a:ext cx="183201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672" y="21600"/>
                  </a:lnTo>
                  <a:cubicBezTo>
                    <a:pt x="18944" y="21600"/>
                    <a:pt x="21600" y="19777"/>
                    <a:pt x="21600" y="17527"/>
                  </a:cubicBezTo>
                  <a:lnTo>
                    <a:pt x="16669" y="11739"/>
                  </a:lnTo>
                  <a:lnTo>
                    <a:pt x="21600" y="559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2019;p34"/>
            <p:cNvSpPr/>
            <p:nvPr/>
          </p:nvSpPr>
          <p:spPr>
            <a:xfrm>
              <a:off x="25149" y="155699"/>
              <a:ext cx="136926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5592"/>
                  </a:lnTo>
                  <a:lnTo>
                    <a:pt x="6598" y="11563"/>
                  </a:lnTo>
                  <a:lnTo>
                    <a:pt x="0" y="17527"/>
                  </a:lnTo>
                  <a:cubicBezTo>
                    <a:pt x="0" y="19777"/>
                    <a:pt x="3534" y="21600"/>
                    <a:pt x="7915" y="21600"/>
                  </a:cubicBezTo>
                  <a:lnTo>
                    <a:pt x="21600" y="21600"/>
                  </a:lnTo>
                  <a:cubicBezTo>
                    <a:pt x="17218" y="21600"/>
                    <a:pt x="13685" y="19777"/>
                    <a:pt x="13685" y="17527"/>
                  </a:cubicBezTo>
                  <a:lnTo>
                    <a:pt x="13685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2020;p34"/>
            <p:cNvSpPr/>
            <p:nvPr/>
          </p:nvSpPr>
          <p:spPr>
            <a:xfrm>
              <a:off x="119225" y="6199"/>
              <a:ext cx="92658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fill="norm" stroke="1" extrusionOk="0">
                  <a:moveTo>
                    <a:pt x="6796" y="0"/>
                  </a:moveTo>
                  <a:lnTo>
                    <a:pt x="2117" y="4397"/>
                  </a:lnTo>
                  <a:lnTo>
                    <a:pt x="0" y="16333"/>
                  </a:lnTo>
                  <a:lnTo>
                    <a:pt x="3735" y="21600"/>
                  </a:lnTo>
                  <a:lnTo>
                    <a:pt x="17361" y="21600"/>
                  </a:lnTo>
                  <a:cubicBezTo>
                    <a:pt x="19792" y="21600"/>
                    <a:pt x="21600" y="19055"/>
                    <a:pt x="21125" y="16333"/>
                  </a:cubicBezTo>
                  <a:lnTo>
                    <a:pt x="18986" y="4397"/>
                  </a:lnTo>
                  <a:cubicBezTo>
                    <a:pt x="18540" y="1852"/>
                    <a:pt x="16578" y="0"/>
                    <a:pt x="143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2021;p34"/>
            <p:cNvSpPr/>
            <p:nvPr/>
          </p:nvSpPr>
          <p:spPr>
            <a:xfrm>
              <a:off x="85399" y="6199"/>
              <a:ext cx="80327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600" fill="norm" stroke="1" extrusionOk="0">
                  <a:moveTo>
                    <a:pt x="7911" y="0"/>
                  </a:moveTo>
                  <a:cubicBezTo>
                    <a:pt x="5292" y="0"/>
                    <a:pt x="3034" y="1852"/>
                    <a:pt x="2521" y="4397"/>
                  </a:cubicBezTo>
                  <a:lnTo>
                    <a:pt x="86" y="16333"/>
                  </a:lnTo>
                  <a:cubicBezTo>
                    <a:pt x="-454" y="19055"/>
                    <a:pt x="1619" y="21600"/>
                    <a:pt x="4416" y="21600"/>
                  </a:cubicBezTo>
                  <a:lnTo>
                    <a:pt x="17625" y="21600"/>
                  </a:lnTo>
                  <a:cubicBezTo>
                    <a:pt x="14828" y="21600"/>
                    <a:pt x="12755" y="19055"/>
                    <a:pt x="13294" y="16333"/>
                  </a:cubicBezTo>
                  <a:lnTo>
                    <a:pt x="15730" y="4397"/>
                  </a:lnTo>
                  <a:cubicBezTo>
                    <a:pt x="16276" y="1852"/>
                    <a:pt x="18533" y="0"/>
                    <a:pt x="211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2022;p34"/>
            <p:cNvSpPr/>
            <p:nvPr/>
          </p:nvSpPr>
          <p:spPr>
            <a:xfrm>
              <a:off x="76249" y="136824"/>
              <a:ext cx="218852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0" y="0"/>
                  </a:moveTo>
                  <a:lnTo>
                    <a:pt x="0" y="10807"/>
                  </a:lnTo>
                  <a:lnTo>
                    <a:pt x="1860" y="21600"/>
                  </a:lnTo>
                  <a:lnTo>
                    <a:pt x="19740" y="21600"/>
                  </a:lnTo>
                  <a:cubicBezTo>
                    <a:pt x="20766" y="21600"/>
                    <a:pt x="21600" y="16762"/>
                    <a:pt x="21600" y="10807"/>
                  </a:cubicBezTo>
                  <a:cubicBezTo>
                    <a:pt x="21600" y="4852"/>
                    <a:pt x="20766" y="0"/>
                    <a:pt x="1974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2023;p34"/>
            <p:cNvSpPr/>
            <p:nvPr/>
          </p:nvSpPr>
          <p:spPr>
            <a:xfrm>
              <a:off x="6299" y="136824"/>
              <a:ext cx="105602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0"/>
                  </a:moveTo>
                  <a:cubicBezTo>
                    <a:pt x="1708" y="0"/>
                    <a:pt x="0" y="4852"/>
                    <a:pt x="0" y="10807"/>
                  </a:cubicBezTo>
                  <a:cubicBezTo>
                    <a:pt x="0" y="16762"/>
                    <a:pt x="1708" y="21600"/>
                    <a:pt x="3856" y="21600"/>
                  </a:cubicBezTo>
                  <a:lnTo>
                    <a:pt x="21600" y="21600"/>
                  </a:lnTo>
                  <a:cubicBezTo>
                    <a:pt x="19473" y="21600"/>
                    <a:pt x="17744" y="16762"/>
                    <a:pt x="17744" y="10807"/>
                  </a:cubicBezTo>
                  <a:cubicBezTo>
                    <a:pt x="17744" y="4852"/>
                    <a:pt x="19473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2024;p34"/>
            <p:cNvSpPr/>
            <p:nvPr/>
          </p:nvSpPr>
          <p:spPr>
            <a:xfrm>
              <a:off x="78424" y="224724"/>
              <a:ext cx="197826" cy="14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55" y="0"/>
                  </a:moveTo>
                  <a:lnTo>
                    <a:pt x="0" y="10805"/>
                  </a:lnTo>
                  <a:lnTo>
                    <a:pt x="365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2025;p34"/>
            <p:cNvSpPr/>
            <p:nvPr/>
          </p:nvSpPr>
          <p:spPr>
            <a:xfrm>
              <a:off x="25149" y="224724"/>
              <a:ext cx="86751" cy="14732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2026;p34"/>
            <p:cNvSpPr/>
            <p:nvPr/>
          </p:nvSpPr>
          <p:spPr>
            <a:xfrm>
              <a:off x="134874" y="31674"/>
              <a:ext cx="31551" cy="3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4" y="0"/>
                    <a:pt x="0" y="4861"/>
                    <a:pt x="0" y="10800"/>
                  </a:cubicBezTo>
                  <a:cubicBezTo>
                    <a:pt x="0" y="16756"/>
                    <a:pt x="4844" y="21600"/>
                    <a:pt x="10800" y="21600"/>
                  </a:cubicBezTo>
                  <a:cubicBezTo>
                    <a:pt x="16739" y="21600"/>
                    <a:pt x="21600" y="16756"/>
                    <a:pt x="21600" y="10800"/>
                  </a:cubicBezTo>
                  <a:cubicBezTo>
                    <a:pt x="21600" y="4861"/>
                    <a:pt x="16739" y="0"/>
                    <a:pt x="10800" y="0"/>
                  </a:cubicBezTo>
                  <a:close/>
                </a:path>
              </a:pathLst>
            </a:custGeom>
            <a:solidFill>
              <a:srgbClr val="8288C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2027;p34"/>
            <p:cNvSpPr/>
            <p:nvPr/>
          </p:nvSpPr>
          <p:spPr>
            <a:xfrm>
              <a:off x="59449" y="29249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49"/>
                    <a:pt x="0" y="10772"/>
                  </a:cubicBezTo>
                  <a:cubicBezTo>
                    <a:pt x="0" y="16751"/>
                    <a:pt x="4870" y="21600"/>
                    <a:pt x="10805" y="21600"/>
                  </a:cubicBezTo>
                  <a:cubicBezTo>
                    <a:pt x="16785" y="21600"/>
                    <a:pt x="21600" y="16751"/>
                    <a:pt x="21600" y="10772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2028;p34"/>
            <p:cNvSpPr/>
            <p:nvPr/>
          </p:nvSpPr>
          <p:spPr>
            <a:xfrm>
              <a:off x="192699" y="292499"/>
              <a:ext cx="49151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772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772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2029;p34"/>
            <p:cNvSpPr/>
            <p:nvPr/>
          </p:nvSpPr>
          <p:spPr>
            <a:xfrm>
              <a:off x="0" y="24"/>
              <a:ext cx="301275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29" y="627"/>
                  </a:moveTo>
                  <a:cubicBezTo>
                    <a:pt x="13529" y="627"/>
                    <a:pt x="13963" y="881"/>
                    <a:pt x="14061" y="1221"/>
                  </a:cubicBezTo>
                  <a:lnTo>
                    <a:pt x="14726" y="3519"/>
                  </a:lnTo>
                  <a:cubicBezTo>
                    <a:pt x="14816" y="3848"/>
                    <a:pt x="14463" y="4153"/>
                    <a:pt x="13988" y="4153"/>
                  </a:cubicBezTo>
                  <a:lnTo>
                    <a:pt x="7392" y="4153"/>
                  </a:lnTo>
                  <a:cubicBezTo>
                    <a:pt x="6770" y="4153"/>
                    <a:pt x="6506" y="3813"/>
                    <a:pt x="6589" y="3519"/>
                  </a:cubicBezTo>
                  <a:lnTo>
                    <a:pt x="7252" y="1221"/>
                  </a:lnTo>
                  <a:cubicBezTo>
                    <a:pt x="7351" y="881"/>
                    <a:pt x="7784" y="627"/>
                    <a:pt x="8277" y="627"/>
                  </a:cubicBezTo>
                  <a:close/>
                  <a:moveTo>
                    <a:pt x="19806" y="7212"/>
                  </a:moveTo>
                  <a:cubicBezTo>
                    <a:pt x="20297" y="7212"/>
                    <a:pt x="20707" y="7494"/>
                    <a:pt x="20707" y="7845"/>
                  </a:cubicBezTo>
                  <a:cubicBezTo>
                    <a:pt x="20707" y="8191"/>
                    <a:pt x="20297" y="8478"/>
                    <a:pt x="19806" y="8478"/>
                  </a:cubicBezTo>
                  <a:lnTo>
                    <a:pt x="1803" y="8478"/>
                  </a:lnTo>
                  <a:cubicBezTo>
                    <a:pt x="1303" y="8478"/>
                    <a:pt x="902" y="8191"/>
                    <a:pt x="902" y="7845"/>
                  </a:cubicBezTo>
                  <a:cubicBezTo>
                    <a:pt x="902" y="7494"/>
                    <a:pt x="1303" y="7212"/>
                    <a:pt x="1803" y="7212"/>
                  </a:cubicBezTo>
                  <a:close/>
                  <a:moveTo>
                    <a:pt x="19356" y="9112"/>
                  </a:moveTo>
                  <a:lnTo>
                    <a:pt x="19356" y="11007"/>
                  </a:lnTo>
                  <a:lnTo>
                    <a:pt x="2246" y="11007"/>
                  </a:lnTo>
                  <a:lnTo>
                    <a:pt x="2246" y="9112"/>
                  </a:lnTo>
                  <a:close/>
                  <a:moveTo>
                    <a:pt x="19322" y="19065"/>
                  </a:moveTo>
                  <a:cubicBezTo>
                    <a:pt x="19101" y="20136"/>
                    <a:pt x="17789" y="20966"/>
                    <a:pt x="16201" y="20966"/>
                  </a:cubicBezTo>
                  <a:lnTo>
                    <a:pt x="5400" y="20966"/>
                  </a:lnTo>
                  <a:cubicBezTo>
                    <a:pt x="3820" y="20966"/>
                    <a:pt x="2500" y="20136"/>
                    <a:pt x="2278" y="19065"/>
                  </a:cubicBezTo>
                  <a:close/>
                  <a:moveTo>
                    <a:pt x="8277" y="0"/>
                  </a:moveTo>
                  <a:cubicBezTo>
                    <a:pt x="7360" y="0"/>
                    <a:pt x="6557" y="461"/>
                    <a:pt x="6368" y="1095"/>
                  </a:cubicBezTo>
                  <a:lnTo>
                    <a:pt x="5703" y="3393"/>
                  </a:lnTo>
                  <a:cubicBezTo>
                    <a:pt x="5589" y="3790"/>
                    <a:pt x="5770" y="4199"/>
                    <a:pt x="6203" y="4475"/>
                  </a:cubicBezTo>
                  <a:cubicBezTo>
                    <a:pt x="5974" y="4551"/>
                    <a:pt x="5754" y="4636"/>
                    <a:pt x="5531" y="4723"/>
                  </a:cubicBezTo>
                  <a:cubicBezTo>
                    <a:pt x="5318" y="4809"/>
                    <a:pt x="5245" y="4999"/>
                    <a:pt x="5368" y="5156"/>
                  </a:cubicBezTo>
                  <a:cubicBezTo>
                    <a:pt x="5451" y="5253"/>
                    <a:pt x="5605" y="5311"/>
                    <a:pt x="5761" y="5311"/>
                  </a:cubicBezTo>
                  <a:cubicBezTo>
                    <a:pt x="5834" y="5311"/>
                    <a:pt x="5909" y="5299"/>
                    <a:pt x="5983" y="5270"/>
                  </a:cubicBezTo>
                  <a:cubicBezTo>
                    <a:pt x="6458" y="5080"/>
                    <a:pt x="6958" y="4919"/>
                    <a:pt x="7474" y="4786"/>
                  </a:cubicBezTo>
                  <a:cubicBezTo>
                    <a:pt x="14463" y="4786"/>
                    <a:pt x="14013" y="4786"/>
                    <a:pt x="14111" y="4780"/>
                  </a:cubicBezTo>
                  <a:cubicBezTo>
                    <a:pt x="15587" y="5156"/>
                    <a:pt x="16906" y="5772"/>
                    <a:pt x="17961" y="6578"/>
                  </a:cubicBezTo>
                  <a:lnTo>
                    <a:pt x="3639" y="6578"/>
                  </a:lnTo>
                  <a:cubicBezTo>
                    <a:pt x="3934" y="6359"/>
                    <a:pt x="4237" y="6151"/>
                    <a:pt x="4565" y="5962"/>
                  </a:cubicBezTo>
                  <a:cubicBezTo>
                    <a:pt x="4762" y="5846"/>
                    <a:pt x="4786" y="5651"/>
                    <a:pt x="4630" y="5512"/>
                  </a:cubicBezTo>
                  <a:cubicBezTo>
                    <a:pt x="4538" y="5438"/>
                    <a:pt x="4409" y="5400"/>
                    <a:pt x="4278" y="5400"/>
                  </a:cubicBezTo>
                  <a:cubicBezTo>
                    <a:pt x="4176" y="5400"/>
                    <a:pt x="4074" y="5424"/>
                    <a:pt x="3992" y="5472"/>
                  </a:cubicBezTo>
                  <a:cubicBezTo>
                    <a:pt x="3425" y="5801"/>
                    <a:pt x="2909" y="6175"/>
                    <a:pt x="2459" y="6578"/>
                  </a:cubicBezTo>
                  <a:lnTo>
                    <a:pt x="1803" y="6578"/>
                  </a:lnTo>
                  <a:cubicBezTo>
                    <a:pt x="803" y="6578"/>
                    <a:pt x="0" y="7148"/>
                    <a:pt x="0" y="7845"/>
                  </a:cubicBezTo>
                  <a:cubicBezTo>
                    <a:pt x="0" y="8433"/>
                    <a:pt x="574" y="8928"/>
                    <a:pt x="1353" y="9071"/>
                  </a:cubicBezTo>
                  <a:lnTo>
                    <a:pt x="1353" y="18749"/>
                  </a:lnTo>
                  <a:cubicBezTo>
                    <a:pt x="1353" y="20321"/>
                    <a:pt x="3164" y="21600"/>
                    <a:pt x="5400" y="21600"/>
                  </a:cubicBezTo>
                  <a:lnTo>
                    <a:pt x="16201" y="21600"/>
                  </a:lnTo>
                  <a:cubicBezTo>
                    <a:pt x="18438" y="21600"/>
                    <a:pt x="20256" y="20321"/>
                    <a:pt x="20256" y="18749"/>
                  </a:cubicBezTo>
                  <a:lnTo>
                    <a:pt x="20256" y="18075"/>
                  </a:lnTo>
                  <a:cubicBezTo>
                    <a:pt x="20256" y="17896"/>
                    <a:pt x="20051" y="17757"/>
                    <a:pt x="19806" y="17757"/>
                  </a:cubicBezTo>
                  <a:cubicBezTo>
                    <a:pt x="19551" y="17757"/>
                    <a:pt x="19356" y="17896"/>
                    <a:pt x="19356" y="18075"/>
                  </a:cubicBezTo>
                  <a:lnTo>
                    <a:pt x="19356" y="18431"/>
                  </a:lnTo>
                  <a:lnTo>
                    <a:pt x="2246" y="18431"/>
                  </a:lnTo>
                  <a:lnTo>
                    <a:pt x="2246" y="11640"/>
                  </a:lnTo>
                  <a:lnTo>
                    <a:pt x="19356" y="11640"/>
                  </a:lnTo>
                  <a:lnTo>
                    <a:pt x="19356" y="16807"/>
                  </a:lnTo>
                  <a:cubicBezTo>
                    <a:pt x="19356" y="16980"/>
                    <a:pt x="19551" y="17124"/>
                    <a:pt x="19806" y="17124"/>
                  </a:cubicBezTo>
                  <a:cubicBezTo>
                    <a:pt x="20051" y="17124"/>
                    <a:pt x="20256" y="16980"/>
                    <a:pt x="20256" y="16807"/>
                  </a:cubicBezTo>
                  <a:lnTo>
                    <a:pt x="20256" y="9071"/>
                  </a:lnTo>
                  <a:cubicBezTo>
                    <a:pt x="21026" y="8928"/>
                    <a:pt x="21600" y="8433"/>
                    <a:pt x="21600" y="7845"/>
                  </a:cubicBezTo>
                  <a:cubicBezTo>
                    <a:pt x="21600" y="7148"/>
                    <a:pt x="20797" y="6578"/>
                    <a:pt x="19806" y="6578"/>
                  </a:cubicBezTo>
                  <a:lnTo>
                    <a:pt x="19150" y="6578"/>
                  </a:lnTo>
                  <a:cubicBezTo>
                    <a:pt x="18094" y="5639"/>
                    <a:pt x="16741" y="4901"/>
                    <a:pt x="15201" y="4412"/>
                  </a:cubicBezTo>
                  <a:cubicBezTo>
                    <a:pt x="15561" y="4141"/>
                    <a:pt x="15708" y="3767"/>
                    <a:pt x="15603" y="3393"/>
                  </a:cubicBezTo>
                  <a:lnTo>
                    <a:pt x="14938" y="1095"/>
                  </a:lnTo>
                  <a:cubicBezTo>
                    <a:pt x="14758" y="461"/>
                    <a:pt x="13955" y="0"/>
                    <a:pt x="130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2030;p34"/>
            <p:cNvSpPr/>
            <p:nvPr/>
          </p:nvSpPr>
          <p:spPr>
            <a:xfrm>
              <a:off x="92062" y="27695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625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62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2031;p34"/>
            <p:cNvSpPr/>
            <p:nvPr/>
          </p:nvSpPr>
          <p:spPr>
            <a:xfrm>
              <a:off x="196574" y="27695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30" y="0"/>
                  </a:moveTo>
                  <a:cubicBezTo>
                    <a:pt x="4771" y="0"/>
                    <a:pt x="0" y="2625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71" y="21600"/>
                    <a:pt x="10930" y="21600"/>
                  </a:cubicBezTo>
                  <a:cubicBezTo>
                    <a:pt x="1687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625"/>
                    <a:pt x="16872" y="0"/>
                    <a:pt x="10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2032;p34"/>
            <p:cNvSpPr/>
            <p:nvPr/>
          </p:nvSpPr>
          <p:spPr>
            <a:xfrm>
              <a:off x="130596" y="286699"/>
              <a:ext cx="40138" cy="1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3273" y="0"/>
                  </a:moveTo>
                  <a:cubicBezTo>
                    <a:pt x="2494" y="0"/>
                    <a:pt x="1715" y="604"/>
                    <a:pt x="1092" y="1812"/>
                  </a:cubicBezTo>
                  <a:cubicBezTo>
                    <a:pt x="-219" y="4429"/>
                    <a:pt x="-388" y="8887"/>
                    <a:pt x="793" y="11936"/>
                  </a:cubicBezTo>
                  <a:cubicBezTo>
                    <a:pt x="3350" y="18379"/>
                    <a:pt x="6894" y="21600"/>
                    <a:pt x="10438" y="21600"/>
                  </a:cubicBezTo>
                  <a:cubicBezTo>
                    <a:pt x="13969" y="21600"/>
                    <a:pt x="17500" y="18379"/>
                    <a:pt x="20018" y="11936"/>
                  </a:cubicBezTo>
                  <a:cubicBezTo>
                    <a:pt x="21212" y="8887"/>
                    <a:pt x="21095" y="4429"/>
                    <a:pt x="19732" y="1812"/>
                  </a:cubicBezTo>
                  <a:cubicBezTo>
                    <a:pt x="19096" y="604"/>
                    <a:pt x="18317" y="0"/>
                    <a:pt x="17551" y="0"/>
                  </a:cubicBezTo>
                  <a:cubicBezTo>
                    <a:pt x="16643" y="0"/>
                    <a:pt x="15734" y="834"/>
                    <a:pt x="15098" y="2445"/>
                  </a:cubicBezTo>
                  <a:cubicBezTo>
                    <a:pt x="13852" y="5609"/>
                    <a:pt x="12125" y="7190"/>
                    <a:pt x="10412" y="7190"/>
                  </a:cubicBezTo>
                  <a:cubicBezTo>
                    <a:pt x="8686" y="7190"/>
                    <a:pt x="6972" y="5609"/>
                    <a:pt x="5726" y="2445"/>
                  </a:cubicBezTo>
                  <a:cubicBezTo>
                    <a:pt x="5077" y="834"/>
                    <a:pt x="4181" y="0"/>
                    <a:pt x="32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2033;p34"/>
            <p:cNvSpPr/>
            <p:nvPr/>
          </p:nvSpPr>
          <p:spPr>
            <a:xfrm>
              <a:off x="128249" y="25049"/>
              <a:ext cx="44801" cy="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6063"/>
                  </a:moveTo>
                  <a:cubicBezTo>
                    <a:pt x="13440" y="6063"/>
                    <a:pt x="15537" y="8208"/>
                    <a:pt x="15537" y="10800"/>
                  </a:cubicBezTo>
                  <a:cubicBezTo>
                    <a:pt x="15537" y="13452"/>
                    <a:pt x="13440" y="15537"/>
                    <a:pt x="10800" y="15537"/>
                  </a:cubicBezTo>
                  <a:cubicBezTo>
                    <a:pt x="8208" y="15537"/>
                    <a:pt x="6063" y="13452"/>
                    <a:pt x="6063" y="10800"/>
                  </a:cubicBezTo>
                  <a:cubicBezTo>
                    <a:pt x="6063" y="8208"/>
                    <a:pt x="8208" y="6063"/>
                    <a:pt x="10800" y="6063"/>
                  </a:cubicBezTo>
                  <a:close/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54" y="21600"/>
                    <a:pt x="21600" y="16754"/>
                    <a:pt x="21600" y="10800"/>
                  </a:cubicBezTo>
                  <a:cubicBezTo>
                    <a:pt x="21600" y="4846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2" name="Google Shape;2034;p34"/>
          <p:cNvGrpSpPr/>
          <p:nvPr/>
        </p:nvGrpSpPr>
        <p:grpSpPr>
          <a:xfrm>
            <a:off x="3187256" y="4098132"/>
            <a:ext cx="428601" cy="428601"/>
            <a:chOff x="0" y="24"/>
            <a:chExt cx="428600" cy="428600"/>
          </a:xfrm>
        </p:grpSpPr>
        <p:sp>
          <p:nvSpPr>
            <p:cNvPr id="2493" name="Google Shape;2035;p34"/>
            <p:cNvSpPr/>
            <p:nvPr/>
          </p:nvSpPr>
          <p:spPr>
            <a:xfrm>
              <a:off x="189275" y="6199"/>
              <a:ext cx="50176" cy="7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3265"/>
                    <a:pt x="0" y="72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267"/>
                  </a:lnTo>
                  <a:cubicBezTo>
                    <a:pt x="21600" y="3265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2036;p34"/>
            <p:cNvSpPr/>
            <p:nvPr/>
          </p:nvSpPr>
          <p:spPr>
            <a:xfrm>
              <a:off x="56232" y="309525"/>
              <a:ext cx="90194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089" y="0"/>
                  </a:moveTo>
                  <a:lnTo>
                    <a:pt x="816" y="14376"/>
                  </a:lnTo>
                  <a:cubicBezTo>
                    <a:pt x="4" y="15496"/>
                    <a:pt x="-215" y="16784"/>
                    <a:pt x="218" y="18034"/>
                  </a:cubicBezTo>
                  <a:cubicBezTo>
                    <a:pt x="627" y="19259"/>
                    <a:pt x="1599" y="20307"/>
                    <a:pt x="2986" y="20944"/>
                  </a:cubicBezTo>
                  <a:cubicBezTo>
                    <a:pt x="3875" y="21361"/>
                    <a:pt x="4906" y="21600"/>
                    <a:pt x="5962" y="21600"/>
                  </a:cubicBezTo>
                  <a:cubicBezTo>
                    <a:pt x="6993" y="21600"/>
                    <a:pt x="7995" y="21380"/>
                    <a:pt x="8890" y="20968"/>
                  </a:cubicBezTo>
                  <a:cubicBezTo>
                    <a:pt x="9814" y="20552"/>
                    <a:pt x="10573" y="19939"/>
                    <a:pt x="11113" y="19192"/>
                  </a:cubicBezTo>
                  <a:lnTo>
                    <a:pt x="21385" y="4816"/>
                  </a:lnTo>
                  <a:lnTo>
                    <a:pt x="110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2037;p34"/>
            <p:cNvSpPr/>
            <p:nvPr/>
          </p:nvSpPr>
          <p:spPr>
            <a:xfrm>
              <a:off x="282299" y="309525"/>
              <a:ext cx="90139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0316" y="0"/>
                  </a:moveTo>
                  <a:lnTo>
                    <a:pt x="0" y="4816"/>
                  </a:lnTo>
                  <a:lnTo>
                    <a:pt x="10287" y="19192"/>
                  </a:lnTo>
                  <a:cubicBezTo>
                    <a:pt x="10803" y="19939"/>
                    <a:pt x="11586" y="20552"/>
                    <a:pt x="12512" y="20968"/>
                  </a:cubicBezTo>
                  <a:cubicBezTo>
                    <a:pt x="13409" y="21380"/>
                    <a:pt x="14412" y="21600"/>
                    <a:pt x="15445" y="21600"/>
                  </a:cubicBezTo>
                  <a:cubicBezTo>
                    <a:pt x="16501" y="21600"/>
                    <a:pt x="17504" y="21361"/>
                    <a:pt x="18430" y="20944"/>
                  </a:cubicBezTo>
                  <a:cubicBezTo>
                    <a:pt x="19813" y="20307"/>
                    <a:pt x="20787" y="19259"/>
                    <a:pt x="21196" y="18034"/>
                  </a:cubicBezTo>
                  <a:cubicBezTo>
                    <a:pt x="21600" y="16784"/>
                    <a:pt x="21410" y="15496"/>
                    <a:pt x="20597" y="14376"/>
                  </a:cubicBezTo>
                  <a:lnTo>
                    <a:pt x="1031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2038;p34"/>
            <p:cNvSpPr/>
            <p:nvPr/>
          </p:nvSpPr>
          <p:spPr>
            <a:xfrm>
              <a:off x="182075" y="88724"/>
              <a:ext cx="206875" cy="25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39" y="0"/>
                  </a:moveTo>
                  <a:lnTo>
                    <a:pt x="0" y="3243"/>
                  </a:lnTo>
                  <a:lnTo>
                    <a:pt x="0" y="19438"/>
                  </a:lnTo>
                  <a:lnTo>
                    <a:pt x="2626" y="21600"/>
                  </a:lnTo>
                  <a:lnTo>
                    <a:pt x="18974" y="21600"/>
                  </a:lnTo>
                  <a:cubicBezTo>
                    <a:pt x="20418" y="21600"/>
                    <a:pt x="21600" y="20636"/>
                    <a:pt x="21600" y="19438"/>
                  </a:cubicBezTo>
                  <a:lnTo>
                    <a:pt x="21600" y="3243"/>
                  </a:lnTo>
                  <a:cubicBezTo>
                    <a:pt x="21600" y="1445"/>
                    <a:pt x="19833" y="0"/>
                    <a:pt x="176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2039;p34"/>
            <p:cNvSpPr/>
            <p:nvPr/>
          </p:nvSpPr>
          <p:spPr>
            <a:xfrm>
              <a:off x="39774" y="88724"/>
              <a:ext cx="205151" cy="25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72" y="0"/>
                  </a:moveTo>
                  <a:cubicBezTo>
                    <a:pt x="1782" y="0"/>
                    <a:pt x="0" y="1445"/>
                    <a:pt x="0" y="3243"/>
                  </a:cubicBezTo>
                  <a:lnTo>
                    <a:pt x="0" y="19438"/>
                  </a:lnTo>
                  <a:cubicBezTo>
                    <a:pt x="0" y="20636"/>
                    <a:pt x="1192" y="21600"/>
                    <a:pt x="2648" y="21600"/>
                  </a:cubicBezTo>
                  <a:lnTo>
                    <a:pt x="20279" y="21600"/>
                  </a:lnTo>
                  <a:cubicBezTo>
                    <a:pt x="18820" y="21600"/>
                    <a:pt x="17631" y="20636"/>
                    <a:pt x="17631" y="19438"/>
                  </a:cubicBezTo>
                  <a:lnTo>
                    <a:pt x="17631" y="3243"/>
                  </a:lnTo>
                  <a:cubicBezTo>
                    <a:pt x="17631" y="1445"/>
                    <a:pt x="19410" y="0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2040;p34"/>
            <p:cNvSpPr/>
            <p:nvPr/>
          </p:nvSpPr>
          <p:spPr>
            <a:xfrm>
              <a:off x="132700" y="57274"/>
              <a:ext cx="98401" cy="6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8" y="0"/>
                  </a:moveTo>
                  <a:cubicBezTo>
                    <a:pt x="3084" y="0"/>
                    <a:pt x="0" y="4835"/>
                    <a:pt x="0" y="10804"/>
                  </a:cubicBezTo>
                  <a:cubicBezTo>
                    <a:pt x="0" y="16730"/>
                    <a:pt x="3084" y="21600"/>
                    <a:pt x="6898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2041;p34"/>
            <p:cNvSpPr/>
            <p:nvPr/>
          </p:nvSpPr>
          <p:spPr>
            <a:xfrm>
              <a:off x="199674" y="57274"/>
              <a:ext cx="96351" cy="6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45" y="0"/>
                  </a:moveTo>
                  <a:cubicBezTo>
                    <a:pt x="3150" y="0"/>
                    <a:pt x="0" y="4835"/>
                    <a:pt x="0" y="10804"/>
                  </a:cubicBezTo>
                  <a:cubicBezTo>
                    <a:pt x="0" y="16730"/>
                    <a:pt x="3150" y="21600"/>
                    <a:pt x="7045" y="21600"/>
                  </a:cubicBezTo>
                  <a:lnTo>
                    <a:pt x="14555" y="21600"/>
                  </a:lnTo>
                  <a:cubicBezTo>
                    <a:pt x="18450" y="21600"/>
                    <a:pt x="21600" y="16765"/>
                    <a:pt x="21600" y="10804"/>
                  </a:cubicBezTo>
                  <a:cubicBezTo>
                    <a:pt x="21600" y="4835"/>
                    <a:pt x="18450" y="0"/>
                    <a:pt x="1455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2042;p34"/>
            <p:cNvSpPr/>
            <p:nvPr/>
          </p:nvSpPr>
          <p:spPr>
            <a:xfrm>
              <a:off x="6299" y="308499"/>
              <a:ext cx="224802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9" y="0"/>
                  </a:moveTo>
                  <a:cubicBezTo>
                    <a:pt x="1350" y="0"/>
                    <a:pt x="0" y="4836"/>
                    <a:pt x="0" y="10774"/>
                  </a:cubicBezTo>
                  <a:cubicBezTo>
                    <a:pt x="0" y="16755"/>
                    <a:pt x="1350" y="21600"/>
                    <a:pt x="301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2043;p34"/>
            <p:cNvSpPr/>
            <p:nvPr/>
          </p:nvSpPr>
          <p:spPr>
            <a:xfrm>
              <a:off x="199674" y="308499"/>
              <a:ext cx="222651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9" y="0"/>
                  </a:moveTo>
                  <a:cubicBezTo>
                    <a:pt x="1363" y="0"/>
                    <a:pt x="0" y="4836"/>
                    <a:pt x="0" y="10774"/>
                  </a:cubicBezTo>
                  <a:cubicBezTo>
                    <a:pt x="0" y="16755"/>
                    <a:pt x="1363" y="21600"/>
                    <a:pt x="3049" y="21600"/>
                  </a:cubicBezTo>
                  <a:lnTo>
                    <a:pt x="18561" y="21600"/>
                  </a:lnTo>
                  <a:cubicBezTo>
                    <a:pt x="20247" y="21600"/>
                    <a:pt x="21600" y="16755"/>
                    <a:pt x="21600" y="10774"/>
                  </a:cubicBezTo>
                  <a:cubicBezTo>
                    <a:pt x="21600" y="4802"/>
                    <a:pt x="20247" y="0"/>
                    <a:pt x="1856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2044;p34"/>
            <p:cNvSpPr/>
            <p:nvPr/>
          </p:nvSpPr>
          <p:spPr>
            <a:xfrm>
              <a:off x="63670" y="152400"/>
              <a:ext cx="127781" cy="13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7669" y="0"/>
                  </a:moveTo>
                  <a:cubicBezTo>
                    <a:pt x="16379" y="0"/>
                    <a:pt x="15168" y="667"/>
                    <a:pt x="14573" y="1787"/>
                  </a:cubicBezTo>
                  <a:lnTo>
                    <a:pt x="12964" y="4745"/>
                  </a:lnTo>
                  <a:lnTo>
                    <a:pt x="12964" y="4656"/>
                  </a:lnTo>
                  <a:cubicBezTo>
                    <a:pt x="12964" y="3241"/>
                    <a:pt x="11981" y="1981"/>
                    <a:pt x="10546" y="1554"/>
                  </a:cubicBezTo>
                  <a:cubicBezTo>
                    <a:pt x="10203" y="1458"/>
                    <a:pt x="9856" y="1407"/>
                    <a:pt x="9513" y="1407"/>
                  </a:cubicBezTo>
                  <a:cubicBezTo>
                    <a:pt x="8392" y="1407"/>
                    <a:pt x="7317" y="1919"/>
                    <a:pt x="6652" y="2814"/>
                  </a:cubicBezTo>
                  <a:lnTo>
                    <a:pt x="604" y="11071"/>
                  </a:lnTo>
                  <a:cubicBezTo>
                    <a:pt x="-471" y="12560"/>
                    <a:pt x="-74" y="14580"/>
                    <a:pt x="1493" y="15591"/>
                  </a:cubicBezTo>
                  <a:cubicBezTo>
                    <a:pt x="2096" y="15975"/>
                    <a:pt x="2782" y="16161"/>
                    <a:pt x="3460" y="16161"/>
                  </a:cubicBezTo>
                  <a:cubicBezTo>
                    <a:pt x="4428" y="16161"/>
                    <a:pt x="5379" y="15781"/>
                    <a:pt x="6048" y="15060"/>
                  </a:cubicBezTo>
                  <a:lnTo>
                    <a:pt x="6048" y="18355"/>
                  </a:lnTo>
                  <a:cubicBezTo>
                    <a:pt x="6048" y="19863"/>
                    <a:pt x="7144" y="21154"/>
                    <a:pt x="8711" y="21511"/>
                  </a:cubicBezTo>
                  <a:cubicBezTo>
                    <a:pt x="8975" y="21565"/>
                    <a:pt x="9240" y="21600"/>
                    <a:pt x="9504" y="21600"/>
                  </a:cubicBezTo>
                  <a:cubicBezTo>
                    <a:pt x="10790" y="21600"/>
                    <a:pt x="12001" y="20925"/>
                    <a:pt x="12605" y="19828"/>
                  </a:cubicBezTo>
                  <a:lnTo>
                    <a:pt x="14192" y="16851"/>
                  </a:lnTo>
                  <a:lnTo>
                    <a:pt x="14192" y="18355"/>
                  </a:lnTo>
                  <a:lnTo>
                    <a:pt x="21129" y="18355"/>
                  </a:lnTo>
                  <a:lnTo>
                    <a:pt x="21129" y="3256"/>
                  </a:lnTo>
                  <a:cubicBezTo>
                    <a:pt x="21129" y="1752"/>
                    <a:pt x="20013" y="438"/>
                    <a:pt x="18463" y="85"/>
                  </a:cubicBezTo>
                  <a:cubicBezTo>
                    <a:pt x="18198" y="27"/>
                    <a:pt x="17933" y="0"/>
                    <a:pt x="1766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2045;p34"/>
            <p:cNvSpPr/>
            <p:nvPr/>
          </p:nvSpPr>
          <p:spPr>
            <a:xfrm>
              <a:off x="198874" y="136799"/>
              <a:ext cx="93726" cy="13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7" y="0"/>
                  </a:moveTo>
                  <a:cubicBezTo>
                    <a:pt x="5128" y="0"/>
                    <a:pt x="3457" y="695"/>
                    <a:pt x="2610" y="1845"/>
                  </a:cubicBezTo>
                  <a:lnTo>
                    <a:pt x="1924" y="2772"/>
                  </a:lnTo>
                  <a:lnTo>
                    <a:pt x="0" y="11304"/>
                  </a:lnTo>
                  <a:lnTo>
                    <a:pt x="1924" y="17621"/>
                  </a:lnTo>
                  <a:lnTo>
                    <a:pt x="2080" y="17417"/>
                  </a:lnTo>
                  <a:lnTo>
                    <a:pt x="2080" y="18198"/>
                  </a:lnTo>
                  <a:cubicBezTo>
                    <a:pt x="2080" y="19759"/>
                    <a:pt x="3584" y="21116"/>
                    <a:pt x="5744" y="21507"/>
                  </a:cubicBezTo>
                  <a:cubicBezTo>
                    <a:pt x="6125" y="21572"/>
                    <a:pt x="6505" y="21600"/>
                    <a:pt x="6879" y="21600"/>
                  </a:cubicBezTo>
                  <a:cubicBezTo>
                    <a:pt x="8654" y="21600"/>
                    <a:pt x="10325" y="20909"/>
                    <a:pt x="11166" y="19775"/>
                  </a:cubicBezTo>
                  <a:lnTo>
                    <a:pt x="11851" y="18848"/>
                  </a:lnTo>
                  <a:lnTo>
                    <a:pt x="11984" y="20129"/>
                  </a:lnTo>
                  <a:lnTo>
                    <a:pt x="21600" y="19629"/>
                  </a:lnTo>
                  <a:lnTo>
                    <a:pt x="20258" y="6434"/>
                  </a:lnTo>
                  <a:cubicBezTo>
                    <a:pt x="20096" y="4910"/>
                    <a:pt x="18546" y="3646"/>
                    <a:pt x="16409" y="3349"/>
                  </a:cubicBezTo>
                  <a:cubicBezTo>
                    <a:pt x="16086" y="3301"/>
                    <a:pt x="15758" y="3280"/>
                    <a:pt x="15429" y="3280"/>
                  </a:cubicBezTo>
                  <a:cubicBezTo>
                    <a:pt x="14001" y="3280"/>
                    <a:pt x="12624" y="3731"/>
                    <a:pt x="11719" y="4520"/>
                  </a:cubicBezTo>
                  <a:lnTo>
                    <a:pt x="11719" y="3406"/>
                  </a:lnTo>
                  <a:cubicBezTo>
                    <a:pt x="11719" y="1845"/>
                    <a:pt x="10192" y="472"/>
                    <a:pt x="8032" y="98"/>
                  </a:cubicBezTo>
                  <a:cubicBezTo>
                    <a:pt x="7657" y="33"/>
                    <a:pt x="7271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2046;p34"/>
            <p:cNvSpPr/>
            <p:nvPr/>
          </p:nvSpPr>
          <p:spPr>
            <a:xfrm>
              <a:off x="149534" y="153849"/>
              <a:ext cx="57692" cy="1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9" h="21600" fill="norm" stroke="1" extrusionOk="0">
                  <a:moveTo>
                    <a:pt x="20529" y="0"/>
                  </a:moveTo>
                  <a:lnTo>
                    <a:pt x="842" y="16817"/>
                  </a:lnTo>
                  <a:cubicBezTo>
                    <a:pt x="-1071" y="18431"/>
                    <a:pt x="397" y="20397"/>
                    <a:pt x="4018" y="21240"/>
                  </a:cubicBezTo>
                  <a:cubicBezTo>
                    <a:pt x="5112" y="21490"/>
                    <a:pt x="6295" y="21600"/>
                    <a:pt x="7434" y="21600"/>
                  </a:cubicBezTo>
                  <a:cubicBezTo>
                    <a:pt x="10156" y="21600"/>
                    <a:pt x="12763" y="20954"/>
                    <a:pt x="14061" y="19825"/>
                  </a:cubicBezTo>
                  <a:lnTo>
                    <a:pt x="20529" y="14310"/>
                  </a:lnTo>
                  <a:lnTo>
                    <a:pt x="205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2047;p34"/>
            <p:cNvSpPr/>
            <p:nvPr/>
          </p:nvSpPr>
          <p:spPr>
            <a:xfrm>
              <a:off x="250789" y="166675"/>
              <a:ext cx="114227" cy="11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600" fill="norm" stroke="1" extrusionOk="0">
                  <a:moveTo>
                    <a:pt x="10297" y="0"/>
                  </a:moveTo>
                  <a:cubicBezTo>
                    <a:pt x="8896" y="0"/>
                    <a:pt x="7571" y="819"/>
                    <a:pt x="6902" y="2196"/>
                  </a:cubicBezTo>
                  <a:lnTo>
                    <a:pt x="409" y="15807"/>
                  </a:lnTo>
                  <a:cubicBezTo>
                    <a:pt x="-541" y="17789"/>
                    <a:pt x="223" y="20185"/>
                    <a:pt x="2082" y="21166"/>
                  </a:cubicBezTo>
                  <a:cubicBezTo>
                    <a:pt x="2633" y="21462"/>
                    <a:pt x="3217" y="21600"/>
                    <a:pt x="3791" y="21600"/>
                  </a:cubicBezTo>
                  <a:cubicBezTo>
                    <a:pt x="5179" y="21600"/>
                    <a:pt x="6508" y="20790"/>
                    <a:pt x="7168" y="19404"/>
                  </a:cubicBezTo>
                  <a:lnTo>
                    <a:pt x="7707" y="18294"/>
                  </a:lnTo>
                  <a:cubicBezTo>
                    <a:pt x="8425" y="19008"/>
                    <a:pt x="9352" y="19366"/>
                    <a:pt x="10284" y="19366"/>
                  </a:cubicBezTo>
                  <a:cubicBezTo>
                    <a:pt x="11220" y="19366"/>
                    <a:pt x="12156" y="19004"/>
                    <a:pt x="12893" y="18270"/>
                  </a:cubicBezTo>
                  <a:lnTo>
                    <a:pt x="19490" y="11691"/>
                  </a:lnTo>
                  <a:cubicBezTo>
                    <a:pt x="20996" y="10166"/>
                    <a:pt x="21059" y="7641"/>
                    <a:pt x="19612" y="6050"/>
                  </a:cubicBezTo>
                  <a:cubicBezTo>
                    <a:pt x="18875" y="5217"/>
                    <a:pt x="17876" y="4797"/>
                    <a:pt x="16876" y="4797"/>
                  </a:cubicBezTo>
                  <a:cubicBezTo>
                    <a:pt x="15945" y="4797"/>
                    <a:pt x="15009" y="5164"/>
                    <a:pt x="14281" y="5898"/>
                  </a:cubicBezTo>
                  <a:lnTo>
                    <a:pt x="14073" y="6093"/>
                  </a:lnTo>
                  <a:lnTo>
                    <a:pt x="14073" y="4007"/>
                  </a:lnTo>
                  <a:cubicBezTo>
                    <a:pt x="14073" y="2153"/>
                    <a:pt x="12875" y="543"/>
                    <a:pt x="11157" y="105"/>
                  </a:cubicBezTo>
                  <a:cubicBezTo>
                    <a:pt x="10872" y="38"/>
                    <a:pt x="10582" y="0"/>
                    <a:pt x="102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2048;p34"/>
            <p:cNvSpPr/>
            <p:nvPr/>
          </p:nvSpPr>
          <p:spPr>
            <a:xfrm>
              <a:off x="-1" y="148025"/>
              <a:ext cx="428602" cy="28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5" y="12828"/>
                  </a:moveTo>
                  <a:cubicBezTo>
                    <a:pt x="20402" y="12828"/>
                    <a:pt x="20973" y="13698"/>
                    <a:pt x="20973" y="14762"/>
                  </a:cubicBezTo>
                  <a:cubicBezTo>
                    <a:pt x="20973" y="15829"/>
                    <a:pt x="20402" y="16698"/>
                    <a:pt x="19705" y="16698"/>
                  </a:cubicBezTo>
                  <a:lnTo>
                    <a:pt x="1901" y="16698"/>
                  </a:lnTo>
                  <a:cubicBezTo>
                    <a:pt x="1204" y="16698"/>
                    <a:pt x="634" y="15829"/>
                    <a:pt x="634" y="14762"/>
                  </a:cubicBezTo>
                  <a:cubicBezTo>
                    <a:pt x="634" y="13698"/>
                    <a:pt x="1204" y="12828"/>
                    <a:pt x="1901" y="12828"/>
                  </a:cubicBezTo>
                  <a:close/>
                  <a:moveTo>
                    <a:pt x="5767" y="17666"/>
                  </a:moveTo>
                  <a:lnTo>
                    <a:pt x="4925" y="19901"/>
                  </a:lnTo>
                  <a:cubicBezTo>
                    <a:pt x="4752" y="20359"/>
                    <a:pt x="4436" y="20632"/>
                    <a:pt x="4101" y="20632"/>
                  </a:cubicBezTo>
                  <a:cubicBezTo>
                    <a:pt x="3375" y="20632"/>
                    <a:pt x="2909" y="19425"/>
                    <a:pt x="3278" y="18450"/>
                  </a:cubicBezTo>
                  <a:lnTo>
                    <a:pt x="3577" y="17666"/>
                  </a:lnTo>
                  <a:close/>
                  <a:moveTo>
                    <a:pt x="18029" y="17666"/>
                  </a:moveTo>
                  <a:lnTo>
                    <a:pt x="18328" y="18450"/>
                  </a:lnTo>
                  <a:cubicBezTo>
                    <a:pt x="18691" y="19425"/>
                    <a:pt x="18231" y="20632"/>
                    <a:pt x="17505" y="20632"/>
                  </a:cubicBezTo>
                  <a:cubicBezTo>
                    <a:pt x="17171" y="20632"/>
                    <a:pt x="16854" y="20359"/>
                    <a:pt x="16681" y="19901"/>
                  </a:cubicBezTo>
                  <a:lnTo>
                    <a:pt x="15835" y="17666"/>
                  </a:lnTo>
                  <a:close/>
                  <a:moveTo>
                    <a:pt x="2005" y="0"/>
                  </a:moveTo>
                  <a:cubicBezTo>
                    <a:pt x="1832" y="0"/>
                    <a:pt x="1688" y="212"/>
                    <a:pt x="1688" y="475"/>
                  </a:cubicBezTo>
                  <a:lnTo>
                    <a:pt x="1688" y="11885"/>
                  </a:lnTo>
                  <a:cubicBezTo>
                    <a:pt x="743" y="12045"/>
                    <a:pt x="0" y="13277"/>
                    <a:pt x="0" y="14762"/>
                  </a:cubicBezTo>
                  <a:cubicBezTo>
                    <a:pt x="0" y="16364"/>
                    <a:pt x="853" y="17666"/>
                    <a:pt x="1901" y="17666"/>
                  </a:cubicBezTo>
                  <a:lnTo>
                    <a:pt x="2846" y="17666"/>
                  </a:lnTo>
                  <a:lnTo>
                    <a:pt x="2730" y="17974"/>
                  </a:lnTo>
                  <a:cubicBezTo>
                    <a:pt x="2120" y="19593"/>
                    <a:pt x="2892" y="21600"/>
                    <a:pt x="4101" y="21600"/>
                  </a:cubicBezTo>
                  <a:cubicBezTo>
                    <a:pt x="4649" y="21600"/>
                    <a:pt x="5178" y="21159"/>
                    <a:pt x="5473" y="20386"/>
                  </a:cubicBezTo>
                  <a:lnTo>
                    <a:pt x="6497" y="17666"/>
                  </a:lnTo>
                  <a:lnTo>
                    <a:pt x="15103" y="17666"/>
                  </a:lnTo>
                  <a:lnTo>
                    <a:pt x="16134" y="20386"/>
                  </a:lnTo>
                  <a:cubicBezTo>
                    <a:pt x="16428" y="21159"/>
                    <a:pt x="16957" y="21600"/>
                    <a:pt x="17505" y="21600"/>
                  </a:cubicBezTo>
                  <a:cubicBezTo>
                    <a:pt x="18708" y="21600"/>
                    <a:pt x="19486" y="19593"/>
                    <a:pt x="18876" y="17974"/>
                  </a:cubicBezTo>
                  <a:lnTo>
                    <a:pt x="18760" y="17666"/>
                  </a:lnTo>
                  <a:lnTo>
                    <a:pt x="19705" y="17666"/>
                  </a:lnTo>
                  <a:cubicBezTo>
                    <a:pt x="20753" y="17666"/>
                    <a:pt x="21600" y="16364"/>
                    <a:pt x="21600" y="14762"/>
                  </a:cubicBezTo>
                  <a:cubicBezTo>
                    <a:pt x="21600" y="13277"/>
                    <a:pt x="20863" y="12045"/>
                    <a:pt x="19913" y="11885"/>
                  </a:cubicBezTo>
                  <a:lnTo>
                    <a:pt x="19913" y="9774"/>
                  </a:lnTo>
                  <a:cubicBezTo>
                    <a:pt x="19913" y="9503"/>
                    <a:pt x="19774" y="9291"/>
                    <a:pt x="19602" y="9291"/>
                  </a:cubicBezTo>
                  <a:cubicBezTo>
                    <a:pt x="19423" y="9291"/>
                    <a:pt x="19284" y="9503"/>
                    <a:pt x="19284" y="9774"/>
                  </a:cubicBezTo>
                  <a:lnTo>
                    <a:pt x="19284" y="11868"/>
                  </a:lnTo>
                  <a:lnTo>
                    <a:pt x="2322" y="11868"/>
                  </a:lnTo>
                  <a:lnTo>
                    <a:pt x="2322" y="475"/>
                  </a:lnTo>
                  <a:cubicBezTo>
                    <a:pt x="2322" y="212"/>
                    <a:pt x="2183" y="0"/>
                    <a:pt x="20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2049;p34"/>
            <p:cNvSpPr/>
            <p:nvPr/>
          </p:nvSpPr>
          <p:spPr>
            <a:xfrm>
              <a:off x="57417" y="130574"/>
              <a:ext cx="313941" cy="16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600" fill="norm" stroke="1" extrusionOk="0">
                  <a:moveTo>
                    <a:pt x="11626" y="1616"/>
                  </a:moveTo>
                  <a:cubicBezTo>
                    <a:pt x="12132" y="1616"/>
                    <a:pt x="12636" y="2323"/>
                    <a:pt x="12636" y="3506"/>
                  </a:cubicBezTo>
                  <a:lnTo>
                    <a:pt x="12636" y="4390"/>
                  </a:lnTo>
                  <a:cubicBezTo>
                    <a:pt x="12636" y="4877"/>
                    <a:pt x="12848" y="5194"/>
                    <a:pt x="13066" y="5194"/>
                  </a:cubicBezTo>
                  <a:cubicBezTo>
                    <a:pt x="13183" y="5194"/>
                    <a:pt x="13302" y="5100"/>
                    <a:pt x="13388" y="4894"/>
                  </a:cubicBezTo>
                  <a:cubicBezTo>
                    <a:pt x="13594" y="4426"/>
                    <a:pt x="13871" y="4213"/>
                    <a:pt x="14144" y="4213"/>
                  </a:cubicBezTo>
                  <a:cubicBezTo>
                    <a:pt x="14633" y="4213"/>
                    <a:pt x="15112" y="4884"/>
                    <a:pt x="15151" y="5968"/>
                  </a:cubicBezTo>
                  <a:lnTo>
                    <a:pt x="15183" y="6677"/>
                  </a:lnTo>
                  <a:cubicBezTo>
                    <a:pt x="15200" y="7158"/>
                    <a:pt x="15404" y="7435"/>
                    <a:pt x="15608" y="7435"/>
                  </a:cubicBezTo>
                  <a:cubicBezTo>
                    <a:pt x="15754" y="7435"/>
                    <a:pt x="15901" y="7294"/>
                    <a:pt x="15981" y="6987"/>
                  </a:cubicBezTo>
                  <a:lnTo>
                    <a:pt x="16114" y="6513"/>
                  </a:lnTo>
                  <a:cubicBezTo>
                    <a:pt x="16302" y="5800"/>
                    <a:pt x="16644" y="5477"/>
                    <a:pt x="16985" y="5477"/>
                  </a:cubicBezTo>
                  <a:cubicBezTo>
                    <a:pt x="17489" y="5477"/>
                    <a:pt x="17992" y="6181"/>
                    <a:pt x="17992" y="7371"/>
                  </a:cubicBezTo>
                  <a:lnTo>
                    <a:pt x="17992" y="8784"/>
                  </a:lnTo>
                  <a:cubicBezTo>
                    <a:pt x="17992" y="9271"/>
                    <a:pt x="18204" y="9597"/>
                    <a:pt x="18425" y="9597"/>
                  </a:cubicBezTo>
                  <a:cubicBezTo>
                    <a:pt x="18527" y="9597"/>
                    <a:pt x="18629" y="9529"/>
                    <a:pt x="18715" y="9374"/>
                  </a:cubicBezTo>
                  <a:cubicBezTo>
                    <a:pt x="18967" y="8919"/>
                    <a:pt x="19240" y="8726"/>
                    <a:pt x="19493" y="8726"/>
                  </a:cubicBezTo>
                  <a:cubicBezTo>
                    <a:pt x="20033" y="8726"/>
                    <a:pt x="20485" y="9603"/>
                    <a:pt x="20469" y="10658"/>
                  </a:cubicBezTo>
                  <a:cubicBezTo>
                    <a:pt x="20461" y="11158"/>
                    <a:pt x="20352" y="11632"/>
                    <a:pt x="20159" y="11987"/>
                  </a:cubicBezTo>
                  <a:lnTo>
                    <a:pt x="17683" y="16439"/>
                  </a:lnTo>
                  <a:cubicBezTo>
                    <a:pt x="17493" y="16790"/>
                    <a:pt x="17248" y="16961"/>
                    <a:pt x="17004" y="16961"/>
                  </a:cubicBezTo>
                  <a:cubicBezTo>
                    <a:pt x="16856" y="16961"/>
                    <a:pt x="16708" y="16900"/>
                    <a:pt x="16572" y="16777"/>
                  </a:cubicBezTo>
                  <a:lnTo>
                    <a:pt x="17798" y="12148"/>
                  </a:lnTo>
                  <a:cubicBezTo>
                    <a:pt x="17907" y="11748"/>
                    <a:pt x="17822" y="11261"/>
                    <a:pt x="17611" y="11055"/>
                  </a:cubicBezTo>
                  <a:cubicBezTo>
                    <a:pt x="17552" y="11003"/>
                    <a:pt x="17489" y="10977"/>
                    <a:pt x="17426" y="10977"/>
                  </a:cubicBezTo>
                  <a:cubicBezTo>
                    <a:pt x="17268" y="10977"/>
                    <a:pt x="17116" y="11139"/>
                    <a:pt x="17037" y="11426"/>
                  </a:cubicBezTo>
                  <a:lnTo>
                    <a:pt x="15640" y="16690"/>
                  </a:lnTo>
                  <a:lnTo>
                    <a:pt x="15446" y="17426"/>
                  </a:lnTo>
                  <a:cubicBezTo>
                    <a:pt x="15258" y="18142"/>
                    <a:pt x="14913" y="18468"/>
                    <a:pt x="14568" y="18468"/>
                  </a:cubicBezTo>
                  <a:cubicBezTo>
                    <a:pt x="14088" y="18468"/>
                    <a:pt x="13609" y="17829"/>
                    <a:pt x="13568" y="16719"/>
                  </a:cubicBezTo>
                  <a:lnTo>
                    <a:pt x="13536" y="15939"/>
                  </a:lnTo>
                  <a:lnTo>
                    <a:pt x="14134" y="13771"/>
                  </a:lnTo>
                  <a:cubicBezTo>
                    <a:pt x="14242" y="13371"/>
                    <a:pt x="14157" y="12884"/>
                    <a:pt x="13949" y="12677"/>
                  </a:cubicBezTo>
                  <a:cubicBezTo>
                    <a:pt x="13884" y="12616"/>
                    <a:pt x="13816" y="12587"/>
                    <a:pt x="13748" y="12587"/>
                  </a:cubicBezTo>
                  <a:cubicBezTo>
                    <a:pt x="13595" y="12587"/>
                    <a:pt x="13449" y="12742"/>
                    <a:pt x="13373" y="13019"/>
                  </a:cubicBezTo>
                  <a:lnTo>
                    <a:pt x="12519" y="16116"/>
                  </a:lnTo>
                  <a:cubicBezTo>
                    <a:pt x="12327" y="16810"/>
                    <a:pt x="11989" y="17126"/>
                    <a:pt x="11653" y="17126"/>
                  </a:cubicBezTo>
                  <a:cubicBezTo>
                    <a:pt x="11148" y="17126"/>
                    <a:pt x="10649" y="16419"/>
                    <a:pt x="10649" y="15245"/>
                  </a:cubicBezTo>
                  <a:lnTo>
                    <a:pt x="10649" y="14816"/>
                  </a:lnTo>
                  <a:lnTo>
                    <a:pt x="10743" y="14465"/>
                  </a:lnTo>
                  <a:cubicBezTo>
                    <a:pt x="10851" y="14065"/>
                    <a:pt x="10765" y="13577"/>
                    <a:pt x="10556" y="13371"/>
                  </a:cubicBezTo>
                  <a:cubicBezTo>
                    <a:pt x="10493" y="13310"/>
                    <a:pt x="10427" y="13281"/>
                    <a:pt x="10362" y="13281"/>
                  </a:cubicBezTo>
                  <a:cubicBezTo>
                    <a:pt x="10208" y="13281"/>
                    <a:pt x="10058" y="13445"/>
                    <a:pt x="9982" y="13726"/>
                  </a:cubicBezTo>
                  <a:cubicBezTo>
                    <a:pt x="9958" y="13826"/>
                    <a:pt x="8564" y="18965"/>
                    <a:pt x="8559" y="18965"/>
                  </a:cubicBezTo>
                  <a:cubicBezTo>
                    <a:pt x="8559" y="18965"/>
                    <a:pt x="8561" y="18965"/>
                    <a:pt x="8561" y="18961"/>
                  </a:cubicBezTo>
                  <a:cubicBezTo>
                    <a:pt x="8369" y="19665"/>
                    <a:pt x="8032" y="19981"/>
                    <a:pt x="7696" y="19981"/>
                  </a:cubicBezTo>
                  <a:cubicBezTo>
                    <a:pt x="7188" y="19981"/>
                    <a:pt x="6682" y="19261"/>
                    <a:pt x="6682" y="18090"/>
                  </a:cubicBezTo>
                  <a:lnTo>
                    <a:pt x="6682" y="16839"/>
                  </a:lnTo>
                  <a:cubicBezTo>
                    <a:pt x="6682" y="16335"/>
                    <a:pt x="6467" y="16035"/>
                    <a:pt x="6251" y="16035"/>
                  </a:cubicBezTo>
                  <a:cubicBezTo>
                    <a:pt x="6103" y="16035"/>
                    <a:pt x="5956" y="16174"/>
                    <a:pt x="5874" y="16484"/>
                  </a:cubicBezTo>
                  <a:lnTo>
                    <a:pt x="5222" y="18945"/>
                  </a:lnTo>
                  <a:cubicBezTo>
                    <a:pt x="5032" y="19658"/>
                    <a:pt x="4689" y="19977"/>
                    <a:pt x="4347" y="19977"/>
                  </a:cubicBezTo>
                  <a:cubicBezTo>
                    <a:pt x="3840" y="19977"/>
                    <a:pt x="3335" y="19271"/>
                    <a:pt x="3335" y="18090"/>
                  </a:cubicBezTo>
                  <a:lnTo>
                    <a:pt x="3335" y="15348"/>
                  </a:lnTo>
                  <a:cubicBezTo>
                    <a:pt x="3335" y="14861"/>
                    <a:pt x="3127" y="14542"/>
                    <a:pt x="2907" y="14542"/>
                  </a:cubicBezTo>
                  <a:cubicBezTo>
                    <a:pt x="2795" y="14542"/>
                    <a:pt x="2680" y="14626"/>
                    <a:pt x="2590" y="14816"/>
                  </a:cubicBezTo>
                  <a:cubicBezTo>
                    <a:pt x="2395" y="15239"/>
                    <a:pt x="2123" y="15455"/>
                    <a:pt x="1848" y="15455"/>
                  </a:cubicBezTo>
                  <a:cubicBezTo>
                    <a:pt x="1653" y="15455"/>
                    <a:pt x="1457" y="15348"/>
                    <a:pt x="1286" y="15126"/>
                  </a:cubicBezTo>
                  <a:cubicBezTo>
                    <a:pt x="829" y="14535"/>
                    <a:pt x="712" y="13358"/>
                    <a:pt x="1029" y="12487"/>
                  </a:cubicBezTo>
                  <a:lnTo>
                    <a:pt x="3514" y="5616"/>
                  </a:lnTo>
                  <a:cubicBezTo>
                    <a:pt x="3716" y="5061"/>
                    <a:pt x="4021" y="4803"/>
                    <a:pt x="4325" y="4803"/>
                  </a:cubicBezTo>
                  <a:cubicBezTo>
                    <a:pt x="4806" y="4803"/>
                    <a:pt x="5280" y="5448"/>
                    <a:pt x="5324" y="6587"/>
                  </a:cubicBezTo>
                  <a:lnTo>
                    <a:pt x="3872" y="12058"/>
                  </a:lnTo>
                  <a:cubicBezTo>
                    <a:pt x="3763" y="12458"/>
                    <a:pt x="3848" y="12945"/>
                    <a:pt x="4057" y="13135"/>
                  </a:cubicBezTo>
                  <a:cubicBezTo>
                    <a:pt x="4120" y="13197"/>
                    <a:pt x="4186" y="13226"/>
                    <a:pt x="4251" y="13226"/>
                  </a:cubicBezTo>
                  <a:cubicBezTo>
                    <a:pt x="4405" y="13226"/>
                    <a:pt x="4556" y="13061"/>
                    <a:pt x="4633" y="12781"/>
                  </a:cubicBezTo>
                  <a:lnTo>
                    <a:pt x="6791" y="4671"/>
                  </a:lnTo>
                  <a:cubicBezTo>
                    <a:pt x="6981" y="3958"/>
                    <a:pt x="7326" y="3635"/>
                    <a:pt x="7667" y="3635"/>
                  </a:cubicBezTo>
                  <a:cubicBezTo>
                    <a:pt x="8175" y="3635"/>
                    <a:pt x="8678" y="4339"/>
                    <a:pt x="8678" y="5526"/>
                  </a:cubicBezTo>
                  <a:lnTo>
                    <a:pt x="8678" y="6781"/>
                  </a:lnTo>
                  <a:lnTo>
                    <a:pt x="8297" y="8181"/>
                  </a:lnTo>
                  <a:cubicBezTo>
                    <a:pt x="8189" y="8577"/>
                    <a:pt x="8265" y="9065"/>
                    <a:pt x="8476" y="9271"/>
                  </a:cubicBezTo>
                  <a:cubicBezTo>
                    <a:pt x="8537" y="9332"/>
                    <a:pt x="8603" y="9361"/>
                    <a:pt x="8667" y="9361"/>
                  </a:cubicBezTo>
                  <a:cubicBezTo>
                    <a:pt x="8824" y="9361"/>
                    <a:pt x="8973" y="9200"/>
                    <a:pt x="9050" y="8919"/>
                  </a:cubicBezTo>
                  <a:lnTo>
                    <a:pt x="10758" y="2635"/>
                  </a:lnTo>
                  <a:cubicBezTo>
                    <a:pt x="10948" y="1932"/>
                    <a:pt x="11288" y="1616"/>
                    <a:pt x="11626" y="1616"/>
                  </a:cubicBezTo>
                  <a:close/>
                  <a:moveTo>
                    <a:pt x="11631" y="0"/>
                  </a:moveTo>
                  <a:cubicBezTo>
                    <a:pt x="10992" y="0"/>
                    <a:pt x="10349" y="603"/>
                    <a:pt x="9997" y="1900"/>
                  </a:cubicBezTo>
                  <a:lnTo>
                    <a:pt x="9384" y="4155"/>
                  </a:lnTo>
                  <a:cubicBezTo>
                    <a:pt x="9073" y="2739"/>
                    <a:pt x="8374" y="2006"/>
                    <a:pt x="7672" y="2006"/>
                  </a:cubicBezTo>
                  <a:cubicBezTo>
                    <a:pt x="7024" y="2006"/>
                    <a:pt x="6373" y="2635"/>
                    <a:pt x="6030" y="3932"/>
                  </a:cubicBezTo>
                  <a:lnTo>
                    <a:pt x="5835" y="4655"/>
                  </a:lnTo>
                  <a:cubicBezTo>
                    <a:pt x="5480" y="3690"/>
                    <a:pt x="4904" y="3184"/>
                    <a:pt x="4327" y="3184"/>
                  </a:cubicBezTo>
                  <a:cubicBezTo>
                    <a:pt x="3757" y="3184"/>
                    <a:pt x="3181" y="3674"/>
                    <a:pt x="2807" y="4700"/>
                  </a:cubicBezTo>
                  <a:lnTo>
                    <a:pt x="323" y="11571"/>
                  </a:lnTo>
                  <a:cubicBezTo>
                    <a:pt x="-251" y="13165"/>
                    <a:pt x="-40" y="15361"/>
                    <a:pt x="797" y="16455"/>
                  </a:cubicBezTo>
                  <a:cubicBezTo>
                    <a:pt x="1118" y="16868"/>
                    <a:pt x="1481" y="17071"/>
                    <a:pt x="1843" y="17071"/>
                  </a:cubicBezTo>
                  <a:cubicBezTo>
                    <a:pt x="2062" y="17071"/>
                    <a:pt x="2277" y="16997"/>
                    <a:pt x="2481" y="16852"/>
                  </a:cubicBezTo>
                  <a:lnTo>
                    <a:pt x="2481" y="18090"/>
                  </a:lnTo>
                  <a:cubicBezTo>
                    <a:pt x="2481" y="20274"/>
                    <a:pt x="3403" y="21600"/>
                    <a:pt x="4342" y="21600"/>
                  </a:cubicBezTo>
                  <a:cubicBezTo>
                    <a:pt x="4984" y="21600"/>
                    <a:pt x="5635" y="20984"/>
                    <a:pt x="6007" y="19594"/>
                  </a:cubicBezTo>
                  <a:cubicBezTo>
                    <a:pt x="6321" y="20890"/>
                    <a:pt x="7007" y="21597"/>
                    <a:pt x="7696" y="21597"/>
                  </a:cubicBezTo>
                  <a:cubicBezTo>
                    <a:pt x="8333" y="21597"/>
                    <a:pt x="8971" y="20994"/>
                    <a:pt x="9321" y="19697"/>
                  </a:cubicBezTo>
                  <a:cubicBezTo>
                    <a:pt x="9321" y="19697"/>
                    <a:pt x="10043" y="17058"/>
                    <a:pt x="10043" y="17029"/>
                  </a:cubicBezTo>
                  <a:cubicBezTo>
                    <a:pt x="10386" y="18126"/>
                    <a:pt x="11019" y="18748"/>
                    <a:pt x="11660" y="18748"/>
                  </a:cubicBezTo>
                  <a:cubicBezTo>
                    <a:pt x="12077" y="18748"/>
                    <a:pt x="12500" y="18484"/>
                    <a:pt x="12845" y="17913"/>
                  </a:cubicBezTo>
                  <a:cubicBezTo>
                    <a:pt x="13135" y="19316"/>
                    <a:pt x="13854" y="20090"/>
                    <a:pt x="14575" y="20090"/>
                  </a:cubicBezTo>
                  <a:cubicBezTo>
                    <a:pt x="15205" y="20090"/>
                    <a:pt x="15837" y="19500"/>
                    <a:pt x="16192" y="18223"/>
                  </a:cubicBezTo>
                  <a:cubicBezTo>
                    <a:pt x="16447" y="18465"/>
                    <a:pt x="16725" y="18584"/>
                    <a:pt x="17004" y="18584"/>
                  </a:cubicBezTo>
                  <a:cubicBezTo>
                    <a:pt x="17459" y="18584"/>
                    <a:pt x="17915" y="18261"/>
                    <a:pt x="18272" y="17619"/>
                  </a:cubicBezTo>
                  <a:lnTo>
                    <a:pt x="20748" y="13165"/>
                  </a:lnTo>
                  <a:cubicBezTo>
                    <a:pt x="21106" y="12516"/>
                    <a:pt x="21308" y="11645"/>
                    <a:pt x="21324" y="10703"/>
                  </a:cubicBezTo>
                  <a:cubicBezTo>
                    <a:pt x="21349" y="8648"/>
                    <a:pt x="20468" y="7106"/>
                    <a:pt x="19483" y="7106"/>
                  </a:cubicBezTo>
                  <a:cubicBezTo>
                    <a:pt x="19272" y="7106"/>
                    <a:pt x="19058" y="7174"/>
                    <a:pt x="18846" y="7326"/>
                  </a:cubicBezTo>
                  <a:cubicBezTo>
                    <a:pt x="18836" y="5242"/>
                    <a:pt x="17934" y="3852"/>
                    <a:pt x="16988" y="3852"/>
                  </a:cubicBezTo>
                  <a:cubicBezTo>
                    <a:pt x="16594" y="3852"/>
                    <a:pt x="16192" y="4094"/>
                    <a:pt x="15842" y="4626"/>
                  </a:cubicBezTo>
                  <a:cubicBezTo>
                    <a:pt x="15530" y="3316"/>
                    <a:pt x="14833" y="2587"/>
                    <a:pt x="14142" y="2587"/>
                  </a:cubicBezTo>
                  <a:cubicBezTo>
                    <a:pt x="13910" y="2587"/>
                    <a:pt x="13677" y="2671"/>
                    <a:pt x="13460" y="2842"/>
                  </a:cubicBezTo>
                  <a:cubicBezTo>
                    <a:pt x="13274" y="1006"/>
                    <a:pt x="12456" y="0"/>
                    <a:pt x="116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2050;p34"/>
            <p:cNvSpPr/>
            <p:nvPr/>
          </p:nvSpPr>
          <p:spPr>
            <a:xfrm>
              <a:off x="155725" y="1966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05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2051;p34"/>
            <p:cNvSpPr/>
            <p:nvPr/>
          </p:nvSpPr>
          <p:spPr>
            <a:xfrm>
              <a:off x="260312" y="1966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2052;p34"/>
            <p:cNvSpPr/>
            <p:nvPr/>
          </p:nvSpPr>
          <p:spPr>
            <a:xfrm>
              <a:off x="194270" y="206350"/>
              <a:ext cx="40118" cy="1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300" y="0"/>
                  </a:moveTo>
                  <a:cubicBezTo>
                    <a:pt x="2534" y="0"/>
                    <a:pt x="1768" y="604"/>
                    <a:pt x="1145" y="1812"/>
                  </a:cubicBezTo>
                  <a:cubicBezTo>
                    <a:pt x="-218" y="4429"/>
                    <a:pt x="-400" y="8916"/>
                    <a:pt x="794" y="11936"/>
                  </a:cubicBezTo>
                  <a:cubicBezTo>
                    <a:pt x="3338" y="18379"/>
                    <a:pt x="6882" y="21600"/>
                    <a:pt x="10426" y="21600"/>
                  </a:cubicBezTo>
                  <a:cubicBezTo>
                    <a:pt x="13970" y="21600"/>
                    <a:pt x="17500" y="18379"/>
                    <a:pt x="20019" y="11936"/>
                  </a:cubicBezTo>
                  <a:cubicBezTo>
                    <a:pt x="21200" y="8916"/>
                    <a:pt x="21083" y="4429"/>
                    <a:pt x="19720" y="1812"/>
                  </a:cubicBezTo>
                  <a:cubicBezTo>
                    <a:pt x="19097" y="604"/>
                    <a:pt x="18331" y="0"/>
                    <a:pt x="17565" y="0"/>
                  </a:cubicBezTo>
                  <a:cubicBezTo>
                    <a:pt x="16683" y="0"/>
                    <a:pt x="15787" y="834"/>
                    <a:pt x="15151" y="2474"/>
                  </a:cubicBezTo>
                  <a:cubicBezTo>
                    <a:pt x="13905" y="5609"/>
                    <a:pt x="12165" y="7190"/>
                    <a:pt x="10439" y="7190"/>
                  </a:cubicBezTo>
                  <a:cubicBezTo>
                    <a:pt x="8700" y="7190"/>
                    <a:pt x="6960" y="5609"/>
                    <a:pt x="5714" y="2474"/>
                  </a:cubicBezTo>
                  <a:cubicBezTo>
                    <a:pt x="5078" y="834"/>
                    <a:pt x="4195" y="0"/>
                    <a:pt x="33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2053;p34"/>
            <p:cNvSpPr/>
            <p:nvPr/>
          </p:nvSpPr>
          <p:spPr>
            <a:xfrm>
              <a:off x="33500" y="24"/>
              <a:ext cx="361626" cy="25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1050"/>
                  </a:moveTo>
                  <a:cubicBezTo>
                    <a:pt x="11420" y="1050"/>
                    <a:pt x="11927" y="1765"/>
                    <a:pt x="11927" y="2642"/>
                  </a:cubicBezTo>
                  <a:lnTo>
                    <a:pt x="11927" y="4299"/>
                  </a:lnTo>
                  <a:lnTo>
                    <a:pt x="9681" y="4299"/>
                  </a:lnTo>
                  <a:lnTo>
                    <a:pt x="9681" y="2642"/>
                  </a:lnTo>
                  <a:cubicBezTo>
                    <a:pt x="9681" y="1765"/>
                    <a:pt x="10186" y="1050"/>
                    <a:pt x="10799" y="1050"/>
                  </a:cubicBezTo>
                  <a:close/>
                  <a:moveTo>
                    <a:pt x="13804" y="5359"/>
                  </a:moveTo>
                  <a:cubicBezTo>
                    <a:pt x="14629" y="5359"/>
                    <a:pt x="15306" y="6312"/>
                    <a:pt x="15306" y="7480"/>
                  </a:cubicBezTo>
                  <a:cubicBezTo>
                    <a:pt x="15306" y="8646"/>
                    <a:pt x="14629" y="9599"/>
                    <a:pt x="13804" y="9599"/>
                  </a:cubicBezTo>
                  <a:lnTo>
                    <a:pt x="7802" y="9599"/>
                  </a:lnTo>
                  <a:cubicBezTo>
                    <a:pt x="6977" y="9599"/>
                    <a:pt x="6302" y="8646"/>
                    <a:pt x="6302" y="7480"/>
                  </a:cubicBezTo>
                  <a:cubicBezTo>
                    <a:pt x="6302" y="6312"/>
                    <a:pt x="6977" y="5359"/>
                    <a:pt x="7802" y="5359"/>
                  </a:cubicBezTo>
                  <a:close/>
                  <a:moveTo>
                    <a:pt x="10799" y="0"/>
                  </a:moveTo>
                  <a:cubicBezTo>
                    <a:pt x="9769" y="0"/>
                    <a:pt x="8930" y="1185"/>
                    <a:pt x="8930" y="2642"/>
                  </a:cubicBezTo>
                  <a:lnTo>
                    <a:pt x="8930" y="4299"/>
                  </a:lnTo>
                  <a:lnTo>
                    <a:pt x="7802" y="4299"/>
                  </a:lnTo>
                  <a:cubicBezTo>
                    <a:pt x="6690" y="4299"/>
                    <a:pt x="5761" y="5446"/>
                    <a:pt x="5585" y="6949"/>
                  </a:cubicBezTo>
                  <a:lnTo>
                    <a:pt x="2628" y="6949"/>
                  </a:lnTo>
                  <a:cubicBezTo>
                    <a:pt x="1181" y="6949"/>
                    <a:pt x="0" y="8606"/>
                    <a:pt x="0" y="10660"/>
                  </a:cubicBezTo>
                  <a:lnTo>
                    <a:pt x="0" y="10892"/>
                  </a:lnTo>
                  <a:cubicBezTo>
                    <a:pt x="0" y="11181"/>
                    <a:pt x="170" y="11421"/>
                    <a:pt x="375" y="11421"/>
                  </a:cubicBezTo>
                  <a:cubicBezTo>
                    <a:pt x="587" y="11421"/>
                    <a:pt x="751" y="11181"/>
                    <a:pt x="751" y="10892"/>
                  </a:cubicBezTo>
                  <a:lnTo>
                    <a:pt x="751" y="10660"/>
                  </a:lnTo>
                  <a:cubicBezTo>
                    <a:pt x="751" y="9194"/>
                    <a:pt x="1584" y="8010"/>
                    <a:pt x="2628" y="8010"/>
                  </a:cubicBezTo>
                  <a:lnTo>
                    <a:pt x="5585" y="8010"/>
                  </a:lnTo>
                  <a:cubicBezTo>
                    <a:pt x="5761" y="9513"/>
                    <a:pt x="6690" y="10660"/>
                    <a:pt x="7802" y="10660"/>
                  </a:cubicBezTo>
                  <a:lnTo>
                    <a:pt x="13804" y="10660"/>
                  </a:lnTo>
                  <a:cubicBezTo>
                    <a:pt x="14916" y="10660"/>
                    <a:pt x="15845" y="9513"/>
                    <a:pt x="16023" y="8010"/>
                  </a:cubicBezTo>
                  <a:lnTo>
                    <a:pt x="18978" y="8010"/>
                  </a:lnTo>
                  <a:cubicBezTo>
                    <a:pt x="20002" y="8010"/>
                    <a:pt x="20855" y="9176"/>
                    <a:pt x="20855" y="10660"/>
                  </a:cubicBezTo>
                  <a:lnTo>
                    <a:pt x="20855" y="21071"/>
                  </a:lnTo>
                  <a:cubicBezTo>
                    <a:pt x="20855" y="21360"/>
                    <a:pt x="21019" y="21600"/>
                    <a:pt x="21231" y="21600"/>
                  </a:cubicBezTo>
                  <a:cubicBezTo>
                    <a:pt x="21436" y="21600"/>
                    <a:pt x="21600" y="21360"/>
                    <a:pt x="21600" y="21071"/>
                  </a:cubicBezTo>
                  <a:lnTo>
                    <a:pt x="21600" y="10660"/>
                  </a:lnTo>
                  <a:cubicBezTo>
                    <a:pt x="21600" y="8617"/>
                    <a:pt x="20432" y="6949"/>
                    <a:pt x="18978" y="6949"/>
                  </a:cubicBezTo>
                  <a:lnTo>
                    <a:pt x="16023" y="6949"/>
                  </a:lnTo>
                  <a:cubicBezTo>
                    <a:pt x="15845" y="5446"/>
                    <a:pt x="14916" y="4299"/>
                    <a:pt x="13804" y="4299"/>
                  </a:cubicBezTo>
                  <a:lnTo>
                    <a:pt x="12676" y="4299"/>
                  </a:lnTo>
                  <a:lnTo>
                    <a:pt x="12676" y="2642"/>
                  </a:lnTo>
                  <a:cubicBezTo>
                    <a:pt x="12676" y="1185"/>
                    <a:pt x="11837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0" name="Google Shape;2054;p34"/>
          <p:cNvGrpSpPr/>
          <p:nvPr/>
        </p:nvGrpSpPr>
        <p:grpSpPr>
          <a:xfrm>
            <a:off x="2424784" y="4098133"/>
            <a:ext cx="428576" cy="428601"/>
            <a:chOff x="0" y="0"/>
            <a:chExt cx="428575" cy="428600"/>
          </a:xfrm>
        </p:grpSpPr>
        <p:sp>
          <p:nvSpPr>
            <p:cNvPr id="2513" name="Google Shape;2055;p34"/>
            <p:cNvSpPr/>
            <p:nvPr/>
          </p:nvSpPr>
          <p:spPr>
            <a:xfrm>
              <a:off x="22949" y="12000"/>
              <a:ext cx="399303" cy="40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21600" fill="norm" stroke="1" extrusionOk="0">
                  <a:moveTo>
                    <a:pt x="4176" y="0"/>
                  </a:moveTo>
                  <a:lnTo>
                    <a:pt x="0" y="9830"/>
                  </a:lnTo>
                  <a:lnTo>
                    <a:pt x="8232" y="21600"/>
                  </a:lnTo>
                  <a:lnTo>
                    <a:pt x="13764" y="21600"/>
                  </a:lnTo>
                  <a:cubicBezTo>
                    <a:pt x="15626" y="21016"/>
                    <a:pt x="17293" y="19939"/>
                    <a:pt x="18627" y="18505"/>
                  </a:cubicBezTo>
                  <a:cubicBezTo>
                    <a:pt x="21600" y="15318"/>
                    <a:pt x="19464" y="9861"/>
                    <a:pt x="15265" y="9861"/>
                  </a:cubicBezTo>
                  <a:cubicBezTo>
                    <a:pt x="12659" y="9861"/>
                    <a:pt x="10539" y="7591"/>
                    <a:pt x="10539" y="4787"/>
                  </a:cubicBezTo>
                  <a:cubicBezTo>
                    <a:pt x="10539" y="2430"/>
                    <a:pt x="9154" y="677"/>
                    <a:pt x="740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2056;p34"/>
            <p:cNvSpPr/>
            <p:nvPr/>
          </p:nvSpPr>
          <p:spPr>
            <a:xfrm>
              <a:off x="6275" y="6225"/>
              <a:ext cx="291326" cy="41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8" y="0"/>
                  </a:moveTo>
                  <a:cubicBezTo>
                    <a:pt x="8065" y="0"/>
                    <a:pt x="6332" y="443"/>
                    <a:pt x="4923" y="1433"/>
                  </a:cubicBezTo>
                  <a:cubicBezTo>
                    <a:pt x="1881" y="3569"/>
                    <a:pt x="0" y="6524"/>
                    <a:pt x="0" y="9781"/>
                  </a:cubicBezTo>
                  <a:cubicBezTo>
                    <a:pt x="0" y="16291"/>
                    <a:pt x="7576" y="21600"/>
                    <a:pt x="16881" y="21600"/>
                  </a:cubicBezTo>
                  <a:cubicBezTo>
                    <a:pt x="18516" y="21600"/>
                    <a:pt x="20100" y="21434"/>
                    <a:pt x="21600" y="21131"/>
                  </a:cubicBezTo>
                  <a:cubicBezTo>
                    <a:pt x="18516" y="20965"/>
                    <a:pt x="15659" y="20211"/>
                    <a:pt x="13253" y="19037"/>
                  </a:cubicBezTo>
                  <a:cubicBezTo>
                    <a:pt x="11313" y="18082"/>
                    <a:pt x="9661" y="16854"/>
                    <a:pt x="8432" y="15430"/>
                  </a:cubicBezTo>
                  <a:cubicBezTo>
                    <a:pt x="7882" y="14782"/>
                    <a:pt x="7414" y="14101"/>
                    <a:pt x="7042" y="13389"/>
                  </a:cubicBezTo>
                  <a:cubicBezTo>
                    <a:pt x="6380" y="12124"/>
                    <a:pt x="6017" y="10766"/>
                    <a:pt x="6017" y="9342"/>
                  </a:cubicBezTo>
                  <a:cubicBezTo>
                    <a:pt x="6017" y="9039"/>
                    <a:pt x="6033" y="8737"/>
                    <a:pt x="6067" y="8435"/>
                  </a:cubicBezTo>
                  <a:cubicBezTo>
                    <a:pt x="6119" y="7948"/>
                    <a:pt x="6211" y="7468"/>
                    <a:pt x="6347" y="6998"/>
                  </a:cubicBezTo>
                  <a:cubicBezTo>
                    <a:pt x="6838" y="5295"/>
                    <a:pt x="7856" y="3717"/>
                    <a:pt x="9279" y="2365"/>
                  </a:cubicBezTo>
                  <a:cubicBezTo>
                    <a:pt x="9780" y="1878"/>
                    <a:pt x="10338" y="1421"/>
                    <a:pt x="10949" y="999"/>
                  </a:cubicBezTo>
                  <a:cubicBezTo>
                    <a:pt x="11338" y="722"/>
                    <a:pt x="11754" y="489"/>
                    <a:pt x="12186" y="300"/>
                  </a:cubicBezTo>
                  <a:cubicBezTo>
                    <a:pt x="11413" y="104"/>
                    <a:pt x="10595" y="0"/>
                    <a:pt x="97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2057;p34"/>
            <p:cNvSpPr/>
            <p:nvPr/>
          </p:nvSpPr>
          <p:spPr>
            <a:xfrm>
              <a:off x="91875" y="51774"/>
              <a:ext cx="80700" cy="9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6" y="0"/>
                  </a:moveTo>
                  <a:lnTo>
                    <a:pt x="0" y="9066"/>
                  </a:lnTo>
                  <a:lnTo>
                    <a:pt x="0" y="19346"/>
                  </a:lnTo>
                  <a:cubicBezTo>
                    <a:pt x="2262" y="20760"/>
                    <a:pt x="5112" y="21600"/>
                    <a:pt x="8170" y="21600"/>
                  </a:cubicBezTo>
                  <a:cubicBezTo>
                    <a:pt x="15604" y="21600"/>
                    <a:pt x="21600" y="16723"/>
                    <a:pt x="21600" y="10702"/>
                  </a:cubicBezTo>
                  <a:cubicBezTo>
                    <a:pt x="21600" y="5349"/>
                    <a:pt x="16856" y="916"/>
                    <a:pt x="105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2058;p34"/>
            <p:cNvSpPr/>
            <p:nvPr/>
          </p:nvSpPr>
          <p:spPr>
            <a:xfrm>
              <a:off x="72225" y="50974"/>
              <a:ext cx="59201" cy="9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07" y="0"/>
                  </a:moveTo>
                  <a:cubicBezTo>
                    <a:pt x="8173" y="0"/>
                    <a:pt x="0" y="5403"/>
                    <a:pt x="0" y="12035"/>
                  </a:cubicBezTo>
                  <a:cubicBezTo>
                    <a:pt x="0" y="15957"/>
                    <a:pt x="2791" y="19411"/>
                    <a:pt x="7170" y="21600"/>
                  </a:cubicBezTo>
                  <a:cubicBezTo>
                    <a:pt x="9587" y="13732"/>
                    <a:pt x="14595" y="6440"/>
                    <a:pt x="21600" y="192"/>
                  </a:cubicBezTo>
                  <a:cubicBezTo>
                    <a:pt x="20515" y="54"/>
                    <a:pt x="19429" y="0"/>
                    <a:pt x="183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2059;p34"/>
            <p:cNvSpPr/>
            <p:nvPr/>
          </p:nvSpPr>
          <p:spPr>
            <a:xfrm>
              <a:off x="40674" y="168699"/>
              <a:ext cx="90051" cy="9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76" y="0"/>
                  </a:moveTo>
                  <a:lnTo>
                    <a:pt x="0" y="10735"/>
                  </a:lnTo>
                  <a:lnTo>
                    <a:pt x="14530" y="21600"/>
                  </a:lnTo>
                  <a:cubicBezTo>
                    <a:pt x="18698" y="19817"/>
                    <a:pt x="21600" y="15856"/>
                    <a:pt x="21600" y="11250"/>
                  </a:cubicBezTo>
                  <a:cubicBezTo>
                    <a:pt x="21600" y="5534"/>
                    <a:pt x="17162" y="826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2060;p34"/>
            <p:cNvSpPr/>
            <p:nvPr/>
          </p:nvSpPr>
          <p:spPr>
            <a:xfrm>
              <a:off x="30274" y="168124"/>
              <a:ext cx="70977" cy="10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8" y="0"/>
                  </a:moveTo>
                  <a:cubicBezTo>
                    <a:pt x="6855" y="0"/>
                    <a:pt x="0" y="4838"/>
                    <a:pt x="0" y="10811"/>
                  </a:cubicBezTo>
                  <a:cubicBezTo>
                    <a:pt x="0" y="16762"/>
                    <a:pt x="6855" y="21600"/>
                    <a:pt x="15308" y="21600"/>
                  </a:cubicBezTo>
                  <a:cubicBezTo>
                    <a:pt x="17530" y="21600"/>
                    <a:pt x="19652" y="21256"/>
                    <a:pt x="21600" y="20643"/>
                  </a:cubicBezTo>
                  <a:cubicBezTo>
                    <a:pt x="18884" y="15407"/>
                    <a:pt x="17393" y="9779"/>
                    <a:pt x="17393" y="3881"/>
                  </a:cubicBezTo>
                  <a:cubicBezTo>
                    <a:pt x="17393" y="2629"/>
                    <a:pt x="17461" y="1376"/>
                    <a:pt x="17598" y="124"/>
                  </a:cubicBezTo>
                  <a:cubicBezTo>
                    <a:pt x="16837" y="48"/>
                    <a:pt x="16069" y="0"/>
                    <a:pt x="153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2061;p34"/>
            <p:cNvSpPr/>
            <p:nvPr/>
          </p:nvSpPr>
          <p:spPr>
            <a:xfrm>
              <a:off x="120000" y="276925"/>
              <a:ext cx="94501" cy="9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9" y="0"/>
                  </a:moveTo>
                  <a:cubicBezTo>
                    <a:pt x="5720" y="0"/>
                    <a:pt x="1931" y="2419"/>
                    <a:pt x="0" y="5968"/>
                  </a:cubicBezTo>
                  <a:lnTo>
                    <a:pt x="3840" y="18051"/>
                  </a:lnTo>
                  <a:lnTo>
                    <a:pt x="14863" y="21600"/>
                  </a:lnTo>
                  <a:cubicBezTo>
                    <a:pt x="18834" y="19828"/>
                    <a:pt x="21600" y="15891"/>
                    <a:pt x="21600" y="11317"/>
                  </a:cubicBezTo>
                  <a:cubicBezTo>
                    <a:pt x="21600" y="5068"/>
                    <a:pt x="16457" y="0"/>
                    <a:pt x="1010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2062;p34"/>
            <p:cNvSpPr/>
            <p:nvPr/>
          </p:nvSpPr>
          <p:spPr>
            <a:xfrm>
              <a:off x="114050" y="303450"/>
              <a:ext cx="70976" cy="7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1" y="0"/>
                  </a:moveTo>
                  <a:cubicBezTo>
                    <a:pt x="662" y="2067"/>
                    <a:pt x="0" y="4441"/>
                    <a:pt x="0" y="6947"/>
                  </a:cubicBezTo>
                  <a:cubicBezTo>
                    <a:pt x="0" y="15055"/>
                    <a:pt x="6817" y="21600"/>
                    <a:pt x="15270" y="21600"/>
                  </a:cubicBezTo>
                  <a:cubicBezTo>
                    <a:pt x="17530" y="21600"/>
                    <a:pt x="19690" y="21132"/>
                    <a:pt x="21600" y="20300"/>
                  </a:cubicBezTo>
                  <a:cubicBezTo>
                    <a:pt x="13634" y="14924"/>
                    <a:pt x="6855" y="8013"/>
                    <a:pt x="1811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2063;p34"/>
            <p:cNvSpPr/>
            <p:nvPr/>
          </p:nvSpPr>
          <p:spPr>
            <a:xfrm>
              <a:off x="241776" y="226624"/>
              <a:ext cx="108792" cy="13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600" fill="norm" stroke="1" extrusionOk="0">
                  <a:moveTo>
                    <a:pt x="11397" y="0"/>
                  </a:moveTo>
                  <a:cubicBezTo>
                    <a:pt x="9891" y="0"/>
                    <a:pt x="8643" y="989"/>
                    <a:pt x="8643" y="2207"/>
                  </a:cubicBezTo>
                  <a:lnTo>
                    <a:pt x="8643" y="4487"/>
                  </a:lnTo>
                  <a:cubicBezTo>
                    <a:pt x="8643" y="5320"/>
                    <a:pt x="8114" y="6122"/>
                    <a:pt x="7225" y="6585"/>
                  </a:cubicBezTo>
                  <a:cubicBezTo>
                    <a:pt x="6847" y="6799"/>
                    <a:pt x="6468" y="7029"/>
                    <a:pt x="6138" y="7278"/>
                  </a:cubicBezTo>
                  <a:cubicBezTo>
                    <a:pt x="5739" y="7578"/>
                    <a:pt x="5210" y="7718"/>
                    <a:pt x="4671" y="7718"/>
                  </a:cubicBezTo>
                  <a:cubicBezTo>
                    <a:pt x="4287" y="7718"/>
                    <a:pt x="3894" y="7644"/>
                    <a:pt x="3540" y="7511"/>
                  </a:cubicBezTo>
                  <a:cubicBezTo>
                    <a:pt x="3185" y="7367"/>
                    <a:pt x="2826" y="7301"/>
                    <a:pt x="2476" y="7301"/>
                  </a:cubicBezTo>
                  <a:cubicBezTo>
                    <a:pt x="1471" y="7301"/>
                    <a:pt x="568" y="7846"/>
                    <a:pt x="189" y="8667"/>
                  </a:cubicBezTo>
                  <a:cubicBezTo>
                    <a:pt x="-389" y="9858"/>
                    <a:pt x="407" y="11174"/>
                    <a:pt x="1898" y="11547"/>
                  </a:cubicBezTo>
                  <a:lnTo>
                    <a:pt x="2272" y="11656"/>
                  </a:lnTo>
                  <a:cubicBezTo>
                    <a:pt x="3141" y="11870"/>
                    <a:pt x="3782" y="12438"/>
                    <a:pt x="3982" y="13131"/>
                  </a:cubicBezTo>
                  <a:cubicBezTo>
                    <a:pt x="4074" y="13435"/>
                    <a:pt x="4185" y="13738"/>
                    <a:pt x="4341" y="14003"/>
                  </a:cubicBezTo>
                  <a:cubicBezTo>
                    <a:pt x="4739" y="14824"/>
                    <a:pt x="4652" y="15747"/>
                    <a:pt x="4049" y="16478"/>
                  </a:cubicBezTo>
                  <a:cubicBezTo>
                    <a:pt x="3161" y="17475"/>
                    <a:pt x="3428" y="18845"/>
                    <a:pt x="4652" y="19572"/>
                  </a:cubicBezTo>
                  <a:cubicBezTo>
                    <a:pt x="5137" y="19841"/>
                    <a:pt x="5691" y="19981"/>
                    <a:pt x="6269" y="19981"/>
                  </a:cubicBezTo>
                  <a:cubicBezTo>
                    <a:pt x="7157" y="19981"/>
                    <a:pt x="8002" y="19646"/>
                    <a:pt x="8512" y="19074"/>
                  </a:cubicBezTo>
                  <a:cubicBezTo>
                    <a:pt x="9134" y="18292"/>
                    <a:pt x="10197" y="17829"/>
                    <a:pt x="11353" y="17829"/>
                  </a:cubicBezTo>
                  <a:lnTo>
                    <a:pt x="11440" y="17829"/>
                  </a:lnTo>
                  <a:cubicBezTo>
                    <a:pt x="12776" y="17829"/>
                    <a:pt x="14019" y="18346"/>
                    <a:pt x="14796" y="19218"/>
                  </a:cubicBezTo>
                  <a:lnTo>
                    <a:pt x="16151" y="20693"/>
                  </a:lnTo>
                  <a:cubicBezTo>
                    <a:pt x="16661" y="21265"/>
                    <a:pt x="17506" y="21600"/>
                    <a:pt x="18390" y="21600"/>
                  </a:cubicBezTo>
                  <a:cubicBezTo>
                    <a:pt x="18967" y="21600"/>
                    <a:pt x="19526" y="21460"/>
                    <a:pt x="20012" y="21191"/>
                  </a:cubicBezTo>
                  <a:cubicBezTo>
                    <a:pt x="20589" y="20837"/>
                    <a:pt x="20988" y="20320"/>
                    <a:pt x="21099" y="19751"/>
                  </a:cubicBezTo>
                  <a:cubicBezTo>
                    <a:pt x="21211" y="19164"/>
                    <a:pt x="21031" y="18576"/>
                    <a:pt x="20614" y="18097"/>
                  </a:cubicBezTo>
                  <a:lnTo>
                    <a:pt x="19215" y="16568"/>
                  </a:lnTo>
                  <a:cubicBezTo>
                    <a:pt x="18458" y="15731"/>
                    <a:pt x="18234" y="14645"/>
                    <a:pt x="18657" y="13668"/>
                  </a:cubicBezTo>
                  <a:cubicBezTo>
                    <a:pt x="18836" y="13221"/>
                    <a:pt x="18967" y="12777"/>
                    <a:pt x="19011" y="12294"/>
                  </a:cubicBezTo>
                  <a:cubicBezTo>
                    <a:pt x="19060" y="12010"/>
                    <a:pt x="19259" y="11746"/>
                    <a:pt x="19570" y="11602"/>
                  </a:cubicBezTo>
                  <a:cubicBezTo>
                    <a:pt x="20657" y="11104"/>
                    <a:pt x="21211" y="10018"/>
                    <a:pt x="20813" y="9006"/>
                  </a:cubicBezTo>
                  <a:cubicBezTo>
                    <a:pt x="20424" y="8091"/>
                    <a:pt x="19346" y="7488"/>
                    <a:pt x="18195" y="7488"/>
                  </a:cubicBezTo>
                  <a:cubicBezTo>
                    <a:pt x="18025" y="7488"/>
                    <a:pt x="17855" y="7500"/>
                    <a:pt x="17681" y="7527"/>
                  </a:cubicBezTo>
                  <a:cubicBezTo>
                    <a:pt x="17603" y="7539"/>
                    <a:pt x="17530" y="7546"/>
                    <a:pt x="17452" y="7546"/>
                  </a:cubicBezTo>
                  <a:cubicBezTo>
                    <a:pt x="17180" y="7546"/>
                    <a:pt x="16918" y="7469"/>
                    <a:pt x="16729" y="7313"/>
                  </a:cubicBezTo>
                  <a:cubicBezTo>
                    <a:pt x="16369" y="7029"/>
                    <a:pt x="15971" y="6780"/>
                    <a:pt x="15549" y="6566"/>
                  </a:cubicBezTo>
                  <a:cubicBezTo>
                    <a:pt x="14684" y="6106"/>
                    <a:pt x="14174" y="5320"/>
                    <a:pt x="14174" y="4487"/>
                  </a:cubicBezTo>
                  <a:lnTo>
                    <a:pt x="14174" y="2281"/>
                  </a:lnTo>
                  <a:cubicBezTo>
                    <a:pt x="14174" y="1086"/>
                    <a:pt x="13043" y="54"/>
                    <a:pt x="11552" y="4"/>
                  </a:cubicBezTo>
                  <a:cubicBezTo>
                    <a:pt x="11504" y="0"/>
                    <a:pt x="11450" y="0"/>
                    <a:pt x="1139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2064;p34"/>
            <p:cNvSpPr/>
            <p:nvPr/>
          </p:nvSpPr>
          <p:spPr>
            <a:xfrm>
              <a:off x="65925" y="44674"/>
              <a:ext cx="112926" cy="11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2403"/>
                  </a:moveTo>
                  <a:cubicBezTo>
                    <a:pt x="15436" y="2403"/>
                    <a:pt x="19195" y="6162"/>
                    <a:pt x="19195" y="10790"/>
                  </a:cubicBezTo>
                  <a:cubicBezTo>
                    <a:pt x="19195" y="15419"/>
                    <a:pt x="15436" y="19197"/>
                    <a:pt x="10802" y="19197"/>
                  </a:cubicBezTo>
                  <a:cubicBezTo>
                    <a:pt x="6169" y="19197"/>
                    <a:pt x="2386" y="15419"/>
                    <a:pt x="2386" y="10790"/>
                  </a:cubicBezTo>
                  <a:cubicBezTo>
                    <a:pt x="2386" y="6162"/>
                    <a:pt x="6169" y="2403"/>
                    <a:pt x="10802" y="2403"/>
                  </a:cubicBezTo>
                  <a:close/>
                  <a:moveTo>
                    <a:pt x="10802" y="0"/>
                  </a:moveTo>
                  <a:cubicBezTo>
                    <a:pt x="4835" y="0"/>
                    <a:pt x="0" y="4848"/>
                    <a:pt x="0" y="10790"/>
                  </a:cubicBezTo>
                  <a:cubicBezTo>
                    <a:pt x="0" y="16752"/>
                    <a:pt x="4835" y="21600"/>
                    <a:pt x="10802" y="21600"/>
                  </a:cubicBezTo>
                  <a:cubicBezTo>
                    <a:pt x="16770" y="21600"/>
                    <a:pt x="21600" y="16752"/>
                    <a:pt x="21600" y="10790"/>
                  </a:cubicBezTo>
                  <a:cubicBezTo>
                    <a:pt x="21600" y="4848"/>
                    <a:pt x="16770" y="0"/>
                    <a:pt x="108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2065;p34"/>
            <p:cNvSpPr/>
            <p:nvPr/>
          </p:nvSpPr>
          <p:spPr>
            <a:xfrm>
              <a:off x="107649" y="270650"/>
              <a:ext cx="111942" cy="11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10855" y="0"/>
                  </a:moveTo>
                  <a:cubicBezTo>
                    <a:pt x="4758" y="0"/>
                    <a:pt x="0" y="4954"/>
                    <a:pt x="0" y="10812"/>
                  </a:cubicBezTo>
                  <a:cubicBezTo>
                    <a:pt x="0" y="16574"/>
                    <a:pt x="4715" y="21600"/>
                    <a:pt x="10855" y="21600"/>
                  </a:cubicBezTo>
                  <a:cubicBezTo>
                    <a:pt x="16050" y="21600"/>
                    <a:pt x="20396" y="17974"/>
                    <a:pt x="21447" y="13105"/>
                  </a:cubicBezTo>
                  <a:cubicBezTo>
                    <a:pt x="21600" y="12446"/>
                    <a:pt x="21183" y="11815"/>
                    <a:pt x="20526" y="11681"/>
                  </a:cubicBezTo>
                  <a:cubicBezTo>
                    <a:pt x="20439" y="11662"/>
                    <a:pt x="20353" y="11653"/>
                    <a:pt x="20266" y="11653"/>
                  </a:cubicBezTo>
                  <a:cubicBezTo>
                    <a:pt x="19734" y="11653"/>
                    <a:pt x="19211" y="12035"/>
                    <a:pt x="19101" y="12599"/>
                  </a:cubicBezTo>
                  <a:cubicBezTo>
                    <a:pt x="18266" y="16421"/>
                    <a:pt x="14803" y="19197"/>
                    <a:pt x="10855" y="19197"/>
                  </a:cubicBezTo>
                  <a:cubicBezTo>
                    <a:pt x="6030" y="19197"/>
                    <a:pt x="2413" y="15265"/>
                    <a:pt x="2413" y="10812"/>
                  </a:cubicBezTo>
                  <a:cubicBezTo>
                    <a:pt x="2413" y="6287"/>
                    <a:pt x="6097" y="2398"/>
                    <a:pt x="10855" y="2398"/>
                  </a:cubicBezTo>
                  <a:cubicBezTo>
                    <a:pt x="14582" y="2398"/>
                    <a:pt x="17916" y="4892"/>
                    <a:pt x="18947" y="8428"/>
                  </a:cubicBezTo>
                  <a:cubicBezTo>
                    <a:pt x="19091" y="8934"/>
                    <a:pt x="19571" y="9307"/>
                    <a:pt x="20103" y="9307"/>
                  </a:cubicBezTo>
                  <a:cubicBezTo>
                    <a:pt x="20214" y="9307"/>
                    <a:pt x="20324" y="9293"/>
                    <a:pt x="20439" y="9259"/>
                  </a:cubicBezTo>
                  <a:cubicBezTo>
                    <a:pt x="21072" y="9063"/>
                    <a:pt x="21447" y="8409"/>
                    <a:pt x="21269" y="7773"/>
                  </a:cubicBezTo>
                  <a:cubicBezTo>
                    <a:pt x="19955" y="3273"/>
                    <a:pt x="15791" y="0"/>
                    <a:pt x="108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2066;p34"/>
            <p:cNvSpPr/>
            <p:nvPr/>
          </p:nvSpPr>
          <p:spPr>
            <a:xfrm>
              <a:off x="23999" y="161824"/>
              <a:ext cx="113086" cy="11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1600" fill="norm" stroke="1" extrusionOk="0">
                  <a:moveTo>
                    <a:pt x="10302" y="2403"/>
                  </a:moveTo>
                  <a:cubicBezTo>
                    <a:pt x="15295" y="2403"/>
                    <a:pt x="19083" y="7165"/>
                    <a:pt x="18168" y="12362"/>
                  </a:cubicBezTo>
                  <a:cubicBezTo>
                    <a:pt x="17458" y="16312"/>
                    <a:pt x="14148" y="19197"/>
                    <a:pt x="10302" y="19197"/>
                  </a:cubicBezTo>
                  <a:cubicBezTo>
                    <a:pt x="5886" y="19197"/>
                    <a:pt x="2285" y="15443"/>
                    <a:pt x="2285" y="10810"/>
                  </a:cubicBezTo>
                  <a:cubicBezTo>
                    <a:pt x="2285" y="6181"/>
                    <a:pt x="5886" y="2403"/>
                    <a:pt x="10302" y="2403"/>
                  </a:cubicBezTo>
                  <a:close/>
                  <a:moveTo>
                    <a:pt x="10302" y="0"/>
                  </a:moveTo>
                  <a:cubicBezTo>
                    <a:pt x="4616" y="0"/>
                    <a:pt x="0" y="4848"/>
                    <a:pt x="0" y="10810"/>
                  </a:cubicBezTo>
                  <a:cubicBezTo>
                    <a:pt x="0" y="16752"/>
                    <a:pt x="4616" y="21600"/>
                    <a:pt x="10302" y="21600"/>
                  </a:cubicBezTo>
                  <a:cubicBezTo>
                    <a:pt x="15254" y="21600"/>
                    <a:pt x="19497" y="17908"/>
                    <a:pt x="20412" y="12797"/>
                  </a:cubicBezTo>
                  <a:cubicBezTo>
                    <a:pt x="21600" y="6138"/>
                    <a:pt x="16729" y="0"/>
                    <a:pt x="103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2067;p34"/>
            <p:cNvSpPr/>
            <p:nvPr/>
          </p:nvSpPr>
          <p:spPr>
            <a:xfrm>
              <a:off x="0" y="0"/>
              <a:ext cx="428576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58" y="0"/>
                  </a:moveTo>
                  <a:cubicBezTo>
                    <a:pt x="4769" y="0"/>
                    <a:pt x="3334" y="1301"/>
                    <a:pt x="2090" y="3099"/>
                  </a:cubicBezTo>
                  <a:cubicBezTo>
                    <a:pt x="1687" y="3675"/>
                    <a:pt x="1336" y="4296"/>
                    <a:pt x="1048" y="4941"/>
                  </a:cubicBezTo>
                  <a:cubicBezTo>
                    <a:pt x="973" y="5098"/>
                    <a:pt x="1042" y="5288"/>
                    <a:pt x="1203" y="5357"/>
                  </a:cubicBezTo>
                  <a:cubicBezTo>
                    <a:pt x="1246" y="5377"/>
                    <a:pt x="1291" y="5387"/>
                    <a:pt x="1336" y="5387"/>
                  </a:cubicBezTo>
                  <a:cubicBezTo>
                    <a:pt x="1454" y="5387"/>
                    <a:pt x="1570" y="5318"/>
                    <a:pt x="1624" y="5201"/>
                  </a:cubicBezTo>
                  <a:cubicBezTo>
                    <a:pt x="1911" y="4567"/>
                    <a:pt x="2252" y="3969"/>
                    <a:pt x="2648" y="3404"/>
                  </a:cubicBezTo>
                  <a:cubicBezTo>
                    <a:pt x="3772" y="1797"/>
                    <a:pt x="5022" y="634"/>
                    <a:pt x="6964" y="627"/>
                  </a:cubicBezTo>
                  <a:cubicBezTo>
                    <a:pt x="9285" y="627"/>
                    <a:pt x="11439" y="2442"/>
                    <a:pt x="11439" y="5086"/>
                  </a:cubicBezTo>
                  <a:cubicBezTo>
                    <a:pt x="11439" y="7886"/>
                    <a:pt x="13709" y="10155"/>
                    <a:pt x="16508" y="10155"/>
                  </a:cubicBezTo>
                  <a:cubicBezTo>
                    <a:pt x="19169" y="10155"/>
                    <a:pt x="20966" y="12332"/>
                    <a:pt x="20966" y="14630"/>
                  </a:cubicBezTo>
                  <a:cubicBezTo>
                    <a:pt x="20966" y="15793"/>
                    <a:pt x="20518" y="16859"/>
                    <a:pt x="19671" y="17706"/>
                  </a:cubicBezTo>
                  <a:cubicBezTo>
                    <a:pt x="17591" y="19773"/>
                    <a:pt x="14780" y="20966"/>
                    <a:pt x="11791" y="20966"/>
                  </a:cubicBezTo>
                  <a:cubicBezTo>
                    <a:pt x="5638" y="20966"/>
                    <a:pt x="633" y="15954"/>
                    <a:pt x="633" y="9808"/>
                  </a:cubicBezTo>
                  <a:cubicBezTo>
                    <a:pt x="633" y="8623"/>
                    <a:pt x="811" y="7459"/>
                    <a:pt x="1174" y="6347"/>
                  </a:cubicBezTo>
                  <a:cubicBezTo>
                    <a:pt x="1232" y="6180"/>
                    <a:pt x="1140" y="6002"/>
                    <a:pt x="973" y="5949"/>
                  </a:cubicBezTo>
                  <a:cubicBezTo>
                    <a:pt x="940" y="5938"/>
                    <a:pt x="907" y="5933"/>
                    <a:pt x="874" y="5933"/>
                  </a:cubicBezTo>
                  <a:cubicBezTo>
                    <a:pt x="745" y="5933"/>
                    <a:pt x="621" y="6019"/>
                    <a:pt x="576" y="6151"/>
                  </a:cubicBezTo>
                  <a:cubicBezTo>
                    <a:pt x="189" y="7326"/>
                    <a:pt x="0" y="8559"/>
                    <a:pt x="0" y="9808"/>
                  </a:cubicBezTo>
                  <a:cubicBezTo>
                    <a:pt x="0" y="16294"/>
                    <a:pt x="5287" y="21600"/>
                    <a:pt x="11791" y="21600"/>
                  </a:cubicBezTo>
                  <a:cubicBezTo>
                    <a:pt x="14976" y="21600"/>
                    <a:pt x="17937" y="20321"/>
                    <a:pt x="20114" y="18155"/>
                  </a:cubicBezTo>
                  <a:cubicBezTo>
                    <a:pt x="21087" y="17181"/>
                    <a:pt x="21600" y="15938"/>
                    <a:pt x="21600" y="14630"/>
                  </a:cubicBezTo>
                  <a:cubicBezTo>
                    <a:pt x="21595" y="11969"/>
                    <a:pt x="19510" y="9521"/>
                    <a:pt x="16513" y="9521"/>
                  </a:cubicBezTo>
                  <a:lnTo>
                    <a:pt x="16508" y="9521"/>
                  </a:lnTo>
                  <a:cubicBezTo>
                    <a:pt x="14060" y="9521"/>
                    <a:pt x="12073" y="7534"/>
                    <a:pt x="12073" y="5086"/>
                  </a:cubicBezTo>
                  <a:cubicBezTo>
                    <a:pt x="12073" y="2103"/>
                    <a:pt x="9636" y="0"/>
                    <a:pt x="6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2068;p34"/>
            <p:cNvSpPr/>
            <p:nvPr/>
          </p:nvSpPr>
          <p:spPr>
            <a:xfrm>
              <a:off x="172625" y="152400"/>
              <a:ext cx="19651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13823" y="0"/>
                  </a:moveTo>
                  <a:cubicBezTo>
                    <a:pt x="12169" y="0"/>
                    <a:pt x="10516" y="685"/>
                    <a:pt x="9276" y="2083"/>
                  </a:cubicBezTo>
                  <a:lnTo>
                    <a:pt x="1938" y="9841"/>
                  </a:lnTo>
                  <a:cubicBezTo>
                    <a:pt x="-646" y="12609"/>
                    <a:pt x="-646" y="16858"/>
                    <a:pt x="1938" y="19626"/>
                  </a:cubicBezTo>
                  <a:cubicBezTo>
                    <a:pt x="3178" y="20942"/>
                    <a:pt x="4832" y="21600"/>
                    <a:pt x="6485" y="21600"/>
                  </a:cubicBezTo>
                  <a:cubicBezTo>
                    <a:pt x="8139" y="21600"/>
                    <a:pt x="9792" y="20942"/>
                    <a:pt x="11032" y="19626"/>
                  </a:cubicBezTo>
                  <a:lnTo>
                    <a:pt x="18370" y="11842"/>
                  </a:lnTo>
                  <a:cubicBezTo>
                    <a:pt x="20954" y="9101"/>
                    <a:pt x="20954" y="4715"/>
                    <a:pt x="18370" y="2083"/>
                  </a:cubicBezTo>
                  <a:cubicBezTo>
                    <a:pt x="17130" y="685"/>
                    <a:pt x="15476" y="0"/>
                    <a:pt x="13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2069;p34"/>
            <p:cNvSpPr/>
            <p:nvPr/>
          </p:nvSpPr>
          <p:spPr>
            <a:xfrm>
              <a:off x="246549" y="226349"/>
              <a:ext cx="19676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fill="norm" stroke="1" extrusionOk="0">
                  <a:moveTo>
                    <a:pt x="13849" y="0"/>
                  </a:moveTo>
                  <a:cubicBezTo>
                    <a:pt x="12195" y="0"/>
                    <a:pt x="10542" y="685"/>
                    <a:pt x="9302" y="2083"/>
                  </a:cubicBezTo>
                  <a:lnTo>
                    <a:pt x="1860" y="9841"/>
                  </a:lnTo>
                  <a:cubicBezTo>
                    <a:pt x="-620" y="12472"/>
                    <a:pt x="-620" y="16858"/>
                    <a:pt x="1860" y="19626"/>
                  </a:cubicBezTo>
                  <a:cubicBezTo>
                    <a:pt x="3152" y="20942"/>
                    <a:pt x="4832" y="21600"/>
                    <a:pt x="6511" y="21600"/>
                  </a:cubicBezTo>
                  <a:cubicBezTo>
                    <a:pt x="8165" y="21600"/>
                    <a:pt x="9818" y="20942"/>
                    <a:pt x="11058" y="19626"/>
                  </a:cubicBezTo>
                  <a:lnTo>
                    <a:pt x="18396" y="11732"/>
                  </a:lnTo>
                  <a:cubicBezTo>
                    <a:pt x="20980" y="9101"/>
                    <a:pt x="20980" y="4715"/>
                    <a:pt x="18396" y="2083"/>
                  </a:cubicBezTo>
                  <a:cubicBezTo>
                    <a:pt x="17156" y="685"/>
                    <a:pt x="15502" y="0"/>
                    <a:pt x="138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2070;p34"/>
            <p:cNvSpPr/>
            <p:nvPr/>
          </p:nvSpPr>
          <p:spPr>
            <a:xfrm>
              <a:off x="200041" y="186500"/>
              <a:ext cx="32098" cy="3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600" fill="norm" stroke="1" extrusionOk="0">
                  <a:moveTo>
                    <a:pt x="4085" y="0"/>
                  </a:moveTo>
                  <a:cubicBezTo>
                    <a:pt x="1972" y="0"/>
                    <a:pt x="184" y="1712"/>
                    <a:pt x="38" y="3927"/>
                  </a:cubicBezTo>
                  <a:cubicBezTo>
                    <a:pt x="-596" y="13561"/>
                    <a:pt x="6783" y="21600"/>
                    <a:pt x="16047" y="21600"/>
                  </a:cubicBezTo>
                  <a:cubicBezTo>
                    <a:pt x="16388" y="21600"/>
                    <a:pt x="16713" y="21600"/>
                    <a:pt x="17055" y="21566"/>
                  </a:cubicBezTo>
                  <a:cubicBezTo>
                    <a:pt x="19281" y="21348"/>
                    <a:pt x="21004" y="19351"/>
                    <a:pt x="20858" y="17052"/>
                  </a:cubicBezTo>
                  <a:cubicBezTo>
                    <a:pt x="20711" y="14836"/>
                    <a:pt x="18859" y="13124"/>
                    <a:pt x="16730" y="13124"/>
                  </a:cubicBezTo>
                  <a:cubicBezTo>
                    <a:pt x="16648" y="13124"/>
                    <a:pt x="16551" y="13124"/>
                    <a:pt x="16469" y="13141"/>
                  </a:cubicBezTo>
                  <a:cubicBezTo>
                    <a:pt x="16291" y="13141"/>
                    <a:pt x="16128" y="13158"/>
                    <a:pt x="15949" y="13158"/>
                  </a:cubicBezTo>
                  <a:cubicBezTo>
                    <a:pt x="11431" y="13158"/>
                    <a:pt x="7855" y="9281"/>
                    <a:pt x="8148" y="4548"/>
                  </a:cubicBezTo>
                  <a:cubicBezTo>
                    <a:pt x="8294" y="2232"/>
                    <a:pt x="6588" y="168"/>
                    <a:pt x="4361" y="17"/>
                  </a:cubicBezTo>
                  <a:cubicBezTo>
                    <a:pt x="4264" y="0"/>
                    <a:pt x="4166" y="0"/>
                    <a:pt x="4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2071;p34"/>
            <p:cNvSpPr/>
            <p:nvPr/>
          </p:nvSpPr>
          <p:spPr>
            <a:xfrm>
              <a:off x="235475" y="220349"/>
              <a:ext cx="121387" cy="15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11062" y="1795"/>
                  </a:moveTo>
                  <a:cubicBezTo>
                    <a:pt x="11087" y="1795"/>
                    <a:pt x="11109" y="1795"/>
                    <a:pt x="11134" y="1795"/>
                  </a:cubicBezTo>
                  <a:cubicBezTo>
                    <a:pt x="11870" y="1827"/>
                    <a:pt x="12414" y="2366"/>
                    <a:pt x="12414" y="2986"/>
                  </a:cubicBezTo>
                  <a:lnTo>
                    <a:pt x="12414" y="5009"/>
                  </a:lnTo>
                  <a:cubicBezTo>
                    <a:pt x="12414" y="6101"/>
                    <a:pt x="13039" y="7079"/>
                    <a:pt x="14107" y="7667"/>
                  </a:cubicBezTo>
                  <a:cubicBezTo>
                    <a:pt x="14417" y="7828"/>
                    <a:pt x="14711" y="8024"/>
                    <a:pt x="14983" y="8238"/>
                  </a:cubicBezTo>
                  <a:cubicBezTo>
                    <a:pt x="15438" y="8606"/>
                    <a:pt x="16012" y="8716"/>
                    <a:pt x="16416" y="8716"/>
                  </a:cubicBezTo>
                  <a:cubicBezTo>
                    <a:pt x="16561" y="8716"/>
                    <a:pt x="16688" y="8699"/>
                    <a:pt x="16769" y="8677"/>
                  </a:cubicBezTo>
                  <a:cubicBezTo>
                    <a:pt x="16850" y="8663"/>
                    <a:pt x="16931" y="8659"/>
                    <a:pt x="17012" y="8659"/>
                  </a:cubicBezTo>
                  <a:cubicBezTo>
                    <a:pt x="17705" y="8659"/>
                    <a:pt x="18347" y="9144"/>
                    <a:pt x="18347" y="9787"/>
                  </a:cubicBezTo>
                  <a:cubicBezTo>
                    <a:pt x="18347" y="10179"/>
                    <a:pt x="18075" y="10568"/>
                    <a:pt x="17666" y="10764"/>
                  </a:cubicBezTo>
                  <a:cubicBezTo>
                    <a:pt x="17101" y="11043"/>
                    <a:pt x="16731" y="11517"/>
                    <a:pt x="16654" y="12088"/>
                  </a:cubicBezTo>
                  <a:cubicBezTo>
                    <a:pt x="16616" y="12445"/>
                    <a:pt x="16539" y="12787"/>
                    <a:pt x="16403" y="13130"/>
                  </a:cubicBezTo>
                  <a:cubicBezTo>
                    <a:pt x="16246" y="13522"/>
                    <a:pt x="16169" y="13929"/>
                    <a:pt x="16169" y="14339"/>
                  </a:cubicBezTo>
                  <a:cubicBezTo>
                    <a:pt x="16169" y="15153"/>
                    <a:pt x="16459" y="15938"/>
                    <a:pt x="17041" y="16605"/>
                  </a:cubicBezTo>
                  <a:lnTo>
                    <a:pt x="18266" y="18007"/>
                  </a:lnTo>
                  <a:lnTo>
                    <a:pt x="18266" y="18025"/>
                  </a:lnTo>
                  <a:cubicBezTo>
                    <a:pt x="18696" y="18514"/>
                    <a:pt x="18581" y="19213"/>
                    <a:pt x="17956" y="19591"/>
                  </a:cubicBezTo>
                  <a:cubicBezTo>
                    <a:pt x="17713" y="19738"/>
                    <a:pt x="17433" y="19805"/>
                    <a:pt x="17160" y="19805"/>
                  </a:cubicBezTo>
                  <a:cubicBezTo>
                    <a:pt x="16744" y="19805"/>
                    <a:pt x="16340" y="19641"/>
                    <a:pt x="16089" y="19345"/>
                  </a:cubicBezTo>
                  <a:lnTo>
                    <a:pt x="14906" y="17975"/>
                  </a:lnTo>
                  <a:cubicBezTo>
                    <a:pt x="13979" y="16912"/>
                    <a:pt x="12516" y="16344"/>
                    <a:pt x="11092" y="16344"/>
                  </a:cubicBezTo>
                  <a:cubicBezTo>
                    <a:pt x="9761" y="16344"/>
                    <a:pt x="8459" y="16837"/>
                    <a:pt x="7651" y="17879"/>
                  </a:cubicBezTo>
                  <a:cubicBezTo>
                    <a:pt x="7383" y="18171"/>
                    <a:pt x="6988" y="18328"/>
                    <a:pt x="6579" y="18328"/>
                  </a:cubicBezTo>
                  <a:cubicBezTo>
                    <a:pt x="6307" y="18328"/>
                    <a:pt x="6027" y="18257"/>
                    <a:pt x="5784" y="18107"/>
                  </a:cubicBezTo>
                  <a:cubicBezTo>
                    <a:pt x="5261" y="17797"/>
                    <a:pt x="4989" y="17158"/>
                    <a:pt x="5512" y="16491"/>
                  </a:cubicBezTo>
                  <a:cubicBezTo>
                    <a:pt x="6235" y="15545"/>
                    <a:pt x="6328" y="14404"/>
                    <a:pt x="5865" y="13408"/>
                  </a:cubicBezTo>
                  <a:cubicBezTo>
                    <a:pt x="5746" y="13180"/>
                    <a:pt x="5669" y="12951"/>
                    <a:pt x="5593" y="12723"/>
                  </a:cubicBezTo>
                  <a:cubicBezTo>
                    <a:pt x="5338" y="11792"/>
                    <a:pt x="4504" y="11025"/>
                    <a:pt x="3394" y="10718"/>
                  </a:cubicBezTo>
                  <a:lnTo>
                    <a:pt x="3062" y="10636"/>
                  </a:lnTo>
                  <a:cubicBezTo>
                    <a:pt x="2327" y="10440"/>
                    <a:pt x="1957" y="9755"/>
                    <a:pt x="2229" y="9166"/>
                  </a:cubicBezTo>
                  <a:cubicBezTo>
                    <a:pt x="2403" y="8770"/>
                    <a:pt x="2782" y="8488"/>
                    <a:pt x="3254" y="8488"/>
                  </a:cubicBezTo>
                  <a:cubicBezTo>
                    <a:pt x="3403" y="8488"/>
                    <a:pt x="3560" y="8517"/>
                    <a:pt x="3726" y="8581"/>
                  </a:cubicBezTo>
                  <a:cubicBezTo>
                    <a:pt x="4185" y="8766"/>
                    <a:pt x="4687" y="8863"/>
                    <a:pt x="5184" y="8863"/>
                  </a:cubicBezTo>
                  <a:cubicBezTo>
                    <a:pt x="5916" y="8863"/>
                    <a:pt x="6630" y="8656"/>
                    <a:pt x="7188" y="8220"/>
                  </a:cubicBezTo>
                  <a:cubicBezTo>
                    <a:pt x="7438" y="8024"/>
                    <a:pt x="7711" y="7846"/>
                    <a:pt x="7983" y="7682"/>
                  </a:cubicBezTo>
                  <a:cubicBezTo>
                    <a:pt x="9072" y="7097"/>
                    <a:pt x="9714" y="6083"/>
                    <a:pt x="9714" y="5009"/>
                  </a:cubicBezTo>
                  <a:lnTo>
                    <a:pt x="9714" y="2919"/>
                  </a:lnTo>
                  <a:cubicBezTo>
                    <a:pt x="9731" y="2301"/>
                    <a:pt x="10318" y="1795"/>
                    <a:pt x="11062" y="1795"/>
                  </a:cubicBezTo>
                  <a:close/>
                  <a:moveTo>
                    <a:pt x="11011" y="0"/>
                  </a:moveTo>
                  <a:cubicBezTo>
                    <a:pt x="10165" y="0"/>
                    <a:pt x="9305" y="260"/>
                    <a:pt x="8604" y="849"/>
                  </a:cubicBezTo>
                  <a:cubicBezTo>
                    <a:pt x="7945" y="1402"/>
                    <a:pt x="7596" y="2137"/>
                    <a:pt x="7596" y="2919"/>
                  </a:cubicBezTo>
                  <a:lnTo>
                    <a:pt x="7596" y="5009"/>
                  </a:lnTo>
                  <a:cubicBezTo>
                    <a:pt x="7596" y="5480"/>
                    <a:pt x="7302" y="5923"/>
                    <a:pt x="6818" y="6183"/>
                  </a:cubicBezTo>
                  <a:cubicBezTo>
                    <a:pt x="6426" y="6394"/>
                    <a:pt x="6056" y="6654"/>
                    <a:pt x="5708" y="6915"/>
                  </a:cubicBezTo>
                  <a:cubicBezTo>
                    <a:pt x="5593" y="7014"/>
                    <a:pt x="5418" y="7079"/>
                    <a:pt x="5184" y="7079"/>
                  </a:cubicBezTo>
                  <a:cubicBezTo>
                    <a:pt x="5010" y="7079"/>
                    <a:pt x="4814" y="7029"/>
                    <a:pt x="4640" y="6965"/>
                  </a:cubicBezTo>
                  <a:cubicBezTo>
                    <a:pt x="4181" y="6779"/>
                    <a:pt x="3713" y="6693"/>
                    <a:pt x="3254" y="6693"/>
                  </a:cubicBezTo>
                  <a:cubicBezTo>
                    <a:pt x="1940" y="6693"/>
                    <a:pt x="732" y="7407"/>
                    <a:pt x="226" y="8531"/>
                  </a:cubicBezTo>
                  <a:cubicBezTo>
                    <a:pt x="-476" y="10097"/>
                    <a:pt x="519" y="11824"/>
                    <a:pt x="2403" y="12348"/>
                  </a:cubicBezTo>
                  <a:lnTo>
                    <a:pt x="2735" y="12431"/>
                  </a:lnTo>
                  <a:cubicBezTo>
                    <a:pt x="3122" y="12545"/>
                    <a:pt x="3415" y="12805"/>
                    <a:pt x="3513" y="13148"/>
                  </a:cubicBezTo>
                  <a:cubicBezTo>
                    <a:pt x="3607" y="13458"/>
                    <a:pt x="3726" y="13768"/>
                    <a:pt x="3879" y="14075"/>
                  </a:cubicBezTo>
                  <a:cubicBezTo>
                    <a:pt x="4096" y="14532"/>
                    <a:pt x="4057" y="15071"/>
                    <a:pt x="3743" y="15495"/>
                  </a:cubicBezTo>
                  <a:cubicBezTo>
                    <a:pt x="2616" y="16815"/>
                    <a:pt x="3007" y="18628"/>
                    <a:pt x="4521" y="19556"/>
                  </a:cubicBezTo>
                  <a:cubicBezTo>
                    <a:pt x="5142" y="19937"/>
                    <a:pt x="5856" y="20116"/>
                    <a:pt x="6554" y="20116"/>
                  </a:cubicBezTo>
                  <a:cubicBezTo>
                    <a:pt x="7651" y="20116"/>
                    <a:pt x="8719" y="19680"/>
                    <a:pt x="9382" y="18906"/>
                  </a:cubicBezTo>
                  <a:cubicBezTo>
                    <a:pt x="9846" y="18364"/>
                    <a:pt x="10479" y="18136"/>
                    <a:pt x="11117" y="18136"/>
                  </a:cubicBezTo>
                  <a:cubicBezTo>
                    <a:pt x="11908" y="18136"/>
                    <a:pt x="12699" y="18485"/>
                    <a:pt x="13176" y="19035"/>
                  </a:cubicBezTo>
                  <a:lnTo>
                    <a:pt x="14362" y="20390"/>
                  </a:lnTo>
                  <a:cubicBezTo>
                    <a:pt x="15034" y="21172"/>
                    <a:pt x="16093" y="21600"/>
                    <a:pt x="17177" y="21600"/>
                  </a:cubicBezTo>
                  <a:cubicBezTo>
                    <a:pt x="17879" y="21600"/>
                    <a:pt x="18594" y="21418"/>
                    <a:pt x="19219" y="21040"/>
                  </a:cubicBezTo>
                  <a:cubicBezTo>
                    <a:pt x="20758" y="20112"/>
                    <a:pt x="21124" y="18285"/>
                    <a:pt x="19980" y="16965"/>
                  </a:cubicBezTo>
                  <a:lnTo>
                    <a:pt x="18772" y="15560"/>
                  </a:lnTo>
                  <a:cubicBezTo>
                    <a:pt x="18462" y="15203"/>
                    <a:pt x="18287" y="14778"/>
                    <a:pt x="18287" y="14339"/>
                  </a:cubicBezTo>
                  <a:cubicBezTo>
                    <a:pt x="18287" y="14125"/>
                    <a:pt x="18347" y="13915"/>
                    <a:pt x="18423" y="13701"/>
                  </a:cubicBezTo>
                  <a:cubicBezTo>
                    <a:pt x="18598" y="13244"/>
                    <a:pt x="18734" y="12773"/>
                    <a:pt x="18793" y="12281"/>
                  </a:cubicBezTo>
                  <a:cubicBezTo>
                    <a:pt x="19300" y="12038"/>
                    <a:pt x="19725" y="11663"/>
                    <a:pt x="20018" y="11221"/>
                  </a:cubicBezTo>
                  <a:cubicBezTo>
                    <a:pt x="20329" y="10782"/>
                    <a:pt x="20486" y="10293"/>
                    <a:pt x="20486" y="9787"/>
                  </a:cubicBezTo>
                  <a:cubicBezTo>
                    <a:pt x="20486" y="8156"/>
                    <a:pt x="18891" y="6868"/>
                    <a:pt x="17024" y="6868"/>
                  </a:cubicBezTo>
                  <a:cubicBezTo>
                    <a:pt x="16820" y="6868"/>
                    <a:pt x="16612" y="6882"/>
                    <a:pt x="16403" y="6915"/>
                  </a:cubicBezTo>
                  <a:cubicBezTo>
                    <a:pt x="16050" y="6640"/>
                    <a:pt x="15680" y="6379"/>
                    <a:pt x="15272" y="6165"/>
                  </a:cubicBezTo>
                  <a:cubicBezTo>
                    <a:pt x="14826" y="5923"/>
                    <a:pt x="14553" y="5480"/>
                    <a:pt x="14553" y="5009"/>
                  </a:cubicBezTo>
                  <a:lnTo>
                    <a:pt x="14553" y="2986"/>
                  </a:lnTo>
                  <a:cubicBezTo>
                    <a:pt x="14541" y="1181"/>
                    <a:pt x="12806" y="0"/>
                    <a:pt x="11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2" name="Google Shape;2072;p34"/>
          <p:cNvGrpSpPr/>
          <p:nvPr/>
        </p:nvGrpSpPr>
        <p:grpSpPr>
          <a:xfrm>
            <a:off x="1780821" y="4098132"/>
            <a:ext cx="297151" cy="428601"/>
            <a:chOff x="24" y="24"/>
            <a:chExt cx="297150" cy="428600"/>
          </a:xfrm>
        </p:grpSpPr>
        <p:sp>
          <p:nvSpPr>
            <p:cNvPr id="2531" name="Google Shape;2073;p34"/>
            <p:cNvSpPr/>
            <p:nvPr/>
          </p:nvSpPr>
          <p:spPr>
            <a:xfrm>
              <a:off x="32350" y="238100"/>
              <a:ext cx="233401" cy="100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5" y="0"/>
                  </a:moveTo>
                  <a:cubicBezTo>
                    <a:pt x="2085" y="0"/>
                    <a:pt x="0" y="4838"/>
                    <a:pt x="0" y="10811"/>
                  </a:cubicBezTo>
                  <a:cubicBezTo>
                    <a:pt x="0" y="16762"/>
                    <a:pt x="2085" y="21600"/>
                    <a:pt x="465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2074;p34"/>
            <p:cNvSpPr/>
            <p:nvPr/>
          </p:nvSpPr>
          <p:spPr>
            <a:xfrm>
              <a:off x="32349" y="238100"/>
              <a:ext cx="174877" cy="100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8" y="0"/>
                  </a:moveTo>
                  <a:lnTo>
                    <a:pt x="0" y="10811"/>
                  </a:lnTo>
                  <a:lnTo>
                    <a:pt x="6213" y="21600"/>
                  </a:lnTo>
                  <a:lnTo>
                    <a:pt x="21600" y="16192"/>
                  </a:lnTo>
                  <a:cubicBezTo>
                    <a:pt x="19877" y="16192"/>
                    <a:pt x="18494" y="13784"/>
                    <a:pt x="18494" y="10811"/>
                  </a:cubicBezTo>
                  <a:cubicBezTo>
                    <a:pt x="18494" y="7811"/>
                    <a:pt x="19877" y="5403"/>
                    <a:pt x="21600" y="5403"/>
                  </a:cubicBezTo>
                  <a:lnTo>
                    <a:pt x="60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2075;p34"/>
            <p:cNvSpPr/>
            <p:nvPr/>
          </p:nvSpPr>
          <p:spPr>
            <a:xfrm>
              <a:off x="44475" y="6199"/>
              <a:ext cx="246401" cy="257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9" y="0"/>
                  </a:moveTo>
                  <a:cubicBezTo>
                    <a:pt x="6443" y="0"/>
                    <a:pt x="3697" y="1834"/>
                    <a:pt x="2625" y="4601"/>
                  </a:cubicBezTo>
                  <a:lnTo>
                    <a:pt x="0" y="11400"/>
                  </a:lnTo>
                  <a:lnTo>
                    <a:pt x="2525" y="17259"/>
                  </a:lnTo>
                  <a:cubicBezTo>
                    <a:pt x="3658" y="19881"/>
                    <a:pt x="6342" y="21600"/>
                    <a:pt x="9308" y="21600"/>
                  </a:cubicBezTo>
                  <a:lnTo>
                    <a:pt x="19397" y="21600"/>
                  </a:lnTo>
                  <a:cubicBezTo>
                    <a:pt x="20618" y="21600"/>
                    <a:pt x="21600" y="20659"/>
                    <a:pt x="21600" y="19489"/>
                  </a:cubicBezTo>
                  <a:lnTo>
                    <a:pt x="21600" y="2114"/>
                  </a:lnTo>
                  <a:cubicBezTo>
                    <a:pt x="21600" y="950"/>
                    <a:pt x="20618" y="0"/>
                    <a:pt x="193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2076;p34"/>
            <p:cNvSpPr/>
            <p:nvPr/>
          </p:nvSpPr>
          <p:spPr>
            <a:xfrm>
              <a:off x="6300" y="6199"/>
              <a:ext cx="284576" cy="35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17" y="0"/>
                  </a:moveTo>
                  <a:cubicBezTo>
                    <a:pt x="2567" y="0"/>
                    <a:pt x="0" y="2044"/>
                    <a:pt x="0" y="4557"/>
                  </a:cubicBezTo>
                  <a:lnTo>
                    <a:pt x="0" y="17049"/>
                  </a:lnTo>
                  <a:cubicBezTo>
                    <a:pt x="0" y="19556"/>
                    <a:pt x="2567" y="21600"/>
                    <a:pt x="5717" y="21600"/>
                  </a:cubicBezTo>
                  <a:lnTo>
                    <a:pt x="19693" y="21600"/>
                  </a:lnTo>
                  <a:cubicBezTo>
                    <a:pt x="20750" y="21600"/>
                    <a:pt x="21600" y="20923"/>
                    <a:pt x="21600" y="20080"/>
                  </a:cubicBezTo>
                  <a:cubicBezTo>
                    <a:pt x="21600" y="19245"/>
                    <a:pt x="20750" y="18561"/>
                    <a:pt x="19693" y="18561"/>
                  </a:cubicBezTo>
                  <a:lnTo>
                    <a:pt x="5717" y="18561"/>
                  </a:lnTo>
                  <a:cubicBezTo>
                    <a:pt x="4668" y="18561"/>
                    <a:pt x="3808" y="17884"/>
                    <a:pt x="3808" y="17049"/>
                  </a:cubicBezTo>
                  <a:cubicBezTo>
                    <a:pt x="3808" y="16214"/>
                    <a:pt x="4668" y="15529"/>
                    <a:pt x="5717" y="15529"/>
                  </a:cubicBezTo>
                  <a:lnTo>
                    <a:pt x="14296" y="15529"/>
                  </a:lnTo>
                  <a:cubicBezTo>
                    <a:pt x="11139" y="15529"/>
                    <a:pt x="8579" y="13486"/>
                    <a:pt x="8579" y="10980"/>
                  </a:cubicBezTo>
                  <a:lnTo>
                    <a:pt x="8579" y="4557"/>
                  </a:lnTo>
                  <a:cubicBezTo>
                    <a:pt x="8579" y="2044"/>
                    <a:pt x="11139" y="0"/>
                    <a:pt x="142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2077;p34"/>
            <p:cNvSpPr/>
            <p:nvPr/>
          </p:nvSpPr>
          <p:spPr>
            <a:xfrm>
              <a:off x="56474" y="288375"/>
              <a:ext cx="100477" cy="133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891"/>
                  </a:lnTo>
                  <a:cubicBezTo>
                    <a:pt x="0" y="20383"/>
                    <a:pt x="1623" y="21600"/>
                    <a:pt x="3612" y="21600"/>
                  </a:cubicBezTo>
                  <a:cubicBezTo>
                    <a:pt x="4740" y="21600"/>
                    <a:pt x="5799" y="21197"/>
                    <a:pt x="6487" y="20512"/>
                  </a:cubicBezTo>
                  <a:lnTo>
                    <a:pt x="10813" y="16202"/>
                  </a:lnTo>
                  <a:lnTo>
                    <a:pt x="15135" y="20512"/>
                  </a:lnTo>
                  <a:cubicBezTo>
                    <a:pt x="15801" y="21197"/>
                    <a:pt x="16881" y="21600"/>
                    <a:pt x="18010" y="21600"/>
                  </a:cubicBezTo>
                  <a:cubicBezTo>
                    <a:pt x="19998" y="21600"/>
                    <a:pt x="21600" y="20383"/>
                    <a:pt x="21600" y="188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2078;p34"/>
            <p:cNvSpPr/>
            <p:nvPr/>
          </p:nvSpPr>
          <p:spPr>
            <a:xfrm>
              <a:off x="75000" y="120724"/>
              <a:ext cx="51651" cy="4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58"/>
                    <a:pt x="0" y="10807"/>
                  </a:cubicBezTo>
                  <a:cubicBezTo>
                    <a:pt x="0" y="16807"/>
                    <a:pt x="4820" y="21600"/>
                    <a:pt x="10800" y="21600"/>
                  </a:cubicBezTo>
                  <a:cubicBezTo>
                    <a:pt x="16770" y="21600"/>
                    <a:pt x="21600" y="16807"/>
                    <a:pt x="21600" y="10807"/>
                  </a:cubicBezTo>
                  <a:cubicBezTo>
                    <a:pt x="21600" y="4858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2079;p34"/>
            <p:cNvSpPr/>
            <p:nvPr/>
          </p:nvSpPr>
          <p:spPr>
            <a:xfrm>
              <a:off x="214875" y="120724"/>
              <a:ext cx="51676" cy="41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8" y="0"/>
                    <a:pt x="0" y="4858"/>
                    <a:pt x="0" y="10807"/>
                  </a:cubicBezTo>
                  <a:cubicBezTo>
                    <a:pt x="0" y="16807"/>
                    <a:pt x="4828" y="21600"/>
                    <a:pt x="10805" y="21600"/>
                  </a:cubicBezTo>
                  <a:cubicBezTo>
                    <a:pt x="16772" y="21600"/>
                    <a:pt x="21600" y="16807"/>
                    <a:pt x="21600" y="10807"/>
                  </a:cubicBezTo>
                  <a:cubicBezTo>
                    <a:pt x="21600" y="4858"/>
                    <a:pt x="16772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2080;p34"/>
            <p:cNvSpPr/>
            <p:nvPr/>
          </p:nvSpPr>
          <p:spPr>
            <a:xfrm>
              <a:off x="24" y="24"/>
              <a:ext cx="29715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8" y="13582"/>
                  </a:moveTo>
                  <a:lnTo>
                    <a:pt x="18858" y="14216"/>
                  </a:lnTo>
                  <a:lnTo>
                    <a:pt x="17413" y="14216"/>
                  </a:lnTo>
                  <a:cubicBezTo>
                    <a:pt x="17164" y="14216"/>
                    <a:pt x="16955" y="14353"/>
                    <a:pt x="16955" y="14532"/>
                  </a:cubicBezTo>
                  <a:cubicBezTo>
                    <a:pt x="16955" y="14704"/>
                    <a:pt x="17164" y="14849"/>
                    <a:pt x="17413" y="14849"/>
                  </a:cubicBezTo>
                  <a:lnTo>
                    <a:pt x="18858" y="14849"/>
                  </a:lnTo>
                  <a:lnTo>
                    <a:pt x="18858" y="15482"/>
                  </a:lnTo>
                  <a:lnTo>
                    <a:pt x="11863" y="15482"/>
                  </a:lnTo>
                  <a:lnTo>
                    <a:pt x="11863" y="14849"/>
                  </a:lnTo>
                  <a:lnTo>
                    <a:pt x="13417" y="14849"/>
                  </a:lnTo>
                  <a:cubicBezTo>
                    <a:pt x="13666" y="14849"/>
                    <a:pt x="13873" y="14704"/>
                    <a:pt x="13873" y="14532"/>
                  </a:cubicBezTo>
                  <a:cubicBezTo>
                    <a:pt x="13873" y="14353"/>
                    <a:pt x="13666" y="14216"/>
                    <a:pt x="13417" y="14216"/>
                  </a:cubicBezTo>
                  <a:lnTo>
                    <a:pt x="4643" y="14216"/>
                  </a:lnTo>
                  <a:cubicBezTo>
                    <a:pt x="4827" y="13846"/>
                    <a:pt x="5334" y="13582"/>
                    <a:pt x="5932" y="13582"/>
                  </a:cubicBezTo>
                  <a:close/>
                  <a:moveTo>
                    <a:pt x="19316" y="16111"/>
                  </a:moveTo>
                  <a:cubicBezTo>
                    <a:pt x="20072" y="16111"/>
                    <a:pt x="20686" y="16536"/>
                    <a:pt x="20686" y="17061"/>
                  </a:cubicBezTo>
                  <a:cubicBezTo>
                    <a:pt x="20686" y="17585"/>
                    <a:pt x="20072" y="18011"/>
                    <a:pt x="19316" y="18011"/>
                  </a:cubicBezTo>
                  <a:lnTo>
                    <a:pt x="11863" y="18011"/>
                  </a:lnTo>
                  <a:lnTo>
                    <a:pt x="11863" y="16111"/>
                  </a:lnTo>
                  <a:close/>
                  <a:moveTo>
                    <a:pt x="5932" y="0"/>
                  </a:moveTo>
                  <a:cubicBezTo>
                    <a:pt x="2659" y="0"/>
                    <a:pt x="0" y="1843"/>
                    <a:pt x="0" y="4112"/>
                  </a:cubicBezTo>
                  <a:lnTo>
                    <a:pt x="0" y="14532"/>
                  </a:lnTo>
                  <a:cubicBezTo>
                    <a:pt x="0" y="16191"/>
                    <a:pt x="1454" y="17688"/>
                    <a:pt x="3647" y="18328"/>
                  </a:cubicBezTo>
                  <a:lnTo>
                    <a:pt x="3647" y="18749"/>
                  </a:lnTo>
                  <a:cubicBezTo>
                    <a:pt x="3647" y="18921"/>
                    <a:pt x="3854" y="19065"/>
                    <a:pt x="4103" y="19065"/>
                  </a:cubicBezTo>
                  <a:cubicBezTo>
                    <a:pt x="4361" y="19065"/>
                    <a:pt x="4561" y="18921"/>
                    <a:pt x="4561" y="18749"/>
                  </a:cubicBezTo>
                  <a:lnTo>
                    <a:pt x="4561" y="14849"/>
                  </a:lnTo>
                  <a:lnTo>
                    <a:pt x="10949" y="14849"/>
                  </a:lnTo>
                  <a:lnTo>
                    <a:pt x="10949" y="20436"/>
                  </a:lnTo>
                  <a:cubicBezTo>
                    <a:pt x="10949" y="20760"/>
                    <a:pt x="10569" y="20964"/>
                    <a:pt x="10180" y="20964"/>
                  </a:cubicBezTo>
                  <a:cubicBezTo>
                    <a:pt x="9960" y="20964"/>
                    <a:pt x="9737" y="20898"/>
                    <a:pt x="9579" y="20753"/>
                  </a:cubicBezTo>
                  <a:lnTo>
                    <a:pt x="8125" y="19405"/>
                  </a:lnTo>
                  <a:cubicBezTo>
                    <a:pt x="8032" y="19325"/>
                    <a:pt x="7900" y="19278"/>
                    <a:pt x="7760" y="19278"/>
                  </a:cubicBezTo>
                  <a:cubicBezTo>
                    <a:pt x="7618" y="19278"/>
                    <a:pt x="7476" y="19325"/>
                    <a:pt x="7393" y="19405"/>
                  </a:cubicBezTo>
                  <a:lnTo>
                    <a:pt x="5932" y="20753"/>
                  </a:lnTo>
                  <a:cubicBezTo>
                    <a:pt x="5772" y="20898"/>
                    <a:pt x="5550" y="20964"/>
                    <a:pt x="5328" y="20964"/>
                  </a:cubicBezTo>
                  <a:cubicBezTo>
                    <a:pt x="4939" y="20964"/>
                    <a:pt x="4561" y="20760"/>
                    <a:pt x="4561" y="20436"/>
                  </a:cubicBezTo>
                  <a:lnTo>
                    <a:pt x="4561" y="20015"/>
                  </a:lnTo>
                  <a:cubicBezTo>
                    <a:pt x="4561" y="19842"/>
                    <a:pt x="4361" y="19699"/>
                    <a:pt x="4103" y="19699"/>
                  </a:cubicBezTo>
                  <a:cubicBezTo>
                    <a:pt x="3854" y="19699"/>
                    <a:pt x="3647" y="19842"/>
                    <a:pt x="3647" y="20015"/>
                  </a:cubicBezTo>
                  <a:lnTo>
                    <a:pt x="3647" y="20436"/>
                  </a:lnTo>
                  <a:cubicBezTo>
                    <a:pt x="3647" y="20747"/>
                    <a:pt x="3822" y="21041"/>
                    <a:pt x="4136" y="21260"/>
                  </a:cubicBezTo>
                  <a:cubicBezTo>
                    <a:pt x="4452" y="21479"/>
                    <a:pt x="4876" y="21600"/>
                    <a:pt x="5325" y="21600"/>
                  </a:cubicBezTo>
                  <a:cubicBezTo>
                    <a:pt x="5848" y="21600"/>
                    <a:pt x="6346" y="21426"/>
                    <a:pt x="6662" y="21133"/>
                  </a:cubicBezTo>
                  <a:lnTo>
                    <a:pt x="7760" y="20120"/>
                  </a:lnTo>
                  <a:lnTo>
                    <a:pt x="8856" y="21133"/>
                  </a:lnTo>
                  <a:cubicBezTo>
                    <a:pt x="9172" y="21426"/>
                    <a:pt x="9661" y="21600"/>
                    <a:pt x="10193" y="21600"/>
                  </a:cubicBezTo>
                  <a:cubicBezTo>
                    <a:pt x="11116" y="21600"/>
                    <a:pt x="11863" y="21081"/>
                    <a:pt x="11863" y="20436"/>
                  </a:cubicBezTo>
                  <a:lnTo>
                    <a:pt x="11863" y="18644"/>
                  </a:lnTo>
                  <a:lnTo>
                    <a:pt x="19316" y="18644"/>
                  </a:lnTo>
                  <a:cubicBezTo>
                    <a:pt x="20579" y="18644"/>
                    <a:pt x="21600" y="17936"/>
                    <a:pt x="21600" y="17061"/>
                  </a:cubicBezTo>
                  <a:cubicBezTo>
                    <a:pt x="21600" y="16301"/>
                    <a:pt x="20811" y="15661"/>
                    <a:pt x="19772" y="15511"/>
                  </a:cubicBezTo>
                  <a:lnTo>
                    <a:pt x="19772" y="13547"/>
                  </a:lnTo>
                  <a:cubicBezTo>
                    <a:pt x="20811" y="13403"/>
                    <a:pt x="21600" y="12764"/>
                    <a:pt x="21600" y="11998"/>
                  </a:cubicBezTo>
                  <a:lnTo>
                    <a:pt x="21600" y="4233"/>
                  </a:lnTo>
                  <a:cubicBezTo>
                    <a:pt x="21600" y="4054"/>
                    <a:pt x="21393" y="3917"/>
                    <a:pt x="21142" y="3917"/>
                  </a:cubicBezTo>
                  <a:cubicBezTo>
                    <a:pt x="20893" y="3917"/>
                    <a:pt x="20686" y="4054"/>
                    <a:pt x="20686" y="4233"/>
                  </a:cubicBezTo>
                  <a:lnTo>
                    <a:pt x="20686" y="11998"/>
                  </a:lnTo>
                  <a:cubicBezTo>
                    <a:pt x="20686" y="12522"/>
                    <a:pt x="20072" y="12948"/>
                    <a:pt x="19316" y="12948"/>
                  </a:cubicBezTo>
                  <a:lnTo>
                    <a:pt x="5932" y="12948"/>
                  </a:lnTo>
                  <a:cubicBezTo>
                    <a:pt x="4678" y="12948"/>
                    <a:pt x="3647" y="13656"/>
                    <a:pt x="3647" y="14532"/>
                  </a:cubicBezTo>
                  <a:lnTo>
                    <a:pt x="3647" y="17631"/>
                  </a:lnTo>
                  <a:cubicBezTo>
                    <a:pt x="1984" y="17038"/>
                    <a:pt x="914" y="15846"/>
                    <a:pt x="914" y="14532"/>
                  </a:cubicBezTo>
                  <a:cubicBezTo>
                    <a:pt x="914" y="12614"/>
                    <a:pt x="3164" y="11047"/>
                    <a:pt x="5932" y="11047"/>
                  </a:cubicBezTo>
                  <a:lnTo>
                    <a:pt x="17497" y="11047"/>
                  </a:lnTo>
                  <a:cubicBezTo>
                    <a:pt x="17746" y="11047"/>
                    <a:pt x="17953" y="10910"/>
                    <a:pt x="17953" y="10736"/>
                  </a:cubicBezTo>
                  <a:cubicBezTo>
                    <a:pt x="17953" y="10558"/>
                    <a:pt x="17746" y="10420"/>
                    <a:pt x="17497" y="10420"/>
                  </a:cubicBezTo>
                  <a:lnTo>
                    <a:pt x="5932" y="10420"/>
                  </a:lnTo>
                  <a:cubicBezTo>
                    <a:pt x="3822" y="10420"/>
                    <a:pt x="1961" y="11186"/>
                    <a:pt x="914" y="12343"/>
                  </a:cubicBezTo>
                  <a:lnTo>
                    <a:pt x="914" y="4112"/>
                  </a:lnTo>
                  <a:cubicBezTo>
                    <a:pt x="914" y="2188"/>
                    <a:pt x="3164" y="627"/>
                    <a:pt x="5932" y="627"/>
                  </a:cubicBezTo>
                  <a:lnTo>
                    <a:pt x="19316" y="627"/>
                  </a:lnTo>
                  <a:cubicBezTo>
                    <a:pt x="20072" y="634"/>
                    <a:pt x="20686" y="1055"/>
                    <a:pt x="20686" y="1579"/>
                  </a:cubicBezTo>
                  <a:lnTo>
                    <a:pt x="20686" y="2966"/>
                  </a:lnTo>
                  <a:cubicBezTo>
                    <a:pt x="20686" y="3140"/>
                    <a:pt x="20893" y="3283"/>
                    <a:pt x="21142" y="3283"/>
                  </a:cubicBezTo>
                  <a:cubicBezTo>
                    <a:pt x="21393" y="3283"/>
                    <a:pt x="21600" y="3140"/>
                    <a:pt x="21600" y="2966"/>
                  </a:cubicBezTo>
                  <a:lnTo>
                    <a:pt x="21600" y="1579"/>
                  </a:lnTo>
                  <a:cubicBezTo>
                    <a:pt x="21600" y="703"/>
                    <a:pt x="20579" y="0"/>
                    <a:pt x="193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2081;p34"/>
            <p:cNvSpPr/>
            <p:nvPr/>
          </p:nvSpPr>
          <p:spPr>
            <a:xfrm>
              <a:off x="109562" y="1149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2082;p34"/>
            <p:cNvSpPr/>
            <p:nvPr/>
          </p:nvSpPr>
          <p:spPr>
            <a:xfrm>
              <a:off x="149994" y="124975"/>
              <a:ext cx="41544" cy="1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fill="norm" stroke="1" extrusionOk="0">
                  <a:moveTo>
                    <a:pt x="3182" y="0"/>
                  </a:moveTo>
                  <a:cubicBezTo>
                    <a:pt x="2441" y="0"/>
                    <a:pt x="1687" y="593"/>
                    <a:pt x="1084" y="1779"/>
                  </a:cubicBezTo>
                  <a:cubicBezTo>
                    <a:pt x="-248" y="4348"/>
                    <a:pt x="-361" y="8753"/>
                    <a:pt x="795" y="11718"/>
                  </a:cubicBezTo>
                  <a:cubicBezTo>
                    <a:pt x="3346" y="18296"/>
                    <a:pt x="6889" y="21600"/>
                    <a:pt x="10445" y="21600"/>
                  </a:cubicBezTo>
                  <a:cubicBezTo>
                    <a:pt x="13989" y="21600"/>
                    <a:pt x="17532" y="18296"/>
                    <a:pt x="20096" y="11718"/>
                  </a:cubicBezTo>
                  <a:cubicBezTo>
                    <a:pt x="21239" y="8753"/>
                    <a:pt x="21126" y="4348"/>
                    <a:pt x="19807" y="1779"/>
                  </a:cubicBezTo>
                  <a:cubicBezTo>
                    <a:pt x="19203" y="593"/>
                    <a:pt x="18449" y="0"/>
                    <a:pt x="17696" y="0"/>
                  </a:cubicBezTo>
                  <a:cubicBezTo>
                    <a:pt x="16816" y="0"/>
                    <a:pt x="15949" y="819"/>
                    <a:pt x="15321" y="2428"/>
                  </a:cubicBezTo>
                  <a:cubicBezTo>
                    <a:pt x="14026" y="5760"/>
                    <a:pt x="12242" y="7454"/>
                    <a:pt x="10445" y="7454"/>
                  </a:cubicBezTo>
                  <a:cubicBezTo>
                    <a:pt x="8648" y="7454"/>
                    <a:pt x="6852" y="5760"/>
                    <a:pt x="5557" y="2428"/>
                  </a:cubicBezTo>
                  <a:cubicBezTo>
                    <a:pt x="4942" y="819"/>
                    <a:pt x="4062" y="0"/>
                    <a:pt x="31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2083;p34"/>
            <p:cNvSpPr/>
            <p:nvPr/>
          </p:nvSpPr>
          <p:spPr>
            <a:xfrm>
              <a:off x="209750" y="113174"/>
              <a:ext cx="35776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2" y="0"/>
                  </a:moveTo>
                  <a:cubicBezTo>
                    <a:pt x="4830" y="0"/>
                    <a:pt x="0" y="7163"/>
                    <a:pt x="0" y="15959"/>
                  </a:cubicBezTo>
                  <a:cubicBezTo>
                    <a:pt x="0" y="19138"/>
                    <a:pt x="1645" y="21600"/>
                    <a:pt x="3789" y="21600"/>
                  </a:cubicBezTo>
                  <a:cubicBezTo>
                    <a:pt x="5857" y="21600"/>
                    <a:pt x="7592" y="19138"/>
                    <a:pt x="7592" y="15959"/>
                  </a:cubicBezTo>
                  <a:cubicBezTo>
                    <a:pt x="7592" y="13296"/>
                    <a:pt x="9042" y="11147"/>
                    <a:pt x="10762" y="11147"/>
                  </a:cubicBezTo>
                  <a:cubicBezTo>
                    <a:pt x="12558" y="11147"/>
                    <a:pt x="14008" y="13296"/>
                    <a:pt x="14008" y="15959"/>
                  </a:cubicBezTo>
                  <a:cubicBezTo>
                    <a:pt x="14008" y="19138"/>
                    <a:pt x="15728" y="21600"/>
                    <a:pt x="17796" y="21600"/>
                  </a:cubicBezTo>
                  <a:cubicBezTo>
                    <a:pt x="19940" y="21600"/>
                    <a:pt x="21600" y="19138"/>
                    <a:pt x="21600" y="15959"/>
                  </a:cubicBezTo>
                  <a:cubicBezTo>
                    <a:pt x="21600" y="7163"/>
                    <a:pt x="16770" y="0"/>
                    <a:pt x="107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8" name="Google Shape;2084;p34"/>
          <p:cNvGrpSpPr/>
          <p:nvPr/>
        </p:nvGrpSpPr>
        <p:grpSpPr>
          <a:xfrm>
            <a:off x="950413" y="4135732"/>
            <a:ext cx="428601" cy="353276"/>
            <a:chOff x="0" y="0"/>
            <a:chExt cx="428600" cy="353274"/>
          </a:xfrm>
        </p:grpSpPr>
        <p:sp>
          <p:nvSpPr>
            <p:cNvPr id="2543" name="Google Shape;2085;p34"/>
            <p:cNvSpPr/>
            <p:nvPr/>
          </p:nvSpPr>
          <p:spPr>
            <a:xfrm>
              <a:off x="283575" y="6274"/>
              <a:ext cx="138763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577" y="21600"/>
                  </a:lnTo>
                  <a:cubicBezTo>
                    <a:pt x="19220" y="21600"/>
                    <a:pt x="21600" y="10549"/>
                    <a:pt x="18112" y="4203"/>
                  </a:cubicBezTo>
                  <a:cubicBezTo>
                    <a:pt x="16583" y="1401"/>
                    <a:pt x="14577" y="0"/>
                    <a:pt x="1257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2086;p34"/>
            <p:cNvSpPr/>
            <p:nvPr/>
          </p:nvSpPr>
          <p:spPr>
            <a:xfrm>
              <a:off x="56825" y="6274"/>
              <a:ext cx="3149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38" y="0"/>
                  </a:moveTo>
                  <a:cubicBezTo>
                    <a:pt x="6568" y="0"/>
                    <a:pt x="5611" y="341"/>
                    <a:pt x="4874" y="1022"/>
                  </a:cubicBezTo>
                  <a:cubicBezTo>
                    <a:pt x="4192" y="1653"/>
                    <a:pt x="3770" y="2522"/>
                    <a:pt x="3770" y="3479"/>
                  </a:cubicBezTo>
                  <a:lnTo>
                    <a:pt x="3770" y="18123"/>
                  </a:lnTo>
                  <a:cubicBezTo>
                    <a:pt x="3770" y="19086"/>
                    <a:pt x="3347" y="19956"/>
                    <a:pt x="2664" y="20579"/>
                  </a:cubicBezTo>
                  <a:cubicBezTo>
                    <a:pt x="1927" y="21261"/>
                    <a:pt x="970" y="21600"/>
                    <a:pt x="0" y="21600"/>
                  </a:cubicBezTo>
                  <a:lnTo>
                    <a:pt x="14069" y="21600"/>
                  </a:lnTo>
                  <a:cubicBezTo>
                    <a:pt x="15041" y="21600"/>
                    <a:pt x="15996" y="21261"/>
                    <a:pt x="16733" y="20579"/>
                  </a:cubicBezTo>
                  <a:cubicBezTo>
                    <a:pt x="17415" y="19956"/>
                    <a:pt x="17839" y="19086"/>
                    <a:pt x="17839" y="18123"/>
                  </a:cubicBezTo>
                  <a:lnTo>
                    <a:pt x="17839" y="3479"/>
                  </a:lnTo>
                  <a:cubicBezTo>
                    <a:pt x="17839" y="2522"/>
                    <a:pt x="18253" y="1653"/>
                    <a:pt x="18936" y="1022"/>
                  </a:cubicBezTo>
                  <a:cubicBezTo>
                    <a:pt x="19671" y="341"/>
                    <a:pt x="20628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2087;p34"/>
            <p:cNvSpPr/>
            <p:nvPr/>
          </p:nvSpPr>
          <p:spPr>
            <a:xfrm>
              <a:off x="56825" y="6274"/>
              <a:ext cx="1678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4" y="0"/>
                  </a:moveTo>
                  <a:cubicBezTo>
                    <a:pt x="12323" y="0"/>
                    <a:pt x="10528" y="341"/>
                    <a:pt x="9145" y="1022"/>
                  </a:cubicBezTo>
                  <a:cubicBezTo>
                    <a:pt x="7865" y="1653"/>
                    <a:pt x="7073" y="2522"/>
                    <a:pt x="7073" y="3479"/>
                  </a:cubicBezTo>
                  <a:lnTo>
                    <a:pt x="7073" y="18123"/>
                  </a:lnTo>
                  <a:cubicBezTo>
                    <a:pt x="7073" y="19086"/>
                    <a:pt x="6279" y="19956"/>
                    <a:pt x="4999" y="20579"/>
                  </a:cubicBezTo>
                  <a:cubicBezTo>
                    <a:pt x="3616" y="21261"/>
                    <a:pt x="1821" y="21600"/>
                    <a:pt x="0" y="21600"/>
                  </a:cubicBezTo>
                  <a:lnTo>
                    <a:pt x="7469" y="21600"/>
                  </a:lnTo>
                  <a:cubicBezTo>
                    <a:pt x="9293" y="21600"/>
                    <a:pt x="11088" y="21261"/>
                    <a:pt x="12468" y="20579"/>
                  </a:cubicBezTo>
                  <a:cubicBezTo>
                    <a:pt x="13748" y="19956"/>
                    <a:pt x="14527" y="19086"/>
                    <a:pt x="14527" y="18123"/>
                  </a:cubicBezTo>
                  <a:lnTo>
                    <a:pt x="14527" y="3479"/>
                  </a:lnTo>
                  <a:cubicBezTo>
                    <a:pt x="14527" y="2522"/>
                    <a:pt x="15321" y="1653"/>
                    <a:pt x="16601" y="1022"/>
                  </a:cubicBezTo>
                  <a:cubicBezTo>
                    <a:pt x="17984" y="341"/>
                    <a:pt x="19776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2088;p34"/>
            <p:cNvSpPr/>
            <p:nvPr/>
          </p:nvSpPr>
          <p:spPr>
            <a:xfrm>
              <a:off x="6322" y="264125"/>
              <a:ext cx="214054" cy="8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21600" fill="norm" stroke="1" extrusionOk="0">
                  <a:moveTo>
                    <a:pt x="3481" y="0"/>
                  </a:moveTo>
                  <a:cubicBezTo>
                    <a:pt x="367" y="0"/>
                    <a:pt x="-1212" y="11054"/>
                    <a:pt x="1107" y="17403"/>
                  </a:cubicBezTo>
                  <a:cubicBezTo>
                    <a:pt x="2131" y="20205"/>
                    <a:pt x="3469" y="21600"/>
                    <a:pt x="4810" y="21600"/>
                  </a:cubicBezTo>
                  <a:lnTo>
                    <a:pt x="20388" y="21600"/>
                  </a:lnTo>
                  <a:cubicBezTo>
                    <a:pt x="19047" y="21600"/>
                    <a:pt x="17709" y="20205"/>
                    <a:pt x="16685" y="17403"/>
                  </a:cubicBezTo>
                  <a:cubicBezTo>
                    <a:pt x="15335" y="13740"/>
                    <a:pt x="15304" y="8434"/>
                    <a:pt x="16118" y="4680"/>
                  </a:cubicBezTo>
                  <a:cubicBezTo>
                    <a:pt x="16554" y="2653"/>
                    <a:pt x="16011" y="0"/>
                    <a:pt x="1512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2089;p34"/>
            <p:cNvSpPr/>
            <p:nvPr/>
          </p:nvSpPr>
          <p:spPr>
            <a:xfrm>
              <a:off x="12322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28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2090;p34"/>
            <p:cNvSpPr/>
            <p:nvPr/>
          </p:nvSpPr>
          <p:spPr>
            <a:xfrm>
              <a:off x="25637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28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2091;p34"/>
            <p:cNvSpPr/>
            <p:nvPr/>
          </p:nvSpPr>
          <p:spPr>
            <a:xfrm>
              <a:off x="6306" y="62149"/>
              <a:ext cx="128920" cy="12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fill="norm" stroke="1" extrusionOk="0">
                  <a:moveTo>
                    <a:pt x="3450" y="0"/>
                  </a:moveTo>
                  <a:cubicBezTo>
                    <a:pt x="2568" y="0"/>
                    <a:pt x="1685" y="339"/>
                    <a:pt x="1017" y="1018"/>
                  </a:cubicBezTo>
                  <a:cubicBezTo>
                    <a:pt x="-339" y="2395"/>
                    <a:pt x="-339" y="4619"/>
                    <a:pt x="1017" y="5976"/>
                  </a:cubicBezTo>
                  <a:lnTo>
                    <a:pt x="16379" y="21600"/>
                  </a:lnTo>
                  <a:lnTo>
                    <a:pt x="21261" y="16642"/>
                  </a:lnTo>
                  <a:lnTo>
                    <a:pt x="5899" y="1018"/>
                  </a:lnTo>
                  <a:cubicBezTo>
                    <a:pt x="5219" y="339"/>
                    <a:pt x="4332" y="0"/>
                    <a:pt x="345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2092;p34"/>
            <p:cNvSpPr/>
            <p:nvPr/>
          </p:nvSpPr>
          <p:spPr>
            <a:xfrm>
              <a:off x="105625" y="161500"/>
              <a:ext cx="84883" cy="8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7480" y="0"/>
                  </a:moveTo>
                  <a:lnTo>
                    <a:pt x="0" y="7542"/>
                  </a:lnTo>
                  <a:cubicBezTo>
                    <a:pt x="1181" y="9115"/>
                    <a:pt x="2047" y="10918"/>
                    <a:pt x="2508" y="12842"/>
                  </a:cubicBezTo>
                  <a:cubicBezTo>
                    <a:pt x="3115" y="15256"/>
                    <a:pt x="4877" y="17211"/>
                    <a:pt x="7189" y="18109"/>
                  </a:cubicBezTo>
                  <a:lnTo>
                    <a:pt x="15826" y="21460"/>
                  </a:lnTo>
                  <a:cubicBezTo>
                    <a:pt x="16066" y="21555"/>
                    <a:pt x="16318" y="21600"/>
                    <a:pt x="16565" y="21600"/>
                  </a:cubicBezTo>
                  <a:cubicBezTo>
                    <a:pt x="17102" y="21600"/>
                    <a:pt x="17626" y="21390"/>
                    <a:pt x="18018" y="20995"/>
                  </a:cubicBezTo>
                  <a:lnTo>
                    <a:pt x="18309" y="20702"/>
                  </a:lnTo>
                  <a:lnTo>
                    <a:pt x="18309" y="18434"/>
                  </a:lnTo>
                  <a:lnTo>
                    <a:pt x="20564" y="18434"/>
                  </a:lnTo>
                  <a:lnTo>
                    <a:pt x="20848" y="18141"/>
                  </a:lnTo>
                  <a:cubicBezTo>
                    <a:pt x="21429" y="17555"/>
                    <a:pt x="21600" y="16714"/>
                    <a:pt x="21316" y="15925"/>
                  </a:cubicBezTo>
                  <a:lnTo>
                    <a:pt x="17961" y="7249"/>
                  </a:lnTo>
                  <a:cubicBezTo>
                    <a:pt x="17096" y="4917"/>
                    <a:pt x="15162" y="3140"/>
                    <a:pt x="12762" y="2529"/>
                  </a:cubicBezTo>
                  <a:cubicBezTo>
                    <a:pt x="10860" y="2038"/>
                    <a:pt x="9066" y="1191"/>
                    <a:pt x="748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2093;p34"/>
            <p:cNvSpPr/>
            <p:nvPr/>
          </p:nvSpPr>
          <p:spPr>
            <a:xfrm>
              <a:off x="95331" y="151175"/>
              <a:ext cx="50195" cy="5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600" fill="norm" stroke="1" extrusionOk="0">
                  <a:moveTo>
                    <a:pt x="16520" y="0"/>
                  </a:moveTo>
                  <a:cubicBezTo>
                    <a:pt x="15434" y="0"/>
                    <a:pt x="14349" y="430"/>
                    <a:pt x="13521" y="1290"/>
                  </a:cubicBezTo>
                  <a:cubicBezTo>
                    <a:pt x="11671" y="3161"/>
                    <a:pt x="3068" y="12149"/>
                    <a:pt x="1279" y="14020"/>
                  </a:cubicBezTo>
                  <a:cubicBezTo>
                    <a:pt x="-427" y="15740"/>
                    <a:pt x="-427" y="18547"/>
                    <a:pt x="1279" y="20310"/>
                  </a:cubicBezTo>
                  <a:cubicBezTo>
                    <a:pt x="2106" y="21170"/>
                    <a:pt x="3192" y="21600"/>
                    <a:pt x="4278" y="21600"/>
                  </a:cubicBezTo>
                  <a:cubicBezTo>
                    <a:pt x="5363" y="21600"/>
                    <a:pt x="6449" y="21170"/>
                    <a:pt x="7276" y="20310"/>
                  </a:cubicBezTo>
                  <a:lnTo>
                    <a:pt x="19519" y="7580"/>
                  </a:lnTo>
                  <a:cubicBezTo>
                    <a:pt x="21173" y="5817"/>
                    <a:pt x="21173" y="3010"/>
                    <a:pt x="19519" y="1290"/>
                  </a:cubicBezTo>
                  <a:cubicBezTo>
                    <a:pt x="18691" y="430"/>
                    <a:pt x="17606" y="0"/>
                    <a:pt x="1652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2094;p34"/>
            <p:cNvSpPr/>
            <p:nvPr/>
          </p:nvSpPr>
          <p:spPr>
            <a:xfrm>
              <a:off x="105500" y="0"/>
              <a:ext cx="323101" cy="17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1553"/>
                  </a:moveTo>
                  <a:cubicBezTo>
                    <a:pt x="19247" y="1553"/>
                    <a:pt x="20759" y="3415"/>
                    <a:pt x="20759" y="6213"/>
                  </a:cubicBezTo>
                  <a:cubicBezTo>
                    <a:pt x="20759" y="8146"/>
                    <a:pt x="19987" y="10233"/>
                    <a:pt x="18742" y="10233"/>
                  </a:cubicBezTo>
                  <a:lnTo>
                    <a:pt x="14555" y="10233"/>
                  </a:lnTo>
                  <a:lnTo>
                    <a:pt x="14555" y="7553"/>
                  </a:lnTo>
                  <a:cubicBezTo>
                    <a:pt x="14555" y="4277"/>
                    <a:pt x="15984" y="1553"/>
                    <a:pt x="17803" y="1553"/>
                  </a:cubicBezTo>
                  <a:close/>
                  <a:moveTo>
                    <a:pt x="4095" y="0"/>
                  </a:moveTo>
                  <a:cubicBezTo>
                    <a:pt x="1827" y="0"/>
                    <a:pt x="0" y="3387"/>
                    <a:pt x="0" y="7553"/>
                  </a:cubicBezTo>
                  <a:lnTo>
                    <a:pt x="0" y="8652"/>
                  </a:lnTo>
                  <a:cubicBezTo>
                    <a:pt x="0" y="9091"/>
                    <a:pt x="191" y="9431"/>
                    <a:pt x="421" y="9431"/>
                  </a:cubicBezTo>
                  <a:cubicBezTo>
                    <a:pt x="650" y="9431"/>
                    <a:pt x="841" y="9091"/>
                    <a:pt x="841" y="8652"/>
                  </a:cubicBezTo>
                  <a:lnTo>
                    <a:pt x="841" y="7553"/>
                  </a:lnTo>
                  <a:cubicBezTo>
                    <a:pt x="841" y="4277"/>
                    <a:pt x="2276" y="1553"/>
                    <a:pt x="4095" y="1553"/>
                  </a:cubicBezTo>
                  <a:lnTo>
                    <a:pt x="15319" y="1553"/>
                  </a:lnTo>
                  <a:cubicBezTo>
                    <a:pt x="14303" y="2992"/>
                    <a:pt x="13715" y="5182"/>
                    <a:pt x="13715" y="7553"/>
                  </a:cubicBezTo>
                  <a:lnTo>
                    <a:pt x="13715" y="20822"/>
                  </a:lnTo>
                  <a:cubicBezTo>
                    <a:pt x="13715" y="21245"/>
                    <a:pt x="13899" y="21600"/>
                    <a:pt x="14136" y="21600"/>
                  </a:cubicBezTo>
                  <a:cubicBezTo>
                    <a:pt x="14365" y="21600"/>
                    <a:pt x="14547" y="21245"/>
                    <a:pt x="14547" y="20822"/>
                  </a:cubicBezTo>
                  <a:lnTo>
                    <a:pt x="14547" y="11787"/>
                  </a:lnTo>
                  <a:lnTo>
                    <a:pt x="18742" y="11787"/>
                  </a:lnTo>
                  <a:cubicBezTo>
                    <a:pt x="19544" y="11787"/>
                    <a:pt x="20286" y="11181"/>
                    <a:pt x="20821" y="10051"/>
                  </a:cubicBezTo>
                  <a:cubicBezTo>
                    <a:pt x="21318" y="9020"/>
                    <a:pt x="21600" y="7624"/>
                    <a:pt x="21600" y="6213"/>
                  </a:cubicBezTo>
                  <a:cubicBezTo>
                    <a:pt x="21600" y="2541"/>
                    <a:pt x="19713" y="0"/>
                    <a:pt x="17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2095;p34"/>
            <p:cNvSpPr/>
            <p:nvPr/>
          </p:nvSpPr>
          <p:spPr>
            <a:xfrm>
              <a:off x="0" y="55799"/>
              <a:ext cx="323226" cy="297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" y="915"/>
                  </a:moveTo>
                  <a:cubicBezTo>
                    <a:pt x="2073" y="915"/>
                    <a:pt x="2322" y="1018"/>
                    <a:pt x="2514" y="1227"/>
                  </a:cubicBezTo>
                  <a:lnTo>
                    <a:pt x="7959" y="7143"/>
                  </a:lnTo>
                  <a:lnTo>
                    <a:pt x="6577" y="8646"/>
                  </a:lnTo>
                  <a:lnTo>
                    <a:pt x="1131" y="2737"/>
                  </a:lnTo>
                  <a:cubicBezTo>
                    <a:pt x="748" y="2313"/>
                    <a:pt x="748" y="1641"/>
                    <a:pt x="1131" y="1227"/>
                  </a:cubicBezTo>
                  <a:cubicBezTo>
                    <a:pt x="1321" y="1018"/>
                    <a:pt x="1572" y="915"/>
                    <a:pt x="1823" y="915"/>
                  </a:cubicBezTo>
                  <a:close/>
                  <a:moveTo>
                    <a:pt x="9040" y="7379"/>
                  </a:moveTo>
                  <a:cubicBezTo>
                    <a:pt x="9108" y="7379"/>
                    <a:pt x="9177" y="7408"/>
                    <a:pt x="9227" y="7466"/>
                  </a:cubicBezTo>
                  <a:cubicBezTo>
                    <a:pt x="9342" y="7582"/>
                    <a:pt x="9326" y="7775"/>
                    <a:pt x="9227" y="7882"/>
                  </a:cubicBezTo>
                  <a:lnTo>
                    <a:pt x="7249" y="10031"/>
                  </a:lnTo>
                  <a:cubicBezTo>
                    <a:pt x="7199" y="10086"/>
                    <a:pt x="7130" y="10115"/>
                    <a:pt x="7060" y="10115"/>
                  </a:cubicBezTo>
                  <a:cubicBezTo>
                    <a:pt x="6992" y="10115"/>
                    <a:pt x="6923" y="10088"/>
                    <a:pt x="6866" y="10031"/>
                  </a:cubicBezTo>
                  <a:cubicBezTo>
                    <a:pt x="6768" y="9915"/>
                    <a:pt x="6768" y="9734"/>
                    <a:pt x="6866" y="9617"/>
                  </a:cubicBezTo>
                  <a:lnTo>
                    <a:pt x="8853" y="7466"/>
                  </a:lnTo>
                  <a:cubicBezTo>
                    <a:pt x="8903" y="7408"/>
                    <a:pt x="8971" y="7379"/>
                    <a:pt x="9040" y="7379"/>
                  </a:cubicBezTo>
                  <a:close/>
                  <a:moveTo>
                    <a:pt x="9732" y="8621"/>
                  </a:moveTo>
                  <a:cubicBezTo>
                    <a:pt x="9930" y="8712"/>
                    <a:pt x="10128" y="8779"/>
                    <a:pt x="10326" y="8837"/>
                  </a:cubicBezTo>
                  <a:cubicBezTo>
                    <a:pt x="10823" y="8969"/>
                    <a:pt x="11229" y="9367"/>
                    <a:pt x="11419" y="9908"/>
                  </a:cubicBezTo>
                  <a:lnTo>
                    <a:pt x="12298" y="12380"/>
                  </a:lnTo>
                  <a:cubicBezTo>
                    <a:pt x="12321" y="12429"/>
                    <a:pt x="12304" y="12487"/>
                    <a:pt x="12274" y="12529"/>
                  </a:cubicBezTo>
                  <a:lnTo>
                    <a:pt x="12198" y="12613"/>
                  </a:lnTo>
                  <a:lnTo>
                    <a:pt x="11229" y="11551"/>
                  </a:lnTo>
                  <a:cubicBezTo>
                    <a:pt x="11282" y="11110"/>
                    <a:pt x="10961" y="10712"/>
                    <a:pt x="10540" y="10712"/>
                  </a:cubicBezTo>
                  <a:cubicBezTo>
                    <a:pt x="10166" y="10712"/>
                    <a:pt x="9854" y="11044"/>
                    <a:pt x="9854" y="11458"/>
                  </a:cubicBezTo>
                  <a:cubicBezTo>
                    <a:pt x="9854" y="11874"/>
                    <a:pt x="10174" y="12204"/>
                    <a:pt x="10544" y="12204"/>
                  </a:cubicBezTo>
                  <a:cubicBezTo>
                    <a:pt x="10574" y="12204"/>
                    <a:pt x="10602" y="12202"/>
                    <a:pt x="10632" y="12197"/>
                  </a:cubicBezTo>
                  <a:lnTo>
                    <a:pt x="11603" y="13252"/>
                  </a:lnTo>
                  <a:lnTo>
                    <a:pt x="11526" y="13335"/>
                  </a:lnTo>
                  <a:cubicBezTo>
                    <a:pt x="11506" y="13362"/>
                    <a:pt x="11474" y="13375"/>
                    <a:pt x="11441" y="13375"/>
                  </a:cubicBezTo>
                  <a:cubicBezTo>
                    <a:pt x="11426" y="13375"/>
                    <a:pt x="11411" y="13373"/>
                    <a:pt x="11396" y="13368"/>
                  </a:cubicBezTo>
                  <a:lnTo>
                    <a:pt x="9112" y="12413"/>
                  </a:lnTo>
                  <a:cubicBezTo>
                    <a:pt x="8624" y="12206"/>
                    <a:pt x="8256" y="11758"/>
                    <a:pt x="8134" y="11226"/>
                  </a:cubicBezTo>
                  <a:cubicBezTo>
                    <a:pt x="8081" y="11002"/>
                    <a:pt x="8012" y="10786"/>
                    <a:pt x="7936" y="10579"/>
                  </a:cubicBezTo>
                  <a:lnTo>
                    <a:pt x="9732" y="8621"/>
                  </a:lnTo>
                  <a:close/>
                  <a:moveTo>
                    <a:pt x="11036" y="15582"/>
                  </a:moveTo>
                  <a:cubicBezTo>
                    <a:pt x="11335" y="15582"/>
                    <a:pt x="11511" y="15940"/>
                    <a:pt x="11374" y="16198"/>
                  </a:cubicBezTo>
                  <a:cubicBezTo>
                    <a:pt x="10609" y="17592"/>
                    <a:pt x="10786" y="19476"/>
                    <a:pt x="12236" y="20687"/>
                  </a:cubicBezTo>
                  <a:lnTo>
                    <a:pt x="3797" y="20687"/>
                  </a:lnTo>
                  <a:cubicBezTo>
                    <a:pt x="2354" y="20687"/>
                    <a:pt x="840" y="19592"/>
                    <a:pt x="840" y="17948"/>
                  </a:cubicBezTo>
                  <a:cubicBezTo>
                    <a:pt x="840" y="16811"/>
                    <a:pt x="1612" y="15582"/>
                    <a:pt x="2865" y="15582"/>
                  </a:cubicBezTo>
                  <a:close/>
                  <a:moveTo>
                    <a:pt x="1823" y="0"/>
                  </a:moveTo>
                  <a:cubicBezTo>
                    <a:pt x="1357" y="0"/>
                    <a:pt x="890" y="192"/>
                    <a:pt x="535" y="579"/>
                  </a:cubicBezTo>
                  <a:cubicBezTo>
                    <a:pt x="192" y="953"/>
                    <a:pt x="0" y="1450"/>
                    <a:pt x="0" y="1982"/>
                  </a:cubicBezTo>
                  <a:cubicBezTo>
                    <a:pt x="0" y="2505"/>
                    <a:pt x="192" y="3002"/>
                    <a:pt x="535" y="3376"/>
                  </a:cubicBezTo>
                  <a:lnTo>
                    <a:pt x="6034" y="9360"/>
                  </a:lnTo>
                  <a:cubicBezTo>
                    <a:pt x="5729" y="10156"/>
                    <a:pt x="6272" y="11019"/>
                    <a:pt x="7050" y="11028"/>
                  </a:cubicBezTo>
                  <a:lnTo>
                    <a:pt x="7050" y="14671"/>
                  </a:lnTo>
                  <a:lnTo>
                    <a:pt x="2865" y="14671"/>
                  </a:lnTo>
                  <a:cubicBezTo>
                    <a:pt x="1193" y="14671"/>
                    <a:pt x="0" y="16223"/>
                    <a:pt x="0" y="17948"/>
                  </a:cubicBezTo>
                  <a:cubicBezTo>
                    <a:pt x="0" y="20106"/>
                    <a:pt x="1895" y="21600"/>
                    <a:pt x="3797" y="21600"/>
                  </a:cubicBezTo>
                  <a:lnTo>
                    <a:pt x="17507" y="21600"/>
                  </a:lnTo>
                  <a:cubicBezTo>
                    <a:pt x="19767" y="21600"/>
                    <a:pt x="21600" y="19609"/>
                    <a:pt x="21600" y="17160"/>
                  </a:cubicBezTo>
                  <a:lnTo>
                    <a:pt x="21600" y="10015"/>
                  </a:lnTo>
                  <a:cubicBezTo>
                    <a:pt x="21600" y="9766"/>
                    <a:pt x="21410" y="9559"/>
                    <a:pt x="21181" y="9559"/>
                  </a:cubicBezTo>
                  <a:cubicBezTo>
                    <a:pt x="20943" y="9559"/>
                    <a:pt x="20760" y="9766"/>
                    <a:pt x="20760" y="10015"/>
                  </a:cubicBezTo>
                  <a:lnTo>
                    <a:pt x="20760" y="17160"/>
                  </a:lnTo>
                  <a:cubicBezTo>
                    <a:pt x="20760" y="19086"/>
                    <a:pt x="19325" y="20687"/>
                    <a:pt x="17507" y="20687"/>
                  </a:cubicBezTo>
                  <a:lnTo>
                    <a:pt x="14727" y="20687"/>
                  </a:lnTo>
                  <a:cubicBezTo>
                    <a:pt x="12687" y="20687"/>
                    <a:pt x="11021" y="18628"/>
                    <a:pt x="12091" y="16662"/>
                  </a:cubicBezTo>
                  <a:cubicBezTo>
                    <a:pt x="12565" y="15791"/>
                    <a:pt x="11984" y="14671"/>
                    <a:pt x="11036" y="14671"/>
                  </a:cubicBezTo>
                  <a:lnTo>
                    <a:pt x="7891" y="14671"/>
                  </a:lnTo>
                  <a:lnTo>
                    <a:pt x="7891" y="12580"/>
                  </a:lnTo>
                  <a:cubicBezTo>
                    <a:pt x="8143" y="12878"/>
                    <a:pt x="8455" y="13110"/>
                    <a:pt x="8814" y="13259"/>
                  </a:cubicBezTo>
                  <a:lnTo>
                    <a:pt x="11090" y="14214"/>
                  </a:lnTo>
                  <a:cubicBezTo>
                    <a:pt x="11222" y="14268"/>
                    <a:pt x="11342" y="14292"/>
                    <a:pt x="11452" y="14292"/>
                  </a:cubicBezTo>
                  <a:cubicBezTo>
                    <a:pt x="11910" y="14292"/>
                    <a:pt x="12201" y="13894"/>
                    <a:pt x="12375" y="13707"/>
                  </a:cubicBezTo>
                  <a:lnTo>
                    <a:pt x="14353" y="13707"/>
                  </a:lnTo>
                  <a:cubicBezTo>
                    <a:pt x="14582" y="13707"/>
                    <a:pt x="14772" y="13509"/>
                    <a:pt x="14772" y="13252"/>
                  </a:cubicBezTo>
                  <a:cubicBezTo>
                    <a:pt x="14772" y="13003"/>
                    <a:pt x="14582" y="12794"/>
                    <a:pt x="14353" y="12794"/>
                  </a:cubicBezTo>
                  <a:lnTo>
                    <a:pt x="13085" y="12794"/>
                  </a:lnTo>
                  <a:cubicBezTo>
                    <a:pt x="13168" y="12554"/>
                    <a:pt x="13168" y="12289"/>
                    <a:pt x="13085" y="12057"/>
                  </a:cubicBezTo>
                  <a:lnTo>
                    <a:pt x="12298" y="9832"/>
                  </a:lnTo>
                  <a:lnTo>
                    <a:pt x="17819" y="9832"/>
                  </a:lnTo>
                  <a:cubicBezTo>
                    <a:pt x="18048" y="9832"/>
                    <a:pt x="18240" y="9634"/>
                    <a:pt x="18240" y="9376"/>
                  </a:cubicBezTo>
                  <a:cubicBezTo>
                    <a:pt x="18240" y="9127"/>
                    <a:pt x="18048" y="8918"/>
                    <a:pt x="17819" y="8918"/>
                  </a:cubicBezTo>
                  <a:lnTo>
                    <a:pt x="11870" y="8918"/>
                  </a:lnTo>
                  <a:cubicBezTo>
                    <a:pt x="11541" y="8446"/>
                    <a:pt x="11068" y="8098"/>
                    <a:pt x="10534" y="7949"/>
                  </a:cubicBezTo>
                  <a:cubicBezTo>
                    <a:pt x="10403" y="7915"/>
                    <a:pt x="10266" y="7873"/>
                    <a:pt x="10136" y="7815"/>
                  </a:cubicBezTo>
                  <a:cubicBezTo>
                    <a:pt x="10181" y="7443"/>
                    <a:pt x="10059" y="7085"/>
                    <a:pt x="9823" y="6820"/>
                  </a:cubicBezTo>
                  <a:cubicBezTo>
                    <a:pt x="9606" y="6586"/>
                    <a:pt x="9321" y="6468"/>
                    <a:pt x="9038" y="6468"/>
                  </a:cubicBezTo>
                  <a:cubicBezTo>
                    <a:pt x="8891" y="6468"/>
                    <a:pt x="8744" y="6501"/>
                    <a:pt x="8609" y="6562"/>
                  </a:cubicBezTo>
                  <a:lnTo>
                    <a:pt x="7891" y="5774"/>
                  </a:lnTo>
                  <a:lnTo>
                    <a:pt x="7891" y="2861"/>
                  </a:lnTo>
                  <a:cubicBezTo>
                    <a:pt x="7891" y="2612"/>
                    <a:pt x="7700" y="2405"/>
                    <a:pt x="7471" y="2405"/>
                  </a:cubicBezTo>
                  <a:cubicBezTo>
                    <a:pt x="7241" y="2405"/>
                    <a:pt x="7050" y="2612"/>
                    <a:pt x="7050" y="2861"/>
                  </a:cubicBezTo>
                  <a:lnTo>
                    <a:pt x="7050" y="4870"/>
                  </a:lnTo>
                  <a:lnTo>
                    <a:pt x="3109" y="579"/>
                  </a:lnTo>
                  <a:cubicBezTo>
                    <a:pt x="2755" y="192"/>
                    <a:pt x="2289" y="0"/>
                    <a:pt x="1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2096;p34"/>
            <p:cNvSpPr/>
            <p:nvPr/>
          </p:nvSpPr>
          <p:spPr>
            <a:xfrm>
              <a:off x="155725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90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2097;p34"/>
            <p:cNvSpPr/>
            <p:nvPr/>
          </p:nvSpPr>
          <p:spPr>
            <a:xfrm>
              <a:off x="260312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2098;p34"/>
            <p:cNvSpPr/>
            <p:nvPr/>
          </p:nvSpPr>
          <p:spPr>
            <a:xfrm>
              <a:off x="194270" y="66549"/>
              <a:ext cx="40118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5"/>
                  </a:cubicBezTo>
                  <a:cubicBezTo>
                    <a:pt x="-218" y="4412"/>
                    <a:pt x="-400" y="8881"/>
                    <a:pt x="794" y="11889"/>
                  </a:cubicBezTo>
                  <a:cubicBezTo>
                    <a:pt x="3338" y="18363"/>
                    <a:pt x="6882" y="21600"/>
                    <a:pt x="10426" y="21600"/>
                  </a:cubicBezTo>
                  <a:cubicBezTo>
                    <a:pt x="13970" y="21600"/>
                    <a:pt x="17500" y="18363"/>
                    <a:pt x="20019" y="11889"/>
                  </a:cubicBezTo>
                  <a:cubicBezTo>
                    <a:pt x="21200" y="8881"/>
                    <a:pt x="21083" y="4412"/>
                    <a:pt x="19720" y="1805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1"/>
                    <a:pt x="15086" y="2464"/>
                  </a:cubicBezTo>
                  <a:cubicBezTo>
                    <a:pt x="13840" y="5586"/>
                    <a:pt x="12126" y="7162"/>
                    <a:pt x="10400" y="7162"/>
                  </a:cubicBezTo>
                  <a:cubicBezTo>
                    <a:pt x="8687" y="7162"/>
                    <a:pt x="6960" y="5586"/>
                    <a:pt x="5714" y="2464"/>
                  </a:cubicBezTo>
                  <a:cubicBezTo>
                    <a:pt x="5078" y="831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2099;p34"/>
            <p:cNvSpPr/>
            <p:nvPr/>
          </p:nvSpPr>
          <p:spPr>
            <a:xfrm>
              <a:off x="155675" y="125249"/>
              <a:ext cx="117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25" y="0"/>
                    <a:pt x="0" y="4771"/>
                    <a:pt x="0" y="10930"/>
                  </a:cubicBezTo>
                  <a:cubicBezTo>
                    <a:pt x="0" y="16872"/>
                    <a:pt x="525" y="21600"/>
                    <a:pt x="1156" y="21600"/>
                  </a:cubicBezTo>
                  <a:lnTo>
                    <a:pt x="20440" y="21600"/>
                  </a:lnTo>
                  <a:cubicBezTo>
                    <a:pt x="21070" y="21600"/>
                    <a:pt x="21600" y="16872"/>
                    <a:pt x="21600" y="10930"/>
                  </a:cubicBezTo>
                  <a:cubicBezTo>
                    <a:pt x="21600" y="4771"/>
                    <a:pt x="21070" y="0"/>
                    <a:pt x="204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9" name="Google Shape;2100;p34"/>
          <p:cNvGrpSpPr/>
          <p:nvPr/>
        </p:nvGrpSpPr>
        <p:grpSpPr>
          <a:xfrm>
            <a:off x="7770587" y="3396830"/>
            <a:ext cx="428601" cy="428576"/>
            <a:chOff x="0" y="24"/>
            <a:chExt cx="428600" cy="428575"/>
          </a:xfrm>
        </p:grpSpPr>
        <p:sp>
          <p:nvSpPr>
            <p:cNvPr id="2559" name="Google Shape;2101;p34"/>
            <p:cNvSpPr/>
            <p:nvPr/>
          </p:nvSpPr>
          <p:spPr>
            <a:xfrm>
              <a:off x="238174" y="92949"/>
              <a:ext cx="184126" cy="24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91" y="2236"/>
                  </a:moveTo>
                  <a:cubicBezTo>
                    <a:pt x="12095" y="2236"/>
                    <a:pt x="12766" y="2734"/>
                    <a:pt x="12766" y="3355"/>
                  </a:cubicBezTo>
                  <a:cubicBezTo>
                    <a:pt x="12766" y="3964"/>
                    <a:pt x="12095" y="4462"/>
                    <a:pt x="11291" y="4462"/>
                  </a:cubicBezTo>
                  <a:cubicBezTo>
                    <a:pt x="10473" y="4462"/>
                    <a:pt x="9816" y="3964"/>
                    <a:pt x="9816" y="3355"/>
                  </a:cubicBezTo>
                  <a:cubicBezTo>
                    <a:pt x="9816" y="2734"/>
                    <a:pt x="10473" y="2236"/>
                    <a:pt x="11291" y="2236"/>
                  </a:cubicBezTo>
                  <a:close/>
                  <a:moveTo>
                    <a:pt x="17177" y="2236"/>
                  </a:moveTo>
                  <a:cubicBezTo>
                    <a:pt x="17993" y="2236"/>
                    <a:pt x="18653" y="2734"/>
                    <a:pt x="18653" y="3355"/>
                  </a:cubicBezTo>
                  <a:cubicBezTo>
                    <a:pt x="18653" y="3964"/>
                    <a:pt x="17993" y="4462"/>
                    <a:pt x="17177" y="4462"/>
                  </a:cubicBezTo>
                  <a:cubicBezTo>
                    <a:pt x="16371" y="4462"/>
                    <a:pt x="15702" y="3964"/>
                    <a:pt x="15702" y="3355"/>
                  </a:cubicBezTo>
                  <a:cubicBezTo>
                    <a:pt x="15702" y="2734"/>
                    <a:pt x="16371" y="2236"/>
                    <a:pt x="17177" y="2236"/>
                  </a:cubicBezTo>
                  <a:close/>
                  <a:moveTo>
                    <a:pt x="11291" y="17124"/>
                  </a:moveTo>
                  <a:cubicBezTo>
                    <a:pt x="12095" y="17124"/>
                    <a:pt x="12766" y="17634"/>
                    <a:pt x="12766" y="18243"/>
                  </a:cubicBezTo>
                  <a:cubicBezTo>
                    <a:pt x="12766" y="18864"/>
                    <a:pt x="12095" y="19362"/>
                    <a:pt x="11291" y="19362"/>
                  </a:cubicBezTo>
                  <a:cubicBezTo>
                    <a:pt x="10473" y="19362"/>
                    <a:pt x="9816" y="18864"/>
                    <a:pt x="9816" y="18243"/>
                  </a:cubicBezTo>
                  <a:cubicBezTo>
                    <a:pt x="9816" y="17634"/>
                    <a:pt x="10473" y="17124"/>
                    <a:pt x="11291" y="17124"/>
                  </a:cubicBezTo>
                  <a:close/>
                  <a:moveTo>
                    <a:pt x="17177" y="17124"/>
                  </a:moveTo>
                  <a:cubicBezTo>
                    <a:pt x="17993" y="17124"/>
                    <a:pt x="18653" y="17634"/>
                    <a:pt x="18653" y="18243"/>
                  </a:cubicBezTo>
                  <a:cubicBezTo>
                    <a:pt x="18653" y="18864"/>
                    <a:pt x="17993" y="19362"/>
                    <a:pt x="17177" y="19362"/>
                  </a:cubicBezTo>
                  <a:cubicBezTo>
                    <a:pt x="16371" y="19362"/>
                    <a:pt x="15702" y="18864"/>
                    <a:pt x="15702" y="18243"/>
                  </a:cubicBezTo>
                  <a:cubicBezTo>
                    <a:pt x="15702" y="17634"/>
                    <a:pt x="16371" y="17124"/>
                    <a:pt x="17177" y="17124"/>
                  </a:cubicBezTo>
                  <a:close/>
                  <a:moveTo>
                    <a:pt x="3915" y="0"/>
                  </a:moveTo>
                  <a:lnTo>
                    <a:pt x="2939" y="1148"/>
                  </a:lnTo>
                  <a:lnTo>
                    <a:pt x="3915" y="2236"/>
                  </a:lnTo>
                  <a:lnTo>
                    <a:pt x="5349" y="2236"/>
                  </a:lnTo>
                  <a:cubicBezTo>
                    <a:pt x="6141" y="2236"/>
                    <a:pt x="6825" y="2694"/>
                    <a:pt x="6866" y="3295"/>
                  </a:cubicBezTo>
                  <a:cubicBezTo>
                    <a:pt x="6907" y="3935"/>
                    <a:pt x="6235" y="4462"/>
                    <a:pt x="5390" y="4462"/>
                  </a:cubicBezTo>
                  <a:lnTo>
                    <a:pt x="3915" y="4462"/>
                  </a:lnTo>
                  <a:lnTo>
                    <a:pt x="0" y="10800"/>
                  </a:lnTo>
                  <a:lnTo>
                    <a:pt x="3915" y="17124"/>
                  </a:lnTo>
                  <a:lnTo>
                    <a:pt x="5349" y="17124"/>
                  </a:lnTo>
                  <a:cubicBezTo>
                    <a:pt x="6141" y="17124"/>
                    <a:pt x="6825" y="17591"/>
                    <a:pt x="6866" y="18192"/>
                  </a:cubicBezTo>
                  <a:cubicBezTo>
                    <a:pt x="6907" y="18833"/>
                    <a:pt x="6235" y="19362"/>
                    <a:pt x="5390" y="19362"/>
                  </a:cubicBezTo>
                  <a:lnTo>
                    <a:pt x="3915" y="19362"/>
                  </a:lnTo>
                  <a:lnTo>
                    <a:pt x="2939" y="20470"/>
                  </a:lnTo>
                  <a:lnTo>
                    <a:pt x="3915" y="21600"/>
                  </a:lnTo>
                  <a:lnTo>
                    <a:pt x="17177" y="21600"/>
                  </a:lnTo>
                  <a:cubicBezTo>
                    <a:pt x="19617" y="21600"/>
                    <a:pt x="21600" y="20094"/>
                    <a:pt x="21600" y="18243"/>
                  </a:cubicBezTo>
                  <a:lnTo>
                    <a:pt x="21600" y="14898"/>
                  </a:lnTo>
                  <a:lnTo>
                    <a:pt x="17673" y="10800"/>
                  </a:lnTo>
                  <a:lnTo>
                    <a:pt x="21600" y="6700"/>
                  </a:lnTo>
                  <a:lnTo>
                    <a:pt x="21600" y="3355"/>
                  </a:lnTo>
                  <a:cubicBezTo>
                    <a:pt x="21600" y="1495"/>
                    <a:pt x="19617" y="0"/>
                    <a:pt x="171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2102;p34"/>
            <p:cNvSpPr/>
            <p:nvPr/>
          </p:nvSpPr>
          <p:spPr>
            <a:xfrm>
              <a:off x="250650" y="168250"/>
              <a:ext cx="96351" cy="9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85" y="0"/>
                  </a:moveTo>
                  <a:lnTo>
                    <a:pt x="0" y="10803"/>
                  </a:lnTo>
                  <a:lnTo>
                    <a:pt x="4685" y="21600"/>
                  </a:lnTo>
                  <a:lnTo>
                    <a:pt x="15962" y="21600"/>
                  </a:lnTo>
                  <a:cubicBezTo>
                    <a:pt x="19061" y="21600"/>
                    <a:pt x="21600" y="18945"/>
                    <a:pt x="21600" y="15703"/>
                  </a:cubicBezTo>
                  <a:lnTo>
                    <a:pt x="21600" y="5897"/>
                  </a:lnTo>
                  <a:cubicBezTo>
                    <a:pt x="21600" y="2626"/>
                    <a:pt x="19061" y="0"/>
                    <a:pt x="1596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2103;p34"/>
            <p:cNvSpPr/>
            <p:nvPr/>
          </p:nvSpPr>
          <p:spPr>
            <a:xfrm>
              <a:off x="372024" y="168250"/>
              <a:ext cx="50276" cy="9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2626"/>
                    <a:pt x="0" y="5897"/>
                  </a:cubicBezTo>
                  <a:lnTo>
                    <a:pt x="0" y="15703"/>
                  </a:lnTo>
                  <a:cubicBezTo>
                    <a:pt x="0" y="18945"/>
                    <a:pt x="4855" y="21600"/>
                    <a:pt x="1080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2" name="Google Shape;2104;p34"/>
            <p:cNvSpPr/>
            <p:nvPr/>
          </p:nvSpPr>
          <p:spPr>
            <a:xfrm>
              <a:off x="64799" y="6300"/>
              <a:ext cx="148251" cy="41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64" y="0"/>
                  </a:moveTo>
                  <a:cubicBezTo>
                    <a:pt x="1650" y="0"/>
                    <a:pt x="0" y="582"/>
                    <a:pt x="0" y="1306"/>
                  </a:cubicBezTo>
                  <a:lnTo>
                    <a:pt x="0" y="20294"/>
                  </a:lnTo>
                  <a:cubicBezTo>
                    <a:pt x="0" y="21018"/>
                    <a:pt x="1650" y="21600"/>
                    <a:pt x="3664" y="21600"/>
                  </a:cubicBezTo>
                  <a:lnTo>
                    <a:pt x="17936" y="21600"/>
                  </a:lnTo>
                  <a:cubicBezTo>
                    <a:pt x="19950" y="21600"/>
                    <a:pt x="21600" y="21018"/>
                    <a:pt x="21600" y="20294"/>
                  </a:cubicBezTo>
                  <a:lnTo>
                    <a:pt x="21600" y="1306"/>
                  </a:lnTo>
                  <a:cubicBezTo>
                    <a:pt x="21600" y="582"/>
                    <a:pt x="19950" y="0"/>
                    <a:pt x="179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2105;p34"/>
            <p:cNvSpPr/>
            <p:nvPr/>
          </p:nvSpPr>
          <p:spPr>
            <a:xfrm>
              <a:off x="98300" y="42649"/>
              <a:ext cx="173251" cy="8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56" y="0"/>
                  </a:moveTo>
                  <a:lnTo>
                    <a:pt x="0" y="13409"/>
                  </a:lnTo>
                  <a:lnTo>
                    <a:pt x="0" y="21600"/>
                  </a:lnTo>
                  <a:lnTo>
                    <a:pt x="17769" y="21600"/>
                  </a:lnTo>
                  <a:lnTo>
                    <a:pt x="21600" y="13409"/>
                  </a:lnTo>
                  <a:cubicBezTo>
                    <a:pt x="21600" y="6005"/>
                    <a:pt x="18807" y="0"/>
                    <a:pt x="153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2106;p34"/>
            <p:cNvSpPr/>
            <p:nvPr/>
          </p:nvSpPr>
          <p:spPr>
            <a:xfrm>
              <a:off x="6300" y="42649"/>
              <a:ext cx="164901" cy="8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69" y="0"/>
                  </a:moveTo>
                  <a:cubicBezTo>
                    <a:pt x="2934" y="0"/>
                    <a:pt x="0" y="6005"/>
                    <a:pt x="0" y="13409"/>
                  </a:cubicBezTo>
                  <a:lnTo>
                    <a:pt x="4025" y="21600"/>
                  </a:lnTo>
                  <a:lnTo>
                    <a:pt x="15015" y="21600"/>
                  </a:lnTo>
                  <a:lnTo>
                    <a:pt x="15015" y="13409"/>
                  </a:lnTo>
                  <a:cubicBezTo>
                    <a:pt x="15015" y="6005"/>
                    <a:pt x="17962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2107;p34"/>
            <p:cNvSpPr/>
            <p:nvPr/>
          </p:nvSpPr>
          <p:spPr>
            <a:xfrm>
              <a:off x="98300" y="304949"/>
              <a:ext cx="173251" cy="8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8208"/>
                  </a:lnTo>
                  <a:lnTo>
                    <a:pt x="5956" y="21600"/>
                  </a:lnTo>
                  <a:lnTo>
                    <a:pt x="15344" y="21600"/>
                  </a:lnTo>
                  <a:cubicBezTo>
                    <a:pt x="18807" y="21600"/>
                    <a:pt x="21600" y="15621"/>
                    <a:pt x="21600" y="8208"/>
                  </a:cubicBezTo>
                  <a:lnTo>
                    <a:pt x="1776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2108;p34"/>
            <p:cNvSpPr/>
            <p:nvPr/>
          </p:nvSpPr>
          <p:spPr>
            <a:xfrm>
              <a:off x="6300" y="304949"/>
              <a:ext cx="164901" cy="80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25" y="0"/>
                  </a:moveTo>
                  <a:lnTo>
                    <a:pt x="0" y="8208"/>
                  </a:lnTo>
                  <a:cubicBezTo>
                    <a:pt x="0" y="15621"/>
                    <a:pt x="2934" y="21600"/>
                    <a:pt x="6569" y="21600"/>
                  </a:cubicBezTo>
                  <a:lnTo>
                    <a:pt x="21600" y="21600"/>
                  </a:lnTo>
                  <a:cubicBezTo>
                    <a:pt x="17962" y="21600"/>
                    <a:pt x="15015" y="15621"/>
                    <a:pt x="15015" y="8208"/>
                  </a:cubicBezTo>
                  <a:lnTo>
                    <a:pt x="1501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2109;p34"/>
            <p:cNvSpPr/>
            <p:nvPr/>
          </p:nvSpPr>
          <p:spPr>
            <a:xfrm>
              <a:off x="6299" y="92949"/>
              <a:ext cx="265251" cy="24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34" y="0"/>
                  </a:moveTo>
                  <a:lnTo>
                    <a:pt x="0" y="10800"/>
                  </a:lnTo>
                  <a:lnTo>
                    <a:pt x="9334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2110;p34"/>
            <p:cNvSpPr/>
            <p:nvPr/>
          </p:nvSpPr>
          <p:spPr>
            <a:xfrm>
              <a:off x="6299" y="92949"/>
              <a:ext cx="114626" cy="24275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2111;p34"/>
            <p:cNvSpPr/>
            <p:nvPr/>
          </p:nvSpPr>
          <p:spPr>
            <a:xfrm>
              <a:off x="48449" y="200824"/>
              <a:ext cx="49501" cy="39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844" y="0"/>
                    <a:pt x="0" y="4834"/>
                    <a:pt x="0" y="10793"/>
                  </a:cubicBezTo>
                  <a:cubicBezTo>
                    <a:pt x="0" y="16766"/>
                    <a:pt x="4844" y="21600"/>
                    <a:pt x="10778" y="21600"/>
                  </a:cubicBezTo>
                  <a:cubicBezTo>
                    <a:pt x="10811" y="21600"/>
                    <a:pt x="10855" y="21600"/>
                    <a:pt x="10887" y="21600"/>
                  </a:cubicBezTo>
                  <a:cubicBezTo>
                    <a:pt x="16822" y="21600"/>
                    <a:pt x="21600" y="16794"/>
                    <a:pt x="21600" y="10862"/>
                  </a:cubicBezTo>
                  <a:cubicBezTo>
                    <a:pt x="21600" y="4834"/>
                    <a:pt x="16767" y="0"/>
                    <a:pt x="108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2112;p34"/>
            <p:cNvSpPr/>
            <p:nvPr/>
          </p:nvSpPr>
          <p:spPr>
            <a:xfrm>
              <a:off x="182399" y="201049"/>
              <a:ext cx="49501" cy="3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887" y="0"/>
                    <a:pt x="55" y="4818"/>
                    <a:pt x="0" y="10773"/>
                  </a:cubicBezTo>
                  <a:cubicBezTo>
                    <a:pt x="0" y="16713"/>
                    <a:pt x="4844" y="21600"/>
                    <a:pt x="10778" y="21600"/>
                  </a:cubicBezTo>
                  <a:cubicBezTo>
                    <a:pt x="16756" y="21600"/>
                    <a:pt x="21600" y="16768"/>
                    <a:pt x="21600" y="10827"/>
                  </a:cubicBezTo>
                  <a:cubicBezTo>
                    <a:pt x="21600" y="4887"/>
                    <a:pt x="16811" y="68"/>
                    <a:pt x="1082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2113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0" y="634"/>
                  </a:moveTo>
                  <a:cubicBezTo>
                    <a:pt x="9994" y="634"/>
                    <a:pt x="10420" y="1060"/>
                    <a:pt x="10420" y="1584"/>
                  </a:cubicBezTo>
                  <a:lnTo>
                    <a:pt x="10420" y="1837"/>
                  </a:lnTo>
                  <a:lnTo>
                    <a:pt x="3583" y="1837"/>
                  </a:lnTo>
                  <a:lnTo>
                    <a:pt x="3583" y="1584"/>
                  </a:lnTo>
                  <a:cubicBezTo>
                    <a:pt x="3583" y="1060"/>
                    <a:pt x="4009" y="634"/>
                    <a:pt x="4533" y="634"/>
                  </a:cubicBezTo>
                  <a:close/>
                  <a:moveTo>
                    <a:pt x="11157" y="2465"/>
                  </a:moveTo>
                  <a:cubicBezTo>
                    <a:pt x="12269" y="2465"/>
                    <a:pt x="13196" y="3295"/>
                    <a:pt x="13351" y="4366"/>
                  </a:cubicBezTo>
                  <a:lnTo>
                    <a:pt x="656" y="4366"/>
                  </a:lnTo>
                  <a:cubicBezTo>
                    <a:pt x="806" y="3295"/>
                    <a:pt x="1734" y="2465"/>
                    <a:pt x="2845" y="2465"/>
                  </a:cubicBezTo>
                  <a:close/>
                  <a:moveTo>
                    <a:pt x="14301" y="6267"/>
                  </a:moveTo>
                  <a:cubicBezTo>
                    <a:pt x="14480" y="6267"/>
                    <a:pt x="14636" y="6405"/>
                    <a:pt x="14636" y="6583"/>
                  </a:cubicBezTo>
                  <a:cubicBezTo>
                    <a:pt x="14636" y="6756"/>
                    <a:pt x="14498" y="6895"/>
                    <a:pt x="14319" y="6895"/>
                  </a:cubicBezTo>
                  <a:lnTo>
                    <a:pt x="14003" y="6895"/>
                  </a:lnTo>
                  <a:lnTo>
                    <a:pt x="14003" y="6267"/>
                  </a:lnTo>
                  <a:close/>
                  <a:moveTo>
                    <a:pt x="16220" y="8796"/>
                  </a:moveTo>
                  <a:cubicBezTo>
                    <a:pt x="16744" y="8796"/>
                    <a:pt x="17170" y="9222"/>
                    <a:pt x="17170" y="9746"/>
                  </a:cubicBezTo>
                  <a:lnTo>
                    <a:pt x="17170" y="11854"/>
                  </a:lnTo>
                  <a:cubicBezTo>
                    <a:pt x="17170" y="12378"/>
                    <a:pt x="16744" y="12805"/>
                    <a:pt x="16220" y="12805"/>
                  </a:cubicBezTo>
                  <a:lnTo>
                    <a:pt x="14003" y="12805"/>
                  </a:lnTo>
                  <a:lnTo>
                    <a:pt x="14003" y="8796"/>
                  </a:lnTo>
                  <a:close/>
                  <a:moveTo>
                    <a:pt x="20966" y="8796"/>
                  </a:moveTo>
                  <a:lnTo>
                    <a:pt x="20966" y="12805"/>
                  </a:lnTo>
                  <a:lnTo>
                    <a:pt x="20016" y="12805"/>
                  </a:lnTo>
                  <a:cubicBezTo>
                    <a:pt x="19491" y="12805"/>
                    <a:pt x="19065" y="12378"/>
                    <a:pt x="19065" y="11854"/>
                  </a:cubicBezTo>
                  <a:lnTo>
                    <a:pt x="19065" y="9746"/>
                  </a:lnTo>
                  <a:cubicBezTo>
                    <a:pt x="19065" y="9222"/>
                    <a:pt x="19491" y="8796"/>
                    <a:pt x="20016" y="8796"/>
                  </a:cubicBezTo>
                  <a:close/>
                  <a:moveTo>
                    <a:pt x="14301" y="14700"/>
                  </a:moveTo>
                  <a:cubicBezTo>
                    <a:pt x="14480" y="14700"/>
                    <a:pt x="14630" y="14838"/>
                    <a:pt x="14636" y="15005"/>
                  </a:cubicBezTo>
                  <a:cubicBezTo>
                    <a:pt x="14636" y="15010"/>
                    <a:pt x="14636" y="15010"/>
                    <a:pt x="14636" y="15017"/>
                  </a:cubicBezTo>
                  <a:cubicBezTo>
                    <a:pt x="14636" y="15195"/>
                    <a:pt x="14498" y="15333"/>
                    <a:pt x="14319" y="15333"/>
                  </a:cubicBezTo>
                  <a:lnTo>
                    <a:pt x="14003" y="15333"/>
                  </a:lnTo>
                  <a:lnTo>
                    <a:pt x="14003" y="14700"/>
                  </a:lnTo>
                  <a:close/>
                  <a:moveTo>
                    <a:pt x="13351" y="17234"/>
                  </a:moveTo>
                  <a:cubicBezTo>
                    <a:pt x="13196" y="18305"/>
                    <a:pt x="12269" y="19129"/>
                    <a:pt x="11157" y="19129"/>
                  </a:cubicBezTo>
                  <a:lnTo>
                    <a:pt x="2845" y="19129"/>
                  </a:lnTo>
                  <a:cubicBezTo>
                    <a:pt x="1734" y="19129"/>
                    <a:pt x="806" y="18305"/>
                    <a:pt x="656" y="17234"/>
                  </a:cubicBezTo>
                  <a:close/>
                  <a:moveTo>
                    <a:pt x="10420" y="19763"/>
                  </a:moveTo>
                  <a:lnTo>
                    <a:pt x="10420" y="20016"/>
                  </a:lnTo>
                  <a:cubicBezTo>
                    <a:pt x="10420" y="20540"/>
                    <a:pt x="9994" y="20967"/>
                    <a:pt x="9470" y="20967"/>
                  </a:cubicBezTo>
                  <a:lnTo>
                    <a:pt x="4533" y="20967"/>
                  </a:lnTo>
                  <a:cubicBezTo>
                    <a:pt x="4009" y="20967"/>
                    <a:pt x="3583" y="20540"/>
                    <a:pt x="3583" y="20016"/>
                  </a:cubicBezTo>
                  <a:lnTo>
                    <a:pt x="3583" y="19763"/>
                  </a:lnTo>
                  <a:close/>
                  <a:moveTo>
                    <a:pt x="4533" y="0"/>
                  </a:moveTo>
                  <a:cubicBezTo>
                    <a:pt x="3664" y="0"/>
                    <a:pt x="2949" y="708"/>
                    <a:pt x="2949" y="1584"/>
                  </a:cubicBezTo>
                  <a:lnTo>
                    <a:pt x="2949" y="1837"/>
                  </a:lnTo>
                  <a:lnTo>
                    <a:pt x="2845" y="1837"/>
                  </a:lnTo>
                  <a:cubicBezTo>
                    <a:pt x="1279" y="1837"/>
                    <a:pt x="0" y="3111"/>
                    <a:pt x="0" y="4683"/>
                  </a:cubicBezTo>
                  <a:lnTo>
                    <a:pt x="0" y="6756"/>
                  </a:lnTo>
                  <a:cubicBezTo>
                    <a:pt x="0" y="6935"/>
                    <a:pt x="139" y="7074"/>
                    <a:pt x="317" y="7074"/>
                  </a:cubicBezTo>
                  <a:cubicBezTo>
                    <a:pt x="490" y="7074"/>
                    <a:pt x="634" y="6935"/>
                    <a:pt x="634" y="6756"/>
                  </a:cubicBezTo>
                  <a:lnTo>
                    <a:pt x="634" y="5000"/>
                  </a:lnTo>
                  <a:lnTo>
                    <a:pt x="13374" y="5000"/>
                  </a:lnTo>
                  <a:lnTo>
                    <a:pt x="13374" y="16600"/>
                  </a:lnTo>
                  <a:lnTo>
                    <a:pt x="634" y="16600"/>
                  </a:lnTo>
                  <a:lnTo>
                    <a:pt x="634" y="8024"/>
                  </a:lnTo>
                  <a:cubicBezTo>
                    <a:pt x="634" y="7851"/>
                    <a:pt x="490" y="7707"/>
                    <a:pt x="317" y="7707"/>
                  </a:cubicBezTo>
                  <a:cubicBezTo>
                    <a:pt x="139" y="7707"/>
                    <a:pt x="0" y="7851"/>
                    <a:pt x="0" y="8024"/>
                  </a:cubicBezTo>
                  <a:lnTo>
                    <a:pt x="0" y="16918"/>
                  </a:lnTo>
                  <a:cubicBezTo>
                    <a:pt x="0" y="18490"/>
                    <a:pt x="1279" y="19763"/>
                    <a:pt x="2845" y="19763"/>
                  </a:cubicBezTo>
                  <a:lnTo>
                    <a:pt x="2949" y="19763"/>
                  </a:lnTo>
                  <a:lnTo>
                    <a:pt x="2949" y="20016"/>
                  </a:lnTo>
                  <a:cubicBezTo>
                    <a:pt x="2949" y="20892"/>
                    <a:pt x="3664" y="21600"/>
                    <a:pt x="4533" y="21600"/>
                  </a:cubicBezTo>
                  <a:lnTo>
                    <a:pt x="9470" y="21600"/>
                  </a:lnTo>
                  <a:cubicBezTo>
                    <a:pt x="10345" y="21600"/>
                    <a:pt x="11053" y="20892"/>
                    <a:pt x="11053" y="20016"/>
                  </a:cubicBezTo>
                  <a:lnTo>
                    <a:pt x="11053" y="19763"/>
                  </a:lnTo>
                  <a:lnTo>
                    <a:pt x="11157" y="19763"/>
                  </a:lnTo>
                  <a:cubicBezTo>
                    <a:pt x="12621" y="19763"/>
                    <a:pt x="13830" y="18657"/>
                    <a:pt x="13985" y="17234"/>
                  </a:cubicBezTo>
                  <a:lnTo>
                    <a:pt x="19383" y="17234"/>
                  </a:lnTo>
                  <a:cubicBezTo>
                    <a:pt x="20603" y="17234"/>
                    <a:pt x="21600" y="16237"/>
                    <a:pt x="21600" y="15017"/>
                  </a:cubicBezTo>
                  <a:lnTo>
                    <a:pt x="21600" y="14752"/>
                  </a:lnTo>
                  <a:cubicBezTo>
                    <a:pt x="21600" y="14579"/>
                    <a:pt x="21455" y="14434"/>
                    <a:pt x="21283" y="14434"/>
                  </a:cubicBezTo>
                  <a:cubicBezTo>
                    <a:pt x="21110" y="14434"/>
                    <a:pt x="20966" y="14579"/>
                    <a:pt x="20966" y="14752"/>
                  </a:cubicBezTo>
                  <a:lnTo>
                    <a:pt x="20966" y="15017"/>
                  </a:lnTo>
                  <a:cubicBezTo>
                    <a:pt x="20966" y="15892"/>
                    <a:pt x="20258" y="16600"/>
                    <a:pt x="19383" y="16600"/>
                  </a:cubicBezTo>
                  <a:lnTo>
                    <a:pt x="14003" y="16600"/>
                  </a:lnTo>
                  <a:lnTo>
                    <a:pt x="14003" y="15967"/>
                  </a:lnTo>
                  <a:lnTo>
                    <a:pt x="14319" y="15967"/>
                  </a:lnTo>
                  <a:cubicBezTo>
                    <a:pt x="14843" y="15967"/>
                    <a:pt x="15269" y="15541"/>
                    <a:pt x="15269" y="15017"/>
                  </a:cubicBezTo>
                  <a:cubicBezTo>
                    <a:pt x="15269" y="15005"/>
                    <a:pt x="15269" y="14988"/>
                    <a:pt x="15269" y="14970"/>
                  </a:cubicBezTo>
                  <a:cubicBezTo>
                    <a:pt x="15246" y="14463"/>
                    <a:pt x="14820" y="14072"/>
                    <a:pt x="14301" y="14072"/>
                  </a:cubicBezTo>
                  <a:lnTo>
                    <a:pt x="14003" y="14072"/>
                  </a:lnTo>
                  <a:lnTo>
                    <a:pt x="14003" y="13438"/>
                  </a:lnTo>
                  <a:lnTo>
                    <a:pt x="16220" y="13438"/>
                  </a:lnTo>
                  <a:cubicBezTo>
                    <a:pt x="17090" y="13438"/>
                    <a:pt x="17804" y="12725"/>
                    <a:pt x="17804" y="11854"/>
                  </a:cubicBezTo>
                  <a:lnTo>
                    <a:pt x="17804" y="9746"/>
                  </a:lnTo>
                  <a:cubicBezTo>
                    <a:pt x="17804" y="8870"/>
                    <a:pt x="17090" y="8162"/>
                    <a:pt x="16220" y="8162"/>
                  </a:cubicBezTo>
                  <a:lnTo>
                    <a:pt x="14003" y="8162"/>
                  </a:lnTo>
                  <a:lnTo>
                    <a:pt x="14003" y="7528"/>
                  </a:lnTo>
                  <a:lnTo>
                    <a:pt x="14319" y="7528"/>
                  </a:lnTo>
                  <a:cubicBezTo>
                    <a:pt x="14843" y="7528"/>
                    <a:pt x="15269" y="7103"/>
                    <a:pt x="15269" y="6583"/>
                  </a:cubicBezTo>
                  <a:cubicBezTo>
                    <a:pt x="15269" y="6054"/>
                    <a:pt x="14838" y="5633"/>
                    <a:pt x="14301" y="5633"/>
                  </a:cubicBezTo>
                  <a:lnTo>
                    <a:pt x="14003" y="5633"/>
                  </a:lnTo>
                  <a:lnTo>
                    <a:pt x="14003" y="5000"/>
                  </a:lnTo>
                  <a:lnTo>
                    <a:pt x="19383" y="5000"/>
                  </a:lnTo>
                  <a:cubicBezTo>
                    <a:pt x="20258" y="5000"/>
                    <a:pt x="20966" y="5708"/>
                    <a:pt x="20966" y="6583"/>
                  </a:cubicBezTo>
                  <a:lnTo>
                    <a:pt x="20966" y="8162"/>
                  </a:lnTo>
                  <a:lnTo>
                    <a:pt x="20016" y="8162"/>
                  </a:lnTo>
                  <a:cubicBezTo>
                    <a:pt x="19146" y="8162"/>
                    <a:pt x="18431" y="8870"/>
                    <a:pt x="18431" y="9746"/>
                  </a:cubicBezTo>
                  <a:lnTo>
                    <a:pt x="18431" y="11854"/>
                  </a:lnTo>
                  <a:cubicBezTo>
                    <a:pt x="18431" y="12725"/>
                    <a:pt x="19146" y="13438"/>
                    <a:pt x="20016" y="13438"/>
                  </a:cubicBezTo>
                  <a:lnTo>
                    <a:pt x="20966" y="13438"/>
                  </a:lnTo>
                  <a:lnTo>
                    <a:pt x="20966" y="13484"/>
                  </a:lnTo>
                  <a:cubicBezTo>
                    <a:pt x="20966" y="13657"/>
                    <a:pt x="21110" y="13796"/>
                    <a:pt x="21283" y="13796"/>
                  </a:cubicBezTo>
                  <a:cubicBezTo>
                    <a:pt x="21455" y="13796"/>
                    <a:pt x="21600" y="13657"/>
                    <a:pt x="21600" y="13484"/>
                  </a:cubicBezTo>
                  <a:lnTo>
                    <a:pt x="21600" y="6583"/>
                  </a:lnTo>
                  <a:cubicBezTo>
                    <a:pt x="21600" y="5356"/>
                    <a:pt x="20603" y="4366"/>
                    <a:pt x="19383" y="4366"/>
                  </a:cubicBezTo>
                  <a:lnTo>
                    <a:pt x="13985" y="4366"/>
                  </a:lnTo>
                  <a:cubicBezTo>
                    <a:pt x="13830" y="2943"/>
                    <a:pt x="12621" y="1837"/>
                    <a:pt x="11157" y="1837"/>
                  </a:cubicBezTo>
                  <a:lnTo>
                    <a:pt x="11053" y="1837"/>
                  </a:lnTo>
                  <a:lnTo>
                    <a:pt x="11053" y="1584"/>
                  </a:lnTo>
                  <a:cubicBezTo>
                    <a:pt x="11053" y="708"/>
                    <a:pt x="10345" y="0"/>
                    <a:pt x="94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2114;p34"/>
            <p:cNvSpPr/>
            <p:nvPr/>
          </p:nvSpPr>
          <p:spPr>
            <a:xfrm>
              <a:off x="315549" y="111799"/>
              <a:ext cx="3772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7224"/>
                  </a:moveTo>
                  <a:cubicBezTo>
                    <a:pt x="12768" y="7224"/>
                    <a:pt x="14400" y="8789"/>
                    <a:pt x="14400" y="10829"/>
                  </a:cubicBezTo>
                  <a:cubicBezTo>
                    <a:pt x="14400" y="12796"/>
                    <a:pt x="12768" y="14376"/>
                    <a:pt x="10807" y="14376"/>
                  </a:cubicBezTo>
                  <a:cubicBezTo>
                    <a:pt x="8846" y="14376"/>
                    <a:pt x="7200" y="12796"/>
                    <a:pt x="7200" y="10829"/>
                  </a:cubicBezTo>
                  <a:cubicBezTo>
                    <a:pt x="7200" y="8789"/>
                    <a:pt x="8846" y="7224"/>
                    <a:pt x="10807" y="7224"/>
                  </a:cubicBezTo>
                  <a:close/>
                  <a:moveTo>
                    <a:pt x="10807" y="0"/>
                  </a:moveTo>
                  <a:cubicBezTo>
                    <a:pt x="4852" y="0"/>
                    <a:pt x="0" y="4854"/>
                    <a:pt x="0" y="10829"/>
                  </a:cubicBezTo>
                  <a:cubicBezTo>
                    <a:pt x="0" y="16746"/>
                    <a:pt x="4852" y="21600"/>
                    <a:pt x="10807" y="21600"/>
                  </a:cubicBezTo>
                  <a:cubicBezTo>
                    <a:pt x="16762" y="21600"/>
                    <a:pt x="21600" y="16746"/>
                    <a:pt x="21600" y="10829"/>
                  </a:cubicBezTo>
                  <a:cubicBezTo>
                    <a:pt x="21600" y="4854"/>
                    <a:pt x="16762" y="0"/>
                    <a:pt x="108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2115;p34"/>
            <p:cNvSpPr/>
            <p:nvPr/>
          </p:nvSpPr>
          <p:spPr>
            <a:xfrm>
              <a:off x="315549" y="279225"/>
              <a:ext cx="3772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7166"/>
                  </a:moveTo>
                  <a:cubicBezTo>
                    <a:pt x="12768" y="7166"/>
                    <a:pt x="14400" y="8804"/>
                    <a:pt x="14400" y="10771"/>
                  </a:cubicBezTo>
                  <a:cubicBezTo>
                    <a:pt x="14400" y="12811"/>
                    <a:pt x="12768" y="14376"/>
                    <a:pt x="10807" y="14376"/>
                  </a:cubicBezTo>
                  <a:cubicBezTo>
                    <a:pt x="8846" y="14376"/>
                    <a:pt x="7200" y="12811"/>
                    <a:pt x="7200" y="10771"/>
                  </a:cubicBezTo>
                  <a:cubicBezTo>
                    <a:pt x="7200" y="8804"/>
                    <a:pt x="8846" y="7166"/>
                    <a:pt x="10807" y="7166"/>
                  </a:cubicBezTo>
                  <a:close/>
                  <a:moveTo>
                    <a:pt x="10807" y="0"/>
                  </a:moveTo>
                  <a:cubicBezTo>
                    <a:pt x="4852" y="0"/>
                    <a:pt x="0" y="4797"/>
                    <a:pt x="0" y="10771"/>
                  </a:cubicBezTo>
                  <a:cubicBezTo>
                    <a:pt x="0" y="16746"/>
                    <a:pt x="4852" y="21600"/>
                    <a:pt x="10807" y="21600"/>
                  </a:cubicBezTo>
                  <a:cubicBezTo>
                    <a:pt x="16762" y="21600"/>
                    <a:pt x="21600" y="16746"/>
                    <a:pt x="21600" y="10771"/>
                  </a:cubicBezTo>
                  <a:cubicBezTo>
                    <a:pt x="21600" y="4797"/>
                    <a:pt x="16762" y="0"/>
                    <a:pt x="108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2116;p34"/>
            <p:cNvSpPr/>
            <p:nvPr/>
          </p:nvSpPr>
          <p:spPr>
            <a:xfrm>
              <a:off x="365725" y="279225"/>
              <a:ext cx="3772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7166"/>
                  </a:moveTo>
                  <a:cubicBezTo>
                    <a:pt x="12825" y="7166"/>
                    <a:pt x="14400" y="8804"/>
                    <a:pt x="14400" y="10771"/>
                  </a:cubicBezTo>
                  <a:cubicBezTo>
                    <a:pt x="14400" y="12811"/>
                    <a:pt x="12825" y="14376"/>
                    <a:pt x="10807" y="14376"/>
                  </a:cubicBezTo>
                  <a:cubicBezTo>
                    <a:pt x="8832" y="14376"/>
                    <a:pt x="7200" y="12811"/>
                    <a:pt x="7200" y="10771"/>
                  </a:cubicBezTo>
                  <a:cubicBezTo>
                    <a:pt x="7200" y="8804"/>
                    <a:pt x="8832" y="7166"/>
                    <a:pt x="10807" y="7166"/>
                  </a:cubicBezTo>
                  <a:close/>
                  <a:moveTo>
                    <a:pt x="10807" y="0"/>
                  </a:moveTo>
                  <a:cubicBezTo>
                    <a:pt x="4852" y="0"/>
                    <a:pt x="0" y="4797"/>
                    <a:pt x="0" y="10771"/>
                  </a:cubicBezTo>
                  <a:cubicBezTo>
                    <a:pt x="0" y="16746"/>
                    <a:pt x="4852" y="21600"/>
                    <a:pt x="10807" y="21600"/>
                  </a:cubicBezTo>
                  <a:cubicBezTo>
                    <a:pt x="16762" y="21600"/>
                    <a:pt x="21600" y="16746"/>
                    <a:pt x="21600" y="10771"/>
                  </a:cubicBezTo>
                  <a:cubicBezTo>
                    <a:pt x="21600" y="4797"/>
                    <a:pt x="16762" y="0"/>
                    <a:pt x="108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2117;p34"/>
            <p:cNvSpPr/>
            <p:nvPr/>
          </p:nvSpPr>
          <p:spPr>
            <a:xfrm>
              <a:off x="365725" y="111799"/>
              <a:ext cx="3772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7224"/>
                  </a:moveTo>
                  <a:cubicBezTo>
                    <a:pt x="12825" y="7224"/>
                    <a:pt x="14400" y="8789"/>
                    <a:pt x="14400" y="10829"/>
                  </a:cubicBezTo>
                  <a:cubicBezTo>
                    <a:pt x="14400" y="12796"/>
                    <a:pt x="12825" y="14376"/>
                    <a:pt x="10807" y="14376"/>
                  </a:cubicBezTo>
                  <a:cubicBezTo>
                    <a:pt x="8832" y="14376"/>
                    <a:pt x="7200" y="12796"/>
                    <a:pt x="7200" y="10829"/>
                  </a:cubicBezTo>
                  <a:cubicBezTo>
                    <a:pt x="7200" y="8789"/>
                    <a:pt x="8832" y="7224"/>
                    <a:pt x="10807" y="7224"/>
                  </a:cubicBezTo>
                  <a:close/>
                  <a:moveTo>
                    <a:pt x="10807" y="0"/>
                  </a:moveTo>
                  <a:cubicBezTo>
                    <a:pt x="4852" y="0"/>
                    <a:pt x="0" y="4854"/>
                    <a:pt x="0" y="10829"/>
                  </a:cubicBezTo>
                  <a:cubicBezTo>
                    <a:pt x="0" y="16746"/>
                    <a:pt x="4852" y="21600"/>
                    <a:pt x="10807" y="21600"/>
                  </a:cubicBezTo>
                  <a:cubicBezTo>
                    <a:pt x="16762" y="21600"/>
                    <a:pt x="21600" y="16746"/>
                    <a:pt x="21600" y="10829"/>
                  </a:cubicBezTo>
                  <a:cubicBezTo>
                    <a:pt x="21600" y="4854"/>
                    <a:pt x="16762" y="0"/>
                    <a:pt x="108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2118;p34"/>
            <p:cNvSpPr/>
            <p:nvPr/>
          </p:nvSpPr>
          <p:spPr>
            <a:xfrm>
              <a:off x="81537" y="18952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55"/>
                    <a:pt x="4724" y="21600"/>
                    <a:pt x="10821" y="21600"/>
                  </a:cubicBezTo>
                  <a:cubicBezTo>
                    <a:pt x="16705" y="21600"/>
                    <a:pt x="21600" y="18855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2119;p34"/>
            <p:cNvSpPr/>
            <p:nvPr/>
          </p:nvSpPr>
          <p:spPr>
            <a:xfrm>
              <a:off x="186012" y="18952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55"/>
                    <a:pt x="4895" y="21600"/>
                    <a:pt x="10779" y="21600"/>
                  </a:cubicBezTo>
                  <a:cubicBezTo>
                    <a:pt x="16876" y="21600"/>
                    <a:pt x="21600" y="18855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2120;p34"/>
            <p:cNvSpPr/>
            <p:nvPr/>
          </p:nvSpPr>
          <p:spPr>
            <a:xfrm>
              <a:off x="109825" y="205525"/>
              <a:ext cx="60926" cy="2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4" y="0"/>
                  </a:moveTo>
                  <a:cubicBezTo>
                    <a:pt x="975" y="0"/>
                    <a:pt x="0" y="2495"/>
                    <a:pt x="0" y="5493"/>
                  </a:cubicBezTo>
                  <a:cubicBezTo>
                    <a:pt x="0" y="15100"/>
                    <a:pt x="3200" y="21600"/>
                    <a:pt x="6559" y="21600"/>
                  </a:cubicBezTo>
                  <a:cubicBezTo>
                    <a:pt x="8021" y="21600"/>
                    <a:pt x="9510" y="20374"/>
                    <a:pt x="10778" y="17595"/>
                  </a:cubicBezTo>
                  <a:cubicBezTo>
                    <a:pt x="12063" y="20374"/>
                    <a:pt x="13570" y="21600"/>
                    <a:pt x="15032" y="21600"/>
                  </a:cubicBezTo>
                  <a:cubicBezTo>
                    <a:pt x="18400" y="21600"/>
                    <a:pt x="21600" y="15100"/>
                    <a:pt x="21600" y="5493"/>
                  </a:cubicBezTo>
                  <a:cubicBezTo>
                    <a:pt x="21600" y="2495"/>
                    <a:pt x="20590" y="0"/>
                    <a:pt x="19375" y="0"/>
                  </a:cubicBezTo>
                  <a:cubicBezTo>
                    <a:pt x="18161" y="0"/>
                    <a:pt x="17142" y="2495"/>
                    <a:pt x="17142" y="5493"/>
                  </a:cubicBezTo>
                  <a:cubicBezTo>
                    <a:pt x="17142" y="8294"/>
                    <a:pt x="16211" y="10592"/>
                    <a:pt x="15077" y="10592"/>
                  </a:cubicBezTo>
                  <a:cubicBezTo>
                    <a:pt x="13942" y="10592"/>
                    <a:pt x="13011" y="8294"/>
                    <a:pt x="13011" y="5493"/>
                  </a:cubicBezTo>
                  <a:cubicBezTo>
                    <a:pt x="13011" y="2495"/>
                    <a:pt x="12036" y="0"/>
                    <a:pt x="10778" y="0"/>
                  </a:cubicBezTo>
                  <a:cubicBezTo>
                    <a:pt x="9564" y="0"/>
                    <a:pt x="8553" y="2495"/>
                    <a:pt x="8553" y="5493"/>
                  </a:cubicBezTo>
                  <a:cubicBezTo>
                    <a:pt x="8553" y="8294"/>
                    <a:pt x="7658" y="10592"/>
                    <a:pt x="6488" y="10592"/>
                  </a:cubicBezTo>
                  <a:cubicBezTo>
                    <a:pt x="5353" y="10592"/>
                    <a:pt x="4423" y="8294"/>
                    <a:pt x="4423" y="5493"/>
                  </a:cubicBezTo>
                  <a:cubicBezTo>
                    <a:pt x="4423" y="2495"/>
                    <a:pt x="3448" y="0"/>
                    <a:pt x="2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00" name="Google Shape;2121;p34"/>
          <p:cNvGrpSpPr/>
          <p:nvPr/>
        </p:nvGrpSpPr>
        <p:grpSpPr>
          <a:xfrm>
            <a:off x="7027761" y="3417142"/>
            <a:ext cx="428576" cy="387951"/>
            <a:chOff x="24" y="0"/>
            <a:chExt cx="428575" cy="387950"/>
          </a:xfrm>
        </p:grpSpPr>
        <p:sp>
          <p:nvSpPr>
            <p:cNvPr id="2580" name="Google Shape;2122;p34"/>
            <p:cNvSpPr/>
            <p:nvPr/>
          </p:nvSpPr>
          <p:spPr>
            <a:xfrm>
              <a:off x="57949" y="51025"/>
              <a:ext cx="50301" cy="4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3" y="0"/>
                    <a:pt x="0" y="5833"/>
                    <a:pt x="0" y="1308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85"/>
                  </a:lnTo>
                  <a:cubicBezTo>
                    <a:pt x="21600" y="5833"/>
                    <a:pt x="1673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2123;p34"/>
            <p:cNvSpPr/>
            <p:nvPr/>
          </p:nvSpPr>
          <p:spPr>
            <a:xfrm>
              <a:off x="176600" y="27125"/>
              <a:ext cx="245725" cy="35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01" y="0"/>
                  </a:moveTo>
                  <a:lnTo>
                    <a:pt x="0" y="4853"/>
                  </a:lnTo>
                  <a:lnTo>
                    <a:pt x="0" y="16747"/>
                  </a:lnTo>
                  <a:lnTo>
                    <a:pt x="7001" y="21600"/>
                  </a:lnTo>
                  <a:lnTo>
                    <a:pt x="14979" y="21600"/>
                  </a:lnTo>
                  <a:cubicBezTo>
                    <a:pt x="18635" y="21600"/>
                    <a:pt x="21600" y="19547"/>
                    <a:pt x="21600" y="17012"/>
                  </a:cubicBezTo>
                  <a:lnTo>
                    <a:pt x="21600" y="8342"/>
                  </a:lnTo>
                  <a:cubicBezTo>
                    <a:pt x="21600" y="5808"/>
                    <a:pt x="18635" y="3753"/>
                    <a:pt x="14979" y="3753"/>
                  </a:cubicBezTo>
                  <a:lnTo>
                    <a:pt x="13190" y="3753"/>
                  </a:lnTo>
                  <a:lnTo>
                    <a:pt x="10579" y="1261"/>
                  </a:lnTo>
                  <a:cubicBezTo>
                    <a:pt x="10017" y="731"/>
                    <a:pt x="9243" y="349"/>
                    <a:pt x="8368" y="154"/>
                  </a:cubicBezTo>
                  <a:cubicBezTo>
                    <a:pt x="7935" y="56"/>
                    <a:pt x="7474" y="0"/>
                    <a:pt x="700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2124;p34"/>
            <p:cNvSpPr/>
            <p:nvPr/>
          </p:nvSpPr>
          <p:spPr>
            <a:xfrm>
              <a:off x="6299" y="27125"/>
              <a:ext cx="321377" cy="35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75" y="0"/>
                  </a:moveTo>
                  <a:cubicBezTo>
                    <a:pt x="10500" y="0"/>
                    <a:pt x="9487" y="466"/>
                    <a:pt x="8850" y="1261"/>
                  </a:cubicBezTo>
                  <a:lnTo>
                    <a:pt x="6852" y="3753"/>
                  </a:lnTo>
                  <a:lnTo>
                    <a:pt x="5063" y="3753"/>
                  </a:lnTo>
                  <a:cubicBezTo>
                    <a:pt x="2267" y="3753"/>
                    <a:pt x="0" y="5808"/>
                    <a:pt x="0" y="8342"/>
                  </a:cubicBezTo>
                  <a:lnTo>
                    <a:pt x="0" y="17012"/>
                  </a:lnTo>
                  <a:cubicBezTo>
                    <a:pt x="0" y="19547"/>
                    <a:pt x="2267" y="21600"/>
                    <a:pt x="5063" y="21600"/>
                  </a:cubicBezTo>
                  <a:lnTo>
                    <a:pt x="21600" y="21600"/>
                  </a:lnTo>
                  <a:cubicBezTo>
                    <a:pt x="19811" y="21600"/>
                    <a:pt x="18260" y="20750"/>
                    <a:pt x="17361" y="19477"/>
                  </a:cubicBezTo>
                  <a:cubicBezTo>
                    <a:pt x="16853" y="18759"/>
                    <a:pt x="16539" y="17923"/>
                    <a:pt x="16539" y="17012"/>
                  </a:cubicBezTo>
                  <a:lnTo>
                    <a:pt x="16539" y="8342"/>
                  </a:lnTo>
                  <a:lnTo>
                    <a:pt x="14165" y="3753"/>
                  </a:lnTo>
                  <a:lnTo>
                    <a:pt x="16163" y="1261"/>
                  </a:lnTo>
                  <a:cubicBezTo>
                    <a:pt x="16584" y="731"/>
                    <a:pt x="17176" y="349"/>
                    <a:pt x="17845" y="154"/>
                  </a:cubicBezTo>
                  <a:cubicBezTo>
                    <a:pt x="17514" y="56"/>
                    <a:pt x="17161" y="0"/>
                    <a:pt x="1679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2125;p34"/>
            <p:cNvSpPr/>
            <p:nvPr/>
          </p:nvSpPr>
          <p:spPr>
            <a:xfrm>
              <a:off x="176600" y="98449"/>
              <a:ext cx="171651" cy="248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074" y="21600"/>
                  </a:lnTo>
                  <a:cubicBezTo>
                    <a:pt x="17243" y="19869"/>
                    <a:pt x="21600" y="15686"/>
                    <a:pt x="21600" y="10796"/>
                  </a:cubicBezTo>
                  <a:cubicBezTo>
                    <a:pt x="21600" y="5914"/>
                    <a:pt x="17243" y="1729"/>
                    <a:pt x="1107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2126;p34"/>
            <p:cNvSpPr/>
            <p:nvPr/>
          </p:nvSpPr>
          <p:spPr>
            <a:xfrm>
              <a:off x="80349" y="88724"/>
              <a:ext cx="184252" cy="26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3" y="0"/>
                  </a:moveTo>
                  <a:cubicBezTo>
                    <a:pt x="7037" y="0"/>
                    <a:pt x="0" y="4832"/>
                    <a:pt x="0" y="10797"/>
                  </a:cubicBezTo>
                  <a:cubicBezTo>
                    <a:pt x="0" y="16770"/>
                    <a:pt x="7037" y="21600"/>
                    <a:pt x="15703" y="21600"/>
                  </a:cubicBezTo>
                  <a:cubicBezTo>
                    <a:pt x="17781" y="21600"/>
                    <a:pt x="19777" y="21324"/>
                    <a:pt x="21600" y="20818"/>
                  </a:cubicBezTo>
                  <a:cubicBezTo>
                    <a:pt x="19080" y="20116"/>
                    <a:pt x="16884" y="18982"/>
                    <a:pt x="15208" y="17545"/>
                  </a:cubicBezTo>
                  <a:cubicBezTo>
                    <a:pt x="10038" y="17369"/>
                    <a:pt x="5897" y="14411"/>
                    <a:pt x="5897" y="10797"/>
                  </a:cubicBezTo>
                  <a:cubicBezTo>
                    <a:pt x="5897" y="7191"/>
                    <a:pt x="10038" y="4233"/>
                    <a:pt x="15208" y="4057"/>
                  </a:cubicBezTo>
                  <a:cubicBezTo>
                    <a:pt x="16884" y="2618"/>
                    <a:pt x="19080" y="1484"/>
                    <a:pt x="21600" y="784"/>
                  </a:cubicBezTo>
                  <a:cubicBezTo>
                    <a:pt x="19777" y="276"/>
                    <a:pt x="17781" y="0"/>
                    <a:pt x="1570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2127;p34"/>
            <p:cNvSpPr/>
            <p:nvPr/>
          </p:nvSpPr>
          <p:spPr>
            <a:xfrm>
              <a:off x="176600" y="45300"/>
              <a:ext cx="75426" cy="2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1" y="0"/>
                  </a:moveTo>
                  <a:cubicBezTo>
                    <a:pt x="1632" y="0"/>
                    <a:pt x="0" y="4917"/>
                    <a:pt x="0" y="10800"/>
                  </a:cubicBezTo>
                  <a:cubicBezTo>
                    <a:pt x="0" y="16790"/>
                    <a:pt x="1632" y="21600"/>
                    <a:pt x="3601" y="21600"/>
                  </a:cubicBezTo>
                  <a:lnTo>
                    <a:pt x="17999" y="21600"/>
                  </a:lnTo>
                  <a:cubicBezTo>
                    <a:pt x="19960" y="21600"/>
                    <a:pt x="21600" y="16790"/>
                    <a:pt x="21600" y="10800"/>
                  </a:cubicBezTo>
                  <a:cubicBezTo>
                    <a:pt x="21600" y="4917"/>
                    <a:pt x="19960" y="0"/>
                    <a:pt x="179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2128;p34"/>
            <p:cNvSpPr/>
            <p:nvPr/>
          </p:nvSpPr>
          <p:spPr>
            <a:xfrm>
              <a:off x="222424" y="6300"/>
              <a:ext cx="58545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0570" y="0"/>
                  </a:moveTo>
                  <a:cubicBezTo>
                    <a:pt x="9657" y="0"/>
                    <a:pt x="8736" y="452"/>
                    <a:pt x="8176" y="1355"/>
                  </a:cubicBezTo>
                  <a:cubicBezTo>
                    <a:pt x="7272" y="2876"/>
                    <a:pt x="6568" y="4517"/>
                    <a:pt x="6152" y="6287"/>
                  </a:cubicBezTo>
                  <a:cubicBezTo>
                    <a:pt x="4418" y="6748"/>
                    <a:pt x="2810" y="7467"/>
                    <a:pt x="1319" y="8352"/>
                  </a:cubicBezTo>
                  <a:cubicBezTo>
                    <a:pt x="416" y="8942"/>
                    <a:pt x="0" y="9873"/>
                    <a:pt x="0" y="10795"/>
                  </a:cubicBezTo>
                  <a:cubicBezTo>
                    <a:pt x="0" y="11727"/>
                    <a:pt x="416" y="12694"/>
                    <a:pt x="1319" y="13248"/>
                  </a:cubicBezTo>
                  <a:cubicBezTo>
                    <a:pt x="2810" y="14170"/>
                    <a:pt x="4418" y="14889"/>
                    <a:pt x="6152" y="15313"/>
                  </a:cubicBezTo>
                  <a:cubicBezTo>
                    <a:pt x="6568" y="17083"/>
                    <a:pt x="7272" y="18724"/>
                    <a:pt x="8176" y="20236"/>
                  </a:cubicBezTo>
                  <a:cubicBezTo>
                    <a:pt x="8736" y="21148"/>
                    <a:pt x="9657" y="21600"/>
                    <a:pt x="10570" y="21600"/>
                  </a:cubicBezTo>
                  <a:cubicBezTo>
                    <a:pt x="11491" y="21600"/>
                    <a:pt x="12413" y="21148"/>
                    <a:pt x="12964" y="20236"/>
                  </a:cubicBezTo>
                  <a:cubicBezTo>
                    <a:pt x="13876" y="18724"/>
                    <a:pt x="14536" y="17083"/>
                    <a:pt x="14987" y="15313"/>
                  </a:cubicBezTo>
                  <a:cubicBezTo>
                    <a:pt x="16722" y="14889"/>
                    <a:pt x="18339" y="14170"/>
                    <a:pt x="19820" y="13248"/>
                  </a:cubicBezTo>
                  <a:cubicBezTo>
                    <a:pt x="21600" y="12104"/>
                    <a:pt x="21600" y="9496"/>
                    <a:pt x="19820" y="8352"/>
                  </a:cubicBezTo>
                  <a:cubicBezTo>
                    <a:pt x="18339" y="7467"/>
                    <a:pt x="16722" y="6748"/>
                    <a:pt x="14987" y="6287"/>
                  </a:cubicBezTo>
                  <a:cubicBezTo>
                    <a:pt x="14536" y="4517"/>
                    <a:pt x="13876" y="2876"/>
                    <a:pt x="12964" y="1355"/>
                  </a:cubicBezTo>
                  <a:cubicBezTo>
                    <a:pt x="12413" y="452"/>
                    <a:pt x="11491" y="0"/>
                    <a:pt x="105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2129;p34"/>
            <p:cNvSpPr/>
            <p:nvPr/>
          </p:nvSpPr>
          <p:spPr>
            <a:xfrm>
              <a:off x="180024" y="143925"/>
              <a:ext cx="141027" cy="12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0660" y="21600"/>
                  </a:lnTo>
                  <a:lnTo>
                    <a:pt x="21600" y="9622"/>
                  </a:lnTo>
                  <a:cubicBezTo>
                    <a:pt x="20918" y="5865"/>
                    <a:pt x="19184" y="2532"/>
                    <a:pt x="1675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2130;p34"/>
            <p:cNvSpPr/>
            <p:nvPr/>
          </p:nvSpPr>
          <p:spPr>
            <a:xfrm>
              <a:off x="105499" y="113750"/>
              <a:ext cx="183901" cy="1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79" y="0"/>
                  </a:moveTo>
                  <a:cubicBezTo>
                    <a:pt x="5720" y="0"/>
                    <a:pt x="0" y="6630"/>
                    <a:pt x="0" y="14786"/>
                  </a:cubicBezTo>
                  <a:cubicBezTo>
                    <a:pt x="0" y="15482"/>
                    <a:pt x="41" y="16165"/>
                    <a:pt x="120" y="16851"/>
                  </a:cubicBezTo>
                  <a:lnTo>
                    <a:pt x="4228" y="21600"/>
                  </a:lnTo>
                  <a:lnTo>
                    <a:pt x="13196" y="21600"/>
                  </a:lnTo>
                  <a:cubicBezTo>
                    <a:pt x="11907" y="19739"/>
                    <a:pt x="11129" y="17395"/>
                    <a:pt x="11129" y="14830"/>
                  </a:cubicBezTo>
                  <a:cubicBezTo>
                    <a:pt x="11129" y="10452"/>
                    <a:pt x="13384" y="6678"/>
                    <a:pt x="16620" y="4986"/>
                  </a:cubicBezTo>
                  <a:cubicBezTo>
                    <a:pt x="18191" y="4164"/>
                    <a:pt x="19627" y="4100"/>
                    <a:pt x="21600" y="4100"/>
                  </a:cubicBezTo>
                  <a:cubicBezTo>
                    <a:pt x="19304" y="1569"/>
                    <a:pt x="16203" y="0"/>
                    <a:pt x="1277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2131;p34"/>
            <p:cNvSpPr/>
            <p:nvPr/>
          </p:nvSpPr>
          <p:spPr>
            <a:xfrm>
              <a:off x="172600" y="150449"/>
              <a:ext cx="121251" cy="144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46" y="0"/>
                  </a:moveTo>
                  <a:lnTo>
                    <a:pt x="0" y="6968"/>
                  </a:lnTo>
                  <a:lnTo>
                    <a:pt x="0" y="21600"/>
                  </a:lnTo>
                  <a:lnTo>
                    <a:pt x="13254" y="21600"/>
                  </a:lnTo>
                  <a:cubicBezTo>
                    <a:pt x="18180" y="19741"/>
                    <a:pt x="21600" y="15601"/>
                    <a:pt x="21600" y="10798"/>
                  </a:cubicBezTo>
                  <a:cubicBezTo>
                    <a:pt x="21600" y="5995"/>
                    <a:pt x="18180" y="1856"/>
                    <a:pt x="1325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2132;p34"/>
            <p:cNvSpPr/>
            <p:nvPr/>
          </p:nvSpPr>
          <p:spPr>
            <a:xfrm>
              <a:off x="134749" y="143350"/>
              <a:ext cx="112251" cy="15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8" y="0"/>
                  </a:moveTo>
                  <a:cubicBezTo>
                    <a:pt x="6841" y="0"/>
                    <a:pt x="0" y="4826"/>
                    <a:pt x="0" y="10800"/>
                  </a:cubicBezTo>
                  <a:cubicBezTo>
                    <a:pt x="0" y="16760"/>
                    <a:pt x="6841" y="21600"/>
                    <a:pt x="15308" y="21600"/>
                  </a:cubicBezTo>
                  <a:cubicBezTo>
                    <a:pt x="17554" y="21600"/>
                    <a:pt x="19685" y="21244"/>
                    <a:pt x="21600" y="20639"/>
                  </a:cubicBezTo>
                  <a:cubicBezTo>
                    <a:pt x="16299" y="18946"/>
                    <a:pt x="12604" y="15175"/>
                    <a:pt x="12604" y="10800"/>
                  </a:cubicBezTo>
                  <a:cubicBezTo>
                    <a:pt x="12604" y="6425"/>
                    <a:pt x="16299" y="2654"/>
                    <a:pt x="21600" y="964"/>
                  </a:cubicBezTo>
                  <a:cubicBezTo>
                    <a:pt x="19685" y="343"/>
                    <a:pt x="17554" y="0"/>
                    <a:pt x="153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2133;p34"/>
            <p:cNvSpPr/>
            <p:nvPr/>
          </p:nvSpPr>
          <p:spPr>
            <a:xfrm>
              <a:off x="222074" y="201300"/>
              <a:ext cx="101051" cy="1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56" y="0"/>
                  </a:moveTo>
                  <a:cubicBezTo>
                    <a:pt x="16149" y="1217"/>
                    <a:pt x="11436" y="3589"/>
                    <a:pt x="7503" y="7064"/>
                  </a:cubicBezTo>
                  <a:lnTo>
                    <a:pt x="0" y="13757"/>
                  </a:lnTo>
                  <a:lnTo>
                    <a:pt x="8823" y="21600"/>
                  </a:lnTo>
                  <a:lnTo>
                    <a:pt x="10650" y="21600"/>
                  </a:lnTo>
                  <a:cubicBezTo>
                    <a:pt x="12120" y="20778"/>
                    <a:pt x="13509" y="19817"/>
                    <a:pt x="14781" y="18691"/>
                  </a:cubicBezTo>
                  <a:cubicBezTo>
                    <a:pt x="19179" y="14779"/>
                    <a:pt x="21600" y="9583"/>
                    <a:pt x="21600" y="4045"/>
                  </a:cubicBezTo>
                  <a:cubicBezTo>
                    <a:pt x="21600" y="2671"/>
                    <a:pt x="21450" y="1302"/>
                    <a:pt x="211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2134;p34"/>
            <p:cNvSpPr/>
            <p:nvPr/>
          </p:nvSpPr>
          <p:spPr>
            <a:xfrm>
              <a:off x="106525" y="229725"/>
              <a:ext cx="165276" cy="10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0" y="0"/>
                  </a:moveTo>
                  <a:cubicBezTo>
                    <a:pt x="3375" y="0"/>
                    <a:pt x="1630" y="568"/>
                    <a:pt x="0" y="1709"/>
                  </a:cubicBezTo>
                  <a:cubicBezTo>
                    <a:pt x="405" y="6464"/>
                    <a:pt x="1719" y="10901"/>
                    <a:pt x="3810" y="14446"/>
                  </a:cubicBezTo>
                  <a:cubicBezTo>
                    <a:pt x="6335" y="18739"/>
                    <a:pt x="9740" y="21260"/>
                    <a:pt x="13383" y="21552"/>
                  </a:cubicBezTo>
                  <a:cubicBezTo>
                    <a:pt x="13608" y="21579"/>
                    <a:pt x="13863" y="21600"/>
                    <a:pt x="14085" y="21600"/>
                  </a:cubicBezTo>
                  <a:cubicBezTo>
                    <a:pt x="16791" y="21600"/>
                    <a:pt x="19359" y="20390"/>
                    <a:pt x="21600" y="18108"/>
                  </a:cubicBezTo>
                  <a:lnTo>
                    <a:pt x="14265" y="6146"/>
                  </a:lnTo>
                  <a:cubicBezTo>
                    <a:pt x="11743" y="2049"/>
                    <a:pt x="8430" y="0"/>
                    <a:pt x="51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2135;p34"/>
            <p:cNvSpPr/>
            <p:nvPr/>
          </p:nvSpPr>
          <p:spPr>
            <a:xfrm>
              <a:off x="32740" y="69675"/>
              <a:ext cx="395861" cy="318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5498" y="0"/>
                  </a:moveTo>
                  <a:cubicBezTo>
                    <a:pt x="15428" y="0"/>
                    <a:pt x="15356" y="27"/>
                    <a:pt x="15294" y="83"/>
                  </a:cubicBezTo>
                  <a:cubicBezTo>
                    <a:pt x="15144" y="222"/>
                    <a:pt x="15107" y="487"/>
                    <a:pt x="15219" y="672"/>
                  </a:cubicBezTo>
                  <a:lnTo>
                    <a:pt x="15555" y="1247"/>
                  </a:lnTo>
                  <a:lnTo>
                    <a:pt x="15419" y="1417"/>
                  </a:lnTo>
                  <a:cubicBezTo>
                    <a:pt x="15281" y="1580"/>
                    <a:pt x="15281" y="1851"/>
                    <a:pt x="15419" y="2014"/>
                  </a:cubicBezTo>
                  <a:cubicBezTo>
                    <a:pt x="15484" y="2100"/>
                    <a:pt x="15571" y="2143"/>
                    <a:pt x="15659" y="2143"/>
                  </a:cubicBezTo>
                  <a:cubicBezTo>
                    <a:pt x="15747" y="2143"/>
                    <a:pt x="15835" y="2100"/>
                    <a:pt x="15904" y="2014"/>
                  </a:cubicBezTo>
                  <a:lnTo>
                    <a:pt x="16140" y="1712"/>
                  </a:lnTo>
                  <a:lnTo>
                    <a:pt x="17111" y="1712"/>
                  </a:lnTo>
                  <a:cubicBezTo>
                    <a:pt x="19183" y="1712"/>
                    <a:pt x="20869" y="3821"/>
                    <a:pt x="20869" y="6405"/>
                  </a:cubicBezTo>
                  <a:lnTo>
                    <a:pt x="20869" y="16062"/>
                  </a:lnTo>
                  <a:cubicBezTo>
                    <a:pt x="20869" y="18644"/>
                    <a:pt x="19183" y="20747"/>
                    <a:pt x="17111" y="20747"/>
                  </a:cubicBezTo>
                  <a:lnTo>
                    <a:pt x="2661" y="20747"/>
                  </a:lnTo>
                  <a:cubicBezTo>
                    <a:pt x="1895" y="20747"/>
                    <a:pt x="1161" y="20467"/>
                    <a:pt x="539" y="19924"/>
                  </a:cubicBezTo>
                  <a:cubicBezTo>
                    <a:pt x="481" y="19875"/>
                    <a:pt x="415" y="19852"/>
                    <a:pt x="349" y="19852"/>
                  </a:cubicBezTo>
                  <a:cubicBezTo>
                    <a:pt x="237" y="19852"/>
                    <a:pt x="127" y="19919"/>
                    <a:pt x="60" y="20041"/>
                  </a:cubicBezTo>
                  <a:cubicBezTo>
                    <a:pt x="-46" y="20234"/>
                    <a:pt x="-9" y="20497"/>
                    <a:pt x="147" y="20630"/>
                  </a:cubicBezTo>
                  <a:cubicBezTo>
                    <a:pt x="893" y="21266"/>
                    <a:pt x="1759" y="21600"/>
                    <a:pt x="2661" y="21600"/>
                  </a:cubicBezTo>
                  <a:lnTo>
                    <a:pt x="17111" y="21600"/>
                  </a:lnTo>
                  <a:cubicBezTo>
                    <a:pt x="19563" y="21600"/>
                    <a:pt x="21554" y="19118"/>
                    <a:pt x="21554" y="16062"/>
                  </a:cubicBezTo>
                  <a:lnTo>
                    <a:pt x="21554" y="6405"/>
                  </a:lnTo>
                  <a:cubicBezTo>
                    <a:pt x="21554" y="3349"/>
                    <a:pt x="19563" y="867"/>
                    <a:pt x="17111" y="867"/>
                  </a:cubicBezTo>
                  <a:lnTo>
                    <a:pt x="16177" y="867"/>
                  </a:lnTo>
                  <a:lnTo>
                    <a:pt x="15773" y="176"/>
                  </a:lnTo>
                  <a:cubicBezTo>
                    <a:pt x="15706" y="59"/>
                    <a:pt x="15604" y="0"/>
                    <a:pt x="15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2136;p34"/>
            <p:cNvSpPr/>
            <p:nvPr/>
          </p:nvSpPr>
          <p:spPr>
            <a:xfrm>
              <a:off x="24" y="-1"/>
              <a:ext cx="308858" cy="35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7550" y="761"/>
                  </a:moveTo>
                  <a:cubicBezTo>
                    <a:pt x="17585" y="761"/>
                    <a:pt x="17618" y="777"/>
                    <a:pt x="17639" y="804"/>
                  </a:cubicBezTo>
                  <a:cubicBezTo>
                    <a:pt x="17789" y="1024"/>
                    <a:pt x="17909" y="1260"/>
                    <a:pt x="17981" y="1508"/>
                  </a:cubicBezTo>
                  <a:cubicBezTo>
                    <a:pt x="18021" y="1639"/>
                    <a:pt x="18141" y="1744"/>
                    <a:pt x="18291" y="1777"/>
                  </a:cubicBezTo>
                  <a:cubicBezTo>
                    <a:pt x="18579" y="1840"/>
                    <a:pt x="18849" y="1943"/>
                    <a:pt x="19105" y="2074"/>
                  </a:cubicBezTo>
                  <a:cubicBezTo>
                    <a:pt x="19168" y="2109"/>
                    <a:pt x="19177" y="2192"/>
                    <a:pt x="19105" y="2227"/>
                  </a:cubicBezTo>
                  <a:cubicBezTo>
                    <a:pt x="18849" y="2365"/>
                    <a:pt x="18579" y="2461"/>
                    <a:pt x="18291" y="2523"/>
                  </a:cubicBezTo>
                  <a:cubicBezTo>
                    <a:pt x="18141" y="2558"/>
                    <a:pt x="18021" y="2662"/>
                    <a:pt x="17981" y="2800"/>
                  </a:cubicBezTo>
                  <a:cubicBezTo>
                    <a:pt x="17909" y="3041"/>
                    <a:pt x="17789" y="3283"/>
                    <a:pt x="17639" y="3498"/>
                  </a:cubicBezTo>
                  <a:cubicBezTo>
                    <a:pt x="17618" y="3528"/>
                    <a:pt x="17587" y="3542"/>
                    <a:pt x="17553" y="3542"/>
                  </a:cubicBezTo>
                  <a:cubicBezTo>
                    <a:pt x="17519" y="3542"/>
                    <a:pt x="17484" y="3526"/>
                    <a:pt x="17463" y="3498"/>
                  </a:cubicBezTo>
                  <a:cubicBezTo>
                    <a:pt x="17311" y="3283"/>
                    <a:pt x="17192" y="3041"/>
                    <a:pt x="17119" y="2800"/>
                  </a:cubicBezTo>
                  <a:cubicBezTo>
                    <a:pt x="17081" y="2662"/>
                    <a:pt x="16961" y="2558"/>
                    <a:pt x="16802" y="2523"/>
                  </a:cubicBezTo>
                  <a:cubicBezTo>
                    <a:pt x="16523" y="2461"/>
                    <a:pt x="16244" y="2357"/>
                    <a:pt x="15996" y="2227"/>
                  </a:cubicBezTo>
                  <a:cubicBezTo>
                    <a:pt x="15925" y="2192"/>
                    <a:pt x="15925" y="2109"/>
                    <a:pt x="15996" y="2074"/>
                  </a:cubicBezTo>
                  <a:cubicBezTo>
                    <a:pt x="16251" y="1943"/>
                    <a:pt x="16523" y="1840"/>
                    <a:pt x="16802" y="1777"/>
                  </a:cubicBezTo>
                  <a:cubicBezTo>
                    <a:pt x="16961" y="1744"/>
                    <a:pt x="17081" y="1639"/>
                    <a:pt x="17119" y="1508"/>
                  </a:cubicBezTo>
                  <a:cubicBezTo>
                    <a:pt x="17192" y="1260"/>
                    <a:pt x="17311" y="1024"/>
                    <a:pt x="17463" y="804"/>
                  </a:cubicBezTo>
                  <a:cubicBezTo>
                    <a:pt x="17482" y="777"/>
                    <a:pt x="17517" y="761"/>
                    <a:pt x="17550" y="761"/>
                  </a:cubicBezTo>
                  <a:close/>
                  <a:moveTo>
                    <a:pt x="16099" y="3117"/>
                  </a:moveTo>
                  <a:cubicBezTo>
                    <a:pt x="16180" y="3146"/>
                    <a:pt x="16260" y="3173"/>
                    <a:pt x="16347" y="3200"/>
                  </a:cubicBezTo>
                  <a:cubicBezTo>
                    <a:pt x="16434" y="3436"/>
                    <a:pt x="16554" y="3664"/>
                    <a:pt x="16706" y="3877"/>
                  </a:cubicBezTo>
                  <a:lnTo>
                    <a:pt x="13191" y="3877"/>
                  </a:lnTo>
                  <a:cubicBezTo>
                    <a:pt x="12951" y="3877"/>
                    <a:pt x="12752" y="3712"/>
                    <a:pt x="12752" y="3498"/>
                  </a:cubicBezTo>
                  <a:cubicBezTo>
                    <a:pt x="12752" y="3291"/>
                    <a:pt x="12951" y="3117"/>
                    <a:pt x="13191" y="3117"/>
                  </a:cubicBezTo>
                  <a:close/>
                  <a:moveTo>
                    <a:pt x="5794" y="3463"/>
                  </a:moveTo>
                  <a:cubicBezTo>
                    <a:pt x="6519" y="3463"/>
                    <a:pt x="7108" y="3974"/>
                    <a:pt x="7108" y="4602"/>
                  </a:cubicBezTo>
                  <a:lnTo>
                    <a:pt x="7108" y="4983"/>
                  </a:lnTo>
                  <a:lnTo>
                    <a:pt x="5691" y="4983"/>
                  </a:lnTo>
                  <a:cubicBezTo>
                    <a:pt x="5284" y="4983"/>
                    <a:pt x="4877" y="5018"/>
                    <a:pt x="4479" y="5093"/>
                  </a:cubicBezTo>
                  <a:lnTo>
                    <a:pt x="4479" y="4602"/>
                  </a:lnTo>
                  <a:cubicBezTo>
                    <a:pt x="4479" y="3974"/>
                    <a:pt x="5068" y="3463"/>
                    <a:pt x="5794" y="3463"/>
                  </a:cubicBezTo>
                  <a:close/>
                  <a:moveTo>
                    <a:pt x="17548" y="0"/>
                  </a:moveTo>
                  <a:cubicBezTo>
                    <a:pt x="17226" y="0"/>
                    <a:pt x="16905" y="137"/>
                    <a:pt x="16713" y="409"/>
                  </a:cubicBezTo>
                  <a:cubicBezTo>
                    <a:pt x="16561" y="632"/>
                    <a:pt x="16434" y="858"/>
                    <a:pt x="16347" y="1107"/>
                  </a:cubicBezTo>
                  <a:cubicBezTo>
                    <a:pt x="16188" y="1148"/>
                    <a:pt x="16044" y="1204"/>
                    <a:pt x="15901" y="1260"/>
                  </a:cubicBezTo>
                  <a:lnTo>
                    <a:pt x="12448" y="1260"/>
                  </a:lnTo>
                  <a:cubicBezTo>
                    <a:pt x="11198" y="1260"/>
                    <a:pt x="10002" y="1784"/>
                    <a:pt x="9268" y="2668"/>
                  </a:cubicBezTo>
                  <a:lnTo>
                    <a:pt x="7945" y="4244"/>
                  </a:lnTo>
                  <a:cubicBezTo>
                    <a:pt x="7746" y="3366"/>
                    <a:pt x="6862" y="2703"/>
                    <a:pt x="5794" y="2703"/>
                  </a:cubicBezTo>
                  <a:cubicBezTo>
                    <a:pt x="4591" y="2703"/>
                    <a:pt x="3602" y="3552"/>
                    <a:pt x="3602" y="4602"/>
                  </a:cubicBezTo>
                  <a:lnTo>
                    <a:pt x="3602" y="5321"/>
                  </a:lnTo>
                  <a:cubicBezTo>
                    <a:pt x="1433" y="6060"/>
                    <a:pt x="0" y="7870"/>
                    <a:pt x="0" y="9915"/>
                  </a:cubicBezTo>
                  <a:lnTo>
                    <a:pt x="0" y="18515"/>
                  </a:lnTo>
                  <a:cubicBezTo>
                    <a:pt x="0" y="19578"/>
                    <a:pt x="382" y="20594"/>
                    <a:pt x="1116" y="21443"/>
                  </a:cubicBezTo>
                  <a:cubicBezTo>
                    <a:pt x="1201" y="21546"/>
                    <a:pt x="1332" y="21600"/>
                    <a:pt x="1466" y="21600"/>
                  </a:cubicBezTo>
                  <a:cubicBezTo>
                    <a:pt x="1557" y="21600"/>
                    <a:pt x="1649" y="21576"/>
                    <a:pt x="1730" y="21526"/>
                  </a:cubicBezTo>
                  <a:cubicBezTo>
                    <a:pt x="1920" y="21401"/>
                    <a:pt x="1960" y="21159"/>
                    <a:pt x="1817" y="20994"/>
                  </a:cubicBezTo>
                  <a:cubicBezTo>
                    <a:pt x="1203" y="20275"/>
                    <a:pt x="875" y="19412"/>
                    <a:pt x="875" y="18515"/>
                  </a:cubicBezTo>
                  <a:lnTo>
                    <a:pt x="875" y="9915"/>
                  </a:lnTo>
                  <a:cubicBezTo>
                    <a:pt x="875" y="7594"/>
                    <a:pt x="3044" y="5735"/>
                    <a:pt x="5691" y="5735"/>
                  </a:cubicBezTo>
                  <a:lnTo>
                    <a:pt x="7364" y="5735"/>
                  </a:lnTo>
                  <a:lnTo>
                    <a:pt x="7675" y="6004"/>
                  </a:lnTo>
                  <a:cubicBezTo>
                    <a:pt x="7758" y="6081"/>
                    <a:pt x="7870" y="6119"/>
                    <a:pt x="7982" y="6119"/>
                  </a:cubicBezTo>
                  <a:cubicBezTo>
                    <a:pt x="8093" y="6119"/>
                    <a:pt x="8205" y="6081"/>
                    <a:pt x="8289" y="6004"/>
                  </a:cubicBezTo>
                  <a:cubicBezTo>
                    <a:pt x="8465" y="5859"/>
                    <a:pt x="8465" y="5618"/>
                    <a:pt x="8289" y="5473"/>
                  </a:cubicBezTo>
                  <a:lnTo>
                    <a:pt x="8121" y="5321"/>
                  </a:lnTo>
                  <a:lnTo>
                    <a:pt x="9971" y="3111"/>
                  </a:lnTo>
                  <a:cubicBezTo>
                    <a:pt x="10545" y="2427"/>
                    <a:pt x="11477" y="2019"/>
                    <a:pt x="12448" y="2019"/>
                  </a:cubicBezTo>
                  <a:lnTo>
                    <a:pt x="15079" y="2019"/>
                  </a:lnTo>
                  <a:cubicBezTo>
                    <a:pt x="15064" y="2130"/>
                    <a:pt x="15064" y="2247"/>
                    <a:pt x="15095" y="2365"/>
                  </a:cubicBezTo>
                  <a:lnTo>
                    <a:pt x="13191" y="2365"/>
                  </a:lnTo>
                  <a:cubicBezTo>
                    <a:pt x="12466" y="2365"/>
                    <a:pt x="11884" y="2869"/>
                    <a:pt x="11884" y="3498"/>
                  </a:cubicBezTo>
                  <a:cubicBezTo>
                    <a:pt x="11884" y="4126"/>
                    <a:pt x="12466" y="4637"/>
                    <a:pt x="13191" y="4637"/>
                  </a:cubicBezTo>
                  <a:lnTo>
                    <a:pt x="16697" y="4637"/>
                  </a:lnTo>
                  <a:cubicBezTo>
                    <a:pt x="17056" y="4637"/>
                    <a:pt x="17383" y="4513"/>
                    <a:pt x="17630" y="4299"/>
                  </a:cubicBezTo>
                  <a:cubicBezTo>
                    <a:pt x="17940" y="4277"/>
                    <a:pt x="18219" y="4132"/>
                    <a:pt x="18387" y="3898"/>
                  </a:cubicBezTo>
                  <a:cubicBezTo>
                    <a:pt x="18538" y="3678"/>
                    <a:pt x="18666" y="3442"/>
                    <a:pt x="18755" y="3200"/>
                  </a:cubicBezTo>
                  <a:cubicBezTo>
                    <a:pt x="19041" y="3117"/>
                    <a:pt x="19304" y="3007"/>
                    <a:pt x="19558" y="2875"/>
                  </a:cubicBezTo>
                  <a:cubicBezTo>
                    <a:pt x="19679" y="2813"/>
                    <a:pt x="19775" y="2738"/>
                    <a:pt x="19846" y="2649"/>
                  </a:cubicBezTo>
                  <a:cubicBezTo>
                    <a:pt x="20038" y="2786"/>
                    <a:pt x="20205" y="2939"/>
                    <a:pt x="20348" y="3111"/>
                  </a:cubicBezTo>
                  <a:lnTo>
                    <a:pt x="20747" y="3587"/>
                  </a:lnTo>
                  <a:cubicBezTo>
                    <a:pt x="20833" y="3688"/>
                    <a:pt x="20967" y="3743"/>
                    <a:pt x="21103" y="3743"/>
                  </a:cubicBezTo>
                  <a:cubicBezTo>
                    <a:pt x="21192" y="3743"/>
                    <a:pt x="21281" y="3720"/>
                    <a:pt x="21361" y="3670"/>
                  </a:cubicBezTo>
                  <a:cubicBezTo>
                    <a:pt x="21551" y="3546"/>
                    <a:pt x="21600" y="3310"/>
                    <a:pt x="21455" y="3138"/>
                  </a:cubicBezTo>
                  <a:lnTo>
                    <a:pt x="21058" y="2668"/>
                  </a:lnTo>
                  <a:cubicBezTo>
                    <a:pt x="20747" y="2303"/>
                    <a:pt x="20364" y="1999"/>
                    <a:pt x="19918" y="1763"/>
                  </a:cubicBezTo>
                  <a:cubicBezTo>
                    <a:pt x="19837" y="1626"/>
                    <a:pt x="19719" y="1515"/>
                    <a:pt x="19558" y="1432"/>
                  </a:cubicBezTo>
                  <a:cubicBezTo>
                    <a:pt x="19304" y="1293"/>
                    <a:pt x="19041" y="1183"/>
                    <a:pt x="18755" y="1107"/>
                  </a:cubicBezTo>
                  <a:cubicBezTo>
                    <a:pt x="18666" y="858"/>
                    <a:pt x="18538" y="632"/>
                    <a:pt x="18387" y="409"/>
                  </a:cubicBezTo>
                  <a:cubicBezTo>
                    <a:pt x="18191" y="137"/>
                    <a:pt x="17869" y="0"/>
                    <a:pt x="17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2137;p34"/>
            <p:cNvSpPr/>
            <p:nvPr/>
          </p:nvSpPr>
          <p:spPr>
            <a:xfrm>
              <a:off x="74074" y="82449"/>
              <a:ext cx="280477" cy="28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959"/>
                  </a:moveTo>
                  <a:cubicBezTo>
                    <a:pt x="16221" y="959"/>
                    <a:pt x="20632" y="5380"/>
                    <a:pt x="20632" y="10796"/>
                  </a:cubicBezTo>
                  <a:cubicBezTo>
                    <a:pt x="20632" y="16220"/>
                    <a:pt x="16221" y="20631"/>
                    <a:pt x="10799" y="20631"/>
                  </a:cubicBezTo>
                  <a:cubicBezTo>
                    <a:pt x="5377" y="20631"/>
                    <a:pt x="968" y="16220"/>
                    <a:pt x="968" y="10796"/>
                  </a:cubicBezTo>
                  <a:cubicBezTo>
                    <a:pt x="968" y="5380"/>
                    <a:pt x="5377" y="959"/>
                    <a:pt x="10799" y="959"/>
                  </a:cubicBezTo>
                  <a:close/>
                  <a:moveTo>
                    <a:pt x="10799" y="0"/>
                  </a:moveTo>
                  <a:cubicBezTo>
                    <a:pt x="4850" y="0"/>
                    <a:pt x="0" y="4842"/>
                    <a:pt x="0" y="10796"/>
                  </a:cubicBezTo>
                  <a:cubicBezTo>
                    <a:pt x="0" y="16756"/>
                    <a:pt x="4850" y="21600"/>
                    <a:pt x="10799" y="21600"/>
                  </a:cubicBezTo>
                  <a:cubicBezTo>
                    <a:pt x="16758" y="21600"/>
                    <a:pt x="21600" y="16756"/>
                    <a:pt x="21600" y="10796"/>
                  </a:cubicBezTo>
                  <a:cubicBezTo>
                    <a:pt x="21600" y="4842"/>
                    <a:pt x="16758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2138;p34"/>
            <p:cNvSpPr/>
            <p:nvPr/>
          </p:nvSpPr>
          <p:spPr>
            <a:xfrm>
              <a:off x="99220" y="107475"/>
              <a:ext cx="230263" cy="23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3" h="21600" fill="norm" stroke="1" extrusionOk="0">
                  <a:moveTo>
                    <a:pt x="9498" y="1179"/>
                  </a:moveTo>
                  <a:cubicBezTo>
                    <a:pt x="13366" y="1179"/>
                    <a:pt x="16742" y="4181"/>
                    <a:pt x="17695" y="8392"/>
                  </a:cubicBezTo>
                  <a:cubicBezTo>
                    <a:pt x="17251" y="8554"/>
                    <a:pt x="16808" y="8746"/>
                    <a:pt x="16385" y="8962"/>
                  </a:cubicBezTo>
                  <a:cubicBezTo>
                    <a:pt x="15638" y="5381"/>
                    <a:pt x="12791" y="2776"/>
                    <a:pt x="9498" y="2776"/>
                  </a:cubicBezTo>
                  <a:cubicBezTo>
                    <a:pt x="5547" y="2776"/>
                    <a:pt x="2330" y="6465"/>
                    <a:pt x="2415" y="11009"/>
                  </a:cubicBezTo>
                  <a:cubicBezTo>
                    <a:pt x="1953" y="11095"/>
                    <a:pt x="1501" y="11222"/>
                    <a:pt x="1057" y="11396"/>
                  </a:cubicBezTo>
                  <a:cubicBezTo>
                    <a:pt x="754" y="5831"/>
                    <a:pt x="4651" y="1179"/>
                    <a:pt x="9498" y="1179"/>
                  </a:cubicBezTo>
                  <a:close/>
                  <a:moveTo>
                    <a:pt x="9498" y="3956"/>
                  </a:moveTo>
                  <a:cubicBezTo>
                    <a:pt x="12395" y="3956"/>
                    <a:pt x="14885" y="6314"/>
                    <a:pt x="15432" y="9508"/>
                  </a:cubicBezTo>
                  <a:cubicBezTo>
                    <a:pt x="14423" y="10151"/>
                    <a:pt x="13498" y="10945"/>
                    <a:pt x="12677" y="11876"/>
                  </a:cubicBezTo>
                  <a:lnTo>
                    <a:pt x="10488" y="14352"/>
                  </a:lnTo>
                  <a:lnTo>
                    <a:pt x="9981" y="13764"/>
                  </a:lnTo>
                  <a:cubicBezTo>
                    <a:pt x="8301" y="11855"/>
                    <a:pt x="6081" y="10870"/>
                    <a:pt x="3834" y="10870"/>
                  </a:cubicBezTo>
                  <a:cubicBezTo>
                    <a:pt x="3706" y="10870"/>
                    <a:pt x="3580" y="10873"/>
                    <a:pt x="3452" y="10880"/>
                  </a:cubicBezTo>
                  <a:cubicBezTo>
                    <a:pt x="3415" y="7011"/>
                    <a:pt x="6197" y="3956"/>
                    <a:pt x="9498" y="3956"/>
                  </a:cubicBezTo>
                  <a:close/>
                  <a:moveTo>
                    <a:pt x="17893" y="9562"/>
                  </a:moveTo>
                  <a:cubicBezTo>
                    <a:pt x="18308" y="13142"/>
                    <a:pt x="16940" y="16636"/>
                    <a:pt x="14309" y="18704"/>
                  </a:cubicBezTo>
                  <a:lnTo>
                    <a:pt x="11225" y="15189"/>
                  </a:lnTo>
                  <a:lnTo>
                    <a:pt x="13403" y="12702"/>
                  </a:lnTo>
                  <a:cubicBezTo>
                    <a:pt x="14668" y="11267"/>
                    <a:pt x="16205" y="10193"/>
                    <a:pt x="17893" y="9562"/>
                  </a:cubicBezTo>
                  <a:close/>
                  <a:moveTo>
                    <a:pt x="3844" y="12040"/>
                  </a:moveTo>
                  <a:cubicBezTo>
                    <a:pt x="5827" y="12040"/>
                    <a:pt x="7773" y="12927"/>
                    <a:pt x="9244" y="14599"/>
                  </a:cubicBezTo>
                  <a:lnTo>
                    <a:pt x="13403" y="19337"/>
                  </a:lnTo>
                  <a:cubicBezTo>
                    <a:pt x="12155" y="20081"/>
                    <a:pt x="10835" y="20425"/>
                    <a:pt x="9537" y="20425"/>
                  </a:cubicBezTo>
                  <a:cubicBezTo>
                    <a:pt x="5646" y="20425"/>
                    <a:pt x="1973" y="17328"/>
                    <a:pt x="1189" y="12584"/>
                  </a:cubicBezTo>
                  <a:cubicBezTo>
                    <a:pt x="2056" y="12219"/>
                    <a:pt x="2953" y="12040"/>
                    <a:pt x="3844" y="12040"/>
                  </a:cubicBezTo>
                  <a:close/>
                  <a:moveTo>
                    <a:pt x="9498" y="0"/>
                  </a:moveTo>
                  <a:cubicBezTo>
                    <a:pt x="3754" y="0"/>
                    <a:pt x="-707" y="5778"/>
                    <a:pt x="94" y="12296"/>
                  </a:cubicBezTo>
                  <a:cubicBezTo>
                    <a:pt x="764" y="17794"/>
                    <a:pt x="4942" y="21600"/>
                    <a:pt x="9527" y="21600"/>
                  </a:cubicBezTo>
                  <a:cubicBezTo>
                    <a:pt x="13327" y="21600"/>
                    <a:pt x="16752" y="18983"/>
                    <a:pt x="18233" y="15049"/>
                  </a:cubicBezTo>
                  <a:cubicBezTo>
                    <a:pt x="20893" y="7986"/>
                    <a:pt x="16346" y="0"/>
                    <a:pt x="9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2139;p34"/>
            <p:cNvSpPr/>
            <p:nvPr/>
          </p:nvSpPr>
          <p:spPr>
            <a:xfrm>
              <a:off x="164062" y="18862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3742" y="21600"/>
                    <a:pt x="16318" y="20932"/>
                    <a:pt x="18293" y="19858"/>
                  </a:cubicBezTo>
                  <a:cubicBezTo>
                    <a:pt x="20226" y="18760"/>
                    <a:pt x="21600" y="17232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2140;p34"/>
            <p:cNvSpPr/>
            <p:nvPr/>
          </p:nvSpPr>
          <p:spPr>
            <a:xfrm>
              <a:off x="251837" y="18862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3742" y="21600"/>
                    <a:pt x="16490" y="20932"/>
                    <a:pt x="18465" y="19858"/>
                  </a:cubicBezTo>
                  <a:cubicBezTo>
                    <a:pt x="20441" y="18760"/>
                    <a:pt x="21600" y="17232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2141;p34"/>
            <p:cNvSpPr/>
            <p:nvPr/>
          </p:nvSpPr>
          <p:spPr>
            <a:xfrm>
              <a:off x="194219" y="198375"/>
              <a:ext cx="40126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88" y="0"/>
                  </a:moveTo>
                  <a:cubicBezTo>
                    <a:pt x="2522" y="0"/>
                    <a:pt x="1743" y="574"/>
                    <a:pt x="1120" y="1778"/>
                  </a:cubicBezTo>
                  <a:cubicBezTo>
                    <a:pt x="-256" y="4418"/>
                    <a:pt x="-373" y="8864"/>
                    <a:pt x="821" y="11876"/>
                  </a:cubicBezTo>
                  <a:cubicBezTo>
                    <a:pt x="3249" y="18043"/>
                    <a:pt x="6753" y="21600"/>
                    <a:pt x="10427" y="21600"/>
                  </a:cubicBezTo>
                  <a:cubicBezTo>
                    <a:pt x="13815" y="21600"/>
                    <a:pt x="17021" y="18559"/>
                    <a:pt x="19449" y="13339"/>
                  </a:cubicBezTo>
                  <a:cubicBezTo>
                    <a:pt x="19630" y="12937"/>
                    <a:pt x="19812" y="12421"/>
                    <a:pt x="20046" y="11876"/>
                  </a:cubicBezTo>
                  <a:cubicBezTo>
                    <a:pt x="21227" y="8864"/>
                    <a:pt x="21058" y="4418"/>
                    <a:pt x="19695" y="1778"/>
                  </a:cubicBezTo>
                  <a:cubicBezTo>
                    <a:pt x="19085" y="574"/>
                    <a:pt x="18332" y="0"/>
                    <a:pt x="17566" y="0"/>
                  </a:cubicBezTo>
                  <a:cubicBezTo>
                    <a:pt x="16658" y="0"/>
                    <a:pt x="15762" y="803"/>
                    <a:pt x="15126" y="2438"/>
                  </a:cubicBezTo>
                  <a:cubicBezTo>
                    <a:pt x="13932" y="5450"/>
                    <a:pt x="12218" y="7171"/>
                    <a:pt x="10427" y="7171"/>
                  </a:cubicBezTo>
                  <a:cubicBezTo>
                    <a:pt x="8597" y="7171"/>
                    <a:pt x="6935" y="5450"/>
                    <a:pt x="5741" y="2438"/>
                  </a:cubicBezTo>
                  <a:cubicBezTo>
                    <a:pt x="5105" y="803"/>
                    <a:pt x="4196" y="0"/>
                    <a:pt x="32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6" name="Google Shape;2142;p34"/>
          <p:cNvGrpSpPr/>
          <p:nvPr/>
        </p:nvGrpSpPr>
        <p:grpSpPr>
          <a:xfrm>
            <a:off x="6314516" y="3396830"/>
            <a:ext cx="428601" cy="428576"/>
            <a:chOff x="0" y="25"/>
            <a:chExt cx="428600" cy="428574"/>
          </a:xfrm>
        </p:grpSpPr>
        <p:sp>
          <p:nvSpPr>
            <p:cNvPr id="2601" name="Google Shape;2143;p34"/>
            <p:cNvSpPr/>
            <p:nvPr/>
          </p:nvSpPr>
          <p:spPr>
            <a:xfrm>
              <a:off x="282662" y="6300"/>
              <a:ext cx="139639" cy="27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5687" y="0"/>
                  </a:moveTo>
                  <a:cubicBezTo>
                    <a:pt x="4233" y="0"/>
                    <a:pt x="2778" y="291"/>
                    <a:pt x="1667" y="868"/>
                  </a:cubicBezTo>
                  <a:cubicBezTo>
                    <a:pt x="-556" y="2034"/>
                    <a:pt x="-556" y="3922"/>
                    <a:pt x="1667" y="5089"/>
                  </a:cubicBezTo>
                  <a:lnTo>
                    <a:pt x="9692" y="9300"/>
                  </a:lnTo>
                  <a:lnTo>
                    <a:pt x="9692" y="19621"/>
                  </a:lnTo>
                  <a:lnTo>
                    <a:pt x="15377" y="21600"/>
                  </a:lnTo>
                  <a:lnTo>
                    <a:pt x="21044" y="19621"/>
                  </a:lnTo>
                  <a:lnTo>
                    <a:pt x="21044" y="9300"/>
                  </a:lnTo>
                  <a:cubicBezTo>
                    <a:pt x="21044" y="7718"/>
                    <a:pt x="19857" y="6200"/>
                    <a:pt x="17721" y="5089"/>
                  </a:cubicBezTo>
                  <a:lnTo>
                    <a:pt x="9692" y="868"/>
                  </a:lnTo>
                  <a:cubicBezTo>
                    <a:pt x="8592" y="291"/>
                    <a:pt x="7141" y="0"/>
                    <a:pt x="568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2144;p34"/>
            <p:cNvSpPr/>
            <p:nvPr/>
          </p:nvSpPr>
          <p:spPr>
            <a:xfrm>
              <a:off x="183549" y="254424"/>
              <a:ext cx="238751" cy="167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82" y="0"/>
                  </a:moveTo>
                  <a:lnTo>
                    <a:pt x="0" y="3956"/>
                  </a:lnTo>
                  <a:lnTo>
                    <a:pt x="0" y="13276"/>
                  </a:lnTo>
                  <a:lnTo>
                    <a:pt x="2782" y="13276"/>
                  </a:lnTo>
                  <a:lnTo>
                    <a:pt x="7084" y="19394"/>
                  </a:lnTo>
                  <a:cubicBezTo>
                    <a:pt x="8086" y="20806"/>
                    <a:pt x="9429" y="21600"/>
                    <a:pt x="10836" y="21600"/>
                  </a:cubicBezTo>
                  <a:lnTo>
                    <a:pt x="14156" y="21600"/>
                  </a:lnTo>
                  <a:cubicBezTo>
                    <a:pt x="16409" y="21600"/>
                    <a:pt x="18479" y="19821"/>
                    <a:pt x="19521" y="16982"/>
                  </a:cubicBezTo>
                  <a:lnTo>
                    <a:pt x="20743" y="13688"/>
                  </a:lnTo>
                  <a:cubicBezTo>
                    <a:pt x="21310" y="12144"/>
                    <a:pt x="21600" y="10427"/>
                    <a:pt x="21600" y="869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2145;p34"/>
            <p:cNvSpPr/>
            <p:nvPr/>
          </p:nvSpPr>
          <p:spPr>
            <a:xfrm>
              <a:off x="6275" y="6300"/>
              <a:ext cx="208025" cy="41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9" y="0"/>
                  </a:moveTo>
                  <a:cubicBezTo>
                    <a:pt x="9610" y="0"/>
                    <a:pt x="8610" y="191"/>
                    <a:pt x="7845" y="570"/>
                  </a:cubicBezTo>
                  <a:lnTo>
                    <a:pt x="2315" y="3341"/>
                  </a:lnTo>
                  <a:cubicBezTo>
                    <a:pt x="844" y="4071"/>
                    <a:pt x="0" y="5067"/>
                    <a:pt x="0" y="6106"/>
                  </a:cubicBezTo>
                  <a:lnTo>
                    <a:pt x="0" y="16390"/>
                  </a:lnTo>
                  <a:cubicBezTo>
                    <a:pt x="0" y="17091"/>
                    <a:pt x="345" y="17784"/>
                    <a:pt x="997" y="18407"/>
                  </a:cubicBezTo>
                  <a:lnTo>
                    <a:pt x="2399" y="19736"/>
                  </a:lnTo>
                  <a:cubicBezTo>
                    <a:pt x="3598" y="20882"/>
                    <a:pt x="5970" y="21600"/>
                    <a:pt x="8558" y="21600"/>
                  </a:cubicBezTo>
                  <a:lnTo>
                    <a:pt x="12367" y="21600"/>
                  </a:lnTo>
                  <a:cubicBezTo>
                    <a:pt x="13981" y="21600"/>
                    <a:pt x="15523" y="21279"/>
                    <a:pt x="16663" y="20710"/>
                  </a:cubicBezTo>
                  <a:lnTo>
                    <a:pt x="21600" y="18241"/>
                  </a:lnTo>
                  <a:cubicBezTo>
                    <a:pt x="20414" y="17642"/>
                    <a:pt x="19736" y="16835"/>
                    <a:pt x="19736" y="15986"/>
                  </a:cubicBezTo>
                  <a:lnTo>
                    <a:pt x="19736" y="15126"/>
                  </a:lnTo>
                  <a:cubicBezTo>
                    <a:pt x="19736" y="14283"/>
                    <a:pt x="20414" y="13476"/>
                    <a:pt x="21600" y="12883"/>
                  </a:cubicBezTo>
                  <a:lnTo>
                    <a:pt x="7845" y="12883"/>
                  </a:lnTo>
                  <a:lnTo>
                    <a:pt x="7845" y="6106"/>
                  </a:lnTo>
                  <a:lnTo>
                    <a:pt x="13376" y="3341"/>
                  </a:lnTo>
                  <a:cubicBezTo>
                    <a:pt x="14905" y="2575"/>
                    <a:pt x="14905" y="1336"/>
                    <a:pt x="13376" y="570"/>
                  </a:cubicBezTo>
                  <a:cubicBezTo>
                    <a:pt x="12611" y="191"/>
                    <a:pt x="11611" y="0"/>
                    <a:pt x="1060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2146;p34"/>
            <p:cNvSpPr/>
            <p:nvPr/>
          </p:nvSpPr>
          <p:spPr>
            <a:xfrm>
              <a:off x="281624" y="292025"/>
              <a:ext cx="103076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3" y="0"/>
                  </a:moveTo>
                  <a:lnTo>
                    <a:pt x="0" y="10826"/>
                  </a:lnTo>
                  <a:lnTo>
                    <a:pt x="9697" y="21600"/>
                  </a:lnTo>
                  <a:lnTo>
                    <a:pt x="12238" y="21600"/>
                  </a:lnTo>
                  <a:cubicBezTo>
                    <a:pt x="14538" y="21600"/>
                    <a:pt x="16597" y="20218"/>
                    <a:pt x="17671" y="17948"/>
                  </a:cubicBezTo>
                  <a:lnTo>
                    <a:pt x="20500" y="11975"/>
                  </a:lnTo>
                  <a:cubicBezTo>
                    <a:pt x="21218" y="10430"/>
                    <a:pt x="21600" y="8720"/>
                    <a:pt x="21600" y="6988"/>
                  </a:cubicBezTo>
                  <a:lnTo>
                    <a:pt x="21600" y="5868"/>
                  </a:lnTo>
                  <a:cubicBezTo>
                    <a:pt x="21600" y="2642"/>
                    <a:pt x="19232" y="0"/>
                    <a:pt x="16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2147;p34"/>
            <p:cNvSpPr/>
            <p:nvPr/>
          </p:nvSpPr>
          <p:spPr>
            <a:xfrm>
              <a:off x="252000" y="292025"/>
              <a:ext cx="76025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46" y="0"/>
                  </a:moveTo>
                  <a:cubicBezTo>
                    <a:pt x="3182" y="0"/>
                    <a:pt x="0" y="2642"/>
                    <a:pt x="0" y="5868"/>
                  </a:cubicBezTo>
                  <a:lnTo>
                    <a:pt x="0" y="8056"/>
                  </a:lnTo>
                  <a:cubicBezTo>
                    <a:pt x="0" y="10348"/>
                    <a:pt x="1108" y="12588"/>
                    <a:pt x="3118" y="14215"/>
                  </a:cubicBezTo>
                  <a:lnTo>
                    <a:pt x="8644" y="18748"/>
                  </a:lnTo>
                  <a:cubicBezTo>
                    <a:pt x="10882" y="20591"/>
                    <a:pt x="13900" y="21600"/>
                    <a:pt x="17054" y="21600"/>
                  </a:cubicBezTo>
                  <a:lnTo>
                    <a:pt x="21564" y="21600"/>
                  </a:lnTo>
                  <a:cubicBezTo>
                    <a:pt x="16529" y="15014"/>
                    <a:pt x="16564" y="661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2148;p34"/>
            <p:cNvSpPr/>
            <p:nvPr/>
          </p:nvSpPr>
          <p:spPr>
            <a:xfrm>
              <a:off x="56800" y="292025"/>
              <a:ext cx="119901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60" y="0"/>
                  </a:moveTo>
                  <a:lnTo>
                    <a:pt x="0" y="11310"/>
                  </a:lnTo>
                  <a:lnTo>
                    <a:pt x="11138" y="21600"/>
                  </a:lnTo>
                  <a:cubicBezTo>
                    <a:pt x="13011" y="21495"/>
                    <a:pt x="14786" y="20480"/>
                    <a:pt x="16123" y="18748"/>
                  </a:cubicBezTo>
                  <a:lnTo>
                    <a:pt x="19623" y="14215"/>
                  </a:lnTo>
                  <a:cubicBezTo>
                    <a:pt x="20879" y="12588"/>
                    <a:pt x="21600" y="10348"/>
                    <a:pt x="21600" y="8056"/>
                  </a:cubicBezTo>
                  <a:lnTo>
                    <a:pt x="21600" y="5868"/>
                  </a:lnTo>
                  <a:cubicBezTo>
                    <a:pt x="21600" y="2642"/>
                    <a:pt x="19560" y="0"/>
                    <a:pt x="1706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2149;p34"/>
            <p:cNvSpPr/>
            <p:nvPr/>
          </p:nvSpPr>
          <p:spPr>
            <a:xfrm>
              <a:off x="43999" y="292025"/>
              <a:ext cx="74752" cy="9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67" y="0"/>
                  </a:moveTo>
                  <a:cubicBezTo>
                    <a:pt x="3236" y="0"/>
                    <a:pt x="0" y="2642"/>
                    <a:pt x="0" y="5868"/>
                  </a:cubicBezTo>
                  <a:lnTo>
                    <a:pt x="0" y="6988"/>
                  </a:lnTo>
                  <a:cubicBezTo>
                    <a:pt x="0" y="8720"/>
                    <a:pt x="527" y="10430"/>
                    <a:pt x="1517" y="11975"/>
                  </a:cubicBezTo>
                  <a:lnTo>
                    <a:pt x="5418" y="17948"/>
                  </a:lnTo>
                  <a:cubicBezTo>
                    <a:pt x="6870" y="20218"/>
                    <a:pt x="9745" y="21600"/>
                    <a:pt x="12917" y="21600"/>
                  </a:cubicBezTo>
                  <a:lnTo>
                    <a:pt x="21564" y="21600"/>
                  </a:lnTo>
                  <a:cubicBezTo>
                    <a:pt x="16449" y="14991"/>
                    <a:pt x="16478" y="6615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2150;p34"/>
            <p:cNvSpPr/>
            <p:nvPr/>
          </p:nvSpPr>
          <p:spPr>
            <a:xfrm>
              <a:off x="93499" y="322426"/>
              <a:ext cx="51526" cy="4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31" y="0"/>
                    <a:pt x="0" y="4803"/>
                    <a:pt x="0" y="10800"/>
                  </a:cubicBezTo>
                  <a:cubicBezTo>
                    <a:pt x="0" y="16745"/>
                    <a:pt x="4831" y="21600"/>
                    <a:pt x="10826" y="21600"/>
                  </a:cubicBezTo>
                  <a:cubicBezTo>
                    <a:pt x="16769" y="21600"/>
                    <a:pt x="21600" y="16745"/>
                    <a:pt x="21600" y="10800"/>
                  </a:cubicBezTo>
                  <a:cubicBezTo>
                    <a:pt x="21600" y="4803"/>
                    <a:pt x="16769" y="0"/>
                    <a:pt x="1082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2151;p34"/>
            <p:cNvSpPr/>
            <p:nvPr/>
          </p:nvSpPr>
          <p:spPr>
            <a:xfrm>
              <a:off x="283550" y="322426"/>
              <a:ext cx="51676" cy="4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28" y="0"/>
                    <a:pt x="0" y="4803"/>
                    <a:pt x="0" y="10800"/>
                  </a:cubicBezTo>
                  <a:cubicBezTo>
                    <a:pt x="0" y="16745"/>
                    <a:pt x="4828" y="21600"/>
                    <a:pt x="10795" y="21600"/>
                  </a:cubicBezTo>
                  <a:cubicBezTo>
                    <a:pt x="16772" y="21600"/>
                    <a:pt x="21600" y="16745"/>
                    <a:pt x="21600" y="10800"/>
                  </a:cubicBezTo>
                  <a:cubicBezTo>
                    <a:pt x="21600" y="4803"/>
                    <a:pt x="16772" y="0"/>
                    <a:pt x="107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2152;p34"/>
            <p:cNvSpPr/>
            <p:nvPr/>
          </p:nvSpPr>
          <p:spPr>
            <a:xfrm>
              <a:off x="-1" y="54024"/>
              <a:ext cx="409399" cy="374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2044" y="0"/>
                  </a:moveTo>
                  <a:cubicBezTo>
                    <a:pt x="1958" y="0"/>
                    <a:pt x="1874" y="36"/>
                    <a:pt x="1811" y="108"/>
                  </a:cubicBezTo>
                  <a:lnTo>
                    <a:pt x="1252" y="715"/>
                  </a:lnTo>
                  <a:cubicBezTo>
                    <a:pt x="445" y="1605"/>
                    <a:pt x="0" y="2778"/>
                    <a:pt x="0" y="4029"/>
                  </a:cubicBezTo>
                  <a:lnTo>
                    <a:pt x="0" y="15444"/>
                  </a:lnTo>
                  <a:cubicBezTo>
                    <a:pt x="0" y="16282"/>
                    <a:pt x="187" y="17119"/>
                    <a:pt x="541" y="17858"/>
                  </a:cubicBezTo>
                  <a:lnTo>
                    <a:pt x="1252" y="19340"/>
                  </a:lnTo>
                  <a:cubicBezTo>
                    <a:pt x="1919" y="20731"/>
                    <a:pt x="3231" y="21600"/>
                    <a:pt x="4670" y="21600"/>
                  </a:cubicBezTo>
                  <a:lnTo>
                    <a:pt x="6600" y="21600"/>
                  </a:lnTo>
                  <a:cubicBezTo>
                    <a:pt x="7508" y="21600"/>
                    <a:pt x="8369" y="21212"/>
                    <a:pt x="9013" y="20506"/>
                  </a:cubicBezTo>
                  <a:lnTo>
                    <a:pt x="11282" y="18015"/>
                  </a:lnTo>
                  <a:lnTo>
                    <a:pt x="13556" y="20506"/>
                  </a:lnTo>
                  <a:cubicBezTo>
                    <a:pt x="14200" y="21212"/>
                    <a:pt x="15054" y="21600"/>
                    <a:pt x="15968" y="21600"/>
                  </a:cubicBezTo>
                  <a:lnTo>
                    <a:pt x="17900" y="21600"/>
                  </a:lnTo>
                  <a:cubicBezTo>
                    <a:pt x="19338" y="21600"/>
                    <a:pt x="20643" y="20731"/>
                    <a:pt x="21312" y="19340"/>
                  </a:cubicBezTo>
                  <a:lnTo>
                    <a:pt x="21516" y="18924"/>
                  </a:lnTo>
                  <a:cubicBezTo>
                    <a:pt x="21600" y="18747"/>
                    <a:pt x="21534" y="18529"/>
                    <a:pt x="21371" y="18437"/>
                  </a:cubicBezTo>
                  <a:cubicBezTo>
                    <a:pt x="21324" y="18407"/>
                    <a:pt x="21271" y="18392"/>
                    <a:pt x="21220" y="18392"/>
                  </a:cubicBezTo>
                  <a:cubicBezTo>
                    <a:pt x="21101" y="18392"/>
                    <a:pt x="20985" y="18466"/>
                    <a:pt x="20926" y="18588"/>
                  </a:cubicBezTo>
                  <a:lnTo>
                    <a:pt x="20727" y="19004"/>
                  </a:lnTo>
                  <a:cubicBezTo>
                    <a:pt x="20175" y="20157"/>
                    <a:pt x="19091" y="20876"/>
                    <a:pt x="17900" y="20876"/>
                  </a:cubicBezTo>
                  <a:lnTo>
                    <a:pt x="15968" y="20876"/>
                  </a:lnTo>
                  <a:cubicBezTo>
                    <a:pt x="15234" y="20876"/>
                    <a:pt x="14543" y="20559"/>
                    <a:pt x="14019" y="19993"/>
                  </a:cubicBezTo>
                  <a:lnTo>
                    <a:pt x="11733" y="17488"/>
                  </a:lnTo>
                  <a:cubicBezTo>
                    <a:pt x="11609" y="17353"/>
                    <a:pt x="11448" y="17285"/>
                    <a:pt x="11284" y="17285"/>
                  </a:cubicBezTo>
                  <a:cubicBezTo>
                    <a:pt x="11121" y="17285"/>
                    <a:pt x="10957" y="17353"/>
                    <a:pt x="10830" y="17488"/>
                  </a:cubicBezTo>
                  <a:lnTo>
                    <a:pt x="8544" y="19993"/>
                  </a:lnTo>
                  <a:cubicBezTo>
                    <a:pt x="8027" y="20559"/>
                    <a:pt x="7335" y="20876"/>
                    <a:pt x="6600" y="20876"/>
                  </a:cubicBezTo>
                  <a:lnTo>
                    <a:pt x="4670" y="20876"/>
                  </a:lnTo>
                  <a:cubicBezTo>
                    <a:pt x="3477" y="20876"/>
                    <a:pt x="2395" y="20157"/>
                    <a:pt x="1841" y="19004"/>
                  </a:cubicBezTo>
                  <a:lnTo>
                    <a:pt x="1131" y="17522"/>
                  </a:lnTo>
                  <a:cubicBezTo>
                    <a:pt x="824" y="16889"/>
                    <a:pt x="662" y="16169"/>
                    <a:pt x="662" y="15444"/>
                  </a:cubicBezTo>
                  <a:lnTo>
                    <a:pt x="662" y="4029"/>
                  </a:lnTo>
                  <a:cubicBezTo>
                    <a:pt x="662" y="2968"/>
                    <a:pt x="1041" y="1981"/>
                    <a:pt x="1720" y="1230"/>
                  </a:cubicBezTo>
                  <a:lnTo>
                    <a:pt x="2281" y="623"/>
                  </a:lnTo>
                  <a:cubicBezTo>
                    <a:pt x="2407" y="477"/>
                    <a:pt x="2407" y="247"/>
                    <a:pt x="2281" y="108"/>
                  </a:cubicBezTo>
                  <a:cubicBezTo>
                    <a:pt x="2214" y="36"/>
                    <a:pt x="2128" y="0"/>
                    <a:pt x="20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2153;p34"/>
            <p:cNvSpPr/>
            <p:nvPr/>
          </p:nvSpPr>
          <p:spPr>
            <a:xfrm>
              <a:off x="25250" y="25"/>
              <a:ext cx="403351" cy="36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55" y="0"/>
                  </a:moveTo>
                  <a:cubicBezTo>
                    <a:pt x="3826" y="0"/>
                    <a:pt x="3239" y="272"/>
                    <a:pt x="2791" y="767"/>
                  </a:cubicBezTo>
                  <a:lnTo>
                    <a:pt x="1439" y="2270"/>
                  </a:lnTo>
                  <a:cubicBezTo>
                    <a:pt x="1311" y="2413"/>
                    <a:pt x="1311" y="2651"/>
                    <a:pt x="1439" y="2793"/>
                  </a:cubicBezTo>
                  <a:cubicBezTo>
                    <a:pt x="1506" y="2868"/>
                    <a:pt x="1593" y="2905"/>
                    <a:pt x="1680" y="2905"/>
                  </a:cubicBezTo>
                  <a:cubicBezTo>
                    <a:pt x="1766" y="2905"/>
                    <a:pt x="1852" y="2868"/>
                    <a:pt x="1916" y="2793"/>
                  </a:cubicBezTo>
                  <a:lnTo>
                    <a:pt x="3269" y="1290"/>
                  </a:lnTo>
                  <a:cubicBezTo>
                    <a:pt x="3596" y="928"/>
                    <a:pt x="4026" y="746"/>
                    <a:pt x="4455" y="746"/>
                  </a:cubicBezTo>
                  <a:cubicBezTo>
                    <a:pt x="4887" y="746"/>
                    <a:pt x="5316" y="928"/>
                    <a:pt x="5643" y="1290"/>
                  </a:cubicBezTo>
                  <a:cubicBezTo>
                    <a:pt x="6304" y="2025"/>
                    <a:pt x="6304" y="3201"/>
                    <a:pt x="5643" y="3935"/>
                  </a:cubicBezTo>
                  <a:lnTo>
                    <a:pt x="2791" y="7101"/>
                  </a:lnTo>
                  <a:cubicBezTo>
                    <a:pt x="2730" y="7170"/>
                    <a:pt x="2694" y="7265"/>
                    <a:pt x="2694" y="7366"/>
                  </a:cubicBezTo>
                  <a:lnTo>
                    <a:pt x="2694" y="14754"/>
                  </a:lnTo>
                  <a:lnTo>
                    <a:pt x="337" y="14754"/>
                  </a:lnTo>
                  <a:cubicBezTo>
                    <a:pt x="147" y="14754"/>
                    <a:pt x="0" y="14918"/>
                    <a:pt x="0" y="15127"/>
                  </a:cubicBezTo>
                  <a:cubicBezTo>
                    <a:pt x="0" y="15331"/>
                    <a:pt x="147" y="15502"/>
                    <a:pt x="337" y="15502"/>
                  </a:cubicBezTo>
                  <a:lnTo>
                    <a:pt x="19922" y="15502"/>
                  </a:lnTo>
                  <a:cubicBezTo>
                    <a:pt x="20113" y="15502"/>
                    <a:pt x="20259" y="15331"/>
                    <a:pt x="20259" y="15127"/>
                  </a:cubicBezTo>
                  <a:cubicBezTo>
                    <a:pt x="20259" y="14918"/>
                    <a:pt x="20113" y="14754"/>
                    <a:pt x="19922" y="14754"/>
                  </a:cubicBezTo>
                  <a:lnTo>
                    <a:pt x="17566" y="14754"/>
                  </a:lnTo>
                  <a:lnTo>
                    <a:pt x="17566" y="7366"/>
                  </a:lnTo>
                  <a:cubicBezTo>
                    <a:pt x="17566" y="7265"/>
                    <a:pt x="17530" y="7170"/>
                    <a:pt x="17469" y="7101"/>
                  </a:cubicBezTo>
                  <a:lnTo>
                    <a:pt x="14616" y="3935"/>
                  </a:lnTo>
                  <a:cubicBezTo>
                    <a:pt x="13961" y="3201"/>
                    <a:pt x="13961" y="2025"/>
                    <a:pt x="14616" y="1290"/>
                  </a:cubicBezTo>
                  <a:cubicBezTo>
                    <a:pt x="14944" y="928"/>
                    <a:pt x="15373" y="746"/>
                    <a:pt x="15803" y="746"/>
                  </a:cubicBezTo>
                  <a:cubicBezTo>
                    <a:pt x="16233" y="746"/>
                    <a:pt x="16664" y="928"/>
                    <a:pt x="16991" y="1290"/>
                  </a:cubicBezTo>
                  <a:lnTo>
                    <a:pt x="19844" y="4458"/>
                  </a:lnTo>
                  <a:cubicBezTo>
                    <a:pt x="20546" y="5233"/>
                    <a:pt x="20927" y="6266"/>
                    <a:pt x="20927" y="7366"/>
                  </a:cubicBezTo>
                  <a:lnTo>
                    <a:pt x="20927" y="19144"/>
                  </a:lnTo>
                  <a:cubicBezTo>
                    <a:pt x="20927" y="19804"/>
                    <a:pt x="20798" y="20470"/>
                    <a:pt x="20546" y="21068"/>
                  </a:cubicBezTo>
                  <a:cubicBezTo>
                    <a:pt x="20473" y="21258"/>
                    <a:pt x="20546" y="21475"/>
                    <a:pt x="20712" y="21564"/>
                  </a:cubicBezTo>
                  <a:cubicBezTo>
                    <a:pt x="20759" y="21588"/>
                    <a:pt x="20807" y="21600"/>
                    <a:pt x="20856" y="21600"/>
                  </a:cubicBezTo>
                  <a:cubicBezTo>
                    <a:pt x="20981" y="21600"/>
                    <a:pt x="21101" y="21518"/>
                    <a:pt x="21158" y="21380"/>
                  </a:cubicBezTo>
                  <a:cubicBezTo>
                    <a:pt x="21446" y="20687"/>
                    <a:pt x="21600" y="19913"/>
                    <a:pt x="21600" y="19144"/>
                  </a:cubicBezTo>
                  <a:lnTo>
                    <a:pt x="21600" y="7366"/>
                  </a:lnTo>
                  <a:cubicBezTo>
                    <a:pt x="21600" y="6068"/>
                    <a:pt x="21146" y="4852"/>
                    <a:pt x="20320" y="3935"/>
                  </a:cubicBezTo>
                  <a:lnTo>
                    <a:pt x="17469" y="767"/>
                  </a:lnTo>
                  <a:cubicBezTo>
                    <a:pt x="17021" y="272"/>
                    <a:pt x="16434" y="0"/>
                    <a:pt x="15803" y="0"/>
                  </a:cubicBezTo>
                  <a:cubicBezTo>
                    <a:pt x="15172" y="0"/>
                    <a:pt x="14586" y="272"/>
                    <a:pt x="14139" y="767"/>
                  </a:cubicBezTo>
                  <a:cubicBezTo>
                    <a:pt x="13221" y="1787"/>
                    <a:pt x="13221" y="3438"/>
                    <a:pt x="14139" y="4458"/>
                  </a:cubicBezTo>
                  <a:lnTo>
                    <a:pt x="16893" y="7516"/>
                  </a:lnTo>
                  <a:lnTo>
                    <a:pt x="16893" y="14754"/>
                  </a:lnTo>
                  <a:lnTo>
                    <a:pt x="3367" y="14754"/>
                  </a:lnTo>
                  <a:lnTo>
                    <a:pt x="3367" y="7516"/>
                  </a:lnTo>
                  <a:lnTo>
                    <a:pt x="6121" y="4458"/>
                  </a:lnTo>
                  <a:cubicBezTo>
                    <a:pt x="7039" y="3438"/>
                    <a:pt x="7039" y="1787"/>
                    <a:pt x="6121" y="767"/>
                  </a:cubicBezTo>
                  <a:cubicBezTo>
                    <a:pt x="5674" y="272"/>
                    <a:pt x="5086" y="0"/>
                    <a:pt x="4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2154;p34"/>
            <p:cNvSpPr/>
            <p:nvPr/>
          </p:nvSpPr>
          <p:spPr>
            <a:xfrm>
              <a:off x="245724" y="285750"/>
              <a:ext cx="145276" cy="10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24" y="2583"/>
                  </a:moveTo>
                  <a:cubicBezTo>
                    <a:pt x="18470" y="2583"/>
                    <a:pt x="19730" y="4319"/>
                    <a:pt x="19730" y="6455"/>
                  </a:cubicBezTo>
                  <a:lnTo>
                    <a:pt x="19730" y="7441"/>
                  </a:lnTo>
                  <a:cubicBezTo>
                    <a:pt x="19730" y="8756"/>
                    <a:pt x="19492" y="10050"/>
                    <a:pt x="19050" y="11221"/>
                  </a:cubicBezTo>
                  <a:lnTo>
                    <a:pt x="17043" y="16506"/>
                  </a:lnTo>
                  <a:cubicBezTo>
                    <a:pt x="16448" y="18051"/>
                    <a:pt x="15292" y="19017"/>
                    <a:pt x="14021" y="19017"/>
                  </a:cubicBezTo>
                  <a:lnTo>
                    <a:pt x="9858" y="19017"/>
                  </a:lnTo>
                  <a:cubicBezTo>
                    <a:pt x="8445" y="19017"/>
                    <a:pt x="7122" y="18267"/>
                    <a:pt x="6118" y="16880"/>
                  </a:cubicBezTo>
                  <a:lnTo>
                    <a:pt x="3212" y="12890"/>
                  </a:lnTo>
                  <a:cubicBezTo>
                    <a:pt x="2345" y="11694"/>
                    <a:pt x="1870" y="10071"/>
                    <a:pt x="1870" y="8381"/>
                  </a:cubicBezTo>
                  <a:lnTo>
                    <a:pt x="1870" y="6455"/>
                  </a:lnTo>
                  <a:cubicBezTo>
                    <a:pt x="1870" y="4319"/>
                    <a:pt x="3126" y="2583"/>
                    <a:pt x="4672" y="2583"/>
                  </a:cubicBezTo>
                  <a:close/>
                  <a:moveTo>
                    <a:pt x="4672" y="0"/>
                  </a:moveTo>
                  <a:cubicBezTo>
                    <a:pt x="2089" y="0"/>
                    <a:pt x="0" y="2912"/>
                    <a:pt x="0" y="6455"/>
                  </a:cubicBezTo>
                  <a:lnTo>
                    <a:pt x="0" y="8381"/>
                  </a:lnTo>
                  <a:cubicBezTo>
                    <a:pt x="0" y="10774"/>
                    <a:pt x="680" y="13029"/>
                    <a:pt x="1903" y="14718"/>
                  </a:cubicBezTo>
                  <a:lnTo>
                    <a:pt x="4791" y="18709"/>
                  </a:lnTo>
                  <a:cubicBezTo>
                    <a:pt x="6152" y="20588"/>
                    <a:pt x="7936" y="21600"/>
                    <a:pt x="9858" y="21600"/>
                  </a:cubicBezTo>
                  <a:lnTo>
                    <a:pt x="14021" y="21600"/>
                  </a:lnTo>
                  <a:cubicBezTo>
                    <a:pt x="15991" y="21600"/>
                    <a:pt x="17794" y="20095"/>
                    <a:pt x="18708" y="17702"/>
                  </a:cubicBezTo>
                  <a:lnTo>
                    <a:pt x="20697" y="12418"/>
                  </a:lnTo>
                  <a:cubicBezTo>
                    <a:pt x="21291" y="10892"/>
                    <a:pt x="21600" y="9157"/>
                    <a:pt x="21600" y="7441"/>
                  </a:cubicBezTo>
                  <a:lnTo>
                    <a:pt x="21600" y="6455"/>
                  </a:lnTo>
                  <a:cubicBezTo>
                    <a:pt x="21600" y="2912"/>
                    <a:pt x="19507" y="0"/>
                    <a:pt x="169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2155;p34"/>
            <p:cNvSpPr/>
            <p:nvPr/>
          </p:nvSpPr>
          <p:spPr>
            <a:xfrm>
              <a:off x="37725" y="285750"/>
              <a:ext cx="145251" cy="10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27" y="2583"/>
                  </a:moveTo>
                  <a:cubicBezTo>
                    <a:pt x="18473" y="2583"/>
                    <a:pt x="19730" y="4319"/>
                    <a:pt x="19730" y="6455"/>
                  </a:cubicBezTo>
                  <a:lnTo>
                    <a:pt x="19730" y="8381"/>
                  </a:lnTo>
                  <a:cubicBezTo>
                    <a:pt x="19730" y="10071"/>
                    <a:pt x="19254" y="11694"/>
                    <a:pt x="18373" y="12890"/>
                  </a:cubicBezTo>
                  <a:lnTo>
                    <a:pt x="15481" y="16880"/>
                  </a:lnTo>
                  <a:cubicBezTo>
                    <a:pt x="14547" y="18169"/>
                    <a:pt x="13306" y="18924"/>
                    <a:pt x="11997" y="19017"/>
                  </a:cubicBezTo>
                  <a:lnTo>
                    <a:pt x="11964" y="19017"/>
                  </a:lnTo>
                  <a:cubicBezTo>
                    <a:pt x="11897" y="19027"/>
                    <a:pt x="11874" y="19032"/>
                    <a:pt x="11332" y="19032"/>
                  </a:cubicBezTo>
                  <a:cubicBezTo>
                    <a:pt x="10793" y="19032"/>
                    <a:pt x="9729" y="19027"/>
                    <a:pt x="7580" y="19017"/>
                  </a:cubicBezTo>
                  <a:cubicBezTo>
                    <a:pt x="6305" y="19017"/>
                    <a:pt x="5130" y="18051"/>
                    <a:pt x="4536" y="16506"/>
                  </a:cubicBezTo>
                  <a:lnTo>
                    <a:pt x="2547" y="11221"/>
                  </a:lnTo>
                  <a:cubicBezTo>
                    <a:pt x="2108" y="10050"/>
                    <a:pt x="1870" y="8756"/>
                    <a:pt x="1870" y="7441"/>
                  </a:cubicBezTo>
                  <a:lnTo>
                    <a:pt x="1870" y="6455"/>
                  </a:lnTo>
                  <a:cubicBezTo>
                    <a:pt x="1870" y="4319"/>
                    <a:pt x="3127" y="2583"/>
                    <a:pt x="4673" y="2583"/>
                  </a:cubicBezTo>
                  <a:close/>
                  <a:moveTo>
                    <a:pt x="4673" y="0"/>
                  </a:moveTo>
                  <a:cubicBezTo>
                    <a:pt x="2089" y="0"/>
                    <a:pt x="0" y="2912"/>
                    <a:pt x="0" y="6455"/>
                  </a:cubicBezTo>
                  <a:lnTo>
                    <a:pt x="0" y="7441"/>
                  </a:lnTo>
                  <a:cubicBezTo>
                    <a:pt x="0" y="9157"/>
                    <a:pt x="305" y="10892"/>
                    <a:pt x="881" y="12418"/>
                  </a:cubicBezTo>
                  <a:lnTo>
                    <a:pt x="2889" y="17702"/>
                  </a:lnTo>
                  <a:cubicBezTo>
                    <a:pt x="3807" y="20095"/>
                    <a:pt x="5606" y="21600"/>
                    <a:pt x="7580" y="21600"/>
                  </a:cubicBezTo>
                  <a:lnTo>
                    <a:pt x="12083" y="21600"/>
                  </a:lnTo>
                  <a:cubicBezTo>
                    <a:pt x="13867" y="21482"/>
                    <a:pt x="15533" y="20450"/>
                    <a:pt x="16808" y="18709"/>
                  </a:cubicBezTo>
                  <a:lnTo>
                    <a:pt x="19697" y="14718"/>
                  </a:lnTo>
                  <a:cubicBezTo>
                    <a:pt x="20920" y="13029"/>
                    <a:pt x="21600" y="10774"/>
                    <a:pt x="21600" y="8381"/>
                  </a:cubicBezTo>
                  <a:lnTo>
                    <a:pt x="21600" y="6455"/>
                  </a:lnTo>
                  <a:cubicBezTo>
                    <a:pt x="21600" y="2912"/>
                    <a:pt x="19492" y="0"/>
                    <a:pt x="169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2156;p34"/>
            <p:cNvSpPr/>
            <p:nvPr/>
          </p:nvSpPr>
          <p:spPr>
            <a:xfrm>
              <a:off x="127937" y="3166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938" y="21600"/>
                    <a:pt x="10821" y="21600"/>
                  </a:cubicBezTo>
                  <a:cubicBezTo>
                    <a:pt x="16876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2157;p34"/>
            <p:cNvSpPr/>
            <p:nvPr/>
          </p:nvSpPr>
          <p:spPr>
            <a:xfrm>
              <a:off x="278425" y="314774"/>
              <a:ext cx="35751" cy="2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4834" y="0"/>
                    <a:pt x="0" y="7133"/>
                    <a:pt x="0" y="16005"/>
                  </a:cubicBezTo>
                  <a:cubicBezTo>
                    <a:pt x="0" y="19059"/>
                    <a:pt x="1646" y="21600"/>
                    <a:pt x="3791" y="21600"/>
                  </a:cubicBezTo>
                  <a:cubicBezTo>
                    <a:pt x="5861" y="21600"/>
                    <a:pt x="7583" y="19059"/>
                    <a:pt x="7583" y="16005"/>
                  </a:cubicBezTo>
                  <a:cubicBezTo>
                    <a:pt x="7583" y="13352"/>
                    <a:pt x="9033" y="11212"/>
                    <a:pt x="10770" y="11212"/>
                  </a:cubicBezTo>
                  <a:cubicBezTo>
                    <a:pt x="12567" y="11212"/>
                    <a:pt x="14017" y="13352"/>
                    <a:pt x="14017" y="16005"/>
                  </a:cubicBezTo>
                  <a:cubicBezTo>
                    <a:pt x="14017" y="19059"/>
                    <a:pt x="15739" y="21600"/>
                    <a:pt x="17809" y="21600"/>
                  </a:cubicBezTo>
                  <a:cubicBezTo>
                    <a:pt x="19954" y="21600"/>
                    <a:pt x="21600" y="19059"/>
                    <a:pt x="21600" y="16005"/>
                  </a:cubicBezTo>
                  <a:cubicBezTo>
                    <a:pt x="21600" y="7133"/>
                    <a:pt x="16766" y="0"/>
                    <a:pt x="107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34" name="Google Shape;2158;p34"/>
          <p:cNvGrpSpPr/>
          <p:nvPr/>
        </p:nvGrpSpPr>
        <p:grpSpPr>
          <a:xfrm>
            <a:off x="5564708" y="3396830"/>
            <a:ext cx="428601" cy="428576"/>
            <a:chOff x="0" y="24"/>
            <a:chExt cx="428600" cy="428575"/>
          </a:xfrm>
        </p:grpSpPr>
        <p:sp>
          <p:nvSpPr>
            <p:cNvPr id="2617" name="Google Shape;2159;p34"/>
            <p:cNvSpPr/>
            <p:nvPr/>
          </p:nvSpPr>
          <p:spPr>
            <a:xfrm>
              <a:off x="121375" y="277400"/>
              <a:ext cx="300925" cy="14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9" y="0"/>
                  </a:moveTo>
                  <a:lnTo>
                    <a:pt x="0" y="3748"/>
                  </a:lnTo>
                  <a:lnTo>
                    <a:pt x="0" y="10373"/>
                  </a:lnTo>
                  <a:cubicBezTo>
                    <a:pt x="0" y="16574"/>
                    <a:pt x="2421" y="21600"/>
                    <a:pt x="5407" y="21600"/>
                  </a:cubicBezTo>
                  <a:lnTo>
                    <a:pt x="17991" y="21600"/>
                  </a:lnTo>
                  <a:cubicBezTo>
                    <a:pt x="19985" y="21600"/>
                    <a:pt x="21600" y="18243"/>
                    <a:pt x="21600" y="14122"/>
                  </a:cubicBezTo>
                  <a:lnTo>
                    <a:pt x="21600" y="3748"/>
                  </a:lnTo>
                  <a:lnTo>
                    <a:pt x="10329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2160;p34"/>
            <p:cNvSpPr/>
            <p:nvPr/>
          </p:nvSpPr>
          <p:spPr>
            <a:xfrm>
              <a:off x="20924" y="277400"/>
              <a:ext cx="192576" cy="14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2" y="0"/>
                  </a:moveTo>
                  <a:lnTo>
                    <a:pt x="0" y="3748"/>
                  </a:lnTo>
                  <a:lnTo>
                    <a:pt x="0" y="14122"/>
                  </a:lnTo>
                  <a:cubicBezTo>
                    <a:pt x="0" y="18243"/>
                    <a:pt x="2524" y="21600"/>
                    <a:pt x="5639" y="21600"/>
                  </a:cubicBezTo>
                  <a:lnTo>
                    <a:pt x="21600" y="21600"/>
                  </a:lnTo>
                  <a:cubicBezTo>
                    <a:pt x="18485" y="21600"/>
                    <a:pt x="15958" y="18243"/>
                    <a:pt x="15958" y="14122"/>
                  </a:cubicBezTo>
                  <a:lnTo>
                    <a:pt x="15958" y="3748"/>
                  </a:lnTo>
                  <a:lnTo>
                    <a:pt x="7972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2161;p34"/>
            <p:cNvSpPr/>
            <p:nvPr/>
          </p:nvSpPr>
          <p:spPr>
            <a:xfrm>
              <a:off x="20924" y="202074"/>
              <a:ext cx="94626" cy="100476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2162;p34"/>
            <p:cNvSpPr/>
            <p:nvPr/>
          </p:nvSpPr>
          <p:spPr>
            <a:xfrm>
              <a:off x="250874" y="202074"/>
              <a:ext cx="171426" cy="1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02" y="0"/>
                  </a:moveTo>
                  <a:lnTo>
                    <a:pt x="0" y="720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07"/>
                  </a:lnTo>
                  <a:cubicBezTo>
                    <a:pt x="21600" y="2408"/>
                    <a:pt x="20176" y="0"/>
                    <a:pt x="18431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2163;p34"/>
            <p:cNvSpPr/>
            <p:nvPr/>
          </p:nvSpPr>
          <p:spPr>
            <a:xfrm>
              <a:off x="144124" y="202074"/>
              <a:ext cx="164701" cy="1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8" y="0"/>
                  </a:moveTo>
                  <a:cubicBezTo>
                    <a:pt x="3282" y="0"/>
                    <a:pt x="0" y="5385"/>
                    <a:pt x="0" y="12017"/>
                  </a:cubicBezTo>
                  <a:lnTo>
                    <a:pt x="0" y="17472"/>
                  </a:lnTo>
                  <a:lnTo>
                    <a:pt x="2502" y="21600"/>
                  </a:lnTo>
                  <a:lnTo>
                    <a:pt x="14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2164;p34"/>
            <p:cNvSpPr/>
            <p:nvPr/>
          </p:nvSpPr>
          <p:spPr>
            <a:xfrm>
              <a:off x="57599" y="202074"/>
              <a:ext cx="142402" cy="1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90" y="0"/>
                  </a:moveTo>
                  <a:lnTo>
                    <a:pt x="0" y="21600"/>
                  </a:lnTo>
                  <a:lnTo>
                    <a:pt x="16018" y="21600"/>
                  </a:lnTo>
                  <a:lnTo>
                    <a:pt x="16018" y="11700"/>
                  </a:lnTo>
                  <a:cubicBezTo>
                    <a:pt x="16018" y="6562"/>
                    <a:pt x="18240" y="1919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2165;p34"/>
            <p:cNvSpPr/>
            <p:nvPr/>
          </p:nvSpPr>
          <p:spPr>
            <a:xfrm>
              <a:off x="6267" y="65750"/>
              <a:ext cx="159684" cy="136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75" y="0"/>
                  </a:moveTo>
                  <a:lnTo>
                    <a:pt x="4860" y="4183"/>
                  </a:lnTo>
                  <a:cubicBezTo>
                    <a:pt x="1365" y="5324"/>
                    <a:pt x="-715" y="9685"/>
                    <a:pt x="227" y="13923"/>
                  </a:cubicBezTo>
                  <a:lnTo>
                    <a:pt x="1917" y="21600"/>
                  </a:lnTo>
                  <a:lnTo>
                    <a:pt x="13858" y="17726"/>
                  </a:lnTo>
                  <a:lnTo>
                    <a:pt x="17478" y="15389"/>
                  </a:lnTo>
                  <a:lnTo>
                    <a:pt x="20885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2166;p34"/>
            <p:cNvSpPr/>
            <p:nvPr/>
          </p:nvSpPr>
          <p:spPr>
            <a:xfrm>
              <a:off x="290749" y="6299"/>
              <a:ext cx="131150" cy="11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12285" y="0"/>
                  </a:moveTo>
                  <a:cubicBezTo>
                    <a:pt x="11546" y="0"/>
                    <a:pt x="10808" y="105"/>
                    <a:pt x="10070" y="314"/>
                  </a:cubicBezTo>
                  <a:lnTo>
                    <a:pt x="6971" y="1251"/>
                  </a:lnTo>
                  <a:lnTo>
                    <a:pt x="3284" y="5407"/>
                  </a:lnTo>
                  <a:lnTo>
                    <a:pt x="0" y="19208"/>
                  </a:lnTo>
                  <a:lnTo>
                    <a:pt x="2122" y="21600"/>
                  </a:lnTo>
                  <a:lnTo>
                    <a:pt x="18151" y="16757"/>
                  </a:lnTo>
                  <a:cubicBezTo>
                    <a:pt x="20325" y="16111"/>
                    <a:pt x="21600" y="13619"/>
                    <a:pt x="21027" y="11164"/>
                  </a:cubicBezTo>
                  <a:lnTo>
                    <a:pt x="19974" y="6780"/>
                  </a:lnTo>
                  <a:cubicBezTo>
                    <a:pt x="19018" y="2747"/>
                    <a:pt x="15863" y="0"/>
                    <a:pt x="1228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2167;p34"/>
            <p:cNvSpPr/>
            <p:nvPr/>
          </p:nvSpPr>
          <p:spPr>
            <a:xfrm>
              <a:off x="182750" y="13174"/>
              <a:ext cx="151201" cy="13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8882" y="3893"/>
                  </a:lnTo>
                  <a:cubicBezTo>
                    <a:pt x="5518" y="4869"/>
                    <a:pt x="2729" y="7413"/>
                    <a:pt x="1225" y="10827"/>
                  </a:cubicBezTo>
                  <a:lnTo>
                    <a:pt x="0" y="13635"/>
                  </a:lnTo>
                  <a:lnTo>
                    <a:pt x="3575" y="21600"/>
                  </a:lnTo>
                  <a:lnTo>
                    <a:pt x="17307" y="174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2168;p34"/>
            <p:cNvSpPr/>
            <p:nvPr/>
          </p:nvSpPr>
          <p:spPr>
            <a:xfrm>
              <a:off x="112224" y="38199"/>
              <a:ext cx="132701" cy="13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4875" y="4268"/>
                  </a:lnTo>
                  <a:lnTo>
                    <a:pt x="0" y="21600"/>
                  </a:lnTo>
                  <a:lnTo>
                    <a:pt x="15553" y="17634"/>
                  </a:lnTo>
                  <a:lnTo>
                    <a:pt x="15553" y="9702"/>
                  </a:lnTo>
                  <a:cubicBezTo>
                    <a:pt x="15553" y="5666"/>
                    <a:pt x="17881" y="1948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2169;p34"/>
            <p:cNvSpPr/>
            <p:nvPr/>
          </p:nvSpPr>
          <p:spPr>
            <a:xfrm>
              <a:off x="6399" y="164374"/>
              <a:ext cx="75326" cy="7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8" y="0"/>
                  </a:moveTo>
                  <a:cubicBezTo>
                    <a:pt x="4853" y="0"/>
                    <a:pt x="0" y="4846"/>
                    <a:pt x="0" y="10811"/>
                  </a:cubicBezTo>
                  <a:cubicBezTo>
                    <a:pt x="0" y="16775"/>
                    <a:pt x="4853" y="21600"/>
                    <a:pt x="10818" y="21600"/>
                  </a:cubicBezTo>
                  <a:cubicBezTo>
                    <a:pt x="16782" y="21600"/>
                    <a:pt x="21600" y="16775"/>
                    <a:pt x="21600" y="10811"/>
                  </a:cubicBezTo>
                  <a:cubicBezTo>
                    <a:pt x="21600" y="4846"/>
                    <a:pt x="16782" y="0"/>
                    <a:pt x="1081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2170;p34"/>
            <p:cNvSpPr/>
            <p:nvPr/>
          </p:nvSpPr>
          <p:spPr>
            <a:xfrm>
              <a:off x="130399" y="347476"/>
              <a:ext cx="49151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828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2171;p34"/>
            <p:cNvSpPr/>
            <p:nvPr/>
          </p:nvSpPr>
          <p:spPr>
            <a:xfrm>
              <a:off x="263674" y="347476"/>
              <a:ext cx="49151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22" y="21600"/>
                    <a:pt x="21600" y="16751"/>
                    <a:pt x="21600" y="10828"/>
                  </a:cubicBezTo>
                  <a:cubicBezTo>
                    <a:pt x="21600" y="4849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2172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57" y="631"/>
                  </a:moveTo>
                  <a:cubicBezTo>
                    <a:pt x="19438" y="631"/>
                    <a:pt x="20325" y="1294"/>
                    <a:pt x="20586" y="2269"/>
                  </a:cubicBezTo>
                  <a:lnTo>
                    <a:pt x="20915" y="3490"/>
                  </a:lnTo>
                  <a:cubicBezTo>
                    <a:pt x="21052" y="4003"/>
                    <a:pt x="20742" y="4522"/>
                    <a:pt x="20241" y="4654"/>
                  </a:cubicBezTo>
                  <a:cubicBezTo>
                    <a:pt x="18178" y="5208"/>
                    <a:pt x="16762" y="5587"/>
                    <a:pt x="15765" y="5858"/>
                  </a:cubicBezTo>
                  <a:lnTo>
                    <a:pt x="17084" y="921"/>
                  </a:lnTo>
                  <a:lnTo>
                    <a:pt x="17878" y="708"/>
                  </a:lnTo>
                  <a:cubicBezTo>
                    <a:pt x="18072" y="656"/>
                    <a:pt x="18266" y="631"/>
                    <a:pt x="18457" y="631"/>
                  </a:cubicBezTo>
                  <a:close/>
                  <a:moveTo>
                    <a:pt x="6722" y="3738"/>
                  </a:moveTo>
                  <a:lnTo>
                    <a:pt x="5397" y="8686"/>
                  </a:lnTo>
                  <a:cubicBezTo>
                    <a:pt x="4994" y="8796"/>
                    <a:pt x="4567" y="8911"/>
                    <a:pt x="4119" y="9032"/>
                  </a:cubicBezTo>
                  <a:cubicBezTo>
                    <a:pt x="3727" y="8393"/>
                    <a:pt x="3024" y="7966"/>
                    <a:pt x="2224" y="7966"/>
                  </a:cubicBezTo>
                  <a:cubicBezTo>
                    <a:pt x="1729" y="7966"/>
                    <a:pt x="1273" y="8127"/>
                    <a:pt x="905" y="8398"/>
                  </a:cubicBezTo>
                  <a:lnTo>
                    <a:pt x="708" y="7656"/>
                  </a:lnTo>
                  <a:cubicBezTo>
                    <a:pt x="386" y="6462"/>
                    <a:pt x="1106" y="5259"/>
                    <a:pt x="2269" y="4948"/>
                  </a:cubicBezTo>
                  <a:lnTo>
                    <a:pt x="6722" y="3738"/>
                  </a:lnTo>
                  <a:close/>
                  <a:moveTo>
                    <a:pt x="2224" y="8599"/>
                  </a:moveTo>
                  <a:cubicBezTo>
                    <a:pt x="3093" y="8599"/>
                    <a:pt x="3801" y="9309"/>
                    <a:pt x="3801" y="10178"/>
                  </a:cubicBezTo>
                  <a:cubicBezTo>
                    <a:pt x="3801" y="11054"/>
                    <a:pt x="3093" y="11762"/>
                    <a:pt x="2224" y="11762"/>
                  </a:cubicBezTo>
                  <a:cubicBezTo>
                    <a:pt x="1348" y="11762"/>
                    <a:pt x="640" y="11054"/>
                    <a:pt x="640" y="10178"/>
                  </a:cubicBezTo>
                  <a:cubicBezTo>
                    <a:pt x="640" y="9309"/>
                    <a:pt x="1348" y="8599"/>
                    <a:pt x="2224" y="8599"/>
                  </a:cubicBezTo>
                  <a:close/>
                  <a:moveTo>
                    <a:pt x="5277" y="10494"/>
                  </a:moveTo>
                  <a:lnTo>
                    <a:pt x="2719" y="14925"/>
                  </a:lnTo>
                  <a:lnTo>
                    <a:pt x="1371" y="14925"/>
                  </a:lnTo>
                  <a:lnTo>
                    <a:pt x="1371" y="12223"/>
                  </a:lnTo>
                  <a:cubicBezTo>
                    <a:pt x="1652" y="12340"/>
                    <a:pt x="1939" y="12395"/>
                    <a:pt x="2220" y="12395"/>
                  </a:cubicBezTo>
                  <a:cubicBezTo>
                    <a:pt x="3281" y="12395"/>
                    <a:pt x="4252" y="11620"/>
                    <a:pt x="4412" y="10494"/>
                  </a:cubicBezTo>
                  <a:close/>
                  <a:moveTo>
                    <a:pt x="15016" y="10494"/>
                  </a:moveTo>
                  <a:lnTo>
                    <a:pt x="12459" y="14925"/>
                  </a:lnTo>
                  <a:lnTo>
                    <a:pt x="3450" y="14925"/>
                  </a:lnTo>
                  <a:lnTo>
                    <a:pt x="6007" y="10494"/>
                  </a:lnTo>
                  <a:close/>
                  <a:moveTo>
                    <a:pt x="20015" y="10494"/>
                  </a:moveTo>
                  <a:cubicBezTo>
                    <a:pt x="20540" y="10494"/>
                    <a:pt x="20966" y="10922"/>
                    <a:pt x="20966" y="11446"/>
                  </a:cubicBezTo>
                  <a:lnTo>
                    <a:pt x="20966" y="14925"/>
                  </a:lnTo>
                  <a:lnTo>
                    <a:pt x="13190" y="14925"/>
                  </a:lnTo>
                  <a:lnTo>
                    <a:pt x="15748" y="10494"/>
                  </a:lnTo>
                  <a:close/>
                  <a:moveTo>
                    <a:pt x="18449" y="0"/>
                  </a:moveTo>
                  <a:cubicBezTo>
                    <a:pt x="18201" y="0"/>
                    <a:pt x="17954" y="34"/>
                    <a:pt x="17712" y="98"/>
                  </a:cubicBezTo>
                  <a:lnTo>
                    <a:pt x="13864" y="1140"/>
                  </a:lnTo>
                  <a:cubicBezTo>
                    <a:pt x="13697" y="1187"/>
                    <a:pt x="13600" y="1360"/>
                    <a:pt x="13645" y="1532"/>
                  </a:cubicBezTo>
                  <a:cubicBezTo>
                    <a:pt x="13684" y="1671"/>
                    <a:pt x="13810" y="1763"/>
                    <a:pt x="13947" y="1763"/>
                  </a:cubicBezTo>
                  <a:cubicBezTo>
                    <a:pt x="13975" y="1763"/>
                    <a:pt x="14003" y="1759"/>
                    <a:pt x="14032" y="1751"/>
                  </a:cubicBezTo>
                  <a:lnTo>
                    <a:pt x="16381" y="1118"/>
                  </a:lnTo>
                  <a:lnTo>
                    <a:pt x="15056" y="6048"/>
                  </a:lnTo>
                  <a:cubicBezTo>
                    <a:pt x="11692" y="6964"/>
                    <a:pt x="14613" y="6216"/>
                    <a:pt x="6099" y="8502"/>
                  </a:cubicBezTo>
                  <a:lnTo>
                    <a:pt x="7430" y="3548"/>
                  </a:lnTo>
                  <a:lnTo>
                    <a:pt x="12810" y="2085"/>
                  </a:lnTo>
                  <a:cubicBezTo>
                    <a:pt x="12977" y="2039"/>
                    <a:pt x="13075" y="1866"/>
                    <a:pt x="13035" y="1698"/>
                  </a:cubicBezTo>
                  <a:cubicBezTo>
                    <a:pt x="12996" y="1555"/>
                    <a:pt x="12866" y="1463"/>
                    <a:pt x="12726" y="1463"/>
                  </a:cubicBezTo>
                  <a:cubicBezTo>
                    <a:pt x="12699" y="1463"/>
                    <a:pt x="12671" y="1467"/>
                    <a:pt x="12643" y="1474"/>
                  </a:cubicBezTo>
                  <a:lnTo>
                    <a:pt x="2108" y="4337"/>
                  </a:lnTo>
                  <a:cubicBezTo>
                    <a:pt x="864" y="4671"/>
                    <a:pt x="0" y="5800"/>
                    <a:pt x="0" y="7085"/>
                  </a:cubicBezTo>
                  <a:cubicBezTo>
                    <a:pt x="0" y="7332"/>
                    <a:pt x="29" y="7580"/>
                    <a:pt x="98" y="7822"/>
                  </a:cubicBezTo>
                  <a:lnTo>
                    <a:pt x="392" y="8933"/>
                  </a:lnTo>
                  <a:cubicBezTo>
                    <a:pt x="150" y="9285"/>
                    <a:pt x="0" y="9717"/>
                    <a:pt x="0" y="10178"/>
                  </a:cubicBezTo>
                  <a:cubicBezTo>
                    <a:pt x="0" y="10828"/>
                    <a:pt x="289" y="11417"/>
                    <a:pt x="737" y="11825"/>
                  </a:cubicBezTo>
                  <a:lnTo>
                    <a:pt x="737" y="18755"/>
                  </a:lnTo>
                  <a:cubicBezTo>
                    <a:pt x="737" y="20321"/>
                    <a:pt x="2016" y="21600"/>
                    <a:pt x="3588" y="21600"/>
                  </a:cubicBezTo>
                  <a:lnTo>
                    <a:pt x="6072" y="21600"/>
                  </a:lnTo>
                  <a:cubicBezTo>
                    <a:pt x="6249" y="21600"/>
                    <a:pt x="6388" y="21456"/>
                    <a:pt x="6388" y="21284"/>
                  </a:cubicBezTo>
                  <a:cubicBezTo>
                    <a:pt x="6388" y="21111"/>
                    <a:pt x="6249" y="20967"/>
                    <a:pt x="6072" y="20967"/>
                  </a:cubicBezTo>
                  <a:lnTo>
                    <a:pt x="3588" y="20967"/>
                  </a:lnTo>
                  <a:cubicBezTo>
                    <a:pt x="2367" y="20967"/>
                    <a:pt x="1371" y="19976"/>
                    <a:pt x="1371" y="18755"/>
                  </a:cubicBezTo>
                  <a:lnTo>
                    <a:pt x="1371" y="15558"/>
                  </a:lnTo>
                  <a:lnTo>
                    <a:pt x="20966" y="15558"/>
                  </a:lnTo>
                  <a:lnTo>
                    <a:pt x="20966" y="18755"/>
                  </a:lnTo>
                  <a:cubicBezTo>
                    <a:pt x="20966" y="19976"/>
                    <a:pt x="19970" y="20967"/>
                    <a:pt x="18749" y="20967"/>
                  </a:cubicBezTo>
                  <a:lnTo>
                    <a:pt x="7344" y="20967"/>
                  </a:lnTo>
                  <a:cubicBezTo>
                    <a:pt x="7165" y="20967"/>
                    <a:pt x="7027" y="21111"/>
                    <a:pt x="7027" y="21284"/>
                  </a:cubicBezTo>
                  <a:cubicBezTo>
                    <a:pt x="7027" y="21456"/>
                    <a:pt x="7165" y="21600"/>
                    <a:pt x="7344" y="21600"/>
                  </a:cubicBezTo>
                  <a:lnTo>
                    <a:pt x="18749" y="21600"/>
                  </a:lnTo>
                  <a:cubicBezTo>
                    <a:pt x="20321" y="21600"/>
                    <a:pt x="21600" y="20321"/>
                    <a:pt x="21600" y="18755"/>
                  </a:cubicBezTo>
                  <a:lnTo>
                    <a:pt x="21600" y="11446"/>
                  </a:lnTo>
                  <a:cubicBezTo>
                    <a:pt x="21600" y="10575"/>
                    <a:pt x="20886" y="9861"/>
                    <a:pt x="20015" y="9861"/>
                  </a:cubicBezTo>
                  <a:lnTo>
                    <a:pt x="4412" y="9861"/>
                  </a:lnTo>
                  <a:cubicBezTo>
                    <a:pt x="4401" y="9780"/>
                    <a:pt x="4383" y="9699"/>
                    <a:pt x="4366" y="9619"/>
                  </a:cubicBezTo>
                  <a:cubicBezTo>
                    <a:pt x="18241" y="5904"/>
                    <a:pt x="8507" y="8456"/>
                    <a:pt x="20407" y="5264"/>
                  </a:cubicBezTo>
                  <a:cubicBezTo>
                    <a:pt x="21099" y="5080"/>
                    <a:pt x="21576" y="4453"/>
                    <a:pt x="21576" y="3738"/>
                  </a:cubicBezTo>
                  <a:cubicBezTo>
                    <a:pt x="21576" y="3600"/>
                    <a:pt x="21560" y="3461"/>
                    <a:pt x="21524" y="3329"/>
                  </a:cubicBezTo>
                  <a:lnTo>
                    <a:pt x="21197" y="2108"/>
                  </a:lnTo>
                  <a:cubicBezTo>
                    <a:pt x="20863" y="864"/>
                    <a:pt x="19733" y="0"/>
                    <a:pt x="184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2173;p34"/>
            <p:cNvSpPr/>
            <p:nvPr/>
          </p:nvSpPr>
          <p:spPr>
            <a:xfrm>
              <a:off x="162974" y="331926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887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2174;p34"/>
            <p:cNvSpPr/>
            <p:nvPr/>
          </p:nvSpPr>
          <p:spPr>
            <a:xfrm>
              <a:off x="267487" y="331926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2175;p34"/>
            <p:cNvSpPr/>
            <p:nvPr/>
          </p:nvSpPr>
          <p:spPr>
            <a:xfrm>
              <a:off x="201527" y="341675"/>
              <a:ext cx="40127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83" y="0"/>
                  </a:moveTo>
                  <a:cubicBezTo>
                    <a:pt x="2517" y="0"/>
                    <a:pt x="1738" y="573"/>
                    <a:pt x="1115" y="1776"/>
                  </a:cubicBezTo>
                  <a:cubicBezTo>
                    <a:pt x="-248" y="4412"/>
                    <a:pt x="-378" y="8852"/>
                    <a:pt x="816" y="11860"/>
                  </a:cubicBezTo>
                  <a:cubicBezTo>
                    <a:pt x="3360" y="18363"/>
                    <a:pt x="6891" y="21600"/>
                    <a:pt x="10422" y="21600"/>
                  </a:cubicBezTo>
                  <a:cubicBezTo>
                    <a:pt x="13953" y="21600"/>
                    <a:pt x="17484" y="18363"/>
                    <a:pt x="20041" y="11860"/>
                  </a:cubicBezTo>
                  <a:cubicBezTo>
                    <a:pt x="21222" y="8852"/>
                    <a:pt x="21053" y="4412"/>
                    <a:pt x="19742" y="1776"/>
                  </a:cubicBezTo>
                  <a:cubicBezTo>
                    <a:pt x="19119" y="573"/>
                    <a:pt x="18340" y="0"/>
                    <a:pt x="17574" y="0"/>
                  </a:cubicBezTo>
                  <a:cubicBezTo>
                    <a:pt x="16666" y="0"/>
                    <a:pt x="15757" y="802"/>
                    <a:pt x="15121" y="2435"/>
                  </a:cubicBezTo>
                  <a:cubicBezTo>
                    <a:pt x="13875" y="5586"/>
                    <a:pt x="12148" y="7162"/>
                    <a:pt x="10422" y="7162"/>
                  </a:cubicBezTo>
                  <a:cubicBezTo>
                    <a:pt x="8709" y="7162"/>
                    <a:pt x="6982" y="5586"/>
                    <a:pt x="5736" y="2435"/>
                  </a:cubicBezTo>
                  <a:cubicBezTo>
                    <a:pt x="5100" y="802"/>
                    <a:pt x="4191" y="0"/>
                    <a:pt x="3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9" name="Google Shape;2176;p34"/>
          <p:cNvGrpSpPr/>
          <p:nvPr/>
        </p:nvGrpSpPr>
        <p:grpSpPr>
          <a:xfrm>
            <a:off x="4769192" y="3396830"/>
            <a:ext cx="428576" cy="428576"/>
            <a:chOff x="24" y="24"/>
            <a:chExt cx="428575" cy="428575"/>
          </a:xfrm>
        </p:grpSpPr>
        <p:sp>
          <p:nvSpPr>
            <p:cNvPr id="2635" name="Google Shape;2177;p34"/>
            <p:cNvSpPr/>
            <p:nvPr/>
          </p:nvSpPr>
          <p:spPr>
            <a:xfrm>
              <a:off x="31449" y="229049"/>
              <a:ext cx="358977" cy="15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602" y="3573"/>
                  </a:lnTo>
                  <a:lnTo>
                    <a:pt x="0" y="3573"/>
                  </a:lnTo>
                  <a:lnTo>
                    <a:pt x="0" y="18013"/>
                  </a:lnTo>
                  <a:lnTo>
                    <a:pt x="18602" y="18013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2178;p34"/>
            <p:cNvSpPr/>
            <p:nvPr/>
          </p:nvSpPr>
          <p:spPr>
            <a:xfrm>
              <a:off x="6299" y="288375"/>
              <a:ext cx="50176" cy="9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5703"/>
                  </a:lnTo>
                  <a:cubicBezTo>
                    <a:pt x="0" y="18945"/>
                    <a:pt x="4822" y="21600"/>
                    <a:pt x="10827" y="21600"/>
                  </a:cubicBezTo>
                  <a:cubicBezTo>
                    <a:pt x="16778" y="21600"/>
                    <a:pt x="21600" y="18945"/>
                    <a:pt x="21600" y="157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2179;p34"/>
            <p:cNvSpPr/>
            <p:nvPr/>
          </p:nvSpPr>
          <p:spPr>
            <a:xfrm>
              <a:off x="6299" y="229049"/>
              <a:ext cx="50176" cy="84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2864"/>
                    <a:pt x="0" y="6405"/>
                  </a:cubicBezTo>
                  <a:lnTo>
                    <a:pt x="0" y="15169"/>
                  </a:lnTo>
                  <a:cubicBezTo>
                    <a:pt x="0" y="18704"/>
                    <a:pt x="4822" y="21600"/>
                    <a:pt x="10827" y="21600"/>
                  </a:cubicBezTo>
                  <a:cubicBezTo>
                    <a:pt x="16778" y="21600"/>
                    <a:pt x="21600" y="18704"/>
                    <a:pt x="21600" y="15169"/>
                  </a:cubicBezTo>
                  <a:lnTo>
                    <a:pt x="21600" y="6405"/>
                  </a:lnTo>
                  <a:cubicBezTo>
                    <a:pt x="21600" y="2864"/>
                    <a:pt x="16778" y="0"/>
                    <a:pt x="1082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2180;p34"/>
            <p:cNvSpPr/>
            <p:nvPr/>
          </p:nvSpPr>
          <p:spPr>
            <a:xfrm>
              <a:off x="372024" y="304250"/>
              <a:ext cx="50301" cy="1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6193"/>
                  </a:lnTo>
                  <a:cubicBezTo>
                    <a:pt x="0" y="19192"/>
                    <a:pt x="4863" y="21600"/>
                    <a:pt x="10800" y="21600"/>
                  </a:cubicBezTo>
                  <a:cubicBezTo>
                    <a:pt x="16790" y="21600"/>
                    <a:pt x="21600" y="19192"/>
                    <a:pt x="21600" y="1619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2181;p34"/>
            <p:cNvSpPr/>
            <p:nvPr/>
          </p:nvSpPr>
          <p:spPr>
            <a:xfrm>
              <a:off x="372024" y="204725"/>
              <a:ext cx="50301" cy="12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3" y="0"/>
                    <a:pt x="0" y="1958"/>
                    <a:pt x="0" y="4353"/>
                  </a:cubicBezTo>
                  <a:lnTo>
                    <a:pt x="0" y="17243"/>
                  </a:lnTo>
                  <a:cubicBezTo>
                    <a:pt x="0" y="19660"/>
                    <a:pt x="4863" y="21600"/>
                    <a:pt x="10800" y="21600"/>
                  </a:cubicBezTo>
                  <a:cubicBezTo>
                    <a:pt x="16790" y="21600"/>
                    <a:pt x="21600" y="19660"/>
                    <a:pt x="21600" y="17243"/>
                  </a:cubicBezTo>
                  <a:lnTo>
                    <a:pt x="21600" y="4353"/>
                  </a:lnTo>
                  <a:cubicBezTo>
                    <a:pt x="21600" y="1958"/>
                    <a:pt x="16790" y="0"/>
                    <a:pt x="108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2182;p34"/>
            <p:cNvSpPr/>
            <p:nvPr/>
          </p:nvSpPr>
          <p:spPr>
            <a:xfrm>
              <a:off x="294549" y="13849"/>
              <a:ext cx="127776" cy="18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36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3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2183;p34"/>
            <p:cNvSpPr/>
            <p:nvPr/>
          </p:nvSpPr>
          <p:spPr>
            <a:xfrm>
              <a:off x="226875" y="6299"/>
              <a:ext cx="135326" cy="19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2184;p34"/>
            <p:cNvSpPr/>
            <p:nvPr/>
          </p:nvSpPr>
          <p:spPr>
            <a:xfrm>
              <a:off x="302199" y="81624"/>
              <a:ext cx="44801" cy="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54" y="21600"/>
                    <a:pt x="21600" y="16754"/>
                    <a:pt x="21600" y="10800"/>
                  </a:cubicBezTo>
                  <a:cubicBezTo>
                    <a:pt x="21600" y="4846"/>
                    <a:pt x="16754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2185;p34"/>
            <p:cNvSpPr/>
            <p:nvPr/>
          </p:nvSpPr>
          <p:spPr>
            <a:xfrm>
              <a:off x="73949" y="13849"/>
              <a:ext cx="127776" cy="18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40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4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2186;p34"/>
            <p:cNvSpPr/>
            <p:nvPr/>
          </p:nvSpPr>
          <p:spPr>
            <a:xfrm>
              <a:off x="6299" y="6299"/>
              <a:ext cx="135326" cy="195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2187;p34"/>
            <p:cNvSpPr/>
            <p:nvPr/>
          </p:nvSpPr>
          <p:spPr>
            <a:xfrm>
              <a:off x="81624" y="81624"/>
              <a:ext cx="44801" cy="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42" y="21600"/>
                    <a:pt x="21600" y="16754"/>
                    <a:pt x="21600" y="10800"/>
                  </a:cubicBezTo>
                  <a:cubicBezTo>
                    <a:pt x="21600" y="4846"/>
                    <a:pt x="16742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2188;p34"/>
            <p:cNvSpPr/>
            <p:nvPr/>
          </p:nvSpPr>
          <p:spPr>
            <a:xfrm>
              <a:off x="180825" y="170424"/>
              <a:ext cx="159776" cy="25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0" y="0"/>
                  </a:moveTo>
                  <a:cubicBezTo>
                    <a:pt x="7402" y="0"/>
                    <a:pt x="4542" y="853"/>
                    <a:pt x="2596" y="2324"/>
                  </a:cubicBezTo>
                  <a:lnTo>
                    <a:pt x="0" y="4302"/>
                  </a:lnTo>
                  <a:lnTo>
                    <a:pt x="0" y="17298"/>
                  </a:lnTo>
                  <a:lnTo>
                    <a:pt x="2596" y="19276"/>
                  </a:lnTo>
                  <a:cubicBezTo>
                    <a:pt x="4542" y="20747"/>
                    <a:pt x="7402" y="21600"/>
                    <a:pt x="10430" y="21600"/>
                  </a:cubicBezTo>
                  <a:lnTo>
                    <a:pt x="14817" y="21600"/>
                  </a:lnTo>
                  <a:cubicBezTo>
                    <a:pt x="18572" y="21600"/>
                    <a:pt x="21600" y="19669"/>
                    <a:pt x="21600" y="17298"/>
                  </a:cubicBezTo>
                  <a:lnTo>
                    <a:pt x="21600" y="4302"/>
                  </a:lnTo>
                  <a:cubicBezTo>
                    <a:pt x="21600" y="1931"/>
                    <a:pt x="18572" y="0"/>
                    <a:pt x="1481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2189;p34"/>
            <p:cNvSpPr/>
            <p:nvPr/>
          </p:nvSpPr>
          <p:spPr>
            <a:xfrm>
              <a:off x="88700" y="170424"/>
              <a:ext cx="175776" cy="25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81" y="0"/>
                  </a:moveTo>
                  <a:cubicBezTo>
                    <a:pt x="2768" y="0"/>
                    <a:pt x="0" y="1931"/>
                    <a:pt x="0" y="4302"/>
                  </a:cubicBezTo>
                  <a:lnTo>
                    <a:pt x="0" y="17298"/>
                  </a:lnTo>
                  <a:cubicBezTo>
                    <a:pt x="0" y="19669"/>
                    <a:pt x="2768" y="21600"/>
                    <a:pt x="6181" y="21600"/>
                  </a:cubicBezTo>
                  <a:lnTo>
                    <a:pt x="21600" y="21600"/>
                  </a:lnTo>
                  <a:cubicBezTo>
                    <a:pt x="18202" y="21600"/>
                    <a:pt x="15434" y="19669"/>
                    <a:pt x="15434" y="17298"/>
                  </a:cubicBezTo>
                  <a:lnTo>
                    <a:pt x="15434" y="4302"/>
                  </a:lnTo>
                  <a:cubicBezTo>
                    <a:pt x="15434" y="1931"/>
                    <a:pt x="18202" y="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2190;p34"/>
            <p:cNvSpPr/>
            <p:nvPr/>
          </p:nvSpPr>
          <p:spPr>
            <a:xfrm>
              <a:off x="189174" y="254099"/>
              <a:ext cx="76102" cy="10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31" y="0"/>
                  </a:moveTo>
                  <a:lnTo>
                    <a:pt x="0" y="10800"/>
                  </a:lnTo>
                  <a:lnTo>
                    <a:pt x="7131" y="21600"/>
                  </a:lnTo>
                  <a:lnTo>
                    <a:pt x="14469" y="21600"/>
                  </a:lnTo>
                  <a:cubicBezTo>
                    <a:pt x="18421" y="21600"/>
                    <a:pt x="21600" y="19211"/>
                    <a:pt x="21600" y="16235"/>
                  </a:cubicBezTo>
                  <a:lnTo>
                    <a:pt x="21600" y="5360"/>
                  </a:lnTo>
                  <a:cubicBezTo>
                    <a:pt x="21600" y="2411"/>
                    <a:pt x="18421" y="0"/>
                    <a:pt x="144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2191;p34"/>
            <p:cNvSpPr/>
            <p:nvPr/>
          </p:nvSpPr>
          <p:spPr>
            <a:xfrm>
              <a:off x="164024" y="254099"/>
              <a:ext cx="50276" cy="10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2411"/>
                    <a:pt x="0" y="5360"/>
                  </a:cubicBezTo>
                  <a:lnTo>
                    <a:pt x="0" y="16235"/>
                  </a:lnTo>
                  <a:cubicBezTo>
                    <a:pt x="0" y="19211"/>
                    <a:pt x="4855" y="21600"/>
                    <a:pt x="1080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2192;p34"/>
            <p:cNvSpPr/>
            <p:nvPr/>
          </p:nvSpPr>
          <p:spPr>
            <a:xfrm>
              <a:off x="123099" y="2130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77" y="21600"/>
                    <a:pt x="21600" y="16794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2193;p34"/>
            <p:cNvSpPr/>
            <p:nvPr/>
          </p:nvSpPr>
          <p:spPr>
            <a:xfrm>
              <a:off x="256375" y="2130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22" y="21600"/>
                    <a:pt x="21600" y="16794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2194;p34"/>
            <p:cNvSpPr/>
            <p:nvPr/>
          </p:nvSpPr>
          <p:spPr>
            <a:xfrm>
              <a:off x="295900" y="75349"/>
              <a:ext cx="57376" cy="5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65" y="4727"/>
                    <a:pt x="16875" y="7439"/>
                    <a:pt x="16875" y="10800"/>
                  </a:cubicBezTo>
                  <a:cubicBezTo>
                    <a:pt x="16875" y="14161"/>
                    <a:pt x="1416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2195;p34"/>
            <p:cNvSpPr/>
            <p:nvPr/>
          </p:nvSpPr>
          <p:spPr>
            <a:xfrm>
              <a:off x="75324" y="75349"/>
              <a:ext cx="57377" cy="5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55" y="4727"/>
                    <a:pt x="16866" y="7439"/>
                    <a:pt x="16866" y="10800"/>
                  </a:cubicBezTo>
                  <a:cubicBezTo>
                    <a:pt x="16866" y="14161"/>
                    <a:pt x="1415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2196;p34"/>
            <p:cNvSpPr/>
            <p:nvPr/>
          </p:nvSpPr>
          <p:spPr>
            <a:xfrm>
              <a:off x="24" y="24"/>
              <a:ext cx="428577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58" y="634"/>
                  </a:moveTo>
                  <a:cubicBezTo>
                    <a:pt x="18899" y="634"/>
                    <a:pt x="20966" y="2701"/>
                    <a:pt x="20966" y="5242"/>
                  </a:cubicBezTo>
                  <a:cubicBezTo>
                    <a:pt x="20966" y="7488"/>
                    <a:pt x="19342" y="9406"/>
                    <a:pt x="17147" y="9780"/>
                  </a:cubicBezTo>
                  <a:cubicBezTo>
                    <a:pt x="16670" y="8882"/>
                    <a:pt x="15725" y="8272"/>
                    <a:pt x="14636" y="8272"/>
                  </a:cubicBezTo>
                  <a:lnTo>
                    <a:pt x="12885" y="8272"/>
                  </a:lnTo>
                  <a:cubicBezTo>
                    <a:pt x="10310" y="5328"/>
                    <a:pt x="12378" y="634"/>
                    <a:pt x="16358" y="634"/>
                  </a:cubicBezTo>
                  <a:close/>
                  <a:moveTo>
                    <a:pt x="4153" y="13122"/>
                  </a:moveTo>
                  <a:lnTo>
                    <a:pt x="4153" y="17592"/>
                  </a:lnTo>
                  <a:lnTo>
                    <a:pt x="3161" y="17592"/>
                  </a:lnTo>
                  <a:lnTo>
                    <a:pt x="3161" y="13122"/>
                  </a:lnTo>
                  <a:close/>
                  <a:moveTo>
                    <a:pt x="18437" y="12523"/>
                  </a:moveTo>
                  <a:lnTo>
                    <a:pt x="18437" y="18197"/>
                  </a:lnTo>
                  <a:lnTo>
                    <a:pt x="17481" y="17713"/>
                  </a:lnTo>
                  <a:lnTo>
                    <a:pt x="17481" y="13001"/>
                  </a:lnTo>
                  <a:lnTo>
                    <a:pt x="18437" y="12523"/>
                  </a:lnTo>
                  <a:close/>
                  <a:moveTo>
                    <a:pt x="1584" y="11860"/>
                  </a:moveTo>
                  <a:cubicBezTo>
                    <a:pt x="2102" y="11860"/>
                    <a:pt x="2528" y="12281"/>
                    <a:pt x="2528" y="12805"/>
                  </a:cubicBezTo>
                  <a:lnTo>
                    <a:pt x="2528" y="17908"/>
                  </a:lnTo>
                  <a:cubicBezTo>
                    <a:pt x="2528" y="18432"/>
                    <a:pt x="2102" y="18858"/>
                    <a:pt x="1584" y="18858"/>
                  </a:cubicBezTo>
                  <a:cubicBezTo>
                    <a:pt x="1060" y="18858"/>
                    <a:pt x="633" y="18432"/>
                    <a:pt x="633" y="17908"/>
                  </a:cubicBezTo>
                  <a:lnTo>
                    <a:pt x="633" y="12805"/>
                  </a:lnTo>
                  <a:cubicBezTo>
                    <a:pt x="633" y="12281"/>
                    <a:pt x="1060" y="11860"/>
                    <a:pt x="1584" y="11860"/>
                  </a:cubicBezTo>
                  <a:close/>
                  <a:moveTo>
                    <a:pt x="20016" y="10633"/>
                  </a:moveTo>
                  <a:cubicBezTo>
                    <a:pt x="20540" y="10633"/>
                    <a:pt x="20966" y="11059"/>
                    <a:pt x="20966" y="11583"/>
                  </a:cubicBezTo>
                  <a:lnTo>
                    <a:pt x="20966" y="19129"/>
                  </a:lnTo>
                  <a:cubicBezTo>
                    <a:pt x="20966" y="19653"/>
                    <a:pt x="20540" y="20079"/>
                    <a:pt x="20016" y="20079"/>
                  </a:cubicBezTo>
                  <a:cubicBezTo>
                    <a:pt x="19492" y="20079"/>
                    <a:pt x="19066" y="19653"/>
                    <a:pt x="19066" y="19129"/>
                  </a:cubicBezTo>
                  <a:lnTo>
                    <a:pt x="19066" y="11583"/>
                  </a:lnTo>
                  <a:cubicBezTo>
                    <a:pt x="19066" y="11059"/>
                    <a:pt x="19492" y="10633"/>
                    <a:pt x="20016" y="10633"/>
                  </a:cubicBezTo>
                  <a:close/>
                  <a:moveTo>
                    <a:pt x="5242" y="0"/>
                  </a:moveTo>
                  <a:cubicBezTo>
                    <a:pt x="4061" y="0"/>
                    <a:pt x="2948" y="381"/>
                    <a:pt x="2021" y="1106"/>
                  </a:cubicBezTo>
                  <a:cubicBezTo>
                    <a:pt x="1882" y="1215"/>
                    <a:pt x="1855" y="1411"/>
                    <a:pt x="1963" y="1550"/>
                  </a:cubicBezTo>
                  <a:cubicBezTo>
                    <a:pt x="2027" y="1630"/>
                    <a:pt x="2121" y="1671"/>
                    <a:pt x="2215" y="1671"/>
                  </a:cubicBezTo>
                  <a:cubicBezTo>
                    <a:pt x="2282" y="1671"/>
                    <a:pt x="2350" y="1651"/>
                    <a:pt x="2407" y="1606"/>
                  </a:cubicBezTo>
                  <a:cubicBezTo>
                    <a:pt x="3226" y="968"/>
                    <a:pt x="4205" y="634"/>
                    <a:pt x="5242" y="634"/>
                  </a:cubicBezTo>
                  <a:cubicBezTo>
                    <a:pt x="7782" y="634"/>
                    <a:pt x="9849" y="2701"/>
                    <a:pt x="9849" y="5242"/>
                  </a:cubicBezTo>
                  <a:cubicBezTo>
                    <a:pt x="9849" y="6359"/>
                    <a:pt x="9446" y="7430"/>
                    <a:pt x="8714" y="8272"/>
                  </a:cubicBezTo>
                  <a:lnTo>
                    <a:pt x="7004" y="8272"/>
                  </a:lnTo>
                  <a:cubicBezTo>
                    <a:pt x="5909" y="8272"/>
                    <a:pt x="4964" y="8888"/>
                    <a:pt x="4487" y="9786"/>
                  </a:cubicBezTo>
                  <a:cubicBezTo>
                    <a:pt x="2274" y="9423"/>
                    <a:pt x="633" y="7511"/>
                    <a:pt x="633" y="5242"/>
                  </a:cubicBezTo>
                  <a:cubicBezTo>
                    <a:pt x="633" y="4222"/>
                    <a:pt x="955" y="3255"/>
                    <a:pt x="1578" y="2442"/>
                  </a:cubicBezTo>
                  <a:cubicBezTo>
                    <a:pt x="1681" y="2303"/>
                    <a:pt x="1658" y="2108"/>
                    <a:pt x="1520" y="1998"/>
                  </a:cubicBezTo>
                  <a:cubicBezTo>
                    <a:pt x="1462" y="1957"/>
                    <a:pt x="1395" y="1937"/>
                    <a:pt x="1329" y="1937"/>
                  </a:cubicBezTo>
                  <a:cubicBezTo>
                    <a:pt x="1232" y="1937"/>
                    <a:pt x="1138" y="1979"/>
                    <a:pt x="1076" y="2061"/>
                  </a:cubicBezTo>
                  <a:cubicBezTo>
                    <a:pt x="368" y="2977"/>
                    <a:pt x="0" y="4079"/>
                    <a:pt x="0" y="5242"/>
                  </a:cubicBezTo>
                  <a:cubicBezTo>
                    <a:pt x="0" y="7777"/>
                    <a:pt x="1802" y="9925"/>
                    <a:pt x="4250" y="10391"/>
                  </a:cubicBezTo>
                  <a:cubicBezTo>
                    <a:pt x="4187" y="10622"/>
                    <a:pt x="4153" y="10869"/>
                    <a:pt x="4153" y="11117"/>
                  </a:cubicBezTo>
                  <a:lnTo>
                    <a:pt x="4153" y="12488"/>
                  </a:lnTo>
                  <a:lnTo>
                    <a:pt x="3132" y="12488"/>
                  </a:lnTo>
                  <a:cubicBezTo>
                    <a:pt x="2984" y="11768"/>
                    <a:pt x="2344" y="11227"/>
                    <a:pt x="1584" y="11227"/>
                  </a:cubicBezTo>
                  <a:cubicBezTo>
                    <a:pt x="708" y="11227"/>
                    <a:pt x="0" y="11935"/>
                    <a:pt x="0" y="12805"/>
                  </a:cubicBezTo>
                  <a:lnTo>
                    <a:pt x="0" y="17908"/>
                  </a:lnTo>
                  <a:cubicBezTo>
                    <a:pt x="0" y="18784"/>
                    <a:pt x="708" y="19492"/>
                    <a:pt x="1584" y="19492"/>
                  </a:cubicBezTo>
                  <a:cubicBezTo>
                    <a:pt x="2344" y="19492"/>
                    <a:pt x="2984" y="18945"/>
                    <a:pt x="3132" y="18224"/>
                  </a:cubicBezTo>
                  <a:lnTo>
                    <a:pt x="4153" y="18224"/>
                  </a:lnTo>
                  <a:lnTo>
                    <a:pt x="4153" y="18755"/>
                  </a:lnTo>
                  <a:cubicBezTo>
                    <a:pt x="4153" y="20321"/>
                    <a:pt x="5432" y="21600"/>
                    <a:pt x="7004" y="21600"/>
                  </a:cubicBezTo>
                  <a:lnTo>
                    <a:pt x="14636" y="21600"/>
                  </a:lnTo>
                  <a:cubicBezTo>
                    <a:pt x="15357" y="21600"/>
                    <a:pt x="16042" y="21330"/>
                    <a:pt x="16571" y="20840"/>
                  </a:cubicBezTo>
                  <a:cubicBezTo>
                    <a:pt x="16699" y="20719"/>
                    <a:pt x="16710" y="20523"/>
                    <a:pt x="16589" y="20390"/>
                  </a:cubicBezTo>
                  <a:cubicBezTo>
                    <a:pt x="16526" y="20325"/>
                    <a:pt x="16444" y="20292"/>
                    <a:pt x="16360" y="20292"/>
                  </a:cubicBezTo>
                  <a:cubicBezTo>
                    <a:pt x="16282" y="20292"/>
                    <a:pt x="16203" y="20321"/>
                    <a:pt x="16139" y="20379"/>
                  </a:cubicBezTo>
                  <a:cubicBezTo>
                    <a:pt x="15731" y="20760"/>
                    <a:pt x="15194" y="20967"/>
                    <a:pt x="14636" y="20967"/>
                  </a:cubicBezTo>
                  <a:lnTo>
                    <a:pt x="7004" y="20967"/>
                  </a:lnTo>
                  <a:cubicBezTo>
                    <a:pt x="5782" y="20967"/>
                    <a:pt x="4787" y="19976"/>
                    <a:pt x="4787" y="18755"/>
                  </a:cubicBezTo>
                  <a:lnTo>
                    <a:pt x="4787" y="11117"/>
                  </a:lnTo>
                  <a:cubicBezTo>
                    <a:pt x="4787" y="9896"/>
                    <a:pt x="5782" y="8906"/>
                    <a:pt x="7004" y="8906"/>
                  </a:cubicBezTo>
                  <a:lnTo>
                    <a:pt x="14636" y="8906"/>
                  </a:lnTo>
                  <a:cubicBezTo>
                    <a:pt x="15857" y="8906"/>
                    <a:pt x="16849" y="9896"/>
                    <a:pt x="16849" y="11117"/>
                  </a:cubicBezTo>
                  <a:lnTo>
                    <a:pt x="16849" y="18755"/>
                  </a:lnTo>
                  <a:cubicBezTo>
                    <a:pt x="16849" y="18991"/>
                    <a:pt x="16813" y="19232"/>
                    <a:pt x="16739" y="19458"/>
                  </a:cubicBezTo>
                  <a:cubicBezTo>
                    <a:pt x="16681" y="19624"/>
                    <a:pt x="16768" y="19803"/>
                    <a:pt x="16934" y="19855"/>
                  </a:cubicBezTo>
                  <a:cubicBezTo>
                    <a:pt x="16968" y="19866"/>
                    <a:pt x="17002" y="19873"/>
                    <a:pt x="17036" y="19873"/>
                  </a:cubicBezTo>
                  <a:cubicBezTo>
                    <a:pt x="17169" y="19873"/>
                    <a:pt x="17292" y="19788"/>
                    <a:pt x="17337" y="19660"/>
                  </a:cubicBezTo>
                  <a:cubicBezTo>
                    <a:pt x="17436" y="19366"/>
                    <a:pt x="17481" y="19060"/>
                    <a:pt x="17481" y="18755"/>
                  </a:cubicBezTo>
                  <a:lnTo>
                    <a:pt x="17481" y="18421"/>
                  </a:lnTo>
                  <a:lnTo>
                    <a:pt x="18437" y="18905"/>
                  </a:lnTo>
                  <a:lnTo>
                    <a:pt x="18437" y="19129"/>
                  </a:lnTo>
                  <a:cubicBezTo>
                    <a:pt x="18437" y="20005"/>
                    <a:pt x="19147" y="20713"/>
                    <a:pt x="20016" y="20713"/>
                  </a:cubicBezTo>
                  <a:cubicBezTo>
                    <a:pt x="20892" y="20713"/>
                    <a:pt x="21600" y="20005"/>
                    <a:pt x="21600" y="19129"/>
                  </a:cubicBezTo>
                  <a:lnTo>
                    <a:pt x="21600" y="11583"/>
                  </a:lnTo>
                  <a:cubicBezTo>
                    <a:pt x="21600" y="10707"/>
                    <a:pt x="20892" y="9999"/>
                    <a:pt x="20016" y="9999"/>
                  </a:cubicBezTo>
                  <a:cubicBezTo>
                    <a:pt x="19147" y="9999"/>
                    <a:pt x="18437" y="10707"/>
                    <a:pt x="18437" y="11583"/>
                  </a:cubicBezTo>
                  <a:lnTo>
                    <a:pt x="18437" y="11814"/>
                  </a:lnTo>
                  <a:lnTo>
                    <a:pt x="17481" y="12292"/>
                  </a:lnTo>
                  <a:lnTo>
                    <a:pt x="17481" y="11117"/>
                  </a:lnTo>
                  <a:cubicBezTo>
                    <a:pt x="17481" y="10864"/>
                    <a:pt x="17447" y="10615"/>
                    <a:pt x="17384" y="10380"/>
                  </a:cubicBezTo>
                  <a:cubicBezTo>
                    <a:pt x="19815" y="9901"/>
                    <a:pt x="21600" y="7753"/>
                    <a:pt x="21600" y="5242"/>
                  </a:cubicBezTo>
                  <a:cubicBezTo>
                    <a:pt x="21600" y="2350"/>
                    <a:pt x="19250" y="0"/>
                    <a:pt x="16358" y="0"/>
                  </a:cubicBezTo>
                  <a:cubicBezTo>
                    <a:pt x="12038" y="0"/>
                    <a:pt x="9659" y="4890"/>
                    <a:pt x="12078" y="8272"/>
                  </a:cubicBezTo>
                  <a:lnTo>
                    <a:pt x="9515" y="8272"/>
                  </a:lnTo>
                  <a:cubicBezTo>
                    <a:pt x="10143" y="7390"/>
                    <a:pt x="10483" y="6336"/>
                    <a:pt x="10483" y="5242"/>
                  </a:cubicBezTo>
                  <a:cubicBezTo>
                    <a:pt x="10483" y="2350"/>
                    <a:pt x="8133" y="0"/>
                    <a:pt x="52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2197;p34"/>
            <p:cNvSpPr/>
            <p:nvPr/>
          </p:nvSpPr>
          <p:spPr>
            <a:xfrm>
              <a:off x="157725" y="247799"/>
              <a:ext cx="113851" cy="11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38" y="2386"/>
                  </a:moveTo>
                  <a:cubicBezTo>
                    <a:pt x="17611" y="2386"/>
                    <a:pt x="19214" y="3990"/>
                    <a:pt x="19214" y="5963"/>
                  </a:cubicBezTo>
                  <a:lnTo>
                    <a:pt x="19214" y="15637"/>
                  </a:lnTo>
                  <a:cubicBezTo>
                    <a:pt x="19214" y="17610"/>
                    <a:pt x="17611" y="19218"/>
                    <a:pt x="15638" y="19218"/>
                  </a:cubicBezTo>
                  <a:lnTo>
                    <a:pt x="5967" y="19218"/>
                  </a:lnTo>
                  <a:cubicBezTo>
                    <a:pt x="3994" y="19218"/>
                    <a:pt x="2386" y="17610"/>
                    <a:pt x="2386" y="15637"/>
                  </a:cubicBezTo>
                  <a:lnTo>
                    <a:pt x="2386" y="5963"/>
                  </a:lnTo>
                  <a:cubicBezTo>
                    <a:pt x="2386" y="3990"/>
                    <a:pt x="3994" y="2386"/>
                    <a:pt x="5967" y="2386"/>
                  </a:cubicBezTo>
                  <a:close/>
                  <a:moveTo>
                    <a:pt x="5967" y="0"/>
                  </a:moveTo>
                  <a:cubicBezTo>
                    <a:pt x="2689" y="0"/>
                    <a:pt x="0" y="2690"/>
                    <a:pt x="0" y="5963"/>
                  </a:cubicBezTo>
                  <a:lnTo>
                    <a:pt x="0" y="15637"/>
                  </a:lnTo>
                  <a:cubicBezTo>
                    <a:pt x="0" y="18934"/>
                    <a:pt x="2689" y="21600"/>
                    <a:pt x="5967" y="21600"/>
                  </a:cubicBezTo>
                  <a:lnTo>
                    <a:pt x="15638" y="21600"/>
                  </a:lnTo>
                  <a:cubicBezTo>
                    <a:pt x="18930" y="21600"/>
                    <a:pt x="21600" y="18934"/>
                    <a:pt x="21600" y="15637"/>
                  </a:cubicBezTo>
                  <a:lnTo>
                    <a:pt x="21600" y="5963"/>
                  </a:lnTo>
                  <a:cubicBezTo>
                    <a:pt x="21600" y="2690"/>
                    <a:pt x="18930" y="0"/>
                    <a:pt x="156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2198;p34"/>
            <p:cNvSpPr/>
            <p:nvPr/>
          </p:nvSpPr>
          <p:spPr>
            <a:xfrm>
              <a:off x="155674" y="1974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713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2199;p34"/>
            <p:cNvSpPr/>
            <p:nvPr/>
          </p:nvSpPr>
          <p:spPr>
            <a:xfrm>
              <a:off x="260187" y="1974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2200;p34"/>
            <p:cNvSpPr/>
            <p:nvPr/>
          </p:nvSpPr>
          <p:spPr>
            <a:xfrm>
              <a:off x="194219" y="207174"/>
              <a:ext cx="40135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3262" y="0"/>
                  </a:moveTo>
                  <a:cubicBezTo>
                    <a:pt x="2496" y="0"/>
                    <a:pt x="1730" y="573"/>
                    <a:pt x="1120" y="1776"/>
                  </a:cubicBezTo>
                  <a:cubicBezTo>
                    <a:pt x="-256" y="4383"/>
                    <a:pt x="-373" y="8967"/>
                    <a:pt x="821" y="11975"/>
                  </a:cubicBezTo>
                  <a:cubicBezTo>
                    <a:pt x="3365" y="18392"/>
                    <a:pt x="6896" y="21600"/>
                    <a:pt x="10427" y="21600"/>
                  </a:cubicBezTo>
                  <a:cubicBezTo>
                    <a:pt x="13958" y="21600"/>
                    <a:pt x="17489" y="18392"/>
                    <a:pt x="20046" y="11975"/>
                  </a:cubicBezTo>
                  <a:cubicBezTo>
                    <a:pt x="21227" y="8967"/>
                    <a:pt x="21058" y="4383"/>
                    <a:pt x="19747" y="1776"/>
                  </a:cubicBezTo>
                  <a:cubicBezTo>
                    <a:pt x="19124" y="573"/>
                    <a:pt x="18371" y="0"/>
                    <a:pt x="17605" y="0"/>
                  </a:cubicBezTo>
                  <a:cubicBezTo>
                    <a:pt x="16684" y="0"/>
                    <a:pt x="15775" y="831"/>
                    <a:pt x="15126" y="2406"/>
                  </a:cubicBezTo>
                  <a:cubicBezTo>
                    <a:pt x="13867" y="5615"/>
                    <a:pt x="12153" y="7219"/>
                    <a:pt x="10427" y="7219"/>
                  </a:cubicBezTo>
                  <a:cubicBezTo>
                    <a:pt x="8714" y="7219"/>
                    <a:pt x="6987" y="5615"/>
                    <a:pt x="5741" y="2406"/>
                  </a:cubicBezTo>
                  <a:cubicBezTo>
                    <a:pt x="5092" y="831"/>
                    <a:pt x="4183" y="0"/>
                    <a:pt x="32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78" name="Google Shape;2201;p34"/>
          <p:cNvGrpSpPr/>
          <p:nvPr/>
        </p:nvGrpSpPr>
        <p:grpSpPr>
          <a:xfrm>
            <a:off x="3982809" y="3396830"/>
            <a:ext cx="428601" cy="428576"/>
            <a:chOff x="24" y="24"/>
            <a:chExt cx="428600" cy="428575"/>
          </a:xfrm>
        </p:grpSpPr>
        <p:sp>
          <p:nvSpPr>
            <p:cNvPr id="2660" name="Google Shape;2202;p34"/>
            <p:cNvSpPr/>
            <p:nvPr/>
          </p:nvSpPr>
          <p:spPr>
            <a:xfrm>
              <a:off x="6299" y="178199"/>
              <a:ext cx="100476" cy="10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3" y="0"/>
                  </a:moveTo>
                  <a:cubicBezTo>
                    <a:pt x="4842" y="0"/>
                    <a:pt x="0" y="4844"/>
                    <a:pt x="0" y="10811"/>
                  </a:cubicBezTo>
                  <a:cubicBezTo>
                    <a:pt x="0" y="16762"/>
                    <a:pt x="4842" y="21600"/>
                    <a:pt x="10813" y="21600"/>
                  </a:cubicBezTo>
                  <a:cubicBezTo>
                    <a:pt x="16758" y="21600"/>
                    <a:pt x="21600" y="16762"/>
                    <a:pt x="21600" y="10811"/>
                  </a:cubicBezTo>
                  <a:cubicBezTo>
                    <a:pt x="21600" y="4844"/>
                    <a:pt x="16758" y="0"/>
                    <a:pt x="10813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2203;p34"/>
            <p:cNvSpPr/>
            <p:nvPr/>
          </p:nvSpPr>
          <p:spPr>
            <a:xfrm>
              <a:off x="61524" y="213050"/>
              <a:ext cx="133927" cy="18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7" y="0"/>
                    <a:pt x="0" y="4842"/>
                    <a:pt x="0" y="10807"/>
                  </a:cubicBezTo>
                  <a:cubicBezTo>
                    <a:pt x="0" y="16773"/>
                    <a:pt x="4847" y="21600"/>
                    <a:pt x="10802" y="21600"/>
                  </a:cubicBezTo>
                  <a:cubicBezTo>
                    <a:pt x="15778" y="21600"/>
                    <a:pt x="19943" y="18236"/>
                    <a:pt x="21197" y="13649"/>
                  </a:cubicBezTo>
                  <a:cubicBezTo>
                    <a:pt x="21455" y="12752"/>
                    <a:pt x="21600" y="11787"/>
                    <a:pt x="21600" y="10807"/>
                  </a:cubicBezTo>
                  <a:cubicBezTo>
                    <a:pt x="21600" y="4842"/>
                    <a:pt x="16774" y="0"/>
                    <a:pt x="1080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2204;p34"/>
            <p:cNvSpPr/>
            <p:nvPr/>
          </p:nvSpPr>
          <p:spPr>
            <a:xfrm>
              <a:off x="251575" y="229750"/>
              <a:ext cx="133951" cy="16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0" y="0"/>
                    <a:pt x="0" y="4835"/>
                    <a:pt x="0" y="10808"/>
                  </a:cubicBezTo>
                  <a:cubicBezTo>
                    <a:pt x="0" y="16765"/>
                    <a:pt x="4830" y="21600"/>
                    <a:pt x="10800" y="21600"/>
                  </a:cubicBezTo>
                  <a:cubicBezTo>
                    <a:pt x="16770" y="21600"/>
                    <a:pt x="21600" y="16765"/>
                    <a:pt x="21600" y="10808"/>
                  </a:cubicBezTo>
                  <a:cubicBezTo>
                    <a:pt x="21600" y="4835"/>
                    <a:pt x="16770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2205;p34"/>
            <p:cNvSpPr/>
            <p:nvPr/>
          </p:nvSpPr>
          <p:spPr>
            <a:xfrm>
              <a:off x="234900" y="6300"/>
              <a:ext cx="133826" cy="15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830" y="0"/>
                    <a:pt x="0" y="4835"/>
                    <a:pt x="0" y="10800"/>
                  </a:cubicBezTo>
                  <a:cubicBezTo>
                    <a:pt x="0" y="16765"/>
                    <a:pt x="4830" y="21600"/>
                    <a:pt x="10790" y="21600"/>
                  </a:cubicBezTo>
                  <a:cubicBezTo>
                    <a:pt x="16766" y="21600"/>
                    <a:pt x="21600" y="16765"/>
                    <a:pt x="21600" y="10800"/>
                  </a:cubicBezTo>
                  <a:cubicBezTo>
                    <a:pt x="21600" y="4835"/>
                    <a:pt x="16766" y="0"/>
                    <a:pt x="1079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2206;p34"/>
            <p:cNvSpPr/>
            <p:nvPr/>
          </p:nvSpPr>
          <p:spPr>
            <a:xfrm>
              <a:off x="67450" y="196250"/>
              <a:ext cx="217625" cy="13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4" y="0"/>
                    <a:pt x="0" y="4850"/>
                    <a:pt x="0" y="10800"/>
                  </a:cubicBezTo>
                  <a:cubicBezTo>
                    <a:pt x="0" y="16770"/>
                    <a:pt x="4834" y="21600"/>
                    <a:pt x="10799" y="21600"/>
                  </a:cubicBezTo>
                  <a:cubicBezTo>
                    <a:pt x="16766" y="21600"/>
                    <a:pt x="21600" y="16770"/>
                    <a:pt x="21600" y="10800"/>
                  </a:cubicBezTo>
                  <a:cubicBezTo>
                    <a:pt x="21600" y="4850"/>
                    <a:pt x="16766" y="0"/>
                    <a:pt x="1079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2207;p34"/>
            <p:cNvSpPr/>
            <p:nvPr/>
          </p:nvSpPr>
          <p:spPr>
            <a:xfrm>
              <a:off x="192949" y="87449"/>
              <a:ext cx="115777" cy="334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30" y="0"/>
                  </a:moveTo>
                  <a:cubicBezTo>
                    <a:pt x="8722" y="0"/>
                    <a:pt x="3134" y="2661"/>
                    <a:pt x="3134" y="5942"/>
                  </a:cubicBezTo>
                  <a:cubicBezTo>
                    <a:pt x="3134" y="7660"/>
                    <a:pt x="4669" y="9216"/>
                    <a:pt x="7122" y="10299"/>
                  </a:cubicBezTo>
                  <a:cubicBezTo>
                    <a:pt x="2920" y="11249"/>
                    <a:pt x="0" y="13292"/>
                    <a:pt x="0" y="15658"/>
                  </a:cubicBezTo>
                  <a:cubicBezTo>
                    <a:pt x="0" y="18939"/>
                    <a:pt x="5606" y="21600"/>
                    <a:pt x="12495" y="21600"/>
                  </a:cubicBezTo>
                  <a:cubicBezTo>
                    <a:pt x="14095" y="21600"/>
                    <a:pt x="15606" y="21460"/>
                    <a:pt x="16996" y="21202"/>
                  </a:cubicBezTo>
                  <a:cubicBezTo>
                    <a:pt x="13111" y="20199"/>
                    <a:pt x="10471" y="18238"/>
                    <a:pt x="10471" y="15982"/>
                  </a:cubicBezTo>
                  <a:cubicBezTo>
                    <a:pt x="10471" y="13616"/>
                    <a:pt x="13391" y="11575"/>
                    <a:pt x="17593" y="10623"/>
                  </a:cubicBezTo>
                  <a:cubicBezTo>
                    <a:pt x="15140" y="9540"/>
                    <a:pt x="13606" y="7984"/>
                    <a:pt x="13606" y="6266"/>
                  </a:cubicBezTo>
                  <a:cubicBezTo>
                    <a:pt x="13606" y="3738"/>
                    <a:pt x="16908" y="1577"/>
                    <a:pt x="21600" y="722"/>
                  </a:cubicBezTo>
                  <a:cubicBezTo>
                    <a:pt x="19809" y="266"/>
                    <a:pt x="17785" y="0"/>
                    <a:pt x="1563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2208;p34"/>
            <p:cNvSpPr/>
            <p:nvPr/>
          </p:nvSpPr>
          <p:spPr>
            <a:xfrm>
              <a:off x="249075" y="98649"/>
              <a:ext cx="94626" cy="3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16" y="0"/>
                  </a:moveTo>
                  <a:cubicBezTo>
                    <a:pt x="7875" y="901"/>
                    <a:pt x="3835" y="3180"/>
                    <a:pt x="3835" y="5847"/>
                  </a:cubicBezTo>
                  <a:cubicBezTo>
                    <a:pt x="3835" y="7659"/>
                    <a:pt x="5712" y="9300"/>
                    <a:pt x="8714" y="10443"/>
                  </a:cubicBezTo>
                  <a:cubicBezTo>
                    <a:pt x="3572" y="11446"/>
                    <a:pt x="0" y="13599"/>
                    <a:pt x="0" y="16095"/>
                  </a:cubicBezTo>
                  <a:cubicBezTo>
                    <a:pt x="0" y="18474"/>
                    <a:pt x="3230" y="20542"/>
                    <a:pt x="7984" y="21600"/>
                  </a:cubicBezTo>
                  <a:cubicBezTo>
                    <a:pt x="13696" y="20699"/>
                    <a:pt x="17765" y="18420"/>
                    <a:pt x="17765" y="15753"/>
                  </a:cubicBezTo>
                  <a:cubicBezTo>
                    <a:pt x="17765" y="13941"/>
                    <a:pt x="15888" y="12309"/>
                    <a:pt x="12886" y="11166"/>
                  </a:cubicBezTo>
                  <a:cubicBezTo>
                    <a:pt x="18028" y="10155"/>
                    <a:pt x="21600" y="8001"/>
                    <a:pt x="21600" y="5505"/>
                  </a:cubicBezTo>
                  <a:cubicBezTo>
                    <a:pt x="21600" y="3126"/>
                    <a:pt x="18364" y="1065"/>
                    <a:pt x="1361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2209;p34"/>
            <p:cNvSpPr/>
            <p:nvPr/>
          </p:nvSpPr>
          <p:spPr>
            <a:xfrm>
              <a:off x="54649" y="243799"/>
              <a:ext cx="85601" cy="15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746" y="21600"/>
                  </a:lnTo>
                  <a:cubicBezTo>
                    <a:pt x="19323" y="19258"/>
                    <a:pt x="21600" y="15813"/>
                    <a:pt x="21600" y="11953"/>
                  </a:cubicBezTo>
                  <a:cubicBezTo>
                    <a:pt x="21600" y="6468"/>
                    <a:pt x="16989" y="1802"/>
                    <a:pt x="1055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2210;p34"/>
            <p:cNvSpPr/>
            <p:nvPr/>
          </p:nvSpPr>
          <p:spPr>
            <a:xfrm>
              <a:off x="6300" y="238199"/>
              <a:ext cx="110750" cy="18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62" y="0"/>
                  </a:moveTo>
                  <a:cubicBezTo>
                    <a:pt x="5841" y="0"/>
                    <a:pt x="0" y="4827"/>
                    <a:pt x="0" y="10793"/>
                  </a:cubicBezTo>
                  <a:cubicBezTo>
                    <a:pt x="0" y="16761"/>
                    <a:pt x="5841" y="21600"/>
                    <a:pt x="13062" y="21600"/>
                  </a:cubicBezTo>
                  <a:cubicBezTo>
                    <a:pt x="16319" y="21600"/>
                    <a:pt x="19303" y="20609"/>
                    <a:pt x="21600" y="18972"/>
                  </a:cubicBezTo>
                  <a:cubicBezTo>
                    <a:pt x="16607" y="17444"/>
                    <a:pt x="13062" y="13488"/>
                    <a:pt x="13062" y="8836"/>
                  </a:cubicBezTo>
                  <a:cubicBezTo>
                    <a:pt x="13062" y="5564"/>
                    <a:pt x="14827" y="2642"/>
                    <a:pt x="17587" y="657"/>
                  </a:cubicBezTo>
                  <a:cubicBezTo>
                    <a:pt x="16183" y="229"/>
                    <a:pt x="14647" y="0"/>
                    <a:pt x="1306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2211;p34"/>
            <p:cNvSpPr/>
            <p:nvPr/>
          </p:nvSpPr>
          <p:spPr>
            <a:xfrm>
              <a:off x="224500" y="10874"/>
              <a:ext cx="85701" cy="127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753" y="21600"/>
                  </a:lnTo>
                  <a:cubicBezTo>
                    <a:pt x="19325" y="19263"/>
                    <a:pt x="21600" y="15806"/>
                    <a:pt x="21600" y="11960"/>
                  </a:cubicBezTo>
                  <a:cubicBezTo>
                    <a:pt x="21600" y="6475"/>
                    <a:pt x="16994" y="1796"/>
                    <a:pt x="105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2212;p34"/>
            <p:cNvSpPr/>
            <p:nvPr/>
          </p:nvSpPr>
          <p:spPr>
            <a:xfrm>
              <a:off x="176249" y="6300"/>
              <a:ext cx="110751" cy="15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62" y="0"/>
                  </a:moveTo>
                  <a:cubicBezTo>
                    <a:pt x="5841" y="0"/>
                    <a:pt x="0" y="4835"/>
                    <a:pt x="0" y="10800"/>
                  </a:cubicBezTo>
                  <a:cubicBezTo>
                    <a:pt x="0" y="16765"/>
                    <a:pt x="5841" y="21600"/>
                    <a:pt x="13062" y="21600"/>
                  </a:cubicBezTo>
                  <a:cubicBezTo>
                    <a:pt x="16319" y="21600"/>
                    <a:pt x="19303" y="20614"/>
                    <a:pt x="21600" y="18976"/>
                  </a:cubicBezTo>
                  <a:cubicBezTo>
                    <a:pt x="16607" y="17453"/>
                    <a:pt x="13062" y="13488"/>
                    <a:pt x="13062" y="8832"/>
                  </a:cubicBezTo>
                  <a:cubicBezTo>
                    <a:pt x="13062" y="5574"/>
                    <a:pt x="14803" y="2638"/>
                    <a:pt x="17587" y="656"/>
                  </a:cubicBezTo>
                  <a:cubicBezTo>
                    <a:pt x="16163" y="229"/>
                    <a:pt x="14647" y="0"/>
                    <a:pt x="1306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2213;p34"/>
            <p:cNvSpPr/>
            <p:nvPr/>
          </p:nvSpPr>
          <p:spPr>
            <a:xfrm>
              <a:off x="304049" y="74775"/>
              <a:ext cx="118276" cy="10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98" y="0"/>
                  </a:moveTo>
                  <a:cubicBezTo>
                    <a:pt x="5552" y="0"/>
                    <a:pt x="4442" y="120"/>
                    <a:pt x="3379" y="355"/>
                  </a:cubicBezTo>
                  <a:lnTo>
                    <a:pt x="0" y="4198"/>
                  </a:lnTo>
                  <a:lnTo>
                    <a:pt x="0" y="21600"/>
                  </a:lnTo>
                  <a:lnTo>
                    <a:pt x="17007" y="21600"/>
                  </a:lnTo>
                  <a:lnTo>
                    <a:pt x="20723" y="18473"/>
                  </a:lnTo>
                  <a:cubicBezTo>
                    <a:pt x="21290" y="17016"/>
                    <a:pt x="21600" y="15439"/>
                    <a:pt x="21600" y="13794"/>
                  </a:cubicBezTo>
                  <a:cubicBezTo>
                    <a:pt x="21600" y="6182"/>
                    <a:pt x="14920" y="0"/>
                    <a:pt x="669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2214;p34"/>
            <p:cNvSpPr/>
            <p:nvPr/>
          </p:nvSpPr>
          <p:spPr>
            <a:xfrm>
              <a:off x="259000" y="76474"/>
              <a:ext cx="158526" cy="13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59" y="0"/>
                  </a:moveTo>
                  <a:cubicBezTo>
                    <a:pt x="3706" y="1098"/>
                    <a:pt x="0" y="5458"/>
                    <a:pt x="0" y="10667"/>
                  </a:cubicBezTo>
                  <a:cubicBezTo>
                    <a:pt x="0" y="16693"/>
                    <a:pt x="4984" y="21600"/>
                    <a:pt x="11136" y="21600"/>
                  </a:cubicBezTo>
                  <a:cubicBezTo>
                    <a:pt x="15949" y="21600"/>
                    <a:pt x="20043" y="18587"/>
                    <a:pt x="21600" y="14381"/>
                  </a:cubicBezTo>
                  <a:cubicBezTo>
                    <a:pt x="20789" y="14571"/>
                    <a:pt x="19965" y="14667"/>
                    <a:pt x="19110" y="14667"/>
                  </a:cubicBezTo>
                  <a:cubicBezTo>
                    <a:pt x="12972" y="14667"/>
                    <a:pt x="7991" y="9760"/>
                    <a:pt x="7991" y="3713"/>
                  </a:cubicBezTo>
                  <a:cubicBezTo>
                    <a:pt x="7991" y="2408"/>
                    <a:pt x="8223" y="1156"/>
                    <a:pt x="865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2215;p34"/>
            <p:cNvSpPr/>
            <p:nvPr/>
          </p:nvSpPr>
          <p:spPr>
            <a:xfrm>
              <a:off x="282550" y="112700"/>
              <a:ext cx="51901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9" y="0"/>
                    <a:pt x="0" y="4854"/>
                    <a:pt x="0" y="10833"/>
                  </a:cubicBezTo>
                  <a:cubicBezTo>
                    <a:pt x="0" y="16812"/>
                    <a:pt x="4849" y="21600"/>
                    <a:pt x="10800" y="21600"/>
                  </a:cubicBezTo>
                  <a:cubicBezTo>
                    <a:pt x="16741" y="21600"/>
                    <a:pt x="21600" y="16812"/>
                    <a:pt x="21600" y="10833"/>
                  </a:cubicBezTo>
                  <a:cubicBezTo>
                    <a:pt x="21600" y="4854"/>
                    <a:pt x="1674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2216;p34"/>
            <p:cNvSpPr/>
            <p:nvPr/>
          </p:nvSpPr>
          <p:spPr>
            <a:xfrm>
              <a:off x="378450" y="74774"/>
              <a:ext cx="43876" cy="4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37" y="0"/>
                    <a:pt x="0" y="4823"/>
                    <a:pt x="0" y="10763"/>
                  </a:cubicBezTo>
                  <a:cubicBezTo>
                    <a:pt x="0" y="16777"/>
                    <a:pt x="4837" y="21600"/>
                    <a:pt x="10794" y="21600"/>
                  </a:cubicBezTo>
                  <a:cubicBezTo>
                    <a:pt x="16763" y="21600"/>
                    <a:pt x="21600" y="16777"/>
                    <a:pt x="21600" y="10763"/>
                  </a:cubicBezTo>
                  <a:cubicBezTo>
                    <a:pt x="21600" y="4823"/>
                    <a:pt x="16763" y="0"/>
                    <a:pt x="107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2217;p34"/>
            <p:cNvSpPr/>
            <p:nvPr/>
          </p:nvSpPr>
          <p:spPr>
            <a:xfrm>
              <a:off x="24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6" y="634"/>
                  </a:moveTo>
                  <a:cubicBezTo>
                    <a:pt x="16733" y="634"/>
                    <a:pt x="17994" y="1884"/>
                    <a:pt x="18225" y="3548"/>
                  </a:cubicBezTo>
                  <a:cubicBezTo>
                    <a:pt x="17885" y="3478"/>
                    <a:pt x="17538" y="3444"/>
                    <a:pt x="17190" y="3444"/>
                  </a:cubicBezTo>
                  <a:cubicBezTo>
                    <a:pt x="16766" y="3444"/>
                    <a:pt x="16339" y="3495"/>
                    <a:pt x="15920" y="3600"/>
                  </a:cubicBezTo>
                  <a:cubicBezTo>
                    <a:pt x="15788" y="2448"/>
                    <a:pt x="15235" y="1423"/>
                    <a:pt x="14395" y="760"/>
                  </a:cubicBezTo>
                  <a:cubicBezTo>
                    <a:pt x="14653" y="674"/>
                    <a:pt x="14930" y="634"/>
                    <a:pt x="15206" y="634"/>
                  </a:cubicBezTo>
                  <a:close/>
                  <a:moveTo>
                    <a:pt x="20176" y="4084"/>
                  </a:moveTo>
                  <a:cubicBezTo>
                    <a:pt x="20615" y="4084"/>
                    <a:pt x="20966" y="4441"/>
                    <a:pt x="20966" y="4872"/>
                  </a:cubicBezTo>
                  <a:cubicBezTo>
                    <a:pt x="20966" y="5305"/>
                    <a:pt x="20615" y="5667"/>
                    <a:pt x="20176" y="5667"/>
                  </a:cubicBezTo>
                  <a:cubicBezTo>
                    <a:pt x="19739" y="5667"/>
                    <a:pt x="19388" y="5311"/>
                    <a:pt x="19388" y="4872"/>
                  </a:cubicBezTo>
                  <a:cubicBezTo>
                    <a:pt x="19388" y="4435"/>
                    <a:pt x="19745" y="4084"/>
                    <a:pt x="20176" y="4084"/>
                  </a:cubicBezTo>
                  <a:close/>
                  <a:moveTo>
                    <a:pt x="7378" y="16837"/>
                  </a:moveTo>
                  <a:cubicBezTo>
                    <a:pt x="7858" y="16917"/>
                    <a:pt x="8352" y="16958"/>
                    <a:pt x="8855" y="16958"/>
                  </a:cubicBezTo>
                  <a:cubicBezTo>
                    <a:pt x="9008" y="16958"/>
                    <a:pt x="9163" y="16954"/>
                    <a:pt x="9320" y="16947"/>
                  </a:cubicBezTo>
                  <a:cubicBezTo>
                    <a:pt x="8876" y="18536"/>
                    <a:pt x="7810" y="19624"/>
                    <a:pt x="6601" y="19700"/>
                  </a:cubicBezTo>
                  <a:cubicBezTo>
                    <a:pt x="7079" y="18882"/>
                    <a:pt x="7349" y="17886"/>
                    <a:pt x="7378" y="16837"/>
                  </a:cubicBezTo>
                  <a:close/>
                  <a:moveTo>
                    <a:pt x="12256" y="634"/>
                  </a:moveTo>
                  <a:cubicBezTo>
                    <a:pt x="13829" y="634"/>
                    <a:pt x="15154" y="1998"/>
                    <a:pt x="15298" y="3796"/>
                  </a:cubicBezTo>
                  <a:cubicBezTo>
                    <a:pt x="15282" y="3801"/>
                    <a:pt x="15264" y="3808"/>
                    <a:pt x="15246" y="3813"/>
                  </a:cubicBezTo>
                  <a:cubicBezTo>
                    <a:pt x="14140" y="4251"/>
                    <a:pt x="13305" y="5046"/>
                    <a:pt x="12942" y="5985"/>
                  </a:cubicBezTo>
                  <a:cubicBezTo>
                    <a:pt x="12879" y="6151"/>
                    <a:pt x="12959" y="6330"/>
                    <a:pt x="13127" y="6393"/>
                  </a:cubicBezTo>
                  <a:cubicBezTo>
                    <a:pt x="13164" y="6408"/>
                    <a:pt x="13203" y="6415"/>
                    <a:pt x="13240" y="6415"/>
                  </a:cubicBezTo>
                  <a:cubicBezTo>
                    <a:pt x="13366" y="6415"/>
                    <a:pt x="13486" y="6339"/>
                    <a:pt x="13530" y="6216"/>
                  </a:cubicBezTo>
                  <a:cubicBezTo>
                    <a:pt x="13829" y="5437"/>
                    <a:pt x="14538" y="4775"/>
                    <a:pt x="15477" y="4401"/>
                  </a:cubicBezTo>
                  <a:cubicBezTo>
                    <a:pt x="16016" y="4189"/>
                    <a:pt x="16597" y="4084"/>
                    <a:pt x="17175" y="4084"/>
                  </a:cubicBezTo>
                  <a:cubicBezTo>
                    <a:pt x="17746" y="4084"/>
                    <a:pt x="18314" y="4186"/>
                    <a:pt x="18841" y="4389"/>
                  </a:cubicBezTo>
                  <a:cubicBezTo>
                    <a:pt x="18783" y="4545"/>
                    <a:pt x="18754" y="4706"/>
                    <a:pt x="18754" y="4872"/>
                  </a:cubicBezTo>
                  <a:cubicBezTo>
                    <a:pt x="18754" y="5662"/>
                    <a:pt x="19394" y="6301"/>
                    <a:pt x="20176" y="6301"/>
                  </a:cubicBezTo>
                  <a:cubicBezTo>
                    <a:pt x="20390" y="6301"/>
                    <a:pt x="20592" y="6250"/>
                    <a:pt x="20781" y="6163"/>
                  </a:cubicBezTo>
                  <a:cubicBezTo>
                    <a:pt x="20902" y="6462"/>
                    <a:pt x="20966" y="6774"/>
                    <a:pt x="20966" y="7096"/>
                  </a:cubicBezTo>
                  <a:cubicBezTo>
                    <a:pt x="20966" y="8756"/>
                    <a:pt x="19267" y="10103"/>
                    <a:pt x="17170" y="10103"/>
                  </a:cubicBezTo>
                  <a:cubicBezTo>
                    <a:pt x="15719" y="10103"/>
                    <a:pt x="14371" y="9430"/>
                    <a:pt x="13743" y="8393"/>
                  </a:cubicBezTo>
                  <a:cubicBezTo>
                    <a:pt x="13683" y="8295"/>
                    <a:pt x="13579" y="8242"/>
                    <a:pt x="13472" y="8242"/>
                  </a:cubicBezTo>
                  <a:cubicBezTo>
                    <a:pt x="13416" y="8242"/>
                    <a:pt x="13358" y="8257"/>
                    <a:pt x="13305" y="8288"/>
                  </a:cubicBezTo>
                  <a:cubicBezTo>
                    <a:pt x="13161" y="8375"/>
                    <a:pt x="13109" y="8570"/>
                    <a:pt x="13201" y="8720"/>
                  </a:cubicBezTo>
                  <a:cubicBezTo>
                    <a:pt x="13893" y="9861"/>
                    <a:pt x="15235" y="10610"/>
                    <a:pt x="16761" y="10720"/>
                  </a:cubicBezTo>
                  <a:cubicBezTo>
                    <a:pt x="16496" y="11607"/>
                    <a:pt x="15983" y="12476"/>
                    <a:pt x="15217" y="12978"/>
                  </a:cubicBezTo>
                  <a:cubicBezTo>
                    <a:pt x="15067" y="13075"/>
                    <a:pt x="15027" y="13289"/>
                    <a:pt x="15143" y="13433"/>
                  </a:cubicBezTo>
                  <a:cubicBezTo>
                    <a:pt x="17228" y="16094"/>
                    <a:pt x="15869" y="20967"/>
                    <a:pt x="13098" y="20967"/>
                  </a:cubicBezTo>
                  <a:cubicBezTo>
                    <a:pt x="10644" y="20967"/>
                    <a:pt x="9181" y="17055"/>
                    <a:pt x="10587" y="14181"/>
                  </a:cubicBezTo>
                  <a:cubicBezTo>
                    <a:pt x="10661" y="14026"/>
                    <a:pt x="10598" y="13836"/>
                    <a:pt x="10442" y="13760"/>
                  </a:cubicBezTo>
                  <a:cubicBezTo>
                    <a:pt x="10398" y="13738"/>
                    <a:pt x="10350" y="13726"/>
                    <a:pt x="10304" y="13726"/>
                  </a:cubicBezTo>
                  <a:cubicBezTo>
                    <a:pt x="10188" y="13726"/>
                    <a:pt x="10074" y="13794"/>
                    <a:pt x="10016" y="13905"/>
                  </a:cubicBezTo>
                  <a:cubicBezTo>
                    <a:pt x="9671" y="14620"/>
                    <a:pt x="9463" y="15460"/>
                    <a:pt x="9418" y="16307"/>
                  </a:cubicBezTo>
                  <a:cubicBezTo>
                    <a:pt x="9231" y="16319"/>
                    <a:pt x="9045" y="16326"/>
                    <a:pt x="8858" y="16326"/>
                  </a:cubicBezTo>
                  <a:cubicBezTo>
                    <a:pt x="8353" y="16326"/>
                    <a:pt x="7851" y="16280"/>
                    <a:pt x="7367" y="16192"/>
                  </a:cubicBezTo>
                  <a:cubicBezTo>
                    <a:pt x="7292" y="15028"/>
                    <a:pt x="6912" y="13946"/>
                    <a:pt x="6290" y="13115"/>
                  </a:cubicBezTo>
                  <a:cubicBezTo>
                    <a:pt x="6228" y="13033"/>
                    <a:pt x="6135" y="12990"/>
                    <a:pt x="6038" y="12990"/>
                  </a:cubicBezTo>
                  <a:cubicBezTo>
                    <a:pt x="5972" y="12990"/>
                    <a:pt x="5905" y="13011"/>
                    <a:pt x="5846" y="13052"/>
                  </a:cubicBezTo>
                  <a:cubicBezTo>
                    <a:pt x="5707" y="13162"/>
                    <a:pt x="5680" y="13357"/>
                    <a:pt x="5783" y="13496"/>
                  </a:cubicBezTo>
                  <a:cubicBezTo>
                    <a:pt x="7833" y="16220"/>
                    <a:pt x="6399" y="20967"/>
                    <a:pt x="3692" y="20967"/>
                  </a:cubicBezTo>
                  <a:cubicBezTo>
                    <a:pt x="2005" y="20967"/>
                    <a:pt x="634" y="19026"/>
                    <a:pt x="634" y="16641"/>
                  </a:cubicBezTo>
                  <a:cubicBezTo>
                    <a:pt x="634" y="14247"/>
                    <a:pt x="2018" y="12319"/>
                    <a:pt x="3695" y="12319"/>
                  </a:cubicBezTo>
                  <a:cubicBezTo>
                    <a:pt x="3726" y="12319"/>
                    <a:pt x="3755" y="12320"/>
                    <a:pt x="3785" y="12321"/>
                  </a:cubicBezTo>
                  <a:cubicBezTo>
                    <a:pt x="3790" y="12321"/>
                    <a:pt x="3795" y="12321"/>
                    <a:pt x="3800" y="12321"/>
                  </a:cubicBezTo>
                  <a:cubicBezTo>
                    <a:pt x="3903" y="12321"/>
                    <a:pt x="4000" y="12265"/>
                    <a:pt x="4061" y="12177"/>
                  </a:cubicBezTo>
                  <a:cubicBezTo>
                    <a:pt x="4780" y="11080"/>
                    <a:pt x="6623" y="10200"/>
                    <a:pt x="8841" y="10200"/>
                  </a:cubicBezTo>
                  <a:cubicBezTo>
                    <a:pt x="9337" y="10200"/>
                    <a:pt x="9854" y="10244"/>
                    <a:pt x="10379" y="10339"/>
                  </a:cubicBezTo>
                  <a:cubicBezTo>
                    <a:pt x="10552" y="11220"/>
                    <a:pt x="10903" y="12015"/>
                    <a:pt x="11398" y="12649"/>
                  </a:cubicBezTo>
                  <a:cubicBezTo>
                    <a:pt x="11463" y="12726"/>
                    <a:pt x="11556" y="12769"/>
                    <a:pt x="11649" y="12769"/>
                  </a:cubicBezTo>
                  <a:cubicBezTo>
                    <a:pt x="11717" y="12769"/>
                    <a:pt x="11784" y="12747"/>
                    <a:pt x="11842" y="12701"/>
                  </a:cubicBezTo>
                  <a:cubicBezTo>
                    <a:pt x="11981" y="12591"/>
                    <a:pt x="12003" y="12396"/>
                    <a:pt x="11900" y="12257"/>
                  </a:cubicBezTo>
                  <a:cubicBezTo>
                    <a:pt x="10995" y="11106"/>
                    <a:pt x="10713" y="9430"/>
                    <a:pt x="10979" y="7972"/>
                  </a:cubicBezTo>
                  <a:cubicBezTo>
                    <a:pt x="11082" y="8012"/>
                    <a:pt x="11376" y="8127"/>
                    <a:pt x="11485" y="8127"/>
                  </a:cubicBezTo>
                  <a:cubicBezTo>
                    <a:pt x="11624" y="8127"/>
                    <a:pt x="11750" y="8030"/>
                    <a:pt x="11790" y="7891"/>
                  </a:cubicBezTo>
                  <a:cubicBezTo>
                    <a:pt x="11831" y="7724"/>
                    <a:pt x="11732" y="7546"/>
                    <a:pt x="11566" y="7506"/>
                  </a:cubicBezTo>
                  <a:cubicBezTo>
                    <a:pt x="10200" y="7143"/>
                    <a:pt x="9199" y="5777"/>
                    <a:pt x="9199" y="4113"/>
                  </a:cubicBezTo>
                  <a:cubicBezTo>
                    <a:pt x="9199" y="2195"/>
                    <a:pt x="10569" y="634"/>
                    <a:pt x="12256" y="634"/>
                  </a:cubicBezTo>
                  <a:close/>
                  <a:moveTo>
                    <a:pt x="12256" y="0"/>
                  </a:moveTo>
                  <a:cubicBezTo>
                    <a:pt x="10218" y="0"/>
                    <a:pt x="8565" y="1843"/>
                    <a:pt x="8565" y="4113"/>
                  </a:cubicBezTo>
                  <a:cubicBezTo>
                    <a:pt x="8565" y="5051"/>
                    <a:pt x="8841" y="5938"/>
                    <a:pt x="9365" y="6670"/>
                  </a:cubicBezTo>
                  <a:cubicBezTo>
                    <a:pt x="9653" y="7074"/>
                    <a:pt x="10005" y="7413"/>
                    <a:pt x="10397" y="7667"/>
                  </a:cubicBezTo>
                  <a:cubicBezTo>
                    <a:pt x="10258" y="8317"/>
                    <a:pt x="10218" y="8998"/>
                    <a:pt x="10281" y="9683"/>
                  </a:cubicBezTo>
                  <a:cubicBezTo>
                    <a:pt x="9825" y="9612"/>
                    <a:pt x="9356" y="9577"/>
                    <a:pt x="8886" y="9577"/>
                  </a:cubicBezTo>
                  <a:cubicBezTo>
                    <a:pt x="7665" y="9577"/>
                    <a:pt x="6439" y="9815"/>
                    <a:pt x="5420" y="10293"/>
                  </a:cubicBezTo>
                  <a:cubicBezTo>
                    <a:pt x="4935" y="9262"/>
                    <a:pt x="3917" y="8661"/>
                    <a:pt x="2850" y="8661"/>
                  </a:cubicBezTo>
                  <a:cubicBezTo>
                    <a:pt x="2624" y="8661"/>
                    <a:pt x="2396" y="8689"/>
                    <a:pt x="2172" y="8744"/>
                  </a:cubicBezTo>
                  <a:cubicBezTo>
                    <a:pt x="1998" y="8790"/>
                    <a:pt x="1895" y="8957"/>
                    <a:pt x="1935" y="9130"/>
                  </a:cubicBezTo>
                  <a:cubicBezTo>
                    <a:pt x="1969" y="9272"/>
                    <a:pt x="2100" y="9369"/>
                    <a:pt x="2246" y="9369"/>
                  </a:cubicBezTo>
                  <a:cubicBezTo>
                    <a:pt x="2270" y="9369"/>
                    <a:pt x="2296" y="9366"/>
                    <a:pt x="2321" y="9360"/>
                  </a:cubicBezTo>
                  <a:cubicBezTo>
                    <a:pt x="2496" y="9318"/>
                    <a:pt x="2674" y="9297"/>
                    <a:pt x="2849" y="9297"/>
                  </a:cubicBezTo>
                  <a:cubicBezTo>
                    <a:pt x="3692" y="9297"/>
                    <a:pt x="4494" y="9776"/>
                    <a:pt x="4861" y="10586"/>
                  </a:cubicBezTo>
                  <a:cubicBezTo>
                    <a:pt x="4354" y="10898"/>
                    <a:pt x="3933" y="11267"/>
                    <a:pt x="3629" y="11688"/>
                  </a:cubicBezTo>
                  <a:cubicBezTo>
                    <a:pt x="2724" y="11704"/>
                    <a:pt x="1861" y="12171"/>
                    <a:pt x="1198" y="12983"/>
                  </a:cubicBezTo>
                  <a:cubicBezTo>
                    <a:pt x="835" y="12580"/>
                    <a:pt x="634" y="12062"/>
                    <a:pt x="634" y="11514"/>
                  </a:cubicBezTo>
                  <a:cubicBezTo>
                    <a:pt x="634" y="10893"/>
                    <a:pt x="898" y="10299"/>
                    <a:pt x="1353" y="9878"/>
                  </a:cubicBezTo>
                  <a:cubicBezTo>
                    <a:pt x="1480" y="9757"/>
                    <a:pt x="1492" y="9562"/>
                    <a:pt x="1371" y="9430"/>
                  </a:cubicBezTo>
                  <a:cubicBezTo>
                    <a:pt x="1310" y="9362"/>
                    <a:pt x="1225" y="9328"/>
                    <a:pt x="1139" y="9328"/>
                  </a:cubicBezTo>
                  <a:cubicBezTo>
                    <a:pt x="1063" y="9328"/>
                    <a:pt x="987" y="9355"/>
                    <a:pt x="927" y="9412"/>
                  </a:cubicBezTo>
                  <a:cubicBezTo>
                    <a:pt x="340" y="9948"/>
                    <a:pt x="0" y="10714"/>
                    <a:pt x="0" y="11514"/>
                  </a:cubicBezTo>
                  <a:cubicBezTo>
                    <a:pt x="0" y="12269"/>
                    <a:pt x="300" y="12983"/>
                    <a:pt x="824" y="13513"/>
                  </a:cubicBezTo>
                  <a:cubicBezTo>
                    <a:pt x="294" y="14394"/>
                    <a:pt x="0" y="15494"/>
                    <a:pt x="0" y="16641"/>
                  </a:cubicBezTo>
                  <a:cubicBezTo>
                    <a:pt x="0" y="17949"/>
                    <a:pt x="374" y="19181"/>
                    <a:pt x="1048" y="20108"/>
                  </a:cubicBezTo>
                  <a:cubicBezTo>
                    <a:pt x="1751" y="21071"/>
                    <a:pt x="2684" y="21600"/>
                    <a:pt x="3692" y="21600"/>
                  </a:cubicBezTo>
                  <a:cubicBezTo>
                    <a:pt x="4619" y="21600"/>
                    <a:pt x="5494" y="21145"/>
                    <a:pt x="6175" y="20316"/>
                  </a:cubicBezTo>
                  <a:cubicBezTo>
                    <a:pt x="6282" y="20327"/>
                    <a:pt x="6388" y="20334"/>
                    <a:pt x="6492" y="20334"/>
                  </a:cubicBezTo>
                  <a:cubicBezTo>
                    <a:pt x="7851" y="20334"/>
                    <a:pt x="8952" y="19353"/>
                    <a:pt x="9567" y="18081"/>
                  </a:cubicBezTo>
                  <a:cubicBezTo>
                    <a:pt x="9999" y="20034"/>
                    <a:pt x="11358" y="21600"/>
                    <a:pt x="13098" y="21600"/>
                  </a:cubicBezTo>
                  <a:cubicBezTo>
                    <a:pt x="14037" y="21600"/>
                    <a:pt x="14912" y="21140"/>
                    <a:pt x="15598" y="20298"/>
                  </a:cubicBezTo>
                  <a:cubicBezTo>
                    <a:pt x="15755" y="20322"/>
                    <a:pt x="15911" y="20335"/>
                    <a:pt x="16064" y="20335"/>
                  </a:cubicBezTo>
                  <a:cubicBezTo>
                    <a:pt x="17236" y="20335"/>
                    <a:pt x="18278" y="19655"/>
                    <a:pt x="18950" y="18611"/>
                  </a:cubicBezTo>
                  <a:cubicBezTo>
                    <a:pt x="19042" y="18466"/>
                    <a:pt x="19002" y="18271"/>
                    <a:pt x="18858" y="18173"/>
                  </a:cubicBezTo>
                  <a:cubicBezTo>
                    <a:pt x="18804" y="18140"/>
                    <a:pt x="18744" y="18124"/>
                    <a:pt x="18686" y="18124"/>
                  </a:cubicBezTo>
                  <a:cubicBezTo>
                    <a:pt x="18581" y="18124"/>
                    <a:pt x="18479" y="18175"/>
                    <a:pt x="18420" y="18271"/>
                  </a:cubicBezTo>
                  <a:cubicBezTo>
                    <a:pt x="17874" y="19112"/>
                    <a:pt x="17039" y="19700"/>
                    <a:pt x="16050" y="19700"/>
                  </a:cubicBezTo>
                  <a:cubicBezTo>
                    <a:pt x="16035" y="19700"/>
                    <a:pt x="16021" y="19700"/>
                    <a:pt x="16007" y="19700"/>
                  </a:cubicBezTo>
                  <a:cubicBezTo>
                    <a:pt x="17101" y="17828"/>
                    <a:pt x="17055" y="15109"/>
                    <a:pt x="15833" y="13312"/>
                  </a:cubicBezTo>
                  <a:cubicBezTo>
                    <a:pt x="16243" y="12983"/>
                    <a:pt x="16599" y="12551"/>
                    <a:pt x="16888" y="12044"/>
                  </a:cubicBezTo>
                  <a:cubicBezTo>
                    <a:pt x="18593" y="12660"/>
                    <a:pt x="19560" y="15039"/>
                    <a:pt x="18904" y="17200"/>
                  </a:cubicBezTo>
                  <a:cubicBezTo>
                    <a:pt x="18858" y="17366"/>
                    <a:pt x="18950" y="17545"/>
                    <a:pt x="19117" y="17597"/>
                  </a:cubicBezTo>
                  <a:cubicBezTo>
                    <a:pt x="19147" y="17607"/>
                    <a:pt x="19178" y="17611"/>
                    <a:pt x="19209" y="17611"/>
                  </a:cubicBezTo>
                  <a:cubicBezTo>
                    <a:pt x="19345" y="17611"/>
                    <a:pt x="19472" y="17520"/>
                    <a:pt x="19515" y="17384"/>
                  </a:cubicBezTo>
                  <a:cubicBezTo>
                    <a:pt x="19970" y="15886"/>
                    <a:pt x="19745" y="14187"/>
                    <a:pt x="18921" y="12943"/>
                  </a:cubicBezTo>
                  <a:cubicBezTo>
                    <a:pt x="18467" y="12252"/>
                    <a:pt x="17849" y="11739"/>
                    <a:pt x="17164" y="11473"/>
                  </a:cubicBezTo>
                  <a:cubicBezTo>
                    <a:pt x="17262" y="11238"/>
                    <a:pt x="17349" y="10990"/>
                    <a:pt x="17418" y="10731"/>
                  </a:cubicBezTo>
                  <a:cubicBezTo>
                    <a:pt x="19745" y="10627"/>
                    <a:pt x="21600" y="9032"/>
                    <a:pt x="21600" y="7096"/>
                  </a:cubicBezTo>
                  <a:cubicBezTo>
                    <a:pt x="21600" y="6630"/>
                    <a:pt x="21495" y="6180"/>
                    <a:pt x="21294" y="5754"/>
                  </a:cubicBezTo>
                  <a:cubicBezTo>
                    <a:pt x="21490" y="5506"/>
                    <a:pt x="21600" y="5195"/>
                    <a:pt x="21600" y="4872"/>
                  </a:cubicBezTo>
                  <a:cubicBezTo>
                    <a:pt x="21600" y="4090"/>
                    <a:pt x="20960" y="3450"/>
                    <a:pt x="20176" y="3450"/>
                  </a:cubicBezTo>
                  <a:cubicBezTo>
                    <a:pt x="19808" y="3450"/>
                    <a:pt x="19451" y="3600"/>
                    <a:pt x="19192" y="3848"/>
                  </a:cubicBezTo>
                  <a:cubicBezTo>
                    <a:pt x="19088" y="3808"/>
                    <a:pt x="18984" y="3767"/>
                    <a:pt x="18881" y="3732"/>
                  </a:cubicBezTo>
                  <a:cubicBezTo>
                    <a:pt x="18708" y="1618"/>
                    <a:pt x="17118" y="0"/>
                    <a:pt x="15206" y="0"/>
                  </a:cubicBezTo>
                  <a:cubicBezTo>
                    <a:pt x="14693" y="0"/>
                    <a:pt x="14198" y="115"/>
                    <a:pt x="13732" y="340"/>
                  </a:cubicBezTo>
                  <a:cubicBezTo>
                    <a:pt x="13282" y="121"/>
                    <a:pt x="12787" y="0"/>
                    <a:pt x="122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2218;p34"/>
            <p:cNvSpPr/>
            <p:nvPr/>
          </p:nvSpPr>
          <p:spPr>
            <a:xfrm>
              <a:off x="394037" y="9036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895"/>
                    <a:pt x="0" y="10779"/>
                  </a:cubicBezTo>
                  <a:cubicBezTo>
                    <a:pt x="0" y="16876"/>
                    <a:pt x="4895" y="21600"/>
                    <a:pt x="10779" y="21600"/>
                  </a:cubicBezTo>
                  <a:cubicBezTo>
                    <a:pt x="16705" y="21600"/>
                    <a:pt x="21600" y="16876"/>
                    <a:pt x="21600" y="10779"/>
                  </a:cubicBezTo>
                  <a:cubicBezTo>
                    <a:pt x="21600" y="489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77" name="Google Shape;2219;p34"/>
            <p:cNvSpPr/>
            <p:nvPr/>
          </p:nvSpPr>
          <p:spPr>
            <a:xfrm>
              <a:off x="308149" y="95574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28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984"/>
                    <a:pt x="4728" y="21600"/>
                    <a:pt x="10887" y="21600"/>
                  </a:cubicBezTo>
                  <a:cubicBezTo>
                    <a:pt x="16829" y="21600"/>
                    <a:pt x="21600" y="18984"/>
                    <a:pt x="21600" y="15576"/>
                  </a:cubicBezTo>
                  <a:lnTo>
                    <a:pt x="21600" y="6024"/>
                  </a:lnTo>
                  <a:cubicBezTo>
                    <a:pt x="21600" y="2616"/>
                    <a:pt x="16829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0" name="Google Shape;2220;p34"/>
          <p:cNvGrpSpPr/>
          <p:nvPr/>
        </p:nvGrpSpPr>
        <p:grpSpPr>
          <a:xfrm>
            <a:off x="3187256" y="3396830"/>
            <a:ext cx="428601" cy="428576"/>
            <a:chOff x="0" y="24"/>
            <a:chExt cx="428600" cy="428575"/>
          </a:xfrm>
        </p:grpSpPr>
        <p:sp>
          <p:nvSpPr>
            <p:cNvPr id="2679" name="Google Shape;2221;p34"/>
            <p:cNvSpPr/>
            <p:nvPr/>
          </p:nvSpPr>
          <p:spPr>
            <a:xfrm>
              <a:off x="149849" y="6300"/>
              <a:ext cx="81027" cy="158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3527"/>
                    <a:pt x="0" y="6585"/>
                  </a:cubicBezTo>
                  <a:cubicBezTo>
                    <a:pt x="0" y="9648"/>
                    <a:pt x="4845" y="21600"/>
                    <a:pt x="10783" y="21600"/>
                  </a:cubicBezTo>
                  <a:cubicBezTo>
                    <a:pt x="16755" y="21600"/>
                    <a:pt x="21600" y="9648"/>
                    <a:pt x="21600" y="6585"/>
                  </a:cubicBezTo>
                  <a:cubicBezTo>
                    <a:pt x="21600" y="3527"/>
                    <a:pt x="16755" y="0"/>
                    <a:pt x="1078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0" name="Google Shape;2222;p34"/>
            <p:cNvSpPr/>
            <p:nvPr/>
          </p:nvSpPr>
          <p:spPr>
            <a:xfrm>
              <a:off x="175000" y="31449"/>
              <a:ext cx="30726" cy="9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6" y="0"/>
                  </a:moveTo>
                  <a:cubicBezTo>
                    <a:pt x="6503" y="0"/>
                    <a:pt x="0" y="2868"/>
                    <a:pt x="0" y="5358"/>
                  </a:cubicBezTo>
                  <a:cubicBezTo>
                    <a:pt x="0" y="6792"/>
                    <a:pt x="1845" y="11250"/>
                    <a:pt x="5782" y="16265"/>
                  </a:cubicBezTo>
                  <a:cubicBezTo>
                    <a:pt x="7540" y="18471"/>
                    <a:pt x="9227" y="20224"/>
                    <a:pt x="10756" y="21600"/>
                  </a:cubicBezTo>
                  <a:cubicBezTo>
                    <a:pt x="17347" y="15871"/>
                    <a:pt x="21600" y="7779"/>
                    <a:pt x="21600" y="5358"/>
                  </a:cubicBezTo>
                  <a:cubicBezTo>
                    <a:pt x="21600" y="2734"/>
                    <a:pt x="14693" y="0"/>
                    <a:pt x="1075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2223;p34"/>
            <p:cNvSpPr/>
            <p:nvPr/>
          </p:nvSpPr>
          <p:spPr>
            <a:xfrm>
              <a:off x="89006" y="6324"/>
              <a:ext cx="103284" cy="14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6647" y="0"/>
                  </a:moveTo>
                  <a:cubicBezTo>
                    <a:pt x="5529" y="0"/>
                    <a:pt x="4441" y="194"/>
                    <a:pt x="3466" y="622"/>
                  </a:cubicBezTo>
                  <a:cubicBezTo>
                    <a:pt x="-353" y="2304"/>
                    <a:pt x="-922" y="7094"/>
                    <a:pt x="1294" y="10028"/>
                  </a:cubicBezTo>
                  <a:cubicBezTo>
                    <a:pt x="3343" y="12749"/>
                    <a:pt x="13549" y="21600"/>
                    <a:pt x="18110" y="21600"/>
                  </a:cubicBezTo>
                  <a:cubicBezTo>
                    <a:pt x="18486" y="21600"/>
                    <a:pt x="18828" y="21539"/>
                    <a:pt x="19120" y="21410"/>
                  </a:cubicBezTo>
                  <a:cubicBezTo>
                    <a:pt x="20520" y="20803"/>
                    <a:pt x="20678" y="18700"/>
                    <a:pt x="20183" y="16150"/>
                  </a:cubicBezTo>
                  <a:cubicBezTo>
                    <a:pt x="19367" y="11656"/>
                    <a:pt x="16587" y="5758"/>
                    <a:pt x="15182" y="3883"/>
                  </a:cubicBezTo>
                  <a:cubicBezTo>
                    <a:pt x="13529" y="1681"/>
                    <a:pt x="9952" y="0"/>
                    <a:pt x="664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2224;p34"/>
            <p:cNvSpPr/>
            <p:nvPr/>
          </p:nvSpPr>
          <p:spPr>
            <a:xfrm>
              <a:off x="114133" y="31424"/>
              <a:ext cx="51493" cy="8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0" h="21600" fill="norm" stroke="1" extrusionOk="0">
                  <a:moveTo>
                    <a:pt x="3361" y="0"/>
                  </a:moveTo>
                  <a:cubicBezTo>
                    <a:pt x="2817" y="0"/>
                    <a:pt x="2344" y="60"/>
                    <a:pt x="2001" y="186"/>
                  </a:cubicBezTo>
                  <a:cubicBezTo>
                    <a:pt x="-115" y="977"/>
                    <a:pt x="-850" y="5076"/>
                    <a:pt x="1266" y="7541"/>
                  </a:cubicBezTo>
                  <a:cubicBezTo>
                    <a:pt x="3381" y="9940"/>
                    <a:pt x="12549" y="17135"/>
                    <a:pt x="20750" y="21600"/>
                  </a:cubicBezTo>
                  <a:cubicBezTo>
                    <a:pt x="18997" y="14677"/>
                    <a:pt x="14111" y="5867"/>
                    <a:pt x="12046" y="3468"/>
                  </a:cubicBezTo>
                  <a:cubicBezTo>
                    <a:pt x="10151" y="1322"/>
                    <a:pt x="5890" y="0"/>
                    <a:pt x="336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2225;p34"/>
            <p:cNvSpPr/>
            <p:nvPr/>
          </p:nvSpPr>
          <p:spPr>
            <a:xfrm>
              <a:off x="140249" y="127350"/>
              <a:ext cx="143551" cy="7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36" y="0"/>
                  </a:moveTo>
                  <a:lnTo>
                    <a:pt x="0" y="21600"/>
                  </a:lnTo>
                  <a:lnTo>
                    <a:pt x="21581" y="21600"/>
                  </a:lnTo>
                  <a:cubicBezTo>
                    <a:pt x="21600" y="21252"/>
                    <a:pt x="21600" y="20904"/>
                    <a:pt x="21600" y="20594"/>
                  </a:cubicBezTo>
                  <a:cubicBezTo>
                    <a:pt x="21600" y="16550"/>
                    <a:pt x="20532" y="12369"/>
                    <a:pt x="19038" y="8468"/>
                  </a:cubicBezTo>
                  <a:cubicBezTo>
                    <a:pt x="17488" y="4423"/>
                    <a:pt x="15355" y="1482"/>
                    <a:pt x="1300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2226;p34"/>
            <p:cNvSpPr/>
            <p:nvPr/>
          </p:nvSpPr>
          <p:spPr>
            <a:xfrm>
              <a:off x="119099" y="100824"/>
              <a:ext cx="111172" cy="9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fill="norm" stroke="1" extrusionOk="0">
                  <a:moveTo>
                    <a:pt x="15719" y="0"/>
                  </a:moveTo>
                  <a:cubicBezTo>
                    <a:pt x="15047" y="0"/>
                    <a:pt x="14389" y="430"/>
                    <a:pt x="14131" y="1285"/>
                  </a:cubicBezTo>
                  <a:lnTo>
                    <a:pt x="13735" y="2619"/>
                  </a:lnTo>
                  <a:lnTo>
                    <a:pt x="12624" y="2018"/>
                  </a:lnTo>
                  <a:cubicBezTo>
                    <a:pt x="12381" y="1880"/>
                    <a:pt x="12138" y="1819"/>
                    <a:pt x="11899" y="1819"/>
                  </a:cubicBezTo>
                  <a:cubicBezTo>
                    <a:pt x="10759" y="1819"/>
                    <a:pt x="9839" y="3231"/>
                    <a:pt x="10402" y="4587"/>
                  </a:cubicBezTo>
                  <a:lnTo>
                    <a:pt x="10926" y="5849"/>
                  </a:lnTo>
                  <a:cubicBezTo>
                    <a:pt x="7917" y="6930"/>
                    <a:pt x="5232" y="9074"/>
                    <a:pt x="3248" y="12024"/>
                  </a:cubicBezTo>
                  <a:cubicBezTo>
                    <a:pt x="1354" y="14869"/>
                    <a:pt x="0" y="17917"/>
                    <a:pt x="0" y="20867"/>
                  </a:cubicBezTo>
                  <a:cubicBezTo>
                    <a:pt x="0" y="21093"/>
                    <a:pt x="24" y="21346"/>
                    <a:pt x="24" y="21600"/>
                  </a:cubicBezTo>
                  <a:lnTo>
                    <a:pt x="8308" y="21600"/>
                  </a:lnTo>
                  <a:cubicBezTo>
                    <a:pt x="8070" y="14995"/>
                    <a:pt x="12166" y="8341"/>
                    <a:pt x="18448" y="6450"/>
                  </a:cubicBezTo>
                  <a:lnTo>
                    <a:pt x="20517" y="5849"/>
                  </a:lnTo>
                  <a:lnTo>
                    <a:pt x="21042" y="4587"/>
                  </a:lnTo>
                  <a:cubicBezTo>
                    <a:pt x="21600" y="3231"/>
                    <a:pt x="20665" y="1819"/>
                    <a:pt x="19521" y="1819"/>
                  </a:cubicBezTo>
                  <a:cubicBezTo>
                    <a:pt x="19282" y="1819"/>
                    <a:pt x="19039" y="1880"/>
                    <a:pt x="18796" y="2018"/>
                  </a:cubicBezTo>
                  <a:lnTo>
                    <a:pt x="17704" y="2619"/>
                  </a:lnTo>
                  <a:lnTo>
                    <a:pt x="17289" y="1285"/>
                  </a:lnTo>
                  <a:cubicBezTo>
                    <a:pt x="17031" y="430"/>
                    <a:pt x="16373" y="0"/>
                    <a:pt x="1571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2227;p34"/>
            <p:cNvSpPr/>
            <p:nvPr/>
          </p:nvSpPr>
          <p:spPr>
            <a:xfrm>
              <a:off x="174649" y="254775"/>
              <a:ext cx="159823" cy="167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0" y="0"/>
                  </a:moveTo>
                  <a:lnTo>
                    <a:pt x="0" y="20246"/>
                  </a:lnTo>
                  <a:lnTo>
                    <a:pt x="4465" y="21587"/>
                  </a:lnTo>
                  <a:cubicBezTo>
                    <a:pt x="4738" y="21594"/>
                    <a:pt x="5015" y="21600"/>
                    <a:pt x="5288" y="21600"/>
                  </a:cubicBezTo>
                  <a:cubicBezTo>
                    <a:pt x="10367" y="21600"/>
                    <a:pt x="15455" y="20430"/>
                    <a:pt x="19663" y="18080"/>
                  </a:cubicBezTo>
                  <a:cubicBezTo>
                    <a:pt x="21006" y="17345"/>
                    <a:pt x="21600" y="16107"/>
                    <a:pt x="21187" y="14944"/>
                  </a:cubicBezTo>
                  <a:cubicBezTo>
                    <a:pt x="20090" y="11878"/>
                    <a:pt x="19313" y="8797"/>
                    <a:pt x="18779" y="5673"/>
                  </a:cubicBezTo>
                  <a:lnTo>
                    <a:pt x="12911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2228;p34"/>
            <p:cNvSpPr/>
            <p:nvPr/>
          </p:nvSpPr>
          <p:spPr>
            <a:xfrm>
              <a:off x="94251" y="254775"/>
              <a:ext cx="114924" cy="16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8" h="21600" fill="norm" stroke="1" extrusionOk="0">
                  <a:moveTo>
                    <a:pt x="9734" y="0"/>
                  </a:moveTo>
                  <a:lnTo>
                    <a:pt x="3488" y="5677"/>
                  </a:lnTo>
                  <a:cubicBezTo>
                    <a:pt x="2773" y="8802"/>
                    <a:pt x="1698" y="11885"/>
                    <a:pt x="180" y="14953"/>
                  </a:cubicBezTo>
                  <a:cubicBezTo>
                    <a:pt x="-392" y="16117"/>
                    <a:pt x="429" y="17355"/>
                    <a:pt x="2265" y="18091"/>
                  </a:cubicBezTo>
                  <a:cubicBezTo>
                    <a:pt x="7792" y="20320"/>
                    <a:pt x="14371" y="21484"/>
                    <a:pt x="21014" y="21600"/>
                  </a:cubicBezTo>
                  <a:cubicBezTo>
                    <a:pt x="20341" y="21365"/>
                    <a:pt x="19667" y="21116"/>
                    <a:pt x="19012" y="20848"/>
                  </a:cubicBezTo>
                  <a:cubicBezTo>
                    <a:pt x="16715" y="19920"/>
                    <a:pt x="15681" y="18388"/>
                    <a:pt x="16396" y="16927"/>
                  </a:cubicBezTo>
                  <a:cubicBezTo>
                    <a:pt x="18800" y="12063"/>
                    <a:pt x="20322" y="7167"/>
                    <a:pt x="21208" y="2167"/>
                  </a:cubicBezTo>
                  <a:lnTo>
                    <a:pt x="18085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2229;p34"/>
            <p:cNvSpPr/>
            <p:nvPr/>
          </p:nvSpPr>
          <p:spPr>
            <a:xfrm>
              <a:off x="174649" y="199674"/>
              <a:ext cx="140802" cy="9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2010"/>
                  </a:lnTo>
                  <a:lnTo>
                    <a:pt x="5296" y="15671"/>
                  </a:lnTo>
                  <a:cubicBezTo>
                    <a:pt x="5580" y="15661"/>
                    <a:pt x="5864" y="15655"/>
                    <a:pt x="6148" y="15655"/>
                  </a:cubicBezTo>
                  <a:cubicBezTo>
                    <a:pt x="11655" y="15655"/>
                    <a:pt x="17048" y="17715"/>
                    <a:pt x="21600" y="21600"/>
                  </a:cubicBezTo>
                  <a:cubicBezTo>
                    <a:pt x="21006" y="16320"/>
                    <a:pt x="20687" y="11089"/>
                    <a:pt x="20564" y="57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2230;p34"/>
            <p:cNvSpPr/>
            <p:nvPr/>
          </p:nvSpPr>
          <p:spPr>
            <a:xfrm>
              <a:off x="113149" y="202200"/>
              <a:ext cx="101152" cy="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41" y="5290"/>
                  </a:lnTo>
                  <a:cubicBezTo>
                    <a:pt x="1297" y="10814"/>
                    <a:pt x="854" y="16204"/>
                    <a:pt x="0" y="21600"/>
                  </a:cubicBezTo>
                  <a:cubicBezTo>
                    <a:pt x="6006" y="17843"/>
                    <a:pt x="13085" y="15695"/>
                    <a:pt x="20506" y="15516"/>
                  </a:cubicBezTo>
                  <a:cubicBezTo>
                    <a:pt x="21189" y="9662"/>
                    <a:pt x="21600" y="7056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2231;p34"/>
            <p:cNvSpPr/>
            <p:nvPr/>
          </p:nvSpPr>
          <p:spPr>
            <a:xfrm>
              <a:off x="38583" y="162874"/>
              <a:ext cx="351559" cy="101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2" h="21600" fill="norm" stroke="1" extrusionOk="0">
                  <a:moveTo>
                    <a:pt x="10607" y="0"/>
                  </a:moveTo>
                  <a:cubicBezTo>
                    <a:pt x="6883" y="0"/>
                    <a:pt x="3308" y="4302"/>
                    <a:pt x="563" y="12120"/>
                  </a:cubicBezTo>
                  <a:cubicBezTo>
                    <a:pt x="-86" y="13963"/>
                    <a:pt x="-189" y="17341"/>
                    <a:pt x="335" y="19619"/>
                  </a:cubicBezTo>
                  <a:cubicBezTo>
                    <a:pt x="633" y="20920"/>
                    <a:pt x="1074" y="21600"/>
                    <a:pt x="1518" y="21600"/>
                  </a:cubicBezTo>
                  <a:cubicBezTo>
                    <a:pt x="1851" y="21600"/>
                    <a:pt x="2188" y="21212"/>
                    <a:pt x="2467" y="20421"/>
                  </a:cubicBezTo>
                  <a:cubicBezTo>
                    <a:pt x="4681" y="14133"/>
                    <a:pt x="7572" y="10659"/>
                    <a:pt x="10607" y="10659"/>
                  </a:cubicBezTo>
                  <a:cubicBezTo>
                    <a:pt x="13650" y="10659"/>
                    <a:pt x="16541" y="14133"/>
                    <a:pt x="18755" y="20421"/>
                  </a:cubicBezTo>
                  <a:cubicBezTo>
                    <a:pt x="19034" y="21212"/>
                    <a:pt x="19369" y="21600"/>
                    <a:pt x="19703" y="21600"/>
                  </a:cubicBezTo>
                  <a:cubicBezTo>
                    <a:pt x="20145" y="21600"/>
                    <a:pt x="20584" y="20920"/>
                    <a:pt x="20887" y="19619"/>
                  </a:cubicBezTo>
                  <a:cubicBezTo>
                    <a:pt x="21411" y="17341"/>
                    <a:pt x="21308" y="13963"/>
                    <a:pt x="20659" y="12120"/>
                  </a:cubicBezTo>
                  <a:cubicBezTo>
                    <a:pt x="17914" y="4302"/>
                    <a:pt x="14341" y="0"/>
                    <a:pt x="10607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2232;p34"/>
            <p:cNvSpPr/>
            <p:nvPr/>
          </p:nvSpPr>
          <p:spPr>
            <a:xfrm>
              <a:off x="266424" y="6299"/>
              <a:ext cx="155971" cy="15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600" fill="norm" stroke="1" extrusionOk="0">
                  <a:moveTo>
                    <a:pt x="17856" y="0"/>
                  </a:moveTo>
                  <a:cubicBezTo>
                    <a:pt x="16978" y="0"/>
                    <a:pt x="16099" y="342"/>
                    <a:pt x="15431" y="1027"/>
                  </a:cubicBezTo>
                  <a:lnTo>
                    <a:pt x="0" y="16699"/>
                  </a:lnTo>
                  <a:lnTo>
                    <a:pt x="1059" y="20479"/>
                  </a:lnTo>
                  <a:lnTo>
                    <a:pt x="4827" y="21600"/>
                  </a:lnTo>
                  <a:lnTo>
                    <a:pt x="20261" y="5932"/>
                  </a:lnTo>
                  <a:cubicBezTo>
                    <a:pt x="21600" y="4569"/>
                    <a:pt x="21569" y="2355"/>
                    <a:pt x="20244" y="996"/>
                  </a:cubicBezTo>
                  <a:cubicBezTo>
                    <a:pt x="19580" y="332"/>
                    <a:pt x="18718" y="0"/>
                    <a:pt x="1785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2233;p34"/>
            <p:cNvSpPr/>
            <p:nvPr/>
          </p:nvSpPr>
          <p:spPr>
            <a:xfrm>
              <a:off x="236934" y="127000"/>
              <a:ext cx="64916" cy="64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9447" y="0"/>
                  </a:moveTo>
                  <a:lnTo>
                    <a:pt x="2384" y="7361"/>
                  </a:lnTo>
                  <a:cubicBezTo>
                    <a:pt x="-772" y="10608"/>
                    <a:pt x="-804" y="15874"/>
                    <a:pt x="2343" y="19113"/>
                  </a:cubicBezTo>
                  <a:cubicBezTo>
                    <a:pt x="3913" y="20774"/>
                    <a:pt x="5996" y="21600"/>
                    <a:pt x="8078" y="21600"/>
                  </a:cubicBezTo>
                  <a:cubicBezTo>
                    <a:pt x="10120" y="21600"/>
                    <a:pt x="12170" y="20799"/>
                    <a:pt x="13732" y="19188"/>
                  </a:cubicBezTo>
                  <a:lnTo>
                    <a:pt x="20796" y="11827"/>
                  </a:lnTo>
                  <a:lnTo>
                    <a:pt x="944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2234;p34"/>
            <p:cNvSpPr/>
            <p:nvPr/>
          </p:nvSpPr>
          <p:spPr>
            <a:xfrm>
              <a:off x="45274" y="109700"/>
              <a:ext cx="58545" cy="5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0570" y="0"/>
                  </a:moveTo>
                  <a:cubicBezTo>
                    <a:pt x="9648" y="0"/>
                    <a:pt x="8736" y="461"/>
                    <a:pt x="8176" y="1365"/>
                  </a:cubicBezTo>
                  <a:cubicBezTo>
                    <a:pt x="7308" y="2878"/>
                    <a:pt x="6604" y="4528"/>
                    <a:pt x="6152" y="6299"/>
                  </a:cubicBezTo>
                  <a:cubicBezTo>
                    <a:pt x="4418" y="6714"/>
                    <a:pt x="2810" y="7434"/>
                    <a:pt x="1364" y="8365"/>
                  </a:cubicBezTo>
                  <a:cubicBezTo>
                    <a:pt x="452" y="8909"/>
                    <a:pt x="0" y="9878"/>
                    <a:pt x="0" y="10809"/>
                  </a:cubicBezTo>
                  <a:cubicBezTo>
                    <a:pt x="0" y="11732"/>
                    <a:pt x="452" y="12663"/>
                    <a:pt x="1364" y="13253"/>
                  </a:cubicBezTo>
                  <a:cubicBezTo>
                    <a:pt x="2810" y="14139"/>
                    <a:pt x="4418" y="14858"/>
                    <a:pt x="6152" y="15319"/>
                  </a:cubicBezTo>
                  <a:cubicBezTo>
                    <a:pt x="6604" y="17090"/>
                    <a:pt x="7308" y="18732"/>
                    <a:pt x="8176" y="20207"/>
                  </a:cubicBezTo>
                  <a:cubicBezTo>
                    <a:pt x="8736" y="21139"/>
                    <a:pt x="9648" y="21600"/>
                    <a:pt x="10570" y="21600"/>
                  </a:cubicBezTo>
                  <a:cubicBezTo>
                    <a:pt x="11491" y="21600"/>
                    <a:pt x="12413" y="21139"/>
                    <a:pt x="12964" y="20207"/>
                  </a:cubicBezTo>
                  <a:cubicBezTo>
                    <a:pt x="13876" y="18732"/>
                    <a:pt x="14581" y="17090"/>
                    <a:pt x="14987" y="15319"/>
                  </a:cubicBezTo>
                  <a:cubicBezTo>
                    <a:pt x="16722" y="14858"/>
                    <a:pt x="18339" y="14139"/>
                    <a:pt x="19820" y="13253"/>
                  </a:cubicBezTo>
                  <a:cubicBezTo>
                    <a:pt x="21600" y="12119"/>
                    <a:pt x="21600" y="9500"/>
                    <a:pt x="19820" y="8365"/>
                  </a:cubicBezTo>
                  <a:cubicBezTo>
                    <a:pt x="18339" y="7434"/>
                    <a:pt x="16722" y="6714"/>
                    <a:pt x="14987" y="6299"/>
                  </a:cubicBezTo>
                  <a:cubicBezTo>
                    <a:pt x="14581" y="4528"/>
                    <a:pt x="13876" y="2878"/>
                    <a:pt x="12964" y="1365"/>
                  </a:cubicBezTo>
                  <a:cubicBezTo>
                    <a:pt x="12413" y="461"/>
                    <a:pt x="11491" y="0"/>
                    <a:pt x="105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2235;p34"/>
            <p:cNvSpPr/>
            <p:nvPr/>
          </p:nvSpPr>
          <p:spPr>
            <a:xfrm>
              <a:off x="126649" y="329300"/>
              <a:ext cx="517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19" y="0"/>
                    <a:pt x="0" y="4844"/>
                    <a:pt x="0" y="10826"/>
                  </a:cubicBezTo>
                  <a:cubicBezTo>
                    <a:pt x="0" y="16809"/>
                    <a:pt x="4819" y="21600"/>
                    <a:pt x="10826" y="21600"/>
                  </a:cubicBezTo>
                  <a:cubicBezTo>
                    <a:pt x="16781" y="21600"/>
                    <a:pt x="21600" y="16809"/>
                    <a:pt x="21600" y="10826"/>
                  </a:cubicBezTo>
                  <a:cubicBezTo>
                    <a:pt x="21600" y="4844"/>
                    <a:pt x="16781" y="0"/>
                    <a:pt x="1082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2236;p34"/>
            <p:cNvSpPr/>
            <p:nvPr/>
          </p:nvSpPr>
          <p:spPr>
            <a:xfrm>
              <a:off x="250300" y="329300"/>
              <a:ext cx="51776" cy="41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4" y="0"/>
                  </a:moveTo>
                  <a:cubicBezTo>
                    <a:pt x="4819" y="0"/>
                    <a:pt x="0" y="4844"/>
                    <a:pt x="0" y="10826"/>
                  </a:cubicBezTo>
                  <a:cubicBezTo>
                    <a:pt x="0" y="16809"/>
                    <a:pt x="4819" y="21600"/>
                    <a:pt x="10784" y="21600"/>
                  </a:cubicBezTo>
                  <a:cubicBezTo>
                    <a:pt x="16740" y="21600"/>
                    <a:pt x="21600" y="16809"/>
                    <a:pt x="21600" y="10826"/>
                  </a:cubicBezTo>
                  <a:cubicBezTo>
                    <a:pt x="21600" y="4844"/>
                    <a:pt x="16740" y="0"/>
                    <a:pt x="1078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2237;p34"/>
            <p:cNvSpPr/>
            <p:nvPr/>
          </p:nvSpPr>
          <p:spPr>
            <a:xfrm>
              <a:off x="200600" y="318776"/>
              <a:ext cx="27526" cy="3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1" y="0"/>
                  </a:moveTo>
                  <a:cubicBezTo>
                    <a:pt x="4846" y="0"/>
                    <a:pt x="0" y="4812"/>
                    <a:pt x="0" y="10765"/>
                  </a:cubicBezTo>
                  <a:cubicBezTo>
                    <a:pt x="0" y="16788"/>
                    <a:pt x="4846" y="21600"/>
                    <a:pt x="10751" y="21600"/>
                  </a:cubicBezTo>
                  <a:cubicBezTo>
                    <a:pt x="16774" y="21600"/>
                    <a:pt x="21600" y="16788"/>
                    <a:pt x="21600" y="10765"/>
                  </a:cubicBezTo>
                  <a:cubicBezTo>
                    <a:pt x="21600" y="4812"/>
                    <a:pt x="16774" y="0"/>
                    <a:pt x="10751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2238;p34"/>
            <p:cNvSpPr/>
            <p:nvPr/>
          </p:nvSpPr>
          <p:spPr>
            <a:xfrm>
              <a:off x="28474" y="48862"/>
              <a:ext cx="176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01" y="0"/>
                  </a:moveTo>
                  <a:cubicBezTo>
                    <a:pt x="3498" y="0"/>
                    <a:pt x="0" y="4938"/>
                    <a:pt x="0" y="10821"/>
                  </a:cubicBezTo>
                  <a:cubicBezTo>
                    <a:pt x="0" y="16919"/>
                    <a:pt x="3498" y="21600"/>
                    <a:pt x="7701" y="21600"/>
                  </a:cubicBezTo>
                  <a:lnTo>
                    <a:pt x="13868" y="21600"/>
                  </a:lnTo>
                  <a:cubicBezTo>
                    <a:pt x="18225" y="21600"/>
                    <a:pt x="21600" y="16919"/>
                    <a:pt x="21600" y="10821"/>
                  </a:cubicBezTo>
                  <a:cubicBezTo>
                    <a:pt x="21600" y="4938"/>
                    <a:pt x="18225" y="0"/>
                    <a:pt x="138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2239;p34"/>
            <p:cNvSpPr/>
            <p:nvPr/>
          </p:nvSpPr>
          <p:spPr>
            <a:xfrm>
              <a:off x="-1" y="48862"/>
              <a:ext cx="1762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21" y="0"/>
                  </a:moveTo>
                  <a:cubicBezTo>
                    <a:pt x="3523" y="0"/>
                    <a:pt x="0" y="4938"/>
                    <a:pt x="0" y="10821"/>
                  </a:cubicBezTo>
                  <a:cubicBezTo>
                    <a:pt x="0" y="16919"/>
                    <a:pt x="3523" y="21600"/>
                    <a:pt x="7721" y="21600"/>
                  </a:cubicBezTo>
                  <a:lnTo>
                    <a:pt x="13879" y="21600"/>
                  </a:lnTo>
                  <a:cubicBezTo>
                    <a:pt x="18230" y="21600"/>
                    <a:pt x="21600" y="16919"/>
                    <a:pt x="21600" y="10821"/>
                  </a:cubicBezTo>
                  <a:cubicBezTo>
                    <a:pt x="21600" y="4938"/>
                    <a:pt x="18230" y="0"/>
                    <a:pt x="138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2240;p34"/>
            <p:cNvSpPr/>
            <p:nvPr/>
          </p:nvSpPr>
          <p:spPr>
            <a:xfrm>
              <a:off x="16737" y="60699"/>
              <a:ext cx="12701" cy="1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3528"/>
                    <a:pt x="0" y="7732"/>
                  </a:cubicBezTo>
                  <a:lnTo>
                    <a:pt x="0" y="13899"/>
                  </a:lnTo>
                  <a:cubicBezTo>
                    <a:pt x="0" y="18102"/>
                    <a:pt x="4724" y="21600"/>
                    <a:pt x="10821" y="21600"/>
                  </a:cubicBezTo>
                  <a:cubicBezTo>
                    <a:pt x="16705" y="21600"/>
                    <a:pt x="21600" y="18102"/>
                    <a:pt x="21600" y="13899"/>
                  </a:cubicBezTo>
                  <a:lnTo>
                    <a:pt x="21600" y="7732"/>
                  </a:lnTo>
                  <a:cubicBezTo>
                    <a:pt x="21600" y="3528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2241;p34"/>
            <p:cNvSpPr/>
            <p:nvPr/>
          </p:nvSpPr>
          <p:spPr>
            <a:xfrm>
              <a:off x="16737" y="32249"/>
              <a:ext cx="12701" cy="1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3375"/>
                    <a:pt x="0" y="7701"/>
                  </a:cubicBezTo>
                  <a:lnTo>
                    <a:pt x="0" y="13899"/>
                  </a:lnTo>
                  <a:cubicBezTo>
                    <a:pt x="0" y="18102"/>
                    <a:pt x="4724" y="21600"/>
                    <a:pt x="10821" y="21600"/>
                  </a:cubicBezTo>
                  <a:cubicBezTo>
                    <a:pt x="16705" y="21600"/>
                    <a:pt x="21600" y="18102"/>
                    <a:pt x="21600" y="13899"/>
                  </a:cubicBezTo>
                  <a:lnTo>
                    <a:pt x="21600" y="7701"/>
                  </a:lnTo>
                  <a:cubicBezTo>
                    <a:pt x="21600" y="337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2242;p34"/>
            <p:cNvSpPr/>
            <p:nvPr/>
          </p:nvSpPr>
          <p:spPr>
            <a:xfrm>
              <a:off x="411125" y="149337"/>
              <a:ext cx="174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0"/>
                  </a:moveTo>
                  <a:cubicBezTo>
                    <a:pt x="3368" y="0"/>
                    <a:pt x="0" y="4895"/>
                    <a:pt x="0" y="10779"/>
                  </a:cubicBezTo>
                  <a:cubicBezTo>
                    <a:pt x="0" y="16876"/>
                    <a:pt x="3368" y="21600"/>
                    <a:pt x="7756" y="21600"/>
                  </a:cubicBezTo>
                  <a:lnTo>
                    <a:pt x="13844" y="21600"/>
                  </a:lnTo>
                  <a:cubicBezTo>
                    <a:pt x="18201" y="21600"/>
                    <a:pt x="21600" y="16876"/>
                    <a:pt x="21600" y="10779"/>
                  </a:cubicBezTo>
                  <a:cubicBezTo>
                    <a:pt x="21600" y="4895"/>
                    <a:pt x="18201" y="0"/>
                    <a:pt x="13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2243;p34"/>
            <p:cNvSpPr/>
            <p:nvPr/>
          </p:nvSpPr>
          <p:spPr>
            <a:xfrm>
              <a:off x="382649" y="149337"/>
              <a:ext cx="175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76" y="0"/>
                  </a:moveTo>
                  <a:cubicBezTo>
                    <a:pt x="3394" y="0"/>
                    <a:pt x="0" y="4895"/>
                    <a:pt x="0" y="10779"/>
                  </a:cubicBezTo>
                  <a:cubicBezTo>
                    <a:pt x="0" y="16876"/>
                    <a:pt x="3394" y="21600"/>
                    <a:pt x="7776" y="21600"/>
                  </a:cubicBezTo>
                  <a:lnTo>
                    <a:pt x="13824" y="21600"/>
                  </a:lnTo>
                  <a:cubicBezTo>
                    <a:pt x="18206" y="21600"/>
                    <a:pt x="21600" y="16876"/>
                    <a:pt x="21600" y="10779"/>
                  </a:cubicBezTo>
                  <a:cubicBezTo>
                    <a:pt x="21600" y="4895"/>
                    <a:pt x="18206" y="0"/>
                    <a:pt x="138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2244;p34"/>
            <p:cNvSpPr/>
            <p:nvPr/>
          </p:nvSpPr>
          <p:spPr>
            <a:xfrm>
              <a:off x="399287" y="161174"/>
              <a:ext cx="12701" cy="1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3375"/>
                    <a:pt x="0" y="7701"/>
                  </a:cubicBezTo>
                  <a:lnTo>
                    <a:pt x="0" y="13868"/>
                  </a:lnTo>
                  <a:cubicBezTo>
                    <a:pt x="0" y="18102"/>
                    <a:pt x="4895" y="21600"/>
                    <a:pt x="10779" y="21600"/>
                  </a:cubicBezTo>
                  <a:cubicBezTo>
                    <a:pt x="16662" y="21600"/>
                    <a:pt x="21600" y="18102"/>
                    <a:pt x="21600" y="13868"/>
                  </a:cubicBezTo>
                  <a:lnTo>
                    <a:pt x="21600" y="7701"/>
                  </a:lnTo>
                  <a:cubicBezTo>
                    <a:pt x="21600" y="3375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2245;p34"/>
            <p:cNvSpPr/>
            <p:nvPr/>
          </p:nvSpPr>
          <p:spPr>
            <a:xfrm>
              <a:off x="399287" y="132700"/>
              <a:ext cx="12701" cy="17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3370"/>
                    <a:pt x="0" y="7721"/>
                  </a:cubicBezTo>
                  <a:lnTo>
                    <a:pt x="0" y="13879"/>
                  </a:lnTo>
                  <a:cubicBezTo>
                    <a:pt x="0" y="18077"/>
                    <a:pt x="4895" y="21600"/>
                    <a:pt x="10779" y="21600"/>
                  </a:cubicBezTo>
                  <a:cubicBezTo>
                    <a:pt x="16662" y="21600"/>
                    <a:pt x="21600" y="18077"/>
                    <a:pt x="21600" y="13879"/>
                  </a:cubicBezTo>
                  <a:lnTo>
                    <a:pt x="21600" y="7721"/>
                  </a:lnTo>
                  <a:cubicBezTo>
                    <a:pt x="21600" y="3370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2246;p34"/>
            <p:cNvSpPr/>
            <p:nvPr/>
          </p:nvSpPr>
          <p:spPr>
            <a:xfrm>
              <a:off x="38956" y="103399"/>
              <a:ext cx="71170" cy="7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10170" y="3809"/>
                  </a:moveTo>
                  <a:cubicBezTo>
                    <a:pt x="10306" y="3809"/>
                    <a:pt x="10434" y="3885"/>
                    <a:pt x="10513" y="4036"/>
                  </a:cubicBezTo>
                  <a:cubicBezTo>
                    <a:pt x="11170" y="5114"/>
                    <a:pt x="11626" y="6297"/>
                    <a:pt x="11919" y="7541"/>
                  </a:cubicBezTo>
                  <a:cubicBezTo>
                    <a:pt x="12083" y="8239"/>
                    <a:pt x="12569" y="8755"/>
                    <a:pt x="13225" y="8930"/>
                  </a:cubicBezTo>
                  <a:cubicBezTo>
                    <a:pt x="14396" y="9241"/>
                    <a:pt x="15510" y="9726"/>
                    <a:pt x="16523" y="10424"/>
                  </a:cubicBezTo>
                  <a:cubicBezTo>
                    <a:pt x="16816" y="10591"/>
                    <a:pt x="16816" y="10978"/>
                    <a:pt x="16523" y="11183"/>
                  </a:cubicBezTo>
                  <a:cubicBezTo>
                    <a:pt x="15510" y="11843"/>
                    <a:pt x="14368" y="12367"/>
                    <a:pt x="13225" y="12678"/>
                  </a:cubicBezTo>
                  <a:cubicBezTo>
                    <a:pt x="12569" y="12852"/>
                    <a:pt x="12083" y="13368"/>
                    <a:pt x="11919" y="14028"/>
                  </a:cubicBezTo>
                  <a:cubicBezTo>
                    <a:pt x="11626" y="15280"/>
                    <a:pt x="11170" y="16456"/>
                    <a:pt x="10513" y="17564"/>
                  </a:cubicBezTo>
                  <a:cubicBezTo>
                    <a:pt x="10434" y="17708"/>
                    <a:pt x="10306" y="17776"/>
                    <a:pt x="10170" y="17776"/>
                  </a:cubicBezTo>
                  <a:cubicBezTo>
                    <a:pt x="10035" y="17776"/>
                    <a:pt x="9899" y="17708"/>
                    <a:pt x="9799" y="17564"/>
                  </a:cubicBezTo>
                  <a:cubicBezTo>
                    <a:pt x="9178" y="16456"/>
                    <a:pt x="8721" y="15280"/>
                    <a:pt x="8393" y="14028"/>
                  </a:cubicBezTo>
                  <a:cubicBezTo>
                    <a:pt x="8229" y="13368"/>
                    <a:pt x="7743" y="12852"/>
                    <a:pt x="7122" y="12678"/>
                  </a:cubicBezTo>
                  <a:cubicBezTo>
                    <a:pt x="5944" y="12367"/>
                    <a:pt x="4838" y="11843"/>
                    <a:pt x="3796" y="11183"/>
                  </a:cubicBezTo>
                  <a:cubicBezTo>
                    <a:pt x="3532" y="11009"/>
                    <a:pt x="3532" y="10591"/>
                    <a:pt x="3796" y="10424"/>
                  </a:cubicBezTo>
                  <a:cubicBezTo>
                    <a:pt x="4838" y="9726"/>
                    <a:pt x="5944" y="9241"/>
                    <a:pt x="7122" y="8930"/>
                  </a:cubicBezTo>
                  <a:cubicBezTo>
                    <a:pt x="7743" y="8755"/>
                    <a:pt x="8229" y="8239"/>
                    <a:pt x="8393" y="7541"/>
                  </a:cubicBezTo>
                  <a:cubicBezTo>
                    <a:pt x="8721" y="6297"/>
                    <a:pt x="9178" y="5114"/>
                    <a:pt x="9799" y="4036"/>
                  </a:cubicBezTo>
                  <a:cubicBezTo>
                    <a:pt x="9899" y="3885"/>
                    <a:pt x="10035" y="3809"/>
                    <a:pt x="10170" y="3809"/>
                  </a:cubicBezTo>
                  <a:close/>
                  <a:moveTo>
                    <a:pt x="10170" y="0"/>
                  </a:moveTo>
                  <a:cubicBezTo>
                    <a:pt x="8857" y="0"/>
                    <a:pt x="7543" y="675"/>
                    <a:pt x="6765" y="2026"/>
                  </a:cubicBezTo>
                  <a:cubicBezTo>
                    <a:pt x="6109" y="3141"/>
                    <a:pt x="5588" y="4317"/>
                    <a:pt x="5231" y="5531"/>
                  </a:cubicBezTo>
                  <a:cubicBezTo>
                    <a:pt x="4089" y="5948"/>
                    <a:pt x="2975" y="6502"/>
                    <a:pt x="1933" y="7162"/>
                  </a:cubicBezTo>
                  <a:cubicBezTo>
                    <a:pt x="-644" y="8824"/>
                    <a:pt x="-644" y="12746"/>
                    <a:pt x="1933" y="14408"/>
                  </a:cubicBezTo>
                  <a:cubicBezTo>
                    <a:pt x="2975" y="15106"/>
                    <a:pt x="4089" y="15659"/>
                    <a:pt x="5231" y="16039"/>
                  </a:cubicBezTo>
                  <a:cubicBezTo>
                    <a:pt x="5588" y="17291"/>
                    <a:pt x="6109" y="18436"/>
                    <a:pt x="6765" y="19544"/>
                  </a:cubicBezTo>
                  <a:cubicBezTo>
                    <a:pt x="7543" y="20917"/>
                    <a:pt x="8857" y="21600"/>
                    <a:pt x="10170" y="21600"/>
                  </a:cubicBezTo>
                  <a:cubicBezTo>
                    <a:pt x="11484" y="21600"/>
                    <a:pt x="12797" y="20917"/>
                    <a:pt x="13582" y="19544"/>
                  </a:cubicBezTo>
                  <a:cubicBezTo>
                    <a:pt x="14203" y="18436"/>
                    <a:pt x="14724" y="17253"/>
                    <a:pt x="15117" y="16039"/>
                  </a:cubicBezTo>
                  <a:cubicBezTo>
                    <a:pt x="16259" y="15659"/>
                    <a:pt x="17373" y="15106"/>
                    <a:pt x="18415" y="14408"/>
                  </a:cubicBezTo>
                  <a:cubicBezTo>
                    <a:pt x="20956" y="12746"/>
                    <a:pt x="20956" y="8824"/>
                    <a:pt x="18415" y="7162"/>
                  </a:cubicBezTo>
                  <a:cubicBezTo>
                    <a:pt x="17373" y="6502"/>
                    <a:pt x="16259" y="5948"/>
                    <a:pt x="15117" y="5531"/>
                  </a:cubicBezTo>
                  <a:cubicBezTo>
                    <a:pt x="14724" y="4317"/>
                    <a:pt x="14203" y="3141"/>
                    <a:pt x="13582" y="2026"/>
                  </a:cubicBezTo>
                  <a:cubicBezTo>
                    <a:pt x="12797" y="675"/>
                    <a:pt x="11484" y="0"/>
                    <a:pt x="101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2247;p34"/>
            <p:cNvSpPr/>
            <p:nvPr/>
          </p:nvSpPr>
          <p:spPr>
            <a:xfrm>
              <a:off x="107868" y="25099"/>
              <a:ext cx="62311" cy="8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8" h="21600" fill="norm" stroke="1" extrusionOk="0">
                  <a:moveTo>
                    <a:pt x="4833" y="3053"/>
                  </a:moveTo>
                  <a:cubicBezTo>
                    <a:pt x="5995" y="3053"/>
                    <a:pt x="8861" y="3939"/>
                    <a:pt x="10040" y="5490"/>
                  </a:cubicBezTo>
                  <a:cubicBezTo>
                    <a:pt x="11244" y="7053"/>
                    <a:pt x="13782" y="12079"/>
                    <a:pt x="15542" y="17044"/>
                  </a:cubicBezTo>
                  <a:cubicBezTo>
                    <a:pt x="10638" y="13447"/>
                    <a:pt x="6077" y="9258"/>
                    <a:pt x="4873" y="7719"/>
                  </a:cubicBezTo>
                  <a:cubicBezTo>
                    <a:pt x="3678" y="6156"/>
                    <a:pt x="4087" y="3646"/>
                    <a:pt x="4693" y="3060"/>
                  </a:cubicBezTo>
                  <a:cubicBezTo>
                    <a:pt x="4734" y="3053"/>
                    <a:pt x="4783" y="3053"/>
                    <a:pt x="4833" y="3053"/>
                  </a:cubicBezTo>
                  <a:close/>
                  <a:moveTo>
                    <a:pt x="4816" y="0"/>
                  </a:moveTo>
                  <a:cubicBezTo>
                    <a:pt x="4006" y="0"/>
                    <a:pt x="3269" y="116"/>
                    <a:pt x="2671" y="379"/>
                  </a:cubicBezTo>
                  <a:cubicBezTo>
                    <a:pt x="-367" y="1692"/>
                    <a:pt x="-809" y="6492"/>
                    <a:pt x="1320" y="9258"/>
                  </a:cubicBezTo>
                  <a:cubicBezTo>
                    <a:pt x="2892" y="11322"/>
                    <a:pt x="8918" y="16769"/>
                    <a:pt x="15133" y="20983"/>
                  </a:cubicBezTo>
                  <a:cubicBezTo>
                    <a:pt x="15764" y="21411"/>
                    <a:pt x="16492" y="21600"/>
                    <a:pt x="17213" y="21600"/>
                  </a:cubicBezTo>
                  <a:cubicBezTo>
                    <a:pt x="19063" y="21600"/>
                    <a:pt x="20791" y="20348"/>
                    <a:pt x="20332" y="18724"/>
                  </a:cubicBezTo>
                  <a:cubicBezTo>
                    <a:pt x="18539" y="12635"/>
                    <a:pt x="15207" y="6015"/>
                    <a:pt x="13602" y="3951"/>
                  </a:cubicBezTo>
                  <a:cubicBezTo>
                    <a:pt x="11825" y="1661"/>
                    <a:pt x="7821" y="0"/>
                    <a:pt x="48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2248;p34"/>
            <p:cNvSpPr/>
            <p:nvPr/>
          </p:nvSpPr>
          <p:spPr>
            <a:xfrm>
              <a:off x="32287" y="24"/>
              <a:ext cx="396313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8527" y="1900"/>
                  </a:moveTo>
                  <a:cubicBezTo>
                    <a:pt x="8663" y="1964"/>
                    <a:pt x="9021" y="2344"/>
                    <a:pt x="9021" y="2747"/>
                  </a:cubicBezTo>
                  <a:cubicBezTo>
                    <a:pt x="9021" y="3047"/>
                    <a:pt x="8898" y="3813"/>
                    <a:pt x="8694" y="4630"/>
                  </a:cubicBezTo>
                  <a:cubicBezTo>
                    <a:pt x="8521" y="3940"/>
                    <a:pt x="8280" y="3226"/>
                    <a:pt x="8047" y="2638"/>
                  </a:cubicBezTo>
                  <a:cubicBezTo>
                    <a:pt x="8102" y="2287"/>
                    <a:pt x="8397" y="1953"/>
                    <a:pt x="8527" y="1900"/>
                  </a:cubicBezTo>
                  <a:close/>
                  <a:moveTo>
                    <a:pt x="8527" y="634"/>
                  </a:moveTo>
                  <a:cubicBezTo>
                    <a:pt x="9539" y="634"/>
                    <a:pt x="10378" y="1785"/>
                    <a:pt x="10378" y="2747"/>
                  </a:cubicBezTo>
                  <a:cubicBezTo>
                    <a:pt x="10378" y="3168"/>
                    <a:pt x="10223" y="4159"/>
                    <a:pt x="9934" y="5224"/>
                  </a:cubicBezTo>
                  <a:cubicBezTo>
                    <a:pt x="9915" y="5230"/>
                    <a:pt x="9903" y="5235"/>
                    <a:pt x="9884" y="5242"/>
                  </a:cubicBezTo>
                  <a:cubicBezTo>
                    <a:pt x="9791" y="5017"/>
                    <a:pt x="9589" y="4856"/>
                    <a:pt x="9347" y="4792"/>
                  </a:cubicBezTo>
                  <a:cubicBezTo>
                    <a:pt x="9570" y="3911"/>
                    <a:pt x="9699" y="3093"/>
                    <a:pt x="9699" y="2747"/>
                  </a:cubicBezTo>
                  <a:cubicBezTo>
                    <a:pt x="9699" y="2165"/>
                    <a:pt x="9172" y="1265"/>
                    <a:pt x="8527" y="1265"/>
                  </a:cubicBezTo>
                  <a:cubicBezTo>
                    <a:pt x="8260" y="1265"/>
                    <a:pt x="7972" y="1420"/>
                    <a:pt x="7694" y="1814"/>
                  </a:cubicBezTo>
                  <a:cubicBezTo>
                    <a:pt x="7553" y="1532"/>
                    <a:pt x="7460" y="1382"/>
                    <a:pt x="7330" y="1215"/>
                  </a:cubicBezTo>
                  <a:cubicBezTo>
                    <a:pt x="7682" y="840"/>
                    <a:pt x="8107" y="634"/>
                    <a:pt x="8527" y="634"/>
                  </a:cubicBezTo>
                  <a:close/>
                  <a:moveTo>
                    <a:pt x="4871" y="633"/>
                  </a:moveTo>
                  <a:cubicBezTo>
                    <a:pt x="5648" y="633"/>
                    <a:pt x="6517" y="1133"/>
                    <a:pt x="6905" y="1763"/>
                  </a:cubicBezTo>
                  <a:cubicBezTo>
                    <a:pt x="7244" y="2310"/>
                    <a:pt x="8003" y="4227"/>
                    <a:pt x="8231" y="5725"/>
                  </a:cubicBezTo>
                  <a:cubicBezTo>
                    <a:pt x="8258" y="5899"/>
                    <a:pt x="8412" y="5994"/>
                    <a:pt x="8567" y="5994"/>
                  </a:cubicBezTo>
                  <a:cubicBezTo>
                    <a:pt x="8700" y="5994"/>
                    <a:pt x="8830" y="5926"/>
                    <a:pt x="8884" y="5783"/>
                  </a:cubicBezTo>
                  <a:lnTo>
                    <a:pt x="9002" y="5483"/>
                  </a:lnTo>
                  <a:cubicBezTo>
                    <a:pt x="9023" y="5426"/>
                    <a:pt x="9076" y="5397"/>
                    <a:pt x="9129" y="5397"/>
                  </a:cubicBezTo>
                  <a:cubicBezTo>
                    <a:pt x="9181" y="5397"/>
                    <a:pt x="9234" y="5426"/>
                    <a:pt x="9255" y="5483"/>
                  </a:cubicBezTo>
                  <a:lnTo>
                    <a:pt x="9373" y="5783"/>
                  </a:lnTo>
                  <a:cubicBezTo>
                    <a:pt x="9423" y="5914"/>
                    <a:pt x="9552" y="5993"/>
                    <a:pt x="9688" y="5993"/>
                  </a:cubicBezTo>
                  <a:cubicBezTo>
                    <a:pt x="9738" y="5993"/>
                    <a:pt x="9787" y="5982"/>
                    <a:pt x="9834" y="5961"/>
                  </a:cubicBezTo>
                  <a:lnTo>
                    <a:pt x="10143" y="5829"/>
                  </a:lnTo>
                  <a:cubicBezTo>
                    <a:pt x="10163" y="5820"/>
                    <a:pt x="10185" y="5816"/>
                    <a:pt x="10205" y="5816"/>
                  </a:cubicBezTo>
                  <a:cubicBezTo>
                    <a:pt x="10298" y="5816"/>
                    <a:pt x="10374" y="5906"/>
                    <a:pt x="10328" y="5996"/>
                  </a:cubicBezTo>
                  <a:lnTo>
                    <a:pt x="10186" y="6267"/>
                  </a:lnTo>
                  <a:cubicBezTo>
                    <a:pt x="10088" y="6440"/>
                    <a:pt x="10180" y="6659"/>
                    <a:pt x="10383" y="6716"/>
                  </a:cubicBezTo>
                  <a:cubicBezTo>
                    <a:pt x="10729" y="6820"/>
                    <a:pt x="11057" y="6964"/>
                    <a:pt x="11359" y="7143"/>
                  </a:cubicBezTo>
                  <a:cubicBezTo>
                    <a:pt x="11173" y="7315"/>
                    <a:pt x="10927" y="7517"/>
                    <a:pt x="10791" y="7920"/>
                  </a:cubicBezTo>
                  <a:cubicBezTo>
                    <a:pt x="10472" y="7901"/>
                    <a:pt x="10153" y="7893"/>
                    <a:pt x="9836" y="7893"/>
                  </a:cubicBezTo>
                  <a:cubicBezTo>
                    <a:pt x="8364" y="7893"/>
                    <a:pt x="6909" y="8088"/>
                    <a:pt x="5529" y="8467"/>
                  </a:cubicBezTo>
                  <a:cubicBezTo>
                    <a:pt x="5918" y="7874"/>
                    <a:pt x="6467" y="7372"/>
                    <a:pt x="7109" y="7027"/>
                  </a:cubicBezTo>
                  <a:cubicBezTo>
                    <a:pt x="7275" y="6941"/>
                    <a:pt x="7330" y="6751"/>
                    <a:pt x="7238" y="6601"/>
                  </a:cubicBezTo>
                  <a:cubicBezTo>
                    <a:pt x="7176" y="6497"/>
                    <a:pt x="7063" y="6439"/>
                    <a:pt x="6944" y="6439"/>
                  </a:cubicBezTo>
                  <a:cubicBezTo>
                    <a:pt x="6888" y="6439"/>
                    <a:pt x="6830" y="6452"/>
                    <a:pt x="6776" y="6480"/>
                  </a:cubicBezTo>
                  <a:cubicBezTo>
                    <a:pt x="6751" y="6491"/>
                    <a:pt x="6720" y="6509"/>
                    <a:pt x="6695" y="6525"/>
                  </a:cubicBezTo>
                  <a:cubicBezTo>
                    <a:pt x="5443" y="5598"/>
                    <a:pt x="4049" y="4043"/>
                    <a:pt x="3710" y="3490"/>
                  </a:cubicBezTo>
                  <a:cubicBezTo>
                    <a:pt x="3192" y="2655"/>
                    <a:pt x="3310" y="1268"/>
                    <a:pt x="4179" y="795"/>
                  </a:cubicBezTo>
                  <a:cubicBezTo>
                    <a:pt x="4388" y="683"/>
                    <a:pt x="4625" y="633"/>
                    <a:pt x="4871" y="633"/>
                  </a:cubicBezTo>
                  <a:close/>
                  <a:moveTo>
                    <a:pt x="12635" y="6848"/>
                  </a:moveTo>
                  <a:lnTo>
                    <a:pt x="14066" y="8185"/>
                  </a:lnTo>
                  <a:lnTo>
                    <a:pt x="13117" y="9072"/>
                  </a:lnTo>
                  <a:cubicBezTo>
                    <a:pt x="12920" y="9255"/>
                    <a:pt x="12662" y="9345"/>
                    <a:pt x="12403" y="9345"/>
                  </a:cubicBezTo>
                  <a:cubicBezTo>
                    <a:pt x="12141" y="9345"/>
                    <a:pt x="11878" y="9252"/>
                    <a:pt x="11678" y="9067"/>
                  </a:cubicBezTo>
                  <a:cubicBezTo>
                    <a:pt x="11285" y="8698"/>
                    <a:pt x="11285" y="8104"/>
                    <a:pt x="11685" y="7730"/>
                  </a:cubicBezTo>
                  <a:lnTo>
                    <a:pt x="12635" y="6848"/>
                  </a:lnTo>
                  <a:close/>
                  <a:moveTo>
                    <a:pt x="9837" y="8524"/>
                  </a:moveTo>
                  <a:cubicBezTo>
                    <a:pt x="10128" y="8524"/>
                    <a:pt x="10418" y="8531"/>
                    <a:pt x="10711" y="8548"/>
                  </a:cubicBezTo>
                  <a:cubicBezTo>
                    <a:pt x="10748" y="8911"/>
                    <a:pt x="10913" y="9251"/>
                    <a:pt x="11198" y="9510"/>
                  </a:cubicBezTo>
                  <a:cubicBezTo>
                    <a:pt x="11527" y="9820"/>
                    <a:pt x="11966" y="9978"/>
                    <a:pt x="12406" y="9978"/>
                  </a:cubicBezTo>
                  <a:cubicBezTo>
                    <a:pt x="12836" y="9978"/>
                    <a:pt x="13268" y="9827"/>
                    <a:pt x="13597" y="9522"/>
                  </a:cubicBezTo>
                  <a:lnTo>
                    <a:pt x="14041" y="9101"/>
                  </a:lnTo>
                  <a:cubicBezTo>
                    <a:pt x="15737" y="9578"/>
                    <a:pt x="17267" y="10328"/>
                    <a:pt x="18593" y="11330"/>
                  </a:cubicBezTo>
                  <a:cubicBezTo>
                    <a:pt x="19031" y="11659"/>
                    <a:pt x="19099" y="12257"/>
                    <a:pt x="18747" y="12667"/>
                  </a:cubicBezTo>
                  <a:cubicBezTo>
                    <a:pt x="18547" y="12896"/>
                    <a:pt x="18254" y="13016"/>
                    <a:pt x="17957" y="13016"/>
                  </a:cubicBezTo>
                  <a:cubicBezTo>
                    <a:pt x="17732" y="13016"/>
                    <a:pt x="17505" y="12946"/>
                    <a:pt x="17317" y="12805"/>
                  </a:cubicBezTo>
                  <a:cubicBezTo>
                    <a:pt x="15211" y="11215"/>
                    <a:pt x="12516" y="10420"/>
                    <a:pt x="9823" y="10420"/>
                  </a:cubicBezTo>
                  <a:cubicBezTo>
                    <a:pt x="7130" y="10420"/>
                    <a:pt x="4438" y="11215"/>
                    <a:pt x="2334" y="12805"/>
                  </a:cubicBezTo>
                  <a:cubicBezTo>
                    <a:pt x="2147" y="12949"/>
                    <a:pt x="1920" y="13017"/>
                    <a:pt x="1696" y="13017"/>
                  </a:cubicBezTo>
                  <a:cubicBezTo>
                    <a:pt x="1398" y="13017"/>
                    <a:pt x="1104" y="12896"/>
                    <a:pt x="904" y="12667"/>
                  </a:cubicBezTo>
                  <a:cubicBezTo>
                    <a:pt x="552" y="12257"/>
                    <a:pt x="619" y="11659"/>
                    <a:pt x="1051" y="11330"/>
                  </a:cubicBezTo>
                  <a:cubicBezTo>
                    <a:pt x="3451" y="9517"/>
                    <a:pt x="6599" y="8524"/>
                    <a:pt x="9837" y="8524"/>
                  </a:cubicBezTo>
                  <a:close/>
                  <a:moveTo>
                    <a:pt x="9826" y="11055"/>
                  </a:moveTo>
                  <a:cubicBezTo>
                    <a:pt x="11471" y="11055"/>
                    <a:pt x="13117" y="11368"/>
                    <a:pt x="14609" y="11993"/>
                  </a:cubicBezTo>
                  <a:cubicBezTo>
                    <a:pt x="14652" y="12851"/>
                    <a:pt x="14732" y="13675"/>
                    <a:pt x="14849" y="14470"/>
                  </a:cubicBezTo>
                  <a:cubicBezTo>
                    <a:pt x="13307" y="13735"/>
                    <a:pt x="11568" y="13367"/>
                    <a:pt x="9827" y="13367"/>
                  </a:cubicBezTo>
                  <a:cubicBezTo>
                    <a:pt x="8088" y="13367"/>
                    <a:pt x="6347" y="13735"/>
                    <a:pt x="4802" y="14470"/>
                  </a:cubicBezTo>
                  <a:cubicBezTo>
                    <a:pt x="4919" y="13675"/>
                    <a:pt x="4999" y="12857"/>
                    <a:pt x="5042" y="11993"/>
                  </a:cubicBezTo>
                  <a:cubicBezTo>
                    <a:pt x="6535" y="11368"/>
                    <a:pt x="8180" y="11055"/>
                    <a:pt x="9826" y="11055"/>
                  </a:cubicBezTo>
                  <a:close/>
                  <a:moveTo>
                    <a:pt x="4871" y="0"/>
                  </a:moveTo>
                  <a:cubicBezTo>
                    <a:pt x="4512" y="0"/>
                    <a:pt x="4160" y="76"/>
                    <a:pt x="3840" y="247"/>
                  </a:cubicBezTo>
                  <a:cubicBezTo>
                    <a:pt x="2605" y="910"/>
                    <a:pt x="2433" y="2695"/>
                    <a:pt x="3123" y="3808"/>
                  </a:cubicBezTo>
                  <a:cubicBezTo>
                    <a:pt x="3531" y="4469"/>
                    <a:pt x="4895" y="5961"/>
                    <a:pt x="6116" y="6901"/>
                  </a:cubicBezTo>
                  <a:cubicBezTo>
                    <a:pt x="5462" y="7390"/>
                    <a:pt x="4938" y="8035"/>
                    <a:pt x="4617" y="8749"/>
                  </a:cubicBezTo>
                  <a:cubicBezTo>
                    <a:pt x="3161" y="9245"/>
                    <a:pt x="1811" y="9948"/>
                    <a:pt x="626" y="10835"/>
                  </a:cubicBezTo>
                  <a:cubicBezTo>
                    <a:pt x="-96" y="11388"/>
                    <a:pt x="-213" y="12384"/>
                    <a:pt x="374" y="13064"/>
                  </a:cubicBezTo>
                  <a:cubicBezTo>
                    <a:pt x="710" y="13450"/>
                    <a:pt x="1201" y="13651"/>
                    <a:pt x="1695" y="13651"/>
                  </a:cubicBezTo>
                  <a:cubicBezTo>
                    <a:pt x="2070" y="13651"/>
                    <a:pt x="2446" y="13536"/>
                    <a:pt x="2761" y="13300"/>
                  </a:cubicBezTo>
                  <a:cubicBezTo>
                    <a:pt x="3253" y="12920"/>
                    <a:pt x="3790" y="12591"/>
                    <a:pt x="4346" y="12315"/>
                  </a:cubicBezTo>
                  <a:cubicBezTo>
                    <a:pt x="4277" y="13438"/>
                    <a:pt x="4142" y="14486"/>
                    <a:pt x="3938" y="15500"/>
                  </a:cubicBezTo>
                  <a:cubicBezTo>
                    <a:pt x="3907" y="15673"/>
                    <a:pt x="4025" y="15834"/>
                    <a:pt x="4210" y="15870"/>
                  </a:cubicBezTo>
                  <a:cubicBezTo>
                    <a:pt x="4230" y="15872"/>
                    <a:pt x="4249" y="15873"/>
                    <a:pt x="4269" y="15873"/>
                  </a:cubicBezTo>
                  <a:cubicBezTo>
                    <a:pt x="4431" y="15873"/>
                    <a:pt x="4577" y="15770"/>
                    <a:pt x="4605" y="15615"/>
                  </a:cubicBezTo>
                  <a:cubicBezTo>
                    <a:pt x="4629" y="15494"/>
                    <a:pt x="4653" y="15373"/>
                    <a:pt x="4672" y="15252"/>
                  </a:cubicBezTo>
                  <a:cubicBezTo>
                    <a:pt x="6227" y="14418"/>
                    <a:pt x="8026" y="14000"/>
                    <a:pt x="9826" y="14000"/>
                  </a:cubicBezTo>
                  <a:cubicBezTo>
                    <a:pt x="11625" y="14000"/>
                    <a:pt x="13424" y="14418"/>
                    <a:pt x="14979" y="15252"/>
                  </a:cubicBezTo>
                  <a:cubicBezTo>
                    <a:pt x="15201" y="16486"/>
                    <a:pt x="15521" y="17655"/>
                    <a:pt x="15935" y="18784"/>
                  </a:cubicBezTo>
                  <a:cubicBezTo>
                    <a:pt x="16058" y="19129"/>
                    <a:pt x="15811" y="19447"/>
                    <a:pt x="15472" y="19631"/>
                  </a:cubicBezTo>
                  <a:cubicBezTo>
                    <a:pt x="13875" y="20495"/>
                    <a:pt x="11870" y="20967"/>
                    <a:pt x="9829" y="20967"/>
                  </a:cubicBezTo>
                  <a:cubicBezTo>
                    <a:pt x="9718" y="20967"/>
                    <a:pt x="9606" y="20967"/>
                    <a:pt x="9496" y="20961"/>
                  </a:cubicBezTo>
                  <a:cubicBezTo>
                    <a:pt x="7546" y="20915"/>
                    <a:pt x="5708" y="20455"/>
                    <a:pt x="4179" y="19631"/>
                  </a:cubicBezTo>
                  <a:cubicBezTo>
                    <a:pt x="3840" y="19447"/>
                    <a:pt x="3586" y="19129"/>
                    <a:pt x="3716" y="18784"/>
                  </a:cubicBezTo>
                  <a:cubicBezTo>
                    <a:pt x="3945" y="18161"/>
                    <a:pt x="4147" y="17516"/>
                    <a:pt x="4315" y="16871"/>
                  </a:cubicBezTo>
                  <a:cubicBezTo>
                    <a:pt x="4363" y="16699"/>
                    <a:pt x="4253" y="16526"/>
                    <a:pt x="4068" y="16486"/>
                  </a:cubicBezTo>
                  <a:cubicBezTo>
                    <a:pt x="4042" y="16479"/>
                    <a:pt x="4015" y="16477"/>
                    <a:pt x="3990" y="16477"/>
                  </a:cubicBezTo>
                  <a:cubicBezTo>
                    <a:pt x="3839" y="16477"/>
                    <a:pt x="3698" y="16574"/>
                    <a:pt x="3660" y="16721"/>
                  </a:cubicBezTo>
                  <a:cubicBezTo>
                    <a:pt x="3494" y="17350"/>
                    <a:pt x="3296" y="17971"/>
                    <a:pt x="3075" y="18576"/>
                  </a:cubicBezTo>
                  <a:cubicBezTo>
                    <a:pt x="2840" y="19210"/>
                    <a:pt x="3204" y="19837"/>
                    <a:pt x="3840" y="20177"/>
                  </a:cubicBezTo>
                  <a:cubicBezTo>
                    <a:pt x="5468" y="21053"/>
                    <a:pt x="7416" y="21543"/>
                    <a:pt x="9483" y="21595"/>
                  </a:cubicBezTo>
                  <a:cubicBezTo>
                    <a:pt x="9594" y="21600"/>
                    <a:pt x="9711" y="21600"/>
                    <a:pt x="9829" y="21600"/>
                  </a:cubicBezTo>
                  <a:cubicBezTo>
                    <a:pt x="11987" y="21600"/>
                    <a:pt x="14110" y="21093"/>
                    <a:pt x="15811" y="20177"/>
                  </a:cubicBezTo>
                  <a:cubicBezTo>
                    <a:pt x="16472" y="19821"/>
                    <a:pt x="16799" y="19187"/>
                    <a:pt x="16576" y="18576"/>
                  </a:cubicBezTo>
                  <a:cubicBezTo>
                    <a:pt x="15866" y="16658"/>
                    <a:pt x="15448" y="14602"/>
                    <a:pt x="15305" y="12315"/>
                  </a:cubicBezTo>
                  <a:cubicBezTo>
                    <a:pt x="15861" y="12591"/>
                    <a:pt x="16398" y="12920"/>
                    <a:pt x="16890" y="13300"/>
                  </a:cubicBezTo>
                  <a:cubicBezTo>
                    <a:pt x="17203" y="13535"/>
                    <a:pt x="17578" y="13649"/>
                    <a:pt x="17952" y="13649"/>
                  </a:cubicBezTo>
                  <a:cubicBezTo>
                    <a:pt x="18447" y="13649"/>
                    <a:pt x="18937" y="13448"/>
                    <a:pt x="19272" y="13064"/>
                  </a:cubicBezTo>
                  <a:cubicBezTo>
                    <a:pt x="19864" y="12384"/>
                    <a:pt x="19746" y="11388"/>
                    <a:pt x="19019" y="10835"/>
                  </a:cubicBezTo>
                  <a:cubicBezTo>
                    <a:pt x="17717" y="9849"/>
                    <a:pt x="16225" y="9101"/>
                    <a:pt x="14585" y="8599"/>
                  </a:cubicBezTo>
                  <a:lnTo>
                    <a:pt x="17483" y="5887"/>
                  </a:lnTo>
                  <a:cubicBezTo>
                    <a:pt x="17612" y="5766"/>
                    <a:pt x="17612" y="5564"/>
                    <a:pt x="17483" y="5443"/>
                  </a:cubicBezTo>
                  <a:cubicBezTo>
                    <a:pt x="17415" y="5380"/>
                    <a:pt x="17329" y="5349"/>
                    <a:pt x="17242" y="5349"/>
                  </a:cubicBezTo>
                  <a:cubicBezTo>
                    <a:pt x="17156" y="5349"/>
                    <a:pt x="17070" y="5380"/>
                    <a:pt x="17002" y="5443"/>
                  </a:cubicBezTo>
                  <a:lnTo>
                    <a:pt x="14547" y="7736"/>
                  </a:lnTo>
                  <a:lnTo>
                    <a:pt x="13110" y="6399"/>
                  </a:lnTo>
                  <a:cubicBezTo>
                    <a:pt x="15163" y="4482"/>
                    <a:pt x="18717" y="1163"/>
                    <a:pt x="18988" y="916"/>
                  </a:cubicBezTo>
                  <a:cubicBezTo>
                    <a:pt x="19188" y="726"/>
                    <a:pt x="19448" y="631"/>
                    <a:pt x="19709" y="631"/>
                  </a:cubicBezTo>
                  <a:cubicBezTo>
                    <a:pt x="19964" y="631"/>
                    <a:pt x="20217" y="722"/>
                    <a:pt x="20413" y="905"/>
                  </a:cubicBezTo>
                  <a:cubicBezTo>
                    <a:pt x="20807" y="1279"/>
                    <a:pt x="20814" y="1884"/>
                    <a:pt x="20418" y="2252"/>
                  </a:cubicBezTo>
                  <a:cubicBezTo>
                    <a:pt x="20289" y="2373"/>
                    <a:pt x="19235" y="3358"/>
                    <a:pt x="17964" y="4545"/>
                  </a:cubicBezTo>
                  <a:cubicBezTo>
                    <a:pt x="17835" y="4666"/>
                    <a:pt x="17835" y="4867"/>
                    <a:pt x="17964" y="4993"/>
                  </a:cubicBezTo>
                  <a:cubicBezTo>
                    <a:pt x="18029" y="5054"/>
                    <a:pt x="18115" y="5084"/>
                    <a:pt x="18202" y="5084"/>
                  </a:cubicBezTo>
                  <a:cubicBezTo>
                    <a:pt x="18289" y="5084"/>
                    <a:pt x="18377" y="5054"/>
                    <a:pt x="18444" y="4993"/>
                  </a:cubicBezTo>
                  <a:cubicBezTo>
                    <a:pt x="19715" y="3808"/>
                    <a:pt x="20770" y="2822"/>
                    <a:pt x="20900" y="2701"/>
                  </a:cubicBezTo>
                  <a:cubicBezTo>
                    <a:pt x="21214" y="2402"/>
                    <a:pt x="21387" y="2010"/>
                    <a:pt x="21387" y="1584"/>
                  </a:cubicBezTo>
                  <a:cubicBezTo>
                    <a:pt x="21387" y="1158"/>
                    <a:pt x="21214" y="760"/>
                    <a:pt x="20888" y="461"/>
                  </a:cubicBezTo>
                  <a:cubicBezTo>
                    <a:pt x="20573" y="161"/>
                    <a:pt x="20154" y="0"/>
                    <a:pt x="19703" y="0"/>
                  </a:cubicBezTo>
                  <a:cubicBezTo>
                    <a:pt x="19253" y="0"/>
                    <a:pt x="18828" y="166"/>
                    <a:pt x="18507" y="466"/>
                  </a:cubicBezTo>
                  <a:cubicBezTo>
                    <a:pt x="18199" y="755"/>
                    <a:pt x="13578" y="5069"/>
                    <a:pt x="11846" y="6687"/>
                  </a:cubicBezTo>
                  <a:cubicBezTo>
                    <a:pt x="11568" y="6509"/>
                    <a:pt x="11266" y="6359"/>
                    <a:pt x="10951" y="6238"/>
                  </a:cubicBezTo>
                  <a:cubicBezTo>
                    <a:pt x="11117" y="5880"/>
                    <a:pt x="10970" y="5483"/>
                    <a:pt x="10618" y="5288"/>
                  </a:cubicBezTo>
                  <a:cubicBezTo>
                    <a:pt x="10877" y="4308"/>
                    <a:pt x="11057" y="3277"/>
                    <a:pt x="11057" y="2747"/>
                  </a:cubicBezTo>
                  <a:cubicBezTo>
                    <a:pt x="11057" y="1474"/>
                    <a:pt x="9952" y="0"/>
                    <a:pt x="8527" y="0"/>
                  </a:cubicBezTo>
                  <a:cubicBezTo>
                    <a:pt x="7929" y="0"/>
                    <a:pt x="7337" y="271"/>
                    <a:pt x="6867" y="748"/>
                  </a:cubicBezTo>
                  <a:cubicBezTo>
                    <a:pt x="6318" y="300"/>
                    <a:pt x="5583" y="0"/>
                    <a:pt x="48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2249;p34"/>
            <p:cNvSpPr/>
            <p:nvPr/>
          </p:nvSpPr>
          <p:spPr>
            <a:xfrm>
              <a:off x="194299" y="312499"/>
              <a:ext cx="40126" cy="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6261"/>
                  </a:moveTo>
                  <a:cubicBezTo>
                    <a:pt x="12987" y="6261"/>
                    <a:pt x="14831" y="8268"/>
                    <a:pt x="14831" y="10775"/>
                  </a:cubicBezTo>
                  <a:cubicBezTo>
                    <a:pt x="14831" y="13282"/>
                    <a:pt x="12987" y="15327"/>
                    <a:pt x="10766" y="15327"/>
                  </a:cubicBezTo>
                  <a:cubicBezTo>
                    <a:pt x="8559" y="15327"/>
                    <a:pt x="6769" y="13282"/>
                    <a:pt x="6769" y="10775"/>
                  </a:cubicBezTo>
                  <a:cubicBezTo>
                    <a:pt x="6769" y="8268"/>
                    <a:pt x="8559" y="6261"/>
                    <a:pt x="10766" y="6261"/>
                  </a:cubicBezTo>
                  <a:close/>
                  <a:moveTo>
                    <a:pt x="10766" y="0"/>
                  </a:moveTo>
                  <a:cubicBezTo>
                    <a:pt x="4858" y="0"/>
                    <a:pt x="0" y="4839"/>
                    <a:pt x="0" y="10775"/>
                  </a:cubicBezTo>
                  <a:cubicBezTo>
                    <a:pt x="0" y="16761"/>
                    <a:pt x="4858" y="21600"/>
                    <a:pt x="10766" y="21600"/>
                  </a:cubicBezTo>
                  <a:cubicBezTo>
                    <a:pt x="16742" y="21600"/>
                    <a:pt x="21600" y="16761"/>
                    <a:pt x="21600" y="10775"/>
                  </a:cubicBezTo>
                  <a:cubicBezTo>
                    <a:pt x="21600" y="4839"/>
                    <a:pt x="16742" y="0"/>
                    <a:pt x="107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2250;p34"/>
            <p:cNvSpPr/>
            <p:nvPr/>
          </p:nvSpPr>
          <p:spPr>
            <a:xfrm>
              <a:off x="150462" y="30872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876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2251;p34"/>
            <p:cNvSpPr/>
            <p:nvPr/>
          </p:nvSpPr>
          <p:spPr>
            <a:xfrm>
              <a:off x="265437" y="30872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919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919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5" name="Google Shape;2252;p34"/>
          <p:cNvGrpSpPr/>
          <p:nvPr/>
        </p:nvGrpSpPr>
        <p:grpSpPr>
          <a:xfrm>
            <a:off x="2437463" y="3396830"/>
            <a:ext cx="428628" cy="428576"/>
            <a:chOff x="0" y="0"/>
            <a:chExt cx="428626" cy="428575"/>
          </a:xfrm>
        </p:grpSpPr>
        <p:sp>
          <p:nvSpPr>
            <p:cNvPr id="2711" name="Google Shape;2253;p34"/>
            <p:cNvSpPr/>
            <p:nvPr/>
          </p:nvSpPr>
          <p:spPr>
            <a:xfrm>
              <a:off x="201771" y="47550"/>
              <a:ext cx="25151" cy="6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9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2254;p34"/>
            <p:cNvSpPr/>
            <p:nvPr/>
          </p:nvSpPr>
          <p:spPr>
            <a:xfrm>
              <a:off x="67946" y="283550"/>
              <a:ext cx="292701" cy="13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685"/>
                  </a:lnTo>
                  <a:cubicBezTo>
                    <a:pt x="0" y="19856"/>
                    <a:pt x="836" y="21600"/>
                    <a:pt x="1856" y="21600"/>
                  </a:cubicBezTo>
                  <a:lnTo>
                    <a:pt x="19744" y="21600"/>
                  </a:lnTo>
                  <a:cubicBezTo>
                    <a:pt x="20773" y="21600"/>
                    <a:pt x="21600" y="19856"/>
                    <a:pt x="21600" y="1768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2255;p34"/>
            <p:cNvSpPr/>
            <p:nvPr/>
          </p:nvSpPr>
          <p:spPr>
            <a:xfrm>
              <a:off x="67946" y="283550"/>
              <a:ext cx="111901" cy="13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7"/>
                  </a:lnTo>
                  <a:cubicBezTo>
                    <a:pt x="0" y="20051"/>
                    <a:pt x="1921" y="21600"/>
                    <a:pt x="4280" y="21600"/>
                  </a:cubicBezTo>
                  <a:lnTo>
                    <a:pt x="21600" y="21600"/>
                  </a:lnTo>
                  <a:cubicBezTo>
                    <a:pt x="17387" y="21172"/>
                    <a:pt x="14139" y="18218"/>
                    <a:pt x="14139" y="14731"/>
                  </a:cubicBezTo>
                  <a:lnTo>
                    <a:pt x="14139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2256;p34"/>
            <p:cNvSpPr/>
            <p:nvPr/>
          </p:nvSpPr>
          <p:spPr>
            <a:xfrm>
              <a:off x="31371" y="95199"/>
              <a:ext cx="365851" cy="24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10325" y="0"/>
                    <a:pt x="9879" y="390"/>
                    <a:pt x="9650" y="1024"/>
                  </a:cubicBezTo>
                  <a:cubicBezTo>
                    <a:pt x="8874" y="3206"/>
                    <a:pt x="7903" y="5244"/>
                    <a:pt x="6796" y="7097"/>
                  </a:cubicBezTo>
                  <a:cubicBezTo>
                    <a:pt x="5054" y="10027"/>
                    <a:pt x="2962" y="12514"/>
                    <a:pt x="675" y="14452"/>
                  </a:cubicBezTo>
                  <a:cubicBezTo>
                    <a:pt x="263" y="14799"/>
                    <a:pt x="0" y="15464"/>
                    <a:pt x="0" y="16181"/>
                  </a:cubicBezTo>
                  <a:lnTo>
                    <a:pt x="0" y="18323"/>
                  </a:lnTo>
                  <a:cubicBezTo>
                    <a:pt x="0" y="20135"/>
                    <a:pt x="971" y="21600"/>
                    <a:pt x="2159" y="21600"/>
                  </a:cubicBezTo>
                  <a:cubicBezTo>
                    <a:pt x="3293" y="21600"/>
                    <a:pt x="4319" y="20258"/>
                    <a:pt x="4319" y="18240"/>
                  </a:cubicBezTo>
                  <a:lnTo>
                    <a:pt x="8644" y="18323"/>
                  </a:lnTo>
                  <a:cubicBezTo>
                    <a:pt x="8644" y="20135"/>
                    <a:pt x="9609" y="21600"/>
                    <a:pt x="10803" y="21600"/>
                  </a:cubicBezTo>
                  <a:cubicBezTo>
                    <a:pt x="11937" y="21600"/>
                    <a:pt x="12962" y="20258"/>
                    <a:pt x="12962" y="18240"/>
                  </a:cubicBezTo>
                  <a:lnTo>
                    <a:pt x="17281" y="18271"/>
                  </a:lnTo>
                  <a:cubicBezTo>
                    <a:pt x="17281" y="20072"/>
                    <a:pt x="18220" y="21569"/>
                    <a:pt x="19401" y="21600"/>
                  </a:cubicBezTo>
                  <a:cubicBezTo>
                    <a:pt x="19413" y="21600"/>
                    <a:pt x="19424" y="21600"/>
                    <a:pt x="19438" y="21600"/>
                  </a:cubicBezTo>
                  <a:cubicBezTo>
                    <a:pt x="20635" y="21600"/>
                    <a:pt x="21600" y="20137"/>
                    <a:pt x="21600" y="18323"/>
                  </a:cubicBezTo>
                  <a:lnTo>
                    <a:pt x="21600" y="16181"/>
                  </a:lnTo>
                  <a:cubicBezTo>
                    <a:pt x="21600" y="15464"/>
                    <a:pt x="21337" y="14799"/>
                    <a:pt x="20925" y="14452"/>
                  </a:cubicBezTo>
                  <a:cubicBezTo>
                    <a:pt x="18638" y="12514"/>
                    <a:pt x="16546" y="10027"/>
                    <a:pt x="14812" y="7097"/>
                  </a:cubicBezTo>
                  <a:cubicBezTo>
                    <a:pt x="13699" y="5244"/>
                    <a:pt x="12734" y="3206"/>
                    <a:pt x="11951" y="1024"/>
                  </a:cubicBezTo>
                  <a:cubicBezTo>
                    <a:pt x="11721" y="399"/>
                    <a:pt x="11283" y="0"/>
                    <a:pt x="10803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2257;p34"/>
            <p:cNvSpPr/>
            <p:nvPr/>
          </p:nvSpPr>
          <p:spPr>
            <a:xfrm>
              <a:off x="31371" y="95199"/>
              <a:ext cx="182976" cy="24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44" y="0"/>
                    <a:pt x="19753" y="390"/>
                    <a:pt x="19295" y="1024"/>
                  </a:cubicBezTo>
                  <a:cubicBezTo>
                    <a:pt x="17743" y="3206"/>
                    <a:pt x="15801" y="5244"/>
                    <a:pt x="13587" y="7097"/>
                  </a:cubicBezTo>
                  <a:cubicBezTo>
                    <a:pt x="10105" y="10027"/>
                    <a:pt x="5923" y="12514"/>
                    <a:pt x="1349" y="14452"/>
                  </a:cubicBezTo>
                  <a:cubicBezTo>
                    <a:pt x="525" y="14799"/>
                    <a:pt x="0" y="15464"/>
                    <a:pt x="0" y="16181"/>
                  </a:cubicBezTo>
                  <a:lnTo>
                    <a:pt x="0" y="18323"/>
                  </a:lnTo>
                  <a:cubicBezTo>
                    <a:pt x="0" y="20135"/>
                    <a:pt x="1942" y="21600"/>
                    <a:pt x="4318" y="21600"/>
                  </a:cubicBezTo>
                  <a:cubicBezTo>
                    <a:pt x="6584" y="21600"/>
                    <a:pt x="8635" y="20258"/>
                    <a:pt x="8635" y="18240"/>
                  </a:cubicBezTo>
                  <a:lnTo>
                    <a:pt x="17282" y="18323"/>
                  </a:lnTo>
                  <a:lnTo>
                    <a:pt x="17282" y="1253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2258;p34"/>
            <p:cNvSpPr/>
            <p:nvPr/>
          </p:nvSpPr>
          <p:spPr>
            <a:xfrm>
              <a:off x="104521" y="95199"/>
              <a:ext cx="219551" cy="24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10008" y="0"/>
                    <a:pt x="9265" y="390"/>
                    <a:pt x="8884" y="1024"/>
                  </a:cubicBezTo>
                  <a:cubicBezTo>
                    <a:pt x="7590" y="3206"/>
                    <a:pt x="5972" y="5244"/>
                    <a:pt x="4127" y="7097"/>
                  </a:cubicBezTo>
                  <a:cubicBezTo>
                    <a:pt x="5081" y="7272"/>
                    <a:pt x="6051" y="7404"/>
                    <a:pt x="7027" y="7507"/>
                  </a:cubicBezTo>
                  <a:cubicBezTo>
                    <a:pt x="5207" y="10415"/>
                    <a:pt x="3035" y="13161"/>
                    <a:pt x="563" y="15659"/>
                  </a:cubicBezTo>
                  <a:cubicBezTo>
                    <a:pt x="202" y="16029"/>
                    <a:pt x="0" y="16499"/>
                    <a:pt x="0" y="16990"/>
                  </a:cubicBezTo>
                  <a:lnTo>
                    <a:pt x="0" y="18323"/>
                  </a:lnTo>
                  <a:cubicBezTo>
                    <a:pt x="0" y="20135"/>
                    <a:pt x="1618" y="21600"/>
                    <a:pt x="3608" y="21600"/>
                  </a:cubicBezTo>
                  <a:cubicBezTo>
                    <a:pt x="5500" y="21600"/>
                    <a:pt x="7207" y="20258"/>
                    <a:pt x="7207" y="18240"/>
                  </a:cubicBezTo>
                  <a:lnTo>
                    <a:pt x="7207" y="16889"/>
                  </a:lnTo>
                  <a:cubicBezTo>
                    <a:pt x="7207" y="16459"/>
                    <a:pt x="7298" y="16029"/>
                    <a:pt x="7489" y="15628"/>
                  </a:cubicBezTo>
                  <a:cubicBezTo>
                    <a:pt x="8680" y="13067"/>
                    <a:pt x="9558" y="10406"/>
                    <a:pt x="10109" y="7682"/>
                  </a:cubicBezTo>
                  <a:cubicBezTo>
                    <a:pt x="10340" y="7686"/>
                    <a:pt x="10569" y="7688"/>
                    <a:pt x="10800" y="7688"/>
                  </a:cubicBezTo>
                  <a:cubicBezTo>
                    <a:pt x="11031" y="7688"/>
                    <a:pt x="11260" y="7686"/>
                    <a:pt x="11491" y="7682"/>
                  </a:cubicBezTo>
                  <a:cubicBezTo>
                    <a:pt x="12054" y="10406"/>
                    <a:pt x="12930" y="13067"/>
                    <a:pt x="14123" y="15628"/>
                  </a:cubicBezTo>
                  <a:cubicBezTo>
                    <a:pt x="14302" y="16029"/>
                    <a:pt x="14403" y="16459"/>
                    <a:pt x="14403" y="16889"/>
                  </a:cubicBezTo>
                  <a:lnTo>
                    <a:pt x="14403" y="18240"/>
                  </a:lnTo>
                  <a:cubicBezTo>
                    <a:pt x="14403" y="20258"/>
                    <a:pt x="16113" y="21600"/>
                    <a:pt x="18002" y="21600"/>
                  </a:cubicBezTo>
                  <a:cubicBezTo>
                    <a:pt x="19991" y="21600"/>
                    <a:pt x="21600" y="20135"/>
                    <a:pt x="21600" y="18323"/>
                  </a:cubicBezTo>
                  <a:lnTo>
                    <a:pt x="21600" y="16990"/>
                  </a:lnTo>
                  <a:cubicBezTo>
                    <a:pt x="21600" y="16499"/>
                    <a:pt x="21398" y="16029"/>
                    <a:pt x="21039" y="15659"/>
                  </a:cubicBezTo>
                  <a:cubicBezTo>
                    <a:pt x="18565" y="13161"/>
                    <a:pt x="16405" y="10415"/>
                    <a:pt x="14583" y="7507"/>
                  </a:cubicBezTo>
                  <a:cubicBezTo>
                    <a:pt x="15552" y="7404"/>
                    <a:pt x="16519" y="7272"/>
                    <a:pt x="17485" y="7097"/>
                  </a:cubicBezTo>
                  <a:cubicBezTo>
                    <a:pt x="15631" y="5244"/>
                    <a:pt x="14022" y="3206"/>
                    <a:pt x="12718" y="1024"/>
                  </a:cubicBezTo>
                  <a:cubicBezTo>
                    <a:pt x="12335" y="399"/>
                    <a:pt x="11604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2259;p34"/>
            <p:cNvSpPr/>
            <p:nvPr/>
          </p:nvSpPr>
          <p:spPr>
            <a:xfrm>
              <a:off x="104521" y="95199"/>
              <a:ext cx="122401" cy="24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81" y="0"/>
                  </a:moveTo>
                  <a:cubicBezTo>
                    <a:pt x="17951" y="0"/>
                    <a:pt x="16619" y="399"/>
                    <a:pt x="15935" y="1035"/>
                  </a:cubicBezTo>
                  <a:cubicBezTo>
                    <a:pt x="13593" y="3206"/>
                    <a:pt x="10712" y="5244"/>
                    <a:pt x="7403" y="7097"/>
                  </a:cubicBezTo>
                  <a:cubicBezTo>
                    <a:pt x="9115" y="7272"/>
                    <a:pt x="10853" y="7404"/>
                    <a:pt x="12604" y="7507"/>
                  </a:cubicBezTo>
                  <a:cubicBezTo>
                    <a:pt x="9340" y="10415"/>
                    <a:pt x="5444" y="13150"/>
                    <a:pt x="1010" y="15659"/>
                  </a:cubicBezTo>
                  <a:cubicBezTo>
                    <a:pt x="362" y="16029"/>
                    <a:pt x="0" y="16499"/>
                    <a:pt x="0" y="16990"/>
                  </a:cubicBezTo>
                  <a:lnTo>
                    <a:pt x="0" y="18323"/>
                  </a:lnTo>
                  <a:cubicBezTo>
                    <a:pt x="0" y="20135"/>
                    <a:pt x="2903" y="21600"/>
                    <a:pt x="6472" y="21600"/>
                  </a:cubicBezTo>
                  <a:cubicBezTo>
                    <a:pt x="9865" y="21600"/>
                    <a:pt x="12926" y="20258"/>
                    <a:pt x="12926" y="18240"/>
                  </a:cubicBezTo>
                  <a:lnTo>
                    <a:pt x="12926" y="16889"/>
                  </a:lnTo>
                  <a:cubicBezTo>
                    <a:pt x="12926" y="16448"/>
                    <a:pt x="13090" y="16017"/>
                    <a:pt x="13434" y="15619"/>
                  </a:cubicBezTo>
                  <a:cubicBezTo>
                    <a:pt x="15569" y="13067"/>
                    <a:pt x="17144" y="10406"/>
                    <a:pt x="18132" y="7682"/>
                  </a:cubicBezTo>
                  <a:cubicBezTo>
                    <a:pt x="18675" y="6165"/>
                    <a:pt x="19059" y="4608"/>
                    <a:pt x="19240" y="3031"/>
                  </a:cubicBezTo>
                  <a:cubicBezTo>
                    <a:pt x="19363" y="2018"/>
                    <a:pt x="20188" y="1064"/>
                    <a:pt x="21600" y="347"/>
                  </a:cubicBezTo>
                  <a:cubicBezTo>
                    <a:pt x="20974" y="123"/>
                    <a:pt x="20188" y="0"/>
                    <a:pt x="1938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2260;p34"/>
            <p:cNvSpPr/>
            <p:nvPr/>
          </p:nvSpPr>
          <p:spPr>
            <a:xfrm>
              <a:off x="201771" y="6274"/>
              <a:ext cx="108857" cy="5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600" fill="norm" stroke="1" extrusionOk="0">
                  <a:moveTo>
                    <a:pt x="2700" y="0"/>
                  </a:moveTo>
                  <a:cubicBezTo>
                    <a:pt x="1245" y="0"/>
                    <a:pt x="0" y="2283"/>
                    <a:pt x="0" y="5220"/>
                  </a:cubicBezTo>
                  <a:lnTo>
                    <a:pt x="0" y="21600"/>
                  </a:lnTo>
                  <a:lnTo>
                    <a:pt x="19931" y="13134"/>
                  </a:lnTo>
                  <a:cubicBezTo>
                    <a:pt x="21600" y="12404"/>
                    <a:pt x="21600" y="7867"/>
                    <a:pt x="19931" y="7184"/>
                  </a:cubicBezTo>
                  <a:lnTo>
                    <a:pt x="3294" y="131"/>
                  </a:lnTo>
                  <a:cubicBezTo>
                    <a:pt x="3094" y="47"/>
                    <a:pt x="2895" y="0"/>
                    <a:pt x="27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2261;p34"/>
            <p:cNvSpPr/>
            <p:nvPr/>
          </p:nvSpPr>
          <p:spPr>
            <a:xfrm>
              <a:off x="122571" y="366300"/>
              <a:ext cx="49501" cy="39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844" y="0"/>
                    <a:pt x="0" y="4834"/>
                    <a:pt x="0" y="10793"/>
                  </a:cubicBezTo>
                  <a:cubicBezTo>
                    <a:pt x="0" y="16753"/>
                    <a:pt x="4844" y="21586"/>
                    <a:pt x="10778" y="21586"/>
                  </a:cubicBezTo>
                  <a:cubicBezTo>
                    <a:pt x="10811" y="21600"/>
                    <a:pt x="10855" y="21600"/>
                    <a:pt x="10887" y="21600"/>
                  </a:cubicBezTo>
                  <a:cubicBezTo>
                    <a:pt x="16822" y="21600"/>
                    <a:pt x="21600" y="16780"/>
                    <a:pt x="21600" y="10862"/>
                  </a:cubicBezTo>
                  <a:cubicBezTo>
                    <a:pt x="21600" y="4888"/>
                    <a:pt x="16756" y="0"/>
                    <a:pt x="108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2262;p34"/>
            <p:cNvSpPr/>
            <p:nvPr/>
          </p:nvSpPr>
          <p:spPr>
            <a:xfrm>
              <a:off x="256645" y="366526"/>
              <a:ext cx="49377" cy="3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fill="norm" stroke="1" extrusionOk="0">
                  <a:moveTo>
                    <a:pt x="10768" y="0"/>
                  </a:moveTo>
                  <a:cubicBezTo>
                    <a:pt x="4833" y="0"/>
                    <a:pt x="1" y="4821"/>
                    <a:pt x="1" y="10766"/>
                  </a:cubicBezTo>
                  <a:cubicBezTo>
                    <a:pt x="-54" y="16724"/>
                    <a:pt x="4790" y="21600"/>
                    <a:pt x="10724" y="21600"/>
                  </a:cubicBezTo>
                  <a:cubicBezTo>
                    <a:pt x="16702" y="21600"/>
                    <a:pt x="21546" y="16779"/>
                    <a:pt x="21546" y="10834"/>
                  </a:cubicBezTo>
                  <a:cubicBezTo>
                    <a:pt x="21546" y="4890"/>
                    <a:pt x="16757" y="68"/>
                    <a:pt x="107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2263;p34"/>
            <p:cNvSpPr/>
            <p:nvPr/>
          </p:nvSpPr>
          <p:spPr>
            <a:xfrm>
              <a:off x="155658" y="354976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2264;p34"/>
            <p:cNvSpPr/>
            <p:nvPr/>
          </p:nvSpPr>
          <p:spPr>
            <a:xfrm>
              <a:off x="260121" y="354976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05" y="21600"/>
                    <a:pt x="10800" y="21600"/>
                  </a:cubicBezTo>
                  <a:cubicBezTo>
                    <a:pt x="16910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910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2265;p34"/>
            <p:cNvSpPr/>
            <p:nvPr/>
          </p:nvSpPr>
          <p:spPr>
            <a:xfrm>
              <a:off x="183946" y="370975"/>
              <a:ext cx="60926" cy="2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4" y="0"/>
                  </a:moveTo>
                  <a:cubicBezTo>
                    <a:pt x="975" y="0"/>
                    <a:pt x="0" y="2514"/>
                    <a:pt x="0" y="5509"/>
                  </a:cubicBezTo>
                  <a:cubicBezTo>
                    <a:pt x="0" y="15107"/>
                    <a:pt x="3200" y="21600"/>
                    <a:pt x="6550" y="21600"/>
                  </a:cubicBezTo>
                  <a:cubicBezTo>
                    <a:pt x="8021" y="21600"/>
                    <a:pt x="9510" y="20354"/>
                    <a:pt x="10778" y="17599"/>
                  </a:cubicBezTo>
                  <a:cubicBezTo>
                    <a:pt x="12063" y="20354"/>
                    <a:pt x="13561" y="21600"/>
                    <a:pt x="15032" y="21600"/>
                  </a:cubicBezTo>
                  <a:cubicBezTo>
                    <a:pt x="18400" y="21600"/>
                    <a:pt x="21600" y="15107"/>
                    <a:pt x="21600" y="5509"/>
                  </a:cubicBezTo>
                  <a:cubicBezTo>
                    <a:pt x="21600" y="2514"/>
                    <a:pt x="20590" y="0"/>
                    <a:pt x="19375" y="0"/>
                  </a:cubicBezTo>
                  <a:cubicBezTo>
                    <a:pt x="18152" y="0"/>
                    <a:pt x="17142" y="2514"/>
                    <a:pt x="17142" y="5509"/>
                  </a:cubicBezTo>
                  <a:cubicBezTo>
                    <a:pt x="17142" y="8308"/>
                    <a:pt x="16211" y="10603"/>
                    <a:pt x="15077" y="10603"/>
                  </a:cubicBezTo>
                  <a:cubicBezTo>
                    <a:pt x="13942" y="10603"/>
                    <a:pt x="13011" y="8308"/>
                    <a:pt x="13011" y="5509"/>
                  </a:cubicBezTo>
                  <a:cubicBezTo>
                    <a:pt x="13011" y="2514"/>
                    <a:pt x="12036" y="0"/>
                    <a:pt x="10778" y="0"/>
                  </a:cubicBezTo>
                  <a:cubicBezTo>
                    <a:pt x="9564" y="0"/>
                    <a:pt x="8553" y="2514"/>
                    <a:pt x="8553" y="5509"/>
                  </a:cubicBezTo>
                  <a:cubicBezTo>
                    <a:pt x="8553" y="8308"/>
                    <a:pt x="7658" y="10603"/>
                    <a:pt x="6523" y="10603"/>
                  </a:cubicBezTo>
                  <a:cubicBezTo>
                    <a:pt x="5353" y="10603"/>
                    <a:pt x="4458" y="8308"/>
                    <a:pt x="4458" y="5509"/>
                  </a:cubicBezTo>
                  <a:cubicBezTo>
                    <a:pt x="4458" y="2514"/>
                    <a:pt x="3448" y="0"/>
                    <a:pt x="22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2266;p34"/>
            <p:cNvSpPr/>
            <p:nvPr/>
          </p:nvSpPr>
          <p:spPr>
            <a:xfrm>
              <a:off x="-1" y="0"/>
              <a:ext cx="428628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0829" y="634"/>
                  </a:moveTo>
                  <a:cubicBezTo>
                    <a:pt x="10851" y="634"/>
                    <a:pt x="10880" y="634"/>
                    <a:pt x="10909" y="639"/>
                  </a:cubicBezTo>
                  <a:lnTo>
                    <a:pt x="15201" y="1590"/>
                  </a:lnTo>
                  <a:cubicBezTo>
                    <a:pt x="15252" y="1601"/>
                    <a:pt x="15275" y="1635"/>
                    <a:pt x="15275" y="1682"/>
                  </a:cubicBezTo>
                  <a:cubicBezTo>
                    <a:pt x="15275" y="1734"/>
                    <a:pt x="15252" y="1763"/>
                    <a:pt x="15201" y="1774"/>
                  </a:cubicBezTo>
                  <a:lnTo>
                    <a:pt x="10445" y="2827"/>
                  </a:lnTo>
                  <a:lnTo>
                    <a:pt x="10445" y="1019"/>
                  </a:lnTo>
                  <a:cubicBezTo>
                    <a:pt x="10445" y="806"/>
                    <a:pt x="10616" y="634"/>
                    <a:pt x="10829" y="634"/>
                  </a:cubicBezTo>
                  <a:close/>
                  <a:moveTo>
                    <a:pt x="11076" y="3335"/>
                  </a:moveTo>
                  <a:lnTo>
                    <a:pt x="11076" y="4516"/>
                  </a:lnTo>
                  <a:cubicBezTo>
                    <a:pt x="10969" y="4493"/>
                    <a:pt x="10865" y="4482"/>
                    <a:pt x="10760" y="4482"/>
                  </a:cubicBezTo>
                  <a:cubicBezTo>
                    <a:pt x="10655" y="4482"/>
                    <a:pt x="10550" y="4493"/>
                    <a:pt x="10445" y="4516"/>
                  </a:cubicBezTo>
                  <a:lnTo>
                    <a:pt x="10445" y="3479"/>
                  </a:lnTo>
                  <a:lnTo>
                    <a:pt x="11076" y="3335"/>
                  </a:lnTo>
                  <a:close/>
                  <a:moveTo>
                    <a:pt x="10851" y="9441"/>
                  </a:moveTo>
                  <a:cubicBezTo>
                    <a:pt x="11139" y="10904"/>
                    <a:pt x="11580" y="12338"/>
                    <a:pt x="12160" y="13709"/>
                  </a:cubicBezTo>
                  <a:cubicBezTo>
                    <a:pt x="12240" y="13899"/>
                    <a:pt x="12280" y="14096"/>
                    <a:pt x="12280" y="14297"/>
                  </a:cubicBezTo>
                  <a:lnTo>
                    <a:pt x="12280" y="15057"/>
                  </a:lnTo>
                  <a:cubicBezTo>
                    <a:pt x="12280" y="16042"/>
                    <a:pt x="11506" y="16629"/>
                    <a:pt x="10760" y="16629"/>
                  </a:cubicBezTo>
                  <a:cubicBezTo>
                    <a:pt x="9916" y="16629"/>
                    <a:pt x="9240" y="15944"/>
                    <a:pt x="9240" y="15103"/>
                  </a:cubicBezTo>
                  <a:cubicBezTo>
                    <a:pt x="9240" y="15097"/>
                    <a:pt x="9234" y="15097"/>
                    <a:pt x="9234" y="15091"/>
                  </a:cubicBezTo>
                  <a:cubicBezTo>
                    <a:pt x="9234" y="15080"/>
                    <a:pt x="9240" y="15068"/>
                    <a:pt x="9240" y="15057"/>
                  </a:cubicBezTo>
                  <a:lnTo>
                    <a:pt x="9240" y="14297"/>
                  </a:lnTo>
                  <a:cubicBezTo>
                    <a:pt x="9240" y="14096"/>
                    <a:pt x="9280" y="13899"/>
                    <a:pt x="9354" y="13709"/>
                  </a:cubicBezTo>
                  <a:cubicBezTo>
                    <a:pt x="9934" y="12338"/>
                    <a:pt x="10375" y="10904"/>
                    <a:pt x="10663" y="9441"/>
                  </a:cubicBezTo>
                  <a:close/>
                  <a:moveTo>
                    <a:pt x="10760" y="5114"/>
                  </a:moveTo>
                  <a:cubicBezTo>
                    <a:pt x="11036" y="5114"/>
                    <a:pt x="11310" y="5253"/>
                    <a:pt x="11460" y="5530"/>
                  </a:cubicBezTo>
                  <a:cubicBezTo>
                    <a:pt x="12033" y="6590"/>
                    <a:pt x="12740" y="7615"/>
                    <a:pt x="13559" y="8577"/>
                  </a:cubicBezTo>
                  <a:cubicBezTo>
                    <a:pt x="13256" y="8628"/>
                    <a:pt x="12952" y="8669"/>
                    <a:pt x="12653" y="8704"/>
                  </a:cubicBezTo>
                  <a:cubicBezTo>
                    <a:pt x="12424" y="8727"/>
                    <a:pt x="12298" y="8974"/>
                    <a:pt x="12412" y="9175"/>
                  </a:cubicBezTo>
                  <a:cubicBezTo>
                    <a:pt x="13353" y="10835"/>
                    <a:pt x="14478" y="12396"/>
                    <a:pt x="15745" y="13818"/>
                  </a:cubicBezTo>
                  <a:cubicBezTo>
                    <a:pt x="15877" y="13968"/>
                    <a:pt x="15952" y="14152"/>
                    <a:pt x="15952" y="14354"/>
                  </a:cubicBezTo>
                  <a:lnTo>
                    <a:pt x="15952" y="15103"/>
                  </a:lnTo>
                  <a:cubicBezTo>
                    <a:pt x="15952" y="15944"/>
                    <a:pt x="15270" y="16629"/>
                    <a:pt x="14431" y="16629"/>
                  </a:cubicBezTo>
                  <a:cubicBezTo>
                    <a:pt x="13680" y="16629"/>
                    <a:pt x="12912" y="16042"/>
                    <a:pt x="12912" y="15057"/>
                  </a:cubicBezTo>
                  <a:lnTo>
                    <a:pt x="12912" y="14297"/>
                  </a:lnTo>
                  <a:cubicBezTo>
                    <a:pt x="12912" y="14009"/>
                    <a:pt x="12854" y="13726"/>
                    <a:pt x="12740" y="13462"/>
                  </a:cubicBezTo>
                  <a:cubicBezTo>
                    <a:pt x="12142" y="12051"/>
                    <a:pt x="11701" y="10570"/>
                    <a:pt x="11420" y="9061"/>
                  </a:cubicBezTo>
                  <a:cubicBezTo>
                    <a:pt x="11392" y="8909"/>
                    <a:pt x="11255" y="8801"/>
                    <a:pt x="11115" y="8801"/>
                  </a:cubicBezTo>
                  <a:cubicBezTo>
                    <a:pt x="11111" y="8801"/>
                    <a:pt x="11108" y="8801"/>
                    <a:pt x="11105" y="8801"/>
                  </a:cubicBezTo>
                  <a:cubicBezTo>
                    <a:pt x="10972" y="8805"/>
                    <a:pt x="10855" y="8806"/>
                    <a:pt x="10756" y="8806"/>
                  </a:cubicBezTo>
                  <a:cubicBezTo>
                    <a:pt x="10557" y="8806"/>
                    <a:pt x="10431" y="8801"/>
                    <a:pt x="10404" y="8801"/>
                  </a:cubicBezTo>
                  <a:cubicBezTo>
                    <a:pt x="10249" y="8801"/>
                    <a:pt x="10123" y="8911"/>
                    <a:pt x="10094" y="9061"/>
                  </a:cubicBezTo>
                  <a:cubicBezTo>
                    <a:pt x="9813" y="10570"/>
                    <a:pt x="9372" y="12051"/>
                    <a:pt x="8775" y="13462"/>
                  </a:cubicBezTo>
                  <a:cubicBezTo>
                    <a:pt x="8666" y="13726"/>
                    <a:pt x="8609" y="14009"/>
                    <a:pt x="8609" y="14297"/>
                  </a:cubicBezTo>
                  <a:lnTo>
                    <a:pt x="8609" y="15057"/>
                  </a:lnTo>
                  <a:cubicBezTo>
                    <a:pt x="8609" y="16042"/>
                    <a:pt x="7834" y="16629"/>
                    <a:pt x="7088" y="16629"/>
                  </a:cubicBezTo>
                  <a:cubicBezTo>
                    <a:pt x="6244" y="16629"/>
                    <a:pt x="5562" y="15944"/>
                    <a:pt x="5562" y="15103"/>
                  </a:cubicBezTo>
                  <a:lnTo>
                    <a:pt x="5562" y="14354"/>
                  </a:lnTo>
                  <a:cubicBezTo>
                    <a:pt x="5562" y="14152"/>
                    <a:pt x="5637" y="13968"/>
                    <a:pt x="5769" y="13818"/>
                  </a:cubicBezTo>
                  <a:cubicBezTo>
                    <a:pt x="7042" y="12396"/>
                    <a:pt x="8161" y="10835"/>
                    <a:pt x="9102" y="9175"/>
                  </a:cubicBezTo>
                  <a:cubicBezTo>
                    <a:pt x="9217" y="8974"/>
                    <a:pt x="9090" y="8727"/>
                    <a:pt x="8867" y="8704"/>
                  </a:cubicBezTo>
                  <a:cubicBezTo>
                    <a:pt x="8562" y="8669"/>
                    <a:pt x="8258" y="8628"/>
                    <a:pt x="7955" y="8577"/>
                  </a:cubicBezTo>
                  <a:cubicBezTo>
                    <a:pt x="8775" y="7615"/>
                    <a:pt x="9481" y="6590"/>
                    <a:pt x="10061" y="5530"/>
                  </a:cubicBezTo>
                  <a:cubicBezTo>
                    <a:pt x="10209" y="5253"/>
                    <a:pt x="10485" y="5114"/>
                    <a:pt x="10760" y="5114"/>
                  </a:cubicBezTo>
                  <a:close/>
                  <a:moveTo>
                    <a:pt x="14052" y="9135"/>
                  </a:moveTo>
                  <a:cubicBezTo>
                    <a:pt x="15522" y="10743"/>
                    <a:pt x="17260" y="12107"/>
                    <a:pt x="19210" y="13202"/>
                  </a:cubicBezTo>
                  <a:cubicBezTo>
                    <a:pt x="19469" y="13341"/>
                    <a:pt x="19624" y="13612"/>
                    <a:pt x="19624" y="13899"/>
                  </a:cubicBezTo>
                  <a:lnTo>
                    <a:pt x="19624" y="15103"/>
                  </a:lnTo>
                  <a:cubicBezTo>
                    <a:pt x="19624" y="15926"/>
                    <a:pt x="18969" y="16629"/>
                    <a:pt x="18096" y="16629"/>
                  </a:cubicBezTo>
                  <a:cubicBezTo>
                    <a:pt x="18088" y="16629"/>
                    <a:pt x="18082" y="16629"/>
                    <a:pt x="18075" y="16629"/>
                  </a:cubicBezTo>
                  <a:cubicBezTo>
                    <a:pt x="17254" y="16618"/>
                    <a:pt x="16584" y="15921"/>
                    <a:pt x="16584" y="15075"/>
                  </a:cubicBezTo>
                  <a:lnTo>
                    <a:pt x="16584" y="14349"/>
                  </a:lnTo>
                  <a:cubicBezTo>
                    <a:pt x="16584" y="13997"/>
                    <a:pt x="16451" y="13657"/>
                    <a:pt x="16216" y="13397"/>
                  </a:cubicBezTo>
                  <a:cubicBezTo>
                    <a:pt x="15080" y="12125"/>
                    <a:pt x="14070" y="10743"/>
                    <a:pt x="13198" y="9274"/>
                  </a:cubicBezTo>
                  <a:cubicBezTo>
                    <a:pt x="13485" y="9233"/>
                    <a:pt x="13771" y="9188"/>
                    <a:pt x="14052" y="9135"/>
                  </a:cubicBezTo>
                  <a:close/>
                  <a:moveTo>
                    <a:pt x="10829" y="0"/>
                  </a:moveTo>
                  <a:cubicBezTo>
                    <a:pt x="10266" y="0"/>
                    <a:pt x="9813" y="455"/>
                    <a:pt x="9813" y="1019"/>
                  </a:cubicBezTo>
                  <a:lnTo>
                    <a:pt x="9813" y="4838"/>
                  </a:lnTo>
                  <a:cubicBezTo>
                    <a:pt x="9693" y="4948"/>
                    <a:pt x="9584" y="5074"/>
                    <a:pt x="9503" y="5224"/>
                  </a:cubicBezTo>
                  <a:cubicBezTo>
                    <a:pt x="8683" y="6733"/>
                    <a:pt x="7633" y="8099"/>
                    <a:pt x="6440" y="9296"/>
                  </a:cubicBezTo>
                  <a:cubicBezTo>
                    <a:pt x="6320" y="9417"/>
                    <a:pt x="6320" y="9619"/>
                    <a:pt x="6440" y="9740"/>
                  </a:cubicBezTo>
                  <a:cubicBezTo>
                    <a:pt x="6500" y="9804"/>
                    <a:pt x="6581" y="9835"/>
                    <a:pt x="6661" y="9835"/>
                  </a:cubicBezTo>
                  <a:cubicBezTo>
                    <a:pt x="6742" y="9835"/>
                    <a:pt x="6824" y="9804"/>
                    <a:pt x="6887" y="9740"/>
                  </a:cubicBezTo>
                  <a:cubicBezTo>
                    <a:pt x="7083" y="9544"/>
                    <a:pt x="7277" y="9343"/>
                    <a:pt x="7467" y="9135"/>
                  </a:cubicBezTo>
                  <a:cubicBezTo>
                    <a:pt x="7748" y="9188"/>
                    <a:pt x="8035" y="9233"/>
                    <a:pt x="8316" y="9274"/>
                  </a:cubicBezTo>
                  <a:cubicBezTo>
                    <a:pt x="7449" y="10743"/>
                    <a:pt x="6434" y="12125"/>
                    <a:pt x="5298" y="13397"/>
                  </a:cubicBezTo>
                  <a:cubicBezTo>
                    <a:pt x="5063" y="13657"/>
                    <a:pt x="4937" y="13997"/>
                    <a:pt x="4937" y="14354"/>
                  </a:cubicBezTo>
                  <a:lnTo>
                    <a:pt x="4937" y="15057"/>
                  </a:lnTo>
                  <a:cubicBezTo>
                    <a:pt x="4937" y="16042"/>
                    <a:pt x="4162" y="16629"/>
                    <a:pt x="3411" y="16629"/>
                  </a:cubicBezTo>
                  <a:cubicBezTo>
                    <a:pt x="2574" y="16629"/>
                    <a:pt x="1891" y="15944"/>
                    <a:pt x="1891" y="15103"/>
                  </a:cubicBezTo>
                  <a:lnTo>
                    <a:pt x="1891" y="13899"/>
                  </a:lnTo>
                  <a:cubicBezTo>
                    <a:pt x="1891" y="13612"/>
                    <a:pt x="2051" y="13346"/>
                    <a:pt x="2304" y="13202"/>
                  </a:cubicBezTo>
                  <a:cubicBezTo>
                    <a:pt x="3611" y="12470"/>
                    <a:pt x="4839" y="11601"/>
                    <a:pt x="5952" y="10622"/>
                  </a:cubicBezTo>
                  <a:cubicBezTo>
                    <a:pt x="6084" y="10506"/>
                    <a:pt x="6096" y="10304"/>
                    <a:pt x="5981" y="10172"/>
                  </a:cubicBezTo>
                  <a:cubicBezTo>
                    <a:pt x="5918" y="10103"/>
                    <a:pt x="5830" y="10066"/>
                    <a:pt x="5741" y="10066"/>
                  </a:cubicBezTo>
                  <a:cubicBezTo>
                    <a:pt x="5667" y="10066"/>
                    <a:pt x="5593" y="10091"/>
                    <a:pt x="5534" y="10143"/>
                  </a:cubicBezTo>
                  <a:cubicBezTo>
                    <a:pt x="4455" y="11099"/>
                    <a:pt x="3268" y="11941"/>
                    <a:pt x="1999" y="12649"/>
                  </a:cubicBezTo>
                  <a:cubicBezTo>
                    <a:pt x="1546" y="12902"/>
                    <a:pt x="1260" y="13381"/>
                    <a:pt x="1260" y="13899"/>
                  </a:cubicBezTo>
                  <a:lnTo>
                    <a:pt x="1260" y="15103"/>
                  </a:lnTo>
                  <a:cubicBezTo>
                    <a:pt x="1260" y="15870"/>
                    <a:pt x="1661" y="16549"/>
                    <a:pt x="2264" y="16929"/>
                  </a:cubicBezTo>
                  <a:cubicBezTo>
                    <a:pt x="2212" y="18542"/>
                    <a:pt x="1420" y="20063"/>
                    <a:pt x="129" y="21030"/>
                  </a:cubicBezTo>
                  <a:cubicBezTo>
                    <a:pt x="-14" y="21134"/>
                    <a:pt x="-43" y="21335"/>
                    <a:pt x="66" y="21474"/>
                  </a:cubicBezTo>
                  <a:cubicBezTo>
                    <a:pt x="124" y="21555"/>
                    <a:pt x="221" y="21600"/>
                    <a:pt x="318" y="21600"/>
                  </a:cubicBezTo>
                  <a:cubicBezTo>
                    <a:pt x="381" y="21600"/>
                    <a:pt x="450" y="21577"/>
                    <a:pt x="502" y="21537"/>
                  </a:cubicBezTo>
                  <a:cubicBezTo>
                    <a:pt x="1885" y="20506"/>
                    <a:pt x="2750" y="18910"/>
                    <a:pt x="2877" y="17200"/>
                  </a:cubicBezTo>
                  <a:cubicBezTo>
                    <a:pt x="2951" y="17216"/>
                    <a:pt x="3027" y="17229"/>
                    <a:pt x="3096" y="17240"/>
                  </a:cubicBezTo>
                  <a:lnTo>
                    <a:pt x="3096" y="20172"/>
                  </a:lnTo>
                  <a:cubicBezTo>
                    <a:pt x="3096" y="20552"/>
                    <a:pt x="3244" y="20910"/>
                    <a:pt x="3513" y="21180"/>
                  </a:cubicBezTo>
                  <a:cubicBezTo>
                    <a:pt x="3783" y="21451"/>
                    <a:pt x="4140" y="21600"/>
                    <a:pt x="4524" y="21600"/>
                  </a:cubicBezTo>
                  <a:lnTo>
                    <a:pt x="16997" y="21600"/>
                  </a:lnTo>
                  <a:cubicBezTo>
                    <a:pt x="17374" y="21600"/>
                    <a:pt x="17731" y="21451"/>
                    <a:pt x="18001" y="21180"/>
                  </a:cubicBezTo>
                  <a:cubicBezTo>
                    <a:pt x="18270" y="20910"/>
                    <a:pt x="18418" y="20552"/>
                    <a:pt x="18418" y="20172"/>
                  </a:cubicBezTo>
                  <a:lnTo>
                    <a:pt x="18418" y="19481"/>
                  </a:lnTo>
                  <a:cubicBezTo>
                    <a:pt x="18418" y="19302"/>
                    <a:pt x="18275" y="19164"/>
                    <a:pt x="18103" y="19164"/>
                  </a:cubicBezTo>
                  <a:cubicBezTo>
                    <a:pt x="17931" y="19164"/>
                    <a:pt x="17788" y="19302"/>
                    <a:pt x="17788" y="19481"/>
                  </a:cubicBezTo>
                  <a:lnTo>
                    <a:pt x="17788" y="20172"/>
                  </a:lnTo>
                  <a:cubicBezTo>
                    <a:pt x="17788" y="20610"/>
                    <a:pt x="17432" y="20967"/>
                    <a:pt x="16997" y="20967"/>
                  </a:cubicBezTo>
                  <a:lnTo>
                    <a:pt x="4524" y="20967"/>
                  </a:lnTo>
                  <a:cubicBezTo>
                    <a:pt x="4088" y="20967"/>
                    <a:pt x="3727" y="20610"/>
                    <a:pt x="3727" y="20172"/>
                  </a:cubicBezTo>
                  <a:lnTo>
                    <a:pt x="3727" y="17240"/>
                  </a:lnTo>
                  <a:cubicBezTo>
                    <a:pt x="4374" y="17148"/>
                    <a:pt x="4925" y="16768"/>
                    <a:pt x="5247" y="16226"/>
                  </a:cubicBezTo>
                  <a:cubicBezTo>
                    <a:pt x="5626" y="16849"/>
                    <a:pt x="6308" y="17263"/>
                    <a:pt x="7088" y="17263"/>
                  </a:cubicBezTo>
                  <a:cubicBezTo>
                    <a:pt x="7868" y="17263"/>
                    <a:pt x="8546" y="16854"/>
                    <a:pt x="8919" y="16226"/>
                  </a:cubicBezTo>
                  <a:cubicBezTo>
                    <a:pt x="9298" y="16849"/>
                    <a:pt x="9980" y="17263"/>
                    <a:pt x="10760" y="17263"/>
                  </a:cubicBezTo>
                  <a:cubicBezTo>
                    <a:pt x="11546" y="17263"/>
                    <a:pt x="12218" y="16854"/>
                    <a:pt x="12595" y="16226"/>
                  </a:cubicBezTo>
                  <a:cubicBezTo>
                    <a:pt x="12968" y="16854"/>
                    <a:pt x="13646" y="17263"/>
                    <a:pt x="14431" y="17263"/>
                  </a:cubicBezTo>
                  <a:cubicBezTo>
                    <a:pt x="15212" y="17263"/>
                    <a:pt x="15895" y="16842"/>
                    <a:pt x="16274" y="16220"/>
                  </a:cubicBezTo>
                  <a:cubicBezTo>
                    <a:pt x="16600" y="16757"/>
                    <a:pt x="17151" y="17142"/>
                    <a:pt x="17788" y="17240"/>
                  </a:cubicBezTo>
                  <a:lnTo>
                    <a:pt x="17788" y="18213"/>
                  </a:lnTo>
                  <a:cubicBezTo>
                    <a:pt x="17788" y="18386"/>
                    <a:pt x="17931" y="18531"/>
                    <a:pt x="18103" y="18531"/>
                  </a:cubicBezTo>
                  <a:cubicBezTo>
                    <a:pt x="18275" y="18531"/>
                    <a:pt x="18418" y="18386"/>
                    <a:pt x="18418" y="18213"/>
                  </a:cubicBezTo>
                  <a:lnTo>
                    <a:pt x="18418" y="17240"/>
                  </a:lnTo>
                  <a:cubicBezTo>
                    <a:pt x="18494" y="17229"/>
                    <a:pt x="18563" y="17216"/>
                    <a:pt x="18637" y="17200"/>
                  </a:cubicBezTo>
                  <a:cubicBezTo>
                    <a:pt x="18769" y="18910"/>
                    <a:pt x="19636" y="20506"/>
                    <a:pt x="21012" y="21537"/>
                  </a:cubicBezTo>
                  <a:cubicBezTo>
                    <a:pt x="21070" y="21577"/>
                    <a:pt x="21133" y="21600"/>
                    <a:pt x="21202" y="21600"/>
                  </a:cubicBezTo>
                  <a:cubicBezTo>
                    <a:pt x="21293" y="21600"/>
                    <a:pt x="21391" y="21555"/>
                    <a:pt x="21454" y="21474"/>
                  </a:cubicBezTo>
                  <a:cubicBezTo>
                    <a:pt x="21557" y="21335"/>
                    <a:pt x="21528" y="21134"/>
                    <a:pt x="21391" y="21030"/>
                  </a:cubicBezTo>
                  <a:cubicBezTo>
                    <a:pt x="20094" y="20063"/>
                    <a:pt x="19308" y="18542"/>
                    <a:pt x="19250" y="16929"/>
                  </a:cubicBezTo>
                  <a:cubicBezTo>
                    <a:pt x="19853" y="16549"/>
                    <a:pt x="20254" y="15870"/>
                    <a:pt x="20254" y="15103"/>
                  </a:cubicBezTo>
                  <a:lnTo>
                    <a:pt x="20254" y="13899"/>
                  </a:lnTo>
                  <a:cubicBezTo>
                    <a:pt x="20254" y="13381"/>
                    <a:pt x="19973" y="12902"/>
                    <a:pt x="19520" y="12649"/>
                  </a:cubicBezTo>
                  <a:cubicBezTo>
                    <a:pt x="16182" y="10783"/>
                    <a:pt x="13588" y="8122"/>
                    <a:pt x="12011" y="5224"/>
                  </a:cubicBezTo>
                  <a:cubicBezTo>
                    <a:pt x="11930" y="5074"/>
                    <a:pt x="11827" y="4948"/>
                    <a:pt x="11701" y="4838"/>
                  </a:cubicBezTo>
                  <a:lnTo>
                    <a:pt x="11701" y="3197"/>
                  </a:lnTo>
                  <a:lnTo>
                    <a:pt x="15338" y="2390"/>
                  </a:lnTo>
                  <a:cubicBezTo>
                    <a:pt x="15676" y="2316"/>
                    <a:pt x="15906" y="2034"/>
                    <a:pt x="15906" y="1682"/>
                  </a:cubicBezTo>
                  <a:cubicBezTo>
                    <a:pt x="15906" y="1336"/>
                    <a:pt x="15676" y="1048"/>
                    <a:pt x="15338" y="973"/>
                  </a:cubicBezTo>
                  <a:lnTo>
                    <a:pt x="11047" y="23"/>
                  </a:lnTo>
                  <a:cubicBezTo>
                    <a:pt x="10972" y="5"/>
                    <a:pt x="10898" y="0"/>
                    <a:pt x="108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43" name="Google Shape;2267;p34"/>
          <p:cNvGrpSpPr/>
          <p:nvPr/>
        </p:nvGrpSpPr>
        <p:grpSpPr>
          <a:xfrm>
            <a:off x="1759480" y="3396830"/>
            <a:ext cx="335564" cy="428576"/>
            <a:chOff x="0" y="0"/>
            <a:chExt cx="335563" cy="428575"/>
          </a:xfrm>
        </p:grpSpPr>
        <p:sp>
          <p:nvSpPr>
            <p:cNvPr id="2726" name="Google Shape;2268;p34"/>
            <p:cNvSpPr/>
            <p:nvPr/>
          </p:nvSpPr>
          <p:spPr>
            <a:xfrm>
              <a:off x="174191" y="94650"/>
              <a:ext cx="155052" cy="114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17695" y="0"/>
                  </a:moveTo>
                  <a:cubicBezTo>
                    <a:pt x="17113" y="0"/>
                    <a:pt x="16521" y="207"/>
                    <a:pt x="15983" y="640"/>
                  </a:cubicBezTo>
                  <a:lnTo>
                    <a:pt x="0" y="13401"/>
                  </a:lnTo>
                  <a:lnTo>
                    <a:pt x="3408" y="21600"/>
                  </a:lnTo>
                  <a:lnTo>
                    <a:pt x="19408" y="8816"/>
                  </a:lnTo>
                  <a:cubicBezTo>
                    <a:pt x="21042" y="7526"/>
                    <a:pt x="21600" y="4646"/>
                    <a:pt x="20650" y="2363"/>
                  </a:cubicBezTo>
                  <a:cubicBezTo>
                    <a:pt x="20027" y="847"/>
                    <a:pt x="18877" y="0"/>
                    <a:pt x="17695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2269;p34"/>
            <p:cNvSpPr/>
            <p:nvPr/>
          </p:nvSpPr>
          <p:spPr>
            <a:xfrm>
              <a:off x="181092" y="338401"/>
              <a:ext cx="83094" cy="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5" h="21600" fill="norm" stroke="1" extrusionOk="0">
                  <a:moveTo>
                    <a:pt x="8294" y="0"/>
                  </a:moveTo>
                  <a:lnTo>
                    <a:pt x="3557" y="1713"/>
                  </a:lnTo>
                  <a:cubicBezTo>
                    <a:pt x="-96" y="3032"/>
                    <a:pt x="-1210" y="8035"/>
                    <a:pt x="1513" y="11009"/>
                  </a:cubicBezTo>
                  <a:lnTo>
                    <a:pt x="9575" y="19720"/>
                  </a:lnTo>
                  <a:cubicBezTo>
                    <a:pt x="10749" y="20975"/>
                    <a:pt x="12280" y="21600"/>
                    <a:pt x="13812" y="21600"/>
                  </a:cubicBezTo>
                  <a:cubicBezTo>
                    <a:pt x="15343" y="21600"/>
                    <a:pt x="16880" y="20975"/>
                    <a:pt x="18048" y="19720"/>
                  </a:cubicBezTo>
                  <a:cubicBezTo>
                    <a:pt x="20390" y="17190"/>
                    <a:pt x="20390" y="13102"/>
                    <a:pt x="18048" y="10571"/>
                  </a:cubicBezTo>
                  <a:lnTo>
                    <a:pt x="16743" y="9155"/>
                  </a:lnTo>
                  <a:lnTo>
                    <a:pt x="15355" y="1532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2270;p34"/>
            <p:cNvSpPr/>
            <p:nvPr/>
          </p:nvSpPr>
          <p:spPr>
            <a:xfrm>
              <a:off x="76558" y="355326"/>
              <a:ext cx="91234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1" h="21600" fill="norm" stroke="1" extrusionOk="0">
                  <a:moveTo>
                    <a:pt x="8277" y="0"/>
                  </a:moveTo>
                  <a:lnTo>
                    <a:pt x="2626" y="5418"/>
                  </a:lnTo>
                  <a:lnTo>
                    <a:pt x="519" y="11425"/>
                  </a:lnTo>
                  <a:cubicBezTo>
                    <a:pt x="-1099" y="16109"/>
                    <a:pt x="1266" y="21600"/>
                    <a:pt x="4884" y="21600"/>
                  </a:cubicBezTo>
                  <a:lnTo>
                    <a:pt x="14850" y="21600"/>
                  </a:lnTo>
                  <a:cubicBezTo>
                    <a:pt x="17956" y="21600"/>
                    <a:pt x="20501" y="17988"/>
                    <a:pt x="20501" y="13489"/>
                  </a:cubicBezTo>
                  <a:cubicBezTo>
                    <a:pt x="20501" y="9030"/>
                    <a:pt x="17956" y="5418"/>
                    <a:pt x="14850" y="5418"/>
                  </a:cubicBezTo>
                  <a:lnTo>
                    <a:pt x="13923" y="5418"/>
                  </a:lnTo>
                  <a:lnTo>
                    <a:pt x="827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2271;p34"/>
            <p:cNvSpPr/>
            <p:nvPr/>
          </p:nvSpPr>
          <p:spPr>
            <a:xfrm>
              <a:off x="138516" y="263100"/>
              <a:ext cx="131734" cy="11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0" y="0"/>
                  </a:moveTo>
                  <a:lnTo>
                    <a:pt x="0" y="9796"/>
                  </a:lnTo>
                  <a:lnTo>
                    <a:pt x="3998" y="9796"/>
                  </a:lnTo>
                  <a:lnTo>
                    <a:pt x="10347" y="9777"/>
                  </a:lnTo>
                  <a:cubicBezTo>
                    <a:pt x="12498" y="9777"/>
                    <a:pt x="13922" y="12739"/>
                    <a:pt x="12350" y="14673"/>
                  </a:cubicBezTo>
                  <a:lnTo>
                    <a:pt x="18009" y="21600"/>
                  </a:lnTo>
                  <a:cubicBezTo>
                    <a:pt x="20962" y="17995"/>
                    <a:pt x="21600" y="13270"/>
                    <a:pt x="20562" y="9173"/>
                  </a:cubicBezTo>
                  <a:cubicBezTo>
                    <a:pt x="19302" y="4116"/>
                    <a:pt x="15491" y="0"/>
                    <a:pt x="1034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2272;p34"/>
            <p:cNvSpPr/>
            <p:nvPr/>
          </p:nvSpPr>
          <p:spPr>
            <a:xfrm>
              <a:off x="88241" y="263100"/>
              <a:ext cx="100926" cy="10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0760" y="21600"/>
                  </a:lnTo>
                  <a:lnTo>
                    <a:pt x="10760" y="10050"/>
                  </a:lnTo>
                  <a:cubicBezTo>
                    <a:pt x="10760" y="4502"/>
                    <a:pt x="15607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2273;p34"/>
            <p:cNvSpPr/>
            <p:nvPr/>
          </p:nvSpPr>
          <p:spPr>
            <a:xfrm>
              <a:off x="137841" y="179775"/>
              <a:ext cx="70551" cy="8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0" y="0"/>
                  </a:moveTo>
                  <a:lnTo>
                    <a:pt x="0" y="16947"/>
                  </a:lnTo>
                  <a:lnTo>
                    <a:pt x="5309" y="21600"/>
                  </a:lnTo>
                  <a:lnTo>
                    <a:pt x="15181" y="21600"/>
                  </a:lnTo>
                  <a:cubicBezTo>
                    <a:pt x="18901" y="21600"/>
                    <a:pt x="21600" y="18548"/>
                    <a:pt x="20690" y="15405"/>
                  </a:cubicBezTo>
                  <a:lnTo>
                    <a:pt x="162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2274;p34"/>
            <p:cNvSpPr/>
            <p:nvPr/>
          </p:nvSpPr>
          <p:spPr>
            <a:xfrm>
              <a:off x="68542" y="162624"/>
              <a:ext cx="124400" cy="10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3353" y="0"/>
                  </a:moveTo>
                  <a:lnTo>
                    <a:pt x="102" y="16462"/>
                  </a:lnTo>
                  <a:cubicBezTo>
                    <a:pt x="-422" y="19069"/>
                    <a:pt x="1136" y="21600"/>
                    <a:pt x="3277" y="21600"/>
                  </a:cubicBezTo>
                  <a:lnTo>
                    <a:pt x="14853" y="21600"/>
                  </a:lnTo>
                  <a:lnTo>
                    <a:pt x="14853" y="17714"/>
                  </a:lnTo>
                  <a:cubicBezTo>
                    <a:pt x="14853" y="13931"/>
                    <a:pt x="16041" y="10126"/>
                    <a:pt x="18160" y="7444"/>
                  </a:cubicBezTo>
                  <a:lnTo>
                    <a:pt x="21178" y="3687"/>
                  </a:lnTo>
                  <a:lnTo>
                    <a:pt x="20454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2275;p34"/>
            <p:cNvSpPr/>
            <p:nvPr/>
          </p:nvSpPr>
          <p:spPr>
            <a:xfrm>
              <a:off x="127216" y="6399"/>
              <a:ext cx="133026" cy="1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60" y="0"/>
                  </a:moveTo>
                  <a:lnTo>
                    <a:pt x="0" y="4402"/>
                  </a:lnTo>
                  <a:lnTo>
                    <a:pt x="0" y="15568"/>
                  </a:lnTo>
                  <a:lnTo>
                    <a:pt x="7981" y="21600"/>
                  </a:lnTo>
                  <a:cubicBezTo>
                    <a:pt x="8890" y="21585"/>
                    <a:pt x="9799" y="21486"/>
                    <a:pt x="10672" y="21332"/>
                  </a:cubicBezTo>
                  <a:cubicBezTo>
                    <a:pt x="16648" y="20250"/>
                    <a:pt x="21600" y="16100"/>
                    <a:pt x="21600" y="10800"/>
                  </a:cubicBezTo>
                  <a:cubicBezTo>
                    <a:pt x="21600" y="4992"/>
                    <a:pt x="15531" y="252"/>
                    <a:pt x="7960" y="0"/>
                  </a:cubicBezTo>
                  <a:close/>
                </a:path>
              </a:pathLst>
            </a:custGeom>
            <a:solidFill>
              <a:srgbClr val="FFD4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2276;p34"/>
            <p:cNvSpPr/>
            <p:nvPr/>
          </p:nvSpPr>
          <p:spPr>
            <a:xfrm>
              <a:off x="84466" y="6324"/>
              <a:ext cx="91901" cy="175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1" y="0"/>
                  </a:moveTo>
                  <a:cubicBezTo>
                    <a:pt x="9155" y="0"/>
                    <a:pt x="0" y="4878"/>
                    <a:pt x="0" y="10802"/>
                  </a:cubicBezTo>
                  <a:cubicBezTo>
                    <a:pt x="0" y="16740"/>
                    <a:pt x="9096" y="21600"/>
                    <a:pt x="20895" y="21600"/>
                  </a:cubicBezTo>
                  <a:cubicBezTo>
                    <a:pt x="21130" y="21600"/>
                    <a:pt x="21365" y="21597"/>
                    <a:pt x="21600" y="21594"/>
                  </a:cubicBezTo>
                  <a:cubicBezTo>
                    <a:pt x="16682" y="18741"/>
                    <a:pt x="13703" y="14945"/>
                    <a:pt x="13703" y="10802"/>
                  </a:cubicBezTo>
                  <a:cubicBezTo>
                    <a:pt x="13703" y="9157"/>
                    <a:pt x="14155" y="7583"/>
                    <a:pt x="15042" y="6080"/>
                  </a:cubicBezTo>
                  <a:cubicBezTo>
                    <a:pt x="16359" y="3802"/>
                    <a:pt x="18615" y="1737"/>
                    <a:pt x="21571" y="9"/>
                  </a:cubicBezTo>
                  <a:cubicBezTo>
                    <a:pt x="21277" y="3"/>
                    <a:pt x="20989" y="0"/>
                    <a:pt x="20701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2277;p34"/>
            <p:cNvSpPr/>
            <p:nvPr/>
          </p:nvSpPr>
          <p:spPr>
            <a:xfrm>
              <a:off x="29539" y="151775"/>
              <a:ext cx="103953" cy="12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9751" y="0"/>
                  </a:moveTo>
                  <a:cubicBezTo>
                    <a:pt x="5788" y="0"/>
                    <a:pt x="2260" y="2056"/>
                    <a:pt x="747" y="5229"/>
                  </a:cubicBezTo>
                  <a:cubicBezTo>
                    <a:pt x="-766" y="8419"/>
                    <a:pt x="61" y="12033"/>
                    <a:pt x="2857" y="14464"/>
                  </a:cubicBezTo>
                  <a:lnTo>
                    <a:pt x="9566" y="20312"/>
                  </a:lnTo>
                  <a:cubicBezTo>
                    <a:pt x="10553" y="21168"/>
                    <a:pt x="11840" y="21600"/>
                    <a:pt x="13128" y="21600"/>
                  </a:cubicBezTo>
                  <a:cubicBezTo>
                    <a:pt x="14416" y="21600"/>
                    <a:pt x="15703" y="21168"/>
                    <a:pt x="16690" y="20312"/>
                  </a:cubicBezTo>
                  <a:cubicBezTo>
                    <a:pt x="18659" y="18597"/>
                    <a:pt x="18659" y="15821"/>
                    <a:pt x="16690" y="14106"/>
                  </a:cubicBezTo>
                  <a:lnTo>
                    <a:pt x="10553" y="8760"/>
                  </a:lnTo>
                  <a:lnTo>
                    <a:pt x="15799" y="8760"/>
                  </a:lnTo>
                  <a:cubicBezTo>
                    <a:pt x="18569" y="8760"/>
                    <a:pt x="20834" y="6804"/>
                    <a:pt x="20834" y="4391"/>
                  </a:cubicBezTo>
                  <a:cubicBezTo>
                    <a:pt x="20834" y="1955"/>
                    <a:pt x="18569" y="0"/>
                    <a:pt x="15799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2278;p34"/>
            <p:cNvSpPr/>
            <p:nvPr/>
          </p:nvSpPr>
          <p:spPr>
            <a:xfrm>
              <a:off x="114746" y="92774"/>
              <a:ext cx="32021" cy="3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fill="norm" stroke="1" extrusionOk="0">
                  <a:moveTo>
                    <a:pt x="4113" y="0"/>
                  </a:moveTo>
                  <a:cubicBezTo>
                    <a:pt x="3506" y="0"/>
                    <a:pt x="2899" y="128"/>
                    <a:pt x="2325" y="385"/>
                  </a:cubicBezTo>
                  <a:cubicBezTo>
                    <a:pt x="226" y="1410"/>
                    <a:pt x="-594" y="3830"/>
                    <a:pt x="456" y="5801"/>
                  </a:cubicBezTo>
                  <a:cubicBezTo>
                    <a:pt x="1948" y="8877"/>
                    <a:pt x="5786" y="10271"/>
                    <a:pt x="9525" y="10928"/>
                  </a:cubicBezTo>
                  <a:lnTo>
                    <a:pt x="8033" y="16504"/>
                  </a:lnTo>
                  <a:cubicBezTo>
                    <a:pt x="7426" y="18700"/>
                    <a:pt x="8705" y="20895"/>
                    <a:pt x="10952" y="21472"/>
                  </a:cubicBezTo>
                  <a:cubicBezTo>
                    <a:pt x="11280" y="21552"/>
                    <a:pt x="11608" y="21600"/>
                    <a:pt x="11936" y="21600"/>
                  </a:cubicBezTo>
                  <a:cubicBezTo>
                    <a:pt x="13773" y="21600"/>
                    <a:pt x="15462" y="20430"/>
                    <a:pt x="15971" y="18620"/>
                  </a:cubicBezTo>
                  <a:lnTo>
                    <a:pt x="17693" y="12466"/>
                  </a:lnTo>
                  <a:cubicBezTo>
                    <a:pt x="17775" y="12034"/>
                    <a:pt x="17857" y="11665"/>
                    <a:pt x="17775" y="11297"/>
                  </a:cubicBezTo>
                  <a:cubicBezTo>
                    <a:pt x="19645" y="10864"/>
                    <a:pt x="21006" y="9166"/>
                    <a:pt x="21006" y="7195"/>
                  </a:cubicBezTo>
                  <a:cubicBezTo>
                    <a:pt x="20924" y="5047"/>
                    <a:pt x="19054" y="3317"/>
                    <a:pt x="16857" y="3317"/>
                  </a:cubicBezTo>
                  <a:cubicBezTo>
                    <a:pt x="16824" y="3317"/>
                    <a:pt x="16775" y="3317"/>
                    <a:pt x="16725" y="3317"/>
                  </a:cubicBezTo>
                  <a:cubicBezTo>
                    <a:pt x="16381" y="3333"/>
                    <a:pt x="16020" y="3333"/>
                    <a:pt x="15659" y="3333"/>
                  </a:cubicBezTo>
                  <a:cubicBezTo>
                    <a:pt x="12264" y="3333"/>
                    <a:pt x="8673" y="2724"/>
                    <a:pt x="7721" y="2067"/>
                  </a:cubicBezTo>
                  <a:cubicBezTo>
                    <a:pt x="6934" y="721"/>
                    <a:pt x="5540" y="0"/>
                    <a:pt x="41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2279;p34"/>
            <p:cNvSpPr/>
            <p:nvPr/>
          </p:nvSpPr>
          <p:spPr>
            <a:xfrm>
              <a:off x="212922" y="127474"/>
              <a:ext cx="15091" cy="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6" h="21600" fill="norm" stroke="1" extrusionOk="0">
                  <a:moveTo>
                    <a:pt x="11618" y="0"/>
                  </a:moveTo>
                  <a:cubicBezTo>
                    <a:pt x="7926" y="0"/>
                    <a:pt x="4558" y="1782"/>
                    <a:pt x="3554" y="4540"/>
                  </a:cubicBezTo>
                  <a:lnTo>
                    <a:pt x="316" y="13912"/>
                  </a:lnTo>
                  <a:cubicBezTo>
                    <a:pt x="-1174" y="17817"/>
                    <a:pt x="2809" y="21600"/>
                    <a:pt x="8153" y="21600"/>
                  </a:cubicBezTo>
                  <a:cubicBezTo>
                    <a:pt x="11715" y="21600"/>
                    <a:pt x="14953" y="19818"/>
                    <a:pt x="15989" y="17134"/>
                  </a:cubicBezTo>
                  <a:lnTo>
                    <a:pt x="19260" y="7761"/>
                  </a:lnTo>
                  <a:cubicBezTo>
                    <a:pt x="20426" y="4418"/>
                    <a:pt x="17932" y="1074"/>
                    <a:pt x="13625" y="171"/>
                  </a:cubicBezTo>
                  <a:cubicBezTo>
                    <a:pt x="12945" y="49"/>
                    <a:pt x="12298" y="0"/>
                    <a:pt x="116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2280;p34"/>
            <p:cNvSpPr/>
            <p:nvPr/>
          </p:nvSpPr>
          <p:spPr>
            <a:xfrm>
              <a:off x="204919" y="107700"/>
              <a:ext cx="31987" cy="1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9287" y="0"/>
                  </a:moveTo>
                  <a:cubicBezTo>
                    <a:pt x="6780" y="0"/>
                    <a:pt x="4386" y="926"/>
                    <a:pt x="2650" y="1992"/>
                  </a:cubicBezTo>
                  <a:cubicBezTo>
                    <a:pt x="593" y="3422"/>
                    <a:pt x="-500" y="7378"/>
                    <a:pt x="223" y="11109"/>
                  </a:cubicBezTo>
                  <a:cubicBezTo>
                    <a:pt x="866" y="13942"/>
                    <a:pt x="2425" y="15737"/>
                    <a:pt x="4096" y="15737"/>
                  </a:cubicBezTo>
                  <a:cubicBezTo>
                    <a:pt x="4546" y="15737"/>
                    <a:pt x="4996" y="15625"/>
                    <a:pt x="5446" y="15344"/>
                  </a:cubicBezTo>
                  <a:cubicBezTo>
                    <a:pt x="5479" y="15260"/>
                    <a:pt x="7471" y="14110"/>
                    <a:pt x="9400" y="14110"/>
                  </a:cubicBezTo>
                  <a:cubicBezTo>
                    <a:pt x="10846" y="14110"/>
                    <a:pt x="12261" y="14755"/>
                    <a:pt x="12791" y="16999"/>
                  </a:cubicBezTo>
                  <a:cubicBezTo>
                    <a:pt x="13418" y="19861"/>
                    <a:pt x="14945" y="21600"/>
                    <a:pt x="16568" y="21600"/>
                  </a:cubicBezTo>
                  <a:cubicBezTo>
                    <a:pt x="17050" y="21600"/>
                    <a:pt x="17532" y="21432"/>
                    <a:pt x="18014" y="21123"/>
                  </a:cubicBezTo>
                  <a:cubicBezTo>
                    <a:pt x="20071" y="19692"/>
                    <a:pt x="21100" y="15597"/>
                    <a:pt x="20280" y="11866"/>
                  </a:cubicBezTo>
                  <a:cubicBezTo>
                    <a:pt x="18239" y="2721"/>
                    <a:pt x="13611" y="0"/>
                    <a:pt x="92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2281;p34"/>
            <p:cNvSpPr/>
            <p:nvPr/>
          </p:nvSpPr>
          <p:spPr>
            <a:xfrm>
              <a:off x="149436" y="125500"/>
              <a:ext cx="38235" cy="2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3465" y="0"/>
                  </a:moveTo>
                  <a:cubicBezTo>
                    <a:pt x="2419" y="0"/>
                    <a:pt x="1387" y="811"/>
                    <a:pt x="722" y="2318"/>
                  </a:cubicBezTo>
                  <a:cubicBezTo>
                    <a:pt x="-459" y="4867"/>
                    <a:pt x="-147" y="8575"/>
                    <a:pt x="1333" y="10476"/>
                  </a:cubicBezTo>
                  <a:cubicBezTo>
                    <a:pt x="6424" y="17034"/>
                    <a:pt x="15928" y="21600"/>
                    <a:pt x="17353" y="21600"/>
                  </a:cubicBezTo>
                  <a:cubicBezTo>
                    <a:pt x="18847" y="21600"/>
                    <a:pt x="20272" y="19908"/>
                    <a:pt x="20639" y="17266"/>
                  </a:cubicBezTo>
                  <a:cubicBezTo>
                    <a:pt x="21141" y="14184"/>
                    <a:pt x="20082" y="11009"/>
                    <a:pt x="18222" y="10151"/>
                  </a:cubicBezTo>
                  <a:lnTo>
                    <a:pt x="18154" y="10151"/>
                  </a:lnTo>
                  <a:cubicBezTo>
                    <a:pt x="15493" y="8876"/>
                    <a:pt x="9153" y="6026"/>
                    <a:pt x="5501" y="1159"/>
                  </a:cubicBezTo>
                  <a:cubicBezTo>
                    <a:pt x="4890" y="371"/>
                    <a:pt x="4171" y="0"/>
                    <a:pt x="34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2282;p34"/>
            <p:cNvSpPr/>
            <p:nvPr/>
          </p:nvSpPr>
          <p:spPr>
            <a:xfrm>
              <a:off x="23239" y="0"/>
              <a:ext cx="312325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6" h="21600" fill="norm" stroke="1" extrusionOk="0">
                  <a:moveTo>
                    <a:pt x="18098" y="5088"/>
                  </a:moveTo>
                  <a:cubicBezTo>
                    <a:pt x="18518" y="5088"/>
                    <a:pt x="18926" y="5258"/>
                    <a:pt x="19155" y="5564"/>
                  </a:cubicBezTo>
                  <a:cubicBezTo>
                    <a:pt x="19485" y="6014"/>
                    <a:pt x="19287" y="6595"/>
                    <a:pt x="18712" y="6861"/>
                  </a:cubicBezTo>
                  <a:lnTo>
                    <a:pt x="11672" y="10040"/>
                  </a:lnTo>
                  <a:lnTo>
                    <a:pt x="11429" y="9280"/>
                  </a:lnTo>
                  <a:cubicBezTo>
                    <a:pt x="13299" y="8812"/>
                    <a:pt x="14808" y="7661"/>
                    <a:pt x="15413" y="6158"/>
                  </a:cubicBezTo>
                  <a:lnTo>
                    <a:pt x="17497" y="5213"/>
                  </a:lnTo>
                  <a:cubicBezTo>
                    <a:pt x="17687" y="5128"/>
                    <a:pt x="17895" y="5088"/>
                    <a:pt x="18098" y="5088"/>
                  </a:cubicBezTo>
                  <a:close/>
                  <a:moveTo>
                    <a:pt x="7480" y="9188"/>
                  </a:moveTo>
                  <a:cubicBezTo>
                    <a:pt x="8181" y="9394"/>
                    <a:pt x="8903" y="9498"/>
                    <a:pt x="9624" y="9498"/>
                  </a:cubicBezTo>
                  <a:cubicBezTo>
                    <a:pt x="9971" y="9498"/>
                    <a:pt x="10309" y="9475"/>
                    <a:pt x="10641" y="9430"/>
                  </a:cubicBezTo>
                  <a:lnTo>
                    <a:pt x="11503" y="12131"/>
                  </a:lnTo>
                  <a:cubicBezTo>
                    <a:pt x="11635" y="12546"/>
                    <a:pt x="11237" y="12943"/>
                    <a:pt x="10692" y="12943"/>
                  </a:cubicBezTo>
                  <a:lnTo>
                    <a:pt x="6604" y="12943"/>
                  </a:lnTo>
                  <a:cubicBezTo>
                    <a:pt x="6744" y="12436"/>
                    <a:pt x="6560" y="11889"/>
                    <a:pt x="6059" y="11497"/>
                  </a:cubicBezTo>
                  <a:lnTo>
                    <a:pt x="4778" y="10494"/>
                  </a:lnTo>
                  <a:lnTo>
                    <a:pt x="5486" y="10494"/>
                  </a:lnTo>
                  <a:cubicBezTo>
                    <a:pt x="6480" y="10494"/>
                    <a:pt x="7311" y="9930"/>
                    <a:pt x="7480" y="9188"/>
                  </a:cubicBezTo>
                  <a:close/>
                  <a:moveTo>
                    <a:pt x="5486" y="7966"/>
                  </a:moveTo>
                  <a:cubicBezTo>
                    <a:pt x="6156" y="7966"/>
                    <a:pt x="6700" y="8393"/>
                    <a:pt x="6700" y="8917"/>
                  </a:cubicBezTo>
                  <a:cubicBezTo>
                    <a:pt x="6700" y="9441"/>
                    <a:pt x="6156" y="9867"/>
                    <a:pt x="5486" y="9867"/>
                  </a:cubicBezTo>
                  <a:lnTo>
                    <a:pt x="3799" y="9867"/>
                  </a:lnTo>
                  <a:cubicBezTo>
                    <a:pt x="3438" y="9867"/>
                    <a:pt x="3261" y="10207"/>
                    <a:pt x="3511" y="10402"/>
                  </a:cubicBezTo>
                  <a:lnTo>
                    <a:pt x="5486" y="11946"/>
                  </a:lnTo>
                  <a:cubicBezTo>
                    <a:pt x="5956" y="12315"/>
                    <a:pt x="5956" y="12920"/>
                    <a:pt x="5486" y="13289"/>
                  </a:cubicBezTo>
                  <a:cubicBezTo>
                    <a:pt x="5249" y="13473"/>
                    <a:pt x="4938" y="13565"/>
                    <a:pt x="4627" y="13565"/>
                  </a:cubicBezTo>
                  <a:cubicBezTo>
                    <a:pt x="4316" y="13565"/>
                    <a:pt x="4005" y="13473"/>
                    <a:pt x="3768" y="13289"/>
                  </a:cubicBezTo>
                  <a:lnTo>
                    <a:pt x="1611" y="11601"/>
                  </a:lnTo>
                  <a:cubicBezTo>
                    <a:pt x="-98" y="10264"/>
                    <a:pt x="1118" y="7966"/>
                    <a:pt x="3541" y="7966"/>
                  </a:cubicBezTo>
                  <a:close/>
                  <a:moveTo>
                    <a:pt x="12305" y="17418"/>
                  </a:moveTo>
                  <a:cubicBezTo>
                    <a:pt x="12695" y="17724"/>
                    <a:pt x="14021" y="18766"/>
                    <a:pt x="14419" y="19071"/>
                  </a:cubicBezTo>
                  <a:lnTo>
                    <a:pt x="14771" y="19348"/>
                  </a:lnTo>
                  <a:cubicBezTo>
                    <a:pt x="15243" y="19716"/>
                    <a:pt x="15243" y="20316"/>
                    <a:pt x="14771" y="20690"/>
                  </a:cubicBezTo>
                  <a:cubicBezTo>
                    <a:pt x="14533" y="20874"/>
                    <a:pt x="14222" y="20967"/>
                    <a:pt x="13909" y="20967"/>
                  </a:cubicBezTo>
                  <a:cubicBezTo>
                    <a:pt x="13599" y="20967"/>
                    <a:pt x="13288" y="20874"/>
                    <a:pt x="13049" y="20690"/>
                  </a:cubicBezTo>
                  <a:lnTo>
                    <a:pt x="10868" y="18986"/>
                  </a:lnTo>
                  <a:cubicBezTo>
                    <a:pt x="10346" y="18571"/>
                    <a:pt x="10559" y="17874"/>
                    <a:pt x="11259" y="17689"/>
                  </a:cubicBezTo>
                  <a:lnTo>
                    <a:pt x="12305" y="17418"/>
                  </a:lnTo>
                  <a:close/>
                  <a:moveTo>
                    <a:pt x="7694" y="19066"/>
                  </a:moveTo>
                  <a:cubicBezTo>
                    <a:pt x="8364" y="19066"/>
                    <a:pt x="8909" y="19492"/>
                    <a:pt x="8909" y="20016"/>
                  </a:cubicBezTo>
                  <a:cubicBezTo>
                    <a:pt x="8909" y="20540"/>
                    <a:pt x="8364" y="20967"/>
                    <a:pt x="7694" y="20967"/>
                  </a:cubicBezTo>
                  <a:lnTo>
                    <a:pt x="4845" y="20967"/>
                  </a:lnTo>
                  <a:cubicBezTo>
                    <a:pt x="4100" y="20967"/>
                    <a:pt x="3614" y="20356"/>
                    <a:pt x="3946" y="19837"/>
                  </a:cubicBezTo>
                  <a:lnTo>
                    <a:pt x="4439" y="19066"/>
                  </a:lnTo>
                  <a:close/>
                  <a:moveTo>
                    <a:pt x="9624" y="0"/>
                  </a:moveTo>
                  <a:cubicBezTo>
                    <a:pt x="5882" y="0"/>
                    <a:pt x="3047" y="2598"/>
                    <a:pt x="3614" y="5477"/>
                  </a:cubicBezTo>
                  <a:cubicBezTo>
                    <a:pt x="3648" y="5633"/>
                    <a:pt x="3818" y="5747"/>
                    <a:pt x="4013" y="5747"/>
                  </a:cubicBezTo>
                  <a:cubicBezTo>
                    <a:pt x="4034" y="5747"/>
                    <a:pt x="4057" y="5746"/>
                    <a:pt x="4078" y="5743"/>
                  </a:cubicBezTo>
                  <a:cubicBezTo>
                    <a:pt x="4300" y="5714"/>
                    <a:pt x="4447" y="5553"/>
                    <a:pt x="4418" y="5380"/>
                  </a:cubicBezTo>
                  <a:cubicBezTo>
                    <a:pt x="3923" y="2885"/>
                    <a:pt x="6377" y="634"/>
                    <a:pt x="9624" y="634"/>
                  </a:cubicBezTo>
                  <a:cubicBezTo>
                    <a:pt x="12503" y="634"/>
                    <a:pt x="14874" y="2453"/>
                    <a:pt x="14874" y="4746"/>
                  </a:cubicBezTo>
                  <a:cubicBezTo>
                    <a:pt x="14868" y="7085"/>
                    <a:pt x="12414" y="8865"/>
                    <a:pt x="9624" y="8865"/>
                  </a:cubicBezTo>
                  <a:cubicBezTo>
                    <a:pt x="8872" y="8865"/>
                    <a:pt x="8136" y="8738"/>
                    <a:pt x="7429" y="8485"/>
                  </a:cubicBezTo>
                  <a:cubicBezTo>
                    <a:pt x="7193" y="7828"/>
                    <a:pt x="6428" y="7344"/>
                    <a:pt x="5521" y="7332"/>
                  </a:cubicBezTo>
                  <a:cubicBezTo>
                    <a:pt x="5257" y="7079"/>
                    <a:pt x="5028" y="6796"/>
                    <a:pt x="4851" y="6503"/>
                  </a:cubicBezTo>
                  <a:cubicBezTo>
                    <a:pt x="4782" y="6389"/>
                    <a:pt x="4635" y="6319"/>
                    <a:pt x="4482" y="6319"/>
                  </a:cubicBezTo>
                  <a:cubicBezTo>
                    <a:pt x="4426" y="6319"/>
                    <a:pt x="4369" y="6328"/>
                    <a:pt x="4314" y="6348"/>
                  </a:cubicBezTo>
                  <a:cubicBezTo>
                    <a:pt x="4108" y="6422"/>
                    <a:pt x="4026" y="6612"/>
                    <a:pt x="4123" y="6774"/>
                  </a:cubicBezTo>
                  <a:cubicBezTo>
                    <a:pt x="4240" y="6964"/>
                    <a:pt x="4372" y="7154"/>
                    <a:pt x="4521" y="7332"/>
                  </a:cubicBezTo>
                  <a:lnTo>
                    <a:pt x="3541" y="7332"/>
                  </a:lnTo>
                  <a:cubicBezTo>
                    <a:pt x="397" y="7332"/>
                    <a:pt x="-1187" y="10310"/>
                    <a:pt x="1044" y="12051"/>
                  </a:cubicBezTo>
                  <a:lnTo>
                    <a:pt x="3195" y="13738"/>
                  </a:lnTo>
                  <a:cubicBezTo>
                    <a:pt x="3370" y="13876"/>
                    <a:pt x="3570" y="13980"/>
                    <a:pt x="3784" y="14055"/>
                  </a:cubicBezTo>
                  <a:lnTo>
                    <a:pt x="3784" y="18681"/>
                  </a:lnTo>
                  <a:lnTo>
                    <a:pt x="3224" y="19555"/>
                  </a:lnTo>
                  <a:cubicBezTo>
                    <a:pt x="2628" y="20495"/>
                    <a:pt x="3496" y="21600"/>
                    <a:pt x="4845" y="21600"/>
                  </a:cubicBezTo>
                  <a:lnTo>
                    <a:pt x="7694" y="21600"/>
                  </a:lnTo>
                  <a:cubicBezTo>
                    <a:pt x="8814" y="21600"/>
                    <a:pt x="9719" y="20892"/>
                    <a:pt x="9719" y="20016"/>
                  </a:cubicBezTo>
                  <a:cubicBezTo>
                    <a:pt x="9719" y="19181"/>
                    <a:pt x="8888" y="18495"/>
                    <a:pt x="7834" y="18439"/>
                  </a:cubicBezTo>
                  <a:lnTo>
                    <a:pt x="7834" y="16105"/>
                  </a:lnTo>
                  <a:lnTo>
                    <a:pt x="11606" y="16105"/>
                  </a:lnTo>
                  <a:cubicBezTo>
                    <a:pt x="12084" y="16105"/>
                    <a:pt x="12466" y="16497"/>
                    <a:pt x="12179" y="16786"/>
                  </a:cubicBezTo>
                  <a:lnTo>
                    <a:pt x="11008" y="17090"/>
                  </a:lnTo>
                  <a:cubicBezTo>
                    <a:pt x="9727" y="17424"/>
                    <a:pt x="9352" y="18692"/>
                    <a:pt x="10301" y="19429"/>
                  </a:cubicBezTo>
                  <a:lnTo>
                    <a:pt x="12482" y="21134"/>
                  </a:lnTo>
                  <a:cubicBezTo>
                    <a:pt x="12872" y="21445"/>
                    <a:pt x="13394" y="21600"/>
                    <a:pt x="13909" y="21600"/>
                  </a:cubicBezTo>
                  <a:cubicBezTo>
                    <a:pt x="14427" y="21600"/>
                    <a:pt x="14949" y="21445"/>
                    <a:pt x="15338" y="21134"/>
                  </a:cubicBezTo>
                  <a:cubicBezTo>
                    <a:pt x="16076" y="20558"/>
                    <a:pt x="16208" y="19579"/>
                    <a:pt x="15266" y="18836"/>
                  </a:cubicBezTo>
                  <a:cubicBezTo>
                    <a:pt x="16437" y="17753"/>
                    <a:pt x="16613" y="16336"/>
                    <a:pt x="15922" y="15126"/>
                  </a:cubicBezTo>
                  <a:cubicBezTo>
                    <a:pt x="15856" y="15008"/>
                    <a:pt x="15711" y="14936"/>
                    <a:pt x="15558" y="14936"/>
                  </a:cubicBezTo>
                  <a:cubicBezTo>
                    <a:pt x="15501" y="14936"/>
                    <a:pt x="15445" y="14945"/>
                    <a:pt x="15390" y="14965"/>
                  </a:cubicBezTo>
                  <a:cubicBezTo>
                    <a:pt x="15184" y="15034"/>
                    <a:pt x="15089" y="15224"/>
                    <a:pt x="15184" y="15379"/>
                  </a:cubicBezTo>
                  <a:cubicBezTo>
                    <a:pt x="15744" y="16370"/>
                    <a:pt x="15604" y="17511"/>
                    <a:pt x="14691" y="18386"/>
                  </a:cubicBezTo>
                  <a:lnTo>
                    <a:pt x="12946" y="17027"/>
                  </a:lnTo>
                  <a:cubicBezTo>
                    <a:pt x="13417" y="16324"/>
                    <a:pt x="12672" y="15478"/>
                    <a:pt x="11606" y="15478"/>
                  </a:cubicBezTo>
                  <a:lnTo>
                    <a:pt x="7805" y="15478"/>
                  </a:lnTo>
                  <a:cubicBezTo>
                    <a:pt x="7377" y="15478"/>
                    <a:pt x="7024" y="15749"/>
                    <a:pt x="7024" y="16088"/>
                  </a:cubicBezTo>
                  <a:lnTo>
                    <a:pt x="7024" y="18439"/>
                  </a:lnTo>
                  <a:lnTo>
                    <a:pt x="4593" y="18439"/>
                  </a:lnTo>
                  <a:lnTo>
                    <a:pt x="4593" y="14199"/>
                  </a:lnTo>
                  <a:cubicBezTo>
                    <a:pt x="4603" y="14199"/>
                    <a:pt x="4613" y="14199"/>
                    <a:pt x="4622" y="14199"/>
                  </a:cubicBezTo>
                  <a:cubicBezTo>
                    <a:pt x="5163" y="14199"/>
                    <a:pt x="5676" y="14038"/>
                    <a:pt x="6059" y="13738"/>
                  </a:cubicBezTo>
                  <a:cubicBezTo>
                    <a:pt x="6125" y="13686"/>
                    <a:pt x="6185" y="13634"/>
                    <a:pt x="6236" y="13576"/>
                  </a:cubicBezTo>
                  <a:lnTo>
                    <a:pt x="11606" y="13576"/>
                  </a:lnTo>
                  <a:cubicBezTo>
                    <a:pt x="12666" y="13576"/>
                    <a:pt x="13616" y="13876"/>
                    <a:pt x="14352" y="14441"/>
                  </a:cubicBezTo>
                  <a:cubicBezTo>
                    <a:pt x="14433" y="14504"/>
                    <a:pt x="14536" y="14535"/>
                    <a:pt x="14639" y="14535"/>
                  </a:cubicBezTo>
                  <a:cubicBezTo>
                    <a:pt x="14742" y="14535"/>
                    <a:pt x="14845" y="14504"/>
                    <a:pt x="14926" y="14441"/>
                  </a:cubicBezTo>
                  <a:cubicBezTo>
                    <a:pt x="15081" y="14313"/>
                    <a:pt x="15081" y="14118"/>
                    <a:pt x="14920" y="13991"/>
                  </a:cubicBezTo>
                  <a:cubicBezTo>
                    <a:pt x="14499" y="13668"/>
                    <a:pt x="14006" y="13410"/>
                    <a:pt x="13462" y="13231"/>
                  </a:cubicBezTo>
                  <a:cubicBezTo>
                    <a:pt x="13027" y="13088"/>
                    <a:pt x="12569" y="13001"/>
                    <a:pt x="12099" y="12960"/>
                  </a:cubicBezTo>
                  <a:cubicBezTo>
                    <a:pt x="12327" y="12667"/>
                    <a:pt x="12400" y="12315"/>
                    <a:pt x="12290" y="11975"/>
                  </a:cubicBezTo>
                  <a:lnTo>
                    <a:pt x="11870" y="10680"/>
                  </a:lnTo>
                  <a:lnTo>
                    <a:pt x="19118" y="7407"/>
                  </a:lnTo>
                  <a:cubicBezTo>
                    <a:pt x="20083" y="6969"/>
                    <a:pt x="20413" y="6001"/>
                    <a:pt x="19854" y="5248"/>
                  </a:cubicBezTo>
                  <a:cubicBezTo>
                    <a:pt x="19479" y="4738"/>
                    <a:pt x="18799" y="4453"/>
                    <a:pt x="18100" y="4453"/>
                  </a:cubicBezTo>
                  <a:cubicBezTo>
                    <a:pt x="17756" y="4453"/>
                    <a:pt x="17410" y="4521"/>
                    <a:pt x="17091" y="4666"/>
                  </a:cubicBezTo>
                  <a:lnTo>
                    <a:pt x="15633" y="5322"/>
                  </a:lnTo>
                  <a:cubicBezTo>
                    <a:pt x="15664" y="5132"/>
                    <a:pt x="15678" y="4942"/>
                    <a:pt x="15678" y="4746"/>
                  </a:cubicBezTo>
                  <a:cubicBezTo>
                    <a:pt x="15678" y="2097"/>
                    <a:pt x="12924" y="0"/>
                    <a:pt x="96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2283;p34"/>
            <p:cNvSpPr/>
            <p:nvPr/>
          </p:nvSpPr>
          <p:spPr>
            <a:xfrm>
              <a:off x="249088" y="248625"/>
              <a:ext cx="47789" cy="6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2724" y="0"/>
                  </a:moveTo>
                  <a:cubicBezTo>
                    <a:pt x="1860" y="0"/>
                    <a:pt x="1007" y="329"/>
                    <a:pt x="482" y="962"/>
                  </a:cubicBezTo>
                  <a:cubicBezTo>
                    <a:pt x="-371" y="1977"/>
                    <a:pt x="-65" y="3366"/>
                    <a:pt x="1182" y="4051"/>
                  </a:cubicBezTo>
                  <a:cubicBezTo>
                    <a:pt x="8083" y="7924"/>
                    <a:pt x="13026" y="13453"/>
                    <a:pt x="15531" y="20051"/>
                  </a:cubicBezTo>
                  <a:cubicBezTo>
                    <a:pt x="15881" y="20986"/>
                    <a:pt x="16986" y="21600"/>
                    <a:pt x="18178" y="21600"/>
                  </a:cubicBezTo>
                  <a:cubicBezTo>
                    <a:pt x="18429" y="21600"/>
                    <a:pt x="18681" y="21600"/>
                    <a:pt x="18976" y="21511"/>
                  </a:cubicBezTo>
                  <a:cubicBezTo>
                    <a:pt x="20431" y="21146"/>
                    <a:pt x="21229" y="19891"/>
                    <a:pt x="20781" y="18706"/>
                  </a:cubicBezTo>
                  <a:cubicBezTo>
                    <a:pt x="17981" y="11254"/>
                    <a:pt x="12130" y="4746"/>
                    <a:pt x="4277" y="392"/>
                  </a:cubicBezTo>
                  <a:cubicBezTo>
                    <a:pt x="3807" y="125"/>
                    <a:pt x="3260" y="0"/>
                    <a:pt x="27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2284;p34"/>
            <p:cNvSpPr/>
            <p:nvPr/>
          </p:nvSpPr>
          <p:spPr>
            <a:xfrm>
              <a:off x="0" y="143699"/>
              <a:ext cx="32927" cy="57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fill="norm" stroke="1" extrusionOk="0">
                  <a:moveTo>
                    <a:pt x="16952" y="0"/>
                  </a:moveTo>
                  <a:cubicBezTo>
                    <a:pt x="15931" y="0"/>
                    <a:pt x="14894" y="233"/>
                    <a:pt x="14081" y="709"/>
                  </a:cubicBezTo>
                  <a:cubicBezTo>
                    <a:pt x="5690" y="5782"/>
                    <a:pt x="872" y="12432"/>
                    <a:pt x="11" y="19082"/>
                  </a:cubicBezTo>
                  <a:cubicBezTo>
                    <a:pt x="-149" y="20406"/>
                    <a:pt x="1542" y="21516"/>
                    <a:pt x="3728" y="21600"/>
                  </a:cubicBezTo>
                  <a:lnTo>
                    <a:pt x="4015" y="21600"/>
                  </a:lnTo>
                  <a:cubicBezTo>
                    <a:pt x="6136" y="21600"/>
                    <a:pt x="7875" y="20667"/>
                    <a:pt x="8035" y="19427"/>
                  </a:cubicBezTo>
                  <a:cubicBezTo>
                    <a:pt x="8753" y="13887"/>
                    <a:pt x="12773" y="8254"/>
                    <a:pt x="19840" y="3954"/>
                  </a:cubicBezTo>
                  <a:cubicBezTo>
                    <a:pt x="21451" y="3059"/>
                    <a:pt x="21371" y="1558"/>
                    <a:pt x="19776" y="662"/>
                  </a:cubicBezTo>
                  <a:cubicBezTo>
                    <a:pt x="18978" y="224"/>
                    <a:pt x="17973" y="0"/>
                    <a:pt x="169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0" name="Google Shape;2285;p34"/>
          <p:cNvGrpSpPr/>
          <p:nvPr/>
        </p:nvGrpSpPr>
        <p:grpSpPr>
          <a:xfrm>
            <a:off x="950463" y="3393169"/>
            <a:ext cx="428601" cy="428576"/>
            <a:chOff x="0" y="24"/>
            <a:chExt cx="428600" cy="428575"/>
          </a:xfrm>
        </p:grpSpPr>
        <p:sp>
          <p:nvSpPr>
            <p:cNvPr id="2744" name="Google Shape;2286;p34"/>
            <p:cNvSpPr/>
            <p:nvPr/>
          </p:nvSpPr>
          <p:spPr>
            <a:xfrm>
              <a:off x="56474" y="271700"/>
              <a:ext cx="365852" cy="15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630" y="21600"/>
                  </a:lnTo>
                  <a:cubicBezTo>
                    <a:pt x="20270" y="21600"/>
                    <a:pt x="21600" y="18370"/>
                    <a:pt x="21600" y="1440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2287;p34"/>
            <p:cNvSpPr/>
            <p:nvPr/>
          </p:nvSpPr>
          <p:spPr>
            <a:xfrm>
              <a:off x="6299" y="271700"/>
              <a:ext cx="241602" cy="15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405"/>
                  </a:lnTo>
                  <a:cubicBezTo>
                    <a:pt x="0" y="18370"/>
                    <a:pt x="2003" y="21600"/>
                    <a:pt x="4486" y="21600"/>
                  </a:cubicBezTo>
                  <a:lnTo>
                    <a:pt x="21600" y="21600"/>
                  </a:lnTo>
                  <a:cubicBezTo>
                    <a:pt x="20284" y="20962"/>
                    <a:pt x="19363" y="19012"/>
                    <a:pt x="19363" y="16796"/>
                  </a:cubicBezTo>
                  <a:lnTo>
                    <a:pt x="19363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2288;p34"/>
            <p:cNvSpPr/>
            <p:nvPr/>
          </p:nvSpPr>
          <p:spPr>
            <a:xfrm>
              <a:off x="56574" y="6300"/>
              <a:ext cx="365752" cy="31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218"/>
                  </a:lnTo>
                  <a:lnTo>
                    <a:pt x="9821" y="21600"/>
                  </a:lnTo>
                  <a:lnTo>
                    <a:pt x="18637" y="21600"/>
                  </a:lnTo>
                  <a:cubicBezTo>
                    <a:pt x="20277" y="21600"/>
                    <a:pt x="21600" y="20060"/>
                    <a:pt x="21600" y="18167"/>
                  </a:cubicBezTo>
                  <a:lnTo>
                    <a:pt x="21600" y="3435"/>
                  </a:lnTo>
                  <a:cubicBezTo>
                    <a:pt x="21600" y="1542"/>
                    <a:pt x="20277" y="0"/>
                    <a:pt x="186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2289;p34"/>
            <p:cNvSpPr/>
            <p:nvPr/>
          </p:nvSpPr>
          <p:spPr>
            <a:xfrm>
              <a:off x="6300" y="6300"/>
              <a:ext cx="241725" cy="31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92" y="0"/>
                  </a:moveTo>
                  <a:cubicBezTo>
                    <a:pt x="2013" y="0"/>
                    <a:pt x="0" y="1542"/>
                    <a:pt x="0" y="3435"/>
                  </a:cubicBezTo>
                  <a:lnTo>
                    <a:pt x="0" y="18167"/>
                  </a:lnTo>
                  <a:cubicBezTo>
                    <a:pt x="0" y="20060"/>
                    <a:pt x="2013" y="21600"/>
                    <a:pt x="4492" y="21600"/>
                  </a:cubicBezTo>
                  <a:lnTo>
                    <a:pt x="19353" y="21600"/>
                  </a:lnTo>
                  <a:lnTo>
                    <a:pt x="19353" y="2293"/>
                  </a:lnTo>
                  <a:cubicBezTo>
                    <a:pt x="19353" y="1237"/>
                    <a:pt x="20282" y="306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2290;p34"/>
            <p:cNvSpPr/>
            <p:nvPr/>
          </p:nvSpPr>
          <p:spPr>
            <a:xfrm>
              <a:off x="56474" y="93750"/>
              <a:ext cx="46051" cy="19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40" y="0"/>
                  </a:moveTo>
                  <a:lnTo>
                    <a:pt x="0" y="1361"/>
                  </a:lnTo>
                  <a:lnTo>
                    <a:pt x="0" y="17398"/>
                  </a:lnTo>
                  <a:cubicBezTo>
                    <a:pt x="0" y="18130"/>
                    <a:pt x="1173" y="18811"/>
                    <a:pt x="3424" y="19320"/>
                  </a:cubicBezTo>
                  <a:lnTo>
                    <a:pt x="13239" y="21600"/>
                  </a:lnTo>
                  <a:lnTo>
                    <a:pt x="21600" y="19667"/>
                  </a:lnTo>
                  <a:lnTo>
                    <a:pt x="11738" y="17398"/>
                  </a:lnTo>
                  <a:lnTo>
                    <a:pt x="11738" y="1361"/>
                  </a:lnTo>
                  <a:lnTo>
                    <a:pt x="584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2291;p34"/>
            <p:cNvSpPr/>
            <p:nvPr/>
          </p:nvSpPr>
          <p:spPr>
            <a:xfrm>
              <a:off x="73781" y="263850"/>
              <a:ext cx="58063" cy="58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8625" y="0"/>
                  </a:moveTo>
                  <a:cubicBezTo>
                    <a:pt x="6421" y="0"/>
                    <a:pt x="4217" y="921"/>
                    <a:pt x="2528" y="2743"/>
                  </a:cubicBezTo>
                  <a:cubicBezTo>
                    <a:pt x="-842" y="6360"/>
                    <a:pt x="-842" y="12311"/>
                    <a:pt x="2528" y="15919"/>
                  </a:cubicBezTo>
                  <a:lnTo>
                    <a:pt x="5238" y="18857"/>
                  </a:lnTo>
                  <a:cubicBezTo>
                    <a:pt x="6901" y="20679"/>
                    <a:pt x="9105" y="21600"/>
                    <a:pt x="11309" y="21600"/>
                  </a:cubicBezTo>
                  <a:cubicBezTo>
                    <a:pt x="13521" y="21600"/>
                    <a:pt x="15725" y="20679"/>
                    <a:pt x="17388" y="18857"/>
                  </a:cubicBezTo>
                  <a:cubicBezTo>
                    <a:pt x="20758" y="15203"/>
                    <a:pt x="20758" y="9289"/>
                    <a:pt x="17388" y="5635"/>
                  </a:cubicBezTo>
                  <a:lnTo>
                    <a:pt x="14721" y="2743"/>
                  </a:lnTo>
                  <a:cubicBezTo>
                    <a:pt x="13041" y="921"/>
                    <a:pt x="10828" y="0"/>
                    <a:pt x="862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2292;p34"/>
            <p:cNvSpPr/>
            <p:nvPr/>
          </p:nvSpPr>
          <p:spPr>
            <a:xfrm>
              <a:off x="31449" y="31449"/>
              <a:ext cx="74852" cy="7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51" y="0"/>
                  </a:moveTo>
                  <a:cubicBezTo>
                    <a:pt x="3232" y="0"/>
                    <a:pt x="0" y="3232"/>
                    <a:pt x="0" y="7222"/>
                  </a:cubicBezTo>
                  <a:lnTo>
                    <a:pt x="0" y="14349"/>
                  </a:lnTo>
                  <a:cubicBezTo>
                    <a:pt x="0" y="18368"/>
                    <a:pt x="3232" y="21600"/>
                    <a:pt x="7251" y="21600"/>
                  </a:cubicBezTo>
                  <a:lnTo>
                    <a:pt x="14378" y="21600"/>
                  </a:lnTo>
                  <a:cubicBezTo>
                    <a:pt x="18368" y="21600"/>
                    <a:pt x="21600" y="18368"/>
                    <a:pt x="21600" y="14349"/>
                  </a:cubicBezTo>
                  <a:lnTo>
                    <a:pt x="21600" y="7222"/>
                  </a:lnTo>
                  <a:cubicBezTo>
                    <a:pt x="21600" y="3232"/>
                    <a:pt x="18368" y="0"/>
                    <a:pt x="1437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2293;p34"/>
            <p:cNvSpPr/>
            <p:nvPr/>
          </p:nvSpPr>
          <p:spPr>
            <a:xfrm>
              <a:off x="346999" y="244825"/>
              <a:ext cx="50276" cy="5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12" y="0"/>
                    <a:pt x="0" y="4863"/>
                    <a:pt x="0" y="10800"/>
                  </a:cubicBezTo>
                  <a:cubicBezTo>
                    <a:pt x="0" y="16737"/>
                    <a:pt x="4812" y="21600"/>
                    <a:pt x="10805" y="21600"/>
                  </a:cubicBezTo>
                  <a:cubicBezTo>
                    <a:pt x="12814" y="21600"/>
                    <a:pt x="14683" y="21052"/>
                    <a:pt x="16251" y="20076"/>
                  </a:cubicBezTo>
                  <a:lnTo>
                    <a:pt x="16251" y="16297"/>
                  </a:lnTo>
                  <a:lnTo>
                    <a:pt x="20086" y="16297"/>
                  </a:lnTo>
                  <a:cubicBezTo>
                    <a:pt x="21020" y="14676"/>
                    <a:pt x="21600" y="12808"/>
                    <a:pt x="21600" y="10800"/>
                  </a:cubicBezTo>
                  <a:cubicBezTo>
                    <a:pt x="21600" y="4863"/>
                    <a:pt x="16745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2294;p34"/>
            <p:cNvSpPr/>
            <p:nvPr/>
          </p:nvSpPr>
          <p:spPr>
            <a:xfrm>
              <a:off x="174299" y="64374"/>
              <a:ext cx="159347" cy="21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960" y="0"/>
                  </a:moveTo>
                  <a:lnTo>
                    <a:pt x="0" y="10800"/>
                  </a:lnTo>
                  <a:lnTo>
                    <a:pt x="4960" y="21600"/>
                  </a:lnTo>
                  <a:lnTo>
                    <a:pt x="11292" y="21600"/>
                  </a:lnTo>
                  <a:cubicBezTo>
                    <a:pt x="17223" y="20038"/>
                    <a:pt x="21367" y="15789"/>
                    <a:pt x="21475" y="10800"/>
                  </a:cubicBezTo>
                  <a:cubicBezTo>
                    <a:pt x="21600" y="5893"/>
                    <a:pt x="17438" y="1712"/>
                    <a:pt x="1129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2295;p34"/>
            <p:cNvSpPr/>
            <p:nvPr/>
          </p:nvSpPr>
          <p:spPr>
            <a:xfrm>
              <a:off x="107675" y="57974"/>
              <a:ext cx="150401" cy="22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32" y="0"/>
                  </a:moveTo>
                  <a:cubicBezTo>
                    <a:pt x="7271" y="0"/>
                    <a:pt x="0" y="4837"/>
                    <a:pt x="0" y="10800"/>
                  </a:cubicBezTo>
                  <a:cubicBezTo>
                    <a:pt x="0" y="16763"/>
                    <a:pt x="7271" y="21600"/>
                    <a:pt x="16232" y="21600"/>
                  </a:cubicBezTo>
                  <a:cubicBezTo>
                    <a:pt x="18103" y="21600"/>
                    <a:pt x="19927" y="21383"/>
                    <a:pt x="21600" y="20988"/>
                  </a:cubicBezTo>
                  <a:cubicBezTo>
                    <a:pt x="15281" y="19515"/>
                    <a:pt x="10750" y="15506"/>
                    <a:pt x="10750" y="10800"/>
                  </a:cubicBezTo>
                  <a:cubicBezTo>
                    <a:pt x="10750" y="6094"/>
                    <a:pt x="15281" y="2085"/>
                    <a:pt x="21600" y="612"/>
                  </a:cubicBezTo>
                  <a:cubicBezTo>
                    <a:pt x="19927" y="217"/>
                    <a:pt x="18103" y="0"/>
                    <a:pt x="16232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2296;p34"/>
            <p:cNvSpPr/>
            <p:nvPr/>
          </p:nvSpPr>
          <p:spPr>
            <a:xfrm>
              <a:off x="182999" y="133274"/>
              <a:ext cx="75302" cy="7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4" y="0"/>
                  </a:moveTo>
                  <a:cubicBezTo>
                    <a:pt x="4848" y="0"/>
                    <a:pt x="0" y="4845"/>
                    <a:pt x="0" y="10800"/>
                  </a:cubicBezTo>
                  <a:cubicBezTo>
                    <a:pt x="0" y="16755"/>
                    <a:pt x="4848" y="21600"/>
                    <a:pt x="10814" y="21600"/>
                  </a:cubicBezTo>
                  <a:cubicBezTo>
                    <a:pt x="16752" y="21600"/>
                    <a:pt x="21600" y="16755"/>
                    <a:pt x="21600" y="10800"/>
                  </a:cubicBezTo>
                  <a:cubicBezTo>
                    <a:pt x="21600" y="4845"/>
                    <a:pt x="16752" y="0"/>
                    <a:pt x="1081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2297;p34"/>
            <p:cNvSpPr/>
            <p:nvPr/>
          </p:nvSpPr>
          <p:spPr>
            <a:xfrm>
              <a:off x="208124" y="158424"/>
              <a:ext cx="25151" cy="2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0" y="0"/>
                    <a:pt x="0" y="4810"/>
                    <a:pt x="0" y="10800"/>
                  </a:cubicBezTo>
                  <a:cubicBezTo>
                    <a:pt x="0" y="16790"/>
                    <a:pt x="4810" y="21600"/>
                    <a:pt x="10800" y="21600"/>
                  </a:cubicBezTo>
                  <a:cubicBezTo>
                    <a:pt x="16705" y="21600"/>
                    <a:pt x="21600" y="16790"/>
                    <a:pt x="21600" y="10800"/>
                  </a:cubicBezTo>
                  <a:cubicBezTo>
                    <a:pt x="21600" y="4810"/>
                    <a:pt x="16705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2298;p34"/>
            <p:cNvSpPr/>
            <p:nvPr/>
          </p:nvSpPr>
          <p:spPr>
            <a:xfrm>
              <a:off x="359586" y="86654"/>
              <a:ext cx="25151" cy="13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80"/>
                  </a:lnTo>
                  <a:cubicBezTo>
                    <a:pt x="0" y="20745"/>
                    <a:pt x="4810" y="21600"/>
                    <a:pt x="10800" y="21600"/>
                  </a:cubicBezTo>
                  <a:cubicBezTo>
                    <a:pt x="16790" y="21600"/>
                    <a:pt x="21600" y="20745"/>
                    <a:pt x="21600" y="1968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2299;p34"/>
            <p:cNvSpPr/>
            <p:nvPr/>
          </p:nvSpPr>
          <p:spPr>
            <a:xfrm>
              <a:off x="346999" y="31450"/>
              <a:ext cx="50276" cy="8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12" y="0"/>
                    <a:pt x="0" y="2892"/>
                    <a:pt x="0" y="6462"/>
                  </a:cubicBezTo>
                  <a:lnTo>
                    <a:pt x="0" y="15112"/>
                  </a:lnTo>
                  <a:cubicBezTo>
                    <a:pt x="0" y="18708"/>
                    <a:pt x="4812" y="21600"/>
                    <a:pt x="10805" y="21600"/>
                  </a:cubicBezTo>
                  <a:cubicBezTo>
                    <a:pt x="16745" y="21600"/>
                    <a:pt x="21600" y="18708"/>
                    <a:pt x="21600" y="15112"/>
                  </a:cubicBezTo>
                  <a:lnTo>
                    <a:pt x="21600" y="6462"/>
                  </a:lnTo>
                  <a:cubicBezTo>
                    <a:pt x="21600" y="2892"/>
                    <a:pt x="16745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2300;p34"/>
            <p:cNvSpPr/>
            <p:nvPr/>
          </p:nvSpPr>
          <p:spPr>
            <a:xfrm>
              <a:off x="63674" y="347001"/>
              <a:ext cx="501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4822"/>
                    <a:pt x="0" y="10827"/>
                  </a:cubicBezTo>
                  <a:cubicBezTo>
                    <a:pt x="0" y="16778"/>
                    <a:pt x="4822" y="21600"/>
                    <a:pt x="10827" y="21600"/>
                  </a:cubicBezTo>
                  <a:cubicBezTo>
                    <a:pt x="16778" y="21600"/>
                    <a:pt x="21600" y="16778"/>
                    <a:pt x="21600" y="10827"/>
                  </a:cubicBezTo>
                  <a:cubicBezTo>
                    <a:pt x="21600" y="4822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2301;p34"/>
            <p:cNvSpPr/>
            <p:nvPr/>
          </p:nvSpPr>
          <p:spPr>
            <a:xfrm>
              <a:off x="138999" y="347001"/>
              <a:ext cx="501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6" y="0"/>
                  </a:moveTo>
                  <a:cubicBezTo>
                    <a:pt x="4822" y="0"/>
                    <a:pt x="0" y="4822"/>
                    <a:pt x="0" y="10827"/>
                  </a:cubicBezTo>
                  <a:cubicBezTo>
                    <a:pt x="0" y="16778"/>
                    <a:pt x="4822" y="21600"/>
                    <a:pt x="10816" y="21600"/>
                  </a:cubicBezTo>
                  <a:cubicBezTo>
                    <a:pt x="16768" y="21600"/>
                    <a:pt x="21600" y="16778"/>
                    <a:pt x="21600" y="10827"/>
                  </a:cubicBezTo>
                  <a:cubicBezTo>
                    <a:pt x="21600" y="4822"/>
                    <a:pt x="16768" y="0"/>
                    <a:pt x="1081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2302;p34"/>
            <p:cNvSpPr/>
            <p:nvPr/>
          </p:nvSpPr>
          <p:spPr>
            <a:xfrm>
              <a:off x="314774" y="347001"/>
              <a:ext cx="502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12" y="0"/>
                    <a:pt x="0" y="4822"/>
                    <a:pt x="0" y="10827"/>
                  </a:cubicBezTo>
                  <a:cubicBezTo>
                    <a:pt x="0" y="16778"/>
                    <a:pt x="4812" y="21600"/>
                    <a:pt x="10795" y="21600"/>
                  </a:cubicBezTo>
                  <a:cubicBezTo>
                    <a:pt x="16745" y="21600"/>
                    <a:pt x="21600" y="16778"/>
                    <a:pt x="21600" y="10827"/>
                  </a:cubicBezTo>
                  <a:cubicBezTo>
                    <a:pt x="21600" y="4822"/>
                    <a:pt x="16745" y="0"/>
                    <a:pt x="107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2303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1900"/>
                  </a:moveTo>
                  <a:cubicBezTo>
                    <a:pt x="4620" y="1900"/>
                    <a:pt x="5041" y="2321"/>
                    <a:pt x="5041" y="2845"/>
                  </a:cubicBezTo>
                  <a:lnTo>
                    <a:pt x="5041" y="4090"/>
                  </a:lnTo>
                  <a:cubicBezTo>
                    <a:pt x="5041" y="4614"/>
                    <a:pt x="4620" y="5040"/>
                    <a:pt x="4096" y="5040"/>
                  </a:cubicBezTo>
                  <a:lnTo>
                    <a:pt x="2851" y="5040"/>
                  </a:lnTo>
                  <a:cubicBezTo>
                    <a:pt x="2327" y="5040"/>
                    <a:pt x="1901" y="4614"/>
                    <a:pt x="1901" y="4090"/>
                  </a:cubicBezTo>
                  <a:lnTo>
                    <a:pt x="1901" y="2845"/>
                  </a:lnTo>
                  <a:cubicBezTo>
                    <a:pt x="1901" y="2321"/>
                    <a:pt x="2327" y="1900"/>
                    <a:pt x="2851" y="1900"/>
                  </a:cubicBezTo>
                  <a:close/>
                  <a:moveTo>
                    <a:pt x="3791" y="5674"/>
                  </a:moveTo>
                  <a:lnTo>
                    <a:pt x="3791" y="12810"/>
                  </a:lnTo>
                  <a:cubicBezTo>
                    <a:pt x="3791" y="12891"/>
                    <a:pt x="3825" y="12972"/>
                    <a:pt x="3883" y="13035"/>
                  </a:cubicBezTo>
                  <a:lnTo>
                    <a:pt x="4101" y="13249"/>
                  </a:lnTo>
                  <a:cubicBezTo>
                    <a:pt x="3923" y="13370"/>
                    <a:pt x="3773" y="13518"/>
                    <a:pt x="3658" y="13704"/>
                  </a:cubicBezTo>
                  <a:lnTo>
                    <a:pt x="3440" y="13478"/>
                  </a:lnTo>
                  <a:cubicBezTo>
                    <a:pt x="3261" y="13300"/>
                    <a:pt x="3157" y="13064"/>
                    <a:pt x="3157" y="12810"/>
                  </a:cubicBezTo>
                  <a:lnTo>
                    <a:pt x="3157" y="5674"/>
                  </a:lnTo>
                  <a:close/>
                  <a:moveTo>
                    <a:pt x="4988" y="13610"/>
                  </a:moveTo>
                  <a:cubicBezTo>
                    <a:pt x="5229" y="13610"/>
                    <a:pt x="5469" y="13700"/>
                    <a:pt x="5657" y="13888"/>
                  </a:cubicBezTo>
                  <a:lnTo>
                    <a:pt x="6054" y="14285"/>
                  </a:lnTo>
                  <a:cubicBezTo>
                    <a:pt x="6423" y="14654"/>
                    <a:pt x="6423" y="15252"/>
                    <a:pt x="6054" y="15628"/>
                  </a:cubicBezTo>
                  <a:cubicBezTo>
                    <a:pt x="5867" y="15812"/>
                    <a:pt x="5624" y="15904"/>
                    <a:pt x="5381" y="15904"/>
                  </a:cubicBezTo>
                  <a:cubicBezTo>
                    <a:pt x="5138" y="15904"/>
                    <a:pt x="4896" y="15812"/>
                    <a:pt x="4712" y="15628"/>
                  </a:cubicBezTo>
                  <a:lnTo>
                    <a:pt x="4315" y="15229"/>
                  </a:lnTo>
                  <a:cubicBezTo>
                    <a:pt x="3935" y="14855"/>
                    <a:pt x="3952" y="14250"/>
                    <a:pt x="4315" y="13888"/>
                  </a:cubicBezTo>
                  <a:cubicBezTo>
                    <a:pt x="4497" y="13706"/>
                    <a:pt x="4741" y="13610"/>
                    <a:pt x="4988" y="13610"/>
                  </a:cubicBezTo>
                  <a:close/>
                  <a:moveTo>
                    <a:pt x="2851" y="0"/>
                  </a:moveTo>
                  <a:cubicBezTo>
                    <a:pt x="1279" y="0"/>
                    <a:pt x="0" y="1273"/>
                    <a:pt x="0" y="2845"/>
                  </a:cubicBezTo>
                  <a:lnTo>
                    <a:pt x="0" y="5725"/>
                  </a:lnTo>
                  <a:cubicBezTo>
                    <a:pt x="0" y="5904"/>
                    <a:pt x="145" y="6042"/>
                    <a:pt x="317" y="6042"/>
                  </a:cubicBezTo>
                  <a:cubicBezTo>
                    <a:pt x="490" y="6042"/>
                    <a:pt x="634" y="5904"/>
                    <a:pt x="634" y="5725"/>
                  </a:cubicBezTo>
                  <a:lnTo>
                    <a:pt x="634" y="2845"/>
                  </a:lnTo>
                  <a:cubicBezTo>
                    <a:pt x="634" y="1624"/>
                    <a:pt x="1625" y="634"/>
                    <a:pt x="2851" y="634"/>
                  </a:cubicBezTo>
                  <a:lnTo>
                    <a:pt x="18755" y="634"/>
                  </a:lnTo>
                  <a:cubicBezTo>
                    <a:pt x="19976" y="634"/>
                    <a:pt x="20966" y="1624"/>
                    <a:pt x="20966" y="2845"/>
                  </a:cubicBezTo>
                  <a:lnTo>
                    <a:pt x="20966" y="13692"/>
                  </a:lnTo>
                  <a:cubicBezTo>
                    <a:pt x="20966" y="14930"/>
                    <a:pt x="19965" y="15904"/>
                    <a:pt x="18755" y="15904"/>
                  </a:cubicBezTo>
                  <a:lnTo>
                    <a:pt x="6647" y="15904"/>
                  </a:lnTo>
                  <a:cubicBezTo>
                    <a:pt x="7108" y="15287"/>
                    <a:pt x="7062" y="14400"/>
                    <a:pt x="6497" y="13836"/>
                  </a:cubicBezTo>
                  <a:lnTo>
                    <a:pt x="6106" y="13444"/>
                  </a:lnTo>
                  <a:cubicBezTo>
                    <a:pt x="5796" y="13133"/>
                    <a:pt x="5394" y="12982"/>
                    <a:pt x="4993" y="12982"/>
                  </a:cubicBezTo>
                  <a:cubicBezTo>
                    <a:pt x="4910" y="12982"/>
                    <a:pt x="4828" y="12988"/>
                    <a:pt x="4746" y="13001"/>
                  </a:cubicBezTo>
                  <a:lnTo>
                    <a:pt x="4424" y="12678"/>
                  </a:lnTo>
                  <a:lnTo>
                    <a:pt x="4424" y="5638"/>
                  </a:lnTo>
                  <a:cubicBezTo>
                    <a:pt x="5138" y="5483"/>
                    <a:pt x="5675" y="4850"/>
                    <a:pt x="5675" y="4090"/>
                  </a:cubicBezTo>
                  <a:lnTo>
                    <a:pt x="5675" y="2845"/>
                  </a:lnTo>
                  <a:cubicBezTo>
                    <a:pt x="5675" y="1976"/>
                    <a:pt x="4965" y="1268"/>
                    <a:pt x="4096" y="1268"/>
                  </a:cubicBezTo>
                  <a:lnTo>
                    <a:pt x="2851" y="1268"/>
                  </a:lnTo>
                  <a:cubicBezTo>
                    <a:pt x="1977" y="1268"/>
                    <a:pt x="1267" y="1976"/>
                    <a:pt x="1267" y="2845"/>
                  </a:cubicBezTo>
                  <a:lnTo>
                    <a:pt x="1267" y="4090"/>
                  </a:lnTo>
                  <a:cubicBezTo>
                    <a:pt x="1267" y="4856"/>
                    <a:pt x="1809" y="5490"/>
                    <a:pt x="2529" y="5638"/>
                  </a:cubicBezTo>
                  <a:lnTo>
                    <a:pt x="2529" y="12810"/>
                  </a:lnTo>
                  <a:cubicBezTo>
                    <a:pt x="2529" y="13231"/>
                    <a:pt x="2690" y="13628"/>
                    <a:pt x="2990" y="13928"/>
                  </a:cubicBezTo>
                  <a:lnTo>
                    <a:pt x="3416" y="14354"/>
                  </a:lnTo>
                  <a:cubicBezTo>
                    <a:pt x="3353" y="14849"/>
                    <a:pt x="3520" y="15333"/>
                    <a:pt x="3865" y="15679"/>
                  </a:cubicBezTo>
                  <a:lnTo>
                    <a:pt x="4090" y="15904"/>
                  </a:lnTo>
                  <a:lnTo>
                    <a:pt x="2851" y="15904"/>
                  </a:lnTo>
                  <a:cubicBezTo>
                    <a:pt x="1614" y="15904"/>
                    <a:pt x="634" y="14902"/>
                    <a:pt x="634" y="13692"/>
                  </a:cubicBezTo>
                  <a:lnTo>
                    <a:pt x="634" y="6993"/>
                  </a:lnTo>
                  <a:cubicBezTo>
                    <a:pt x="634" y="6820"/>
                    <a:pt x="490" y="6675"/>
                    <a:pt x="317" y="6675"/>
                  </a:cubicBezTo>
                  <a:cubicBezTo>
                    <a:pt x="145" y="6675"/>
                    <a:pt x="0" y="6820"/>
                    <a:pt x="0" y="6993"/>
                  </a:cubicBezTo>
                  <a:lnTo>
                    <a:pt x="0" y="18755"/>
                  </a:lnTo>
                  <a:cubicBezTo>
                    <a:pt x="0" y="20327"/>
                    <a:pt x="1279" y="21600"/>
                    <a:pt x="2846" y="21600"/>
                  </a:cubicBezTo>
                  <a:lnTo>
                    <a:pt x="18749" y="21600"/>
                  </a:lnTo>
                  <a:cubicBezTo>
                    <a:pt x="19134" y="21600"/>
                    <a:pt x="19510" y="21526"/>
                    <a:pt x="19860" y="21376"/>
                  </a:cubicBezTo>
                  <a:cubicBezTo>
                    <a:pt x="20892" y="20939"/>
                    <a:pt x="21600" y="19924"/>
                    <a:pt x="21600" y="18755"/>
                  </a:cubicBezTo>
                  <a:lnTo>
                    <a:pt x="21600" y="17897"/>
                  </a:lnTo>
                  <a:cubicBezTo>
                    <a:pt x="21600" y="17718"/>
                    <a:pt x="21456" y="17579"/>
                    <a:pt x="21284" y="17579"/>
                  </a:cubicBezTo>
                  <a:cubicBezTo>
                    <a:pt x="21105" y="17579"/>
                    <a:pt x="20966" y="17718"/>
                    <a:pt x="20966" y="17897"/>
                  </a:cubicBezTo>
                  <a:lnTo>
                    <a:pt x="20966" y="18755"/>
                  </a:lnTo>
                  <a:cubicBezTo>
                    <a:pt x="20966" y="19965"/>
                    <a:pt x="19987" y="20967"/>
                    <a:pt x="18749" y="20967"/>
                  </a:cubicBezTo>
                  <a:lnTo>
                    <a:pt x="2846" y="20967"/>
                  </a:lnTo>
                  <a:cubicBezTo>
                    <a:pt x="1625" y="20967"/>
                    <a:pt x="629" y="19976"/>
                    <a:pt x="629" y="18755"/>
                  </a:cubicBezTo>
                  <a:lnTo>
                    <a:pt x="629" y="15478"/>
                  </a:lnTo>
                  <a:cubicBezTo>
                    <a:pt x="1176" y="16152"/>
                    <a:pt x="1988" y="16537"/>
                    <a:pt x="2851" y="16537"/>
                  </a:cubicBezTo>
                  <a:lnTo>
                    <a:pt x="18755" y="16537"/>
                  </a:lnTo>
                  <a:cubicBezTo>
                    <a:pt x="19602" y="16537"/>
                    <a:pt x="20413" y="16163"/>
                    <a:pt x="20966" y="15483"/>
                  </a:cubicBezTo>
                  <a:lnTo>
                    <a:pt x="20966" y="16629"/>
                  </a:lnTo>
                  <a:cubicBezTo>
                    <a:pt x="20966" y="16802"/>
                    <a:pt x="21105" y="16947"/>
                    <a:pt x="21284" y="16947"/>
                  </a:cubicBezTo>
                  <a:cubicBezTo>
                    <a:pt x="21456" y="16947"/>
                    <a:pt x="21600" y="16802"/>
                    <a:pt x="21600" y="16629"/>
                  </a:cubicBezTo>
                  <a:lnTo>
                    <a:pt x="21600" y="2845"/>
                  </a:lnTo>
                  <a:cubicBezTo>
                    <a:pt x="21600" y="1273"/>
                    <a:pt x="20327" y="0"/>
                    <a:pt x="18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2304;p34"/>
            <p:cNvSpPr/>
            <p:nvPr/>
          </p:nvSpPr>
          <p:spPr>
            <a:xfrm>
              <a:off x="200824" y="152824"/>
              <a:ext cx="37701" cy="3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7152"/>
                  </a:moveTo>
                  <a:cubicBezTo>
                    <a:pt x="12762" y="7152"/>
                    <a:pt x="14410" y="8804"/>
                    <a:pt x="14410" y="10771"/>
                  </a:cubicBezTo>
                  <a:cubicBezTo>
                    <a:pt x="14410" y="12811"/>
                    <a:pt x="12762" y="14376"/>
                    <a:pt x="10800" y="14376"/>
                  </a:cubicBezTo>
                  <a:cubicBezTo>
                    <a:pt x="8766" y="14376"/>
                    <a:pt x="7205" y="12811"/>
                    <a:pt x="7205" y="10771"/>
                  </a:cubicBezTo>
                  <a:cubicBezTo>
                    <a:pt x="7205" y="8804"/>
                    <a:pt x="8766" y="7152"/>
                    <a:pt x="10800" y="7152"/>
                  </a:cubicBezTo>
                  <a:close/>
                  <a:moveTo>
                    <a:pt x="10800" y="0"/>
                  </a:moveTo>
                  <a:cubicBezTo>
                    <a:pt x="4841" y="0"/>
                    <a:pt x="0" y="4854"/>
                    <a:pt x="0" y="10771"/>
                  </a:cubicBezTo>
                  <a:cubicBezTo>
                    <a:pt x="0" y="16746"/>
                    <a:pt x="4841" y="21600"/>
                    <a:pt x="10800" y="21600"/>
                  </a:cubicBezTo>
                  <a:cubicBezTo>
                    <a:pt x="16759" y="21600"/>
                    <a:pt x="21600" y="16746"/>
                    <a:pt x="21600" y="10771"/>
                  </a:cubicBezTo>
                  <a:cubicBezTo>
                    <a:pt x="21600" y="4854"/>
                    <a:pt x="16759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2305;p34"/>
            <p:cNvSpPr/>
            <p:nvPr/>
          </p:nvSpPr>
          <p:spPr>
            <a:xfrm>
              <a:off x="252187" y="852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2306;p34"/>
            <p:cNvSpPr/>
            <p:nvPr/>
          </p:nvSpPr>
          <p:spPr>
            <a:xfrm>
              <a:off x="174412" y="852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0"/>
                  </a:moveTo>
                  <a:cubicBezTo>
                    <a:pt x="4762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62" y="21600"/>
                    <a:pt x="10908" y="21600"/>
                  </a:cubicBezTo>
                  <a:cubicBezTo>
                    <a:pt x="16838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838" y="0"/>
                    <a:pt x="109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2307;p34"/>
            <p:cNvSpPr/>
            <p:nvPr/>
          </p:nvSpPr>
          <p:spPr>
            <a:xfrm>
              <a:off x="199591" y="95024"/>
              <a:ext cx="40118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89" y="0"/>
                  </a:moveTo>
                  <a:cubicBezTo>
                    <a:pt x="2523" y="0"/>
                    <a:pt x="1744" y="602"/>
                    <a:pt x="1108" y="1805"/>
                  </a:cubicBezTo>
                  <a:cubicBezTo>
                    <a:pt x="-255" y="4412"/>
                    <a:pt x="-372" y="8881"/>
                    <a:pt x="822" y="11889"/>
                  </a:cubicBezTo>
                  <a:cubicBezTo>
                    <a:pt x="3341" y="18363"/>
                    <a:pt x="6871" y="21600"/>
                    <a:pt x="10402" y="21600"/>
                  </a:cubicBezTo>
                  <a:cubicBezTo>
                    <a:pt x="13946" y="21600"/>
                    <a:pt x="17490" y="18363"/>
                    <a:pt x="20047" y="11889"/>
                  </a:cubicBezTo>
                  <a:cubicBezTo>
                    <a:pt x="21228" y="8881"/>
                    <a:pt x="21046" y="4412"/>
                    <a:pt x="19683" y="1805"/>
                  </a:cubicBezTo>
                  <a:cubicBezTo>
                    <a:pt x="19086" y="602"/>
                    <a:pt x="18320" y="0"/>
                    <a:pt x="17567" y="0"/>
                  </a:cubicBezTo>
                  <a:cubicBezTo>
                    <a:pt x="16659" y="0"/>
                    <a:pt x="15763" y="831"/>
                    <a:pt x="15114" y="2464"/>
                  </a:cubicBezTo>
                  <a:cubicBezTo>
                    <a:pt x="13868" y="5586"/>
                    <a:pt x="12141" y="7162"/>
                    <a:pt x="10402" y="7162"/>
                  </a:cubicBezTo>
                  <a:cubicBezTo>
                    <a:pt x="8676" y="7162"/>
                    <a:pt x="6962" y="5586"/>
                    <a:pt x="5742" y="2464"/>
                  </a:cubicBezTo>
                  <a:cubicBezTo>
                    <a:pt x="5106" y="831"/>
                    <a:pt x="4197" y="0"/>
                    <a:pt x="32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2308;p34"/>
            <p:cNvSpPr/>
            <p:nvPr/>
          </p:nvSpPr>
          <p:spPr>
            <a:xfrm>
              <a:off x="175674" y="127674"/>
              <a:ext cx="87901" cy="87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3090"/>
                  </a:moveTo>
                  <a:cubicBezTo>
                    <a:pt x="15051" y="3090"/>
                    <a:pt x="18510" y="6518"/>
                    <a:pt x="18510" y="10788"/>
                  </a:cubicBezTo>
                  <a:cubicBezTo>
                    <a:pt x="18510" y="15291"/>
                    <a:pt x="14787" y="18534"/>
                    <a:pt x="10775" y="18534"/>
                  </a:cubicBezTo>
                  <a:cubicBezTo>
                    <a:pt x="9559" y="18534"/>
                    <a:pt x="8312" y="18240"/>
                    <a:pt x="7132" y="17582"/>
                  </a:cubicBezTo>
                  <a:cubicBezTo>
                    <a:pt x="4718" y="16261"/>
                    <a:pt x="3090" y="13706"/>
                    <a:pt x="3090" y="10788"/>
                  </a:cubicBezTo>
                  <a:cubicBezTo>
                    <a:pt x="3090" y="6518"/>
                    <a:pt x="6543" y="3090"/>
                    <a:pt x="10812" y="3090"/>
                  </a:cubicBezTo>
                  <a:close/>
                  <a:moveTo>
                    <a:pt x="10812" y="0"/>
                  </a:moveTo>
                  <a:cubicBezTo>
                    <a:pt x="4945" y="0"/>
                    <a:pt x="0" y="4749"/>
                    <a:pt x="0" y="10788"/>
                  </a:cubicBezTo>
                  <a:cubicBezTo>
                    <a:pt x="0" y="13540"/>
                    <a:pt x="1069" y="16317"/>
                    <a:pt x="3176" y="18424"/>
                  </a:cubicBezTo>
                  <a:cubicBezTo>
                    <a:pt x="5167" y="20445"/>
                    <a:pt x="7919" y="21600"/>
                    <a:pt x="10812" y="21600"/>
                  </a:cubicBezTo>
                  <a:cubicBezTo>
                    <a:pt x="16741" y="21600"/>
                    <a:pt x="21600" y="16796"/>
                    <a:pt x="21600" y="10788"/>
                  </a:cubicBezTo>
                  <a:cubicBezTo>
                    <a:pt x="21600" y="8091"/>
                    <a:pt x="20586" y="5308"/>
                    <a:pt x="18455" y="3145"/>
                  </a:cubicBezTo>
                  <a:cubicBezTo>
                    <a:pt x="16427" y="1155"/>
                    <a:pt x="13675" y="0"/>
                    <a:pt x="108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2309;p34"/>
            <p:cNvSpPr/>
            <p:nvPr/>
          </p:nvSpPr>
          <p:spPr>
            <a:xfrm>
              <a:off x="257774" y="120974"/>
              <a:ext cx="30933" cy="10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21600" fill="norm" stroke="1" extrusionOk="0">
                  <a:moveTo>
                    <a:pt x="3555" y="0"/>
                  </a:moveTo>
                  <a:cubicBezTo>
                    <a:pt x="2638" y="0"/>
                    <a:pt x="1721" y="128"/>
                    <a:pt x="1015" y="384"/>
                  </a:cubicBezTo>
                  <a:cubicBezTo>
                    <a:pt x="-339" y="917"/>
                    <a:pt x="-339" y="1748"/>
                    <a:pt x="1015" y="2282"/>
                  </a:cubicBezTo>
                  <a:cubicBezTo>
                    <a:pt x="13459" y="6989"/>
                    <a:pt x="13459" y="14617"/>
                    <a:pt x="1015" y="19318"/>
                  </a:cubicBezTo>
                  <a:cubicBezTo>
                    <a:pt x="-339" y="19830"/>
                    <a:pt x="-339" y="20683"/>
                    <a:pt x="1015" y="21216"/>
                  </a:cubicBezTo>
                  <a:cubicBezTo>
                    <a:pt x="1721" y="21472"/>
                    <a:pt x="2638" y="21600"/>
                    <a:pt x="3555" y="21600"/>
                  </a:cubicBezTo>
                  <a:cubicBezTo>
                    <a:pt x="4458" y="21600"/>
                    <a:pt x="5361" y="21472"/>
                    <a:pt x="6038" y="21216"/>
                  </a:cubicBezTo>
                  <a:cubicBezTo>
                    <a:pt x="21261" y="15470"/>
                    <a:pt x="21261" y="6136"/>
                    <a:pt x="6038" y="384"/>
                  </a:cubicBezTo>
                  <a:cubicBezTo>
                    <a:pt x="5361" y="128"/>
                    <a:pt x="4458" y="0"/>
                    <a:pt x="35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2310;p34"/>
            <p:cNvSpPr/>
            <p:nvPr/>
          </p:nvSpPr>
          <p:spPr>
            <a:xfrm>
              <a:off x="150574" y="120974"/>
              <a:ext cx="30995" cy="101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34" h="21600" fill="norm" stroke="1" extrusionOk="0">
                  <a:moveTo>
                    <a:pt x="13880" y="0"/>
                  </a:moveTo>
                  <a:cubicBezTo>
                    <a:pt x="12980" y="0"/>
                    <a:pt x="12066" y="128"/>
                    <a:pt x="11348" y="384"/>
                  </a:cubicBezTo>
                  <a:cubicBezTo>
                    <a:pt x="-3755" y="6136"/>
                    <a:pt x="-3811" y="15470"/>
                    <a:pt x="11348" y="21216"/>
                  </a:cubicBezTo>
                  <a:cubicBezTo>
                    <a:pt x="12066" y="21472"/>
                    <a:pt x="12980" y="21600"/>
                    <a:pt x="13880" y="21600"/>
                  </a:cubicBezTo>
                  <a:cubicBezTo>
                    <a:pt x="14794" y="21600"/>
                    <a:pt x="15694" y="21472"/>
                    <a:pt x="16369" y="21216"/>
                  </a:cubicBezTo>
                  <a:cubicBezTo>
                    <a:pt x="17789" y="20683"/>
                    <a:pt x="17789" y="19830"/>
                    <a:pt x="16369" y="19318"/>
                  </a:cubicBezTo>
                  <a:cubicBezTo>
                    <a:pt x="3966" y="14617"/>
                    <a:pt x="3966" y="6989"/>
                    <a:pt x="16369" y="2282"/>
                  </a:cubicBezTo>
                  <a:cubicBezTo>
                    <a:pt x="17789" y="1748"/>
                    <a:pt x="17789" y="917"/>
                    <a:pt x="16369" y="384"/>
                  </a:cubicBezTo>
                  <a:cubicBezTo>
                    <a:pt x="15694" y="128"/>
                    <a:pt x="14794" y="0"/>
                    <a:pt x="138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2311;p34"/>
            <p:cNvSpPr/>
            <p:nvPr/>
          </p:nvSpPr>
          <p:spPr>
            <a:xfrm>
              <a:off x="275506" y="103175"/>
              <a:ext cx="38294" cy="13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87" h="21600" fill="norm" stroke="1" extrusionOk="0">
                  <a:moveTo>
                    <a:pt x="2825" y="0"/>
                  </a:moveTo>
                  <a:cubicBezTo>
                    <a:pt x="2107" y="0"/>
                    <a:pt x="1389" y="99"/>
                    <a:pt x="850" y="296"/>
                  </a:cubicBezTo>
                  <a:cubicBezTo>
                    <a:pt x="-283" y="675"/>
                    <a:pt x="-283" y="1306"/>
                    <a:pt x="850" y="1685"/>
                  </a:cubicBezTo>
                  <a:cubicBezTo>
                    <a:pt x="15157" y="6721"/>
                    <a:pt x="15157" y="14875"/>
                    <a:pt x="850" y="19907"/>
                  </a:cubicBezTo>
                  <a:cubicBezTo>
                    <a:pt x="-283" y="20305"/>
                    <a:pt x="-283" y="20937"/>
                    <a:pt x="850" y="21316"/>
                  </a:cubicBezTo>
                  <a:cubicBezTo>
                    <a:pt x="1389" y="21505"/>
                    <a:pt x="2107" y="21600"/>
                    <a:pt x="2825" y="21600"/>
                  </a:cubicBezTo>
                  <a:cubicBezTo>
                    <a:pt x="3543" y="21600"/>
                    <a:pt x="4261" y="21505"/>
                    <a:pt x="4800" y="21316"/>
                  </a:cubicBezTo>
                  <a:cubicBezTo>
                    <a:pt x="21317" y="15506"/>
                    <a:pt x="21317" y="6105"/>
                    <a:pt x="4800" y="296"/>
                  </a:cubicBezTo>
                  <a:cubicBezTo>
                    <a:pt x="4261" y="99"/>
                    <a:pt x="3543" y="0"/>
                    <a:pt x="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2312;p34"/>
            <p:cNvSpPr/>
            <p:nvPr/>
          </p:nvSpPr>
          <p:spPr>
            <a:xfrm>
              <a:off x="125449" y="103175"/>
              <a:ext cx="38301" cy="13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9" h="21600" fill="norm" stroke="1" extrusionOk="0">
                  <a:moveTo>
                    <a:pt x="14393" y="0"/>
                  </a:moveTo>
                  <a:cubicBezTo>
                    <a:pt x="13674" y="0"/>
                    <a:pt x="12956" y="99"/>
                    <a:pt x="12395" y="296"/>
                  </a:cubicBezTo>
                  <a:cubicBezTo>
                    <a:pt x="-4131" y="6105"/>
                    <a:pt x="-4131" y="15506"/>
                    <a:pt x="12395" y="21316"/>
                  </a:cubicBezTo>
                  <a:cubicBezTo>
                    <a:pt x="12956" y="21505"/>
                    <a:pt x="13674" y="21600"/>
                    <a:pt x="14393" y="21600"/>
                  </a:cubicBezTo>
                  <a:cubicBezTo>
                    <a:pt x="15111" y="21600"/>
                    <a:pt x="15830" y="21505"/>
                    <a:pt x="16391" y="21316"/>
                  </a:cubicBezTo>
                  <a:cubicBezTo>
                    <a:pt x="17469" y="20937"/>
                    <a:pt x="17469" y="20305"/>
                    <a:pt x="16391" y="19907"/>
                  </a:cubicBezTo>
                  <a:cubicBezTo>
                    <a:pt x="2077" y="14875"/>
                    <a:pt x="2077" y="6721"/>
                    <a:pt x="16391" y="1685"/>
                  </a:cubicBezTo>
                  <a:cubicBezTo>
                    <a:pt x="17469" y="1306"/>
                    <a:pt x="17469" y="675"/>
                    <a:pt x="16391" y="296"/>
                  </a:cubicBezTo>
                  <a:cubicBezTo>
                    <a:pt x="15830" y="99"/>
                    <a:pt x="15111" y="0"/>
                    <a:pt x="14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2313;p34"/>
            <p:cNvSpPr/>
            <p:nvPr/>
          </p:nvSpPr>
          <p:spPr>
            <a:xfrm>
              <a:off x="100350" y="52375"/>
              <a:ext cx="238526" cy="238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24" y="0"/>
                    <a:pt x="0" y="4854"/>
                    <a:pt x="0" y="10794"/>
                  </a:cubicBezTo>
                  <a:cubicBezTo>
                    <a:pt x="0" y="16776"/>
                    <a:pt x="4854" y="21600"/>
                    <a:pt x="10806" y="21600"/>
                  </a:cubicBezTo>
                  <a:cubicBezTo>
                    <a:pt x="16767" y="21600"/>
                    <a:pt x="21600" y="16767"/>
                    <a:pt x="21600" y="10794"/>
                  </a:cubicBezTo>
                  <a:cubicBezTo>
                    <a:pt x="21600" y="7958"/>
                    <a:pt x="20504" y="5289"/>
                    <a:pt x="18569" y="3289"/>
                  </a:cubicBezTo>
                  <a:cubicBezTo>
                    <a:pt x="18458" y="3176"/>
                    <a:pt x="18311" y="3117"/>
                    <a:pt x="18166" y="3117"/>
                  </a:cubicBezTo>
                  <a:cubicBezTo>
                    <a:pt x="18021" y="3117"/>
                    <a:pt x="17878" y="3172"/>
                    <a:pt x="17772" y="3280"/>
                  </a:cubicBezTo>
                  <a:cubicBezTo>
                    <a:pt x="17543" y="3498"/>
                    <a:pt x="17534" y="3860"/>
                    <a:pt x="17751" y="4086"/>
                  </a:cubicBezTo>
                  <a:cubicBezTo>
                    <a:pt x="19499" y="5897"/>
                    <a:pt x="20473" y="8279"/>
                    <a:pt x="20473" y="10794"/>
                  </a:cubicBezTo>
                  <a:cubicBezTo>
                    <a:pt x="20473" y="16144"/>
                    <a:pt x="16146" y="20461"/>
                    <a:pt x="10806" y="20461"/>
                  </a:cubicBezTo>
                  <a:cubicBezTo>
                    <a:pt x="5476" y="20461"/>
                    <a:pt x="1139" y="16155"/>
                    <a:pt x="1139" y="10794"/>
                  </a:cubicBezTo>
                  <a:cubicBezTo>
                    <a:pt x="1139" y="5402"/>
                    <a:pt x="5517" y="1139"/>
                    <a:pt x="10806" y="1139"/>
                  </a:cubicBezTo>
                  <a:cubicBezTo>
                    <a:pt x="12701" y="1139"/>
                    <a:pt x="14532" y="1675"/>
                    <a:pt x="16105" y="2710"/>
                  </a:cubicBezTo>
                  <a:cubicBezTo>
                    <a:pt x="16201" y="2776"/>
                    <a:pt x="16309" y="2807"/>
                    <a:pt x="16418" y="2807"/>
                  </a:cubicBezTo>
                  <a:cubicBezTo>
                    <a:pt x="16601" y="2807"/>
                    <a:pt x="16780" y="2719"/>
                    <a:pt x="16891" y="2556"/>
                  </a:cubicBezTo>
                  <a:cubicBezTo>
                    <a:pt x="17068" y="2287"/>
                    <a:pt x="16995" y="1936"/>
                    <a:pt x="16726" y="1768"/>
                  </a:cubicBezTo>
                  <a:cubicBezTo>
                    <a:pt x="14967" y="609"/>
                    <a:pt x="12918" y="0"/>
                    <a:pt x="10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2314;p34"/>
            <p:cNvSpPr/>
            <p:nvPr/>
          </p:nvSpPr>
          <p:spPr>
            <a:xfrm>
              <a:off x="340699" y="25174"/>
              <a:ext cx="62751" cy="200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1350"/>
                  </a:moveTo>
                  <a:cubicBezTo>
                    <a:pt x="14406" y="1350"/>
                    <a:pt x="17271" y="2262"/>
                    <a:pt x="17314" y="3367"/>
                  </a:cubicBezTo>
                  <a:lnTo>
                    <a:pt x="17314" y="6971"/>
                  </a:lnTo>
                  <a:cubicBezTo>
                    <a:pt x="17271" y="8089"/>
                    <a:pt x="14406" y="8998"/>
                    <a:pt x="10826" y="8998"/>
                  </a:cubicBezTo>
                  <a:cubicBezTo>
                    <a:pt x="7246" y="8998"/>
                    <a:pt x="4329" y="8089"/>
                    <a:pt x="4329" y="6971"/>
                  </a:cubicBezTo>
                  <a:lnTo>
                    <a:pt x="4329" y="3367"/>
                  </a:lnTo>
                  <a:cubicBezTo>
                    <a:pt x="4329" y="2262"/>
                    <a:pt x="7246" y="1350"/>
                    <a:pt x="10826" y="1350"/>
                  </a:cubicBezTo>
                  <a:close/>
                  <a:moveTo>
                    <a:pt x="12986" y="10276"/>
                  </a:moveTo>
                  <a:lnTo>
                    <a:pt x="12986" y="19583"/>
                  </a:lnTo>
                  <a:cubicBezTo>
                    <a:pt x="12986" y="19951"/>
                    <a:pt x="12005" y="20261"/>
                    <a:pt x="10826" y="20261"/>
                  </a:cubicBezTo>
                  <a:cubicBezTo>
                    <a:pt x="9647" y="20261"/>
                    <a:pt x="8657" y="19951"/>
                    <a:pt x="8657" y="19583"/>
                  </a:cubicBezTo>
                  <a:lnTo>
                    <a:pt x="8657" y="10276"/>
                  </a:lnTo>
                  <a:cubicBezTo>
                    <a:pt x="9371" y="10327"/>
                    <a:pt x="10094" y="10351"/>
                    <a:pt x="10826" y="10351"/>
                  </a:cubicBezTo>
                  <a:cubicBezTo>
                    <a:pt x="11549" y="10351"/>
                    <a:pt x="12280" y="10327"/>
                    <a:pt x="12986" y="10276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1498"/>
                    <a:pt x="0" y="3367"/>
                  </a:cubicBezTo>
                  <a:lnTo>
                    <a:pt x="0" y="6971"/>
                  </a:lnTo>
                  <a:cubicBezTo>
                    <a:pt x="0" y="8038"/>
                    <a:pt x="1618" y="9036"/>
                    <a:pt x="4329" y="9673"/>
                  </a:cubicBezTo>
                  <a:lnTo>
                    <a:pt x="4329" y="19583"/>
                  </a:lnTo>
                  <a:cubicBezTo>
                    <a:pt x="4329" y="20691"/>
                    <a:pt x="7246" y="21600"/>
                    <a:pt x="10826" y="21600"/>
                  </a:cubicBezTo>
                  <a:cubicBezTo>
                    <a:pt x="14406" y="21600"/>
                    <a:pt x="17314" y="20691"/>
                    <a:pt x="17314" y="19583"/>
                  </a:cubicBezTo>
                  <a:lnTo>
                    <a:pt x="17314" y="9673"/>
                  </a:lnTo>
                  <a:cubicBezTo>
                    <a:pt x="19948" y="9047"/>
                    <a:pt x="21600" y="8076"/>
                    <a:pt x="21600" y="6971"/>
                  </a:cubicBezTo>
                  <a:lnTo>
                    <a:pt x="21600" y="3367"/>
                  </a:lnTo>
                  <a:cubicBezTo>
                    <a:pt x="21600" y="1498"/>
                    <a:pt x="16807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2315;p34"/>
            <p:cNvSpPr/>
            <p:nvPr/>
          </p:nvSpPr>
          <p:spPr>
            <a:xfrm>
              <a:off x="340699" y="238549"/>
              <a:ext cx="62751" cy="6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4322"/>
                  </a:moveTo>
                  <a:cubicBezTo>
                    <a:pt x="14406" y="4322"/>
                    <a:pt x="17271" y="7226"/>
                    <a:pt x="17314" y="10800"/>
                  </a:cubicBezTo>
                  <a:cubicBezTo>
                    <a:pt x="17314" y="11779"/>
                    <a:pt x="17082" y="12725"/>
                    <a:pt x="16643" y="13592"/>
                  </a:cubicBezTo>
                  <a:lnTo>
                    <a:pt x="12358" y="9271"/>
                  </a:lnTo>
                  <a:cubicBezTo>
                    <a:pt x="11927" y="8858"/>
                    <a:pt x="11368" y="8652"/>
                    <a:pt x="10809" y="8652"/>
                  </a:cubicBezTo>
                  <a:cubicBezTo>
                    <a:pt x="10249" y="8652"/>
                    <a:pt x="9698" y="8858"/>
                    <a:pt x="9285" y="9271"/>
                  </a:cubicBezTo>
                  <a:cubicBezTo>
                    <a:pt x="8459" y="10095"/>
                    <a:pt x="8425" y="11470"/>
                    <a:pt x="9285" y="12329"/>
                  </a:cubicBezTo>
                  <a:lnTo>
                    <a:pt x="13614" y="16651"/>
                  </a:lnTo>
                  <a:cubicBezTo>
                    <a:pt x="12753" y="17046"/>
                    <a:pt x="11807" y="17278"/>
                    <a:pt x="10826" y="17278"/>
                  </a:cubicBezTo>
                  <a:cubicBezTo>
                    <a:pt x="7246" y="17278"/>
                    <a:pt x="4329" y="14374"/>
                    <a:pt x="4329" y="10800"/>
                  </a:cubicBezTo>
                  <a:cubicBezTo>
                    <a:pt x="4329" y="7226"/>
                    <a:pt x="7246" y="4322"/>
                    <a:pt x="10826" y="4322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4829"/>
                    <a:pt x="0" y="10800"/>
                  </a:cubicBezTo>
                  <a:cubicBezTo>
                    <a:pt x="0" y="16771"/>
                    <a:pt x="4845" y="21600"/>
                    <a:pt x="10826" y="21600"/>
                  </a:cubicBezTo>
                  <a:cubicBezTo>
                    <a:pt x="16807" y="21600"/>
                    <a:pt x="21600" y="16771"/>
                    <a:pt x="21600" y="10800"/>
                  </a:cubicBezTo>
                  <a:cubicBezTo>
                    <a:pt x="21600" y="4829"/>
                    <a:pt x="16807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2316;p34"/>
            <p:cNvSpPr/>
            <p:nvPr/>
          </p:nvSpPr>
          <p:spPr>
            <a:xfrm>
              <a:off x="57374" y="340726"/>
              <a:ext cx="62752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4329"/>
                  </a:moveTo>
                  <a:cubicBezTo>
                    <a:pt x="14363" y="4329"/>
                    <a:pt x="17271" y="7237"/>
                    <a:pt x="17271" y="10817"/>
                  </a:cubicBezTo>
                  <a:cubicBezTo>
                    <a:pt x="17271" y="14354"/>
                    <a:pt x="14363" y="17271"/>
                    <a:pt x="10826" y="17271"/>
                  </a:cubicBezTo>
                  <a:cubicBezTo>
                    <a:pt x="7246" y="17271"/>
                    <a:pt x="4329" y="14354"/>
                    <a:pt x="4329" y="10817"/>
                  </a:cubicBezTo>
                  <a:cubicBezTo>
                    <a:pt x="4329" y="7237"/>
                    <a:pt x="7246" y="4329"/>
                    <a:pt x="10826" y="4329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4836"/>
                    <a:pt x="0" y="10817"/>
                  </a:cubicBezTo>
                  <a:cubicBezTo>
                    <a:pt x="0" y="16755"/>
                    <a:pt x="4845" y="21600"/>
                    <a:pt x="10826" y="21600"/>
                  </a:cubicBezTo>
                  <a:cubicBezTo>
                    <a:pt x="16764" y="21600"/>
                    <a:pt x="21600" y="16755"/>
                    <a:pt x="21600" y="10817"/>
                  </a:cubicBezTo>
                  <a:cubicBezTo>
                    <a:pt x="21600" y="4836"/>
                    <a:pt x="16764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2317;p34"/>
            <p:cNvSpPr/>
            <p:nvPr/>
          </p:nvSpPr>
          <p:spPr>
            <a:xfrm>
              <a:off x="82462" y="3657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4728"/>
                    <a:pt x="0" y="10887"/>
                  </a:cubicBezTo>
                  <a:cubicBezTo>
                    <a:pt x="0" y="16829"/>
                    <a:pt x="4724" y="21600"/>
                    <a:pt x="10821" y="21600"/>
                  </a:cubicBezTo>
                  <a:cubicBezTo>
                    <a:pt x="16705" y="21600"/>
                    <a:pt x="21600" y="16829"/>
                    <a:pt x="21600" y="10887"/>
                  </a:cubicBezTo>
                  <a:cubicBezTo>
                    <a:pt x="21600" y="4728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2318;p34"/>
            <p:cNvSpPr/>
            <p:nvPr/>
          </p:nvSpPr>
          <p:spPr>
            <a:xfrm>
              <a:off x="132700" y="340726"/>
              <a:ext cx="62751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4329"/>
                  </a:moveTo>
                  <a:cubicBezTo>
                    <a:pt x="14397" y="4329"/>
                    <a:pt x="17314" y="7237"/>
                    <a:pt x="17314" y="10817"/>
                  </a:cubicBezTo>
                  <a:cubicBezTo>
                    <a:pt x="17314" y="14354"/>
                    <a:pt x="14397" y="17271"/>
                    <a:pt x="10817" y="17271"/>
                  </a:cubicBezTo>
                  <a:cubicBezTo>
                    <a:pt x="7237" y="17271"/>
                    <a:pt x="4329" y="14354"/>
                    <a:pt x="4329" y="10817"/>
                  </a:cubicBezTo>
                  <a:cubicBezTo>
                    <a:pt x="4329" y="7237"/>
                    <a:pt x="7237" y="4329"/>
                    <a:pt x="10817" y="4329"/>
                  </a:cubicBezTo>
                  <a:close/>
                  <a:moveTo>
                    <a:pt x="10817" y="0"/>
                  </a:moveTo>
                  <a:cubicBezTo>
                    <a:pt x="4836" y="0"/>
                    <a:pt x="0" y="4836"/>
                    <a:pt x="0" y="10817"/>
                  </a:cubicBezTo>
                  <a:cubicBezTo>
                    <a:pt x="0" y="16755"/>
                    <a:pt x="4836" y="21600"/>
                    <a:pt x="10817" y="21600"/>
                  </a:cubicBezTo>
                  <a:cubicBezTo>
                    <a:pt x="16764" y="21600"/>
                    <a:pt x="21600" y="16755"/>
                    <a:pt x="21600" y="10817"/>
                  </a:cubicBezTo>
                  <a:cubicBezTo>
                    <a:pt x="21600" y="4836"/>
                    <a:pt x="16764" y="0"/>
                    <a:pt x="108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2319;p34"/>
            <p:cNvSpPr/>
            <p:nvPr/>
          </p:nvSpPr>
          <p:spPr>
            <a:xfrm>
              <a:off x="157787" y="3657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4728"/>
                    <a:pt x="0" y="10887"/>
                  </a:cubicBezTo>
                  <a:cubicBezTo>
                    <a:pt x="0" y="16829"/>
                    <a:pt x="4724" y="21600"/>
                    <a:pt x="10779" y="21600"/>
                  </a:cubicBezTo>
                  <a:cubicBezTo>
                    <a:pt x="16662" y="21600"/>
                    <a:pt x="21600" y="16829"/>
                    <a:pt x="21600" y="10887"/>
                  </a:cubicBezTo>
                  <a:cubicBezTo>
                    <a:pt x="21600" y="4728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2320;p34"/>
            <p:cNvSpPr/>
            <p:nvPr/>
          </p:nvSpPr>
          <p:spPr>
            <a:xfrm>
              <a:off x="308474" y="340726"/>
              <a:ext cx="62876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4329"/>
                  </a:moveTo>
                  <a:cubicBezTo>
                    <a:pt x="14377" y="4329"/>
                    <a:pt x="17280" y="7237"/>
                    <a:pt x="17280" y="10817"/>
                  </a:cubicBezTo>
                  <a:cubicBezTo>
                    <a:pt x="17280" y="14354"/>
                    <a:pt x="14377" y="17271"/>
                    <a:pt x="10796" y="17271"/>
                  </a:cubicBezTo>
                  <a:cubicBezTo>
                    <a:pt x="7223" y="17271"/>
                    <a:pt x="4320" y="14354"/>
                    <a:pt x="4320" y="10817"/>
                  </a:cubicBezTo>
                  <a:cubicBezTo>
                    <a:pt x="4320" y="7237"/>
                    <a:pt x="7223" y="4329"/>
                    <a:pt x="10796" y="4329"/>
                  </a:cubicBezTo>
                  <a:close/>
                  <a:moveTo>
                    <a:pt x="10796" y="0"/>
                  </a:moveTo>
                  <a:cubicBezTo>
                    <a:pt x="4835" y="0"/>
                    <a:pt x="0" y="4836"/>
                    <a:pt x="0" y="10817"/>
                  </a:cubicBezTo>
                  <a:cubicBezTo>
                    <a:pt x="0" y="16755"/>
                    <a:pt x="4835" y="21600"/>
                    <a:pt x="10796" y="21600"/>
                  </a:cubicBezTo>
                  <a:cubicBezTo>
                    <a:pt x="16730" y="21600"/>
                    <a:pt x="21600" y="16755"/>
                    <a:pt x="21600" y="10817"/>
                  </a:cubicBezTo>
                  <a:cubicBezTo>
                    <a:pt x="21600" y="4836"/>
                    <a:pt x="16730" y="0"/>
                    <a:pt x="107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2321;p34"/>
            <p:cNvSpPr/>
            <p:nvPr/>
          </p:nvSpPr>
          <p:spPr>
            <a:xfrm>
              <a:off x="333562" y="36575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728"/>
                    <a:pt x="0" y="10887"/>
                  </a:cubicBezTo>
                  <a:cubicBezTo>
                    <a:pt x="0" y="16829"/>
                    <a:pt x="4895" y="21600"/>
                    <a:pt x="10779" y="21600"/>
                  </a:cubicBezTo>
                  <a:cubicBezTo>
                    <a:pt x="16705" y="21600"/>
                    <a:pt x="21600" y="16829"/>
                    <a:pt x="21600" y="10887"/>
                  </a:cubicBezTo>
                  <a:cubicBezTo>
                    <a:pt x="21600" y="4728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4" name="Google Shape;2322;p34"/>
          <p:cNvGrpSpPr/>
          <p:nvPr/>
        </p:nvGrpSpPr>
        <p:grpSpPr>
          <a:xfrm>
            <a:off x="4772404" y="2650070"/>
            <a:ext cx="428576" cy="428576"/>
            <a:chOff x="0" y="0"/>
            <a:chExt cx="428575" cy="428575"/>
          </a:xfrm>
        </p:grpSpPr>
        <p:sp>
          <p:nvSpPr>
            <p:cNvPr id="2781" name="Google Shape;2323;p34"/>
            <p:cNvSpPr/>
            <p:nvPr/>
          </p:nvSpPr>
          <p:spPr>
            <a:xfrm>
              <a:off x="113124" y="6274"/>
              <a:ext cx="309176" cy="38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26" y="0"/>
                  </a:moveTo>
                  <a:cubicBezTo>
                    <a:pt x="7620" y="0"/>
                    <a:pt x="7615" y="0"/>
                    <a:pt x="7610" y="0"/>
                  </a:cubicBezTo>
                  <a:cubicBezTo>
                    <a:pt x="6373" y="0"/>
                    <a:pt x="5374" y="805"/>
                    <a:pt x="5374" y="1785"/>
                  </a:cubicBezTo>
                  <a:lnTo>
                    <a:pt x="5374" y="13409"/>
                  </a:lnTo>
                  <a:cubicBezTo>
                    <a:pt x="5126" y="13390"/>
                    <a:pt x="4876" y="13380"/>
                    <a:pt x="4625" y="13380"/>
                  </a:cubicBezTo>
                  <a:cubicBezTo>
                    <a:pt x="4063" y="13380"/>
                    <a:pt x="3495" y="13427"/>
                    <a:pt x="2931" y="13510"/>
                  </a:cubicBezTo>
                  <a:lnTo>
                    <a:pt x="0" y="14953"/>
                  </a:lnTo>
                  <a:lnTo>
                    <a:pt x="0" y="21600"/>
                  </a:lnTo>
                  <a:lnTo>
                    <a:pt x="5622" y="21600"/>
                  </a:lnTo>
                  <a:lnTo>
                    <a:pt x="7212" y="20923"/>
                  </a:lnTo>
                  <a:cubicBezTo>
                    <a:pt x="8839" y="19771"/>
                    <a:pt x="9870" y="18296"/>
                    <a:pt x="9870" y="16853"/>
                  </a:cubicBezTo>
                  <a:lnTo>
                    <a:pt x="9870" y="5945"/>
                  </a:lnTo>
                  <a:cubicBezTo>
                    <a:pt x="14182" y="6774"/>
                    <a:pt x="17782" y="9293"/>
                    <a:pt x="19818" y="12422"/>
                  </a:cubicBezTo>
                  <a:cubicBezTo>
                    <a:pt x="19998" y="12700"/>
                    <a:pt x="20327" y="12830"/>
                    <a:pt x="20653" y="12830"/>
                  </a:cubicBezTo>
                  <a:cubicBezTo>
                    <a:pt x="21128" y="12830"/>
                    <a:pt x="21600" y="12555"/>
                    <a:pt x="21600" y="12060"/>
                  </a:cubicBezTo>
                  <a:cubicBezTo>
                    <a:pt x="21600" y="5398"/>
                    <a:pt x="16016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2324;p34"/>
            <p:cNvSpPr/>
            <p:nvPr/>
          </p:nvSpPr>
          <p:spPr>
            <a:xfrm>
              <a:off x="45124" y="250174"/>
              <a:ext cx="171226" cy="17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70" y="0"/>
                  </a:moveTo>
                  <a:cubicBezTo>
                    <a:pt x="6301" y="1462"/>
                    <a:pt x="0" y="7745"/>
                    <a:pt x="0" y="13739"/>
                  </a:cubicBezTo>
                  <a:cubicBezTo>
                    <a:pt x="0" y="18504"/>
                    <a:pt x="3999" y="21600"/>
                    <a:pt x="9477" y="21600"/>
                  </a:cubicBezTo>
                  <a:cubicBezTo>
                    <a:pt x="10660" y="21600"/>
                    <a:pt x="11912" y="21456"/>
                    <a:pt x="13208" y="21151"/>
                  </a:cubicBezTo>
                  <a:cubicBezTo>
                    <a:pt x="16393" y="20405"/>
                    <a:pt x="19307" y="18827"/>
                    <a:pt x="21600" y="16791"/>
                  </a:cubicBezTo>
                  <a:cubicBezTo>
                    <a:pt x="20547" y="16995"/>
                    <a:pt x="19528" y="17092"/>
                    <a:pt x="18557" y="17092"/>
                  </a:cubicBezTo>
                  <a:cubicBezTo>
                    <a:pt x="13079" y="17092"/>
                    <a:pt x="9083" y="13993"/>
                    <a:pt x="9083" y="9219"/>
                  </a:cubicBezTo>
                  <a:cubicBezTo>
                    <a:pt x="9083" y="5966"/>
                    <a:pt x="10943" y="2610"/>
                    <a:pt x="138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2325;p34"/>
            <p:cNvSpPr/>
            <p:nvPr/>
          </p:nvSpPr>
          <p:spPr>
            <a:xfrm>
              <a:off x="56224" y="337250"/>
              <a:ext cx="49251" cy="3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57" y="0"/>
                    <a:pt x="0" y="4860"/>
                    <a:pt x="0" y="10766"/>
                  </a:cubicBezTo>
                  <a:cubicBezTo>
                    <a:pt x="0" y="16754"/>
                    <a:pt x="4857" y="21600"/>
                    <a:pt x="10778" y="21600"/>
                  </a:cubicBezTo>
                  <a:cubicBezTo>
                    <a:pt x="16743" y="21600"/>
                    <a:pt x="21600" y="16754"/>
                    <a:pt x="21600" y="10766"/>
                  </a:cubicBezTo>
                  <a:cubicBezTo>
                    <a:pt x="21600" y="4860"/>
                    <a:pt x="16743" y="0"/>
                    <a:pt x="1077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2326;p34"/>
            <p:cNvSpPr/>
            <p:nvPr/>
          </p:nvSpPr>
          <p:spPr>
            <a:xfrm>
              <a:off x="187424" y="314049"/>
              <a:ext cx="49151" cy="3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7" y="0"/>
                    <a:pt x="0" y="4846"/>
                    <a:pt x="0" y="10766"/>
                  </a:cubicBezTo>
                  <a:cubicBezTo>
                    <a:pt x="0" y="16754"/>
                    <a:pt x="4867" y="21600"/>
                    <a:pt x="10800" y="21600"/>
                  </a:cubicBezTo>
                  <a:cubicBezTo>
                    <a:pt x="16777" y="21600"/>
                    <a:pt x="21600" y="16754"/>
                    <a:pt x="21600" y="10766"/>
                  </a:cubicBezTo>
                  <a:cubicBezTo>
                    <a:pt x="21600" y="484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2327;p34"/>
            <p:cNvSpPr/>
            <p:nvPr/>
          </p:nvSpPr>
          <p:spPr>
            <a:xfrm>
              <a:off x="301950" y="163775"/>
              <a:ext cx="88676" cy="24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8" y="0"/>
                  </a:moveTo>
                  <a:cubicBezTo>
                    <a:pt x="14031" y="0"/>
                    <a:pt x="11857" y="797"/>
                    <a:pt x="11857" y="1767"/>
                  </a:cubicBezTo>
                  <a:lnTo>
                    <a:pt x="11857" y="13301"/>
                  </a:lnTo>
                  <a:cubicBezTo>
                    <a:pt x="11321" y="13281"/>
                    <a:pt x="10767" y="13270"/>
                    <a:pt x="10200" y="13270"/>
                  </a:cubicBezTo>
                  <a:cubicBezTo>
                    <a:pt x="9043" y="13270"/>
                    <a:pt x="7825" y="13312"/>
                    <a:pt x="6571" y="13400"/>
                  </a:cubicBezTo>
                  <a:lnTo>
                    <a:pt x="0" y="14723"/>
                  </a:lnTo>
                  <a:lnTo>
                    <a:pt x="0" y="21600"/>
                  </a:lnTo>
                  <a:lnTo>
                    <a:pt x="11467" y="21600"/>
                  </a:lnTo>
                  <a:lnTo>
                    <a:pt x="15839" y="20743"/>
                  </a:lnTo>
                  <a:cubicBezTo>
                    <a:pt x="19347" y="19601"/>
                    <a:pt x="21600" y="18136"/>
                    <a:pt x="21600" y="16703"/>
                  </a:cubicBezTo>
                  <a:lnTo>
                    <a:pt x="21600" y="1767"/>
                  </a:lnTo>
                  <a:cubicBezTo>
                    <a:pt x="21600" y="797"/>
                    <a:pt x="19432" y="0"/>
                    <a:pt x="1672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2328;p34"/>
            <p:cNvSpPr/>
            <p:nvPr/>
          </p:nvSpPr>
          <p:spPr>
            <a:xfrm>
              <a:off x="260574" y="315425"/>
              <a:ext cx="106401" cy="1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76" y="0"/>
                  </a:moveTo>
                  <a:cubicBezTo>
                    <a:pt x="6308" y="1454"/>
                    <a:pt x="0" y="7737"/>
                    <a:pt x="0" y="13737"/>
                  </a:cubicBezTo>
                  <a:cubicBezTo>
                    <a:pt x="0" y="18504"/>
                    <a:pt x="3999" y="21600"/>
                    <a:pt x="9470" y="21600"/>
                  </a:cubicBezTo>
                  <a:cubicBezTo>
                    <a:pt x="10653" y="21600"/>
                    <a:pt x="11906" y="21454"/>
                    <a:pt x="13201" y="21151"/>
                  </a:cubicBezTo>
                  <a:cubicBezTo>
                    <a:pt x="16378" y="20413"/>
                    <a:pt x="19301" y="18817"/>
                    <a:pt x="21600" y="16787"/>
                  </a:cubicBezTo>
                  <a:cubicBezTo>
                    <a:pt x="20555" y="16989"/>
                    <a:pt x="19539" y="17085"/>
                    <a:pt x="18570" y="17085"/>
                  </a:cubicBezTo>
                  <a:cubicBezTo>
                    <a:pt x="13084" y="17085"/>
                    <a:pt x="9095" y="13984"/>
                    <a:pt x="9095" y="9212"/>
                  </a:cubicBezTo>
                  <a:cubicBezTo>
                    <a:pt x="9095" y="5959"/>
                    <a:pt x="10952" y="2611"/>
                    <a:pt x="13876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2329;p34"/>
            <p:cNvSpPr/>
            <p:nvPr/>
          </p:nvSpPr>
          <p:spPr>
            <a:xfrm>
              <a:off x="70725" y="69925"/>
              <a:ext cx="87901" cy="16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67" y="0"/>
                  </a:moveTo>
                  <a:cubicBezTo>
                    <a:pt x="15475" y="0"/>
                    <a:pt x="14971" y="34"/>
                    <a:pt x="14468" y="108"/>
                  </a:cubicBezTo>
                  <a:lnTo>
                    <a:pt x="7163" y="1174"/>
                  </a:lnTo>
                  <a:lnTo>
                    <a:pt x="4608" y="1558"/>
                  </a:lnTo>
                  <a:cubicBezTo>
                    <a:pt x="1911" y="1960"/>
                    <a:pt x="0" y="3302"/>
                    <a:pt x="0" y="4843"/>
                  </a:cubicBezTo>
                  <a:lnTo>
                    <a:pt x="0" y="8854"/>
                  </a:lnTo>
                  <a:lnTo>
                    <a:pt x="1241" y="9515"/>
                  </a:lnTo>
                  <a:lnTo>
                    <a:pt x="15420" y="7434"/>
                  </a:lnTo>
                  <a:lnTo>
                    <a:pt x="15420" y="13495"/>
                  </a:lnTo>
                  <a:cubicBezTo>
                    <a:pt x="15395" y="13495"/>
                    <a:pt x="15371" y="13495"/>
                    <a:pt x="15340" y="13495"/>
                  </a:cubicBezTo>
                  <a:cubicBezTo>
                    <a:pt x="6598" y="13495"/>
                    <a:pt x="1425" y="18558"/>
                    <a:pt x="6604" y="20804"/>
                  </a:cubicBezTo>
                  <a:cubicBezTo>
                    <a:pt x="7863" y="21357"/>
                    <a:pt x="9424" y="21600"/>
                    <a:pt x="11058" y="21600"/>
                  </a:cubicBezTo>
                  <a:cubicBezTo>
                    <a:pt x="15991" y="21600"/>
                    <a:pt x="21600" y="19371"/>
                    <a:pt x="21600" y="16638"/>
                  </a:cubicBezTo>
                  <a:lnTo>
                    <a:pt x="21600" y="3100"/>
                  </a:lnTo>
                  <a:cubicBezTo>
                    <a:pt x="21600" y="1349"/>
                    <a:pt x="19001" y="0"/>
                    <a:pt x="159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2330;p34"/>
            <p:cNvSpPr/>
            <p:nvPr/>
          </p:nvSpPr>
          <p:spPr>
            <a:xfrm>
              <a:off x="6259" y="78624"/>
              <a:ext cx="93616" cy="170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19022" y="0"/>
                  </a:moveTo>
                  <a:lnTo>
                    <a:pt x="13099" y="996"/>
                  </a:lnTo>
                  <a:cubicBezTo>
                    <a:pt x="10706" y="1388"/>
                    <a:pt x="9014" y="2761"/>
                    <a:pt x="9014" y="4323"/>
                  </a:cubicBezTo>
                  <a:lnTo>
                    <a:pt x="9014" y="14010"/>
                  </a:lnTo>
                  <a:cubicBezTo>
                    <a:pt x="8979" y="14010"/>
                    <a:pt x="8948" y="14010"/>
                    <a:pt x="8913" y="14010"/>
                  </a:cubicBezTo>
                  <a:cubicBezTo>
                    <a:pt x="1730" y="14010"/>
                    <a:pt x="-2578" y="18747"/>
                    <a:pt x="1699" y="20863"/>
                  </a:cubicBezTo>
                  <a:cubicBezTo>
                    <a:pt x="2746" y="21379"/>
                    <a:pt x="4062" y="21600"/>
                    <a:pt x="5408" y="21600"/>
                  </a:cubicBezTo>
                  <a:cubicBezTo>
                    <a:pt x="6053" y="21600"/>
                    <a:pt x="6708" y="21549"/>
                    <a:pt x="7343" y="21455"/>
                  </a:cubicBezTo>
                  <a:cubicBezTo>
                    <a:pt x="11407" y="20863"/>
                    <a:pt x="14125" y="18709"/>
                    <a:pt x="14125" y="17059"/>
                  </a:cubicBezTo>
                  <a:lnTo>
                    <a:pt x="14125" y="3991"/>
                  </a:lnTo>
                  <a:cubicBezTo>
                    <a:pt x="14125" y="2125"/>
                    <a:pt x="16121" y="490"/>
                    <a:pt x="1902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2331;p34"/>
            <p:cNvSpPr/>
            <p:nvPr/>
          </p:nvSpPr>
          <p:spPr>
            <a:xfrm>
              <a:off x="0" y="63624"/>
              <a:ext cx="164901" cy="192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8" y="0"/>
                  </a:moveTo>
                  <a:cubicBezTo>
                    <a:pt x="17454" y="0"/>
                    <a:pt x="17110" y="37"/>
                    <a:pt x="16767" y="118"/>
                  </a:cubicBezTo>
                  <a:lnTo>
                    <a:pt x="9055" y="1893"/>
                  </a:lnTo>
                  <a:cubicBezTo>
                    <a:pt x="7139" y="2331"/>
                    <a:pt x="5806" y="3822"/>
                    <a:pt x="5806" y="5531"/>
                  </a:cubicBezTo>
                  <a:lnTo>
                    <a:pt x="5806" y="6057"/>
                  </a:lnTo>
                  <a:cubicBezTo>
                    <a:pt x="5806" y="6443"/>
                    <a:pt x="6183" y="6766"/>
                    <a:pt x="6631" y="6766"/>
                  </a:cubicBezTo>
                  <a:cubicBezTo>
                    <a:pt x="7080" y="6766"/>
                    <a:pt x="7453" y="6443"/>
                    <a:pt x="7453" y="6057"/>
                  </a:cubicBezTo>
                  <a:lnTo>
                    <a:pt x="7453" y="5531"/>
                  </a:lnTo>
                  <a:cubicBezTo>
                    <a:pt x="7453" y="4463"/>
                    <a:pt x="8292" y="3526"/>
                    <a:pt x="9490" y="3256"/>
                  </a:cubicBezTo>
                  <a:lnTo>
                    <a:pt x="17199" y="1482"/>
                  </a:lnTo>
                  <a:cubicBezTo>
                    <a:pt x="17399" y="1434"/>
                    <a:pt x="17592" y="1412"/>
                    <a:pt x="17785" y="1412"/>
                  </a:cubicBezTo>
                  <a:cubicBezTo>
                    <a:pt x="18957" y="1412"/>
                    <a:pt x="19956" y="2244"/>
                    <a:pt x="19956" y="3293"/>
                  </a:cubicBezTo>
                  <a:lnTo>
                    <a:pt x="19956" y="14581"/>
                  </a:lnTo>
                  <a:cubicBezTo>
                    <a:pt x="19956" y="16459"/>
                    <a:pt x="17349" y="18116"/>
                    <a:pt x="15299" y="18116"/>
                  </a:cubicBezTo>
                  <a:cubicBezTo>
                    <a:pt x="13698" y="18116"/>
                    <a:pt x="12768" y="17011"/>
                    <a:pt x="12768" y="15931"/>
                  </a:cubicBezTo>
                  <a:cubicBezTo>
                    <a:pt x="12768" y="14364"/>
                    <a:pt x="14566" y="12666"/>
                    <a:pt x="17438" y="12666"/>
                  </a:cubicBezTo>
                  <a:lnTo>
                    <a:pt x="17484" y="12666"/>
                  </a:lnTo>
                  <a:cubicBezTo>
                    <a:pt x="17494" y="12666"/>
                    <a:pt x="17503" y="12666"/>
                    <a:pt x="17510" y="12666"/>
                  </a:cubicBezTo>
                  <a:cubicBezTo>
                    <a:pt x="17936" y="12666"/>
                    <a:pt x="18309" y="12362"/>
                    <a:pt x="18309" y="11960"/>
                  </a:cubicBezTo>
                  <a:lnTo>
                    <a:pt x="18309" y="6907"/>
                  </a:lnTo>
                  <a:cubicBezTo>
                    <a:pt x="18309" y="6510"/>
                    <a:pt x="17932" y="6198"/>
                    <a:pt x="17497" y="6198"/>
                  </a:cubicBezTo>
                  <a:cubicBezTo>
                    <a:pt x="17425" y="6198"/>
                    <a:pt x="17349" y="6206"/>
                    <a:pt x="17274" y="6226"/>
                  </a:cubicBezTo>
                  <a:lnTo>
                    <a:pt x="9716" y="7961"/>
                  </a:lnTo>
                  <a:cubicBezTo>
                    <a:pt x="9356" y="8051"/>
                    <a:pt x="9100" y="8321"/>
                    <a:pt x="9100" y="8642"/>
                  </a:cubicBezTo>
                  <a:lnTo>
                    <a:pt x="9100" y="16856"/>
                  </a:lnTo>
                  <a:cubicBezTo>
                    <a:pt x="9100" y="18310"/>
                    <a:pt x="6870" y="20185"/>
                    <a:pt x="4310" y="20185"/>
                  </a:cubicBezTo>
                  <a:cubicBezTo>
                    <a:pt x="2888" y="20185"/>
                    <a:pt x="1644" y="19505"/>
                    <a:pt x="1644" y="18296"/>
                  </a:cubicBezTo>
                  <a:cubicBezTo>
                    <a:pt x="1644" y="16876"/>
                    <a:pt x="3491" y="14851"/>
                    <a:pt x="6585" y="14851"/>
                  </a:cubicBezTo>
                  <a:cubicBezTo>
                    <a:pt x="6595" y="14851"/>
                    <a:pt x="6605" y="14851"/>
                    <a:pt x="6615" y="14851"/>
                  </a:cubicBezTo>
                  <a:cubicBezTo>
                    <a:pt x="7080" y="14851"/>
                    <a:pt x="7453" y="14530"/>
                    <a:pt x="7453" y="14145"/>
                  </a:cubicBezTo>
                  <a:lnTo>
                    <a:pt x="7453" y="8886"/>
                  </a:lnTo>
                  <a:cubicBezTo>
                    <a:pt x="7453" y="8487"/>
                    <a:pt x="7080" y="8180"/>
                    <a:pt x="6631" y="8180"/>
                  </a:cubicBezTo>
                  <a:cubicBezTo>
                    <a:pt x="6183" y="8180"/>
                    <a:pt x="5806" y="8487"/>
                    <a:pt x="5806" y="8886"/>
                  </a:cubicBezTo>
                  <a:lnTo>
                    <a:pt x="5806" y="13476"/>
                  </a:lnTo>
                  <a:cubicBezTo>
                    <a:pt x="2348" y="13771"/>
                    <a:pt x="0" y="16150"/>
                    <a:pt x="0" y="18296"/>
                  </a:cubicBezTo>
                  <a:cubicBezTo>
                    <a:pt x="0" y="20110"/>
                    <a:pt x="1719" y="21600"/>
                    <a:pt x="4310" y="21600"/>
                  </a:cubicBezTo>
                  <a:cubicBezTo>
                    <a:pt x="7784" y="21600"/>
                    <a:pt x="10748" y="19094"/>
                    <a:pt x="10748" y="16856"/>
                  </a:cubicBezTo>
                  <a:lnTo>
                    <a:pt x="10748" y="9182"/>
                  </a:lnTo>
                  <a:lnTo>
                    <a:pt x="16662" y="7821"/>
                  </a:lnTo>
                  <a:lnTo>
                    <a:pt x="16662" y="11291"/>
                  </a:lnTo>
                  <a:cubicBezTo>
                    <a:pt x="13233" y="11586"/>
                    <a:pt x="11121" y="13836"/>
                    <a:pt x="11121" y="15931"/>
                  </a:cubicBezTo>
                  <a:cubicBezTo>
                    <a:pt x="11121" y="17731"/>
                    <a:pt x="12693" y="19530"/>
                    <a:pt x="15299" y="19530"/>
                  </a:cubicBezTo>
                  <a:cubicBezTo>
                    <a:pt x="18158" y="19530"/>
                    <a:pt x="21600" y="17334"/>
                    <a:pt x="21600" y="14581"/>
                  </a:cubicBezTo>
                  <a:lnTo>
                    <a:pt x="21600" y="3293"/>
                  </a:lnTo>
                  <a:cubicBezTo>
                    <a:pt x="21600" y="1448"/>
                    <a:pt x="19851" y="0"/>
                    <a:pt x="177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2332;p34"/>
            <p:cNvSpPr/>
            <p:nvPr/>
          </p:nvSpPr>
          <p:spPr>
            <a:xfrm>
              <a:off x="38850" y="0"/>
              <a:ext cx="389726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66" y="634"/>
                  </a:moveTo>
                  <a:cubicBezTo>
                    <a:pt x="13036" y="634"/>
                    <a:pt x="15577" y="1566"/>
                    <a:pt x="17521" y="3329"/>
                  </a:cubicBezTo>
                  <a:cubicBezTo>
                    <a:pt x="19700" y="5311"/>
                    <a:pt x="20903" y="8138"/>
                    <a:pt x="20903" y="11290"/>
                  </a:cubicBezTo>
                  <a:cubicBezTo>
                    <a:pt x="20903" y="11540"/>
                    <a:pt x="20706" y="11674"/>
                    <a:pt x="20504" y="11674"/>
                  </a:cubicBezTo>
                  <a:cubicBezTo>
                    <a:pt x="20364" y="11674"/>
                    <a:pt x="20221" y="11608"/>
                    <a:pt x="20144" y="11473"/>
                  </a:cubicBezTo>
                  <a:cubicBezTo>
                    <a:pt x="20048" y="11307"/>
                    <a:pt x="19947" y="11135"/>
                    <a:pt x="19846" y="10967"/>
                  </a:cubicBezTo>
                  <a:lnTo>
                    <a:pt x="19846" y="9262"/>
                  </a:lnTo>
                  <a:cubicBezTo>
                    <a:pt x="19846" y="8536"/>
                    <a:pt x="19193" y="7943"/>
                    <a:pt x="18388" y="7943"/>
                  </a:cubicBezTo>
                  <a:cubicBezTo>
                    <a:pt x="18053" y="7943"/>
                    <a:pt x="17743" y="8046"/>
                    <a:pt x="17496" y="8219"/>
                  </a:cubicBezTo>
                  <a:cubicBezTo>
                    <a:pt x="15912" y="6825"/>
                    <a:pt x="14031" y="5858"/>
                    <a:pt x="12028" y="5414"/>
                  </a:cubicBezTo>
                  <a:cubicBezTo>
                    <a:pt x="12003" y="5408"/>
                    <a:pt x="11976" y="5405"/>
                    <a:pt x="11948" y="5405"/>
                  </a:cubicBezTo>
                  <a:cubicBezTo>
                    <a:pt x="11870" y="5405"/>
                    <a:pt x="11793" y="5429"/>
                    <a:pt x="11732" y="5472"/>
                  </a:cubicBezTo>
                  <a:cubicBezTo>
                    <a:pt x="11649" y="5535"/>
                    <a:pt x="11599" y="5627"/>
                    <a:pt x="11599" y="5725"/>
                  </a:cubicBezTo>
                  <a:lnTo>
                    <a:pt x="11599" y="15650"/>
                  </a:lnTo>
                  <a:cubicBezTo>
                    <a:pt x="11599" y="16704"/>
                    <a:pt x="11028" y="17816"/>
                    <a:pt x="9983" y="18789"/>
                  </a:cubicBezTo>
                  <a:cubicBezTo>
                    <a:pt x="8406" y="20261"/>
                    <a:pt x="6322" y="20964"/>
                    <a:pt x="4530" y="20964"/>
                  </a:cubicBezTo>
                  <a:cubicBezTo>
                    <a:pt x="2411" y="20964"/>
                    <a:pt x="697" y="19982"/>
                    <a:pt x="697" y="18127"/>
                  </a:cubicBezTo>
                  <a:cubicBezTo>
                    <a:pt x="697" y="16963"/>
                    <a:pt x="1406" y="15713"/>
                    <a:pt x="2648" y="14688"/>
                  </a:cubicBezTo>
                  <a:cubicBezTo>
                    <a:pt x="3975" y="13598"/>
                    <a:pt x="5810" y="12813"/>
                    <a:pt x="7737" y="12813"/>
                  </a:cubicBezTo>
                  <a:cubicBezTo>
                    <a:pt x="8366" y="12813"/>
                    <a:pt x="9006" y="12896"/>
                    <a:pt x="9641" y="13081"/>
                  </a:cubicBezTo>
                  <a:cubicBezTo>
                    <a:pt x="9676" y="13091"/>
                    <a:pt x="9710" y="13095"/>
                    <a:pt x="9745" y="13095"/>
                  </a:cubicBezTo>
                  <a:cubicBezTo>
                    <a:pt x="9893" y="13095"/>
                    <a:pt x="10032" y="13009"/>
                    <a:pt x="10077" y="12873"/>
                  </a:cubicBezTo>
                  <a:cubicBezTo>
                    <a:pt x="10141" y="12707"/>
                    <a:pt x="10040" y="12528"/>
                    <a:pt x="9856" y="12476"/>
                  </a:cubicBezTo>
                  <a:cubicBezTo>
                    <a:pt x="9489" y="12372"/>
                    <a:pt x="9102" y="12291"/>
                    <a:pt x="8729" y="12240"/>
                  </a:cubicBezTo>
                  <a:lnTo>
                    <a:pt x="8729" y="1940"/>
                  </a:lnTo>
                  <a:cubicBezTo>
                    <a:pt x="8729" y="1221"/>
                    <a:pt x="9368" y="634"/>
                    <a:pt x="10154" y="634"/>
                  </a:cubicBezTo>
                  <a:close/>
                  <a:moveTo>
                    <a:pt x="10154" y="0"/>
                  </a:moveTo>
                  <a:cubicBezTo>
                    <a:pt x="8988" y="0"/>
                    <a:pt x="8032" y="869"/>
                    <a:pt x="8032" y="1940"/>
                  </a:cubicBezTo>
                  <a:lnTo>
                    <a:pt x="8032" y="12177"/>
                  </a:lnTo>
                  <a:cubicBezTo>
                    <a:pt x="7949" y="12174"/>
                    <a:pt x="7865" y="12173"/>
                    <a:pt x="7781" y="12173"/>
                  </a:cubicBezTo>
                  <a:cubicBezTo>
                    <a:pt x="5847" y="12173"/>
                    <a:pt x="3758" y="12930"/>
                    <a:pt x="2185" y="14222"/>
                  </a:cubicBezTo>
                  <a:cubicBezTo>
                    <a:pt x="798" y="15362"/>
                    <a:pt x="0" y="16784"/>
                    <a:pt x="0" y="18127"/>
                  </a:cubicBezTo>
                  <a:cubicBezTo>
                    <a:pt x="0" y="20276"/>
                    <a:pt x="1988" y="21600"/>
                    <a:pt x="4503" y="21600"/>
                  </a:cubicBezTo>
                  <a:cubicBezTo>
                    <a:pt x="6752" y="21600"/>
                    <a:pt x="8848" y="20753"/>
                    <a:pt x="10483" y="19232"/>
                  </a:cubicBezTo>
                  <a:cubicBezTo>
                    <a:pt x="11649" y="18139"/>
                    <a:pt x="12294" y="16865"/>
                    <a:pt x="12294" y="15650"/>
                  </a:cubicBezTo>
                  <a:lnTo>
                    <a:pt x="12294" y="6134"/>
                  </a:lnTo>
                  <a:cubicBezTo>
                    <a:pt x="14037" y="6595"/>
                    <a:pt x="15671" y="7482"/>
                    <a:pt x="17065" y="8720"/>
                  </a:cubicBezTo>
                  <a:cubicBezTo>
                    <a:pt x="16976" y="8888"/>
                    <a:pt x="16932" y="9072"/>
                    <a:pt x="16932" y="9262"/>
                  </a:cubicBezTo>
                  <a:lnTo>
                    <a:pt x="16932" y="15505"/>
                  </a:lnTo>
                  <a:cubicBezTo>
                    <a:pt x="16917" y="15505"/>
                    <a:pt x="16901" y="15505"/>
                    <a:pt x="16885" y="15505"/>
                  </a:cubicBezTo>
                  <a:cubicBezTo>
                    <a:pt x="15728" y="15505"/>
                    <a:pt x="14506" y="15930"/>
                    <a:pt x="13530" y="16663"/>
                  </a:cubicBezTo>
                  <a:cubicBezTo>
                    <a:pt x="12516" y="17418"/>
                    <a:pt x="11940" y="18386"/>
                    <a:pt x="11940" y="19324"/>
                  </a:cubicBezTo>
                  <a:cubicBezTo>
                    <a:pt x="11940" y="20668"/>
                    <a:pt x="13055" y="21600"/>
                    <a:pt x="14880" y="21600"/>
                  </a:cubicBezTo>
                  <a:cubicBezTo>
                    <a:pt x="16171" y="21600"/>
                    <a:pt x="17634" y="21071"/>
                    <a:pt x="18681" y="20091"/>
                  </a:cubicBezTo>
                  <a:cubicBezTo>
                    <a:pt x="19427" y="19394"/>
                    <a:pt x="19846" y="18571"/>
                    <a:pt x="19846" y="17781"/>
                  </a:cubicBezTo>
                  <a:lnTo>
                    <a:pt x="19846" y="14244"/>
                  </a:lnTo>
                  <a:cubicBezTo>
                    <a:pt x="19846" y="14072"/>
                    <a:pt x="19688" y="13928"/>
                    <a:pt x="19497" y="13928"/>
                  </a:cubicBezTo>
                  <a:cubicBezTo>
                    <a:pt x="19307" y="13928"/>
                    <a:pt x="19149" y="14072"/>
                    <a:pt x="19149" y="14244"/>
                  </a:cubicBezTo>
                  <a:lnTo>
                    <a:pt x="19149" y="17781"/>
                  </a:lnTo>
                  <a:cubicBezTo>
                    <a:pt x="19149" y="18403"/>
                    <a:pt x="18807" y="19071"/>
                    <a:pt x="18179" y="19653"/>
                  </a:cubicBezTo>
                  <a:cubicBezTo>
                    <a:pt x="17262" y="20511"/>
                    <a:pt x="15981" y="20966"/>
                    <a:pt x="14880" y="20966"/>
                  </a:cubicBezTo>
                  <a:cubicBezTo>
                    <a:pt x="13536" y="20966"/>
                    <a:pt x="12637" y="20310"/>
                    <a:pt x="12637" y="19324"/>
                  </a:cubicBezTo>
                  <a:cubicBezTo>
                    <a:pt x="12637" y="18576"/>
                    <a:pt x="13124" y="17787"/>
                    <a:pt x="13974" y="17147"/>
                  </a:cubicBezTo>
                  <a:cubicBezTo>
                    <a:pt x="14733" y="16576"/>
                    <a:pt x="15807" y="16138"/>
                    <a:pt x="16897" y="16138"/>
                  </a:cubicBezTo>
                  <a:cubicBezTo>
                    <a:pt x="17227" y="16138"/>
                    <a:pt x="17558" y="16178"/>
                    <a:pt x="17882" y="16266"/>
                  </a:cubicBezTo>
                  <a:cubicBezTo>
                    <a:pt x="17916" y="16275"/>
                    <a:pt x="17949" y="16280"/>
                    <a:pt x="17982" y="16280"/>
                  </a:cubicBezTo>
                  <a:cubicBezTo>
                    <a:pt x="18130" y="16280"/>
                    <a:pt x="18266" y="16190"/>
                    <a:pt x="18312" y="16054"/>
                  </a:cubicBezTo>
                  <a:cubicBezTo>
                    <a:pt x="18370" y="15886"/>
                    <a:pt x="18262" y="15707"/>
                    <a:pt x="18078" y="15662"/>
                  </a:cubicBezTo>
                  <a:cubicBezTo>
                    <a:pt x="17932" y="15621"/>
                    <a:pt x="17780" y="15586"/>
                    <a:pt x="17629" y="15563"/>
                  </a:cubicBezTo>
                  <a:lnTo>
                    <a:pt x="17629" y="9262"/>
                  </a:lnTo>
                  <a:cubicBezTo>
                    <a:pt x="17629" y="8882"/>
                    <a:pt x="17971" y="8570"/>
                    <a:pt x="18388" y="8570"/>
                  </a:cubicBezTo>
                  <a:cubicBezTo>
                    <a:pt x="18807" y="8570"/>
                    <a:pt x="19149" y="8882"/>
                    <a:pt x="19149" y="9262"/>
                  </a:cubicBezTo>
                  <a:lnTo>
                    <a:pt x="19149" y="12983"/>
                  </a:lnTo>
                  <a:cubicBezTo>
                    <a:pt x="19149" y="13156"/>
                    <a:pt x="19307" y="13300"/>
                    <a:pt x="19497" y="13300"/>
                  </a:cubicBezTo>
                  <a:cubicBezTo>
                    <a:pt x="19688" y="13300"/>
                    <a:pt x="19846" y="13156"/>
                    <a:pt x="19846" y="12983"/>
                  </a:cubicBezTo>
                  <a:lnTo>
                    <a:pt x="19846" y="12107"/>
                  </a:lnTo>
                  <a:cubicBezTo>
                    <a:pt x="20043" y="12245"/>
                    <a:pt x="20274" y="12309"/>
                    <a:pt x="20504" y="12309"/>
                  </a:cubicBezTo>
                  <a:cubicBezTo>
                    <a:pt x="21058" y="12309"/>
                    <a:pt x="21600" y="11933"/>
                    <a:pt x="21600" y="11290"/>
                  </a:cubicBezTo>
                  <a:cubicBezTo>
                    <a:pt x="21600" y="8156"/>
                    <a:pt x="20428" y="5080"/>
                    <a:pt x="18009" y="2879"/>
                  </a:cubicBezTo>
                  <a:cubicBezTo>
                    <a:pt x="15944" y="1008"/>
                    <a:pt x="13239" y="0"/>
                    <a:pt x="101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2333;p34"/>
            <p:cNvSpPr/>
            <p:nvPr/>
          </p:nvSpPr>
          <p:spPr>
            <a:xfrm>
              <a:off x="83181" y="319574"/>
              <a:ext cx="14276" cy="2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1600" fill="norm" stroke="1" extrusionOk="0">
                  <a:moveTo>
                    <a:pt x="8744" y="0"/>
                  </a:moveTo>
                  <a:cubicBezTo>
                    <a:pt x="8286" y="0"/>
                    <a:pt x="7791" y="24"/>
                    <a:pt x="7262" y="72"/>
                  </a:cubicBezTo>
                  <a:cubicBezTo>
                    <a:pt x="2427" y="625"/>
                    <a:pt x="-785" y="3824"/>
                    <a:pt x="168" y="7120"/>
                  </a:cubicBezTo>
                  <a:lnTo>
                    <a:pt x="2603" y="16573"/>
                  </a:lnTo>
                  <a:cubicBezTo>
                    <a:pt x="3309" y="19531"/>
                    <a:pt x="7156" y="21600"/>
                    <a:pt x="11321" y="21600"/>
                  </a:cubicBezTo>
                  <a:cubicBezTo>
                    <a:pt x="11780" y="21600"/>
                    <a:pt x="12274" y="21576"/>
                    <a:pt x="12768" y="21528"/>
                  </a:cubicBezTo>
                  <a:cubicBezTo>
                    <a:pt x="17603" y="20975"/>
                    <a:pt x="20815" y="17776"/>
                    <a:pt x="20039" y="14480"/>
                  </a:cubicBezTo>
                  <a:lnTo>
                    <a:pt x="17603" y="5027"/>
                  </a:lnTo>
                  <a:cubicBezTo>
                    <a:pt x="16721" y="2069"/>
                    <a:pt x="13015" y="0"/>
                    <a:pt x="8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2334;p34"/>
            <p:cNvSpPr/>
            <p:nvPr/>
          </p:nvSpPr>
          <p:spPr>
            <a:xfrm>
              <a:off x="186086" y="301400"/>
              <a:ext cx="14346" cy="2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3" h="21600" fill="norm" stroke="1" extrusionOk="0">
                  <a:moveTo>
                    <a:pt x="8879" y="0"/>
                  </a:moveTo>
                  <a:cubicBezTo>
                    <a:pt x="8385" y="0"/>
                    <a:pt x="7890" y="24"/>
                    <a:pt x="7361" y="96"/>
                  </a:cubicBezTo>
                  <a:cubicBezTo>
                    <a:pt x="2526" y="745"/>
                    <a:pt x="-686" y="3820"/>
                    <a:pt x="126" y="7112"/>
                  </a:cubicBezTo>
                  <a:lnTo>
                    <a:pt x="2702" y="16675"/>
                  </a:lnTo>
                  <a:cubicBezTo>
                    <a:pt x="3408" y="19606"/>
                    <a:pt x="7220" y="21600"/>
                    <a:pt x="11349" y="21600"/>
                  </a:cubicBezTo>
                  <a:cubicBezTo>
                    <a:pt x="11843" y="21600"/>
                    <a:pt x="12373" y="21552"/>
                    <a:pt x="12867" y="21504"/>
                  </a:cubicBezTo>
                  <a:cubicBezTo>
                    <a:pt x="17702" y="20951"/>
                    <a:pt x="20914" y="17780"/>
                    <a:pt x="20138" y="14464"/>
                  </a:cubicBezTo>
                  <a:lnTo>
                    <a:pt x="17702" y="5022"/>
                  </a:lnTo>
                  <a:cubicBezTo>
                    <a:pt x="16820" y="2066"/>
                    <a:pt x="13114" y="0"/>
                    <a:pt x="88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2335;p34"/>
            <p:cNvSpPr/>
            <p:nvPr/>
          </p:nvSpPr>
          <p:spPr>
            <a:xfrm>
              <a:off x="122732" y="317725"/>
              <a:ext cx="39721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7485" y="0"/>
                  </a:moveTo>
                  <a:cubicBezTo>
                    <a:pt x="16363" y="0"/>
                    <a:pt x="15267" y="1133"/>
                    <a:pt x="14679" y="3097"/>
                  </a:cubicBezTo>
                  <a:cubicBezTo>
                    <a:pt x="13492" y="6873"/>
                    <a:pt x="11404" y="8887"/>
                    <a:pt x="9289" y="8887"/>
                  </a:cubicBezTo>
                  <a:cubicBezTo>
                    <a:pt x="7919" y="8887"/>
                    <a:pt x="6522" y="8031"/>
                    <a:pt x="5374" y="6218"/>
                  </a:cubicBezTo>
                  <a:cubicBezTo>
                    <a:pt x="4760" y="5262"/>
                    <a:pt x="4030" y="4808"/>
                    <a:pt x="3299" y="4808"/>
                  </a:cubicBezTo>
                  <a:cubicBezTo>
                    <a:pt x="2320" y="4808"/>
                    <a:pt x="1367" y="5614"/>
                    <a:pt x="714" y="7124"/>
                  </a:cubicBezTo>
                  <a:cubicBezTo>
                    <a:pt x="-421" y="9894"/>
                    <a:pt x="-173" y="13796"/>
                    <a:pt x="1250" y="16112"/>
                  </a:cubicBezTo>
                  <a:cubicBezTo>
                    <a:pt x="3625" y="19813"/>
                    <a:pt x="6457" y="21600"/>
                    <a:pt x="9263" y="21600"/>
                  </a:cubicBezTo>
                  <a:cubicBezTo>
                    <a:pt x="13596" y="21600"/>
                    <a:pt x="17864" y="17371"/>
                    <a:pt x="20292" y="9541"/>
                  </a:cubicBezTo>
                  <a:cubicBezTo>
                    <a:pt x="21179" y="6545"/>
                    <a:pt x="20709" y="2744"/>
                    <a:pt x="19156" y="906"/>
                  </a:cubicBezTo>
                  <a:cubicBezTo>
                    <a:pt x="18634" y="302"/>
                    <a:pt x="18047" y="0"/>
                    <a:pt x="174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27" name="Google Shape;2336;p34"/>
          <p:cNvGrpSpPr/>
          <p:nvPr/>
        </p:nvGrpSpPr>
        <p:grpSpPr>
          <a:xfrm>
            <a:off x="7770587" y="2650070"/>
            <a:ext cx="428601" cy="428576"/>
            <a:chOff x="0" y="24"/>
            <a:chExt cx="428600" cy="428575"/>
          </a:xfrm>
        </p:grpSpPr>
        <p:sp>
          <p:nvSpPr>
            <p:cNvPr id="2795" name="Google Shape;2337;p34"/>
            <p:cNvSpPr/>
            <p:nvPr/>
          </p:nvSpPr>
          <p:spPr>
            <a:xfrm>
              <a:off x="201374" y="38749"/>
              <a:ext cx="220926" cy="25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836"/>
                  </a:lnTo>
                  <a:lnTo>
                    <a:pt x="2447" y="20793"/>
                  </a:lnTo>
                  <a:cubicBezTo>
                    <a:pt x="3767" y="21229"/>
                    <a:pt x="5162" y="21500"/>
                    <a:pt x="6639" y="21577"/>
                  </a:cubicBezTo>
                  <a:cubicBezTo>
                    <a:pt x="6934" y="21594"/>
                    <a:pt x="7228" y="21600"/>
                    <a:pt x="7521" y="21600"/>
                  </a:cubicBezTo>
                  <a:cubicBezTo>
                    <a:pt x="15269" y="21600"/>
                    <a:pt x="21600" y="16228"/>
                    <a:pt x="21600" y="9467"/>
                  </a:cubicBezTo>
                  <a:cubicBezTo>
                    <a:pt x="21600" y="5650"/>
                    <a:pt x="19579" y="2238"/>
                    <a:pt x="1641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2338;p34"/>
            <p:cNvSpPr/>
            <p:nvPr/>
          </p:nvSpPr>
          <p:spPr>
            <a:xfrm>
              <a:off x="135052" y="6300"/>
              <a:ext cx="234224" cy="27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fill="norm" stroke="1" extrusionOk="0">
                  <a:moveTo>
                    <a:pt x="12936" y="0"/>
                  </a:moveTo>
                  <a:cubicBezTo>
                    <a:pt x="5459" y="0"/>
                    <a:pt x="-430" y="5405"/>
                    <a:pt x="24" y="11862"/>
                  </a:cubicBezTo>
                  <a:cubicBezTo>
                    <a:pt x="230" y="14645"/>
                    <a:pt x="1531" y="17160"/>
                    <a:pt x="3680" y="19021"/>
                  </a:cubicBezTo>
                  <a:cubicBezTo>
                    <a:pt x="4880" y="20023"/>
                    <a:pt x="6231" y="20829"/>
                    <a:pt x="7657" y="21377"/>
                  </a:cubicBezTo>
                  <a:cubicBezTo>
                    <a:pt x="7854" y="21459"/>
                    <a:pt x="8062" y="21528"/>
                    <a:pt x="8256" y="21600"/>
                  </a:cubicBezTo>
                  <a:lnTo>
                    <a:pt x="8256" y="18331"/>
                  </a:lnTo>
                  <a:cubicBezTo>
                    <a:pt x="8256" y="11056"/>
                    <a:pt x="13639" y="4864"/>
                    <a:pt x="21170" y="2515"/>
                  </a:cubicBezTo>
                  <a:cubicBezTo>
                    <a:pt x="18928" y="948"/>
                    <a:pt x="16068" y="0"/>
                    <a:pt x="12936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2339;p34"/>
            <p:cNvSpPr/>
            <p:nvPr/>
          </p:nvSpPr>
          <p:spPr>
            <a:xfrm>
              <a:off x="6256" y="351699"/>
              <a:ext cx="70669" cy="70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600" fill="norm" stroke="1" extrusionOk="0">
                  <a:moveTo>
                    <a:pt x="15905" y="0"/>
                  </a:moveTo>
                  <a:lnTo>
                    <a:pt x="1110" y="15063"/>
                  </a:lnTo>
                  <a:cubicBezTo>
                    <a:pt x="-370" y="16561"/>
                    <a:pt x="-370" y="18977"/>
                    <a:pt x="1110" y="20476"/>
                  </a:cubicBezTo>
                  <a:cubicBezTo>
                    <a:pt x="1831" y="21248"/>
                    <a:pt x="2792" y="21600"/>
                    <a:pt x="3783" y="21600"/>
                  </a:cubicBezTo>
                  <a:cubicBezTo>
                    <a:pt x="4745" y="21600"/>
                    <a:pt x="5706" y="21248"/>
                    <a:pt x="6427" y="20476"/>
                  </a:cubicBezTo>
                  <a:lnTo>
                    <a:pt x="21230" y="5413"/>
                  </a:lnTo>
                  <a:lnTo>
                    <a:pt x="15905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2340;p34"/>
            <p:cNvSpPr/>
            <p:nvPr/>
          </p:nvSpPr>
          <p:spPr>
            <a:xfrm>
              <a:off x="78975" y="240825"/>
              <a:ext cx="153151" cy="153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34" y="0"/>
                  </a:moveTo>
                  <a:lnTo>
                    <a:pt x="0" y="11734"/>
                  </a:lnTo>
                  <a:lnTo>
                    <a:pt x="0" y="20567"/>
                  </a:lnTo>
                  <a:cubicBezTo>
                    <a:pt x="681" y="21251"/>
                    <a:pt x="1590" y="21600"/>
                    <a:pt x="2507" y="21600"/>
                  </a:cubicBezTo>
                  <a:cubicBezTo>
                    <a:pt x="3173" y="21600"/>
                    <a:pt x="3843" y="21417"/>
                    <a:pt x="4432" y="21036"/>
                  </a:cubicBezTo>
                  <a:lnTo>
                    <a:pt x="21600" y="9866"/>
                  </a:lnTo>
                  <a:lnTo>
                    <a:pt x="11734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2341;p34"/>
            <p:cNvSpPr/>
            <p:nvPr/>
          </p:nvSpPr>
          <p:spPr>
            <a:xfrm>
              <a:off x="35236" y="212250"/>
              <a:ext cx="126939" cy="17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3" h="21600" fill="norm" stroke="1" extrusionOk="0">
                  <a:moveTo>
                    <a:pt x="12148" y="0"/>
                  </a:moveTo>
                  <a:lnTo>
                    <a:pt x="662" y="13206"/>
                  </a:lnTo>
                  <a:cubicBezTo>
                    <a:pt x="-407" y="14438"/>
                    <a:pt x="-157" y="16051"/>
                    <a:pt x="1233" y="17101"/>
                  </a:cubicBezTo>
                  <a:cubicBezTo>
                    <a:pt x="1826" y="17538"/>
                    <a:pt x="6655" y="21120"/>
                    <a:pt x="7302" y="21600"/>
                  </a:cubicBezTo>
                  <a:cubicBezTo>
                    <a:pt x="7302" y="18671"/>
                    <a:pt x="8867" y="15853"/>
                    <a:pt x="11672" y="13772"/>
                  </a:cubicBezTo>
                  <a:lnTo>
                    <a:pt x="21193" y="6710"/>
                  </a:lnTo>
                  <a:lnTo>
                    <a:pt x="21193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2342;p34"/>
            <p:cNvSpPr/>
            <p:nvPr/>
          </p:nvSpPr>
          <p:spPr>
            <a:xfrm>
              <a:off x="74231" y="286425"/>
              <a:ext cx="67945" cy="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6" h="21600" fill="norm" stroke="1" extrusionOk="0">
                  <a:moveTo>
                    <a:pt x="9939" y="0"/>
                  </a:moveTo>
                  <a:lnTo>
                    <a:pt x="2260" y="7989"/>
                  </a:lnTo>
                  <a:cubicBezTo>
                    <a:pt x="-754" y="11110"/>
                    <a:pt x="-754" y="16152"/>
                    <a:pt x="2260" y="19281"/>
                  </a:cubicBezTo>
                  <a:cubicBezTo>
                    <a:pt x="3733" y="20806"/>
                    <a:pt x="5735" y="21600"/>
                    <a:pt x="7699" y="21600"/>
                  </a:cubicBezTo>
                  <a:cubicBezTo>
                    <a:pt x="9662" y="21600"/>
                    <a:pt x="11626" y="20806"/>
                    <a:pt x="13130" y="19281"/>
                  </a:cubicBezTo>
                  <a:lnTo>
                    <a:pt x="20846" y="11292"/>
                  </a:lnTo>
                  <a:lnTo>
                    <a:pt x="9939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2343;p34"/>
            <p:cNvSpPr/>
            <p:nvPr/>
          </p:nvSpPr>
          <p:spPr>
            <a:xfrm>
              <a:off x="99324" y="279124"/>
              <a:ext cx="50177" cy="5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4824"/>
                    <a:pt x="0" y="10778"/>
                  </a:cubicBezTo>
                  <a:cubicBezTo>
                    <a:pt x="0" y="16776"/>
                    <a:pt x="4822" y="21600"/>
                    <a:pt x="10827" y="21600"/>
                  </a:cubicBezTo>
                  <a:cubicBezTo>
                    <a:pt x="16778" y="21600"/>
                    <a:pt x="21600" y="16776"/>
                    <a:pt x="21600" y="10778"/>
                  </a:cubicBezTo>
                  <a:cubicBezTo>
                    <a:pt x="21600" y="4824"/>
                    <a:pt x="16778" y="0"/>
                    <a:pt x="1082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2344;p34"/>
            <p:cNvSpPr/>
            <p:nvPr/>
          </p:nvSpPr>
          <p:spPr>
            <a:xfrm>
              <a:off x="249150" y="124449"/>
              <a:ext cx="55011" cy="55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8504" y="0"/>
                  </a:moveTo>
                  <a:cubicBezTo>
                    <a:pt x="7153" y="0"/>
                    <a:pt x="5802" y="226"/>
                    <a:pt x="4498" y="687"/>
                  </a:cubicBezTo>
                  <a:lnTo>
                    <a:pt x="0" y="2258"/>
                  </a:lnTo>
                  <a:lnTo>
                    <a:pt x="3071" y="11595"/>
                  </a:lnTo>
                  <a:lnTo>
                    <a:pt x="7559" y="10024"/>
                  </a:lnTo>
                  <a:cubicBezTo>
                    <a:pt x="7880" y="9907"/>
                    <a:pt x="8211" y="9857"/>
                    <a:pt x="8542" y="9857"/>
                  </a:cubicBezTo>
                  <a:cubicBezTo>
                    <a:pt x="9279" y="9857"/>
                    <a:pt x="9987" y="10132"/>
                    <a:pt x="10498" y="10692"/>
                  </a:cubicBezTo>
                  <a:cubicBezTo>
                    <a:pt x="11272" y="11458"/>
                    <a:pt x="11490" y="12715"/>
                    <a:pt x="11150" y="13745"/>
                  </a:cubicBezTo>
                  <a:lnTo>
                    <a:pt x="9638" y="18419"/>
                  </a:lnTo>
                  <a:lnTo>
                    <a:pt x="18624" y="21600"/>
                  </a:lnTo>
                  <a:lnTo>
                    <a:pt x="20135" y="16936"/>
                  </a:lnTo>
                  <a:cubicBezTo>
                    <a:pt x="21600" y="12400"/>
                    <a:pt x="20608" y="7285"/>
                    <a:pt x="17197" y="3741"/>
                  </a:cubicBezTo>
                  <a:cubicBezTo>
                    <a:pt x="14806" y="1247"/>
                    <a:pt x="11669" y="0"/>
                    <a:pt x="85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2345;p34"/>
            <p:cNvSpPr/>
            <p:nvPr/>
          </p:nvSpPr>
          <p:spPr>
            <a:xfrm>
              <a:off x="174235" y="57174"/>
              <a:ext cx="108235" cy="10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6" h="21600" fill="norm" stroke="1" extrusionOk="0">
                  <a:moveTo>
                    <a:pt x="8205" y="0"/>
                  </a:moveTo>
                  <a:cubicBezTo>
                    <a:pt x="8045" y="0"/>
                    <a:pt x="7880" y="5"/>
                    <a:pt x="7720" y="21"/>
                  </a:cubicBezTo>
                  <a:cubicBezTo>
                    <a:pt x="3546" y="426"/>
                    <a:pt x="-699" y="7458"/>
                    <a:pt x="97" y="11756"/>
                  </a:cubicBezTo>
                  <a:cubicBezTo>
                    <a:pt x="809" y="15633"/>
                    <a:pt x="5397" y="20290"/>
                    <a:pt x="8539" y="21335"/>
                  </a:cubicBezTo>
                  <a:cubicBezTo>
                    <a:pt x="9109" y="21517"/>
                    <a:pt x="9722" y="21600"/>
                    <a:pt x="10358" y="21600"/>
                  </a:cubicBezTo>
                  <a:cubicBezTo>
                    <a:pt x="13090" y="21600"/>
                    <a:pt x="16261" y="20082"/>
                    <a:pt x="18060" y="18482"/>
                  </a:cubicBezTo>
                  <a:cubicBezTo>
                    <a:pt x="19935" y="16818"/>
                    <a:pt x="20901" y="13373"/>
                    <a:pt x="20128" y="10857"/>
                  </a:cubicBezTo>
                  <a:cubicBezTo>
                    <a:pt x="18673" y="6034"/>
                    <a:pt x="12817" y="0"/>
                    <a:pt x="8205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2346;p34"/>
            <p:cNvSpPr/>
            <p:nvPr/>
          </p:nvSpPr>
          <p:spPr>
            <a:xfrm>
              <a:off x="200837" y="84024"/>
              <a:ext cx="54364" cy="52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5" h="21600" fill="norm" stroke="1" extrusionOk="0">
                  <a:moveTo>
                    <a:pt x="6818" y="0"/>
                  </a:moveTo>
                  <a:cubicBezTo>
                    <a:pt x="2752" y="41"/>
                    <a:pt x="-905" y="6605"/>
                    <a:pt x="200" y="10939"/>
                  </a:cubicBezTo>
                  <a:cubicBezTo>
                    <a:pt x="1221" y="14809"/>
                    <a:pt x="6020" y="19815"/>
                    <a:pt x="9194" y="21136"/>
                  </a:cubicBezTo>
                  <a:cubicBezTo>
                    <a:pt x="9992" y="21456"/>
                    <a:pt x="10856" y="21600"/>
                    <a:pt x="11728" y="21600"/>
                  </a:cubicBezTo>
                  <a:cubicBezTo>
                    <a:pt x="14207" y="21600"/>
                    <a:pt x="16815" y="20485"/>
                    <a:pt x="18319" y="19195"/>
                  </a:cubicBezTo>
                  <a:cubicBezTo>
                    <a:pt x="20017" y="17689"/>
                    <a:pt x="20695" y="14386"/>
                    <a:pt x="19767" y="11837"/>
                  </a:cubicBezTo>
                  <a:cubicBezTo>
                    <a:pt x="17938" y="6791"/>
                    <a:pt x="11366" y="0"/>
                    <a:pt x="681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2347;p34"/>
            <p:cNvSpPr/>
            <p:nvPr/>
          </p:nvSpPr>
          <p:spPr>
            <a:xfrm>
              <a:off x="267531" y="146149"/>
              <a:ext cx="103918" cy="10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9" h="21600" fill="norm" stroke="1" extrusionOk="0">
                  <a:moveTo>
                    <a:pt x="8412" y="0"/>
                  </a:moveTo>
                  <a:cubicBezTo>
                    <a:pt x="6370" y="0"/>
                    <a:pt x="4166" y="968"/>
                    <a:pt x="2958" y="2470"/>
                  </a:cubicBezTo>
                  <a:cubicBezTo>
                    <a:pt x="1089" y="4820"/>
                    <a:pt x="-672" y="9385"/>
                    <a:pt x="255" y="12554"/>
                  </a:cubicBezTo>
                  <a:cubicBezTo>
                    <a:pt x="1246" y="15887"/>
                    <a:pt x="5665" y="20742"/>
                    <a:pt x="9339" y="21495"/>
                  </a:cubicBezTo>
                  <a:cubicBezTo>
                    <a:pt x="9674" y="21565"/>
                    <a:pt x="10029" y="21600"/>
                    <a:pt x="10394" y="21600"/>
                  </a:cubicBezTo>
                  <a:cubicBezTo>
                    <a:pt x="14478" y="21600"/>
                    <a:pt x="20124" y="17484"/>
                    <a:pt x="20474" y="13422"/>
                  </a:cubicBezTo>
                  <a:cubicBezTo>
                    <a:pt x="20928" y="8472"/>
                    <a:pt x="14931" y="1881"/>
                    <a:pt x="10197" y="284"/>
                  </a:cubicBezTo>
                  <a:cubicBezTo>
                    <a:pt x="9640" y="90"/>
                    <a:pt x="9033" y="0"/>
                    <a:pt x="841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2348;p34"/>
            <p:cNvSpPr/>
            <p:nvPr/>
          </p:nvSpPr>
          <p:spPr>
            <a:xfrm>
              <a:off x="292268" y="173400"/>
              <a:ext cx="52332" cy="54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fill="norm" stroke="1" extrusionOk="0">
                  <a:moveTo>
                    <a:pt x="7030" y="0"/>
                  </a:moveTo>
                  <a:cubicBezTo>
                    <a:pt x="5176" y="0"/>
                    <a:pt x="3332" y="745"/>
                    <a:pt x="2315" y="2046"/>
                  </a:cubicBezTo>
                  <a:cubicBezTo>
                    <a:pt x="631" y="4171"/>
                    <a:pt x="-735" y="8531"/>
                    <a:pt x="441" y="11758"/>
                  </a:cubicBezTo>
                  <a:cubicBezTo>
                    <a:pt x="1717" y="15165"/>
                    <a:pt x="6551" y="20289"/>
                    <a:pt x="10339" y="21382"/>
                  </a:cubicBezTo>
                  <a:cubicBezTo>
                    <a:pt x="10847" y="21530"/>
                    <a:pt x="11386" y="21600"/>
                    <a:pt x="11944" y="21600"/>
                  </a:cubicBezTo>
                  <a:cubicBezTo>
                    <a:pt x="15941" y="21600"/>
                    <a:pt x="20825" y="18124"/>
                    <a:pt x="20865" y="14301"/>
                  </a:cubicBezTo>
                  <a:cubicBezTo>
                    <a:pt x="20865" y="9444"/>
                    <a:pt x="14296" y="2403"/>
                    <a:pt x="9422" y="457"/>
                  </a:cubicBezTo>
                  <a:cubicBezTo>
                    <a:pt x="8675" y="149"/>
                    <a:pt x="7847" y="0"/>
                    <a:pt x="703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2349;p34"/>
            <p:cNvSpPr/>
            <p:nvPr/>
          </p:nvSpPr>
          <p:spPr>
            <a:xfrm>
              <a:off x="162174" y="235099"/>
              <a:ext cx="107102" cy="90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7439"/>
                  </a:lnTo>
                  <a:lnTo>
                    <a:pt x="10971" y="20359"/>
                  </a:lnTo>
                  <a:cubicBezTo>
                    <a:pt x="11677" y="21190"/>
                    <a:pt x="12590" y="21600"/>
                    <a:pt x="13508" y="21600"/>
                  </a:cubicBezTo>
                  <a:cubicBezTo>
                    <a:pt x="14425" y="21600"/>
                    <a:pt x="15343" y="21190"/>
                    <a:pt x="16044" y="20359"/>
                  </a:cubicBezTo>
                  <a:lnTo>
                    <a:pt x="21600" y="13816"/>
                  </a:lnTo>
                  <a:lnTo>
                    <a:pt x="12953" y="3640"/>
                  </a:lnTo>
                  <a:cubicBezTo>
                    <a:pt x="10971" y="1306"/>
                    <a:pt x="8299" y="0"/>
                    <a:pt x="55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2350;p34"/>
            <p:cNvSpPr/>
            <p:nvPr/>
          </p:nvSpPr>
          <p:spPr>
            <a:xfrm>
              <a:off x="102693" y="159325"/>
              <a:ext cx="123708" cy="10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600" fill="norm" stroke="1" extrusionOk="0">
                  <a:moveTo>
                    <a:pt x="5618" y="0"/>
                  </a:moveTo>
                  <a:lnTo>
                    <a:pt x="914" y="5511"/>
                  </a:lnTo>
                  <a:cubicBezTo>
                    <a:pt x="-304" y="6943"/>
                    <a:pt x="-304" y="9247"/>
                    <a:pt x="914" y="10674"/>
                  </a:cubicBezTo>
                  <a:lnTo>
                    <a:pt x="10240" y="21600"/>
                  </a:lnTo>
                  <a:lnTo>
                    <a:pt x="10322" y="21509"/>
                  </a:lnTo>
                  <a:cubicBezTo>
                    <a:pt x="12030" y="19503"/>
                    <a:pt x="14371" y="18373"/>
                    <a:pt x="16794" y="18373"/>
                  </a:cubicBezTo>
                  <a:lnTo>
                    <a:pt x="21296" y="18373"/>
                  </a:lnTo>
                  <a:lnTo>
                    <a:pt x="5618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2351;p34"/>
            <p:cNvSpPr/>
            <p:nvPr/>
          </p:nvSpPr>
          <p:spPr>
            <a:xfrm>
              <a:off x="67887" y="272774"/>
              <a:ext cx="87888" cy="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600" fill="norm" stroke="1" extrusionOk="0">
                  <a:moveTo>
                    <a:pt x="13436" y="3101"/>
                  </a:moveTo>
                  <a:cubicBezTo>
                    <a:pt x="15875" y="3101"/>
                    <a:pt x="17881" y="5176"/>
                    <a:pt x="17881" y="7706"/>
                  </a:cubicBezTo>
                  <a:cubicBezTo>
                    <a:pt x="17881" y="10260"/>
                    <a:pt x="15875" y="12335"/>
                    <a:pt x="13436" y="12335"/>
                  </a:cubicBezTo>
                  <a:cubicBezTo>
                    <a:pt x="10966" y="12335"/>
                    <a:pt x="8954" y="10260"/>
                    <a:pt x="8954" y="7706"/>
                  </a:cubicBezTo>
                  <a:cubicBezTo>
                    <a:pt x="8954" y="5176"/>
                    <a:pt x="10966" y="3101"/>
                    <a:pt x="13436" y="3101"/>
                  </a:cubicBezTo>
                  <a:close/>
                  <a:moveTo>
                    <a:pt x="6052" y="8798"/>
                  </a:moveTo>
                  <a:cubicBezTo>
                    <a:pt x="6514" y="12194"/>
                    <a:pt x="9091" y="14858"/>
                    <a:pt x="12373" y="15337"/>
                  </a:cubicBezTo>
                  <a:lnTo>
                    <a:pt x="10610" y="17161"/>
                  </a:lnTo>
                  <a:cubicBezTo>
                    <a:pt x="9744" y="18063"/>
                    <a:pt x="8604" y="18512"/>
                    <a:pt x="7458" y="18512"/>
                  </a:cubicBezTo>
                  <a:cubicBezTo>
                    <a:pt x="6319" y="18512"/>
                    <a:pt x="5173" y="18063"/>
                    <a:pt x="4289" y="17161"/>
                  </a:cubicBezTo>
                  <a:cubicBezTo>
                    <a:pt x="2549" y="15337"/>
                    <a:pt x="2549" y="12421"/>
                    <a:pt x="4289" y="10622"/>
                  </a:cubicBezTo>
                  <a:lnTo>
                    <a:pt x="6052" y="8798"/>
                  </a:lnTo>
                  <a:close/>
                  <a:moveTo>
                    <a:pt x="13358" y="0"/>
                  </a:moveTo>
                  <a:cubicBezTo>
                    <a:pt x="11536" y="0"/>
                    <a:pt x="9678" y="700"/>
                    <a:pt x="8171" y="2259"/>
                  </a:cubicBezTo>
                  <a:lnTo>
                    <a:pt x="8141" y="2259"/>
                  </a:lnTo>
                  <a:lnTo>
                    <a:pt x="2199" y="8436"/>
                  </a:lnTo>
                  <a:cubicBezTo>
                    <a:pt x="-733" y="11439"/>
                    <a:pt x="-733" y="16320"/>
                    <a:pt x="2199" y="19322"/>
                  </a:cubicBezTo>
                  <a:cubicBezTo>
                    <a:pt x="3653" y="20839"/>
                    <a:pt x="5559" y="21600"/>
                    <a:pt x="7464" y="21600"/>
                  </a:cubicBezTo>
                  <a:cubicBezTo>
                    <a:pt x="9370" y="21600"/>
                    <a:pt x="11275" y="20839"/>
                    <a:pt x="12729" y="19322"/>
                  </a:cubicBezTo>
                  <a:lnTo>
                    <a:pt x="18695" y="13176"/>
                  </a:lnTo>
                  <a:cubicBezTo>
                    <a:pt x="20024" y="11776"/>
                    <a:pt x="20867" y="9836"/>
                    <a:pt x="20867" y="7706"/>
                  </a:cubicBezTo>
                  <a:cubicBezTo>
                    <a:pt x="20867" y="3070"/>
                    <a:pt x="17187" y="0"/>
                    <a:pt x="133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2352;p34"/>
            <p:cNvSpPr/>
            <p:nvPr/>
          </p:nvSpPr>
          <p:spPr>
            <a:xfrm>
              <a:off x="194574" y="77724"/>
              <a:ext cx="66906" cy="64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7" h="21600" fill="norm" stroke="1" extrusionOk="0">
                  <a:moveTo>
                    <a:pt x="7375" y="4182"/>
                  </a:moveTo>
                  <a:cubicBezTo>
                    <a:pt x="9943" y="4182"/>
                    <a:pt x="14735" y="8705"/>
                    <a:pt x="16075" y="12430"/>
                  </a:cubicBezTo>
                  <a:cubicBezTo>
                    <a:pt x="16554" y="13685"/>
                    <a:pt x="16142" y="15356"/>
                    <a:pt x="15491" y="15930"/>
                  </a:cubicBezTo>
                  <a:cubicBezTo>
                    <a:pt x="14510" y="16761"/>
                    <a:pt x="12796" y="17418"/>
                    <a:pt x="11313" y="17418"/>
                  </a:cubicBezTo>
                  <a:cubicBezTo>
                    <a:pt x="10819" y="17418"/>
                    <a:pt x="10355" y="17343"/>
                    <a:pt x="9943" y="17185"/>
                  </a:cubicBezTo>
                  <a:cubicBezTo>
                    <a:pt x="7854" y="16312"/>
                    <a:pt x="4470" y="12770"/>
                    <a:pt x="3856" y="10343"/>
                  </a:cubicBezTo>
                  <a:cubicBezTo>
                    <a:pt x="3272" y="8065"/>
                    <a:pt x="5458" y="4182"/>
                    <a:pt x="7375" y="4182"/>
                  </a:cubicBezTo>
                  <a:close/>
                  <a:moveTo>
                    <a:pt x="7345" y="0"/>
                  </a:moveTo>
                  <a:cubicBezTo>
                    <a:pt x="2793" y="42"/>
                    <a:pt x="-973" y="6693"/>
                    <a:pt x="225" y="11440"/>
                  </a:cubicBezTo>
                  <a:cubicBezTo>
                    <a:pt x="1221" y="15323"/>
                    <a:pt x="5563" y="19804"/>
                    <a:pt x="8648" y="21101"/>
                  </a:cubicBezTo>
                  <a:cubicBezTo>
                    <a:pt x="9486" y="21442"/>
                    <a:pt x="10392" y="21600"/>
                    <a:pt x="11313" y="21600"/>
                  </a:cubicBezTo>
                  <a:cubicBezTo>
                    <a:pt x="13724" y="21600"/>
                    <a:pt x="16225" y="20544"/>
                    <a:pt x="17782" y="19197"/>
                  </a:cubicBezTo>
                  <a:cubicBezTo>
                    <a:pt x="19841" y="17410"/>
                    <a:pt x="20627" y="13760"/>
                    <a:pt x="19564" y="10833"/>
                  </a:cubicBezTo>
                  <a:cubicBezTo>
                    <a:pt x="17992" y="6468"/>
                    <a:pt x="12167" y="0"/>
                    <a:pt x="73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2353;p34"/>
            <p:cNvSpPr/>
            <p:nvPr/>
          </p:nvSpPr>
          <p:spPr>
            <a:xfrm>
              <a:off x="167953" y="50849"/>
              <a:ext cx="209808" cy="20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4989" y="1300"/>
                  </a:moveTo>
                  <a:cubicBezTo>
                    <a:pt x="7097" y="1300"/>
                    <a:pt x="9986" y="4033"/>
                    <a:pt x="10692" y="6226"/>
                  </a:cubicBezTo>
                  <a:cubicBezTo>
                    <a:pt x="10817" y="6615"/>
                    <a:pt x="10830" y="7109"/>
                    <a:pt x="10727" y="7603"/>
                  </a:cubicBezTo>
                  <a:cubicBezTo>
                    <a:pt x="10670" y="7933"/>
                    <a:pt x="10852" y="8252"/>
                    <a:pt x="11149" y="8357"/>
                  </a:cubicBezTo>
                  <a:cubicBezTo>
                    <a:pt x="11970" y="8628"/>
                    <a:pt x="12586" y="9263"/>
                    <a:pt x="12835" y="10097"/>
                  </a:cubicBezTo>
                  <a:cubicBezTo>
                    <a:pt x="12925" y="10370"/>
                    <a:pt x="13172" y="10548"/>
                    <a:pt x="13437" y="10548"/>
                  </a:cubicBezTo>
                  <a:cubicBezTo>
                    <a:pt x="13479" y="10548"/>
                    <a:pt x="13524" y="10543"/>
                    <a:pt x="13566" y="10535"/>
                  </a:cubicBezTo>
                  <a:cubicBezTo>
                    <a:pt x="13781" y="10486"/>
                    <a:pt x="13998" y="10463"/>
                    <a:pt x="14205" y="10463"/>
                  </a:cubicBezTo>
                  <a:cubicBezTo>
                    <a:pt x="14457" y="10463"/>
                    <a:pt x="14694" y="10499"/>
                    <a:pt x="14901" y="10568"/>
                  </a:cubicBezTo>
                  <a:cubicBezTo>
                    <a:pt x="17101" y="11322"/>
                    <a:pt x="19863" y="14488"/>
                    <a:pt x="19679" y="16676"/>
                  </a:cubicBezTo>
                  <a:cubicBezTo>
                    <a:pt x="19521" y="18411"/>
                    <a:pt x="16952" y="20308"/>
                    <a:pt x="15210" y="20308"/>
                  </a:cubicBezTo>
                  <a:cubicBezTo>
                    <a:pt x="15063" y="20308"/>
                    <a:pt x="14921" y="20292"/>
                    <a:pt x="14786" y="20264"/>
                  </a:cubicBezTo>
                  <a:cubicBezTo>
                    <a:pt x="13190" y="19935"/>
                    <a:pt x="11114" y="17629"/>
                    <a:pt x="10670" y="16100"/>
                  </a:cubicBezTo>
                  <a:cubicBezTo>
                    <a:pt x="10236" y="14617"/>
                    <a:pt x="11216" y="12700"/>
                    <a:pt x="11251" y="12581"/>
                  </a:cubicBezTo>
                  <a:lnTo>
                    <a:pt x="11638" y="11392"/>
                  </a:lnTo>
                  <a:cubicBezTo>
                    <a:pt x="11960" y="10416"/>
                    <a:pt x="11266" y="9510"/>
                    <a:pt x="10366" y="9510"/>
                  </a:cubicBezTo>
                  <a:cubicBezTo>
                    <a:pt x="10213" y="9510"/>
                    <a:pt x="10054" y="9536"/>
                    <a:pt x="9894" y="9593"/>
                  </a:cubicBezTo>
                  <a:cubicBezTo>
                    <a:pt x="9849" y="9603"/>
                    <a:pt x="8674" y="10015"/>
                    <a:pt x="8639" y="10041"/>
                  </a:cubicBezTo>
                  <a:cubicBezTo>
                    <a:pt x="7771" y="10471"/>
                    <a:pt x="6873" y="10702"/>
                    <a:pt x="6129" y="10702"/>
                  </a:cubicBezTo>
                  <a:cubicBezTo>
                    <a:pt x="5835" y="10702"/>
                    <a:pt x="5566" y="10666"/>
                    <a:pt x="5331" y="10592"/>
                  </a:cubicBezTo>
                  <a:cubicBezTo>
                    <a:pt x="3849" y="10133"/>
                    <a:pt x="1626" y="7992"/>
                    <a:pt x="1294" y="6345"/>
                  </a:cubicBezTo>
                  <a:cubicBezTo>
                    <a:pt x="940" y="4579"/>
                    <a:pt x="2948" y="1472"/>
                    <a:pt x="4772" y="1308"/>
                  </a:cubicBezTo>
                  <a:cubicBezTo>
                    <a:pt x="4845" y="1302"/>
                    <a:pt x="4917" y="1300"/>
                    <a:pt x="4989" y="1300"/>
                  </a:cubicBezTo>
                  <a:close/>
                  <a:moveTo>
                    <a:pt x="4972" y="0"/>
                  </a:moveTo>
                  <a:cubicBezTo>
                    <a:pt x="4867" y="0"/>
                    <a:pt x="4762" y="5"/>
                    <a:pt x="4660" y="15"/>
                  </a:cubicBezTo>
                  <a:cubicBezTo>
                    <a:pt x="2058" y="250"/>
                    <a:pt x="-427" y="4110"/>
                    <a:pt x="62" y="6605"/>
                  </a:cubicBezTo>
                  <a:cubicBezTo>
                    <a:pt x="496" y="8805"/>
                    <a:pt x="3108" y="11263"/>
                    <a:pt x="4979" y="11840"/>
                  </a:cubicBezTo>
                  <a:cubicBezTo>
                    <a:pt x="5353" y="11953"/>
                    <a:pt x="5740" y="11999"/>
                    <a:pt x="6122" y="11999"/>
                  </a:cubicBezTo>
                  <a:cubicBezTo>
                    <a:pt x="7364" y="11999"/>
                    <a:pt x="8554" y="11508"/>
                    <a:pt x="9131" y="11227"/>
                  </a:cubicBezTo>
                  <a:lnTo>
                    <a:pt x="10293" y="10815"/>
                  </a:lnTo>
                  <a:cubicBezTo>
                    <a:pt x="10318" y="10808"/>
                    <a:pt x="10341" y="10803"/>
                    <a:pt x="10361" y="10803"/>
                  </a:cubicBezTo>
                  <a:cubicBezTo>
                    <a:pt x="10445" y="10803"/>
                    <a:pt x="10490" y="10877"/>
                    <a:pt x="10453" y="10980"/>
                  </a:cubicBezTo>
                  <a:lnTo>
                    <a:pt x="10054" y="12182"/>
                  </a:lnTo>
                  <a:cubicBezTo>
                    <a:pt x="9699" y="12957"/>
                    <a:pt x="8993" y="14818"/>
                    <a:pt x="9472" y="16465"/>
                  </a:cubicBezTo>
                  <a:cubicBezTo>
                    <a:pt x="10019" y="18393"/>
                    <a:pt x="12404" y="21088"/>
                    <a:pt x="14537" y="21536"/>
                  </a:cubicBezTo>
                  <a:cubicBezTo>
                    <a:pt x="14744" y="21579"/>
                    <a:pt x="14961" y="21600"/>
                    <a:pt x="15185" y="21600"/>
                  </a:cubicBezTo>
                  <a:cubicBezTo>
                    <a:pt x="17563" y="21600"/>
                    <a:pt x="20714" y="19255"/>
                    <a:pt x="20924" y="16795"/>
                  </a:cubicBezTo>
                  <a:cubicBezTo>
                    <a:pt x="21173" y="13889"/>
                    <a:pt x="17922" y="10239"/>
                    <a:pt x="15300" y="9346"/>
                  </a:cubicBezTo>
                  <a:cubicBezTo>
                    <a:pt x="14946" y="9227"/>
                    <a:pt x="14572" y="9166"/>
                    <a:pt x="14183" y="9166"/>
                  </a:cubicBezTo>
                  <a:cubicBezTo>
                    <a:pt x="14070" y="9166"/>
                    <a:pt x="13956" y="9171"/>
                    <a:pt x="13841" y="9181"/>
                  </a:cubicBezTo>
                  <a:cubicBezTo>
                    <a:pt x="13464" y="8393"/>
                    <a:pt x="12848" y="7735"/>
                    <a:pt x="12037" y="7333"/>
                  </a:cubicBezTo>
                  <a:cubicBezTo>
                    <a:pt x="12084" y="6792"/>
                    <a:pt x="12027" y="6285"/>
                    <a:pt x="11877" y="5827"/>
                  </a:cubicBezTo>
                  <a:cubicBezTo>
                    <a:pt x="11032" y="3197"/>
                    <a:pt x="7731" y="0"/>
                    <a:pt x="49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2354;p34"/>
            <p:cNvSpPr/>
            <p:nvPr/>
          </p:nvSpPr>
          <p:spPr>
            <a:xfrm>
              <a:off x="285985" y="167124"/>
              <a:ext cx="64890" cy="66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7678" y="4052"/>
                  </a:moveTo>
                  <a:cubicBezTo>
                    <a:pt x="8080" y="4052"/>
                    <a:pt x="8474" y="4117"/>
                    <a:pt x="8844" y="4278"/>
                  </a:cubicBezTo>
                  <a:cubicBezTo>
                    <a:pt x="12444" y="5715"/>
                    <a:pt x="16815" y="10881"/>
                    <a:pt x="16815" y="13649"/>
                  </a:cubicBezTo>
                  <a:cubicBezTo>
                    <a:pt x="16783" y="15482"/>
                    <a:pt x="13850" y="17548"/>
                    <a:pt x="11680" y="17548"/>
                  </a:cubicBezTo>
                  <a:cubicBezTo>
                    <a:pt x="11407" y="17548"/>
                    <a:pt x="11142" y="17516"/>
                    <a:pt x="10901" y="17451"/>
                  </a:cubicBezTo>
                  <a:cubicBezTo>
                    <a:pt x="8514" y="16781"/>
                    <a:pt x="5099" y="13133"/>
                    <a:pt x="4255" y="10881"/>
                  </a:cubicBezTo>
                  <a:cubicBezTo>
                    <a:pt x="3628" y="9113"/>
                    <a:pt x="4400" y="6344"/>
                    <a:pt x="5501" y="4900"/>
                  </a:cubicBezTo>
                  <a:cubicBezTo>
                    <a:pt x="5886" y="4415"/>
                    <a:pt x="6770" y="4052"/>
                    <a:pt x="7678" y="4052"/>
                  </a:cubicBezTo>
                  <a:close/>
                  <a:moveTo>
                    <a:pt x="7711" y="0"/>
                  </a:moveTo>
                  <a:cubicBezTo>
                    <a:pt x="5597" y="0"/>
                    <a:pt x="3508" y="880"/>
                    <a:pt x="2303" y="2430"/>
                  </a:cubicBezTo>
                  <a:cubicBezTo>
                    <a:pt x="503" y="4722"/>
                    <a:pt x="-743" y="8960"/>
                    <a:pt x="503" y="12285"/>
                  </a:cubicBezTo>
                  <a:cubicBezTo>
                    <a:pt x="1716" y="15603"/>
                    <a:pt x="6055" y="20292"/>
                    <a:pt x="9800" y="21358"/>
                  </a:cubicBezTo>
                  <a:cubicBezTo>
                    <a:pt x="10386" y="21527"/>
                    <a:pt x="10997" y="21600"/>
                    <a:pt x="11632" y="21600"/>
                  </a:cubicBezTo>
                  <a:cubicBezTo>
                    <a:pt x="15931" y="21600"/>
                    <a:pt x="20825" y="17968"/>
                    <a:pt x="20857" y="13682"/>
                  </a:cubicBezTo>
                  <a:cubicBezTo>
                    <a:pt x="20857" y="8516"/>
                    <a:pt x="14613" y="2244"/>
                    <a:pt x="10386" y="509"/>
                  </a:cubicBezTo>
                  <a:cubicBezTo>
                    <a:pt x="9535" y="170"/>
                    <a:pt x="8619" y="0"/>
                    <a:pt x="7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2355;p34"/>
            <p:cNvSpPr/>
            <p:nvPr/>
          </p:nvSpPr>
          <p:spPr>
            <a:xfrm>
              <a:off x="219493" y="176099"/>
              <a:ext cx="33099" cy="3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3836" y="0"/>
                  </a:moveTo>
                  <a:cubicBezTo>
                    <a:pt x="1849" y="0"/>
                    <a:pt x="178" y="1651"/>
                    <a:pt x="36" y="3843"/>
                  </a:cubicBezTo>
                  <a:cubicBezTo>
                    <a:pt x="-579" y="13506"/>
                    <a:pt x="6800" y="21600"/>
                    <a:pt x="15992" y="21600"/>
                  </a:cubicBezTo>
                  <a:cubicBezTo>
                    <a:pt x="16386" y="21600"/>
                    <a:pt x="16796" y="21584"/>
                    <a:pt x="17190" y="21551"/>
                  </a:cubicBezTo>
                  <a:cubicBezTo>
                    <a:pt x="19350" y="21404"/>
                    <a:pt x="21021" y="19458"/>
                    <a:pt x="20863" y="17218"/>
                  </a:cubicBezTo>
                  <a:cubicBezTo>
                    <a:pt x="20737" y="14994"/>
                    <a:pt x="18940" y="13392"/>
                    <a:pt x="16890" y="13392"/>
                  </a:cubicBezTo>
                  <a:cubicBezTo>
                    <a:pt x="16796" y="13392"/>
                    <a:pt x="16701" y="13392"/>
                    <a:pt x="16622" y="13408"/>
                  </a:cubicBezTo>
                  <a:cubicBezTo>
                    <a:pt x="16449" y="13408"/>
                    <a:pt x="16275" y="13424"/>
                    <a:pt x="16118" y="13424"/>
                  </a:cubicBezTo>
                  <a:cubicBezTo>
                    <a:pt x="11372" y="13424"/>
                    <a:pt x="7620" y="9337"/>
                    <a:pt x="7888" y="4366"/>
                  </a:cubicBezTo>
                  <a:cubicBezTo>
                    <a:pt x="8108" y="2126"/>
                    <a:pt x="6453" y="180"/>
                    <a:pt x="4214" y="33"/>
                  </a:cubicBezTo>
                  <a:cubicBezTo>
                    <a:pt x="4088" y="16"/>
                    <a:pt x="3962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2356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8" y="18553"/>
                  </a:moveTo>
                  <a:lnTo>
                    <a:pt x="3046" y="19002"/>
                  </a:lnTo>
                  <a:lnTo>
                    <a:pt x="1169" y="20874"/>
                  </a:lnTo>
                  <a:cubicBezTo>
                    <a:pt x="1109" y="20937"/>
                    <a:pt x="1028" y="20970"/>
                    <a:pt x="947" y="20970"/>
                  </a:cubicBezTo>
                  <a:cubicBezTo>
                    <a:pt x="867" y="20970"/>
                    <a:pt x="786" y="20937"/>
                    <a:pt x="726" y="20874"/>
                  </a:cubicBezTo>
                  <a:cubicBezTo>
                    <a:pt x="600" y="20753"/>
                    <a:pt x="600" y="20552"/>
                    <a:pt x="726" y="20431"/>
                  </a:cubicBezTo>
                  <a:lnTo>
                    <a:pt x="2598" y="18553"/>
                  </a:lnTo>
                  <a:close/>
                  <a:moveTo>
                    <a:pt x="14019" y="0"/>
                  </a:moveTo>
                  <a:cubicBezTo>
                    <a:pt x="11773" y="0"/>
                    <a:pt x="9665" y="997"/>
                    <a:pt x="8231" y="2724"/>
                  </a:cubicBezTo>
                  <a:cubicBezTo>
                    <a:pt x="8121" y="2856"/>
                    <a:pt x="8139" y="3058"/>
                    <a:pt x="8271" y="3168"/>
                  </a:cubicBezTo>
                  <a:cubicBezTo>
                    <a:pt x="8332" y="3215"/>
                    <a:pt x="8405" y="3239"/>
                    <a:pt x="8475" y="3239"/>
                  </a:cubicBezTo>
                  <a:cubicBezTo>
                    <a:pt x="8566" y="3239"/>
                    <a:pt x="8656" y="3202"/>
                    <a:pt x="8721" y="3127"/>
                  </a:cubicBezTo>
                  <a:cubicBezTo>
                    <a:pt x="10028" y="1543"/>
                    <a:pt x="11963" y="634"/>
                    <a:pt x="14019" y="634"/>
                  </a:cubicBezTo>
                  <a:cubicBezTo>
                    <a:pt x="15620" y="634"/>
                    <a:pt x="17176" y="1192"/>
                    <a:pt x="18415" y="2200"/>
                  </a:cubicBezTo>
                  <a:cubicBezTo>
                    <a:pt x="20033" y="3524"/>
                    <a:pt x="20966" y="5489"/>
                    <a:pt x="20966" y="7580"/>
                  </a:cubicBezTo>
                  <a:cubicBezTo>
                    <a:pt x="20966" y="11374"/>
                    <a:pt x="17863" y="14476"/>
                    <a:pt x="14029" y="14476"/>
                  </a:cubicBezTo>
                  <a:cubicBezTo>
                    <a:pt x="13923" y="14476"/>
                    <a:pt x="13816" y="14473"/>
                    <a:pt x="13709" y="14470"/>
                  </a:cubicBezTo>
                  <a:lnTo>
                    <a:pt x="7131" y="7891"/>
                  </a:lnTo>
                  <a:cubicBezTo>
                    <a:pt x="7073" y="6543"/>
                    <a:pt x="7396" y="5235"/>
                    <a:pt x="8029" y="4124"/>
                  </a:cubicBezTo>
                  <a:cubicBezTo>
                    <a:pt x="8116" y="3968"/>
                    <a:pt x="8063" y="3779"/>
                    <a:pt x="7915" y="3692"/>
                  </a:cubicBezTo>
                  <a:cubicBezTo>
                    <a:pt x="7863" y="3664"/>
                    <a:pt x="7809" y="3650"/>
                    <a:pt x="7755" y="3650"/>
                  </a:cubicBezTo>
                  <a:cubicBezTo>
                    <a:pt x="7645" y="3650"/>
                    <a:pt x="7541" y="3707"/>
                    <a:pt x="7483" y="3806"/>
                  </a:cubicBezTo>
                  <a:cubicBezTo>
                    <a:pt x="6785" y="5029"/>
                    <a:pt x="6439" y="6440"/>
                    <a:pt x="6497" y="7903"/>
                  </a:cubicBezTo>
                  <a:lnTo>
                    <a:pt x="5219" y="9182"/>
                  </a:lnTo>
                  <a:cubicBezTo>
                    <a:pt x="4798" y="9602"/>
                    <a:pt x="4752" y="10247"/>
                    <a:pt x="5057" y="10714"/>
                  </a:cubicBezTo>
                  <a:lnTo>
                    <a:pt x="1711" y="15897"/>
                  </a:lnTo>
                  <a:cubicBezTo>
                    <a:pt x="1319" y="16508"/>
                    <a:pt x="1382" y="17332"/>
                    <a:pt x="1924" y="17879"/>
                  </a:cubicBezTo>
                  <a:cubicBezTo>
                    <a:pt x="1935" y="17891"/>
                    <a:pt x="2022" y="17978"/>
                    <a:pt x="2154" y="18104"/>
                  </a:cubicBezTo>
                  <a:lnTo>
                    <a:pt x="277" y="19982"/>
                  </a:lnTo>
                  <a:cubicBezTo>
                    <a:pt x="98" y="20160"/>
                    <a:pt x="0" y="20397"/>
                    <a:pt x="0" y="20655"/>
                  </a:cubicBezTo>
                  <a:cubicBezTo>
                    <a:pt x="0" y="20910"/>
                    <a:pt x="98" y="21145"/>
                    <a:pt x="277" y="21324"/>
                  </a:cubicBezTo>
                  <a:cubicBezTo>
                    <a:pt x="455" y="21502"/>
                    <a:pt x="697" y="21600"/>
                    <a:pt x="950" y="21600"/>
                  </a:cubicBezTo>
                  <a:cubicBezTo>
                    <a:pt x="1204" y="21600"/>
                    <a:pt x="1440" y="21502"/>
                    <a:pt x="1619" y="21324"/>
                  </a:cubicBezTo>
                  <a:lnTo>
                    <a:pt x="3496" y="19445"/>
                  </a:lnTo>
                  <a:lnTo>
                    <a:pt x="3756" y="19711"/>
                  </a:lnTo>
                  <a:cubicBezTo>
                    <a:pt x="4066" y="20019"/>
                    <a:pt x="4470" y="20172"/>
                    <a:pt x="4875" y="20172"/>
                  </a:cubicBezTo>
                  <a:cubicBezTo>
                    <a:pt x="5174" y="20172"/>
                    <a:pt x="5474" y="20088"/>
                    <a:pt x="5736" y="19918"/>
                  </a:cubicBezTo>
                  <a:lnTo>
                    <a:pt x="8052" y="18410"/>
                  </a:lnTo>
                  <a:cubicBezTo>
                    <a:pt x="8202" y="18316"/>
                    <a:pt x="8242" y="18121"/>
                    <a:pt x="8150" y="17971"/>
                  </a:cubicBezTo>
                  <a:cubicBezTo>
                    <a:pt x="8087" y="17879"/>
                    <a:pt x="7985" y="17830"/>
                    <a:pt x="7882" y="17830"/>
                  </a:cubicBezTo>
                  <a:cubicBezTo>
                    <a:pt x="7824" y="17830"/>
                    <a:pt x="7765" y="17845"/>
                    <a:pt x="7712" y="17879"/>
                  </a:cubicBezTo>
                  <a:lnTo>
                    <a:pt x="5391" y="19389"/>
                  </a:lnTo>
                  <a:cubicBezTo>
                    <a:pt x="5235" y="19491"/>
                    <a:pt x="5056" y="19541"/>
                    <a:pt x="4877" y="19541"/>
                  </a:cubicBezTo>
                  <a:cubicBezTo>
                    <a:pt x="4634" y="19541"/>
                    <a:pt x="4391" y="19448"/>
                    <a:pt x="4204" y="19261"/>
                  </a:cubicBezTo>
                  <a:cubicBezTo>
                    <a:pt x="4090" y="19152"/>
                    <a:pt x="2442" y="17499"/>
                    <a:pt x="2374" y="17429"/>
                  </a:cubicBezTo>
                  <a:cubicBezTo>
                    <a:pt x="2051" y="17107"/>
                    <a:pt x="2005" y="16612"/>
                    <a:pt x="2246" y="16244"/>
                  </a:cubicBezTo>
                  <a:lnTo>
                    <a:pt x="5494" y="11198"/>
                  </a:lnTo>
                  <a:lnTo>
                    <a:pt x="7459" y="13162"/>
                  </a:lnTo>
                  <a:cubicBezTo>
                    <a:pt x="7523" y="13222"/>
                    <a:pt x="7605" y="13253"/>
                    <a:pt x="7685" y="13253"/>
                  </a:cubicBezTo>
                  <a:cubicBezTo>
                    <a:pt x="7767" y="13253"/>
                    <a:pt x="7848" y="13222"/>
                    <a:pt x="7908" y="13162"/>
                  </a:cubicBezTo>
                  <a:cubicBezTo>
                    <a:pt x="8036" y="13035"/>
                    <a:pt x="8036" y="12839"/>
                    <a:pt x="7908" y="12712"/>
                  </a:cubicBezTo>
                  <a:lnTo>
                    <a:pt x="5668" y="10472"/>
                  </a:lnTo>
                  <a:cubicBezTo>
                    <a:pt x="5438" y="10241"/>
                    <a:pt x="5431" y="9861"/>
                    <a:pt x="5668" y="9630"/>
                  </a:cubicBezTo>
                  <a:lnTo>
                    <a:pt x="6820" y="8478"/>
                  </a:lnTo>
                  <a:lnTo>
                    <a:pt x="13127" y="14780"/>
                  </a:lnTo>
                  <a:lnTo>
                    <a:pt x="11958" y="15944"/>
                  </a:lnTo>
                  <a:cubicBezTo>
                    <a:pt x="11846" y="16059"/>
                    <a:pt x="11697" y="16117"/>
                    <a:pt x="11548" y="16117"/>
                  </a:cubicBezTo>
                  <a:cubicBezTo>
                    <a:pt x="11400" y="16117"/>
                    <a:pt x="11252" y="16059"/>
                    <a:pt x="11140" y="15944"/>
                  </a:cubicBezTo>
                  <a:cubicBezTo>
                    <a:pt x="11031" y="15841"/>
                    <a:pt x="9971" y="14775"/>
                    <a:pt x="8807" y="13610"/>
                  </a:cubicBezTo>
                  <a:cubicBezTo>
                    <a:pt x="8744" y="13547"/>
                    <a:pt x="8663" y="13516"/>
                    <a:pt x="8583" y="13516"/>
                  </a:cubicBezTo>
                  <a:cubicBezTo>
                    <a:pt x="8502" y="13516"/>
                    <a:pt x="8421" y="13547"/>
                    <a:pt x="8358" y="13610"/>
                  </a:cubicBezTo>
                  <a:cubicBezTo>
                    <a:pt x="8237" y="13731"/>
                    <a:pt x="8237" y="13933"/>
                    <a:pt x="8358" y="14060"/>
                  </a:cubicBezTo>
                  <a:cubicBezTo>
                    <a:pt x="9210" y="14913"/>
                    <a:pt x="10011" y="15707"/>
                    <a:pt x="10420" y="16117"/>
                  </a:cubicBezTo>
                  <a:lnTo>
                    <a:pt x="8773" y="17188"/>
                  </a:lnTo>
                  <a:cubicBezTo>
                    <a:pt x="8623" y="17286"/>
                    <a:pt x="8583" y="17482"/>
                    <a:pt x="8681" y="17626"/>
                  </a:cubicBezTo>
                  <a:cubicBezTo>
                    <a:pt x="8739" y="17720"/>
                    <a:pt x="8838" y="17771"/>
                    <a:pt x="8942" y="17771"/>
                  </a:cubicBezTo>
                  <a:cubicBezTo>
                    <a:pt x="9001" y="17771"/>
                    <a:pt x="9063" y="17755"/>
                    <a:pt x="9118" y="17718"/>
                  </a:cubicBezTo>
                  <a:lnTo>
                    <a:pt x="10898" y="16560"/>
                  </a:lnTo>
                  <a:cubicBezTo>
                    <a:pt x="11094" y="16685"/>
                    <a:pt x="11319" y="16748"/>
                    <a:pt x="11546" y="16748"/>
                  </a:cubicBezTo>
                  <a:cubicBezTo>
                    <a:pt x="11855" y="16748"/>
                    <a:pt x="12164" y="16632"/>
                    <a:pt x="12406" y="16392"/>
                  </a:cubicBezTo>
                  <a:lnTo>
                    <a:pt x="13697" y="15102"/>
                  </a:lnTo>
                  <a:cubicBezTo>
                    <a:pt x="13810" y="15107"/>
                    <a:pt x="13922" y="15110"/>
                    <a:pt x="14034" y="15110"/>
                  </a:cubicBezTo>
                  <a:cubicBezTo>
                    <a:pt x="16061" y="15110"/>
                    <a:pt x="17958" y="14322"/>
                    <a:pt x="19376" y="12920"/>
                  </a:cubicBezTo>
                  <a:cubicBezTo>
                    <a:pt x="20810" y="11497"/>
                    <a:pt x="21600" y="9602"/>
                    <a:pt x="21600" y="7580"/>
                  </a:cubicBezTo>
                  <a:cubicBezTo>
                    <a:pt x="21600" y="5293"/>
                    <a:pt x="20586" y="3156"/>
                    <a:pt x="18812" y="1710"/>
                  </a:cubicBezTo>
                  <a:cubicBezTo>
                    <a:pt x="17464" y="610"/>
                    <a:pt x="15765" y="0"/>
                    <a:pt x="140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2357;p34"/>
            <p:cNvSpPr/>
            <p:nvPr/>
          </p:nvSpPr>
          <p:spPr>
            <a:xfrm>
              <a:off x="217887" y="305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4895"/>
                    <a:pt x="0" y="10779"/>
                  </a:cubicBezTo>
                  <a:cubicBezTo>
                    <a:pt x="0" y="16662"/>
                    <a:pt x="4895" y="21600"/>
                    <a:pt x="10821" y="21600"/>
                  </a:cubicBezTo>
                  <a:cubicBezTo>
                    <a:pt x="16876" y="21600"/>
                    <a:pt x="21600" y="16662"/>
                    <a:pt x="21600" y="10779"/>
                  </a:cubicBezTo>
                  <a:cubicBezTo>
                    <a:pt x="21600" y="4895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2358;p34"/>
            <p:cNvSpPr/>
            <p:nvPr/>
          </p:nvSpPr>
          <p:spPr>
            <a:xfrm>
              <a:off x="259775" y="305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71" y="0"/>
                    <a:pt x="0" y="4895"/>
                    <a:pt x="0" y="10779"/>
                  </a:cubicBezTo>
                  <a:cubicBezTo>
                    <a:pt x="0" y="16662"/>
                    <a:pt x="4771" y="21600"/>
                    <a:pt x="10887" y="21600"/>
                  </a:cubicBezTo>
                  <a:cubicBezTo>
                    <a:pt x="16872" y="21600"/>
                    <a:pt x="21600" y="16662"/>
                    <a:pt x="21600" y="10779"/>
                  </a:cubicBezTo>
                  <a:cubicBezTo>
                    <a:pt x="21600" y="4895"/>
                    <a:pt x="16872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2359;p34"/>
            <p:cNvSpPr/>
            <p:nvPr/>
          </p:nvSpPr>
          <p:spPr>
            <a:xfrm>
              <a:off x="301662" y="305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4895"/>
                    <a:pt x="0" y="10779"/>
                  </a:cubicBezTo>
                  <a:cubicBezTo>
                    <a:pt x="0" y="16662"/>
                    <a:pt x="4724" y="21600"/>
                    <a:pt x="10821" y="21600"/>
                  </a:cubicBezTo>
                  <a:cubicBezTo>
                    <a:pt x="16705" y="21600"/>
                    <a:pt x="21600" y="16662"/>
                    <a:pt x="21600" y="10779"/>
                  </a:cubicBezTo>
                  <a:cubicBezTo>
                    <a:pt x="21600" y="489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2360;p34"/>
            <p:cNvSpPr/>
            <p:nvPr/>
          </p:nvSpPr>
          <p:spPr>
            <a:xfrm>
              <a:off x="301662" y="724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4895"/>
                    <a:pt x="0" y="10779"/>
                  </a:cubicBezTo>
                  <a:cubicBezTo>
                    <a:pt x="0" y="16876"/>
                    <a:pt x="4724" y="21600"/>
                    <a:pt x="10821" y="21600"/>
                  </a:cubicBezTo>
                  <a:cubicBezTo>
                    <a:pt x="16705" y="21600"/>
                    <a:pt x="21600" y="16876"/>
                    <a:pt x="21600" y="10779"/>
                  </a:cubicBezTo>
                  <a:cubicBezTo>
                    <a:pt x="21600" y="489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2361;p34"/>
            <p:cNvSpPr/>
            <p:nvPr/>
          </p:nvSpPr>
          <p:spPr>
            <a:xfrm>
              <a:off x="343487" y="724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4895"/>
                    <a:pt x="0" y="10779"/>
                  </a:cubicBezTo>
                  <a:cubicBezTo>
                    <a:pt x="0" y="16876"/>
                    <a:pt x="4938" y="21600"/>
                    <a:pt x="10821" y="21600"/>
                  </a:cubicBezTo>
                  <a:cubicBezTo>
                    <a:pt x="16705" y="21600"/>
                    <a:pt x="21600" y="16876"/>
                    <a:pt x="21600" y="10779"/>
                  </a:cubicBezTo>
                  <a:cubicBezTo>
                    <a:pt x="21600" y="489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2362;p34"/>
            <p:cNvSpPr/>
            <p:nvPr/>
          </p:nvSpPr>
          <p:spPr>
            <a:xfrm>
              <a:off x="301662" y="11423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4938"/>
                    <a:pt x="0" y="10821"/>
                  </a:cubicBezTo>
                  <a:cubicBezTo>
                    <a:pt x="0" y="16876"/>
                    <a:pt x="4724" y="21600"/>
                    <a:pt x="10821" y="21600"/>
                  </a:cubicBezTo>
                  <a:cubicBezTo>
                    <a:pt x="16705" y="21600"/>
                    <a:pt x="21600" y="16876"/>
                    <a:pt x="21600" y="10821"/>
                  </a:cubicBezTo>
                  <a:cubicBezTo>
                    <a:pt x="21600" y="4938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2363;p34"/>
            <p:cNvSpPr/>
            <p:nvPr/>
          </p:nvSpPr>
          <p:spPr>
            <a:xfrm>
              <a:off x="343487" y="11423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4938"/>
                    <a:pt x="0" y="10821"/>
                  </a:cubicBezTo>
                  <a:cubicBezTo>
                    <a:pt x="0" y="16876"/>
                    <a:pt x="4938" y="21600"/>
                    <a:pt x="10821" y="21600"/>
                  </a:cubicBezTo>
                  <a:cubicBezTo>
                    <a:pt x="16705" y="21600"/>
                    <a:pt x="21600" y="16876"/>
                    <a:pt x="21600" y="10821"/>
                  </a:cubicBezTo>
                  <a:cubicBezTo>
                    <a:pt x="21600" y="4938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2364;p34"/>
            <p:cNvSpPr/>
            <p:nvPr/>
          </p:nvSpPr>
          <p:spPr>
            <a:xfrm>
              <a:off x="385337" y="11423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938"/>
                    <a:pt x="0" y="10821"/>
                  </a:cubicBezTo>
                  <a:cubicBezTo>
                    <a:pt x="0" y="16876"/>
                    <a:pt x="4895" y="21600"/>
                    <a:pt x="10779" y="21600"/>
                  </a:cubicBezTo>
                  <a:cubicBezTo>
                    <a:pt x="16662" y="21600"/>
                    <a:pt x="21600" y="16876"/>
                    <a:pt x="21600" y="10821"/>
                  </a:cubicBezTo>
                  <a:cubicBezTo>
                    <a:pt x="21600" y="4938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2365;p34"/>
            <p:cNvSpPr/>
            <p:nvPr/>
          </p:nvSpPr>
          <p:spPr>
            <a:xfrm>
              <a:off x="176062" y="156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724"/>
                    <a:pt x="0" y="10779"/>
                  </a:cubicBezTo>
                  <a:cubicBezTo>
                    <a:pt x="0" y="16705"/>
                    <a:pt x="4895" y="21600"/>
                    <a:pt x="10779" y="21600"/>
                  </a:cubicBezTo>
                  <a:cubicBezTo>
                    <a:pt x="16705" y="21600"/>
                    <a:pt x="21600" y="16705"/>
                    <a:pt x="21600" y="10779"/>
                  </a:cubicBezTo>
                  <a:cubicBezTo>
                    <a:pt x="21600" y="4724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2366;p34"/>
            <p:cNvSpPr/>
            <p:nvPr/>
          </p:nvSpPr>
          <p:spPr>
            <a:xfrm>
              <a:off x="385337" y="15618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724"/>
                    <a:pt x="0" y="10779"/>
                  </a:cubicBezTo>
                  <a:cubicBezTo>
                    <a:pt x="0" y="16705"/>
                    <a:pt x="4895" y="21600"/>
                    <a:pt x="10779" y="21600"/>
                  </a:cubicBezTo>
                  <a:cubicBezTo>
                    <a:pt x="16662" y="21600"/>
                    <a:pt x="21600" y="16705"/>
                    <a:pt x="21600" y="10779"/>
                  </a:cubicBezTo>
                  <a:cubicBezTo>
                    <a:pt x="21600" y="4724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2367;p34"/>
            <p:cNvSpPr/>
            <p:nvPr/>
          </p:nvSpPr>
          <p:spPr>
            <a:xfrm>
              <a:off x="385337" y="19801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724"/>
                    <a:pt x="0" y="10821"/>
                  </a:cubicBezTo>
                  <a:cubicBezTo>
                    <a:pt x="0" y="16705"/>
                    <a:pt x="4895" y="21600"/>
                    <a:pt x="10779" y="21600"/>
                  </a:cubicBezTo>
                  <a:cubicBezTo>
                    <a:pt x="16662" y="21600"/>
                    <a:pt x="21600" y="16705"/>
                    <a:pt x="21600" y="10821"/>
                  </a:cubicBezTo>
                  <a:cubicBezTo>
                    <a:pt x="21600" y="4724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2368;p34"/>
            <p:cNvSpPr/>
            <p:nvPr/>
          </p:nvSpPr>
          <p:spPr>
            <a:xfrm>
              <a:off x="259775" y="239837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71" y="0"/>
                    <a:pt x="0" y="4938"/>
                    <a:pt x="0" y="10821"/>
                  </a:cubicBezTo>
                  <a:cubicBezTo>
                    <a:pt x="0" y="16705"/>
                    <a:pt x="4771" y="21600"/>
                    <a:pt x="10887" y="21600"/>
                  </a:cubicBezTo>
                  <a:cubicBezTo>
                    <a:pt x="16872" y="21600"/>
                    <a:pt x="21600" y="16705"/>
                    <a:pt x="21600" y="10821"/>
                  </a:cubicBezTo>
                  <a:cubicBezTo>
                    <a:pt x="21600" y="4938"/>
                    <a:pt x="16872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8" name="Google Shape;2369;p34"/>
          <p:cNvGrpSpPr/>
          <p:nvPr/>
        </p:nvGrpSpPr>
        <p:grpSpPr>
          <a:xfrm>
            <a:off x="7025535" y="2650070"/>
            <a:ext cx="428576" cy="428577"/>
            <a:chOff x="0" y="0"/>
            <a:chExt cx="428575" cy="428575"/>
          </a:xfrm>
        </p:grpSpPr>
        <p:sp>
          <p:nvSpPr>
            <p:cNvPr id="2828" name="Google Shape;2370;p34"/>
            <p:cNvSpPr/>
            <p:nvPr/>
          </p:nvSpPr>
          <p:spPr>
            <a:xfrm>
              <a:off x="255550" y="6300"/>
              <a:ext cx="166739" cy="12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7975" y="0"/>
                  </a:moveTo>
                  <a:cubicBezTo>
                    <a:pt x="17433" y="0"/>
                    <a:pt x="16884" y="196"/>
                    <a:pt x="16383" y="605"/>
                  </a:cubicBezTo>
                  <a:lnTo>
                    <a:pt x="0" y="13870"/>
                  </a:lnTo>
                  <a:lnTo>
                    <a:pt x="3187" y="21600"/>
                  </a:lnTo>
                  <a:lnTo>
                    <a:pt x="19558" y="8335"/>
                  </a:lnTo>
                  <a:cubicBezTo>
                    <a:pt x="21080" y="7115"/>
                    <a:pt x="21600" y="4370"/>
                    <a:pt x="20731" y="2234"/>
                  </a:cubicBezTo>
                  <a:cubicBezTo>
                    <a:pt x="20138" y="801"/>
                    <a:pt x="19072" y="0"/>
                    <a:pt x="1797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2371;p34"/>
            <p:cNvSpPr/>
            <p:nvPr/>
          </p:nvSpPr>
          <p:spPr>
            <a:xfrm>
              <a:off x="230400" y="68225"/>
              <a:ext cx="75426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47" y="0"/>
                    <a:pt x="0" y="4847"/>
                    <a:pt x="0" y="10804"/>
                  </a:cubicBezTo>
                  <a:cubicBezTo>
                    <a:pt x="0" y="16760"/>
                    <a:pt x="4847" y="21600"/>
                    <a:pt x="10804" y="21600"/>
                  </a:cubicBezTo>
                  <a:cubicBezTo>
                    <a:pt x="16760" y="21600"/>
                    <a:pt x="21600" y="16760"/>
                    <a:pt x="21600" y="10804"/>
                  </a:cubicBezTo>
                  <a:cubicBezTo>
                    <a:pt x="21600" y="4847"/>
                    <a:pt x="16760" y="0"/>
                    <a:pt x="1080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2372;p34"/>
            <p:cNvSpPr/>
            <p:nvPr/>
          </p:nvSpPr>
          <p:spPr>
            <a:xfrm>
              <a:off x="199437" y="93625"/>
              <a:ext cx="137304" cy="10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4" h="21600" fill="norm" stroke="1" extrusionOk="0">
                  <a:moveTo>
                    <a:pt x="10333" y="0"/>
                  </a:moveTo>
                  <a:cubicBezTo>
                    <a:pt x="9746" y="0"/>
                    <a:pt x="9155" y="436"/>
                    <a:pt x="8873" y="1314"/>
                  </a:cubicBezTo>
                  <a:lnTo>
                    <a:pt x="6827" y="7827"/>
                  </a:lnTo>
                  <a:lnTo>
                    <a:pt x="1770" y="7060"/>
                  </a:lnTo>
                  <a:cubicBezTo>
                    <a:pt x="1706" y="7049"/>
                    <a:pt x="1642" y="7044"/>
                    <a:pt x="1582" y="7044"/>
                  </a:cubicBezTo>
                  <a:cubicBezTo>
                    <a:pt x="314" y="7044"/>
                    <a:pt x="-465" y="9099"/>
                    <a:pt x="306" y="10566"/>
                  </a:cubicBezTo>
                  <a:lnTo>
                    <a:pt x="3316" y="16312"/>
                  </a:lnTo>
                  <a:lnTo>
                    <a:pt x="10337" y="21600"/>
                  </a:lnTo>
                  <a:lnTo>
                    <a:pt x="17354" y="16312"/>
                  </a:lnTo>
                  <a:lnTo>
                    <a:pt x="20345" y="10566"/>
                  </a:lnTo>
                  <a:cubicBezTo>
                    <a:pt x="21135" y="9099"/>
                    <a:pt x="20356" y="7044"/>
                    <a:pt x="19088" y="7044"/>
                  </a:cubicBezTo>
                  <a:cubicBezTo>
                    <a:pt x="19028" y="7044"/>
                    <a:pt x="18964" y="7049"/>
                    <a:pt x="18900" y="7060"/>
                  </a:cubicBezTo>
                  <a:lnTo>
                    <a:pt x="13843" y="7827"/>
                  </a:lnTo>
                  <a:lnTo>
                    <a:pt x="11782" y="1314"/>
                  </a:lnTo>
                  <a:cubicBezTo>
                    <a:pt x="11503" y="436"/>
                    <a:pt x="10920" y="0"/>
                    <a:pt x="1033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2373;p34"/>
            <p:cNvSpPr/>
            <p:nvPr/>
          </p:nvSpPr>
          <p:spPr>
            <a:xfrm>
              <a:off x="6275" y="22275"/>
              <a:ext cx="166751" cy="12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7960" y="0"/>
                  </a:moveTo>
                  <a:lnTo>
                    <a:pt x="1595" y="13265"/>
                  </a:lnTo>
                  <a:cubicBezTo>
                    <a:pt x="73" y="14485"/>
                    <a:pt x="-450" y="17230"/>
                    <a:pt x="422" y="19366"/>
                  </a:cubicBezTo>
                  <a:cubicBezTo>
                    <a:pt x="1012" y="20799"/>
                    <a:pt x="2087" y="21600"/>
                    <a:pt x="3187" y="21600"/>
                  </a:cubicBezTo>
                  <a:cubicBezTo>
                    <a:pt x="3732" y="21600"/>
                    <a:pt x="4281" y="21404"/>
                    <a:pt x="4785" y="20995"/>
                  </a:cubicBezTo>
                  <a:lnTo>
                    <a:pt x="21150" y="7730"/>
                  </a:lnTo>
                  <a:lnTo>
                    <a:pt x="1796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2374;p34"/>
            <p:cNvSpPr/>
            <p:nvPr/>
          </p:nvSpPr>
          <p:spPr>
            <a:xfrm>
              <a:off x="122850" y="6275"/>
              <a:ext cx="75326" cy="7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818" y="0"/>
                    <a:pt x="0" y="4853"/>
                    <a:pt x="0" y="10818"/>
                  </a:cubicBezTo>
                  <a:cubicBezTo>
                    <a:pt x="0" y="16782"/>
                    <a:pt x="4818" y="21600"/>
                    <a:pt x="10782" y="21600"/>
                  </a:cubicBezTo>
                  <a:cubicBezTo>
                    <a:pt x="16747" y="21600"/>
                    <a:pt x="21600" y="16782"/>
                    <a:pt x="21600" y="10818"/>
                  </a:cubicBezTo>
                  <a:cubicBezTo>
                    <a:pt x="21600" y="4853"/>
                    <a:pt x="16747" y="0"/>
                    <a:pt x="1078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2375;p34"/>
            <p:cNvSpPr/>
            <p:nvPr/>
          </p:nvSpPr>
          <p:spPr>
            <a:xfrm>
              <a:off x="172000" y="249475"/>
              <a:ext cx="225151" cy="147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10975"/>
                  </a:lnTo>
                  <a:lnTo>
                    <a:pt x="2972" y="21600"/>
                  </a:lnTo>
                  <a:lnTo>
                    <a:pt x="21600" y="21600"/>
                  </a:lnTo>
                  <a:lnTo>
                    <a:pt x="21600" y="8221"/>
                  </a:lnTo>
                  <a:lnTo>
                    <a:pt x="1912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2376;p34"/>
            <p:cNvSpPr/>
            <p:nvPr/>
          </p:nvSpPr>
          <p:spPr>
            <a:xfrm>
              <a:off x="179550" y="196350"/>
              <a:ext cx="217601" cy="1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25" y="0"/>
                  </a:moveTo>
                  <a:lnTo>
                    <a:pt x="0" y="10830"/>
                  </a:lnTo>
                  <a:lnTo>
                    <a:pt x="2325" y="21446"/>
                  </a:lnTo>
                  <a:cubicBezTo>
                    <a:pt x="2695" y="21549"/>
                    <a:pt x="3070" y="21600"/>
                    <a:pt x="3444" y="21600"/>
                  </a:cubicBezTo>
                  <a:cubicBezTo>
                    <a:pt x="5370" y="21600"/>
                    <a:pt x="7296" y="20227"/>
                    <a:pt x="8758" y="17467"/>
                  </a:cubicBezTo>
                  <a:cubicBezTo>
                    <a:pt x="10227" y="14721"/>
                    <a:pt x="12150" y="13348"/>
                    <a:pt x="14073" y="13348"/>
                  </a:cubicBezTo>
                  <a:cubicBezTo>
                    <a:pt x="15997" y="13348"/>
                    <a:pt x="17917" y="14721"/>
                    <a:pt x="19389" y="17467"/>
                  </a:cubicBezTo>
                  <a:cubicBezTo>
                    <a:pt x="20047" y="18724"/>
                    <a:pt x="20806" y="19678"/>
                    <a:pt x="21600" y="203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2377;p34"/>
            <p:cNvSpPr/>
            <p:nvPr/>
          </p:nvSpPr>
          <p:spPr>
            <a:xfrm>
              <a:off x="31425" y="221475"/>
              <a:ext cx="171551" cy="12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553"/>
                  </a:lnTo>
                  <a:lnTo>
                    <a:pt x="3034" y="21600"/>
                  </a:lnTo>
                  <a:lnTo>
                    <a:pt x="19296" y="21600"/>
                  </a:lnTo>
                  <a:lnTo>
                    <a:pt x="21600" y="155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2378;p34"/>
            <p:cNvSpPr/>
            <p:nvPr/>
          </p:nvSpPr>
          <p:spPr>
            <a:xfrm>
              <a:off x="31425" y="268050"/>
              <a:ext cx="171551" cy="129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47" y="0"/>
                  </a:moveTo>
                  <a:cubicBezTo>
                    <a:pt x="7108" y="0"/>
                    <a:pt x="4668" y="1233"/>
                    <a:pt x="2805" y="3698"/>
                  </a:cubicBezTo>
                  <a:cubicBezTo>
                    <a:pt x="1971" y="4826"/>
                    <a:pt x="1020" y="5683"/>
                    <a:pt x="0" y="629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271"/>
                  </a:lnTo>
                  <a:cubicBezTo>
                    <a:pt x="19658" y="6870"/>
                    <a:pt x="17785" y="5683"/>
                    <a:pt x="16290" y="3698"/>
                  </a:cubicBezTo>
                  <a:cubicBezTo>
                    <a:pt x="14426" y="1233"/>
                    <a:pt x="11987" y="0"/>
                    <a:pt x="9547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2379;p34"/>
            <p:cNvSpPr/>
            <p:nvPr/>
          </p:nvSpPr>
          <p:spPr>
            <a:xfrm>
              <a:off x="165375" y="171200"/>
              <a:ext cx="256926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0" y="0"/>
                  </a:moveTo>
                  <a:lnTo>
                    <a:pt x="0" y="10805"/>
                  </a:lnTo>
                  <a:lnTo>
                    <a:pt x="1950" y="21600"/>
                  </a:lnTo>
                  <a:lnTo>
                    <a:pt x="19486" y="21600"/>
                  </a:lnTo>
                  <a:cubicBezTo>
                    <a:pt x="20658" y="21600"/>
                    <a:pt x="21600" y="16745"/>
                    <a:pt x="21600" y="10805"/>
                  </a:cubicBezTo>
                  <a:cubicBezTo>
                    <a:pt x="21600" y="4812"/>
                    <a:pt x="20658" y="0"/>
                    <a:pt x="194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2380;p34"/>
            <p:cNvSpPr/>
            <p:nvPr/>
          </p:nvSpPr>
          <p:spPr>
            <a:xfrm>
              <a:off x="6275" y="171200"/>
              <a:ext cx="196701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2" y="0"/>
                  </a:moveTo>
                  <a:cubicBezTo>
                    <a:pt x="1230" y="0"/>
                    <a:pt x="0" y="4812"/>
                    <a:pt x="0" y="10805"/>
                  </a:cubicBezTo>
                  <a:cubicBezTo>
                    <a:pt x="0" y="16745"/>
                    <a:pt x="1230" y="21600"/>
                    <a:pt x="2762" y="21600"/>
                  </a:cubicBezTo>
                  <a:lnTo>
                    <a:pt x="21600" y="21600"/>
                  </a:lnTo>
                  <a:cubicBezTo>
                    <a:pt x="20082" y="21600"/>
                    <a:pt x="18838" y="16745"/>
                    <a:pt x="18838" y="10805"/>
                  </a:cubicBezTo>
                  <a:cubicBezTo>
                    <a:pt x="18838" y="4812"/>
                    <a:pt x="20082" y="0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2381;p34"/>
            <p:cNvSpPr/>
            <p:nvPr/>
          </p:nvSpPr>
          <p:spPr>
            <a:xfrm>
              <a:off x="93825" y="297025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77" y="21600"/>
                    <a:pt x="21600" y="16739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2382;p34"/>
            <p:cNvSpPr/>
            <p:nvPr/>
          </p:nvSpPr>
          <p:spPr>
            <a:xfrm>
              <a:off x="284000" y="297025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22" y="21600"/>
                    <a:pt x="21600" y="16739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2383;p34"/>
            <p:cNvSpPr/>
            <p:nvPr/>
          </p:nvSpPr>
          <p:spPr>
            <a:xfrm>
              <a:off x="165375" y="372125"/>
              <a:ext cx="25692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7" y="0"/>
                  </a:moveTo>
                  <a:lnTo>
                    <a:pt x="0" y="10827"/>
                  </a:lnTo>
                  <a:lnTo>
                    <a:pt x="1757" y="21600"/>
                  </a:lnTo>
                  <a:lnTo>
                    <a:pt x="19486" y="21600"/>
                  </a:lnTo>
                  <a:cubicBezTo>
                    <a:pt x="20658" y="21600"/>
                    <a:pt x="21600" y="16778"/>
                    <a:pt x="21600" y="10827"/>
                  </a:cubicBezTo>
                  <a:cubicBezTo>
                    <a:pt x="21600" y="4822"/>
                    <a:pt x="20658" y="0"/>
                    <a:pt x="194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2384;p34"/>
            <p:cNvSpPr/>
            <p:nvPr/>
          </p:nvSpPr>
          <p:spPr>
            <a:xfrm>
              <a:off x="6275" y="372125"/>
              <a:ext cx="196701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2" y="0"/>
                  </a:moveTo>
                  <a:cubicBezTo>
                    <a:pt x="1230" y="0"/>
                    <a:pt x="0" y="4822"/>
                    <a:pt x="0" y="10827"/>
                  </a:cubicBezTo>
                  <a:cubicBezTo>
                    <a:pt x="0" y="16778"/>
                    <a:pt x="1230" y="21600"/>
                    <a:pt x="2762" y="21600"/>
                  </a:cubicBezTo>
                  <a:lnTo>
                    <a:pt x="21600" y="21600"/>
                  </a:lnTo>
                  <a:cubicBezTo>
                    <a:pt x="20082" y="21600"/>
                    <a:pt x="18838" y="16778"/>
                    <a:pt x="18838" y="10827"/>
                  </a:cubicBezTo>
                  <a:cubicBezTo>
                    <a:pt x="18838" y="4822"/>
                    <a:pt x="20082" y="0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2385;p34"/>
            <p:cNvSpPr/>
            <p:nvPr/>
          </p:nvSpPr>
          <p:spPr>
            <a:xfrm>
              <a:off x="0" y="25"/>
              <a:ext cx="428576" cy="428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19809" y="634"/>
                  </a:moveTo>
                  <a:cubicBezTo>
                    <a:pt x="20133" y="634"/>
                    <a:pt x="20449" y="804"/>
                    <a:pt x="20626" y="1110"/>
                  </a:cubicBezTo>
                  <a:cubicBezTo>
                    <a:pt x="20888" y="1560"/>
                    <a:pt x="20735" y="2141"/>
                    <a:pt x="20283" y="2407"/>
                  </a:cubicBezTo>
                  <a:lnTo>
                    <a:pt x="15558" y="5160"/>
                  </a:lnTo>
                  <a:cubicBezTo>
                    <a:pt x="15506" y="4526"/>
                    <a:pt x="15175" y="3904"/>
                    <a:pt x="14623" y="3512"/>
                  </a:cubicBezTo>
                  <a:lnTo>
                    <a:pt x="19343" y="759"/>
                  </a:lnTo>
                  <a:cubicBezTo>
                    <a:pt x="19490" y="674"/>
                    <a:pt x="19651" y="634"/>
                    <a:pt x="19809" y="634"/>
                  </a:cubicBezTo>
                  <a:close/>
                  <a:moveTo>
                    <a:pt x="13375" y="3754"/>
                  </a:moveTo>
                  <a:cubicBezTo>
                    <a:pt x="14617" y="3754"/>
                    <a:pt x="15346" y="5149"/>
                    <a:pt x="14696" y="6179"/>
                  </a:cubicBezTo>
                  <a:lnTo>
                    <a:pt x="14144" y="4907"/>
                  </a:lnTo>
                  <a:cubicBezTo>
                    <a:pt x="13996" y="4569"/>
                    <a:pt x="13685" y="4401"/>
                    <a:pt x="13375" y="4401"/>
                  </a:cubicBezTo>
                  <a:cubicBezTo>
                    <a:pt x="13063" y="4401"/>
                    <a:pt x="12752" y="4569"/>
                    <a:pt x="12604" y="4907"/>
                  </a:cubicBezTo>
                  <a:lnTo>
                    <a:pt x="12051" y="6179"/>
                  </a:lnTo>
                  <a:cubicBezTo>
                    <a:pt x="11413" y="5171"/>
                    <a:pt x="12098" y="3754"/>
                    <a:pt x="13375" y="3754"/>
                  </a:cubicBezTo>
                  <a:close/>
                  <a:moveTo>
                    <a:pt x="13376" y="5033"/>
                  </a:moveTo>
                  <a:cubicBezTo>
                    <a:pt x="13454" y="5033"/>
                    <a:pt x="13532" y="5074"/>
                    <a:pt x="13568" y="5160"/>
                  </a:cubicBezTo>
                  <a:lnTo>
                    <a:pt x="14252" y="6721"/>
                  </a:lnTo>
                  <a:cubicBezTo>
                    <a:pt x="14300" y="6840"/>
                    <a:pt x="14417" y="6913"/>
                    <a:pt x="14543" y="6913"/>
                  </a:cubicBezTo>
                  <a:cubicBezTo>
                    <a:pt x="14553" y="6913"/>
                    <a:pt x="14562" y="6911"/>
                    <a:pt x="14572" y="6911"/>
                  </a:cubicBezTo>
                  <a:lnTo>
                    <a:pt x="16248" y="6726"/>
                  </a:lnTo>
                  <a:cubicBezTo>
                    <a:pt x="16256" y="6725"/>
                    <a:pt x="16265" y="6725"/>
                    <a:pt x="16274" y="6725"/>
                  </a:cubicBezTo>
                  <a:cubicBezTo>
                    <a:pt x="16441" y="6725"/>
                    <a:pt x="16544" y="6924"/>
                    <a:pt x="16441" y="7066"/>
                  </a:cubicBezTo>
                  <a:lnTo>
                    <a:pt x="15541" y="8310"/>
                  </a:lnTo>
                  <a:lnTo>
                    <a:pt x="11207" y="8310"/>
                  </a:lnTo>
                  <a:lnTo>
                    <a:pt x="10307" y="7066"/>
                  </a:lnTo>
                  <a:cubicBezTo>
                    <a:pt x="10205" y="6924"/>
                    <a:pt x="10302" y="6725"/>
                    <a:pt x="10473" y="6725"/>
                  </a:cubicBezTo>
                  <a:cubicBezTo>
                    <a:pt x="10481" y="6725"/>
                    <a:pt x="10491" y="6725"/>
                    <a:pt x="10500" y="6726"/>
                  </a:cubicBezTo>
                  <a:lnTo>
                    <a:pt x="12177" y="6911"/>
                  </a:lnTo>
                  <a:cubicBezTo>
                    <a:pt x="12186" y="6911"/>
                    <a:pt x="12195" y="6913"/>
                    <a:pt x="12205" y="6913"/>
                  </a:cubicBezTo>
                  <a:cubicBezTo>
                    <a:pt x="12331" y="6913"/>
                    <a:pt x="12448" y="6840"/>
                    <a:pt x="12497" y="6721"/>
                  </a:cubicBezTo>
                  <a:lnTo>
                    <a:pt x="13180" y="5160"/>
                  </a:lnTo>
                  <a:cubicBezTo>
                    <a:pt x="13217" y="5076"/>
                    <a:pt x="13297" y="5033"/>
                    <a:pt x="13376" y="5033"/>
                  </a:cubicBezTo>
                  <a:close/>
                  <a:moveTo>
                    <a:pt x="19810" y="8944"/>
                  </a:moveTo>
                  <a:cubicBezTo>
                    <a:pt x="20329" y="8944"/>
                    <a:pt x="20751" y="9371"/>
                    <a:pt x="20751" y="9895"/>
                  </a:cubicBezTo>
                  <a:cubicBezTo>
                    <a:pt x="20751" y="10419"/>
                    <a:pt x="20329" y="10845"/>
                    <a:pt x="19810" y="10845"/>
                  </a:cubicBezTo>
                  <a:lnTo>
                    <a:pt x="1568" y="10845"/>
                  </a:lnTo>
                  <a:cubicBezTo>
                    <a:pt x="1049" y="10845"/>
                    <a:pt x="626" y="10419"/>
                    <a:pt x="626" y="9895"/>
                  </a:cubicBezTo>
                  <a:cubicBezTo>
                    <a:pt x="626" y="9371"/>
                    <a:pt x="1049" y="8944"/>
                    <a:pt x="1568" y="8944"/>
                  </a:cubicBezTo>
                  <a:close/>
                  <a:moveTo>
                    <a:pt x="19810" y="19071"/>
                  </a:moveTo>
                  <a:cubicBezTo>
                    <a:pt x="20329" y="19071"/>
                    <a:pt x="20751" y="19498"/>
                    <a:pt x="20751" y="20022"/>
                  </a:cubicBezTo>
                  <a:cubicBezTo>
                    <a:pt x="20751" y="20547"/>
                    <a:pt x="20329" y="20966"/>
                    <a:pt x="19810" y="20966"/>
                  </a:cubicBezTo>
                  <a:lnTo>
                    <a:pt x="1568" y="20966"/>
                  </a:lnTo>
                  <a:cubicBezTo>
                    <a:pt x="1049" y="20966"/>
                    <a:pt x="626" y="20547"/>
                    <a:pt x="626" y="20022"/>
                  </a:cubicBezTo>
                  <a:cubicBezTo>
                    <a:pt x="626" y="19498"/>
                    <a:pt x="1049" y="19071"/>
                    <a:pt x="1568" y="19071"/>
                  </a:cubicBezTo>
                  <a:close/>
                  <a:moveTo>
                    <a:pt x="19806" y="0"/>
                  </a:moveTo>
                  <a:cubicBezTo>
                    <a:pt x="19541" y="0"/>
                    <a:pt x="19274" y="68"/>
                    <a:pt x="19030" y="212"/>
                  </a:cubicBezTo>
                  <a:lnTo>
                    <a:pt x="13921" y="3189"/>
                  </a:lnTo>
                  <a:cubicBezTo>
                    <a:pt x="13745" y="3149"/>
                    <a:pt x="13562" y="3126"/>
                    <a:pt x="13375" y="3126"/>
                  </a:cubicBezTo>
                  <a:cubicBezTo>
                    <a:pt x="11772" y="3126"/>
                    <a:pt x="10768" y="4774"/>
                    <a:pt x="11344" y="6179"/>
                  </a:cubicBezTo>
                  <a:lnTo>
                    <a:pt x="10569" y="6092"/>
                  </a:lnTo>
                  <a:cubicBezTo>
                    <a:pt x="10536" y="6090"/>
                    <a:pt x="10504" y="6087"/>
                    <a:pt x="10473" y="6087"/>
                  </a:cubicBezTo>
                  <a:cubicBezTo>
                    <a:pt x="9803" y="6087"/>
                    <a:pt x="9385" y="6875"/>
                    <a:pt x="9799" y="7441"/>
                  </a:cubicBezTo>
                  <a:lnTo>
                    <a:pt x="10433" y="8310"/>
                  </a:lnTo>
                  <a:lnTo>
                    <a:pt x="1568" y="8310"/>
                  </a:lnTo>
                  <a:cubicBezTo>
                    <a:pt x="701" y="8310"/>
                    <a:pt x="0" y="9020"/>
                    <a:pt x="0" y="9895"/>
                  </a:cubicBezTo>
                  <a:cubicBezTo>
                    <a:pt x="0" y="10655"/>
                    <a:pt x="541" y="11295"/>
                    <a:pt x="1253" y="11444"/>
                  </a:cubicBezTo>
                  <a:lnTo>
                    <a:pt x="1253" y="18473"/>
                  </a:lnTo>
                  <a:cubicBezTo>
                    <a:pt x="541" y="18616"/>
                    <a:pt x="0" y="19256"/>
                    <a:pt x="0" y="20022"/>
                  </a:cubicBezTo>
                  <a:cubicBezTo>
                    <a:pt x="0" y="20892"/>
                    <a:pt x="701" y="21600"/>
                    <a:pt x="1568" y="21600"/>
                  </a:cubicBezTo>
                  <a:lnTo>
                    <a:pt x="19810" y="21600"/>
                  </a:lnTo>
                  <a:cubicBezTo>
                    <a:pt x="20677" y="21600"/>
                    <a:pt x="21378" y="20892"/>
                    <a:pt x="21378" y="20022"/>
                  </a:cubicBezTo>
                  <a:cubicBezTo>
                    <a:pt x="21378" y="19256"/>
                    <a:pt x="20842" y="18616"/>
                    <a:pt x="20124" y="18473"/>
                  </a:cubicBezTo>
                  <a:lnTo>
                    <a:pt x="20124" y="13679"/>
                  </a:lnTo>
                  <a:cubicBezTo>
                    <a:pt x="20124" y="13507"/>
                    <a:pt x="19988" y="13363"/>
                    <a:pt x="19810" y="13363"/>
                  </a:cubicBezTo>
                  <a:cubicBezTo>
                    <a:pt x="19640" y="13363"/>
                    <a:pt x="19497" y="13507"/>
                    <a:pt x="19497" y="13679"/>
                  </a:cubicBezTo>
                  <a:lnTo>
                    <a:pt x="19497" y="18437"/>
                  </a:lnTo>
                  <a:lnTo>
                    <a:pt x="1881" y="18437"/>
                  </a:lnTo>
                  <a:lnTo>
                    <a:pt x="1881" y="11473"/>
                  </a:lnTo>
                  <a:lnTo>
                    <a:pt x="19497" y="11473"/>
                  </a:lnTo>
                  <a:lnTo>
                    <a:pt x="19497" y="12412"/>
                  </a:lnTo>
                  <a:cubicBezTo>
                    <a:pt x="19497" y="12591"/>
                    <a:pt x="19640" y="12729"/>
                    <a:pt x="19810" y="12729"/>
                  </a:cubicBezTo>
                  <a:cubicBezTo>
                    <a:pt x="19988" y="12729"/>
                    <a:pt x="20124" y="12591"/>
                    <a:pt x="20124" y="12412"/>
                  </a:cubicBezTo>
                  <a:lnTo>
                    <a:pt x="20124" y="11444"/>
                  </a:lnTo>
                  <a:cubicBezTo>
                    <a:pt x="20842" y="11295"/>
                    <a:pt x="21378" y="10655"/>
                    <a:pt x="21378" y="9895"/>
                  </a:cubicBezTo>
                  <a:cubicBezTo>
                    <a:pt x="21378" y="9020"/>
                    <a:pt x="20677" y="8310"/>
                    <a:pt x="19810" y="8310"/>
                  </a:cubicBezTo>
                  <a:lnTo>
                    <a:pt x="16316" y="8310"/>
                  </a:lnTo>
                  <a:lnTo>
                    <a:pt x="16949" y="7441"/>
                  </a:lnTo>
                  <a:cubicBezTo>
                    <a:pt x="17356" y="6875"/>
                    <a:pt x="16944" y="6087"/>
                    <a:pt x="16275" y="6087"/>
                  </a:cubicBezTo>
                  <a:cubicBezTo>
                    <a:pt x="16244" y="6087"/>
                    <a:pt x="16212" y="6090"/>
                    <a:pt x="16179" y="6092"/>
                  </a:cubicBezTo>
                  <a:lnTo>
                    <a:pt x="15403" y="6179"/>
                  </a:lnTo>
                  <a:cubicBezTo>
                    <a:pt x="15438" y="6099"/>
                    <a:pt x="15466" y="6018"/>
                    <a:pt x="15489" y="5931"/>
                  </a:cubicBezTo>
                  <a:lnTo>
                    <a:pt x="20597" y="2954"/>
                  </a:lnTo>
                  <a:cubicBezTo>
                    <a:pt x="21344" y="2515"/>
                    <a:pt x="21600" y="1547"/>
                    <a:pt x="21167" y="794"/>
                  </a:cubicBezTo>
                  <a:cubicBezTo>
                    <a:pt x="20875" y="286"/>
                    <a:pt x="20348" y="0"/>
                    <a:pt x="19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2386;p34"/>
            <p:cNvSpPr/>
            <p:nvPr/>
          </p:nvSpPr>
          <p:spPr>
            <a:xfrm>
              <a:off x="126387" y="281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2" y="0"/>
                  </a:moveTo>
                  <a:cubicBezTo>
                    <a:pt x="4762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62" y="21600"/>
                    <a:pt x="10692" y="21600"/>
                  </a:cubicBezTo>
                  <a:cubicBezTo>
                    <a:pt x="16838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38" y="0"/>
                    <a:pt x="106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2387;p34"/>
            <p:cNvSpPr/>
            <p:nvPr/>
          </p:nvSpPr>
          <p:spPr>
            <a:xfrm>
              <a:off x="287812" y="281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91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919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2388;p34"/>
            <p:cNvSpPr/>
            <p:nvPr/>
          </p:nvSpPr>
          <p:spPr>
            <a:xfrm>
              <a:off x="194236" y="287800"/>
              <a:ext cx="40127" cy="1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66" y="0"/>
                  </a:moveTo>
                  <a:cubicBezTo>
                    <a:pt x="2500" y="0"/>
                    <a:pt x="1721" y="604"/>
                    <a:pt x="1098" y="1812"/>
                  </a:cubicBezTo>
                  <a:cubicBezTo>
                    <a:pt x="-213" y="4429"/>
                    <a:pt x="-395" y="8916"/>
                    <a:pt x="799" y="11936"/>
                  </a:cubicBezTo>
                  <a:cubicBezTo>
                    <a:pt x="3343" y="18379"/>
                    <a:pt x="6874" y="21600"/>
                    <a:pt x="10405" y="21600"/>
                  </a:cubicBezTo>
                  <a:cubicBezTo>
                    <a:pt x="13936" y="21600"/>
                    <a:pt x="17467" y="18379"/>
                    <a:pt x="20024" y="11936"/>
                  </a:cubicBezTo>
                  <a:cubicBezTo>
                    <a:pt x="21205" y="8916"/>
                    <a:pt x="21088" y="4429"/>
                    <a:pt x="19725" y="1812"/>
                  </a:cubicBezTo>
                  <a:cubicBezTo>
                    <a:pt x="19102" y="604"/>
                    <a:pt x="18323" y="0"/>
                    <a:pt x="17544" y="0"/>
                  </a:cubicBezTo>
                  <a:cubicBezTo>
                    <a:pt x="16636" y="0"/>
                    <a:pt x="15740" y="834"/>
                    <a:pt x="15104" y="2474"/>
                  </a:cubicBezTo>
                  <a:cubicBezTo>
                    <a:pt x="13858" y="5637"/>
                    <a:pt x="12131" y="7190"/>
                    <a:pt x="10405" y="7190"/>
                  </a:cubicBezTo>
                  <a:cubicBezTo>
                    <a:pt x="8692" y="7190"/>
                    <a:pt x="6965" y="5637"/>
                    <a:pt x="5719" y="2474"/>
                  </a:cubicBezTo>
                  <a:cubicBezTo>
                    <a:pt x="5083" y="834"/>
                    <a:pt x="4174" y="0"/>
                    <a:pt x="3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2389;p34"/>
            <p:cNvSpPr/>
            <p:nvPr/>
          </p:nvSpPr>
          <p:spPr>
            <a:xfrm>
              <a:off x="0" y="0"/>
              <a:ext cx="204451" cy="149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51" y="1812"/>
                  </a:moveTo>
                  <a:cubicBezTo>
                    <a:pt x="18787" y="1812"/>
                    <a:pt x="20271" y="3837"/>
                    <a:pt x="20271" y="6341"/>
                  </a:cubicBezTo>
                  <a:cubicBezTo>
                    <a:pt x="20271" y="8827"/>
                    <a:pt x="18787" y="10852"/>
                    <a:pt x="16951" y="10852"/>
                  </a:cubicBezTo>
                  <a:cubicBezTo>
                    <a:pt x="15129" y="10852"/>
                    <a:pt x="13642" y="8827"/>
                    <a:pt x="13642" y="6341"/>
                  </a:cubicBezTo>
                  <a:cubicBezTo>
                    <a:pt x="13642" y="3837"/>
                    <a:pt x="15129" y="1812"/>
                    <a:pt x="16951" y="1812"/>
                  </a:cubicBezTo>
                  <a:close/>
                  <a:moveTo>
                    <a:pt x="16951" y="0"/>
                  </a:moveTo>
                  <a:cubicBezTo>
                    <a:pt x="14828" y="0"/>
                    <a:pt x="13027" y="1974"/>
                    <a:pt x="12485" y="4626"/>
                  </a:cubicBezTo>
                  <a:lnTo>
                    <a:pt x="8124" y="8071"/>
                  </a:lnTo>
                  <a:cubicBezTo>
                    <a:pt x="7810" y="8316"/>
                    <a:pt x="7702" y="8860"/>
                    <a:pt x="7884" y="9307"/>
                  </a:cubicBezTo>
                  <a:cubicBezTo>
                    <a:pt x="8013" y="9591"/>
                    <a:pt x="8235" y="9753"/>
                    <a:pt x="8463" y="9753"/>
                  </a:cubicBezTo>
                  <a:cubicBezTo>
                    <a:pt x="8573" y="9753"/>
                    <a:pt x="8687" y="9717"/>
                    <a:pt x="8790" y="9634"/>
                  </a:cubicBezTo>
                  <a:lnTo>
                    <a:pt x="12327" y="6849"/>
                  </a:lnTo>
                  <a:cubicBezTo>
                    <a:pt x="12435" y="8795"/>
                    <a:pt x="13209" y="10492"/>
                    <a:pt x="14318" y="11544"/>
                  </a:cubicBezTo>
                  <a:lnTo>
                    <a:pt x="4310" y="19435"/>
                  </a:lnTo>
                  <a:cubicBezTo>
                    <a:pt x="3999" y="19676"/>
                    <a:pt x="3661" y="19791"/>
                    <a:pt x="3328" y="19791"/>
                  </a:cubicBezTo>
                  <a:cubicBezTo>
                    <a:pt x="2633" y="19791"/>
                    <a:pt x="1960" y="19298"/>
                    <a:pt x="1593" y="18429"/>
                  </a:cubicBezTo>
                  <a:cubicBezTo>
                    <a:pt x="1038" y="17129"/>
                    <a:pt x="1376" y="15464"/>
                    <a:pt x="2316" y="14725"/>
                  </a:cubicBezTo>
                  <a:lnTo>
                    <a:pt x="6495" y="11447"/>
                  </a:lnTo>
                  <a:cubicBezTo>
                    <a:pt x="6809" y="11184"/>
                    <a:pt x="6917" y="10640"/>
                    <a:pt x="6738" y="10211"/>
                  </a:cubicBezTo>
                  <a:cubicBezTo>
                    <a:pt x="6614" y="9912"/>
                    <a:pt x="6389" y="9746"/>
                    <a:pt x="6157" y="9746"/>
                  </a:cubicBezTo>
                  <a:cubicBezTo>
                    <a:pt x="6046" y="9746"/>
                    <a:pt x="5932" y="9786"/>
                    <a:pt x="5832" y="9865"/>
                  </a:cubicBezTo>
                  <a:lnTo>
                    <a:pt x="1653" y="13158"/>
                  </a:lnTo>
                  <a:cubicBezTo>
                    <a:pt x="639" y="13965"/>
                    <a:pt x="0" y="15464"/>
                    <a:pt x="0" y="17078"/>
                  </a:cubicBezTo>
                  <a:cubicBezTo>
                    <a:pt x="0" y="17871"/>
                    <a:pt x="156" y="18660"/>
                    <a:pt x="446" y="19337"/>
                  </a:cubicBezTo>
                  <a:cubicBezTo>
                    <a:pt x="1056" y="20779"/>
                    <a:pt x="2171" y="21600"/>
                    <a:pt x="3323" y="21600"/>
                  </a:cubicBezTo>
                  <a:cubicBezTo>
                    <a:pt x="3883" y="21600"/>
                    <a:pt x="4450" y="21409"/>
                    <a:pt x="4973" y="20998"/>
                  </a:cubicBezTo>
                  <a:lnTo>
                    <a:pt x="15792" y="12466"/>
                  </a:lnTo>
                  <a:cubicBezTo>
                    <a:pt x="16167" y="12600"/>
                    <a:pt x="16553" y="12665"/>
                    <a:pt x="16951" y="12665"/>
                  </a:cubicBezTo>
                  <a:cubicBezTo>
                    <a:pt x="19511" y="12665"/>
                    <a:pt x="21600" y="9833"/>
                    <a:pt x="21600" y="6341"/>
                  </a:cubicBezTo>
                  <a:cubicBezTo>
                    <a:pt x="21600" y="2850"/>
                    <a:pt x="19511" y="0"/>
                    <a:pt x="16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5" name="Google Shape;2390;p34"/>
          <p:cNvGrpSpPr/>
          <p:nvPr/>
        </p:nvGrpSpPr>
        <p:grpSpPr>
          <a:xfrm>
            <a:off x="6363822" y="2650070"/>
            <a:ext cx="329170" cy="428576"/>
            <a:chOff x="0" y="0"/>
            <a:chExt cx="329169" cy="428575"/>
          </a:xfrm>
        </p:grpSpPr>
        <p:sp>
          <p:nvSpPr>
            <p:cNvPr id="2849" name="Google Shape;2391;p34"/>
            <p:cNvSpPr/>
            <p:nvPr/>
          </p:nvSpPr>
          <p:spPr>
            <a:xfrm>
              <a:off x="22706" y="23300"/>
              <a:ext cx="283213" cy="38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600" fill="norm" stroke="1" extrusionOk="0">
                  <a:moveTo>
                    <a:pt x="11756" y="0"/>
                  </a:moveTo>
                  <a:cubicBezTo>
                    <a:pt x="13369" y="1839"/>
                    <a:pt x="13107" y="4297"/>
                    <a:pt x="10977" y="5923"/>
                  </a:cubicBezTo>
                  <a:cubicBezTo>
                    <a:pt x="10419" y="6349"/>
                    <a:pt x="2424" y="12451"/>
                    <a:pt x="1977" y="12794"/>
                  </a:cubicBezTo>
                  <a:cubicBezTo>
                    <a:pt x="-659" y="14806"/>
                    <a:pt x="-659" y="18078"/>
                    <a:pt x="1977" y="20090"/>
                  </a:cubicBezTo>
                  <a:cubicBezTo>
                    <a:pt x="3291" y="21096"/>
                    <a:pt x="5022" y="21600"/>
                    <a:pt x="6752" y="21600"/>
                  </a:cubicBezTo>
                  <a:cubicBezTo>
                    <a:pt x="8482" y="21600"/>
                    <a:pt x="10212" y="21096"/>
                    <a:pt x="11526" y="20090"/>
                  </a:cubicBezTo>
                  <a:lnTo>
                    <a:pt x="18109" y="15065"/>
                  </a:lnTo>
                  <a:lnTo>
                    <a:pt x="15904" y="13387"/>
                  </a:lnTo>
                  <a:lnTo>
                    <a:pt x="9321" y="18406"/>
                  </a:lnTo>
                  <a:cubicBezTo>
                    <a:pt x="8615" y="18948"/>
                    <a:pt x="7683" y="19219"/>
                    <a:pt x="6752" y="19219"/>
                  </a:cubicBezTo>
                  <a:cubicBezTo>
                    <a:pt x="5820" y="19219"/>
                    <a:pt x="4888" y="18948"/>
                    <a:pt x="4182" y="18406"/>
                  </a:cubicBezTo>
                  <a:cubicBezTo>
                    <a:pt x="2763" y="17323"/>
                    <a:pt x="2763" y="15561"/>
                    <a:pt x="4182" y="14478"/>
                  </a:cubicBezTo>
                  <a:lnTo>
                    <a:pt x="13183" y="7606"/>
                  </a:lnTo>
                  <a:cubicBezTo>
                    <a:pt x="14397" y="6679"/>
                    <a:pt x="15963" y="6216"/>
                    <a:pt x="17532" y="6216"/>
                  </a:cubicBezTo>
                  <a:cubicBezTo>
                    <a:pt x="18715" y="6216"/>
                    <a:pt x="19902" y="6480"/>
                    <a:pt x="20941" y="7007"/>
                  </a:cubicBezTo>
                  <a:cubicBezTo>
                    <a:pt x="20560" y="3251"/>
                    <a:pt x="16682" y="291"/>
                    <a:pt x="1175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2392;p34"/>
            <p:cNvSpPr/>
            <p:nvPr/>
          </p:nvSpPr>
          <p:spPr>
            <a:xfrm>
              <a:off x="237793" y="177375"/>
              <a:ext cx="79003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7" h="21600" fill="norm" stroke="1" extrusionOk="0">
                  <a:moveTo>
                    <a:pt x="8218" y="0"/>
                  </a:moveTo>
                  <a:lnTo>
                    <a:pt x="8218" y="5735"/>
                  </a:lnTo>
                  <a:cubicBezTo>
                    <a:pt x="9735" y="6760"/>
                    <a:pt x="9793" y="8536"/>
                    <a:pt x="8339" y="9627"/>
                  </a:cubicBezTo>
                  <a:lnTo>
                    <a:pt x="0" y="15908"/>
                  </a:lnTo>
                  <a:lnTo>
                    <a:pt x="7606" y="21600"/>
                  </a:lnTo>
                  <a:lnTo>
                    <a:pt x="15945" y="15343"/>
                  </a:lnTo>
                  <a:cubicBezTo>
                    <a:pt x="21600" y="11097"/>
                    <a:pt x="21543" y="4179"/>
                    <a:pt x="157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2393;p34"/>
            <p:cNvSpPr/>
            <p:nvPr/>
          </p:nvSpPr>
          <p:spPr>
            <a:xfrm>
              <a:off x="79618" y="166400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2394;p34"/>
            <p:cNvSpPr/>
            <p:nvPr/>
          </p:nvSpPr>
          <p:spPr>
            <a:xfrm>
              <a:off x="110343" y="196999"/>
              <a:ext cx="157201" cy="15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3" y="505"/>
                  </a:cubicBezTo>
                  <a:lnTo>
                    <a:pt x="497" y="3287"/>
                  </a:lnTo>
                  <a:cubicBezTo>
                    <a:pt x="-166" y="3961"/>
                    <a:pt x="-166" y="5060"/>
                    <a:pt x="497" y="5737"/>
                  </a:cubicBezTo>
                  <a:lnTo>
                    <a:pt x="4674" y="13225"/>
                  </a:ln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1" y="21095"/>
                  </a:cubicBezTo>
                  <a:lnTo>
                    <a:pt x="20771" y="18330"/>
                  </a:lnTo>
                  <a:cubicBezTo>
                    <a:pt x="21434" y="17656"/>
                    <a:pt x="21434" y="16557"/>
                    <a:pt x="20771" y="15881"/>
                  </a:cubicBezTo>
                  <a:lnTo>
                    <a:pt x="13008" y="4747"/>
                  </a:lnTo>
                  <a:lnTo>
                    <a:pt x="5631" y="505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2395;p34"/>
            <p:cNvSpPr/>
            <p:nvPr/>
          </p:nvSpPr>
          <p:spPr>
            <a:xfrm>
              <a:off x="41668" y="204350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58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2396;p34"/>
            <p:cNvSpPr/>
            <p:nvPr/>
          </p:nvSpPr>
          <p:spPr>
            <a:xfrm>
              <a:off x="72393" y="235049"/>
              <a:ext cx="157201" cy="15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7" y="509"/>
                  </a:cubicBezTo>
                  <a:lnTo>
                    <a:pt x="497" y="3272"/>
                  </a:lnTo>
                  <a:cubicBezTo>
                    <a:pt x="-166" y="3949"/>
                    <a:pt x="-166" y="5049"/>
                    <a:pt x="497" y="5727"/>
                  </a:cubicBez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5" y="21095"/>
                  </a:cubicBezTo>
                  <a:lnTo>
                    <a:pt x="20771" y="18328"/>
                  </a:lnTo>
                  <a:cubicBezTo>
                    <a:pt x="21434" y="17651"/>
                    <a:pt x="21434" y="16551"/>
                    <a:pt x="20771" y="15877"/>
                  </a:cubicBezTo>
                  <a:lnTo>
                    <a:pt x="5631" y="509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2397;p34"/>
            <p:cNvSpPr/>
            <p:nvPr/>
          </p:nvSpPr>
          <p:spPr>
            <a:xfrm>
              <a:off x="117568" y="128449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01" y="21600"/>
                  </a:lnTo>
                  <a:lnTo>
                    <a:pt x="21600" y="15142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2398;p34"/>
            <p:cNvSpPr/>
            <p:nvPr/>
          </p:nvSpPr>
          <p:spPr>
            <a:xfrm>
              <a:off x="148275" y="159050"/>
              <a:ext cx="157213" cy="1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4432" y="0"/>
                  </a:moveTo>
                  <a:cubicBezTo>
                    <a:pt x="3999" y="0"/>
                    <a:pt x="3567" y="168"/>
                    <a:pt x="3235" y="508"/>
                  </a:cubicBezTo>
                  <a:lnTo>
                    <a:pt x="499" y="3287"/>
                  </a:lnTo>
                  <a:cubicBezTo>
                    <a:pt x="-167" y="3961"/>
                    <a:pt x="-167" y="5046"/>
                    <a:pt x="499" y="5719"/>
                  </a:cubicBezTo>
                  <a:lnTo>
                    <a:pt x="15636" y="21095"/>
                  </a:lnTo>
                  <a:cubicBezTo>
                    <a:pt x="15968" y="21432"/>
                    <a:pt x="16404" y="21600"/>
                    <a:pt x="16840" y="21600"/>
                  </a:cubicBezTo>
                  <a:cubicBezTo>
                    <a:pt x="17277" y="21600"/>
                    <a:pt x="17713" y="21432"/>
                    <a:pt x="18048" y="21095"/>
                  </a:cubicBezTo>
                  <a:lnTo>
                    <a:pt x="20767" y="18330"/>
                  </a:lnTo>
                  <a:cubicBezTo>
                    <a:pt x="21433" y="17656"/>
                    <a:pt x="21433" y="16557"/>
                    <a:pt x="20767" y="15881"/>
                  </a:cubicBezTo>
                  <a:lnTo>
                    <a:pt x="5633" y="508"/>
                  </a:lnTo>
                  <a:cubicBezTo>
                    <a:pt x="5298" y="168"/>
                    <a:pt x="4865" y="0"/>
                    <a:pt x="443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2399;p34"/>
            <p:cNvSpPr/>
            <p:nvPr/>
          </p:nvSpPr>
          <p:spPr>
            <a:xfrm>
              <a:off x="18818" y="161700"/>
              <a:ext cx="280926" cy="24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07" y="0"/>
                  </a:moveTo>
                  <a:cubicBezTo>
                    <a:pt x="17475" y="0"/>
                    <a:pt x="16343" y="492"/>
                    <a:pt x="15483" y="1465"/>
                  </a:cubicBezTo>
                  <a:lnTo>
                    <a:pt x="0" y="19003"/>
                  </a:lnTo>
                  <a:lnTo>
                    <a:pt x="2293" y="21600"/>
                  </a:lnTo>
                  <a:lnTo>
                    <a:pt x="17804" y="4032"/>
                  </a:lnTo>
                  <a:cubicBezTo>
                    <a:pt x="18023" y="3791"/>
                    <a:pt x="18313" y="3662"/>
                    <a:pt x="18601" y="3662"/>
                  </a:cubicBezTo>
                  <a:cubicBezTo>
                    <a:pt x="18859" y="3662"/>
                    <a:pt x="19113" y="3762"/>
                    <a:pt x="19314" y="3973"/>
                  </a:cubicBezTo>
                  <a:lnTo>
                    <a:pt x="21600" y="1365"/>
                  </a:lnTo>
                  <a:cubicBezTo>
                    <a:pt x="20768" y="451"/>
                    <a:pt x="19687" y="0"/>
                    <a:pt x="1860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2400;p34"/>
            <p:cNvSpPr/>
            <p:nvPr/>
          </p:nvSpPr>
          <p:spPr>
            <a:xfrm>
              <a:off x="6218" y="367400"/>
              <a:ext cx="55026" cy="5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4736" y="0"/>
                  </a:moveTo>
                  <a:cubicBezTo>
                    <a:pt x="3524" y="0"/>
                    <a:pt x="2312" y="482"/>
                    <a:pt x="1381" y="1456"/>
                  </a:cubicBezTo>
                  <a:cubicBezTo>
                    <a:pt x="-460" y="3384"/>
                    <a:pt x="-460" y="6492"/>
                    <a:pt x="1381" y="8420"/>
                  </a:cubicBezTo>
                  <a:lnTo>
                    <a:pt x="12600" y="20154"/>
                  </a:lnTo>
                  <a:cubicBezTo>
                    <a:pt x="13539" y="21148"/>
                    <a:pt x="14742" y="21600"/>
                    <a:pt x="15944" y="21600"/>
                  </a:cubicBezTo>
                  <a:cubicBezTo>
                    <a:pt x="17147" y="21600"/>
                    <a:pt x="18350" y="21148"/>
                    <a:pt x="19299" y="20154"/>
                  </a:cubicBezTo>
                  <a:cubicBezTo>
                    <a:pt x="21140" y="18226"/>
                    <a:pt x="21140" y="15079"/>
                    <a:pt x="19299" y="13190"/>
                  </a:cubicBezTo>
                  <a:lnTo>
                    <a:pt x="8090" y="1456"/>
                  </a:lnTo>
                  <a:cubicBezTo>
                    <a:pt x="7160" y="482"/>
                    <a:pt x="5948" y="0"/>
                    <a:pt x="47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2401;p34"/>
            <p:cNvSpPr/>
            <p:nvPr/>
          </p:nvSpPr>
          <p:spPr>
            <a:xfrm>
              <a:off x="71568" y="158249"/>
              <a:ext cx="34026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12696" y="0"/>
                  </a:moveTo>
                  <a:cubicBezTo>
                    <a:pt x="10785" y="0"/>
                    <a:pt x="8874" y="778"/>
                    <a:pt x="7408" y="2351"/>
                  </a:cubicBezTo>
                  <a:lnTo>
                    <a:pt x="2133" y="7941"/>
                  </a:lnTo>
                  <a:cubicBezTo>
                    <a:pt x="-711" y="11054"/>
                    <a:pt x="-711" y="16136"/>
                    <a:pt x="2133" y="19265"/>
                  </a:cubicBezTo>
                  <a:cubicBezTo>
                    <a:pt x="3585" y="20822"/>
                    <a:pt x="5496" y="21600"/>
                    <a:pt x="7408" y="21600"/>
                  </a:cubicBezTo>
                  <a:cubicBezTo>
                    <a:pt x="9333" y="21600"/>
                    <a:pt x="11245" y="20822"/>
                    <a:pt x="12696" y="19265"/>
                  </a:cubicBezTo>
                  <a:lnTo>
                    <a:pt x="17985" y="13595"/>
                  </a:lnTo>
                  <a:cubicBezTo>
                    <a:pt x="20889" y="10482"/>
                    <a:pt x="20889" y="5464"/>
                    <a:pt x="17985" y="2351"/>
                  </a:cubicBezTo>
                  <a:cubicBezTo>
                    <a:pt x="16519" y="778"/>
                    <a:pt x="14608" y="0"/>
                    <a:pt x="1269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2402;p34"/>
            <p:cNvSpPr/>
            <p:nvPr/>
          </p:nvSpPr>
          <p:spPr>
            <a:xfrm>
              <a:off x="33525" y="196200"/>
              <a:ext cx="34119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9" h="21600" fill="norm" stroke="1" extrusionOk="0">
                  <a:moveTo>
                    <a:pt x="12708" y="0"/>
                  </a:moveTo>
                  <a:cubicBezTo>
                    <a:pt x="10804" y="0"/>
                    <a:pt x="8899" y="778"/>
                    <a:pt x="7452" y="2335"/>
                  </a:cubicBezTo>
                  <a:lnTo>
                    <a:pt x="2182" y="8005"/>
                  </a:lnTo>
                  <a:cubicBezTo>
                    <a:pt x="-727" y="11134"/>
                    <a:pt x="-727" y="16136"/>
                    <a:pt x="2182" y="19265"/>
                  </a:cubicBezTo>
                  <a:cubicBezTo>
                    <a:pt x="3628" y="20822"/>
                    <a:pt x="5533" y="21600"/>
                    <a:pt x="7452" y="21600"/>
                  </a:cubicBezTo>
                  <a:cubicBezTo>
                    <a:pt x="9357" y="21600"/>
                    <a:pt x="11262" y="20822"/>
                    <a:pt x="12708" y="19265"/>
                  </a:cubicBezTo>
                  <a:lnTo>
                    <a:pt x="17979" y="13595"/>
                  </a:lnTo>
                  <a:cubicBezTo>
                    <a:pt x="20873" y="10466"/>
                    <a:pt x="20873" y="5464"/>
                    <a:pt x="17979" y="2335"/>
                  </a:cubicBezTo>
                  <a:cubicBezTo>
                    <a:pt x="16518" y="778"/>
                    <a:pt x="14613" y="0"/>
                    <a:pt x="1270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2403;p34"/>
            <p:cNvSpPr/>
            <p:nvPr/>
          </p:nvSpPr>
          <p:spPr>
            <a:xfrm>
              <a:off x="109543" y="120299"/>
              <a:ext cx="33995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4" h="21600" fill="norm" stroke="1" extrusionOk="0">
                  <a:moveTo>
                    <a:pt x="12681" y="0"/>
                  </a:moveTo>
                  <a:cubicBezTo>
                    <a:pt x="10770" y="0"/>
                    <a:pt x="8844" y="794"/>
                    <a:pt x="7393" y="2351"/>
                  </a:cubicBezTo>
                  <a:lnTo>
                    <a:pt x="2178" y="7941"/>
                  </a:lnTo>
                  <a:cubicBezTo>
                    <a:pt x="-726" y="11054"/>
                    <a:pt x="-726" y="16136"/>
                    <a:pt x="2178" y="19265"/>
                  </a:cubicBezTo>
                  <a:cubicBezTo>
                    <a:pt x="3630" y="20822"/>
                    <a:pt x="5526" y="21600"/>
                    <a:pt x="7422" y="21600"/>
                  </a:cubicBezTo>
                  <a:cubicBezTo>
                    <a:pt x="9318" y="21600"/>
                    <a:pt x="11215" y="20822"/>
                    <a:pt x="12681" y="19265"/>
                  </a:cubicBezTo>
                  <a:lnTo>
                    <a:pt x="17955" y="13595"/>
                  </a:lnTo>
                  <a:cubicBezTo>
                    <a:pt x="20874" y="10482"/>
                    <a:pt x="20874" y="5464"/>
                    <a:pt x="17955" y="2351"/>
                  </a:cubicBezTo>
                  <a:cubicBezTo>
                    <a:pt x="16504" y="794"/>
                    <a:pt x="14593" y="0"/>
                    <a:pt x="1268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2404;p34"/>
            <p:cNvSpPr/>
            <p:nvPr/>
          </p:nvSpPr>
          <p:spPr>
            <a:xfrm>
              <a:off x="252318" y="48575"/>
              <a:ext cx="70544" cy="9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0" y="0"/>
                  </a:moveTo>
                  <a:lnTo>
                    <a:pt x="0" y="5513"/>
                  </a:lnTo>
                  <a:cubicBezTo>
                    <a:pt x="4866" y="8958"/>
                    <a:pt x="8363" y="13401"/>
                    <a:pt x="9896" y="18363"/>
                  </a:cubicBezTo>
                  <a:cubicBezTo>
                    <a:pt x="10476" y="20268"/>
                    <a:pt x="12865" y="21600"/>
                    <a:pt x="15476" y="21600"/>
                  </a:cubicBezTo>
                  <a:cubicBezTo>
                    <a:pt x="15633" y="21600"/>
                    <a:pt x="15789" y="21595"/>
                    <a:pt x="15953" y="21584"/>
                  </a:cubicBezTo>
                  <a:cubicBezTo>
                    <a:pt x="19390" y="21409"/>
                    <a:pt x="21600" y="19040"/>
                    <a:pt x="20849" y="16567"/>
                  </a:cubicBezTo>
                  <a:cubicBezTo>
                    <a:pt x="18981" y="10328"/>
                    <a:pt x="14658" y="4563"/>
                    <a:pt x="8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2405;p34"/>
            <p:cNvSpPr/>
            <p:nvPr/>
          </p:nvSpPr>
          <p:spPr>
            <a:xfrm>
              <a:off x="181639" y="6274"/>
              <a:ext cx="99030" cy="6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4091" y="0"/>
                  </a:moveTo>
                  <a:cubicBezTo>
                    <a:pt x="2000" y="0"/>
                    <a:pt x="185" y="2222"/>
                    <a:pt x="12" y="5444"/>
                  </a:cubicBezTo>
                  <a:cubicBezTo>
                    <a:pt x="-140" y="8410"/>
                    <a:pt x="1198" y="11296"/>
                    <a:pt x="3154" y="11911"/>
                  </a:cubicBezTo>
                  <a:cubicBezTo>
                    <a:pt x="7813" y="13446"/>
                    <a:pt x="11995" y="16883"/>
                    <a:pt x="15316" y="21600"/>
                  </a:cubicBezTo>
                  <a:cubicBezTo>
                    <a:pt x="15365" y="19370"/>
                    <a:pt x="16032" y="16995"/>
                    <a:pt x="17148" y="15493"/>
                  </a:cubicBezTo>
                  <a:cubicBezTo>
                    <a:pt x="18339" y="13958"/>
                    <a:pt x="19900" y="13526"/>
                    <a:pt x="21460" y="13526"/>
                  </a:cubicBezTo>
                  <a:cubicBezTo>
                    <a:pt x="16925" y="6795"/>
                    <a:pt x="11204" y="2190"/>
                    <a:pt x="5012" y="144"/>
                  </a:cubicBezTo>
                  <a:cubicBezTo>
                    <a:pt x="4703" y="48"/>
                    <a:pt x="4395" y="0"/>
                    <a:pt x="409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2406;p34"/>
            <p:cNvSpPr/>
            <p:nvPr/>
          </p:nvSpPr>
          <p:spPr>
            <a:xfrm>
              <a:off x="-1" y="0"/>
              <a:ext cx="329171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2975" y="635"/>
                  </a:moveTo>
                  <a:cubicBezTo>
                    <a:pt x="13038" y="635"/>
                    <a:pt x="13101" y="640"/>
                    <a:pt x="13165" y="650"/>
                  </a:cubicBezTo>
                  <a:cubicBezTo>
                    <a:pt x="16804" y="1284"/>
                    <a:pt x="19660" y="3508"/>
                    <a:pt x="20474" y="6342"/>
                  </a:cubicBezTo>
                  <a:cubicBezTo>
                    <a:pt x="20577" y="6716"/>
                    <a:pt x="20275" y="7085"/>
                    <a:pt x="19771" y="7119"/>
                  </a:cubicBezTo>
                  <a:cubicBezTo>
                    <a:pt x="19750" y="7120"/>
                    <a:pt x="19731" y="7120"/>
                    <a:pt x="19711" y="7120"/>
                  </a:cubicBezTo>
                  <a:cubicBezTo>
                    <a:pt x="19320" y="7120"/>
                    <a:pt x="18961" y="6909"/>
                    <a:pt x="18883" y="6617"/>
                  </a:cubicBezTo>
                  <a:cubicBezTo>
                    <a:pt x="18202" y="4268"/>
                    <a:pt x="15813" y="2408"/>
                    <a:pt x="12788" y="1889"/>
                  </a:cubicBezTo>
                  <a:cubicBezTo>
                    <a:pt x="12411" y="1819"/>
                    <a:pt x="12137" y="1521"/>
                    <a:pt x="12166" y="1198"/>
                  </a:cubicBezTo>
                  <a:cubicBezTo>
                    <a:pt x="12199" y="858"/>
                    <a:pt x="12566" y="635"/>
                    <a:pt x="12975" y="635"/>
                  </a:cubicBezTo>
                  <a:close/>
                  <a:moveTo>
                    <a:pt x="8477" y="6378"/>
                  </a:moveTo>
                  <a:cubicBezTo>
                    <a:pt x="8582" y="6378"/>
                    <a:pt x="8686" y="6408"/>
                    <a:pt x="8763" y="6469"/>
                  </a:cubicBezTo>
                  <a:cubicBezTo>
                    <a:pt x="8933" y="6601"/>
                    <a:pt x="8919" y="6803"/>
                    <a:pt x="8763" y="6917"/>
                  </a:cubicBezTo>
                  <a:lnTo>
                    <a:pt x="8186" y="7367"/>
                  </a:lnTo>
                  <a:cubicBezTo>
                    <a:pt x="8111" y="7429"/>
                    <a:pt x="8006" y="7462"/>
                    <a:pt x="7899" y="7462"/>
                  </a:cubicBezTo>
                  <a:cubicBezTo>
                    <a:pt x="7797" y="7462"/>
                    <a:pt x="7692" y="7431"/>
                    <a:pt x="7610" y="7367"/>
                  </a:cubicBezTo>
                  <a:cubicBezTo>
                    <a:pt x="7454" y="7246"/>
                    <a:pt x="7454" y="7045"/>
                    <a:pt x="7610" y="6917"/>
                  </a:cubicBezTo>
                  <a:lnTo>
                    <a:pt x="8186" y="6469"/>
                  </a:lnTo>
                  <a:cubicBezTo>
                    <a:pt x="8268" y="6408"/>
                    <a:pt x="8373" y="6378"/>
                    <a:pt x="8477" y="6378"/>
                  </a:cubicBezTo>
                  <a:close/>
                  <a:moveTo>
                    <a:pt x="9341" y="7367"/>
                  </a:moveTo>
                  <a:cubicBezTo>
                    <a:pt x="9503" y="7493"/>
                    <a:pt x="9200" y="7258"/>
                    <a:pt x="10495" y="8266"/>
                  </a:cubicBezTo>
                  <a:lnTo>
                    <a:pt x="9917" y="8715"/>
                  </a:lnTo>
                  <a:lnTo>
                    <a:pt x="8763" y="7816"/>
                  </a:lnTo>
                  <a:lnTo>
                    <a:pt x="9341" y="7367"/>
                  </a:lnTo>
                  <a:close/>
                  <a:moveTo>
                    <a:pt x="6022" y="8289"/>
                  </a:moveTo>
                  <a:cubicBezTo>
                    <a:pt x="6126" y="8289"/>
                    <a:pt x="6229" y="8320"/>
                    <a:pt x="6307" y="8380"/>
                  </a:cubicBezTo>
                  <a:cubicBezTo>
                    <a:pt x="6471" y="8514"/>
                    <a:pt x="6462" y="8715"/>
                    <a:pt x="6307" y="8830"/>
                  </a:cubicBezTo>
                  <a:lnTo>
                    <a:pt x="5731" y="9280"/>
                  </a:lnTo>
                  <a:cubicBezTo>
                    <a:pt x="5653" y="9343"/>
                    <a:pt x="5550" y="9374"/>
                    <a:pt x="5445" y="9374"/>
                  </a:cubicBezTo>
                  <a:cubicBezTo>
                    <a:pt x="5341" y="9374"/>
                    <a:pt x="5234" y="9343"/>
                    <a:pt x="5153" y="9280"/>
                  </a:cubicBezTo>
                  <a:cubicBezTo>
                    <a:pt x="4998" y="9159"/>
                    <a:pt x="4998" y="8957"/>
                    <a:pt x="5153" y="8830"/>
                  </a:cubicBezTo>
                  <a:lnTo>
                    <a:pt x="5731" y="8380"/>
                  </a:lnTo>
                  <a:cubicBezTo>
                    <a:pt x="5812" y="8320"/>
                    <a:pt x="5917" y="8289"/>
                    <a:pt x="6022" y="8289"/>
                  </a:cubicBezTo>
                  <a:close/>
                  <a:moveTo>
                    <a:pt x="8763" y="8709"/>
                  </a:moveTo>
                  <a:lnTo>
                    <a:pt x="9370" y="9182"/>
                  </a:lnTo>
                  <a:cubicBezTo>
                    <a:pt x="9267" y="9314"/>
                    <a:pt x="9207" y="9464"/>
                    <a:pt x="9200" y="9619"/>
                  </a:cubicBezTo>
                  <a:cubicBezTo>
                    <a:pt x="9000" y="9625"/>
                    <a:pt x="8807" y="9670"/>
                    <a:pt x="8637" y="9751"/>
                  </a:cubicBezTo>
                  <a:lnTo>
                    <a:pt x="8030" y="9280"/>
                  </a:lnTo>
                  <a:lnTo>
                    <a:pt x="8763" y="8709"/>
                  </a:lnTo>
                  <a:close/>
                  <a:moveTo>
                    <a:pt x="6885" y="9280"/>
                  </a:moveTo>
                  <a:lnTo>
                    <a:pt x="8038" y="10178"/>
                  </a:lnTo>
                  <a:lnTo>
                    <a:pt x="7461" y="10627"/>
                  </a:lnTo>
                  <a:lnTo>
                    <a:pt x="6307" y="9728"/>
                  </a:lnTo>
                  <a:lnTo>
                    <a:pt x="6885" y="9280"/>
                  </a:lnTo>
                  <a:close/>
                  <a:moveTo>
                    <a:pt x="11720" y="8336"/>
                  </a:moveTo>
                  <a:cubicBezTo>
                    <a:pt x="11825" y="8336"/>
                    <a:pt x="11930" y="8366"/>
                    <a:pt x="12011" y="8427"/>
                  </a:cubicBezTo>
                  <a:lnTo>
                    <a:pt x="13210" y="9366"/>
                  </a:lnTo>
                  <a:lnTo>
                    <a:pt x="11330" y="10828"/>
                  </a:lnTo>
                  <a:lnTo>
                    <a:pt x="10124" y="9896"/>
                  </a:lnTo>
                  <a:cubicBezTo>
                    <a:pt x="9969" y="9769"/>
                    <a:pt x="9969" y="9567"/>
                    <a:pt x="10124" y="9446"/>
                  </a:cubicBezTo>
                  <a:lnTo>
                    <a:pt x="11433" y="8427"/>
                  </a:lnTo>
                  <a:cubicBezTo>
                    <a:pt x="11511" y="8366"/>
                    <a:pt x="11614" y="8336"/>
                    <a:pt x="11720" y="8336"/>
                  </a:cubicBezTo>
                  <a:close/>
                  <a:moveTo>
                    <a:pt x="3566" y="10203"/>
                  </a:moveTo>
                  <a:cubicBezTo>
                    <a:pt x="3670" y="10203"/>
                    <a:pt x="3773" y="10235"/>
                    <a:pt x="3851" y="10299"/>
                  </a:cubicBezTo>
                  <a:cubicBezTo>
                    <a:pt x="4006" y="10420"/>
                    <a:pt x="4006" y="10622"/>
                    <a:pt x="3851" y="10748"/>
                  </a:cubicBezTo>
                  <a:lnTo>
                    <a:pt x="3275" y="11191"/>
                  </a:lnTo>
                  <a:cubicBezTo>
                    <a:pt x="3197" y="11255"/>
                    <a:pt x="3094" y="11287"/>
                    <a:pt x="2988" y="11287"/>
                  </a:cubicBezTo>
                  <a:cubicBezTo>
                    <a:pt x="2885" y="11287"/>
                    <a:pt x="2780" y="11255"/>
                    <a:pt x="2697" y="11191"/>
                  </a:cubicBezTo>
                  <a:cubicBezTo>
                    <a:pt x="2542" y="11070"/>
                    <a:pt x="2542" y="10869"/>
                    <a:pt x="2697" y="10743"/>
                  </a:cubicBezTo>
                  <a:lnTo>
                    <a:pt x="3275" y="10299"/>
                  </a:lnTo>
                  <a:cubicBezTo>
                    <a:pt x="3356" y="10235"/>
                    <a:pt x="3461" y="10203"/>
                    <a:pt x="3566" y="10203"/>
                  </a:cubicBezTo>
                  <a:close/>
                  <a:moveTo>
                    <a:pt x="16883" y="10585"/>
                  </a:moveTo>
                  <a:cubicBezTo>
                    <a:pt x="16999" y="10585"/>
                    <a:pt x="17116" y="10615"/>
                    <a:pt x="17203" y="10678"/>
                  </a:cubicBezTo>
                  <a:cubicBezTo>
                    <a:pt x="17419" y="10835"/>
                    <a:pt x="17425" y="11094"/>
                    <a:pt x="17226" y="11249"/>
                  </a:cubicBezTo>
                  <a:lnTo>
                    <a:pt x="17004" y="11422"/>
                  </a:lnTo>
                  <a:lnTo>
                    <a:pt x="16286" y="10869"/>
                  </a:lnTo>
                  <a:lnTo>
                    <a:pt x="16493" y="10707"/>
                  </a:lnTo>
                  <a:cubicBezTo>
                    <a:pt x="16601" y="10627"/>
                    <a:pt x="16744" y="10585"/>
                    <a:pt x="16883" y="10585"/>
                  </a:cubicBezTo>
                  <a:close/>
                  <a:moveTo>
                    <a:pt x="6307" y="10627"/>
                  </a:moveTo>
                  <a:lnTo>
                    <a:pt x="6914" y="11094"/>
                  </a:lnTo>
                  <a:cubicBezTo>
                    <a:pt x="6810" y="11227"/>
                    <a:pt x="6752" y="11376"/>
                    <a:pt x="6744" y="11531"/>
                  </a:cubicBezTo>
                  <a:cubicBezTo>
                    <a:pt x="6545" y="11538"/>
                    <a:pt x="6352" y="11583"/>
                    <a:pt x="6182" y="11664"/>
                  </a:cubicBezTo>
                  <a:lnTo>
                    <a:pt x="5576" y="11191"/>
                  </a:lnTo>
                  <a:lnTo>
                    <a:pt x="6307" y="10627"/>
                  </a:lnTo>
                  <a:close/>
                  <a:moveTo>
                    <a:pt x="4428" y="11191"/>
                  </a:moveTo>
                  <a:lnTo>
                    <a:pt x="5582" y="12090"/>
                  </a:lnTo>
                  <a:cubicBezTo>
                    <a:pt x="5398" y="12228"/>
                    <a:pt x="5183" y="12396"/>
                    <a:pt x="5006" y="12539"/>
                  </a:cubicBezTo>
                  <a:lnTo>
                    <a:pt x="3851" y="11641"/>
                  </a:lnTo>
                  <a:lnTo>
                    <a:pt x="4428" y="11191"/>
                  </a:lnTo>
                  <a:close/>
                  <a:moveTo>
                    <a:pt x="9263" y="10249"/>
                  </a:moveTo>
                  <a:cubicBezTo>
                    <a:pt x="9369" y="10249"/>
                    <a:pt x="9474" y="10279"/>
                    <a:pt x="9555" y="10339"/>
                  </a:cubicBezTo>
                  <a:lnTo>
                    <a:pt x="10754" y="11278"/>
                  </a:lnTo>
                  <a:cubicBezTo>
                    <a:pt x="10161" y="11739"/>
                    <a:pt x="9525" y="12234"/>
                    <a:pt x="8875" y="12741"/>
                  </a:cubicBezTo>
                  <a:lnTo>
                    <a:pt x="7668" y="11807"/>
                  </a:lnTo>
                  <a:cubicBezTo>
                    <a:pt x="7513" y="11681"/>
                    <a:pt x="7513" y="11480"/>
                    <a:pt x="7668" y="11359"/>
                  </a:cubicBezTo>
                  <a:lnTo>
                    <a:pt x="8979" y="10339"/>
                  </a:lnTo>
                  <a:cubicBezTo>
                    <a:pt x="9056" y="10279"/>
                    <a:pt x="9160" y="10249"/>
                    <a:pt x="9263" y="10249"/>
                  </a:cubicBezTo>
                  <a:close/>
                  <a:moveTo>
                    <a:pt x="6805" y="12160"/>
                  </a:moveTo>
                  <a:cubicBezTo>
                    <a:pt x="6911" y="12160"/>
                    <a:pt x="7014" y="12190"/>
                    <a:pt x="7092" y="12251"/>
                  </a:cubicBezTo>
                  <a:lnTo>
                    <a:pt x="8297" y="13191"/>
                  </a:lnTo>
                  <a:cubicBezTo>
                    <a:pt x="8090" y="13346"/>
                    <a:pt x="6640" y="14481"/>
                    <a:pt x="6419" y="14654"/>
                  </a:cubicBezTo>
                  <a:lnTo>
                    <a:pt x="5213" y="13720"/>
                  </a:lnTo>
                  <a:cubicBezTo>
                    <a:pt x="5058" y="13594"/>
                    <a:pt x="5058" y="13392"/>
                    <a:pt x="5213" y="13271"/>
                  </a:cubicBezTo>
                  <a:cubicBezTo>
                    <a:pt x="5331" y="13179"/>
                    <a:pt x="6382" y="12355"/>
                    <a:pt x="6514" y="12251"/>
                  </a:cubicBezTo>
                  <a:cubicBezTo>
                    <a:pt x="6597" y="12190"/>
                    <a:pt x="6702" y="12160"/>
                    <a:pt x="6805" y="12160"/>
                  </a:cubicBezTo>
                  <a:close/>
                  <a:moveTo>
                    <a:pt x="15716" y="11312"/>
                  </a:moveTo>
                  <a:lnTo>
                    <a:pt x="19245" y="14067"/>
                  </a:lnTo>
                  <a:cubicBezTo>
                    <a:pt x="19409" y="14187"/>
                    <a:pt x="19409" y="14389"/>
                    <a:pt x="19245" y="14515"/>
                  </a:cubicBezTo>
                  <a:lnTo>
                    <a:pt x="17943" y="15529"/>
                  </a:lnTo>
                  <a:cubicBezTo>
                    <a:pt x="17862" y="15592"/>
                    <a:pt x="17757" y="15624"/>
                    <a:pt x="17652" y="15624"/>
                  </a:cubicBezTo>
                  <a:cubicBezTo>
                    <a:pt x="17548" y="15624"/>
                    <a:pt x="17444" y="15592"/>
                    <a:pt x="17367" y="15529"/>
                  </a:cubicBezTo>
                  <a:lnTo>
                    <a:pt x="13831" y="12781"/>
                  </a:lnTo>
                  <a:lnTo>
                    <a:pt x="15716" y="11312"/>
                  </a:lnTo>
                  <a:close/>
                  <a:moveTo>
                    <a:pt x="5153" y="14567"/>
                  </a:moveTo>
                  <a:lnTo>
                    <a:pt x="5841" y="15102"/>
                  </a:lnTo>
                  <a:cubicBezTo>
                    <a:pt x="5420" y="15431"/>
                    <a:pt x="5006" y="15754"/>
                    <a:pt x="4613" y="16054"/>
                  </a:cubicBezTo>
                  <a:cubicBezTo>
                    <a:pt x="4555" y="15529"/>
                    <a:pt x="4747" y="14994"/>
                    <a:pt x="5153" y="14567"/>
                  </a:cubicBezTo>
                  <a:close/>
                  <a:moveTo>
                    <a:pt x="13262" y="13225"/>
                  </a:moveTo>
                  <a:lnTo>
                    <a:pt x="16789" y="15978"/>
                  </a:lnTo>
                  <a:cubicBezTo>
                    <a:pt x="16953" y="16099"/>
                    <a:pt x="16953" y="16300"/>
                    <a:pt x="16789" y="16428"/>
                  </a:cubicBezTo>
                  <a:lnTo>
                    <a:pt x="15488" y="17442"/>
                  </a:lnTo>
                  <a:cubicBezTo>
                    <a:pt x="15406" y="17505"/>
                    <a:pt x="15300" y="17537"/>
                    <a:pt x="15197" y="17537"/>
                  </a:cubicBezTo>
                  <a:cubicBezTo>
                    <a:pt x="15092" y="17537"/>
                    <a:pt x="14988" y="17505"/>
                    <a:pt x="14911" y="17442"/>
                  </a:cubicBezTo>
                  <a:lnTo>
                    <a:pt x="11375" y="14694"/>
                  </a:lnTo>
                  <a:lnTo>
                    <a:pt x="13262" y="13225"/>
                  </a:lnTo>
                  <a:close/>
                  <a:moveTo>
                    <a:pt x="3851" y="12539"/>
                  </a:moveTo>
                  <a:lnTo>
                    <a:pt x="4458" y="13006"/>
                  </a:lnTo>
                  <a:cubicBezTo>
                    <a:pt x="4192" y="13352"/>
                    <a:pt x="4229" y="13796"/>
                    <a:pt x="4577" y="14112"/>
                  </a:cubicBezTo>
                  <a:cubicBezTo>
                    <a:pt x="3867" y="14804"/>
                    <a:pt x="3615" y="15736"/>
                    <a:pt x="3919" y="16600"/>
                  </a:cubicBezTo>
                  <a:cubicBezTo>
                    <a:pt x="3341" y="17050"/>
                    <a:pt x="2838" y="17442"/>
                    <a:pt x="2438" y="17752"/>
                  </a:cubicBezTo>
                  <a:cubicBezTo>
                    <a:pt x="1396" y="16110"/>
                    <a:pt x="1796" y="14135"/>
                    <a:pt x="3488" y="12822"/>
                  </a:cubicBezTo>
                  <a:lnTo>
                    <a:pt x="3851" y="12539"/>
                  </a:lnTo>
                  <a:close/>
                  <a:moveTo>
                    <a:pt x="8341" y="17055"/>
                  </a:moveTo>
                  <a:lnTo>
                    <a:pt x="9037" y="17591"/>
                  </a:lnTo>
                  <a:cubicBezTo>
                    <a:pt x="8550" y="17869"/>
                    <a:pt x="7966" y="18014"/>
                    <a:pt x="7370" y="18014"/>
                  </a:cubicBezTo>
                  <a:cubicBezTo>
                    <a:pt x="7288" y="18014"/>
                    <a:pt x="7204" y="18012"/>
                    <a:pt x="7121" y="18007"/>
                  </a:cubicBezTo>
                  <a:lnTo>
                    <a:pt x="8341" y="17055"/>
                  </a:lnTo>
                  <a:close/>
                  <a:moveTo>
                    <a:pt x="10805" y="15143"/>
                  </a:moveTo>
                  <a:lnTo>
                    <a:pt x="14334" y="17891"/>
                  </a:lnTo>
                  <a:cubicBezTo>
                    <a:pt x="14496" y="18012"/>
                    <a:pt x="14496" y="18213"/>
                    <a:pt x="14334" y="18340"/>
                  </a:cubicBezTo>
                  <a:lnTo>
                    <a:pt x="13032" y="19353"/>
                  </a:lnTo>
                  <a:cubicBezTo>
                    <a:pt x="12951" y="19418"/>
                    <a:pt x="12844" y="19449"/>
                    <a:pt x="12741" y="19449"/>
                  </a:cubicBezTo>
                  <a:cubicBezTo>
                    <a:pt x="12635" y="19449"/>
                    <a:pt x="12532" y="19418"/>
                    <a:pt x="12454" y="19353"/>
                  </a:cubicBezTo>
                  <a:lnTo>
                    <a:pt x="8919" y="16607"/>
                  </a:lnTo>
                  <a:lnTo>
                    <a:pt x="10805" y="15143"/>
                  </a:lnTo>
                  <a:close/>
                  <a:moveTo>
                    <a:pt x="16881" y="8467"/>
                  </a:moveTo>
                  <a:cubicBezTo>
                    <a:pt x="17694" y="8467"/>
                    <a:pt x="18501" y="8699"/>
                    <a:pt x="19119" y="9164"/>
                  </a:cubicBezTo>
                  <a:cubicBezTo>
                    <a:pt x="20414" y="10143"/>
                    <a:pt x="20430" y="11762"/>
                    <a:pt x="19156" y="12752"/>
                  </a:cubicBezTo>
                  <a:lnTo>
                    <a:pt x="18935" y="12925"/>
                  </a:lnTo>
                  <a:lnTo>
                    <a:pt x="17574" y="11872"/>
                  </a:lnTo>
                  <a:lnTo>
                    <a:pt x="17796" y="11699"/>
                  </a:lnTo>
                  <a:cubicBezTo>
                    <a:pt x="18313" y="11296"/>
                    <a:pt x="18321" y="10615"/>
                    <a:pt x="17752" y="10212"/>
                  </a:cubicBezTo>
                  <a:cubicBezTo>
                    <a:pt x="17504" y="10036"/>
                    <a:pt x="17192" y="9950"/>
                    <a:pt x="16877" y="9950"/>
                  </a:cubicBezTo>
                  <a:cubicBezTo>
                    <a:pt x="16532" y="9950"/>
                    <a:pt x="16184" y="10053"/>
                    <a:pt x="15917" y="10259"/>
                  </a:cubicBezTo>
                  <a:lnTo>
                    <a:pt x="3726" y="19757"/>
                  </a:lnTo>
                  <a:lnTo>
                    <a:pt x="2372" y="18703"/>
                  </a:lnTo>
                  <a:cubicBezTo>
                    <a:pt x="2527" y="18576"/>
                    <a:pt x="14378" y="9348"/>
                    <a:pt x="14542" y="9222"/>
                  </a:cubicBezTo>
                  <a:cubicBezTo>
                    <a:pt x="15187" y="8719"/>
                    <a:pt x="16037" y="8467"/>
                    <a:pt x="16881" y="8467"/>
                  </a:cubicBezTo>
                  <a:close/>
                  <a:moveTo>
                    <a:pt x="1221" y="18831"/>
                  </a:moveTo>
                  <a:cubicBezTo>
                    <a:pt x="1325" y="18831"/>
                    <a:pt x="1429" y="18861"/>
                    <a:pt x="1506" y="18921"/>
                  </a:cubicBezTo>
                  <a:lnTo>
                    <a:pt x="3437" y="20426"/>
                  </a:lnTo>
                  <a:cubicBezTo>
                    <a:pt x="3600" y="20552"/>
                    <a:pt x="3600" y="20753"/>
                    <a:pt x="3437" y="20874"/>
                  </a:cubicBezTo>
                  <a:cubicBezTo>
                    <a:pt x="3359" y="20937"/>
                    <a:pt x="3255" y="20970"/>
                    <a:pt x="3152" y="20970"/>
                  </a:cubicBezTo>
                  <a:cubicBezTo>
                    <a:pt x="3047" y="20970"/>
                    <a:pt x="2941" y="20937"/>
                    <a:pt x="2861" y="20874"/>
                  </a:cubicBezTo>
                  <a:lnTo>
                    <a:pt x="930" y="19371"/>
                  </a:lnTo>
                  <a:cubicBezTo>
                    <a:pt x="775" y="19250"/>
                    <a:pt x="775" y="19049"/>
                    <a:pt x="930" y="18921"/>
                  </a:cubicBezTo>
                  <a:cubicBezTo>
                    <a:pt x="1011" y="18861"/>
                    <a:pt x="1116" y="18831"/>
                    <a:pt x="1221" y="18831"/>
                  </a:cubicBezTo>
                  <a:close/>
                  <a:moveTo>
                    <a:pt x="12980" y="0"/>
                  </a:moveTo>
                  <a:cubicBezTo>
                    <a:pt x="12144" y="0"/>
                    <a:pt x="11427" y="478"/>
                    <a:pt x="11360" y="1145"/>
                  </a:cubicBezTo>
                  <a:cubicBezTo>
                    <a:pt x="11309" y="1601"/>
                    <a:pt x="11574" y="2032"/>
                    <a:pt x="12011" y="2287"/>
                  </a:cubicBezTo>
                  <a:cubicBezTo>
                    <a:pt x="12210" y="2753"/>
                    <a:pt x="12292" y="3237"/>
                    <a:pt x="12255" y="3726"/>
                  </a:cubicBezTo>
                  <a:cubicBezTo>
                    <a:pt x="12241" y="3900"/>
                    <a:pt x="12411" y="4050"/>
                    <a:pt x="12640" y="4061"/>
                  </a:cubicBezTo>
                  <a:cubicBezTo>
                    <a:pt x="12644" y="4061"/>
                    <a:pt x="12648" y="4061"/>
                    <a:pt x="12653" y="4061"/>
                  </a:cubicBezTo>
                  <a:cubicBezTo>
                    <a:pt x="12870" y="4061"/>
                    <a:pt x="13055" y="3930"/>
                    <a:pt x="13069" y="3761"/>
                  </a:cubicBezTo>
                  <a:cubicBezTo>
                    <a:pt x="13098" y="3363"/>
                    <a:pt x="13055" y="2966"/>
                    <a:pt x="12951" y="2569"/>
                  </a:cubicBezTo>
                  <a:cubicBezTo>
                    <a:pt x="15399" y="3093"/>
                    <a:pt x="17338" y="4596"/>
                    <a:pt x="18011" y="6509"/>
                  </a:cubicBezTo>
                  <a:cubicBezTo>
                    <a:pt x="17608" y="6441"/>
                    <a:pt x="17203" y="6408"/>
                    <a:pt x="16802" y="6408"/>
                  </a:cubicBezTo>
                  <a:cubicBezTo>
                    <a:pt x="15302" y="6408"/>
                    <a:pt x="13841" y="6869"/>
                    <a:pt x="12721" y="7741"/>
                  </a:cubicBezTo>
                  <a:lnTo>
                    <a:pt x="12491" y="7920"/>
                  </a:lnTo>
                  <a:cubicBezTo>
                    <a:pt x="12270" y="7775"/>
                    <a:pt x="11996" y="7705"/>
                    <a:pt x="11723" y="7705"/>
                  </a:cubicBezTo>
                  <a:cubicBezTo>
                    <a:pt x="11506" y="7705"/>
                    <a:pt x="11288" y="7750"/>
                    <a:pt x="11093" y="7840"/>
                  </a:cubicBezTo>
                  <a:lnTo>
                    <a:pt x="10487" y="7367"/>
                  </a:lnTo>
                  <a:lnTo>
                    <a:pt x="11367" y="6687"/>
                  </a:lnTo>
                  <a:cubicBezTo>
                    <a:pt x="11959" y="6227"/>
                    <a:pt x="12411" y="5685"/>
                    <a:pt x="12699" y="5085"/>
                  </a:cubicBezTo>
                  <a:cubicBezTo>
                    <a:pt x="12779" y="4924"/>
                    <a:pt x="12676" y="4740"/>
                    <a:pt x="12469" y="4677"/>
                  </a:cubicBezTo>
                  <a:cubicBezTo>
                    <a:pt x="12424" y="4664"/>
                    <a:pt x="12375" y="4658"/>
                    <a:pt x="12328" y="4658"/>
                  </a:cubicBezTo>
                  <a:cubicBezTo>
                    <a:pt x="12160" y="4658"/>
                    <a:pt x="12003" y="4735"/>
                    <a:pt x="11945" y="4861"/>
                  </a:cubicBezTo>
                  <a:cubicBezTo>
                    <a:pt x="11692" y="5380"/>
                    <a:pt x="11301" y="5840"/>
                    <a:pt x="10791" y="6238"/>
                  </a:cubicBezTo>
                  <a:lnTo>
                    <a:pt x="9917" y="6917"/>
                  </a:lnTo>
                  <a:lnTo>
                    <a:pt x="9695" y="6745"/>
                  </a:lnTo>
                  <a:cubicBezTo>
                    <a:pt x="9710" y="6480"/>
                    <a:pt x="9585" y="6214"/>
                    <a:pt x="9341" y="6025"/>
                  </a:cubicBezTo>
                  <a:cubicBezTo>
                    <a:pt x="9100" y="5838"/>
                    <a:pt x="8788" y="5744"/>
                    <a:pt x="8475" y="5744"/>
                  </a:cubicBezTo>
                  <a:cubicBezTo>
                    <a:pt x="8165" y="5744"/>
                    <a:pt x="7854" y="5838"/>
                    <a:pt x="7616" y="6025"/>
                  </a:cubicBezTo>
                  <a:lnTo>
                    <a:pt x="7040" y="6474"/>
                  </a:lnTo>
                  <a:cubicBezTo>
                    <a:pt x="6560" y="6843"/>
                    <a:pt x="6560" y="7441"/>
                    <a:pt x="7040" y="7816"/>
                  </a:cubicBezTo>
                  <a:cubicBezTo>
                    <a:pt x="7265" y="7991"/>
                    <a:pt x="7576" y="8093"/>
                    <a:pt x="7911" y="8093"/>
                  </a:cubicBezTo>
                  <a:cubicBezTo>
                    <a:pt x="7928" y="8093"/>
                    <a:pt x="7946" y="8093"/>
                    <a:pt x="7964" y="8093"/>
                  </a:cubicBezTo>
                  <a:lnTo>
                    <a:pt x="8186" y="8266"/>
                  </a:lnTo>
                  <a:lnTo>
                    <a:pt x="7461" y="8836"/>
                  </a:lnTo>
                  <a:lnTo>
                    <a:pt x="7239" y="8662"/>
                  </a:lnTo>
                  <a:cubicBezTo>
                    <a:pt x="7254" y="8392"/>
                    <a:pt x="7129" y="8127"/>
                    <a:pt x="6885" y="7937"/>
                  </a:cubicBezTo>
                  <a:cubicBezTo>
                    <a:pt x="6644" y="7750"/>
                    <a:pt x="6331" y="7656"/>
                    <a:pt x="6019" y="7656"/>
                  </a:cubicBezTo>
                  <a:cubicBezTo>
                    <a:pt x="5707" y="7656"/>
                    <a:pt x="5394" y="7750"/>
                    <a:pt x="5153" y="7937"/>
                  </a:cubicBezTo>
                  <a:lnTo>
                    <a:pt x="4584" y="8386"/>
                  </a:lnTo>
                  <a:cubicBezTo>
                    <a:pt x="4103" y="8756"/>
                    <a:pt x="4103" y="9360"/>
                    <a:pt x="4584" y="9728"/>
                  </a:cubicBezTo>
                  <a:cubicBezTo>
                    <a:pt x="4809" y="9904"/>
                    <a:pt x="5121" y="10006"/>
                    <a:pt x="5454" y="10006"/>
                  </a:cubicBezTo>
                  <a:cubicBezTo>
                    <a:pt x="5472" y="10006"/>
                    <a:pt x="5490" y="10006"/>
                    <a:pt x="5509" y="10006"/>
                  </a:cubicBezTo>
                  <a:lnTo>
                    <a:pt x="5731" y="10178"/>
                  </a:lnTo>
                  <a:lnTo>
                    <a:pt x="5006" y="10748"/>
                  </a:lnTo>
                  <a:lnTo>
                    <a:pt x="4784" y="10575"/>
                  </a:lnTo>
                  <a:cubicBezTo>
                    <a:pt x="4799" y="10304"/>
                    <a:pt x="4673" y="10040"/>
                    <a:pt x="4428" y="9849"/>
                  </a:cubicBezTo>
                  <a:cubicBezTo>
                    <a:pt x="4189" y="9665"/>
                    <a:pt x="3875" y="9573"/>
                    <a:pt x="3563" y="9573"/>
                  </a:cubicBezTo>
                  <a:cubicBezTo>
                    <a:pt x="3251" y="9573"/>
                    <a:pt x="2938" y="9665"/>
                    <a:pt x="2697" y="9849"/>
                  </a:cubicBezTo>
                  <a:lnTo>
                    <a:pt x="2128" y="10299"/>
                  </a:lnTo>
                  <a:cubicBezTo>
                    <a:pt x="1647" y="10667"/>
                    <a:pt x="1647" y="11272"/>
                    <a:pt x="2128" y="11641"/>
                  </a:cubicBezTo>
                  <a:cubicBezTo>
                    <a:pt x="2348" y="11812"/>
                    <a:pt x="2652" y="11920"/>
                    <a:pt x="2979" y="11920"/>
                  </a:cubicBezTo>
                  <a:cubicBezTo>
                    <a:pt x="3003" y="11920"/>
                    <a:pt x="3029" y="11918"/>
                    <a:pt x="3053" y="11917"/>
                  </a:cubicBezTo>
                  <a:lnTo>
                    <a:pt x="3275" y="12090"/>
                  </a:lnTo>
                  <a:lnTo>
                    <a:pt x="2912" y="12372"/>
                  </a:lnTo>
                  <a:cubicBezTo>
                    <a:pt x="922" y="13922"/>
                    <a:pt x="501" y="16312"/>
                    <a:pt x="1840" y="18219"/>
                  </a:cubicBezTo>
                  <a:cubicBezTo>
                    <a:pt x="1802" y="18248"/>
                    <a:pt x="1773" y="18271"/>
                    <a:pt x="1744" y="18294"/>
                  </a:cubicBezTo>
                  <a:cubicBezTo>
                    <a:pt x="1577" y="18231"/>
                    <a:pt x="1396" y="18199"/>
                    <a:pt x="1217" y="18199"/>
                  </a:cubicBezTo>
                  <a:cubicBezTo>
                    <a:pt x="904" y="18199"/>
                    <a:pt x="594" y="18293"/>
                    <a:pt x="361" y="18478"/>
                  </a:cubicBezTo>
                  <a:cubicBezTo>
                    <a:pt x="-120" y="18847"/>
                    <a:pt x="-120" y="19452"/>
                    <a:pt x="361" y="19821"/>
                  </a:cubicBezTo>
                  <a:lnTo>
                    <a:pt x="2283" y="21324"/>
                  </a:lnTo>
                  <a:cubicBezTo>
                    <a:pt x="2521" y="21502"/>
                    <a:pt x="2823" y="21600"/>
                    <a:pt x="3149" y="21600"/>
                  </a:cubicBezTo>
                  <a:cubicBezTo>
                    <a:pt x="3474" y="21600"/>
                    <a:pt x="3784" y="21502"/>
                    <a:pt x="4014" y="21324"/>
                  </a:cubicBezTo>
                  <a:cubicBezTo>
                    <a:pt x="4385" y="21030"/>
                    <a:pt x="4474" y="20598"/>
                    <a:pt x="4250" y="20240"/>
                  </a:cubicBezTo>
                  <a:lnTo>
                    <a:pt x="4339" y="20171"/>
                  </a:lnTo>
                  <a:cubicBezTo>
                    <a:pt x="5265" y="20563"/>
                    <a:pt x="6301" y="20771"/>
                    <a:pt x="7365" y="20771"/>
                  </a:cubicBezTo>
                  <a:cubicBezTo>
                    <a:pt x="7587" y="20771"/>
                    <a:pt x="7771" y="20632"/>
                    <a:pt x="7771" y="20460"/>
                  </a:cubicBezTo>
                  <a:cubicBezTo>
                    <a:pt x="7771" y="20281"/>
                    <a:pt x="7587" y="20143"/>
                    <a:pt x="7365" y="20143"/>
                  </a:cubicBezTo>
                  <a:cubicBezTo>
                    <a:pt x="6522" y="20137"/>
                    <a:pt x="5694" y="19987"/>
                    <a:pt x="4946" y="19700"/>
                  </a:cubicBezTo>
                  <a:lnTo>
                    <a:pt x="6425" y="18547"/>
                  </a:lnTo>
                  <a:cubicBezTo>
                    <a:pt x="6736" y="18616"/>
                    <a:pt x="7055" y="18645"/>
                    <a:pt x="7373" y="18645"/>
                  </a:cubicBezTo>
                  <a:cubicBezTo>
                    <a:pt x="8179" y="18645"/>
                    <a:pt x="8979" y="18437"/>
                    <a:pt x="9614" y="18041"/>
                  </a:cubicBezTo>
                  <a:lnTo>
                    <a:pt x="10975" y="19100"/>
                  </a:lnTo>
                  <a:cubicBezTo>
                    <a:pt x="10362" y="19515"/>
                    <a:pt x="9644" y="19815"/>
                    <a:pt x="8859" y="19982"/>
                  </a:cubicBezTo>
                  <a:cubicBezTo>
                    <a:pt x="8645" y="20034"/>
                    <a:pt x="8519" y="20206"/>
                    <a:pt x="8579" y="20373"/>
                  </a:cubicBezTo>
                  <a:cubicBezTo>
                    <a:pt x="8627" y="20513"/>
                    <a:pt x="8789" y="20603"/>
                    <a:pt x="8970" y="20603"/>
                  </a:cubicBezTo>
                  <a:cubicBezTo>
                    <a:pt x="9008" y="20603"/>
                    <a:pt x="9045" y="20600"/>
                    <a:pt x="9082" y="20592"/>
                  </a:cubicBezTo>
                  <a:cubicBezTo>
                    <a:pt x="9991" y="20397"/>
                    <a:pt x="10843" y="20039"/>
                    <a:pt x="11553" y="19550"/>
                  </a:cubicBezTo>
                  <a:lnTo>
                    <a:pt x="11878" y="19803"/>
                  </a:lnTo>
                  <a:cubicBezTo>
                    <a:pt x="12114" y="19987"/>
                    <a:pt x="12427" y="20079"/>
                    <a:pt x="12739" y="20079"/>
                  </a:cubicBezTo>
                  <a:cubicBezTo>
                    <a:pt x="13051" y="20079"/>
                    <a:pt x="13365" y="19987"/>
                    <a:pt x="13601" y="19803"/>
                  </a:cubicBezTo>
                  <a:lnTo>
                    <a:pt x="14911" y="18789"/>
                  </a:lnTo>
                  <a:cubicBezTo>
                    <a:pt x="15132" y="18616"/>
                    <a:pt x="15244" y="18392"/>
                    <a:pt x="15258" y="18168"/>
                  </a:cubicBezTo>
                  <a:cubicBezTo>
                    <a:pt x="15555" y="18155"/>
                    <a:pt x="15836" y="18063"/>
                    <a:pt x="16058" y="17891"/>
                  </a:cubicBezTo>
                  <a:lnTo>
                    <a:pt x="17367" y="16871"/>
                  </a:lnTo>
                  <a:cubicBezTo>
                    <a:pt x="17580" y="16704"/>
                    <a:pt x="17700" y="16486"/>
                    <a:pt x="17721" y="16255"/>
                  </a:cubicBezTo>
                  <a:cubicBezTo>
                    <a:pt x="18017" y="16244"/>
                    <a:pt x="18299" y="16146"/>
                    <a:pt x="18512" y="15978"/>
                  </a:cubicBezTo>
                  <a:lnTo>
                    <a:pt x="19823" y="14959"/>
                  </a:lnTo>
                  <a:cubicBezTo>
                    <a:pt x="20296" y="14591"/>
                    <a:pt x="20296" y="13986"/>
                    <a:pt x="19823" y="13617"/>
                  </a:cubicBezTo>
                  <a:lnTo>
                    <a:pt x="19504" y="13375"/>
                  </a:lnTo>
                  <a:lnTo>
                    <a:pt x="19726" y="13202"/>
                  </a:lnTo>
                  <a:cubicBezTo>
                    <a:pt x="21325" y="11957"/>
                    <a:pt x="21302" y="9936"/>
                    <a:pt x="19682" y="8709"/>
                  </a:cubicBezTo>
                  <a:cubicBezTo>
                    <a:pt x="18909" y="8124"/>
                    <a:pt x="17898" y="7833"/>
                    <a:pt x="16883" y="7833"/>
                  </a:cubicBezTo>
                  <a:cubicBezTo>
                    <a:pt x="15828" y="7833"/>
                    <a:pt x="14770" y="8147"/>
                    <a:pt x="13970" y="8772"/>
                  </a:cubicBezTo>
                  <a:lnTo>
                    <a:pt x="13786" y="8917"/>
                  </a:lnTo>
                  <a:lnTo>
                    <a:pt x="13076" y="8364"/>
                  </a:lnTo>
                  <a:lnTo>
                    <a:pt x="13297" y="8190"/>
                  </a:lnTo>
                  <a:cubicBezTo>
                    <a:pt x="14262" y="7440"/>
                    <a:pt x="15522" y="7040"/>
                    <a:pt x="16813" y="7040"/>
                  </a:cubicBezTo>
                  <a:cubicBezTo>
                    <a:pt x="17336" y="7040"/>
                    <a:pt x="17864" y="7105"/>
                    <a:pt x="18380" y="7240"/>
                  </a:cubicBezTo>
                  <a:cubicBezTo>
                    <a:pt x="18681" y="7555"/>
                    <a:pt x="19173" y="7751"/>
                    <a:pt x="19702" y="7751"/>
                  </a:cubicBezTo>
                  <a:cubicBezTo>
                    <a:pt x="19744" y="7751"/>
                    <a:pt x="19787" y="7750"/>
                    <a:pt x="19830" y="7746"/>
                  </a:cubicBezTo>
                  <a:cubicBezTo>
                    <a:pt x="20813" y="7690"/>
                    <a:pt x="21480" y="6964"/>
                    <a:pt x="21265" y="6203"/>
                  </a:cubicBezTo>
                  <a:cubicBezTo>
                    <a:pt x="20385" y="3127"/>
                    <a:pt x="17292" y="719"/>
                    <a:pt x="13343" y="34"/>
                  </a:cubicBezTo>
                  <a:cubicBezTo>
                    <a:pt x="13216" y="11"/>
                    <a:pt x="13090" y="0"/>
                    <a:pt x="129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80" name="Google Shape;2407;p34"/>
          <p:cNvGrpSpPr/>
          <p:nvPr/>
        </p:nvGrpSpPr>
        <p:grpSpPr>
          <a:xfrm>
            <a:off x="5564708" y="2650083"/>
            <a:ext cx="428601" cy="428551"/>
            <a:chOff x="0" y="24"/>
            <a:chExt cx="428600" cy="428550"/>
          </a:xfrm>
        </p:grpSpPr>
        <p:sp>
          <p:nvSpPr>
            <p:cNvPr id="2866" name="Google Shape;2408;p34"/>
            <p:cNvSpPr/>
            <p:nvPr/>
          </p:nvSpPr>
          <p:spPr>
            <a:xfrm>
              <a:off x="43549" y="100799"/>
              <a:ext cx="270907" cy="3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1876" y="0"/>
                  </a:moveTo>
                  <a:lnTo>
                    <a:pt x="0" y="10718"/>
                  </a:lnTo>
                  <a:lnTo>
                    <a:pt x="12057" y="21600"/>
                  </a:lnTo>
                  <a:cubicBezTo>
                    <a:pt x="13922" y="20470"/>
                    <a:pt x="15265" y="18805"/>
                    <a:pt x="15911" y="16927"/>
                  </a:cubicBezTo>
                  <a:cubicBezTo>
                    <a:pt x="16184" y="16114"/>
                    <a:pt x="16810" y="15442"/>
                    <a:pt x="17637" y="15040"/>
                  </a:cubicBezTo>
                  <a:cubicBezTo>
                    <a:pt x="19310" y="14236"/>
                    <a:pt x="20664" y="12941"/>
                    <a:pt x="21453" y="11375"/>
                  </a:cubicBezTo>
                  <a:cubicBezTo>
                    <a:pt x="21600" y="11079"/>
                    <a:pt x="21554" y="10743"/>
                    <a:pt x="21346" y="10480"/>
                  </a:cubicBezTo>
                  <a:cubicBezTo>
                    <a:pt x="21191" y="10275"/>
                    <a:pt x="20944" y="10144"/>
                    <a:pt x="20672" y="10112"/>
                  </a:cubicBezTo>
                  <a:cubicBezTo>
                    <a:pt x="18501" y="9841"/>
                    <a:pt x="17720" y="7373"/>
                    <a:pt x="19336" y="5922"/>
                  </a:cubicBezTo>
                  <a:lnTo>
                    <a:pt x="16428" y="3297"/>
                  </a:lnTo>
                  <a:cubicBezTo>
                    <a:pt x="16265" y="3297"/>
                    <a:pt x="16088" y="3303"/>
                    <a:pt x="15903" y="3303"/>
                  </a:cubicBezTo>
                  <a:cubicBezTo>
                    <a:pt x="15424" y="3303"/>
                    <a:pt x="14906" y="3263"/>
                    <a:pt x="14484" y="2985"/>
                  </a:cubicBezTo>
                  <a:cubicBezTo>
                    <a:pt x="13820" y="2551"/>
                    <a:pt x="13566" y="1844"/>
                    <a:pt x="13566" y="1139"/>
                  </a:cubicBezTo>
                  <a:cubicBezTo>
                    <a:pt x="13566" y="673"/>
                    <a:pt x="13657" y="294"/>
                    <a:pt x="13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2409;p34"/>
            <p:cNvSpPr/>
            <p:nvPr/>
          </p:nvSpPr>
          <p:spPr>
            <a:xfrm>
              <a:off x="6270" y="90324"/>
              <a:ext cx="209570" cy="33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20467" y="0"/>
                  </a:moveTo>
                  <a:cubicBezTo>
                    <a:pt x="20388" y="0"/>
                    <a:pt x="20308" y="7"/>
                    <a:pt x="20229" y="20"/>
                  </a:cubicBezTo>
                  <a:cubicBezTo>
                    <a:pt x="16912" y="563"/>
                    <a:pt x="13515" y="2110"/>
                    <a:pt x="11451" y="4771"/>
                  </a:cubicBezTo>
                  <a:cubicBezTo>
                    <a:pt x="10946" y="5426"/>
                    <a:pt x="10034" y="5924"/>
                    <a:pt x="8931" y="6124"/>
                  </a:cubicBezTo>
                  <a:cubicBezTo>
                    <a:pt x="3740" y="7099"/>
                    <a:pt x="-46" y="10155"/>
                    <a:pt x="0" y="13769"/>
                  </a:cubicBezTo>
                  <a:cubicBezTo>
                    <a:pt x="49" y="18126"/>
                    <a:pt x="5578" y="21600"/>
                    <a:pt x="12420" y="21600"/>
                  </a:cubicBezTo>
                  <a:cubicBezTo>
                    <a:pt x="12456" y="21600"/>
                    <a:pt x="12492" y="21600"/>
                    <a:pt x="12531" y="21600"/>
                  </a:cubicBezTo>
                  <a:cubicBezTo>
                    <a:pt x="15061" y="21592"/>
                    <a:pt x="17417" y="21101"/>
                    <a:pt x="19372" y="20268"/>
                  </a:cubicBezTo>
                  <a:cubicBezTo>
                    <a:pt x="16068" y="17703"/>
                    <a:pt x="14253" y="14475"/>
                    <a:pt x="14263" y="11129"/>
                  </a:cubicBezTo>
                  <a:cubicBezTo>
                    <a:pt x="14276" y="7173"/>
                    <a:pt x="16947" y="3395"/>
                    <a:pt x="21482" y="682"/>
                  </a:cubicBezTo>
                  <a:cubicBezTo>
                    <a:pt x="21554" y="309"/>
                    <a:pt x="21031" y="0"/>
                    <a:pt x="204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2410;p34"/>
            <p:cNvSpPr/>
            <p:nvPr/>
          </p:nvSpPr>
          <p:spPr>
            <a:xfrm>
              <a:off x="234475" y="59300"/>
              <a:ext cx="134801" cy="134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fill="norm" stroke="1" extrusionOk="0">
                  <a:moveTo>
                    <a:pt x="12952" y="0"/>
                  </a:moveTo>
                  <a:lnTo>
                    <a:pt x="571" y="12477"/>
                  </a:lnTo>
                  <a:cubicBezTo>
                    <a:pt x="-191" y="13262"/>
                    <a:pt x="-191" y="14544"/>
                    <a:pt x="571" y="15314"/>
                  </a:cubicBezTo>
                  <a:lnTo>
                    <a:pt x="6218" y="21011"/>
                  </a:lnTo>
                  <a:cubicBezTo>
                    <a:pt x="6607" y="21404"/>
                    <a:pt x="7119" y="21600"/>
                    <a:pt x="7631" y="21600"/>
                  </a:cubicBezTo>
                  <a:cubicBezTo>
                    <a:pt x="8143" y="21600"/>
                    <a:pt x="8655" y="21404"/>
                    <a:pt x="9049" y="21011"/>
                  </a:cubicBezTo>
                  <a:lnTo>
                    <a:pt x="21409" y="8538"/>
                  </a:lnTo>
                  <a:lnTo>
                    <a:pt x="18669" y="2769"/>
                  </a:lnTo>
                  <a:lnTo>
                    <a:pt x="12952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2411;p34"/>
            <p:cNvSpPr/>
            <p:nvPr/>
          </p:nvSpPr>
          <p:spPr>
            <a:xfrm>
              <a:off x="111275" y="247274"/>
              <a:ext cx="70019" cy="7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6536" y="0"/>
                  </a:moveTo>
                  <a:cubicBezTo>
                    <a:pt x="5582" y="0"/>
                    <a:pt x="4628" y="385"/>
                    <a:pt x="3898" y="1140"/>
                  </a:cubicBezTo>
                  <a:lnTo>
                    <a:pt x="1073" y="4027"/>
                  </a:lnTo>
                  <a:cubicBezTo>
                    <a:pt x="-358" y="5537"/>
                    <a:pt x="-358" y="8001"/>
                    <a:pt x="1073" y="9518"/>
                  </a:cubicBezTo>
                  <a:lnTo>
                    <a:pt x="11702" y="20468"/>
                  </a:lnTo>
                  <a:cubicBezTo>
                    <a:pt x="12417" y="21223"/>
                    <a:pt x="13371" y="21600"/>
                    <a:pt x="14325" y="21600"/>
                  </a:cubicBezTo>
                  <a:cubicBezTo>
                    <a:pt x="15287" y="21600"/>
                    <a:pt x="16248" y="21223"/>
                    <a:pt x="16986" y="20468"/>
                  </a:cubicBezTo>
                  <a:lnTo>
                    <a:pt x="19774" y="17580"/>
                  </a:lnTo>
                  <a:cubicBezTo>
                    <a:pt x="21242" y="16063"/>
                    <a:pt x="21242" y="13599"/>
                    <a:pt x="19774" y="12090"/>
                  </a:cubicBezTo>
                  <a:lnTo>
                    <a:pt x="9182" y="1140"/>
                  </a:lnTo>
                  <a:cubicBezTo>
                    <a:pt x="8444" y="385"/>
                    <a:pt x="7490" y="0"/>
                    <a:pt x="653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2412;p34"/>
            <p:cNvSpPr/>
            <p:nvPr/>
          </p:nvSpPr>
          <p:spPr>
            <a:xfrm>
              <a:off x="169850" y="183325"/>
              <a:ext cx="75426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40" y="0"/>
                    <a:pt x="0" y="4840"/>
                    <a:pt x="0" y="10796"/>
                  </a:cubicBezTo>
                  <a:cubicBezTo>
                    <a:pt x="0" y="16753"/>
                    <a:pt x="4840" y="21600"/>
                    <a:pt x="10796" y="21600"/>
                  </a:cubicBezTo>
                  <a:cubicBezTo>
                    <a:pt x="16753" y="21600"/>
                    <a:pt x="21600" y="16753"/>
                    <a:pt x="21600" y="10796"/>
                  </a:cubicBezTo>
                  <a:cubicBezTo>
                    <a:pt x="21600" y="4840"/>
                    <a:pt x="16753" y="0"/>
                    <a:pt x="107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2413;p34"/>
            <p:cNvSpPr/>
            <p:nvPr/>
          </p:nvSpPr>
          <p:spPr>
            <a:xfrm>
              <a:off x="307624" y="6324"/>
              <a:ext cx="114595" cy="11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2308" y="0"/>
                  </a:moveTo>
                  <a:cubicBezTo>
                    <a:pt x="1712" y="0"/>
                    <a:pt x="1117" y="226"/>
                    <a:pt x="665" y="678"/>
                  </a:cubicBezTo>
                  <a:cubicBezTo>
                    <a:pt x="-221" y="1605"/>
                    <a:pt x="-221" y="3112"/>
                    <a:pt x="665" y="4039"/>
                  </a:cubicBezTo>
                  <a:lnTo>
                    <a:pt x="17203" y="20913"/>
                  </a:lnTo>
                  <a:cubicBezTo>
                    <a:pt x="17664" y="21365"/>
                    <a:pt x="18255" y="21600"/>
                    <a:pt x="18846" y="21600"/>
                  </a:cubicBezTo>
                  <a:cubicBezTo>
                    <a:pt x="19436" y="21600"/>
                    <a:pt x="20027" y="21365"/>
                    <a:pt x="20470" y="20913"/>
                  </a:cubicBezTo>
                  <a:cubicBezTo>
                    <a:pt x="21379" y="19985"/>
                    <a:pt x="21379" y="18479"/>
                    <a:pt x="20470" y="17556"/>
                  </a:cubicBezTo>
                  <a:lnTo>
                    <a:pt x="3955" y="678"/>
                  </a:lnTo>
                  <a:cubicBezTo>
                    <a:pt x="3503" y="226"/>
                    <a:pt x="2903" y="0"/>
                    <a:pt x="230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2414;p34"/>
            <p:cNvSpPr/>
            <p:nvPr/>
          </p:nvSpPr>
          <p:spPr>
            <a:xfrm>
              <a:off x="312925" y="6300"/>
              <a:ext cx="109360" cy="109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8" h="21600" fill="norm" stroke="1" extrusionOk="0">
                  <a:moveTo>
                    <a:pt x="8110" y="0"/>
                  </a:moveTo>
                  <a:cubicBezTo>
                    <a:pt x="6628" y="0"/>
                    <a:pt x="5093" y="815"/>
                    <a:pt x="4242" y="2523"/>
                  </a:cubicBezTo>
                  <a:lnTo>
                    <a:pt x="0" y="11057"/>
                  </a:lnTo>
                  <a:lnTo>
                    <a:pt x="5117" y="16316"/>
                  </a:lnTo>
                  <a:lnTo>
                    <a:pt x="10209" y="21600"/>
                  </a:lnTo>
                  <a:lnTo>
                    <a:pt x="18473" y="17220"/>
                  </a:lnTo>
                  <a:cubicBezTo>
                    <a:pt x="21270" y="15733"/>
                    <a:pt x="21600" y="12232"/>
                    <a:pt x="19807" y="10380"/>
                  </a:cubicBezTo>
                  <a:lnTo>
                    <a:pt x="10865" y="1146"/>
                  </a:lnTo>
                  <a:cubicBezTo>
                    <a:pt x="10133" y="390"/>
                    <a:pt x="9133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2415;p34"/>
            <p:cNvSpPr/>
            <p:nvPr/>
          </p:nvSpPr>
          <p:spPr>
            <a:xfrm>
              <a:off x="25374" y="264799"/>
              <a:ext cx="39076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795" y="0"/>
                    <a:pt x="0" y="4878"/>
                    <a:pt x="0" y="10800"/>
                  </a:cubicBezTo>
                  <a:cubicBezTo>
                    <a:pt x="0" y="16777"/>
                    <a:pt x="4795" y="21600"/>
                    <a:pt x="10807" y="21600"/>
                  </a:cubicBezTo>
                  <a:cubicBezTo>
                    <a:pt x="16736" y="21600"/>
                    <a:pt x="21600" y="16777"/>
                    <a:pt x="21600" y="10800"/>
                  </a:cubicBezTo>
                  <a:cubicBezTo>
                    <a:pt x="21600" y="4878"/>
                    <a:pt x="16736" y="0"/>
                    <a:pt x="1080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2416;p34"/>
            <p:cNvSpPr/>
            <p:nvPr/>
          </p:nvSpPr>
          <p:spPr>
            <a:xfrm>
              <a:off x="119549" y="358975"/>
              <a:ext cx="39076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795" y="0"/>
                    <a:pt x="0" y="4878"/>
                    <a:pt x="0" y="10800"/>
                  </a:cubicBezTo>
                  <a:cubicBezTo>
                    <a:pt x="0" y="16777"/>
                    <a:pt x="4795" y="21600"/>
                    <a:pt x="10807" y="21600"/>
                  </a:cubicBezTo>
                  <a:cubicBezTo>
                    <a:pt x="16736" y="21600"/>
                    <a:pt x="21600" y="16777"/>
                    <a:pt x="21600" y="10800"/>
                  </a:cubicBezTo>
                  <a:cubicBezTo>
                    <a:pt x="21600" y="4878"/>
                    <a:pt x="16736" y="0"/>
                    <a:pt x="1080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2417;p34"/>
            <p:cNvSpPr/>
            <p:nvPr/>
          </p:nvSpPr>
          <p:spPr>
            <a:xfrm>
              <a:off x="72334" y="300275"/>
              <a:ext cx="55969" cy="5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8" h="21600" fill="norm" stroke="1" extrusionOk="0">
                  <a:moveTo>
                    <a:pt x="5481" y="0"/>
                  </a:moveTo>
                  <a:cubicBezTo>
                    <a:pt x="4359" y="0"/>
                    <a:pt x="3282" y="492"/>
                    <a:pt x="2241" y="1612"/>
                  </a:cubicBezTo>
                  <a:cubicBezTo>
                    <a:pt x="-75" y="4044"/>
                    <a:pt x="-537" y="7789"/>
                    <a:pt x="585" y="11456"/>
                  </a:cubicBezTo>
                  <a:lnTo>
                    <a:pt x="2160" y="13136"/>
                  </a:lnTo>
                  <a:lnTo>
                    <a:pt x="2775" y="15780"/>
                  </a:lnTo>
                  <a:cubicBezTo>
                    <a:pt x="3146" y="16311"/>
                    <a:pt x="3562" y="16842"/>
                    <a:pt x="4015" y="17324"/>
                  </a:cubicBezTo>
                  <a:cubicBezTo>
                    <a:pt x="4476" y="17807"/>
                    <a:pt x="4965" y="18251"/>
                    <a:pt x="5462" y="18647"/>
                  </a:cubicBezTo>
                  <a:lnTo>
                    <a:pt x="7951" y="19313"/>
                  </a:lnTo>
                  <a:lnTo>
                    <a:pt x="9516" y="20982"/>
                  </a:lnTo>
                  <a:cubicBezTo>
                    <a:pt x="10684" y="21388"/>
                    <a:pt x="11869" y="21600"/>
                    <a:pt x="13000" y="21600"/>
                  </a:cubicBezTo>
                  <a:cubicBezTo>
                    <a:pt x="15199" y="21600"/>
                    <a:pt x="17244" y="20818"/>
                    <a:pt x="18746" y="19226"/>
                  </a:cubicBezTo>
                  <a:cubicBezTo>
                    <a:pt x="21063" y="16794"/>
                    <a:pt x="20484" y="14149"/>
                    <a:pt x="18584" y="11283"/>
                  </a:cubicBezTo>
                  <a:lnTo>
                    <a:pt x="16385" y="10308"/>
                  </a:lnTo>
                  <a:lnTo>
                    <a:pt x="15724" y="7702"/>
                  </a:lnTo>
                  <a:cubicBezTo>
                    <a:pt x="14937" y="6824"/>
                    <a:pt x="13860" y="5675"/>
                    <a:pt x="13037" y="4835"/>
                  </a:cubicBezTo>
                  <a:lnTo>
                    <a:pt x="10593" y="4131"/>
                  </a:lnTo>
                  <a:lnTo>
                    <a:pt x="9688" y="1795"/>
                  </a:lnTo>
                  <a:cubicBezTo>
                    <a:pt x="8222" y="685"/>
                    <a:pt x="6820" y="0"/>
                    <a:pt x="548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2418;p34"/>
            <p:cNvSpPr/>
            <p:nvPr/>
          </p:nvSpPr>
          <p:spPr>
            <a:xfrm>
              <a:off x="-1" y="24"/>
              <a:ext cx="428602" cy="42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6" y="634"/>
                  </a:moveTo>
                  <a:cubicBezTo>
                    <a:pt x="16216" y="634"/>
                    <a:pt x="16297" y="664"/>
                    <a:pt x="16357" y="725"/>
                  </a:cubicBezTo>
                  <a:lnTo>
                    <a:pt x="16554" y="920"/>
                  </a:lnTo>
                  <a:cubicBezTo>
                    <a:pt x="16341" y="1334"/>
                    <a:pt x="16439" y="1144"/>
                    <a:pt x="16249" y="1513"/>
                  </a:cubicBezTo>
                  <a:lnTo>
                    <a:pt x="15909" y="1173"/>
                  </a:lnTo>
                  <a:cubicBezTo>
                    <a:pt x="15788" y="1052"/>
                    <a:pt x="15788" y="851"/>
                    <a:pt x="15909" y="725"/>
                  </a:cubicBezTo>
                  <a:cubicBezTo>
                    <a:pt x="15972" y="664"/>
                    <a:pt x="16054" y="634"/>
                    <a:pt x="16136" y="634"/>
                  </a:cubicBezTo>
                  <a:close/>
                  <a:moveTo>
                    <a:pt x="17906" y="634"/>
                  </a:moveTo>
                  <a:cubicBezTo>
                    <a:pt x="18095" y="634"/>
                    <a:pt x="18279" y="703"/>
                    <a:pt x="18409" y="834"/>
                  </a:cubicBezTo>
                  <a:lnTo>
                    <a:pt x="20765" y="3189"/>
                  </a:lnTo>
                  <a:cubicBezTo>
                    <a:pt x="21070" y="3495"/>
                    <a:pt x="21041" y="4089"/>
                    <a:pt x="20568" y="4382"/>
                  </a:cubicBezTo>
                  <a:cubicBezTo>
                    <a:pt x="20482" y="4439"/>
                    <a:pt x="19699" y="4837"/>
                    <a:pt x="18518" y="5436"/>
                  </a:cubicBezTo>
                  <a:lnTo>
                    <a:pt x="16162" y="3080"/>
                  </a:lnTo>
                  <a:cubicBezTo>
                    <a:pt x="16289" y="2826"/>
                    <a:pt x="17147" y="1139"/>
                    <a:pt x="17210" y="1029"/>
                  </a:cubicBezTo>
                  <a:cubicBezTo>
                    <a:pt x="17382" y="759"/>
                    <a:pt x="17650" y="634"/>
                    <a:pt x="17906" y="634"/>
                  </a:cubicBezTo>
                  <a:close/>
                  <a:moveTo>
                    <a:pt x="20678" y="5044"/>
                  </a:moveTo>
                  <a:lnTo>
                    <a:pt x="20874" y="5241"/>
                  </a:lnTo>
                  <a:cubicBezTo>
                    <a:pt x="20995" y="5362"/>
                    <a:pt x="20995" y="5563"/>
                    <a:pt x="20874" y="5689"/>
                  </a:cubicBezTo>
                  <a:cubicBezTo>
                    <a:pt x="20810" y="5750"/>
                    <a:pt x="20728" y="5780"/>
                    <a:pt x="20648" y="5780"/>
                  </a:cubicBezTo>
                  <a:cubicBezTo>
                    <a:pt x="20566" y="5780"/>
                    <a:pt x="20485" y="5750"/>
                    <a:pt x="20424" y="5689"/>
                  </a:cubicBezTo>
                  <a:lnTo>
                    <a:pt x="20084" y="5350"/>
                  </a:lnTo>
                  <a:cubicBezTo>
                    <a:pt x="20424" y="5171"/>
                    <a:pt x="20189" y="5292"/>
                    <a:pt x="20678" y="5044"/>
                  </a:cubicBezTo>
                  <a:close/>
                  <a:moveTo>
                    <a:pt x="15770" y="3587"/>
                  </a:moveTo>
                  <a:lnTo>
                    <a:pt x="16220" y="4036"/>
                  </a:lnTo>
                  <a:lnTo>
                    <a:pt x="12447" y="7810"/>
                  </a:lnTo>
                  <a:lnTo>
                    <a:pt x="12222" y="7584"/>
                  </a:lnTo>
                  <a:cubicBezTo>
                    <a:pt x="12101" y="7458"/>
                    <a:pt x="12101" y="7257"/>
                    <a:pt x="12222" y="7136"/>
                  </a:cubicBezTo>
                  <a:cubicBezTo>
                    <a:pt x="12493" y="6871"/>
                    <a:pt x="14999" y="4359"/>
                    <a:pt x="15770" y="3587"/>
                  </a:cubicBezTo>
                  <a:close/>
                  <a:moveTo>
                    <a:pt x="16669" y="4486"/>
                  </a:moveTo>
                  <a:lnTo>
                    <a:pt x="17118" y="4929"/>
                  </a:lnTo>
                  <a:lnTo>
                    <a:pt x="13346" y="8702"/>
                  </a:lnTo>
                  <a:lnTo>
                    <a:pt x="12897" y="8253"/>
                  </a:lnTo>
                  <a:lnTo>
                    <a:pt x="16669" y="4486"/>
                  </a:lnTo>
                  <a:close/>
                  <a:moveTo>
                    <a:pt x="12447" y="8702"/>
                  </a:moveTo>
                  <a:lnTo>
                    <a:pt x="12897" y="9152"/>
                  </a:lnTo>
                  <a:lnTo>
                    <a:pt x="12234" y="9815"/>
                  </a:lnTo>
                  <a:cubicBezTo>
                    <a:pt x="12108" y="9647"/>
                    <a:pt x="11958" y="9492"/>
                    <a:pt x="11785" y="9365"/>
                  </a:cubicBezTo>
                  <a:lnTo>
                    <a:pt x="12447" y="8702"/>
                  </a:lnTo>
                  <a:close/>
                  <a:moveTo>
                    <a:pt x="10460" y="9555"/>
                  </a:moveTo>
                  <a:cubicBezTo>
                    <a:pt x="10535" y="9555"/>
                    <a:pt x="10610" y="9561"/>
                    <a:pt x="10684" y="9573"/>
                  </a:cubicBezTo>
                  <a:lnTo>
                    <a:pt x="8894" y="11363"/>
                  </a:lnTo>
                  <a:cubicBezTo>
                    <a:pt x="8882" y="11289"/>
                    <a:pt x="8876" y="11215"/>
                    <a:pt x="8876" y="11139"/>
                  </a:cubicBezTo>
                  <a:cubicBezTo>
                    <a:pt x="8876" y="10263"/>
                    <a:pt x="9590" y="9555"/>
                    <a:pt x="10460" y="9555"/>
                  </a:cubicBezTo>
                  <a:close/>
                  <a:moveTo>
                    <a:pt x="11335" y="9820"/>
                  </a:moveTo>
                  <a:cubicBezTo>
                    <a:pt x="11508" y="9936"/>
                    <a:pt x="11664" y="10091"/>
                    <a:pt x="11779" y="10270"/>
                  </a:cubicBezTo>
                  <a:lnTo>
                    <a:pt x="9590" y="12458"/>
                  </a:lnTo>
                  <a:cubicBezTo>
                    <a:pt x="9412" y="12344"/>
                    <a:pt x="9262" y="12187"/>
                    <a:pt x="9141" y="12008"/>
                  </a:cubicBezTo>
                  <a:lnTo>
                    <a:pt x="11335" y="9820"/>
                  </a:lnTo>
                  <a:close/>
                  <a:moveTo>
                    <a:pt x="12027" y="10920"/>
                  </a:moveTo>
                  <a:cubicBezTo>
                    <a:pt x="12038" y="10989"/>
                    <a:pt x="12044" y="11065"/>
                    <a:pt x="12044" y="11139"/>
                  </a:cubicBezTo>
                  <a:cubicBezTo>
                    <a:pt x="12044" y="12008"/>
                    <a:pt x="11329" y="12723"/>
                    <a:pt x="10460" y="12723"/>
                  </a:cubicBezTo>
                  <a:cubicBezTo>
                    <a:pt x="10385" y="12723"/>
                    <a:pt x="10310" y="12718"/>
                    <a:pt x="10241" y="12706"/>
                  </a:cubicBezTo>
                  <a:lnTo>
                    <a:pt x="12027" y="10920"/>
                  </a:lnTo>
                  <a:close/>
                  <a:moveTo>
                    <a:pt x="8686" y="12465"/>
                  </a:moveTo>
                  <a:cubicBezTo>
                    <a:pt x="8813" y="12637"/>
                    <a:pt x="8968" y="12787"/>
                    <a:pt x="9136" y="12913"/>
                  </a:cubicBezTo>
                  <a:lnTo>
                    <a:pt x="8502" y="13547"/>
                  </a:lnTo>
                  <a:lnTo>
                    <a:pt x="8058" y="13098"/>
                  </a:lnTo>
                  <a:lnTo>
                    <a:pt x="8686" y="12465"/>
                  </a:lnTo>
                  <a:close/>
                  <a:moveTo>
                    <a:pt x="6713" y="12778"/>
                  </a:moveTo>
                  <a:cubicBezTo>
                    <a:pt x="6793" y="12778"/>
                    <a:pt x="6874" y="12810"/>
                    <a:pt x="6935" y="12873"/>
                  </a:cubicBezTo>
                  <a:lnTo>
                    <a:pt x="7160" y="13098"/>
                  </a:lnTo>
                  <a:lnTo>
                    <a:pt x="6838" y="13421"/>
                  </a:lnTo>
                  <a:cubicBezTo>
                    <a:pt x="6717" y="13542"/>
                    <a:pt x="6717" y="13744"/>
                    <a:pt x="6838" y="13870"/>
                  </a:cubicBezTo>
                  <a:cubicBezTo>
                    <a:pt x="6901" y="13930"/>
                    <a:pt x="6981" y="13960"/>
                    <a:pt x="7062" y="13960"/>
                  </a:cubicBezTo>
                  <a:cubicBezTo>
                    <a:pt x="7142" y="13960"/>
                    <a:pt x="7223" y="13930"/>
                    <a:pt x="7286" y="13870"/>
                  </a:cubicBezTo>
                  <a:lnTo>
                    <a:pt x="7609" y="13547"/>
                  </a:lnTo>
                  <a:lnTo>
                    <a:pt x="8058" y="13990"/>
                  </a:lnTo>
                  <a:lnTo>
                    <a:pt x="7736" y="14319"/>
                  </a:lnTo>
                  <a:cubicBezTo>
                    <a:pt x="7609" y="14440"/>
                    <a:pt x="7609" y="14642"/>
                    <a:pt x="7736" y="14763"/>
                  </a:cubicBezTo>
                  <a:cubicBezTo>
                    <a:pt x="7796" y="14826"/>
                    <a:pt x="7877" y="14857"/>
                    <a:pt x="7958" y="14857"/>
                  </a:cubicBezTo>
                  <a:cubicBezTo>
                    <a:pt x="8038" y="14857"/>
                    <a:pt x="8119" y="14826"/>
                    <a:pt x="8179" y="14763"/>
                  </a:cubicBezTo>
                  <a:lnTo>
                    <a:pt x="8502" y="14440"/>
                  </a:lnTo>
                  <a:lnTo>
                    <a:pt x="8726" y="14665"/>
                  </a:lnTo>
                  <a:cubicBezTo>
                    <a:pt x="8853" y="14786"/>
                    <a:pt x="8853" y="14987"/>
                    <a:pt x="8726" y="15114"/>
                  </a:cubicBezTo>
                  <a:lnTo>
                    <a:pt x="8254" y="15586"/>
                  </a:lnTo>
                  <a:cubicBezTo>
                    <a:pt x="8193" y="15650"/>
                    <a:pt x="8113" y="15681"/>
                    <a:pt x="8032" y="15681"/>
                  </a:cubicBezTo>
                  <a:cubicBezTo>
                    <a:pt x="7950" y="15681"/>
                    <a:pt x="7868" y="15650"/>
                    <a:pt x="7805" y="15586"/>
                  </a:cubicBezTo>
                  <a:lnTo>
                    <a:pt x="6014" y="13795"/>
                  </a:lnTo>
                  <a:cubicBezTo>
                    <a:pt x="5893" y="13668"/>
                    <a:pt x="5893" y="13473"/>
                    <a:pt x="6014" y="13345"/>
                  </a:cubicBezTo>
                  <a:lnTo>
                    <a:pt x="6491" y="12873"/>
                  </a:lnTo>
                  <a:cubicBezTo>
                    <a:pt x="6552" y="12810"/>
                    <a:pt x="6632" y="12778"/>
                    <a:pt x="6713" y="12778"/>
                  </a:cubicBezTo>
                  <a:close/>
                  <a:moveTo>
                    <a:pt x="16134" y="0"/>
                  </a:moveTo>
                  <a:cubicBezTo>
                    <a:pt x="15891" y="0"/>
                    <a:pt x="15649" y="93"/>
                    <a:pt x="15465" y="281"/>
                  </a:cubicBezTo>
                  <a:cubicBezTo>
                    <a:pt x="15091" y="649"/>
                    <a:pt x="15091" y="1249"/>
                    <a:pt x="15465" y="1623"/>
                  </a:cubicBezTo>
                  <a:lnTo>
                    <a:pt x="15949" y="2107"/>
                  </a:lnTo>
                  <a:cubicBezTo>
                    <a:pt x="15759" y="2470"/>
                    <a:pt x="15575" y="2833"/>
                    <a:pt x="15517" y="2947"/>
                  </a:cubicBezTo>
                  <a:cubicBezTo>
                    <a:pt x="11434" y="7032"/>
                    <a:pt x="11692" y="6744"/>
                    <a:pt x="11595" y="6945"/>
                  </a:cubicBezTo>
                  <a:cubicBezTo>
                    <a:pt x="11036" y="6589"/>
                    <a:pt x="11071" y="5805"/>
                    <a:pt x="11152" y="5120"/>
                  </a:cubicBezTo>
                  <a:cubicBezTo>
                    <a:pt x="11212" y="4636"/>
                    <a:pt x="10831" y="4235"/>
                    <a:pt x="10377" y="4235"/>
                  </a:cubicBezTo>
                  <a:cubicBezTo>
                    <a:pt x="10311" y="4235"/>
                    <a:pt x="10244" y="4244"/>
                    <a:pt x="10178" y="4262"/>
                  </a:cubicBezTo>
                  <a:cubicBezTo>
                    <a:pt x="8265" y="4757"/>
                    <a:pt x="6618" y="6157"/>
                    <a:pt x="5662" y="8109"/>
                  </a:cubicBezTo>
                  <a:cubicBezTo>
                    <a:pt x="5449" y="8536"/>
                    <a:pt x="5069" y="8863"/>
                    <a:pt x="4614" y="8997"/>
                  </a:cubicBezTo>
                  <a:cubicBezTo>
                    <a:pt x="3980" y="9181"/>
                    <a:pt x="3382" y="9463"/>
                    <a:pt x="2834" y="9831"/>
                  </a:cubicBezTo>
                  <a:cubicBezTo>
                    <a:pt x="2690" y="9929"/>
                    <a:pt x="2650" y="10131"/>
                    <a:pt x="2748" y="10275"/>
                  </a:cubicBezTo>
                  <a:cubicBezTo>
                    <a:pt x="2808" y="10364"/>
                    <a:pt x="2905" y="10411"/>
                    <a:pt x="3006" y="10411"/>
                  </a:cubicBezTo>
                  <a:cubicBezTo>
                    <a:pt x="3068" y="10411"/>
                    <a:pt x="3130" y="10393"/>
                    <a:pt x="3185" y="10355"/>
                  </a:cubicBezTo>
                  <a:cubicBezTo>
                    <a:pt x="3680" y="10021"/>
                    <a:pt x="4222" y="9768"/>
                    <a:pt x="4793" y="9602"/>
                  </a:cubicBezTo>
                  <a:cubicBezTo>
                    <a:pt x="5414" y="9416"/>
                    <a:pt x="5938" y="8973"/>
                    <a:pt x="6227" y="8386"/>
                  </a:cubicBezTo>
                  <a:cubicBezTo>
                    <a:pt x="7107" y="6600"/>
                    <a:pt x="8605" y="5321"/>
                    <a:pt x="10334" y="4871"/>
                  </a:cubicBezTo>
                  <a:cubicBezTo>
                    <a:pt x="10345" y="4869"/>
                    <a:pt x="10357" y="4868"/>
                    <a:pt x="10368" y="4868"/>
                  </a:cubicBezTo>
                  <a:cubicBezTo>
                    <a:pt x="10459" y="4868"/>
                    <a:pt x="10539" y="4947"/>
                    <a:pt x="10523" y="5039"/>
                  </a:cubicBezTo>
                  <a:cubicBezTo>
                    <a:pt x="10495" y="5304"/>
                    <a:pt x="10477" y="5581"/>
                    <a:pt x="10477" y="5879"/>
                  </a:cubicBezTo>
                  <a:cubicBezTo>
                    <a:pt x="10477" y="6802"/>
                    <a:pt x="10961" y="7412"/>
                    <a:pt x="11531" y="7613"/>
                  </a:cubicBezTo>
                  <a:cubicBezTo>
                    <a:pt x="11577" y="7770"/>
                    <a:pt x="11658" y="7913"/>
                    <a:pt x="11779" y="8028"/>
                  </a:cubicBezTo>
                  <a:lnTo>
                    <a:pt x="12003" y="8253"/>
                  </a:lnTo>
                  <a:lnTo>
                    <a:pt x="11203" y="9054"/>
                  </a:lnTo>
                  <a:cubicBezTo>
                    <a:pt x="10973" y="8968"/>
                    <a:pt x="10719" y="8921"/>
                    <a:pt x="10460" y="8921"/>
                  </a:cubicBezTo>
                  <a:cubicBezTo>
                    <a:pt x="9239" y="8921"/>
                    <a:pt x="8242" y="9918"/>
                    <a:pt x="8242" y="11139"/>
                  </a:cubicBezTo>
                  <a:cubicBezTo>
                    <a:pt x="8242" y="11399"/>
                    <a:pt x="8289" y="11652"/>
                    <a:pt x="8375" y="11882"/>
                  </a:cubicBezTo>
                  <a:lnTo>
                    <a:pt x="7609" y="12649"/>
                  </a:lnTo>
                  <a:lnTo>
                    <a:pt x="7384" y="12424"/>
                  </a:lnTo>
                  <a:cubicBezTo>
                    <a:pt x="7200" y="12239"/>
                    <a:pt x="6956" y="12147"/>
                    <a:pt x="6713" y="12147"/>
                  </a:cubicBezTo>
                  <a:cubicBezTo>
                    <a:pt x="6470" y="12147"/>
                    <a:pt x="6227" y="12239"/>
                    <a:pt x="6043" y="12424"/>
                  </a:cubicBezTo>
                  <a:lnTo>
                    <a:pt x="5570" y="12902"/>
                  </a:lnTo>
                  <a:cubicBezTo>
                    <a:pt x="5196" y="13271"/>
                    <a:pt x="5196" y="13870"/>
                    <a:pt x="5570" y="14244"/>
                  </a:cubicBezTo>
                  <a:lnTo>
                    <a:pt x="7362" y="16036"/>
                  </a:lnTo>
                  <a:cubicBezTo>
                    <a:pt x="7546" y="16220"/>
                    <a:pt x="7788" y="16312"/>
                    <a:pt x="8029" y="16312"/>
                  </a:cubicBezTo>
                  <a:cubicBezTo>
                    <a:pt x="8273" y="16312"/>
                    <a:pt x="8516" y="16220"/>
                    <a:pt x="8704" y="16036"/>
                  </a:cubicBezTo>
                  <a:lnTo>
                    <a:pt x="9176" y="15558"/>
                  </a:lnTo>
                  <a:cubicBezTo>
                    <a:pt x="9550" y="15189"/>
                    <a:pt x="9550" y="14590"/>
                    <a:pt x="9176" y="14215"/>
                  </a:cubicBezTo>
                  <a:lnTo>
                    <a:pt x="8950" y="13990"/>
                  </a:lnTo>
                  <a:lnTo>
                    <a:pt x="9716" y="13224"/>
                  </a:lnTo>
                  <a:cubicBezTo>
                    <a:pt x="9953" y="13311"/>
                    <a:pt x="10200" y="13352"/>
                    <a:pt x="10460" y="13352"/>
                  </a:cubicBezTo>
                  <a:cubicBezTo>
                    <a:pt x="11681" y="13352"/>
                    <a:pt x="12677" y="12360"/>
                    <a:pt x="12677" y="11139"/>
                  </a:cubicBezTo>
                  <a:cubicBezTo>
                    <a:pt x="12677" y="10879"/>
                    <a:pt x="12632" y="10626"/>
                    <a:pt x="12545" y="10396"/>
                  </a:cubicBezTo>
                  <a:lnTo>
                    <a:pt x="13346" y="9602"/>
                  </a:lnTo>
                  <a:lnTo>
                    <a:pt x="13571" y="9820"/>
                  </a:lnTo>
                  <a:cubicBezTo>
                    <a:pt x="13605" y="9855"/>
                    <a:pt x="13640" y="9889"/>
                    <a:pt x="13680" y="9918"/>
                  </a:cubicBezTo>
                  <a:cubicBezTo>
                    <a:pt x="13322" y="11094"/>
                    <a:pt x="14037" y="12326"/>
                    <a:pt x="15253" y="12499"/>
                  </a:cubicBezTo>
                  <a:cubicBezTo>
                    <a:pt x="15471" y="12528"/>
                    <a:pt x="15586" y="12758"/>
                    <a:pt x="15506" y="12937"/>
                  </a:cubicBezTo>
                  <a:cubicBezTo>
                    <a:pt x="15033" y="13968"/>
                    <a:pt x="14227" y="14832"/>
                    <a:pt x="13225" y="15361"/>
                  </a:cubicBezTo>
                  <a:cubicBezTo>
                    <a:pt x="12621" y="15690"/>
                    <a:pt x="12176" y="16226"/>
                    <a:pt x="11974" y="16871"/>
                  </a:cubicBezTo>
                  <a:cubicBezTo>
                    <a:pt x="11589" y="18139"/>
                    <a:pt x="10765" y="19244"/>
                    <a:pt x="9660" y="19987"/>
                  </a:cubicBezTo>
                  <a:cubicBezTo>
                    <a:pt x="8715" y="20621"/>
                    <a:pt x="7615" y="20961"/>
                    <a:pt x="6475" y="20966"/>
                  </a:cubicBezTo>
                  <a:cubicBezTo>
                    <a:pt x="6463" y="20966"/>
                    <a:pt x="6453" y="20966"/>
                    <a:pt x="6442" y="20966"/>
                  </a:cubicBezTo>
                  <a:cubicBezTo>
                    <a:pt x="3254" y="20966"/>
                    <a:pt x="645" y="18403"/>
                    <a:pt x="627" y="15166"/>
                  </a:cubicBezTo>
                  <a:cubicBezTo>
                    <a:pt x="627" y="13650"/>
                    <a:pt x="1210" y="12216"/>
                    <a:pt x="2269" y="11128"/>
                  </a:cubicBezTo>
                  <a:cubicBezTo>
                    <a:pt x="2390" y="11000"/>
                    <a:pt x="2385" y="10805"/>
                    <a:pt x="2264" y="10678"/>
                  </a:cubicBezTo>
                  <a:cubicBezTo>
                    <a:pt x="2202" y="10620"/>
                    <a:pt x="2124" y="10591"/>
                    <a:pt x="2045" y="10591"/>
                  </a:cubicBezTo>
                  <a:cubicBezTo>
                    <a:pt x="1962" y="10591"/>
                    <a:pt x="1877" y="10625"/>
                    <a:pt x="1814" y="10690"/>
                  </a:cubicBezTo>
                  <a:cubicBezTo>
                    <a:pt x="645" y="11894"/>
                    <a:pt x="0" y="13466"/>
                    <a:pt x="0" y="15166"/>
                  </a:cubicBezTo>
                  <a:cubicBezTo>
                    <a:pt x="11" y="18765"/>
                    <a:pt x="2863" y="21600"/>
                    <a:pt x="6458" y="21600"/>
                  </a:cubicBezTo>
                  <a:cubicBezTo>
                    <a:pt x="6466" y="21600"/>
                    <a:pt x="6472" y="21600"/>
                    <a:pt x="6480" y="21600"/>
                  </a:cubicBezTo>
                  <a:cubicBezTo>
                    <a:pt x="7741" y="21595"/>
                    <a:pt x="8963" y="21214"/>
                    <a:pt x="10011" y="20511"/>
                  </a:cubicBezTo>
                  <a:cubicBezTo>
                    <a:pt x="11237" y="19687"/>
                    <a:pt x="12153" y="18461"/>
                    <a:pt x="12580" y="17061"/>
                  </a:cubicBezTo>
                  <a:cubicBezTo>
                    <a:pt x="12729" y="16571"/>
                    <a:pt x="13064" y="16168"/>
                    <a:pt x="13524" y="15921"/>
                  </a:cubicBezTo>
                  <a:cubicBezTo>
                    <a:pt x="14648" y="15327"/>
                    <a:pt x="15551" y="14360"/>
                    <a:pt x="16082" y="13202"/>
                  </a:cubicBezTo>
                  <a:cubicBezTo>
                    <a:pt x="16341" y="12631"/>
                    <a:pt x="15978" y="11957"/>
                    <a:pt x="15338" y="11871"/>
                  </a:cubicBezTo>
                  <a:cubicBezTo>
                    <a:pt x="14463" y="11744"/>
                    <a:pt x="14054" y="10863"/>
                    <a:pt x="14290" y="10097"/>
                  </a:cubicBezTo>
                  <a:cubicBezTo>
                    <a:pt x="14521" y="10086"/>
                    <a:pt x="14745" y="9987"/>
                    <a:pt x="14912" y="9820"/>
                  </a:cubicBezTo>
                  <a:lnTo>
                    <a:pt x="17210" y="7528"/>
                  </a:lnTo>
                  <a:cubicBezTo>
                    <a:pt x="17331" y="7400"/>
                    <a:pt x="17331" y="7199"/>
                    <a:pt x="17210" y="7078"/>
                  </a:cubicBezTo>
                  <a:cubicBezTo>
                    <a:pt x="17147" y="7015"/>
                    <a:pt x="17066" y="6983"/>
                    <a:pt x="16984" y="6983"/>
                  </a:cubicBezTo>
                  <a:cubicBezTo>
                    <a:pt x="16903" y="6983"/>
                    <a:pt x="16822" y="7015"/>
                    <a:pt x="16762" y="7078"/>
                  </a:cubicBezTo>
                  <a:lnTo>
                    <a:pt x="14463" y="9376"/>
                  </a:lnTo>
                  <a:cubicBezTo>
                    <a:pt x="14402" y="9437"/>
                    <a:pt x="14321" y="9467"/>
                    <a:pt x="14241" y="9467"/>
                  </a:cubicBezTo>
                  <a:cubicBezTo>
                    <a:pt x="14159" y="9467"/>
                    <a:pt x="14077" y="9437"/>
                    <a:pt x="14014" y="9376"/>
                  </a:cubicBezTo>
                  <a:lnTo>
                    <a:pt x="13795" y="9152"/>
                  </a:lnTo>
                  <a:lnTo>
                    <a:pt x="17568" y="5379"/>
                  </a:lnTo>
                  <a:lnTo>
                    <a:pt x="18012" y="5828"/>
                  </a:lnTo>
                  <a:lnTo>
                    <a:pt x="17660" y="6179"/>
                  </a:lnTo>
                  <a:cubicBezTo>
                    <a:pt x="17533" y="6300"/>
                    <a:pt x="17533" y="6502"/>
                    <a:pt x="17660" y="6629"/>
                  </a:cubicBezTo>
                  <a:cubicBezTo>
                    <a:pt x="17721" y="6690"/>
                    <a:pt x="17801" y="6720"/>
                    <a:pt x="17882" y="6720"/>
                  </a:cubicBezTo>
                  <a:cubicBezTo>
                    <a:pt x="17963" y="6720"/>
                    <a:pt x="18043" y="6690"/>
                    <a:pt x="18104" y="6629"/>
                  </a:cubicBezTo>
                  <a:cubicBezTo>
                    <a:pt x="18368" y="6363"/>
                    <a:pt x="18564" y="6168"/>
                    <a:pt x="18651" y="6081"/>
                  </a:cubicBezTo>
                  <a:cubicBezTo>
                    <a:pt x="18771" y="6018"/>
                    <a:pt x="19141" y="5834"/>
                    <a:pt x="19491" y="5649"/>
                  </a:cubicBezTo>
                  <a:lnTo>
                    <a:pt x="19975" y="6133"/>
                  </a:lnTo>
                  <a:cubicBezTo>
                    <a:pt x="20162" y="6320"/>
                    <a:pt x="20406" y="6414"/>
                    <a:pt x="20649" y="6414"/>
                  </a:cubicBezTo>
                  <a:cubicBezTo>
                    <a:pt x="20891" y="6414"/>
                    <a:pt x="21133" y="6320"/>
                    <a:pt x="21318" y="6133"/>
                  </a:cubicBezTo>
                  <a:cubicBezTo>
                    <a:pt x="21495" y="5955"/>
                    <a:pt x="21600" y="5718"/>
                    <a:pt x="21600" y="5465"/>
                  </a:cubicBezTo>
                  <a:cubicBezTo>
                    <a:pt x="21600" y="5212"/>
                    <a:pt x="21495" y="4970"/>
                    <a:pt x="21318" y="4791"/>
                  </a:cubicBezTo>
                  <a:lnTo>
                    <a:pt x="21202" y="4676"/>
                  </a:lnTo>
                  <a:cubicBezTo>
                    <a:pt x="21473" y="4394"/>
                    <a:pt x="21600" y="4036"/>
                    <a:pt x="21600" y="3684"/>
                  </a:cubicBezTo>
                  <a:cubicBezTo>
                    <a:pt x="21600" y="3310"/>
                    <a:pt x="21468" y="2994"/>
                    <a:pt x="21213" y="2741"/>
                  </a:cubicBezTo>
                  <a:lnTo>
                    <a:pt x="18858" y="384"/>
                  </a:lnTo>
                  <a:cubicBezTo>
                    <a:pt x="18603" y="132"/>
                    <a:pt x="18260" y="1"/>
                    <a:pt x="17908" y="1"/>
                  </a:cubicBezTo>
                  <a:cubicBezTo>
                    <a:pt x="17561" y="1"/>
                    <a:pt x="17207" y="130"/>
                    <a:pt x="16923" y="396"/>
                  </a:cubicBezTo>
                  <a:lnTo>
                    <a:pt x="16807" y="281"/>
                  </a:lnTo>
                  <a:cubicBezTo>
                    <a:pt x="16621" y="93"/>
                    <a:pt x="16376" y="0"/>
                    <a:pt x="16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2419;p34"/>
            <p:cNvSpPr/>
            <p:nvPr/>
          </p:nvSpPr>
          <p:spPr>
            <a:xfrm>
              <a:off x="59225" y="265100"/>
              <a:ext cx="30685" cy="3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600" fill="norm" stroke="1" extrusionOk="0">
                  <a:moveTo>
                    <a:pt x="12372" y="0"/>
                  </a:moveTo>
                  <a:cubicBezTo>
                    <a:pt x="11515" y="0"/>
                    <a:pt x="10658" y="267"/>
                    <a:pt x="9901" y="855"/>
                  </a:cubicBezTo>
                  <a:cubicBezTo>
                    <a:pt x="8052" y="2228"/>
                    <a:pt x="7598" y="5008"/>
                    <a:pt x="8893" y="7040"/>
                  </a:cubicBezTo>
                  <a:lnTo>
                    <a:pt x="9901" y="8590"/>
                  </a:lnTo>
                  <a:cubicBezTo>
                    <a:pt x="9380" y="8376"/>
                    <a:pt x="8842" y="8269"/>
                    <a:pt x="8321" y="8269"/>
                  </a:cubicBezTo>
                  <a:cubicBezTo>
                    <a:pt x="7245" y="8269"/>
                    <a:pt x="6186" y="8697"/>
                    <a:pt x="5363" y="9570"/>
                  </a:cubicBezTo>
                  <a:lnTo>
                    <a:pt x="1211" y="13972"/>
                  </a:lnTo>
                  <a:cubicBezTo>
                    <a:pt x="-403" y="15683"/>
                    <a:pt x="-403" y="18535"/>
                    <a:pt x="1211" y="20317"/>
                  </a:cubicBezTo>
                  <a:cubicBezTo>
                    <a:pt x="2068" y="21172"/>
                    <a:pt x="3161" y="21600"/>
                    <a:pt x="4236" y="21600"/>
                  </a:cubicBezTo>
                  <a:cubicBezTo>
                    <a:pt x="5329" y="21600"/>
                    <a:pt x="6405" y="21172"/>
                    <a:pt x="7212" y="20317"/>
                  </a:cubicBezTo>
                  <a:lnTo>
                    <a:pt x="11364" y="15915"/>
                  </a:lnTo>
                  <a:cubicBezTo>
                    <a:pt x="12204" y="15024"/>
                    <a:pt x="12591" y="13794"/>
                    <a:pt x="12591" y="12653"/>
                  </a:cubicBezTo>
                  <a:lnTo>
                    <a:pt x="12977" y="13152"/>
                  </a:lnTo>
                  <a:cubicBezTo>
                    <a:pt x="13784" y="14400"/>
                    <a:pt x="15078" y="15077"/>
                    <a:pt x="16423" y="15077"/>
                  </a:cubicBezTo>
                  <a:cubicBezTo>
                    <a:pt x="17247" y="15077"/>
                    <a:pt x="18087" y="14828"/>
                    <a:pt x="18810" y="14293"/>
                  </a:cubicBezTo>
                  <a:cubicBezTo>
                    <a:pt x="20743" y="12903"/>
                    <a:pt x="21197" y="10051"/>
                    <a:pt x="19886" y="8020"/>
                  </a:cubicBezTo>
                  <a:lnTo>
                    <a:pt x="15818" y="1907"/>
                  </a:lnTo>
                  <a:cubicBezTo>
                    <a:pt x="15028" y="659"/>
                    <a:pt x="13717" y="0"/>
                    <a:pt x="123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2420;p34"/>
            <p:cNvSpPr/>
            <p:nvPr/>
          </p:nvSpPr>
          <p:spPr>
            <a:xfrm>
              <a:off x="133174" y="338674"/>
              <a:ext cx="30313" cy="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5" h="21600" fill="norm" stroke="1" extrusionOk="0">
                  <a:moveTo>
                    <a:pt x="10519" y="0"/>
                  </a:moveTo>
                  <a:cubicBezTo>
                    <a:pt x="9143" y="0"/>
                    <a:pt x="7783" y="652"/>
                    <a:pt x="6968" y="1903"/>
                  </a:cubicBezTo>
                  <a:cubicBezTo>
                    <a:pt x="5659" y="3911"/>
                    <a:pt x="6118" y="6660"/>
                    <a:pt x="8055" y="8034"/>
                  </a:cubicBezTo>
                  <a:lnTo>
                    <a:pt x="8531" y="8422"/>
                  </a:lnTo>
                  <a:cubicBezTo>
                    <a:pt x="7443" y="8422"/>
                    <a:pt x="6271" y="8827"/>
                    <a:pt x="5421" y="9725"/>
                  </a:cubicBezTo>
                  <a:lnTo>
                    <a:pt x="1223" y="14059"/>
                  </a:lnTo>
                  <a:cubicBezTo>
                    <a:pt x="-408" y="15751"/>
                    <a:pt x="-408" y="18570"/>
                    <a:pt x="1223" y="20261"/>
                  </a:cubicBezTo>
                  <a:cubicBezTo>
                    <a:pt x="2073" y="21160"/>
                    <a:pt x="3195" y="21600"/>
                    <a:pt x="4282" y="21600"/>
                  </a:cubicBezTo>
                  <a:cubicBezTo>
                    <a:pt x="5387" y="21600"/>
                    <a:pt x="6475" y="21160"/>
                    <a:pt x="7291" y="20261"/>
                  </a:cubicBezTo>
                  <a:lnTo>
                    <a:pt x="11488" y="15997"/>
                  </a:lnTo>
                  <a:cubicBezTo>
                    <a:pt x="12729" y="14711"/>
                    <a:pt x="13035" y="12773"/>
                    <a:pt x="12406" y="11240"/>
                  </a:cubicBezTo>
                  <a:lnTo>
                    <a:pt x="13884" y="12298"/>
                  </a:lnTo>
                  <a:cubicBezTo>
                    <a:pt x="14632" y="12826"/>
                    <a:pt x="15499" y="13073"/>
                    <a:pt x="16332" y="13073"/>
                  </a:cubicBezTo>
                  <a:cubicBezTo>
                    <a:pt x="17674" y="13073"/>
                    <a:pt x="18983" y="12438"/>
                    <a:pt x="19798" y="11240"/>
                  </a:cubicBezTo>
                  <a:cubicBezTo>
                    <a:pt x="21192" y="9232"/>
                    <a:pt x="20733" y="6413"/>
                    <a:pt x="18779" y="5039"/>
                  </a:cubicBezTo>
                  <a:lnTo>
                    <a:pt x="12950" y="775"/>
                  </a:lnTo>
                  <a:cubicBezTo>
                    <a:pt x="12219" y="247"/>
                    <a:pt x="11352" y="0"/>
                    <a:pt x="105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2421;p34"/>
            <p:cNvSpPr/>
            <p:nvPr/>
          </p:nvSpPr>
          <p:spPr>
            <a:xfrm>
              <a:off x="66097" y="293900"/>
              <a:ext cx="68539" cy="6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0" h="21600" fill="norm" stroke="1" extrusionOk="0">
                  <a:moveTo>
                    <a:pt x="5688" y="4008"/>
                  </a:moveTo>
                  <a:cubicBezTo>
                    <a:pt x="6171" y="4008"/>
                    <a:pt x="6781" y="4260"/>
                    <a:pt x="7537" y="4874"/>
                  </a:cubicBezTo>
                  <a:lnTo>
                    <a:pt x="3414" y="9772"/>
                  </a:lnTo>
                  <a:cubicBezTo>
                    <a:pt x="3083" y="7827"/>
                    <a:pt x="3414" y="5953"/>
                    <a:pt x="4475" y="4733"/>
                  </a:cubicBezTo>
                  <a:cubicBezTo>
                    <a:pt x="4806" y="4300"/>
                    <a:pt x="5204" y="4008"/>
                    <a:pt x="5688" y="4008"/>
                  </a:cubicBezTo>
                  <a:close/>
                  <a:moveTo>
                    <a:pt x="10022" y="7355"/>
                  </a:moveTo>
                  <a:cubicBezTo>
                    <a:pt x="10625" y="8040"/>
                    <a:pt x="11354" y="8906"/>
                    <a:pt x="11991" y="9701"/>
                  </a:cubicBezTo>
                  <a:lnTo>
                    <a:pt x="6841" y="15820"/>
                  </a:lnTo>
                  <a:cubicBezTo>
                    <a:pt x="6476" y="15497"/>
                    <a:pt x="6112" y="15135"/>
                    <a:pt x="5780" y="14741"/>
                  </a:cubicBezTo>
                  <a:cubicBezTo>
                    <a:pt x="5442" y="14340"/>
                    <a:pt x="5144" y="13907"/>
                    <a:pt x="4866" y="13481"/>
                  </a:cubicBezTo>
                  <a:lnTo>
                    <a:pt x="10022" y="7355"/>
                  </a:lnTo>
                  <a:close/>
                  <a:moveTo>
                    <a:pt x="14078" y="12647"/>
                  </a:moveTo>
                  <a:cubicBezTo>
                    <a:pt x="15112" y="14489"/>
                    <a:pt x="14927" y="15458"/>
                    <a:pt x="14204" y="16285"/>
                  </a:cubicBezTo>
                  <a:cubicBezTo>
                    <a:pt x="13435" y="17222"/>
                    <a:pt x="12375" y="17678"/>
                    <a:pt x="11215" y="17678"/>
                  </a:cubicBezTo>
                  <a:cubicBezTo>
                    <a:pt x="10804" y="17678"/>
                    <a:pt x="10387" y="17623"/>
                    <a:pt x="9962" y="17513"/>
                  </a:cubicBezTo>
                  <a:lnTo>
                    <a:pt x="14078" y="12647"/>
                  </a:lnTo>
                  <a:close/>
                  <a:moveTo>
                    <a:pt x="5621" y="0"/>
                  </a:moveTo>
                  <a:cubicBezTo>
                    <a:pt x="4441" y="0"/>
                    <a:pt x="3262" y="551"/>
                    <a:pt x="2109" y="1921"/>
                  </a:cubicBezTo>
                  <a:cubicBezTo>
                    <a:pt x="-1159" y="5811"/>
                    <a:pt x="-556" y="12796"/>
                    <a:pt x="3414" y="17545"/>
                  </a:cubicBezTo>
                  <a:cubicBezTo>
                    <a:pt x="5674" y="20214"/>
                    <a:pt x="8537" y="21600"/>
                    <a:pt x="11195" y="21600"/>
                  </a:cubicBezTo>
                  <a:cubicBezTo>
                    <a:pt x="13230" y="21600"/>
                    <a:pt x="15145" y="20781"/>
                    <a:pt x="16564" y="19096"/>
                  </a:cubicBezTo>
                  <a:cubicBezTo>
                    <a:pt x="20441" y="14489"/>
                    <a:pt x="16471" y="9371"/>
                    <a:pt x="13382" y="5701"/>
                  </a:cubicBezTo>
                  <a:cubicBezTo>
                    <a:pt x="11189" y="3118"/>
                    <a:pt x="8418" y="0"/>
                    <a:pt x="56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5" name="Google Shape;2422;p34"/>
          <p:cNvGrpSpPr/>
          <p:nvPr/>
        </p:nvGrpSpPr>
        <p:grpSpPr>
          <a:xfrm>
            <a:off x="3982809" y="2650070"/>
            <a:ext cx="428601" cy="428576"/>
            <a:chOff x="24" y="24"/>
            <a:chExt cx="428600" cy="428575"/>
          </a:xfrm>
        </p:grpSpPr>
        <p:sp>
          <p:nvSpPr>
            <p:cNvPr id="2881" name="Google Shape;2423;p34"/>
            <p:cNvSpPr/>
            <p:nvPr/>
          </p:nvSpPr>
          <p:spPr>
            <a:xfrm>
              <a:off x="75674" y="6424"/>
              <a:ext cx="18092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lnTo>
                    <a:pt x="0" y="4268"/>
                  </a:lnTo>
                  <a:lnTo>
                    <a:pt x="0" y="16928"/>
                  </a:lnTo>
                  <a:lnTo>
                    <a:pt x="8270" y="21600"/>
                  </a:lnTo>
                  <a:lnTo>
                    <a:pt x="21600" y="21600"/>
                  </a:lnTo>
                  <a:lnTo>
                    <a:pt x="21600" y="2184"/>
                  </a:lnTo>
                  <a:lnTo>
                    <a:pt x="16607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2424;p34"/>
            <p:cNvSpPr/>
            <p:nvPr/>
          </p:nvSpPr>
          <p:spPr>
            <a:xfrm>
              <a:off x="214774" y="6424"/>
              <a:ext cx="138301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428"/>
                  </a:lnTo>
                  <a:cubicBezTo>
                    <a:pt x="0" y="20626"/>
                    <a:pt x="2928" y="21600"/>
                    <a:pt x="6532" y="21600"/>
                  </a:cubicBezTo>
                  <a:lnTo>
                    <a:pt x="10765" y="21600"/>
                  </a:lnTo>
                  <a:lnTo>
                    <a:pt x="21600" y="16928"/>
                  </a:lnTo>
                  <a:lnTo>
                    <a:pt x="21600" y="4268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2425;p34"/>
            <p:cNvSpPr/>
            <p:nvPr/>
          </p:nvSpPr>
          <p:spPr>
            <a:xfrm>
              <a:off x="6299" y="6424"/>
              <a:ext cx="9967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50" y="0"/>
                  </a:moveTo>
                  <a:cubicBezTo>
                    <a:pt x="2427" y="0"/>
                    <a:pt x="0" y="582"/>
                    <a:pt x="0" y="1300"/>
                  </a:cubicBezTo>
                  <a:lnTo>
                    <a:pt x="0" y="19428"/>
                  </a:lnTo>
                  <a:cubicBezTo>
                    <a:pt x="0" y="20626"/>
                    <a:pt x="4063" y="21600"/>
                    <a:pt x="9069" y="21600"/>
                  </a:cubicBezTo>
                  <a:lnTo>
                    <a:pt x="21600" y="21600"/>
                  </a:lnTo>
                  <a:lnTo>
                    <a:pt x="21600" y="1893"/>
                  </a:lnTo>
                  <a:lnTo>
                    <a:pt x="1271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2426;p34"/>
            <p:cNvSpPr/>
            <p:nvPr/>
          </p:nvSpPr>
          <p:spPr>
            <a:xfrm>
              <a:off x="64949" y="6424"/>
              <a:ext cx="80001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428"/>
                  </a:lnTo>
                  <a:cubicBezTo>
                    <a:pt x="0" y="20626"/>
                    <a:pt x="4813" y="21600"/>
                    <a:pt x="11077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2427;p34"/>
            <p:cNvSpPr/>
            <p:nvPr/>
          </p:nvSpPr>
          <p:spPr>
            <a:xfrm>
              <a:off x="336599" y="6425"/>
              <a:ext cx="85726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65" y="0"/>
                  </a:moveTo>
                  <a:lnTo>
                    <a:pt x="0" y="1546"/>
                  </a:lnTo>
                  <a:lnTo>
                    <a:pt x="0" y="21600"/>
                  </a:lnTo>
                  <a:lnTo>
                    <a:pt x="14545" y="21600"/>
                  </a:lnTo>
                  <a:cubicBezTo>
                    <a:pt x="18665" y="21302"/>
                    <a:pt x="21600" y="20490"/>
                    <a:pt x="21600" y="19536"/>
                  </a:cubicBezTo>
                  <a:lnTo>
                    <a:pt x="21600" y="1307"/>
                  </a:lnTo>
                  <a:cubicBezTo>
                    <a:pt x="21600" y="585"/>
                    <a:pt x="18778" y="0"/>
                    <a:pt x="1526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2428;p34"/>
            <p:cNvSpPr/>
            <p:nvPr/>
          </p:nvSpPr>
          <p:spPr>
            <a:xfrm>
              <a:off x="283700" y="6424"/>
              <a:ext cx="11062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901" y="21600"/>
                  </a:lnTo>
                  <a:cubicBezTo>
                    <a:pt x="19838" y="21600"/>
                    <a:pt x="20751" y="21558"/>
                    <a:pt x="21600" y="21481"/>
                  </a:cubicBezTo>
                  <a:cubicBezTo>
                    <a:pt x="18408" y="21185"/>
                    <a:pt x="16113" y="20377"/>
                    <a:pt x="16113" y="19428"/>
                  </a:cubicBezTo>
                  <a:lnTo>
                    <a:pt x="16113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2429;p34"/>
            <p:cNvSpPr/>
            <p:nvPr/>
          </p:nvSpPr>
          <p:spPr>
            <a:xfrm>
              <a:off x="244599" y="6299"/>
              <a:ext cx="78176" cy="2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967"/>
                  </a:lnTo>
                  <a:cubicBezTo>
                    <a:pt x="0" y="20419"/>
                    <a:pt x="3633" y="21600"/>
                    <a:pt x="8089" y="21600"/>
                  </a:cubicBezTo>
                  <a:lnTo>
                    <a:pt x="13484" y="21600"/>
                  </a:lnTo>
                  <a:cubicBezTo>
                    <a:pt x="17974" y="21600"/>
                    <a:pt x="21600" y="20419"/>
                    <a:pt x="21600" y="1896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2430;p34"/>
            <p:cNvSpPr/>
            <p:nvPr/>
          </p:nvSpPr>
          <p:spPr>
            <a:xfrm>
              <a:off x="105974" y="6299"/>
              <a:ext cx="78052" cy="2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967"/>
                  </a:lnTo>
                  <a:cubicBezTo>
                    <a:pt x="0" y="20419"/>
                    <a:pt x="3605" y="21600"/>
                    <a:pt x="8095" y="21600"/>
                  </a:cubicBezTo>
                  <a:lnTo>
                    <a:pt x="13505" y="21600"/>
                  </a:lnTo>
                  <a:cubicBezTo>
                    <a:pt x="17968" y="21600"/>
                    <a:pt x="21600" y="20419"/>
                    <a:pt x="21600" y="1896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2431;p34"/>
            <p:cNvSpPr/>
            <p:nvPr/>
          </p:nvSpPr>
          <p:spPr>
            <a:xfrm>
              <a:off x="77524" y="319450"/>
              <a:ext cx="49126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70" y="0"/>
                    <a:pt x="0" y="4806"/>
                    <a:pt x="0" y="10800"/>
                  </a:cubicBezTo>
                  <a:cubicBezTo>
                    <a:pt x="0" y="16739"/>
                    <a:pt x="4870" y="21600"/>
                    <a:pt x="10795" y="21600"/>
                  </a:cubicBezTo>
                  <a:cubicBezTo>
                    <a:pt x="16774" y="21600"/>
                    <a:pt x="21600" y="16739"/>
                    <a:pt x="21600" y="10800"/>
                  </a:cubicBezTo>
                  <a:cubicBezTo>
                    <a:pt x="21600" y="4806"/>
                    <a:pt x="16774" y="0"/>
                    <a:pt x="107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2432;p34"/>
            <p:cNvSpPr/>
            <p:nvPr/>
          </p:nvSpPr>
          <p:spPr>
            <a:xfrm>
              <a:off x="301975" y="3194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77" y="21600"/>
                    <a:pt x="21600" y="16739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2433;p34"/>
            <p:cNvSpPr/>
            <p:nvPr/>
          </p:nvSpPr>
          <p:spPr>
            <a:xfrm>
              <a:off x="24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7" y="639"/>
                  </a:moveTo>
                  <a:lnTo>
                    <a:pt x="8957" y="10938"/>
                  </a:lnTo>
                  <a:cubicBezTo>
                    <a:pt x="8957" y="11578"/>
                    <a:pt x="8438" y="12096"/>
                    <a:pt x="7799" y="12096"/>
                  </a:cubicBezTo>
                  <a:lnTo>
                    <a:pt x="6814" y="12096"/>
                  </a:lnTo>
                  <a:cubicBezTo>
                    <a:pt x="6175" y="12096"/>
                    <a:pt x="5656" y="11578"/>
                    <a:pt x="5656" y="10938"/>
                  </a:cubicBezTo>
                  <a:lnTo>
                    <a:pt x="5656" y="639"/>
                  </a:lnTo>
                  <a:close/>
                  <a:moveTo>
                    <a:pt x="15949" y="639"/>
                  </a:moveTo>
                  <a:lnTo>
                    <a:pt x="15949" y="10938"/>
                  </a:lnTo>
                  <a:cubicBezTo>
                    <a:pt x="15949" y="11578"/>
                    <a:pt x="15425" y="12096"/>
                    <a:pt x="14785" y="12096"/>
                  </a:cubicBezTo>
                  <a:lnTo>
                    <a:pt x="13801" y="12096"/>
                  </a:lnTo>
                  <a:cubicBezTo>
                    <a:pt x="13161" y="12096"/>
                    <a:pt x="12643" y="11578"/>
                    <a:pt x="12643" y="10938"/>
                  </a:cubicBezTo>
                  <a:lnTo>
                    <a:pt x="12643" y="639"/>
                  </a:lnTo>
                  <a:close/>
                  <a:moveTo>
                    <a:pt x="12010" y="639"/>
                  </a:moveTo>
                  <a:lnTo>
                    <a:pt x="12010" y="10938"/>
                  </a:lnTo>
                  <a:cubicBezTo>
                    <a:pt x="12010" y="11923"/>
                    <a:pt x="12816" y="12730"/>
                    <a:pt x="13801" y="12730"/>
                  </a:cubicBezTo>
                  <a:lnTo>
                    <a:pt x="13979" y="12730"/>
                  </a:lnTo>
                  <a:lnTo>
                    <a:pt x="13979" y="20966"/>
                  </a:lnTo>
                  <a:lnTo>
                    <a:pt x="7620" y="20966"/>
                  </a:lnTo>
                  <a:lnTo>
                    <a:pt x="7620" y="12730"/>
                  </a:lnTo>
                  <a:lnTo>
                    <a:pt x="7799" y="12730"/>
                  </a:lnTo>
                  <a:cubicBezTo>
                    <a:pt x="8789" y="12730"/>
                    <a:pt x="9590" y="11923"/>
                    <a:pt x="9590" y="10938"/>
                  </a:cubicBezTo>
                  <a:lnTo>
                    <a:pt x="9590" y="639"/>
                  </a:lnTo>
                  <a:close/>
                  <a:moveTo>
                    <a:pt x="1584" y="0"/>
                  </a:moveTo>
                  <a:cubicBezTo>
                    <a:pt x="708" y="0"/>
                    <a:pt x="0" y="714"/>
                    <a:pt x="0" y="1584"/>
                  </a:cubicBezTo>
                  <a:lnTo>
                    <a:pt x="0" y="16600"/>
                  </a:lnTo>
                  <a:cubicBezTo>
                    <a:pt x="0" y="16773"/>
                    <a:pt x="144" y="16917"/>
                    <a:pt x="316" y="16917"/>
                  </a:cubicBezTo>
                  <a:cubicBezTo>
                    <a:pt x="490" y="16917"/>
                    <a:pt x="634" y="16773"/>
                    <a:pt x="634" y="16600"/>
                  </a:cubicBezTo>
                  <a:lnTo>
                    <a:pt x="634" y="1584"/>
                  </a:lnTo>
                  <a:cubicBezTo>
                    <a:pt x="634" y="1060"/>
                    <a:pt x="1060" y="639"/>
                    <a:pt x="1584" y="639"/>
                  </a:cubicBezTo>
                  <a:lnTo>
                    <a:pt x="5022" y="639"/>
                  </a:lnTo>
                  <a:lnTo>
                    <a:pt x="5022" y="10938"/>
                  </a:lnTo>
                  <a:cubicBezTo>
                    <a:pt x="5022" y="11923"/>
                    <a:pt x="5823" y="12730"/>
                    <a:pt x="6814" y="12730"/>
                  </a:cubicBezTo>
                  <a:lnTo>
                    <a:pt x="6993" y="12730"/>
                  </a:lnTo>
                  <a:lnTo>
                    <a:pt x="6993" y="20966"/>
                  </a:lnTo>
                  <a:lnTo>
                    <a:pt x="2425" y="20966"/>
                  </a:lnTo>
                  <a:cubicBezTo>
                    <a:pt x="1440" y="20966"/>
                    <a:pt x="634" y="20166"/>
                    <a:pt x="634" y="19176"/>
                  </a:cubicBezTo>
                  <a:lnTo>
                    <a:pt x="634" y="17862"/>
                  </a:lnTo>
                  <a:cubicBezTo>
                    <a:pt x="634" y="17689"/>
                    <a:pt x="490" y="17550"/>
                    <a:pt x="316" y="17550"/>
                  </a:cubicBezTo>
                  <a:cubicBezTo>
                    <a:pt x="144" y="17550"/>
                    <a:pt x="0" y="17689"/>
                    <a:pt x="0" y="17862"/>
                  </a:cubicBezTo>
                  <a:lnTo>
                    <a:pt x="0" y="19176"/>
                  </a:lnTo>
                  <a:cubicBezTo>
                    <a:pt x="0" y="20511"/>
                    <a:pt x="1089" y="21600"/>
                    <a:pt x="2425" y="21600"/>
                  </a:cubicBezTo>
                  <a:lnTo>
                    <a:pt x="19175" y="21600"/>
                  </a:lnTo>
                  <a:cubicBezTo>
                    <a:pt x="20516" y="21600"/>
                    <a:pt x="21600" y="20506"/>
                    <a:pt x="21600" y="19176"/>
                  </a:cubicBezTo>
                  <a:lnTo>
                    <a:pt x="21600" y="5150"/>
                  </a:lnTo>
                  <a:cubicBezTo>
                    <a:pt x="21600" y="4977"/>
                    <a:pt x="21461" y="4832"/>
                    <a:pt x="21283" y="4832"/>
                  </a:cubicBezTo>
                  <a:cubicBezTo>
                    <a:pt x="21110" y="4832"/>
                    <a:pt x="20966" y="4977"/>
                    <a:pt x="20966" y="5150"/>
                  </a:cubicBezTo>
                  <a:lnTo>
                    <a:pt x="20966" y="19176"/>
                  </a:lnTo>
                  <a:cubicBezTo>
                    <a:pt x="20966" y="20160"/>
                    <a:pt x="20165" y="20966"/>
                    <a:pt x="19175" y="20966"/>
                  </a:cubicBezTo>
                  <a:lnTo>
                    <a:pt x="14613" y="20966"/>
                  </a:lnTo>
                  <a:lnTo>
                    <a:pt x="14613" y="12730"/>
                  </a:lnTo>
                  <a:lnTo>
                    <a:pt x="14785" y="12730"/>
                  </a:lnTo>
                  <a:cubicBezTo>
                    <a:pt x="15777" y="12730"/>
                    <a:pt x="16583" y="11923"/>
                    <a:pt x="16583" y="10938"/>
                  </a:cubicBezTo>
                  <a:lnTo>
                    <a:pt x="16583" y="639"/>
                  </a:lnTo>
                  <a:lnTo>
                    <a:pt x="20015" y="639"/>
                  </a:lnTo>
                  <a:cubicBezTo>
                    <a:pt x="20539" y="639"/>
                    <a:pt x="20966" y="1060"/>
                    <a:pt x="20966" y="1584"/>
                  </a:cubicBezTo>
                  <a:lnTo>
                    <a:pt x="20966" y="3887"/>
                  </a:lnTo>
                  <a:cubicBezTo>
                    <a:pt x="20966" y="4061"/>
                    <a:pt x="21110" y="4198"/>
                    <a:pt x="21283" y="4198"/>
                  </a:cubicBezTo>
                  <a:cubicBezTo>
                    <a:pt x="21461" y="4198"/>
                    <a:pt x="21600" y="4061"/>
                    <a:pt x="21600" y="3887"/>
                  </a:cubicBezTo>
                  <a:lnTo>
                    <a:pt x="21600" y="1584"/>
                  </a:lnTo>
                  <a:cubicBezTo>
                    <a:pt x="21600" y="714"/>
                    <a:pt x="20891" y="0"/>
                    <a:pt x="200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2434;p34"/>
            <p:cNvSpPr/>
            <p:nvPr/>
          </p:nvSpPr>
          <p:spPr>
            <a:xfrm>
              <a:off x="110137" y="3038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2435;p34"/>
            <p:cNvSpPr/>
            <p:nvPr/>
          </p:nvSpPr>
          <p:spPr>
            <a:xfrm>
              <a:off x="305912" y="3038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2436;p34"/>
            <p:cNvSpPr/>
            <p:nvPr/>
          </p:nvSpPr>
          <p:spPr>
            <a:xfrm>
              <a:off x="194271" y="313549"/>
              <a:ext cx="4013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3273" y="0"/>
                  </a:moveTo>
                  <a:cubicBezTo>
                    <a:pt x="2494" y="0"/>
                    <a:pt x="1715" y="602"/>
                    <a:pt x="1092" y="1807"/>
                  </a:cubicBezTo>
                  <a:cubicBezTo>
                    <a:pt x="-219" y="4418"/>
                    <a:pt x="-388" y="9007"/>
                    <a:pt x="793" y="12019"/>
                  </a:cubicBezTo>
                  <a:cubicBezTo>
                    <a:pt x="3234" y="18043"/>
                    <a:pt x="6725" y="21600"/>
                    <a:pt x="10412" y="21600"/>
                  </a:cubicBezTo>
                  <a:cubicBezTo>
                    <a:pt x="14086" y="21600"/>
                    <a:pt x="17590" y="18043"/>
                    <a:pt x="20018" y="12019"/>
                  </a:cubicBezTo>
                  <a:cubicBezTo>
                    <a:pt x="21212" y="9007"/>
                    <a:pt x="21095" y="4418"/>
                    <a:pt x="19732" y="1807"/>
                  </a:cubicBezTo>
                  <a:cubicBezTo>
                    <a:pt x="19096" y="602"/>
                    <a:pt x="18317" y="0"/>
                    <a:pt x="17551" y="0"/>
                  </a:cubicBezTo>
                  <a:cubicBezTo>
                    <a:pt x="16643" y="0"/>
                    <a:pt x="15734" y="832"/>
                    <a:pt x="15098" y="2438"/>
                  </a:cubicBezTo>
                  <a:cubicBezTo>
                    <a:pt x="13917" y="5479"/>
                    <a:pt x="12190" y="7171"/>
                    <a:pt x="10412" y="7171"/>
                  </a:cubicBezTo>
                  <a:cubicBezTo>
                    <a:pt x="8634" y="7171"/>
                    <a:pt x="6907" y="5479"/>
                    <a:pt x="5726" y="2438"/>
                  </a:cubicBezTo>
                  <a:cubicBezTo>
                    <a:pt x="5077" y="832"/>
                    <a:pt x="4181" y="0"/>
                    <a:pt x="32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6" name="Google Shape;2437;p34"/>
          <p:cNvGrpSpPr/>
          <p:nvPr/>
        </p:nvGrpSpPr>
        <p:grpSpPr>
          <a:xfrm>
            <a:off x="3187256" y="2650070"/>
            <a:ext cx="428601" cy="428576"/>
            <a:chOff x="0" y="24"/>
            <a:chExt cx="428600" cy="428575"/>
          </a:xfrm>
        </p:grpSpPr>
        <p:sp>
          <p:nvSpPr>
            <p:cNvPr id="2896" name="Google Shape;2438;p34"/>
            <p:cNvSpPr/>
            <p:nvPr/>
          </p:nvSpPr>
          <p:spPr>
            <a:xfrm>
              <a:off x="23899" y="323124"/>
              <a:ext cx="380927" cy="9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2" y="0"/>
                  </a:moveTo>
                  <a:lnTo>
                    <a:pt x="0" y="10800"/>
                  </a:lnTo>
                  <a:lnTo>
                    <a:pt x="2372" y="21600"/>
                  </a:lnTo>
                  <a:lnTo>
                    <a:pt x="5741" y="21600"/>
                  </a:lnTo>
                  <a:lnTo>
                    <a:pt x="7427" y="13935"/>
                  </a:lnTo>
                  <a:lnTo>
                    <a:pt x="9112" y="21600"/>
                  </a:lnTo>
                  <a:lnTo>
                    <a:pt x="12482" y="21600"/>
                  </a:lnTo>
                  <a:lnTo>
                    <a:pt x="14168" y="13935"/>
                  </a:lnTo>
                  <a:lnTo>
                    <a:pt x="15852" y="21600"/>
                  </a:lnTo>
                  <a:lnTo>
                    <a:pt x="19221" y="21600"/>
                  </a:lnTo>
                  <a:lnTo>
                    <a:pt x="21600" y="10800"/>
                  </a:lnTo>
                  <a:lnTo>
                    <a:pt x="19221" y="0"/>
                  </a:lnTo>
                  <a:lnTo>
                    <a:pt x="15852" y="0"/>
                  </a:lnTo>
                  <a:lnTo>
                    <a:pt x="14168" y="7686"/>
                  </a:lnTo>
                  <a:lnTo>
                    <a:pt x="12482" y="0"/>
                  </a:lnTo>
                  <a:lnTo>
                    <a:pt x="9112" y="0"/>
                  </a:lnTo>
                  <a:lnTo>
                    <a:pt x="7427" y="7686"/>
                  </a:lnTo>
                  <a:lnTo>
                    <a:pt x="574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7" name="Google Shape;2439;p34"/>
            <p:cNvSpPr/>
            <p:nvPr/>
          </p:nvSpPr>
          <p:spPr>
            <a:xfrm>
              <a:off x="125150" y="323124"/>
              <a:ext cx="59451" cy="99201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8" name="Google Shape;2440;p34"/>
            <p:cNvSpPr/>
            <p:nvPr/>
          </p:nvSpPr>
          <p:spPr>
            <a:xfrm>
              <a:off x="6299" y="323124"/>
              <a:ext cx="59427" cy="9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58"/>
                  </a:lnTo>
                  <a:lnTo>
                    <a:pt x="0" y="16151"/>
                  </a:lnTo>
                  <a:cubicBezTo>
                    <a:pt x="0" y="19161"/>
                    <a:pt x="4116" y="21600"/>
                    <a:pt x="9142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2441;p34"/>
            <p:cNvSpPr/>
            <p:nvPr/>
          </p:nvSpPr>
          <p:spPr>
            <a:xfrm>
              <a:off x="244025" y="323124"/>
              <a:ext cx="59426" cy="99201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0" name="Google Shape;2442;p34"/>
            <p:cNvSpPr/>
            <p:nvPr/>
          </p:nvSpPr>
          <p:spPr>
            <a:xfrm>
              <a:off x="362874" y="323124"/>
              <a:ext cx="59451" cy="9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2499" y="21600"/>
                  </a:lnTo>
                  <a:cubicBezTo>
                    <a:pt x="17531" y="21600"/>
                    <a:pt x="21600" y="19161"/>
                    <a:pt x="21600" y="16151"/>
                  </a:cubicBezTo>
                  <a:lnTo>
                    <a:pt x="21600" y="3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1" name="Google Shape;2443;p34"/>
            <p:cNvSpPr/>
            <p:nvPr/>
          </p:nvSpPr>
          <p:spPr>
            <a:xfrm>
              <a:off x="346199" y="323124"/>
              <a:ext cx="33476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502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2444;p34"/>
            <p:cNvSpPr/>
            <p:nvPr/>
          </p:nvSpPr>
          <p:spPr>
            <a:xfrm>
              <a:off x="286775" y="323124"/>
              <a:ext cx="33476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486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2445;p34"/>
            <p:cNvSpPr/>
            <p:nvPr/>
          </p:nvSpPr>
          <p:spPr>
            <a:xfrm>
              <a:off x="227325" y="323124"/>
              <a:ext cx="33501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1" y="21600"/>
                    <a:pt x="8108" y="21600"/>
                  </a:cubicBezTo>
                  <a:lnTo>
                    <a:pt x="13492" y="21600"/>
                  </a:lnTo>
                  <a:cubicBezTo>
                    <a:pt x="17989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2446;p34"/>
            <p:cNvSpPr/>
            <p:nvPr/>
          </p:nvSpPr>
          <p:spPr>
            <a:xfrm>
              <a:off x="167899" y="323124"/>
              <a:ext cx="33501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1" y="21600"/>
                    <a:pt x="8108" y="21600"/>
                  </a:cubicBezTo>
                  <a:lnTo>
                    <a:pt x="13492" y="21600"/>
                  </a:lnTo>
                  <a:cubicBezTo>
                    <a:pt x="17989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2447;p34"/>
            <p:cNvSpPr/>
            <p:nvPr/>
          </p:nvSpPr>
          <p:spPr>
            <a:xfrm>
              <a:off x="108474" y="323124"/>
              <a:ext cx="33476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502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2448;p34"/>
            <p:cNvSpPr/>
            <p:nvPr/>
          </p:nvSpPr>
          <p:spPr>
            <a:xfrm>
              <a:off x="49049" y="323124"/>
              <a:ext cx="33476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486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2449;p34"/>
            <p:cNvSpPr/>
            <p:nvPr/>
          </p:nvSpPr>
          <p:spPr>
            <a:xfrm>
              <a:off x="139324" y="111449"/>
              <a:ext cx="282777" cy="228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113"/>
                  </a:lnTo>
                  <a:cubicBezTo>
                    <a:pt x="0" y="16457"/>
                    <a:pt x="4155" y="21600"/>
                    <a:pt x="9281" y="21600"/>
                  </a:cubicBezTo>
                  <a:lnTo>
                    <a:pt x="21600" y="21600"/>
                  </a:lnTo>
                  <a:lnTo>
                    <a:pt x="21600" y="19643"/>
                  </a:lnTo>
                  <a:cubicBezTo>
                    <a:pt x="21600" y="12016"/>
                    <a:pt x="16606" y="5835"/>
                    <a:pt x="10442" y="5835"/>
                  </a:cubicBezTo>
                  <a:cubicBezTo>
                    <a:pt x="7841" y="5835"/>
                    <a:pt x="5727" y="3219"/>
                    <a:pt x="572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2450;p34"/>
            <p:cNvSpPr/>
            <p:nvPr/>
          </p:nvSpPr>
          <p:spPr>
            <a:xfrm>
              <a:off x="6299" y="6299"/>
              <a:ext cx="254527" cy="33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47" y="0"/>
                  </a:moveTo>
                  <a:cubicBezTo>
                    <a:pt x="3967" y="0"/>
                    <a:pt x="0" y="3017"/>
                    <a:pt x="0" y="6733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17874" y="20482"/>
                    <a:pt x="15150" y="18010"/>
                    <a:pt x="14355" y="15020"/>
                  </a:cubicBezTo>
                  <a:cubicBezTo>
                    <a:pt x="13559" y="12033"/>
                    <a:pt x="14800" y="8946"/>
                    <a:pt x="17652" y="6808"/>
                  </a:cubicBezTo>
                  <a:cubicBezTo>
                    <a:pt x="17652" y="3085"/>
                    <a:pt x="13744" y="15"/>
                    <a:pt x="8864" y="0"/>
                  </a:cubicBezTo>
                  <a:cubicBezTo>
                    <a:pt x="8860" y="0"/>
                    <a:pt x="8853" y="0"/>
                    <a:pt x="8847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2451;p34"/>
            <p:cNvSpPr/>
            <p:nvPr/>
          </p:nvSpPr>
          <p:spPr>
            <a:xfrm>
              <a:off x="130424" y="259349"/>
              <a:ext cx="45251" cy="3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57" y="0"/>
                    <a:pt x="0" y="4847"/>
                    <a:pt x="0" y="10800"/>
                  </a:cubicBezTo>
                  <a:cubicBezTo>
                    <a:pt x="0" y="16753"/>
                    <a:pt x="4857" y="21600"/>
                    <a:pt x="10800" y="21600"/>
                  </a:cubicBezTo>
                  <a:cubicBezTo>
                    <a:pt x="16743" y="21600"/>
                    <a:pt x="21600" y="16753"/>
                    <a:pt x="21600" y="10800"/>
                  </a:cubicBezTo>
                  <a:cubicBezTo>
                    <a:pt x="21600" y="4847"/>
                    <a:pt x="16743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2452;p34"/>
            <p:cNvSpPr/>
            <p:nvPr/>
          </p:nvSpPr>
          <p:spPr>
            <a:xfrm>
              <a:off x="253050" y="259349"/>
              <a:ext cx="45251" cy="3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57" y="0"/>
                    <a:pt x="0" y="4847"/>
                    <a:pt x="0" y="10800"/>
                  </a:cubicBezTo>
                  <a:cubicBezTo>
                    <a:pt x="0" y="16753"/>
                    <a:pt x="4857" y="21600"/>
                    <a:pt x="10800" y="21600"/>
                  </a:cubicBezTo>
                  <a:cubicBezTo>
                    <a:pt x="16755" y="21600"/>
                    <a:pt x="21600" y="16753"/>
                    <a:pt x="21600" y="10800"/>
                  </a:cubicBezTo>
                  <a:cubicBezTo>
                    <a:pt x="21600" y="4847"/>
                    <a:pt x="16755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1" name="Google Shape;2453;p34"/>
            <p:cNvSpPr/>
            <p:nvPr/>
          </p:nvSpPr>
          <p:spPr>
            <a:xfrm>
              <a:off x="325400" y="170549"/>
              <a:ext cx="56676" cy="56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9585" y="0"/>
                    <a:pt x="8585" y="1343"/>
                    <a:pt x="8099" y="3173"/>
                  </a:cubicBezTo>
                  <a:cubicBezTo>
                    <a:pt x="7489" y="5612"/>
                    <a:pt x="5622" y="7489"/>
                    <a:pt x="3182" y="8137"/>
                  </a:cubicBezTo>
                  <a:cubicBezTo>
                    <a:pt x="1305" y="8623"/>
                    <a:pt x="0" y="9576"/>
                    <a:pt x="0" y="10795"/>
                  </a:cubicBezTo>
                  <a:cubicBezTo>
                    <a:pt x="0" y="11977"/>
                    <a:pt x="1305" y="12977"/>
                    <a:pt x="3182" y="13454"/>
                  </a:cubicBezTo>
                  <a:cubicBezTo>
                    <a:pt x="5622" y="14111"/>
                    <a:pt x="7489" y="15978"/>
                    <a:pt x="8099" y="18380"/>
                  </a:cubicBezTo>
                  <a:cubicBezTo>
                    <a:pt x="8585" y="20247"/>
                    <a:pt x="9585" y="21600"/>
                    <a:pt x="10805" y="21600"/>
                  </a:cubicBezTo>
                  <a:cubicBezTo>
                    <a:pt x="11977" y="21600"/>
                    <a:pt x="12977" y="20247"/>
                    <a:pt x="13463" y="18380"/>
                  </a:cubicBezTo>
                  <a:cubicBezTo>
                    <a:pt x="14073" y="15978"/>
                    <a:pt x="15940" y="14111"/>
                    <a:pt x="18380" y="13454"/>
                  </a:cubicBezTo>
                  <a:cubicBezTo>
                    <a:pt x="20257" y="12977"/>
                    <a:pt x="21600" y="11977"/>
                    <a:pt x="21600" y="10795"/>
                  </a:cubicBezTo>
                  <a:cubicBezTo>
                    <a:pt x="21600" y="9576"/>
                    <a:pt x="20257" y="8623"/>
                    <a:pt x="18380" y="8137"/>
                  </a:cubicBezTo>
                  <a:cubicBezTo>
                    <a:pt x="15988" y="7489"/>
                    <a:pt x="14073" y="5612"/>
                    <a:pt x="13463" y="3173"/>
                  </a:cubicBezTo>
                  <a:cubicBezTo>
                    <a:pt x="12977" y="1343"/>
                    <a:pt x="11977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2" name="Google Shape;2454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28" y="8969"/>
                  </a:moveTo>
                  <a:cubicBezTo>
                    <a:pt x="17839" y="8998"/>
                    <a:pt x="17857" y="9043"/>
                    <a:pt x="17873" y="9095"/>
                  </a:cubicBezTo>
                  <a:cubicBezTo>
                    <a:pt x="17983" y="9527"/>
                    <a:pt x="18323" y="9861"/>
                    <a:pt x="18749" y="9977"/>
                  </a:cubicBezTo>
                  <a:cubicBezTo>
                    <a:pt x="18807" y="9988"/>
                    <a:pt x="18847" y="10006"/>
                    <a:pt x="18881" y="10022"/>
                  </a:cubicBezTo>
                  <a:cubicBezTo>
                    <a:pt x="18847" y="10033"/>
                    <a:pt x="18807" y="10051"/>
                    <a:pt x="18749" y="10069"/>
                  </a:cubicBezTo>
                  <a:cubicBezTo>
                    <a:pt x="18323" y="10178"/>
                    <a:pt x="17983" y="10517"/>
                    <a:pt x="17873" y="10949"/>
                  </a:cubicBezTo>
                  <a:cubicBezTo>
                    <a:pt x="17857" y="11001"/>
                    <a:pt x="17839" y="11041"/>
                    <a:pt x="17828" y="11077"/>
                  </a:cubicBezTo>
                  <a:cubicBezTo>
                    <a:pt x="17810" y="11041"/>
                    <a:pt x="17793" y="11001"/>
                    <a:pt x="17776" y="10944"/>
                  </a:cubicBezTo>
                  <a:cubicBezTo>
                    <a:pt x="17667" y="10517"/>
                    <a:pt x="17333" y="10178"/>
                    <a:pt x="16901" y="10069"/>
                  </a:cubicBezTo>
                  <a:cubicBezTo>
                    <a:pt x="16843" y="10051"/>
                    <a:pt x="16802" y="10040"/>
                    <a:pt x="16773" y="10022"/>
                  </a:cubicBezTo>
                  <a:cubicBezTo>
                    <a:pt x="16802" y="10006"/>
                    <a:pt x="16843" y="9988"/>
                    <a:pt x="16901" y="9977"/>
                  </a:cubicBezTo>
                  <a:cubicBezTo>
                    <a:pt x="17333" y="9861"/>
                    <a:pt x="17667" y="9527"/>
                    <a:pt x="17781" y="9095"/>
                  </a:cubicBezTo>
                  <a:cubicBezTo>
                    <a:pt x="17793" y="9038"/>
                    <a:pt x="17810" y="8998"/>
                    <a:pt x="17828" y="8969"/>
                  </a:cubicBezTo>
                  <a:close/>
                  <a:moveTo>
                    <a:pt x="3843" y="17447"/>
                  </a:moveTo>
                  <a:lnTo>
                    <a:pt x="3843" y="19026"/>
                  </a:lnTo>
                  <a:cubicBezTo>
                    <a:pt x="3843" y="19203"/>
                    <a:pt x="3698" y="19342"/>
                    <a:pt x="3525" y="19342"/>
                  </a:cubicBezTo>
                  <a:lnTo>
                    <a:pt x="3106" y="19342"/>
                  </a:lnTo>
                  <a:cubicBezTo>
                    <a:pt x="2927" y="19342"/>
                    <a:pt x="2788" y="19203"/>
                    <a:pt x="2788" y="19026"/>
                  </a:cubicBezTo>
                  <a:lnTo>
                    <a:pt x="2788" y="17447"/>
                  </a:lnTo>
                  <a:close/>
                  <a:moveTo>
                    <a:pt x="6838" y="17447"/>
                  </a:moveTo>
                  <a:lnTo>
                    <a:pt x="6838" y="19026"/>
                  </a:lnTo>
                  <a:cubicBezTo>
                    <a:pt x="6838" y="19203"/>
                    <a:pt x="6694" y="19342"/>
                    <a:pt x="6521" y="19342"/>
                  </a:cubicBezTo>
                  <a:lnTo>
                    <a:pt x="6101" y="19342"/>
                  </a:lnTo>
                  <a:cubicBezTo>
                    <a:pt x="5922" y="19342"/>
                    <a:pt x="5783" y="19203"/>
                    <a:pt x="5783" y="19026"/>
                  </a:cubicBezTo>
                  <a:lnTo>
                    <a:pt x="5783" y="17447"/>
                  </a:lnTo>
                  <a:close/>
                  <a:moveTo>
                    <a:pt x="9832" y="17447"/>
                  </a:moveTo>
                  <a:lnTo>
                    <a:pt x="9832" y="19026"/>
                  </a:lnTo>
                  <a:cubicBezTo>
                    <a:pt x="9832" y="19203"/>
                    <a:pt x="9689" y="19342"/>
                    <a:pt x="9516" y="19342"/>
                  </a:cubicBezTo>
                  <a:lnTo>
                    <a:pt x="9095" y="19342"/>
                  </a:lnTo>
                  <a:cubicBezTo>
                    <a:pt x="8916" y="19342"/>
                    <a:pt x="8779" y="19203"/>
                    <a:pt x="8779" y="19026"/>
                  </a:cubicBezTo>
                  <a:lnTo>
                    <a:pt x="8779" y="17447"/>
                  </a:lnTo>
                  <a:close/>
                  <a:moveTo>
                    <a:pt x="12827" y="17447"/>
                  </a:moveTo>
                  <a:lnTo>
                    <a:pt x="12827" y="19026"/>
                  </a:lnTo>
                  <a:cubicBezTo>
                    <a:pt x="12827" y="19203"/>
                    <a:pt x="12684" y="19342"/>
                    <a:pt x="12511" y="19342"/>
                  </a:cubicBezTo>
                  <a:lnTo>
                    <a:pt x="12090" y="19342"/>
                  </a:lnTo>
                  <a:cubicBezTo>
                    <a:pt x="11913" y="19342"/>
                    <a:pt x="11774" y="19203"/>
                    <a:pt x="11774" y="19026"/>
                  </a:cubicBezTo>
                  <a:lnTo>
                    <a:pt x="11774" y="17447"/>
                  </a:lnTo>
                  <a:close/>
                  <a:moveTo>
                    <a:pt x="15823" y="17447"/>
                  </a:moveTo>
                  <a:lnTo>
                    <a:pt x="15823" y="19026"/>
                  </a:lnTo>
                  <a:cubicBezTo>
                    <a:pt x="15823" y="19203"/>
                    <a:pt x="15678" y="19342"/>
                    <a:pt x="15506" y="19342"/>
                  </a:cubicBezTo>
                  <a:lnTo>
                    <a:pt x="15086" y="19342"/>
                  </a:lnTo>
                  <a:cubicBezTo>
                    <a:pt x="14912" y="19342"/>
                    <a:pt x="14769" y="19203"/>
                    <a:pt x="14769" y="19026"/>
                  </a:cubicBezTo>
                  <a:lnTo>
                    <a:pt x="14769" y="17447"/>
                  </a:lnTo>
                  <a:close/>
                  <a:moveTo>
                    <a:pt x="18818" y="17447"/>
                  </a:moveTo>
                  <a:lnTo>
                    <a:pt x="18818" y="19026"/>
                  </a:lnTo>
                  <a:cubicBezTo>
                    <a:pt x="18818" y="19203"/>
                    <a:pt x="18674" y="19342"/>
                    <a:pt x="18502" y="19342"/>
                  </a:cubicBezTo>
                  <a:lnTo>
                    <a:pt x="18081" y="19342"/>
                  </a:lnTo>
                  <a:cubicBezTo>
                    <a:pt x="17908" y="19342"/>
                    <a:pt x="17764" y="19203"/>
                    <a:pt x="17764" y="19026"/>
                  </a:cubicBezTo>
                  <a:lnTo>
                    <a:pt x="17764" y="17447"/>
                  </a:lnTo>
                  <a:close/>
                  <a:moveTo>
                    <a:pt x="2154" y="17447"/>
                  </a:moveTo>
                  <a:lnTo>
                    <a:pt x="2154" y="19026"/>
                  </a:lnTo>
                  <a:cubicBezTo>
                    <a:pt x="2154" y="19515"/>
                    <a:pt x="2524" y="19918"/>
                    <a:pt x="2996" y="19970"/>
                  </a:cubicBezTo>
                  <a:lnTo>
                    <a:pt x="2996" y="20966"/>
                  </a:lnTo>
                  <a:lnTo>
                    <a:pt x="1585" y="20966"/>
                  </a:lnTo>
                  <a:cubicBezTo>
                    <a:pt x="1061" y="20966"/>
                    <a:pt x="634" y="20547"/>
                    <a:pt x="634" y="20022"/>
                  </a:cubicBezTo>
                  <a:lnTo>
                    <a:pt x="634" y="17447"/>
                  </a:lnTo>
                  <a:close/>
                  <a:moveTo>
                    <a:pt x="5151" y="17447"/>
                  </a:moveTo>
                  <a:lnTo>
                    <a:pt x="5151" y="19026"/>
                  </a:lnTo>
                  <a:cubicBezTo>
                    <a:pt x="5151" y="19515"/>
                    <a:pt x="5518" y="19918"/>
                    <a:pt x="5991" y="19970"/>
                  </a:cubicBezTo>
                  <a:lnTo>
                    <a:pt x="5991" y="20966"/>
                  </a:lnTo>
                  <a:lnTo>
                    <a:pt x="3630" y="20966"/>
                  </a:lnTo>
                  <a:lnTo>
                    <a:pt x="3630" y="19970"/>
                  </a:lnTo>
                  <a:cubicBezTo>
                    <a:pt x="4107" y="19918"/>
                    <a:pt x="4476" y="19515"/>
                    <a:pt x="4476" y="19026"/>
                  </a:cubicBezTo>
                  <a:lnTo>
                    <a:pt x="4476" y="17447"/>
                  </a:lnTo>
                  <a:close/>
                  <a:moveTo>
                    <a:pt x="8145" y="17447"/>
                  </a:moveTo>
                  <a:lnTo>
                    <a:pt x="8145" y="19026"/>
                  </a:lnTo>
                  <a:cubicBezTo>
                    <a:pt x="8145" y="19515"/>
                    <a:pt x="8513" y="19918"/>
                    <a:pt x="8986" y="19970"/>
                  </a:cubicBezTo>
                  <a:lnTo>
                    <a:pt x="8986" y="20966"/>
                  </a:lnTo>
                  <a:lnTo>
                    <a:pt x="6625" y="20966"/>
                  </a:lnTo>
                  <a:lnTo>
                    <a:pt x="6625" y="19970"/>
                  </a:lnTo>
                  <a:cubicBezTo>
                    <a:pt x="7102" y="19918"/>
                    <a:pt x="7471" y="19515"/>
                    <a:pt x="7471" y="19026"/>
                  </a:cubicBezTo>
                  <a:lnTo>
                    <a:pt x="7471" y="17447"/>
                  </a:lnTo>
                  <a:close/>
                  <a:moveTo>
                    <a:pt x="11140" y="17447"/>
                  </a:moveTo>
                  <a:lnTo>
                    <a:pt x="11140" y="19026"/>
                  </a:lnTo>
                  <a:cubicBezTo>
                    <a:pt x="11140" y="19515"/>
                    <a:pt x="11509" y="19918"/>
                    <a:pt x="11981" y="19970"/>
                  </a:cubicBezTo>
                  <a:lnTo>
                    <a:pt x="11981" y="20966"/>
                  </a:lnTo>
                  <a:lnTo>
                    <a:pt x="9619" y="20966"/>
                  </a:lnTo>
                  <a:lnTo>
                    <a:pt x="9619" y="19970"/>
                  </a:lnTo>
                  <a:cubicBezTo>
                    <a:pt x="10098" y="19918"/>
                    <a:pt x="10466" y="19515"/>
                    <a:pt x="10466" y="19026"/>
                  </a:cubicBezTo>
                  <a:lnTo>
                    <a:pt x="10466" y="17447"/>
                  </a:lnTo>
                  <a:close/>
                  <a:moveTo>
                    <a:pt x="14135" y="17447"/>
                  </a:moveTo>
                  <a:lnTo>
                    <a:pt x="14135" y="19026"/>
                  </a:lnTo>
                  <a:cubicBezTo>
                    <a:pt x="14135" y="19515"/>
                    <a:pt x="14504" y="19918"/>
                    <a:pt x="14982" y="19970"/>
                  </a:cubicBezTo>
                  <a:lnTo>
                    <a:pt x="14982" y="20966"/>
                  </a:lnTo>
                  <a:lnTo>
                    <a:pt x="12614" y="20966"/>
                  </a:lnTo>
                  <a:lnTo>
                    <a:pt x="12614" y="19970"/>
                  </a:lnTo>
                  <a:cubicBezTo>
                    <a:pt x="13093" y="19918"/>
                    <a:pt x="13461" y="19515"/>
                    <a:pt x="13461" y="19026"/>
                  </a:cubicBezTo>
                  <a:lnTo>
                    <a:pt x="13461" y="17447"/>
                  </a:lnTo>
                  <a:close/>
                  <a:moveTo>
                    <a:pt x="17131" y="17447"/>
                  </a:moveTo>
                  <a:lnTo>
                    <a:pt x="17131" y="19026"/>
                  </a:lnTo>
                  <a:cubicBezTo>
                    <a:pt x="17131" y="19515"/>
                    <a:pt x="17499" y="19918"/>
                    <a:pt x="17978" y="19970"/>
                  </a:cubicBezTo>
                  <a:lnTo>
                    <a:pt x="17978" y="20966"/>
                  </a:lnTo>
                  <a:lnTo>
                    <a:pt x="15610" y="20966"/>
                  </a:lnTo>
                  <a:lnTo>
                    <a:pt x="15610" y="19970"/>
                  </a:lnTo>
                  <a:cubicBezTo>
                    <a:pt x="16088" y="19918"/>
                    <a:pt x="16457" y="19515"/>
                    <a:pt x="16457" y="19026"/>
                  </a:cubicBezTo>
                  <a:lnTo>
                    <a:pt x="16457" y="17447"/>
                  </a:lnTo>
                  <a:close/>
                  <a:moveTo>
                    <a:pt x="5559" y="0"/>
                  </a:moveTo>
                  <a:cubicBezTo>
                    <a:pt x="2495" y="0"/>
                    <a:pt x="0" y="2494"/>
                    <a:pt x="0" y="5558"/>
                  </a:cubicBezTo>
                  <a:lnTo>
                    <a:pt x="0" y="7914"/>
                  </a:lnTo>
                  <a:cubicBezTo>
                    <a:pt x="0" y="8087"/>
                    <a:pt x="145" y="8230"/>
                    <a:pt x="317" y="8230"/>
                  </a:cubicBezTo>
                  <a:cubicBezTo>
                    <a:pt x="496" y="8230"/>
                    <a:pt x="634" y="8087"/>
                    <a:pt x="634" y="7914"/>
                  </a:cubicBezTo>
                  <a:lnTo>
                    <a:pt x="634" y="5558"/>
                  </a:lnTo>
                  <a:cubicBezTo>
                    <a:pt x="634" y="2845"/>
                    <a:pt x="2846" y="634"/>
                    <a:pt x="5559" y="634"/>
                  </a:cubicBezTo>
                  <a:lnTo>
                    <a:pt x="5576" y="634"/>
                  </a:lnTo>
                  <a:cubicBezTo>
                    <a:pt x="8283" y="645"/>
                    <a:pt x="10484" y="2879"/>
                    <a:pt x="10484" y="5616"/>
                  </a:cubicBezTo>
                  <a:cubicBezTo>
                    <a:pt x="10484" y="7504"/>
                    <a:pt x="12021" y="9038"/>
                    <a:pt x="13911" y="9038"/>
                  </a:cubicBezTo>
                  <a:cubicBezTo>
                    <a:pt x="14775" y="9038"/>
                    <a:pt x="15615" y="9193"/>
                    <a:pt x="16410" y="9498"/>
                  </a:cubicBezTo>
                  <a:cubicBezTo>
                    <a:pt x="15904" y="9809"/>
                    <a:pt x="15956" y="10477"/>
                    <a:pt x="16739" y="10678"/>
                  </a:cubicBezTo>
                  <a:cubicBezTo>
                    <a:pt x="16952" y="10736"/>
                    <a:pt x="17113" y="10893"/>
                    <a:pt x="17165" y="11106"/>
                  </a:cubicBezTo>
                  <a:cubicBezTo>
                    <a:pt x="17280" y="11548"/>
                    <a:pt x="17552" y="11768"/>
                    <a:pt x="17823" y="11768"/>
                  </a:cubicBezTo>
                  <a:cubicBezTo>
                    <a:pt x="18096" y="11768"/>
                    <a:pt x="18368" y="11547"/>
                    <a:pt x="18484" y="11106"/>
                  </a:cubicBezTo>
                  <a:cubicBezTo>
                    <a:pt x="18507" y="11007"/>
                    <a:pt x="18559" y="10920"/>
                    <a:pt x="18623" y="10852"/>
                  </a:cubicBezTo>
                  <a:cubicBezTo>
                    <a:pt x="20115" y="12194"/>
                    <a:pt x="20973" y="14094"/>
                    <a:pt x="20973" y="16088"/>
                  </a:cubicBezTo>
                  <a:lnTo>
                    <a:pt x="20973" y="16813"/>
                  </a:lnTo>
                  <a:lnTo>
                    <a:pt x="634" y="16813"/>
                  </a:lnTo>
                  <a:lnTo>
                    <a:pt x="634" y="9182"/>
                  </a:lnTo>
                  <a:cubicBezTo>
                    <a:pt x="634" y="9003"/>
                    <a:pt x="496" y="8864"/>
                    <a:pt x="317" y="8864"/>
                  </a:cubicBezTo>
                  <a:cubicBezTo>
                    <a:pt x="145" y="8864"/>
                    <a:pt x="0" y="9003"/>
                    <a:pt x="0" y="9182"/>
                  </a:cubicBezTo>
                  <a:lnTo>
                    <a:pt x="0" y="20022"/>
                  </a:lnTo>
                  <a:cubicBezTo>
                    <a:pt x="0" y="20892"/>
                    <a:pt x="714" y="21600"/>
                    <a:pt x="1585" y="21600"/>
                  </a:cubicBezTo>
                  <a:lnTo>
                    <a:pt x="20021" y="21600"/>
                  </a:lnTo>
                  <a:cubicBezTo>
                    <a:pt x="20892" y="21600"/>
                    <a:pt x="21600" y="20892"/>
                    <a:pt x="21600" y="20022"/>
                  </a:cubicBezTo>
                  <a:lnTo>
                    <a:pt x="21600" y="19353"/>
                  </a:lnTo>
                  <a:cubicBezTo>
                    <a:pt x="21600" y="19176"/>
                    <a:pt x="21461" y="19037"/>
                    <a:pt x="21284" y="19037"/>
                  </a:cubicBezTo>
                  <a:cubicBezTo>
                    <a:pt x="21111" y="19037"/>
                    <a:pt x="20973" y="19176"/>
                    <a:pt x="20973" y="19353"/>
                  </a:cubicBezTo>
                  <a:lnTo>
                    <a:pt x="20973" y="20022"/>
                  </a:lnTo>
                  <a:cubicBezTo>
                    <a:pt x="20973" y="20547"/>
                    <a:pt x="20545" y="20966"/>
                    <a:pt x="20021" y="20966"/>
                  </a:cubicBezTo>
                  <a:lnTo>
                    <a:pt x="18605" y="20966"/>
                  </a:lnTo>
                  <a:lnTo>
                    <a:pt x="18605" y="19970"/>
                  </a:lnTo>
                  <a:cubicBezTo>
                    <a:pt x="19083" y="19918"/>
                    <a:pt x="19452" y="19515"/>
                    <a:pt x="19452" y="19026"/>
                  </a:cubicBezTo>
                  <a:lnTo>
                    <a:pt x="19452" y="17447"/>
                  </a:lnTo>
                  <a:lnTo>
                    <a:pt x="20973" y="17447"/>
                  </a:lnTo>
                  <a:lnTo>
                    <a:pt x="20973" y="18087"/>
                  </a:lnTo>
                  <a:cubicBezTo>
                    <a:pt x="20973" y="18260"/>
                    <a:pt x="21111" y="18403"/>
                    <a:pt x="21284" y="18403"/>
                  </a:cubicBezTo>
                  <a:cubicBezTo>
                    <a:pt x="21461" y="18403"/>
                    <a:pt x="21600" y="18260"/>
                    <a:pt x="21600" y="18087"/>
                  </a:cubicBezTo>
                  <a:lnTo>
                    <a:pt x="21600" y="16088"/>
                  </a:lnTo>
                  <a:cubicBezTo>
                    <a:pt x="21600" y="13997"/>
                    <a:pt x="20742" y="12004"/>
                    <a:pt x="19233" y="10552"/>
                  </a:cubicBezTo>
                  <a:cubicBezTo>
                    <a:pt x="19752" y="10241"/>
                    <a:pt x="19699" y="9567"/>
                    <a:pt x="18910" y="9360"/>
                  </a:cubicBezTo>
                  <a:cubicBezTo>
                    <a:pt x="18697" y="9308"/>
                    <a:pt x="18542" y="9146"/>
                    <a:pt x="18484" y="8940"/>
                  </a:cubicBezTo>
                  <a:cubicBezTo>
                    <a:pt x="18368" y="8495"/>
                    <a:pt x="18096" y="8273"/>
                    <a:pt x="17823" y="8273"/>
                  </a:cubicBezTo>
                  <a:cubicBezTo>
                    <a:pt x="17552" y="8273"/>
                    <a:pt x="17280" y="8494"/>
                    <a:pt x="17165" y="8933"/>
                  </a:cubicBezTo>
                  <a:cubicBezTo>
                    <a:pt x="17154" y="8998"/>
                    <a:pt x="17125" y="9049"/>
                    <a:pt x="17096" y="9101"/>
                  </a:cubicBezTo>
                  <a:cubicBezTo>
                    <a:pt x="16094" y="8640"/>
                    <a:pt x="15022" y="8409"/>
                    <a:pt x="13911" y="8409"/>
                  </a:cubicBezTo>
                  <a:cubicBezTo>
                    <a:pt x="12372" y="8409"/>
                    <a:pt x="11117" y="7154"/>
                    <a:pt x="11117" y="5616"/>
                  </a:cubicBezTo>
                  <a:cubicBezTo>
                    <a:pt x="11117" y="2529"/>
                    <a:pt x="8634" y="11"/>
                    <a:pt x="55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2455;p34"/>
            <p:cNvSpPr/>
            <p:nvPr/>
          </p:nvSpPr>
          <p:spPr>
            <a:xfrm>
              <a:off x="148277" y="247600"/>
              <a:ext cx="35893" cy="17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3653" y="0"/>
                  </a:moveTo>
                  <a:cubicBezTo>
                    <a:pt x="2801" y="0"/>
                    <a:pt x="1934" y="636"/>
                    <a:pt x="1241" y="1909"/>
                  </a:cubicBezTo>
                  <a:cubicBezTo>
                    <a:pt x="-277" y="4665"/>
                    <a:pt x="-421" y="9391"/>
                    <a:pt x="908" y="12572"/>
                  </a:cubicBezTo>
                  <a:cubicBezTo>
                    <a:pt x="3422" y="18601"/>
                    <a:pt x="6904" y="21600"/>
                    <a:pt x="10386" y="21600"/>
                  </a:cubicBezTo>
                  <a:cubicBezTo>
                    <a:pt x="13868" y="21600"/>
                    <a:pt x="17350" y="18601"/>
                    <a:pt x="19864" y="12572"/>
                  </a:cubicBezTo>
                  <a:cubicBezTo>
                    <a:pt x="21179" y="9391"/>
                    <a:pt x="20991" y="4665"/>
                    <a:pt x="19474" y="1909"/>
                  </a:cubicBezTo>
                  <a:cubicBezTo>
                    <a:pt x="18795" y="636"/>
                    <a:pt x="17957" y="0"/>
                    <a:pt x="17105" y="0"/>
                  </a:cubicBezTo>
                  <a:cubicBezTo>
                    <a:pt x="16093" y="0"/>
                    <a:pt x="15096" y="879"/>
                    <a:pt x="14374" y="2605"/>
                  </a:cubicBezTo>
                  <a:cubicBezTo>
                    <a:pt x="13319" y="5150"/>
                    <a:pt x="11860" y="6422"/>
                    <a:pt x="10372" y="6422"/>
                  </a:cubicBezTo>
                  <a:cubicBezTo>
                    <a:pt x="8898" y="6422"/>
                    <a:pt x="7410" y="5150"/>
                    <a:pt x="6326" y="2605"/>
                  </a:cubicBezTo>
                  <a:cubicBezTo>
                    <a:pt x="5647" y="879"/>
                    <a:pt x="4650" y="0"/>
                    <a:pt x="36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2456;p34"/>
            <p:cNvSpPr/>
            <p:nvPr/>
          </p:nvSpPr>
          <p:spPr>
            <a:xfrm>
              <a:off x="244512" y="247600"/>
              <a:ext cx="35944" cy="17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fill="norm" stroke="1" extrusionOk="0">
                  <a:moveTo>
                    <a:pt x="3662" y="0"/>
                  </a:moveTo>
                  <a:cubicBezTo>
                    <a:pt x="2795" y="0"/>
                    <a:pt x="1929" y="636"/>
                    <a:pt x="1235" y="1909"/>
                  </a:cubicBezTo>
                  <a:cubicBezTo>
                    <a:pt x="-282" y="4665"/>
                    <a:pt x="-412" y="9391"/>
                    <a:pt x="903" y="12572"/>
                  </a:cubicBezTo>
                  <a:cubicBezTo>
                    <a:pt x="3417" y="18601"/>
                    <a:pt x="6899" y="21600"/>
                    <a:pt x="10381" y="21600"/>
                  </a:cubicBezTo>
                  <a:cubicBezTo>
                    <a:pt x="13863" y="21600"/>
                    <a:pt x="17359" y="18601"/>
                    <a:pt x="19859" y="12572"/>
                  </a:cubicBezTo>
                  <a:cubicBezTo>
                    <a:pt x="21188" y="9391"/>
                    <a:pt x="21058" y="4665"/>
                    <a:pt x="19526" y="1909"/>
                  </a:cubicBezTo>
                  <a:cubicBezTo>
                    <a:pt x="18833" y="636"/>
                    <a:pt x="17966" y="0"/>
                    <a:pt x="17114" y="0"/>
                  </a:cubicBezTo>
                  <a:cubicBezTo>
                    <a:pt x="16102" y="0"/>
                    <a:pt x="15091" y="879"/>
                    <a:pt x="14383" y="2605"/>
                  </a:cubicBezTo>
                  <a:cubicBezTo>
                    <a:pt x="13328" y="5150"/>
                    <a:pt x="11854" y="6422"/>
                    <a:pt x="10381" y="6422"/>
                  </a:cubicBezTo>
                  <a:cubicBezTo>
                    <a:pt x="8922" y="6422"/>
                    <a:pt x="7448" y="5150"/>
                    <a:pt x="6393" y="2605"/>
                  </a:cubicBezTo>
                  <a:cubicBezTo>
                    <a:pt x="5671" y="879"/>
                    <a:pt x="4674" y="0"/>
                    <a:pt x="36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2457;p34"/>
            <p:cNvSpPr/>
            <p:nvPr/>
          </p:nvSpPr>
          <p:spPr>
            <a:xfrm>
              <a:off x="193537" y="254449"/>
              <a:ext cx="41502" cy="19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600" fill="norm" stroke="1" extrusionOk="0">
                  <a:moveTo>
                    <a:pt x="3148" y="0"/>
                  </a:moveTo>
                  <a:cubicBezTo>
                    <a:pt x="2406" y="0"/>
                    <a:pt x="1678" y="536"/>
                    <a:pt x="1074" y="1638"/>
                  </a:cubicBezTo>
                  <a:cubicBezTo>
                    <a:pt x="-245" y="4235"/>
                    <a:pt x="-358" y="8753"/>
                    <a:pt x="785" y="11718"/>
                  </a:cubicBezTo>
                  <a:cubicBezTo>
                    <a:pt x="3349" y="18296"/>
                    <a:pt x="6892" y="21600"/>
                    <a:pt x="10436" y="21600"/>
                  </a:cubicBezTo>
                  <a:cubicBezTo>
                    <a:pt x="13992" y="21600"/>
                    <a:pt x="17535" y="18296"/>
                    <a:pt x="20086" y="11718"/>
                  </a:cubicBezTo>
                  <a:cubicBezTo>
                    <a:pt x="21242" y="8753"/>
                    <a:pt x="21066" y="4235"/>
                    <a:pt x="19797" y="1638"/>
                  </a:cubicBezTo>
                  <a:cubicBezTo>
                    <a:pt x="19206" y="536"/>
                    <a:pt x="18465" y="0"/>
                    <a:pt x="17736" y="0"/>
                  </a:cubicBezTo>
                  <a:cubicBezTo>
                    <a:pt x="16844" y="0"/>
                    <a:pt x="15952" y="791"/>
                    <a:pt x="15324" y="2428"/>
                  </a:cubicBezTo>
                  <a:cubicBezTo>
                    <a:pt x="14029" y="5788"/>
                    <a:pt x="12233" y="7454"/>
                    <a:pt x="10436" y="7454"/>
                  </a:cubicBezTo>
                  <a:cubicBezTo>
                    <a:pt x="8639" y="7454"/>
                    <a:pt x="6855" y="5788"/>
                    <a:pt x="5560" y="2428"/>
                  </a:cubicBezTo>
                  <a:cubicBezTo>
                    <a:pt x="4932" y="791"/>
                    <a:pt x="4040" y="0"/>
                    <a:pt x="31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36" name="Google Shape;2458;p34"/>
          <p:cNvGrpSpPr/>
          <p:nvPr/>
        </p:nvGrpSpPr>
        <p:grpSpPr>
          <a:xfrm>
            <a:off x="2437472" y="2650070"/>
            <a:ext cx="428576" cy="428576"/>
            <a:chOff x="24" y="24"/>
            <a:chExt cx="428575" cy="428575"/>
          </a:xfrm>
        </p:grpSpPr>
        <p:sp>
          <p:nvSpPr>
            <p:cNvPr id="2917" name="Google Shape;2459;p34"/>
            <p:cNvSpPr/>
            <p:nvPr/>
          </p:nvSpPr>
          <p:spPr>
            <a:xfrm>
              <a:off x="162074" y="97974"/>
              <a:ext cx="170473" cy="28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0836" y="0"/>
                  </a:moveTo>
                  <a:lnTo>
                    <a:pt x="5486" y="2813"/>
                  </a:lnTo>
                  <a:cubicBezTo>
                    <a:pt x="2009" y="4641"/>
                    <a:pt x="0" y="7352"/>
                    <a:pt x="0" y="10201"/>
                  </a:cubicBezTo>
                  <a:lnTo>
                    <a:pt x="0" y="21598"/>
                  </a:lnTo>
                  <a:lnTo>
                    <a:pt x="8746" y="21598"/>
                  </a:lnTo>
                  <a:cubicBezTo>
                    <a:pt x="9597" y="21062"/>
                    <a:pt x="10629" y="20281"/>
                    <a:pt x="11510" y="19581"/>
                  </a:cubicBezTo>
                  <a:cubicBezTo>
                    <a:pt x="12595" y="18722"/>
                    <a:pt x="12280" y="17466"/>
                    <a:pt x="10848" y="16843"/>
                  </a:cubicBezTo>
                  <a:cubicBezTo>
                    <a:pt x="10463" y="16678"/>
                    <a:pt x="10132" y="16515"/>
                    <a:pt x="9940" y="16375"/>
                  </a:cubicBezTo>
                  <a:cubicBezTo>
                    <a:pt x="8373" y="15259"/>
                    <a:pt x="8400" y="13553"/>
                    <a:pt x="9982" y="12444"/>
                  </a:cubicBezTo>
                  <a:cubicBezTo>
                    <a:pt x="10926" y="11787"/>
                    <a:pt x="12198" y="11469"/>
                    <a:pt x="13468" y="11469"/>
                  </a:cubicBezTo>
                  <a:cubicBezTo>
                    <a:pt x="14337" y="11469"/>
                    <a:pt x="15206" y="11620"/>
                    <a:pt x="15964" y="11916"/>
                  </a:cubicBezTo>
                  <a:cubicBezTo>
                    <a:pt x="16283" y="12043"/>
                    <a:pt x="16638" y="12101"/>
                    <a:pt x="16992" y="12101"/>
                  </a:cubicBezTo>
                  <a:cubicBezTo>
                    <a:pt x="17654" y="12101"/>
                    <a:pt x="18304" y="11891"/>
                    <a:pt x="18671" y="11518"/>
                  </a:cubicBezTo>
                  <a:cubicBezTo>
                    <a:pt x="21600" y="8565"/>
                    <a:pt x="21023" y="4641"/>
                    <a:pt x="16965" y="2078"/>
                  </a:cubicBezTo>
                  <a:cubicBezTo>
                    <a:pt x="15221" y="978"/>
                    <a:pt x="13077" y="294"/>
                    <a:pt x="10836" y="0"/>
                  </a:cubicBezTo>
                  <a:close/>
                  <a:moveTo>
                    <a:pt x="8749" y="21596"/>
                  </a:moveTo>
                  <a:cubicBezTo>
                    <a:pt x="8749" y="21596"/>
                    <a:pt x="8749" y="21596"/>
                    <a:pt x="8746" y="21598"/>
                  </a:cubicBezTo>
                  <a:cubicBezTo>
                    <a:pt x="8746" y="21600"/>
                    <a:pt x="8746" y="21600"/>
                    <a:pt x="8746" y="21600"/>
                  </a:cubicBezTo>
                  <a:cubicBezTo>
                    <a:pt x="8749" y="21600"/>
                    <a:pt x="8752" y="21596"/>
                    <a:pt x="8749" y="2159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2460;p34"/>
            <p:cNvSpPr/>
            <p:nvPr/>
          </p:nvSpPr>
          <p:spPr>
            <a:xfrm>
              <a:off x="24024" y="95899"/>
              <a:ext cx="228126" cy="326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8" y="0"/>
                  </a:moveTo>
                  <a:cubicBezTo>
                    <a:pt x="17921" y="0"/>
                    <a:pt x="16165" y="339"/>
                    <a:pt x="14629" y="1014"/>
                  </a:cubicBezTo>
                  <a:cubicBezTo>
                    <a:pt x="13904" y="1323"/>
                    <a:pt x="13668" y="1997"/>
                    <a:pt x="14122" y="2503"/>
                  </a:cubicBezTo>
                  <a:cubicBezTo>
                    <a:pt x="15041" y="3517"/>
                    <a:pt x="14856" y="4908"/>
                    <a:pt x="13471" y="5787"/>
                  </a:cubicBezTo>
                  <a:cubicBezTo>
                    <a:pt x="12775" y="6230"/>
                    <a:pt x="11883" y="6453"/>
                    <a:pt x="10988" y="6453"/>
                  </a:cubicBezTo>
                  <a:cubicBezTo>
                    <a:pt x="10119" y="6453"/>
                    <a:pt x="9248" y="6242"/>
                    <a:pt x="8560" y="5816"/>
                  </a:cubicBezTo>
                  <a:cubicBezTo>
                    <a:pt x="8387" y="5702"/>
                    <a:pt x="8181" y="5522"/>
                    <a:pt x="7975" y="5317"/>
                  </a:cubicBezTo>
                  <a:cubicBezTo>
                    <a:pt x="7509" y="4844"/>
                    <a:pt x="6763" y="4591"/>
                    <a:pt x="6010" y="4591"/>
                  </a:cubicBezTo>
                  <a:cubicBezTo>
                    <a:pt x="5499" y="4591"/>
                    <a:pt x="4988" y="4705"/>
                    <a:pt x="4554" y="4946"/>
                  </a:cubicBezTo>
                  <a:cubicBezTo>
                    <a:pt x="3645" y="5453"/>
                    <a:pt x="2639" y="6035"/>
                    <a:pt x="1958" y="6520"/>
                  </a:cubicBezTo>
                  <a:cubicBezTo>
                    <a:pt x="1179" y="7064"/>
                    <a:pt x="530" y="7669"/>
                    <a:pt x="0" y="8305"/>
                  </a:cubicBezTo>
                  <a:lnTo>
                    <a:pt x="0" y="17160"/>
                  </a:lnTo>
                  <a:cubicBezTo>
                    <a:pt x="530" y="17803"/>
                    <a:pt x="1179" y="18416"/>
                    <a:pt x="1958" y="18968"/>
                  </a:cubicBezTo>
                  <a:cubicBezTo>
                    <a:pt x="4436" y="20723"/>
                    <a:pt x="7705" y="21600"/>
                    <a:pt x="10974" y="21600"/>
                  </a:cubicBezTo>
                  <a:cubicBezTo>
                    <a:pt x="14226" y="21600"/>
                    <a:pt x="17476" y="20733"/>
                    <a:pt x="19955" y="18998"/>
                  </a:cubicBezTo>
                  <a:cubicBezTo>
                    <a:pt x="16480" y="16253"/>
                    <a:pt x="14629" y="12510"/>
                    <a:pt x="15289" y="8576"/>
                  </a:cubicBezTo>
                  <a:cubicBezTo>
                    <a:pt x="15864" y="5181"/>
                    <a:pt x="18213" y="2238"/>
                    <a:pt x="21600" y="137"/>
                  </a:cubicBezTo>
                  <a:cubicBezTo>
                    <a:pt x="20966" y="45"/>
                    <a:pt x="20322" y="0"/>
                    <a:pt x="19678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2461;p34"/>
            <p:cNvSpPr/>
            <p:nvPr/>
          </p:nvSpPr>
          <p:spPr>
            <a:xfrm>
              <a:off x="6231" y="221400"/>
              <a:ext cx="67619" cy="13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5" h="21600" fill="norm" stroke="1" extrusionOk="0">
                  <a:moveTo>
                    <a:pt x="5222" y="0"/>
                  </a:moveTo>
                  <a:cubicBezTo>
                    <a:pt x="-1755" y="6642"/>
                    <a:pt x="-1726" y="14942"/>
                    <a:pt x="5222" y="21600"/>
                  </a:cubicBezTo>
                  <a:cubicBezTo>
                    <a:pt x="13704" y="20216"/>
                    <a:pt x="19845" y="15902"/>
                    <a:pt x="19845" y="10790"/>
                  </a:cubicBezTo>
                  <a:cubicBezTo>
                    <a:pt x="19845" y="5702"/>
                    <a:pt x="13675" y="1400"/>
                    <a:pt x="522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2462;p34"/>
            <p:cNvSpPr/>
            <p:nvPr/>
          </p:nvSpPr>
          <p:spPr>
            <a:xfrm>
              <a:off x="201824" y="54999"/>
              <a:ext cx="171802" cy="17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14799" y="0"/>
                  </a:moveTo>
                  <a:lnTo>
                    <a:pt x="459" y="14427"/>
                  </a:lnTo>
                  <a:cubicBezTo>
                    <a:pt x="-153" y="15043"/>
                    <a:pt x="-153" y="16049"/>
                    <a:pt x="459" y="16668"/>
                  </a:cubicBezTo>
                  <a:lnTo>
                    <a:pt x="4897" y="21135"/>
                  </a:lnTo>
                  <a:cubicBezTo>
                    <a:pt x="5203" y="21446"/>
                    <a:pt x="5608" y="21600"/>
                    <a:pt x="6011" y="21600"/>
                  </a:cubicBezTo>
                  <a:cubicBezTo>
                    <a:pt x="6413" y="21600"/>
                    <a:pt x="6816" y="21446"/>
                    <a:pt x="7122" y="21135"/>
                  </a:cubicBezTo>
                  <a:lnTo>
                    <a:pt x="21447" y="6695"/>
                  </a:lnTo>
                  <a:lnTo>
                    <a:pt x="19294" y="2169"/>
                  </a:lnTo>
                  <a:lnTo>
                    <a:pt x="1479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2463;p34"/>
            <p:cNvSpPr/>
            <p:nvPr/>
          </p:nvSpPr>
          <p:spPr>
            <a:xfrm>
              <a:off x="12309" y="282500"/>
              <a:ext cx="40759" cy="4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9" h="21600" fill="norm" stroke="1" extrusionOk="0">
                  <a:moveTo>
                    <a:pt x="7411" y="0"/>
                  </a:moveTo>
                  <a:cubicBezTo>
                    <a:pt x="5378" y="0"/>
                    <a:pt x="3474" y="755"/>
                    <a:pt x="2064" y="2319"/>
                  </a:cubicBezTo>
                  <a:cubicBezTo>
                    <a:pt x="-1215" y="6082"/>
                    <a:pt x="-510" y="12867"/>
                    <a:pt x="3627" y="17532"/>
                  </a:cubicBezTo>
                  <a:cubicBezTo>
                    <a:pt x="5989" y="20209"/>
                    <a:pt x="8986" y="21600"/>
                    <a:pt x="11724" y="21600"/>
                  </a:cubicBezTo>
                  <a:cubicBezTo>
                    <a:pt x="13757" y="21600"/>
                    <a:pt x="15649" y="20831"/>
                    <a:pt x="17047" y="19228"/>
                  </a:cubicBezTo>
                  <a:cubicBezTo>
                    <a:pt x="20385" y="15531"/>
                    <a:pt x="19680" y="8746"/>
                    <a:pt x="15543" y="4081"/>
                  </a:cubicBezTo>
                  <a:cubicBezTo>
                    <a:pt x="13169" y="1391"/>
                    <a:pt x="10161" y="0"/>
                    <a:pt x="741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2464;p34"/>
            <p:cNvSpPr/>
            <p:nvPr/>
          </p:nvSpPr>
          <p:spPr>
            <a:xfrm>
              <a:off x="98732" y="368975"/>
              <a:ext cx="40808" cy="4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2" h="21600" fill="norm" stroke="1" extrusionOk="0">
                  <a:moveTo>
                    <a:pt x="7482" y="0"/>
                  </a:moveTo>
                  <a:cubicBezTo>
                    <a:pt x="5426" y="0"/>
                    <a:pt x="3510" y="769"/>
                    <a:pt x="2112" y="2346"/>
                  </a:cubicBezTo>
                  <a:cubicBezTo>
                    <a:pt x="-1226" y="6043"/>
                    <a:pt x="-521" y="12894"/>
                    <a:pt x="3616" y="17558"/>
                  </a:cubicBezTo>
                  <a:cubicBezTo>
                    <a:pt x="5978" y="20222"/>
                    <a:pt x="8975" y="21600"/>
                    <a:pt x="11725" y="21600"/>
                  </a:cubicBezTo>
                  <a:cubicBezTo>
                    <a:pt x="13781" y="21600"/>
                    <a:pt x="15697" y="20831"/>
                    <a:pt x="17095" y="19254"/>
                  </a:cubicBezTo>
                  <a:cubicBezTo>
                    <a:pt x="20374" y="15557"/>
                    <a:pt x="19728" y="8706"/>
                    <a:pt x="15591" y="4042"/>
                  </a:cubicBezTo>
                  <a:cubicBezTo>
                    <a:pt x="13229" y="1378"/>
                    <a:pt x="10220" y="0"/>
                    <a:pt x="74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2465;p34"/>
            <p:cNvSpPr/>
            <p:nvPr/>
          </p:nvSpPr>
          <p:spPr>
            <a:xfrm>
              <a:off x="320374" y="6349"/>
              <a:ext cx="101877" cy="10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11279" y="0"/>
                  </a:moveTo>
                  <a:cubicBezTo>
                    <a:pt x="10604" y="0"/>
                    <a:pt x="9928" y="254"/>
                    <a:pt x="9409" y="763"/>
                  </a:cubicBezTo>
                  <a:lnTo>
                    <a:pt x="0" y="10312"/>
                  </a:lnTo>
                  <a:lnTo>
                    <a:pt x="11159" y="21600"/>
                  </a:lnTo>
                  <a:lnTo>
                    <a:pt x="20594" y="12077"/>
                  </a:lnTo>
                  <a:cubicBezTo>
                    <a:pt x="21600" y="11038"/>
                    <a:pt x="21600" y="9343"/>
                    <a:pt x="20594" y="8299"/>
                  </a:cubicBezTo>
                  <a:lnTo>
                    <a:pt x="13150" y="763"/>
                  </a:lnTo>
                  <a:cubicBezTo>
                    <a:pt x="12631" y="254"/>
                    <a:pt x="11955" y="0"/>
                    <a:pt x="1127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2466;p34"/>
            <p:cNvSpPr/>
            <p:nvPr/>
          </p:nvSpPr>
          <p:spPr>
            <a:xfrm>
              <a:off x="313126" y="6349"/>
              <a:ext cx="35261" cy="3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5" h="21600" fill="norm" stroke="1" extrusionOk="0">
                  <a:moveTo>
                    <a:pt x="12258" y="0"/>
                  </a:moveTo>
                  <a:cubicBezTo>
                    <a:pt x="9474" y="0"/>
                    <a:pt x="6329" y="1487"/>
                    <a:pt x="3813" y="4338"/>
                  </a:cubicBezTo>
                  <a:cubicBezTo>
                    <a:pt x="-402" y="9056"/>
                    <a:pt x="-1259" y="15851"/>
                    <a:pt x="1926" y="19461"/>
                  </a:cubicBezTo>
                  <a:cubicBezTo>
                    <a:pt x="3224" y="20902"/>
                    <a:pt x="4884" y="21600"/>
                    <a:pt x="6677" y="21600"/>
                  </a:cubicBezTo>
                  <a:cubicBezTo>
                    <a:pt x="9273" y="21600"/>
                    <a:pt x="12151" y="20129"/>
                    <a:pt x="14640" y="17307"/>
                  </a:cubicBezTo>
                  <a:cubicBezTo>
                    <a:pt x="18869" y="12529"/>
                    <a:pt x="20341" y="5734"/>
                    <a:pt x="17156" y="2124"/>
                  </a:cubicBezTo>
                  <a:cubicBezTo>
                    <a:pt x="15884" y="683"/>
                    <a:pt x="14158" y="0"/>
                    <a:pt x="122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2467;p34"/>
            <p:cNvSpPr/>
            <p:nvPr/>
          </p:nvSpPr>
          <p:spPr>
            <a:xfrm>
              <a:off x="386843" y="80024"/>
              <a:ext cx="35433" cy="3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7" h="21600" fill="norm" stroke="1" extrusionOk="0">
                  <a:moveTo>
                    <a:pt x="12530" y="0"/>
                  </a:moveTo>
                  <a:cubicBezTo>
                    <a:pt x="9747" y="0"/>
                    <a:pt x="6615" y="1644"/>
                    <a:pt x="4059" y="4597"/>
                  </a:cubicBezTo>
                  <a:cubicBezTo>
                    <a:pt x="-157" y="9392"/>
                    <a:pt x="-1388" y="15800"/>
                    <a:pt x="1797" y="19408"/>
                  </a:cubicBezTo>
                  <a:cubicBezTo>
                    <a:pt x="3095" y="20885"/>
                    <a:pt x="4848" y="21600"/>
                    <a:pt x="6762" y="21600"/>
                  </a:cubicBezTo>
                  <a:cubicBezTo>
                    <a:pt x="9532" y="21600"/>
                    <a:pt x="12637" y="20093"/>
                    <a:pt x="15140" y="17262"/>
                  </a:cubicBezTo>
                  <a:cubicBezTo>
                    <a:pt x="19355" y="12452"/>
                    <a:pt x="20212" y="5632"/>
                    <a:pt x="17094" y="2009"/>
                  </a:cubicBezTo>
                  <a:cubicBezTo>
                    <a:pt x="15863" y="639"/>
                    <a:pt x="14270" y="0"/>
                    <a:pt x="125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2468;p34"/>
            <p:cNvSpPr/>
            <p:nvPr/>
          </p:nvSpPr>
          <p:spPr>
            <a:xfrm>
              <a:off x="193724" y="158999"/>
              <a:ext cx="155327" cy="1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17"/>
                  </a:lnTo>
                  <a:lnTo>
                    <a:pt x="1957" y="7992"/>
                  </a:lnTo>
                  <a:lnTo>
                    <a:pt x="14480" y="21600"/>
                  </a:lnTo>
                  <a:lnTo>
                    <a:pt x="21600" y="21600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2469;p34"/>
            <p:cNvSpPr/>
            <p:nvPr/>
          </p:nvSpPr>
          <p:spPr>
            <a:xfrm>
              <a:off x="116475" y="69399"/>
              <a:ext cx="91326" cy="14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7761"/>
                  </a:lnTo>
                  <a:lnTo>
                    <a:pt x="21600" y="21600"/>
                  </a:lnTo>
                  <a:cubicBezTo>
                    <a:pt x="19844" y="19038"/>
                    <a:pt x="19732" y="16162"/>
                    <a:pt x="21192" y="135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2470;p34"/>
            <p:cNvSpPr/>
            <p:nvPr/>
          </p:nvSpPr>
          <p:spPr>
            <a:xfrm>
              <a:off x="202874" y="145724"/>
              <a:ext cx="155698" cy="181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0" y="0"/>
                  </a:moveTo>
                  <a:lnTo>
                    <a:pt x="0" y="3064"/>
                  </a:lnTo>
                  <a:lnTo>
                    <a:pt x="14160" y="15437"/>
                  </a:lnTo>
                  <a:cubicBezTo>
                    <a:pt x="14832" y="16021"/>
                    <a:pt x="14832" y="16961"/>
                    <a:pt x="14160" y="17545"/>
                  </a:cubicBezTo>
                  <a:lnTo>
                    <a:pt x="12959" y="18608"/>
                  </a:lnTo>
                  <a:lnTo>
                    <a:pt x="12946" y="18620"/>
                  </a:lnTo>
                  <a:lnTo>
                    <a:pt x="15347" y="20704"/>
                  </a:lnTo>
                  <a:cubicBezTo>
                    <a:pt x="16033" y="21296"/>
                    <a:pt x="16937" y="21600"/>
                    <a:pt x="17837" y="21600"/>
                  </a:cubicBezTo>
                  <a:cubicBezTo>
                    <a:pt x="18677" y="21600"/>
                    <a:pt x="19512" y="21338"/>
                    <a:pt x="20164" y="20799"/>
                  </a:cubicBezTo>
                  <a:cubicBezTo>
                    <a:pt x="21583" y="19641"/>
                    <a:pt x="21600" y="17697"/>
                    <a:pt x="20242" y="16512"/>
                  </a:cubicBezTo>
                  <a:cubicBezTo>
                    <a:pt x="19604" y="15940"/>
                    <a:pt x="9545" y="7175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2471;p34"/>
            <p:cNvSpPr/>
            <p:nvPr/>
          </p:nvSpPr>
          <p:spPr>
            <a:xfrm>
              <a:off x="91486" y="59974"/>
              <a:ext cx="121115" cy="11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4352" y="0"/>
                  </a:moveTo>
                  <a:cubicBezTo>
                    <a:pt x="3196" y="0"/>
                    <a:pt x="2040" y="504"/>
                    <a:pt x="1172" y="1516"/>
                  </a:cubicBezTo>
                  <a:cubicBezTo>
                    <a:pt x="-464" y="3439"/>
                    <a:pt x="-364" y="6496"/>
                    <a:pt x="1329" y="8380"/>
                  </a:cubicBezTo>
                  <a:lnTo>
                    <a:pt x="4361" y="11747"/>
                  </a:lnTo>
                  <a:lnTo>
                    <a:pt x="5919" y="10018"/>
                  </a:lnTo>
                  <a:cubicBezTo>
                    <a:pt x="6346" y="9553"/>
                    <a:pt x="6905" y="9320"/>
                    <a:pt x="7463" y="9320"/>
                  </a:cubicBezTo>
                  <a:cubicBezTo>
                    <a:pt x="8022" y="9320"/>
                    <a:pt x="8580" y="9553"/>
                    <a:pt x="9008" y="10018"/>
                  </a:cubicBezTo>
                  <a:lnTo>
                    <a:pt x="19439" y="21600"/>
                  </a:lnTo>
                  <a:cubicBezTo>
                    <a:pt x="19701" y="19851"/>
                    <a:pt x="20277" y="18146"/>
                    <a:pt x="21136" y="16615"/>
                  </a:cubicBezTo>
                  <a:cubicBezTo>
                    <a:pt x="14116" y="8821"/>
                    <a:pt x="8131" y="2180"/>
                    <a:pt x="7454" y="1424"/>
                  </a:cubicBezTo>
                  <a:cubicBezTo>
                    <a:pt x="6599" y="475"/>
                    <a:pt x="5474" y="0"/>
                    <a:pt x="43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2472;p34"/>
            <p:cNvSpPr/>
            <p:nvPr/>
          </p:nvSpPr>
          <p:spPr>
            <a:xfrm>
              <a:off x="43574" y="284850"/>
              <a:ext cx="19695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55" y="0"/>
                    <a:pt x="10478" y="658"/>
                    <a:pt x="9187" y="1974"/>
                  </a:cubicBezTo>
                  <a:lnTo>
                    <a:pt x="1858" y="9868"/>
                  </a:lnTo>
                  <a:cubicBezTo>
                    <a:pt x="-619" y="12499"/>
                    <a:pt x="-619" y="16885"/>
                    <a:pt x="1858" y="19517"/>
                  </a:cubicBezTo>
                  <a:cubicBezTo>
                    <a:pt x="3175" y="20915"/>
                    <a:pt x="4826" y="21600"/>
                    <a:pt x="6478" y="21600"/>
                  </a:cubicBezTo>
                  <a:cubicBezTo>
                    <a:pt x="8129" y="21600"/>
                    <a:pt x="9781" y="20915"/>
                    <a:pt x="11071" y="19517"/>
                  </a:cubicBezTo>
                  <a:lnTo>
                    <a:pt x="18375" y="11759"/>
                  </a:lnTo>
                  <a:cubicBezTo>
                    <a:pt x="20981" y="9128"/>
                    <a:pt x="20981" y="4742"/>
                    <a:pt x="18375" y="1974"/>
                  </a:cubicBezTo>
                  <a:cubicBezTo>
                    <a:pt x="17136" y="658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2473;p34"/>
            <p:cNvSpPr/>
            <p:nvPr/>
          </p:nvSpPr>
          <p:spPr>
            <a:xfrm>
              <a:off x="117524" y="358799"/>
              <a:ext cx="19601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13864" y="0"/>
                  </a:moveTo>
                  <a:cubicBezTo>
                    <a:pt x="12202" y="0"/>
                    <a:pt x="10540" y="658"/>
                    <a:pt x="9242" y="1974"/>
                  </a:cubicBezTo>
                  <a:lnTo>
                    <a:pt x="1869" y="9758"/>
                  </a:lnTo>
                  <a:cubicBezTo>
                    <a:pt x="-623" y="12499"/>
                    <a:pt x="-623" y="16885"/>
                    <a:pt x="1869" y="19517"/>
                  </a:cubicBezTo>
                  <a:cubicBezTo>
                    <a:pt x="3193" y="20887"/>
                    <a:pt x="4855" y="21600"/>
                    <a:pt x="6516" y="21600"/>
                  </a:cubicBezTo>
                  <a:cubicBezTo>
                    <a:pt x="8178" y="21600"/>
                    <a:pt x="9839" y="20887"/>
                    <a:pt x="11138" y="19517"/>
                  </a:cubicBezTo>
                  <a:lnTo>
                    <a:pt x="18485" y="11759"/>
                  </a:lnTo>
                  <a:cubicBezTo>
                    <a:pt x="20977" y="8991"/>
                    <a:pt x="20977" y="4742"/>
                    <a:pt x="18485" y="1974"/>
                  </a:cubicBezTo>
                  <a:cubicBezTo>
                    <a:pt x="17187" y="658"/>
                    <a:pt x="15525" y="0"/>
                    <a:pt x="13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2474;p34"/>
            <p:cNvSpPr/>
            <p:nvPr/>
          </p:nvSpPr>
          <p:spPr>
            <a:xfrm>
              <a:off x="72641" y="320675"/>
              <a:ext cx="32073" cy="3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4023" y="0"/>
                  </a:moveTo>
                  <a:cubicBezTo>
                    <a:pt x="1893" y="0"/>
                    <a:pt x="185" y="1699"/>
                    <a:pt x="38" y="3953"/>
                  </a:cubicBezTo>
                  <a:cubicBezTo>
                    <a:pt x="-596" y="13559"/>
                    <a:pt x="6788" y="21600"/>
                    <a:pt x="15946" y="21600"/>
                  </a:cubicBezTo>
                  <a:cubicBezTo>
                    <a:pt x="16320" y="21600"/>
                    <a:pt x="16694" y="21583"/>
                    <a:pt x="17068" y="21566"/>
                  </a:cubicBezTo>
                  <a:cubicBezTo>
                    <a:pt x="19296" y="21415"/>
                    <a:pt x="21004" y="19329"/>
                    <a:pt x="20858" y="17024"/>
                  </a:cubicBezTo>
                  <a:cubicBezTo>
                    <a:pt x="20711" y="14804"/>
                    <a:pt x="18938" y="13088"/>
                    <a:pt x="16824" y="13088"/>
                  </a:cubicBezTo>
                  <a:cubicBezTo>
                    <a:pt x="16726" y="13088"/>
                    <a:pt x="16645" y="13088"/>
                    <a:pt x="16547" y="13105"/>
                  </a:cubicBezTo>
                  <a:cubicBezTo>
                    <a:pt x="16368" y="13105"/>
                    <a:pt x="16206" y="13121"/>
                    <a:pt x="16027" y="13121"/>
                  </a:cubicBezTo>
                  <a:cubicBezTo>
                    <a:pt x="11505" y="13121"/>
                    <a:pt x="7862" y="9236"/>
                    <a:pt x="8220" y="4492"/>
                  </a:cubicBezTo>
                  <a:cubicBezTo>
                    <a:pt x="8366" y="2187"/>
                    <a:pt x="6658" y="185"/>
                    <a:pt x="4430" y="34"/>
                  </a:cubicBezTo>
                  <a:cubicBezTo>
                    <a:pt x="4284" y="17"/>
                    <a:pt x="4153" y="0"/>
                    <a:pt x="4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2475;p34"/>
            <p:cNvSpPr/>
            <p:nvPr/>
          </p:nvSpPr>
          <p:spPr>
            <a:xfrm>
              <a:off x="89395" y="206650"/>
              <a:ext cx="66536" cy="59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5352" y="0"/>
                  </a:moveTo>
                  <a:cubicBezTo>
                    <a:pt x="11651" y="0"/>
                    <a:pt x="8602" y="3462"/>
                    <a:pt x="8602" y="7708"/>
                  </a:cubicBezTo>
                  <a:cubicBezTo>
                    <a:pt x="8602" y="9727"/>
                    <a:pt x="8562" y="11828"/>
                    <a:pt x="8562" y="13928"/>
                  </a:cubicBezTo>
                  <a:cubicBezTo>
                    <a:pt x="8562" y="15830"/>
                    <a:pt x="7133" y="17065"/>
                    <a:pt x="5854" y="17065"/>
                  </a:cubicBezTo>
                  <a:cubicBezTo>
                    <a:pt x="5235" y="17065"/>
                    <a:pt x="4655" y="16786"/>
                    <a:pt x="4282" y="16155"/>
                  </a:cubicBezTo>
                  <a:cubicBezTo>
                    <a:pt x="5084" y="14676"/>
                    <a:pt x="4139" y="12738"/>
                    <a:pt x="2574" y="12738"/>
                  </a:cubicBezTo>
                  <a:cubicBezTo>
                    <a:pt x="1018" y="12738"/>
                    <a:pt x="-221" y="14343"/>
                    <a:pt x="33" y="16119"/>
                  </a:cubicBezTo>
                  <a:cubicBezTo>
                    <a:pt x="541" y="19292"/>
                    <a:pt x="2940" y="21600"/>
                    <a:pt x="5767" y="21600"/>
                  </a:cubicBezTo>
                  <a:cubicBezTo>
                    <a:pt x="9507" y="21600"/>
                    <a:pt x="12525" y="18138"/>
                    <a:pt x="12525" y="13928"/>
                  </a:cubicBezTo>
                  <a:cubicBezTo>
                    <a:pt x="12525" y="11873"/>
                    <a:pt x="12596" y="9808"/>
                    <a:pt x="12596" y="7708"/>
                  </a:cubicBezTo>
                  <a:cubicBezTo>
                    <a:pt x="12596" y="5788"/>
                    <a:pt x="14010" y="4553"/>
                    <a:pt x="15296" y="4553"/>
                  </a:cubicBezTo>
                  <a:cubicBezTo>
                    <a:pt x="15860" y="4553"/>
                    <a:pt x="16392" y="4787"/>
                    <a:pt x="16773" y="5319"/>
                  </a:cubicBezTo>
                  <a:cubicBezTo>
                    <a:pt x="15931" y="6680"/>
                    <a:pt x="16622" y="8862"/>
                    <a:pt x="18584" y="8862"/>
                  </a:cubicBezTo>
                  <a:cubicBezTo>
                    <a:pt x="20148" y="8862"/>
                    <a:pt x="21379" y="7257"/>
                    <a:pt x="21093" y="5481"/>
                  </a:cubicBezTo>
                  <a:cubicBezTo>
                    <a:pt x="20617" y="2308"/>
                    <a:pt x="18187" y="0"/>
                    <a:pt x="153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2476;p34"/>
            <p:cNvSpPr/>
            <p:nvPr/>
          </p:nvSpPr>
          <p:spPr>
            <a:xfrm>
              <a:off x="162075" y="272724"/>
              <a:ext cx="59901" cy="6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23" y="0"/>
                  </a:moveTo>
                  <a:cubicBezTo>
                    <a:pt x="12116" y="0"/>
                    <a:pt x="11665" y="4823"/>
                    <a:pt x="15001" y="4823"/>
                  </a:cubicBezTo>
                  <a:cubicBezTo>
                    <a:pt x="15452" y="4823"/>
                    <a:pt x="15912" y="4677"/>
                    <a:pt x="16281" y="4450"/>
                  </a:cubicBezTo>
                  <a:cubicBezTo>
                    <a:pt x="18012" y="5717"/>
                    <a:pt x="16651" y="8721"/>
                    <a:pt x="13892" y="8721"/>
                  </a:cubicBezTo>
                  <a:cubicBezTo>
                    <a:pt x="11792" y="8721"/>
                    <a:pt x="9727" y="8794"/>
                    <a:pt x="7663" y="8794"/>
                  </a:cubicBezTo>
                  <a:cubicBezTo>
                    <a:pt x="3462" y="8794"/>
                    <a:pt x="0" y="11872"/>
                    <a:pt x="0" y="15697"/>
                  </a:cubicBezTo>
                  <a:cubicBezTo>
                    <a:pt x="0" y="19302"/>
                    <a:pt x="3462" y="21600"/>
                    <a:pt x="5977" y="21600"/>
                  </a:cubicBezTo>
                  <a:cubicBezTo>
                    <a:pt x="7582" y="21600"/>
                    <a:pt x="8862" y="20414"/>
                    <a:pt x="8862" y="18969"/>
                  </a:cubicBezTo>
                  <a:cubicBezTo>
                    <a:pt x="8862" y="17767"/>
                    <a:pt x="7771" y="16923"/>
                    <a:pt x="6599" y="16923"/>
                  </a:cubicBezTo>
                  <a:cubicBezTo>
                    <a:pt x="6211" y="16923"/>
                    <a:pt x="5815" y="17020"/>
                    <a:pt x="5445" y="17223"/>
                  </a:cubicBezTo>
                  <a:cubicBezTo>
                    <a:pt x="3507" y="16029"/>
                    <a:pt x="4868" y="12838"/>
                    <a:pt x="7663" y="12838"/>
                  </a:cubicBezTo>
                  <a:cubicBezTo>
                    <a:pt x="9772" y="12838"/>
                    <a:pt x="11873" y="12806"/>
                    <a:pt x="13892" y="12806"/>
                  </a:cubicBezTo>
                  <a:cubicBezTo>
                    <a:pt x="18138" y="12806"/>
                    <a:pt x="21600" y="9688"/>
                    <a:pt x="21600" y="5895"/>
                  </a:cubicBezTo>
                  <a:cubicBezTo>
                    <a:pt x="21600" y="2257"/>
                    <a:pt x="18138" y="0"/>
                    <a:pt x="156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5" name="Google Shape;2477;p34"/>
            <p:cNvSpPr/>
            <p:nvPr/>
          </p:nvSpPr>
          <p:spPr>
            <a:xfrm>
              <a:off x="24" y="24"/>
              <a:ext cx="428577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33" y="634"/>
                  </a:moveTo>
                  <a:cubicBezTo>
                    <a:pt x="17034" y="634"/>
                    <a:pt x="17119" y="663"/>
                    <a:pt x="17176" y="719"/>
                  </a:cubicBezTo>
                  <a:cubicBezTo>
                    <a:pt x="17320" y="863"/>
                    <a:pt x="17223" y="1239"/>
                    <a:pt x="16934" y="1532"/>
                  </a:cubicBezTo>
                  <a:cubicBezTo>
                    <a:pt x="16750" y="1714"/>
                    <a:pt x="16560" y="1797"/>
                    <a:pt x="16409" y="1797"/>
                  </a:cubicBezTo>
                  <a:cubicBezTo>
                    <a:pt x="16227" y="1797"/>
                    <a:pt x="16099" y="1678"/>
                    <a:pt x="16099" y="1468"/>
                  </a:cubicBezTo>
                  <a:cubicBezTo>
                    <a:pt x="16099" y="1279"/>
                    <a:pt x="16197" y="1065"/>
                    <a:pt x="16365" y="898"/>
                  </a:cubicBezTo>
                  <a:cubicBezTo>
                    <a:pt x="16546" y="719"/>
                    <a:pt x="16760" y="634"/>
                    <a:pt x="16933" y="634"/>
                  </a:cubicBezTo>
                  <a:close/>
                  <a:moveTo>
                    <a:pt x="18856" y="635"/>
                  </a:moveTo>
                  <a:cubicBezTo>
                    <a:pt x="18938" y="635"/>
                    <a:pt x="19020" y="665"/>
                    <a:pt x="19083" y="726"/>
                  </a:cubicBezTo>
                  <a:lnTo>
                    <a:pt x="20874" y="2516"/>
                  </a:lnTo>
                  <a:cubicBezTo>
                    <a:pt x="20995" y="2643"/>
                    <a:pt x="20995" y="2845"/>
                    <a:pt x="20874" y="2966"/>
                  </a:cubicBezTo>
                  <a:lnTo>
                    <a:pt x="18829" y="5005"/>
                  </a:lnTo>
                  <a:lnTo>
                    <a:pt x="16589" y="2771"/>
                  </a:lnTo>
                  <a:cubicBezTo>
                    <a:pt x="17044" y="2315"/>
                    <a:pt x="18161" y="1198"/>
                    <a:pt x="18634" y="726"/>
                  </a:cubicBezTo>
                  <a:cubicBezTo>
                    <a:pt x="18694" y="665"/>
                    <a:pt x="18775" y="635"/>
                    <a:pt x="18856" y="635"/>
                  </a:cubicBezTo>
                  <a:close/>
                  <a:moveTo>
                    <a:pt x="20673" y="4347"/>
                  </a:moveTo>
                  <a:cubicBezTo>
                    <a:pt x="20756" y="4347"/>
                    <a:pt x="20828" y="4371"/>
                    <a:pt x="20881" y="4424"/>
                  </a:cubicBezTo>
                  <a:cubicBezTo>
                    <a:pt x="21036" y="4579"/>
                    <a:pt x="20984" y="4953"/>
                    <a:pt x="20702" y="5235"/>
                  </a:cubicBezTo>
                  <a:cubicBezTo>
                    <a:pt x="20519" y="5414"/>
                    <a:pt x="20305" y="5500"/>
                    <a:pt x="20132" y="5500"/>
                  </a:cubicBezTo>
                  <a:cubicBezTo>
                    <a:pt x="20033" y="5500"/>
                    <a:pt x="19947" y="5471"/>
                    <a:pt x="19889" y="5414"/>
                  </a:cubicBezTo>
                  <a:cubicBezTo>
                    <a:pt x="19723" y="5247"/>
                    <a:pt x="19844" y="4890"/>
                    <a:pt x="20097" y="4637"/>
                  </a:cubicBezTo>
                  <a:cubicBezTo>
                    <a:pt x="20280" y="4453"/>
                    <a:pt x="20500" y="4347"/>
                    <a:pt x="20673" y="4347"/>
                  </a:cubicBezTo>
                  <a:close/>
                  <a:moveTo>
                    <a:pt x="11689" y="5148"/>
                  </a:moveTo>
                  <a:cubicBezTo>
                    <a:pt x="12165" y="5148"/>
                    <a:pt x="12640" y="5219"/>
                    <a:pt x="13098" y="5363"/>
                  </a:cubicBezTo>
                  <a:lnTo>
                    <a:pt x="11140" y="7321"/>
                  </a:lnTo>
                  <a:cubicBezTo>
                    <a:pt x="10564" y="6745"/>
                    <a:pt x="10004" y="6187"/>
                    <a:pt x="9498" y="5679"/>
                  </a:cubicBezTo>
                  <a:cubicBezTo>
                    <a:pt x="10182" y="5326"/>
                    <a:pt x="10937" y="5148"/>
                    <a:pt x="11689" y="5148"/>
                  </a:cubicBezTo>
                  <a:close/>
                  <a:moveTo>
                    <a:pt x="16146" y="3214"/>
                  </a:moveTo>
                  <a:lnTo>
                    <a:pt x="16594" y="3663"/>
                  </a:lnTo>
                  <a:lnTo>
                    <a:pt x="12038" y="8219"/>
                  </a:lnTo>
                  <a:cubicBezTo>
                    <a:pt x="11888" y="8069"/>
                    <a:pt x="11739" y="7920"/>
                    <a:pt x="11589" y="7770"/>
                  </a:cubicBezTo>
                  <a:cubicBezTo>
                    <a:pt x="11814" y="7545"/>
                    <a:pt x="15944" y="3416"/>
                    <a:pt x="16146" y="3214"/>
                  </a:cubicBezTo>
                  <a:close/>
                  <a:moveTo>
                    <a:pt x="17038" y="4113"/>
                  </a:moveTo>
                  <a:lnTo>
                    <a:pt x="17487" y="4561"/>
                  </a:lnTo>
                  <a:lnTo>
                    <a:pt x="12936" y="9112"/>
                  </a:lnTo>
                  <a:lnTo>
                    <a:pt x="12488" y="8669"/>
                  </a:lnTo>
                  <a:lnTo>
                    <a:pt x="17038" y="4113"/>
                  </a:lnTo>
                  <a:close/>
                  <a:moveTo>
                    <a:pt x="17937" y="5011"/>
                  </a:moveTo>
                  <a:lnTo>
                    <a:pt x="18381" y="5454"/>
                  </a:lnTo>
                  <a:lnTo>
                    <a:pt x="16134" y="7706"/>
                  </a:lnTo>
                  <a:lnTo>
                    <a:pt x="13830" y="10011"/>
                  </a:lnTo>
                  <a:lnTo>
                    <a:pt x="13380" y="9562"/>
                  </a:lnTo>
                  <a:lnTo>
                    <a:pt x="17937" y="5011"/>
                  </a:lnTo>
                  <a:close/>
                  <a:moveTo>
                    <a:pt x="16231" y="8501"/>
                  </a:moveTo>
                  <a:cubicBezTo>
                    <a:pt x="16594" y="9677"/>
                    <a:pt x="16491" y="10973"/>
                    <a:pt x="15915" y="12096"/>
                  </a:cubicBezTo>
                  <a:lnTo>
                    <a:pt x="14279" y="10454"/>
                  </a:lnTo>
                  <a:lnTo>
                    <a:pt x="16231" y="8501"/>
                  </a:lnTo>
                  <a:close/>
                  <a:moveTo>
                    <a:pt x="6765" y="5761"/>
                  </a:moveTo>
                  <a:cubicBezTo>
                    <a:pt x="6846" y="5761"/>
                    <a:pt x="6926" y="5791"/>
                    <a:pt x="6987" y="5851"/>
                  </a:cubicBezTo>
                  <a:cubicBezTo>
                    <a:pt x="7280" y="6146"/>
                    <a:pt x="14786" y="13651"/>
                    <a:pt x="15235" y="14101"/>
                  </a:cubicBezTo>
                  <a:cubicBezTo>
                    <a:pt x="15355" y="14222"/>
                    <a:pt x="15355" y="14423"/>
                    <a:pt x="15235" y="14544"/>
                  </a:cubicBezTo>
                  <a:lnTo>
                    <a:pt x="15010" y="14768"/>
                  </a:lnTo>
                  <a:lnTo>
                    <a:pt x="6319" y="6077"/>
                  </a:lnTo>
                  <a:lnTo>
                    <a:pt x="6543" y="5851"/>
                  </a:lnTo>
                  <a:cubicBezTo>
                    <a:pt x="6604" y="5791"/>
                    <a:pt x="6684" y="5761"/>
                    <a:pt x="6765" y="5761"/>
                  </a:cubicBezTo>
                  <a:close/>
                  <a:moveTo>
                    <a:pt x="10246" y="10904"/>
                  </a:moveTo>
                  <a:lnTo>
                    <a:pt x="10696" y="11353"/>
                  </a:lnTo>
                  <a:lnTo>
                    <a:pt x="7027" y="15022"/>
                  </a:lnTo>
                  <a:lnTo>
                    <a:pt x="6577" y="14573"/>
                  </a:lnTo>
                  <a:lnTo>
                    <a:pt x="10246" y="10904"/>
                  </a:lnTo>
                  <a:close/>
                  <a:moveTo>
                    <a:pt x="4404" y="8645"/>
                  </a:moveTo>
                  <a:cubicBezTo>
                    <a:pt x="4707" y="8645"/>
                    <a:pt x="5006" y="8793"/>
                    <a:pt x="5190" y="9061"/>
                  </a:cubicBezTo>
                  <a:cubicBezTo>
                    <a:pt x="5334" y="9262"/>
                    <a:pt x="5448" y="9406"/>
                    <a:pt x="5558" y="9498"/>
                  </a:cubicBezTo>
                  <a:cubicBezTo>
                    <a:pt x="5980" y="9871"/>
                    <a:pt x="6519" y="10061"/>
                    <a:pt x="7060" y="10061"/>
                  </a:cubicBezTo>
                  <a:cubicBezTo>
                    <a:pt x="7656" y="10061"/>
                    <a:pt x="8255" y="9830"/>
                    <a:pt x="8709" y="9360"/>
                  </a:cubicBezTo>
                  <a:lnTo>
                    <a:pt x="9803" y="10454"/>
                  </a:lnTo>
                  <a:lnTo>
                    <a:pt x="6134" y="14123"/>
                  </a:lnTo>
                  <a:lnTo>
                    <a:pt x="5887" y="13881"/>
                  </a:lnTo>
                  <a:cubicBezTo>
                    <a:pt x="5826" y="13821"/>
                    <a:pt x="5746" y="13791"/>
                    <a:pt x="5665" y="13791"/>
                  </a:cubicBezTo>
                  <a:cubicBezTo>
                    <a:pt x="5584" y="13791"/>
                    <a:pt x="5504" y="13821"/>
                    <a:pt x="5443" y="13881"/>
                  </a:cubicBezTo>
                  <a:cubicBezTo>
                    <a:pt x="5316" y="14009"/>
                    <a:pt x="5316" y="14204"/>
                    <a:pt x="5443" y="14331"/>
                  </a:cubicBezTo>
                  <a:lnTo>
                    <a:pt x="5685" y="14573"/>
                  </a:lnTo>
                  <a:lnTo>
                    <a:pt x="5391" y="14867"/>
                  </a:lnTo>
                  <a:cubicBezTo>
                    <a:pt x="5264" y="14994"/>
                    <a:pt x="5264" y="15189"/>
                    <a:pt x="5391" y="15316"/>
                  </a:cubicBezTo>
                  <a:cubicBezTo>
                    <a:pt x="5452" y="15377"/>
                    <a:pt x="5533" y="15407"/>
                    <a:pt x="5613" y="15407"/>
                  </a:cubicBezTo>
                  <a:cubicBezTo>
                    <a:pt x="5694" y="15407"/>
                    <a:pt x="5775" y="15377"/>
                    <a:pt x="5835" y="15316"/>
                  </a:cubicBezTo>
                  <a:lnTo>
                    <a:pt x="6134" y="15022"/>
                  </a:lnTo>
                  <a:lnTo>
                    <a:pt x="6577" y="15471"/>
                  </a:lnTo>
                  <a:lnTo>
                    <a:pt x="6284" y="15765"/>
                  </a:lnTo>
                  <a:cubicBezTo>
                    <a:pt x="6163" y="15886"/>
                    <a:pt x="6163" y="16088"/>
                    <a:pt x="6284" y="16209"/>
                  </a:cubicBezTo>
                  <a:cubicBezTo>
                    <a:pt x="6347" y="16272"/>
                    <a:pt x="6430" y="16304"/>
                    <a:pt x="6510" y="16304"/>
                  </a:cubicBezTo>
                  <a:cubicBezTo>
                    <a:pt x="6592" y="16304"/>
                    <a:pt x="6673" y="16272"/>
                    <a:pt x="6733" y="16209"/>
                  </a:cubicBezTo>
                  <a:lnTo>
                    <a:pt x="7027" y="15915"/>
                  </a:lnTo>
                  <a:lnTo>
                    <a:pt x="7269" y="16157"/>
                  </a:lnTo>
                  <a:cubicBezTo>
                    <a:pt x="7332" y="16220"/>
                    <a:pt x="7413" y="16251"/>
                    <a:pt x="7493" y="16251"/>
                  </a:cubicBezTo>
                  <a:cubicBezTo>
                    <a:pt x="7574" y="16251"/>
                    <a:pt x="7654" y="16220"/>
                    <a:pt x="7719" y="16157"/>
                  </a:cubicBezTo>
                  <a:cubicBezTo>
                    <a:pt x="7840" y="16036"/>
                    <a:pt x="7840" y="15834"/>
                    <a:pt x="7719" y="15713"/>
                  </a:cubicBezTo>
                  <a:lnTo>
                    <a:pt x="7476" y="15471"/>
                  </a:lnTo>
                  <a:lnTo>
                    <a:pt x="11146" y="11802"/>
                  </a:lnTo>
                  <a:lnTo>
                    <a:pt x="12228" y="12885"/>
                  </a:lnTo>
                  <a:cubicBezTo>
                    <a:pt x="11330" y="13749"/>
                    <a:pt x="11312" y="15149"/>
                    <a:pt x="12096" y="16036"/>
                  </a:cubicBezTo>
                  <a:cubicBezTo>
                    <a:pt x="12188" y="16139"/>
                    <a:pt x="12332" y="16260"/>
                    <a:pt x="12533" y="16399"/>
                  </a:cubicBezTo>
                  <a:cubicBezTo>
                    <a:pt x="12977" y="16710"/>
                    <a:pt x="13086" y="17326"/>
                    <a:pt x="12741" y="17765"/>
                  </a:cubicBezTo>
                  <a:cubicBezTo>
                    <a:pt x="11946" y="18766"/>
                    <a:pt x="10351" y="20966"/>
                    <a:pt x="7032" y="20966"/>
                  </a:cubicBezTo>
                  <a:cubicBezTo>
                    <a:pt x="4798" y="20966"/>
                    <a:pt x="2827" y="19821"/>
                    <a:pt x="1681" y="18070"/>
                  </a:cubicBezTo>
                  <a:cubicBezTo>
                    <a:pt x="3064" y="17487"/>
                    <a:pt x="4037" y="16128"/>
                    <a:pt x="4037" y="14526"/>
                  </a:cubicBezTo>
                  <a:cubicBezTo>
                    <a:pt x="4037" y="12925"/>
                    <a:pt x="3064" y="11572"/>
                    <a:pt x="1687" y="10990"/>
                  </a:cubicBezTo>
                  <a:cubicBezTo>
                    <a:pt x="1918" y="10644"/>
                    <a:pt x="2177" y="10322"/>
                    <a:pt x="2476" y="10022"/>
                  </a:cubicBezTo>
                  <a:cubicBezTo>
                    <a:pt x="2776" y="9717"/>
                    <a:pt x="3231" y="9320"/>
                    <a:pt x="3830" y="8848"/>
                  </a:cubicBezTo>
                  <a:cubicBezTo>
                    <a:pt x="4002" y="8710"/>
                    <a:pt x="4203" y="8645"/>
                    <a:pt x="4404" y="8645"/>
                  </a:cubicBezTo>
                  <a:close/>
                  <a:moveTo>
                    <a:pt x="16934" y="0"/>
                  </a:moveTo>
                  <a:cubicBezTo>
                    <a:pt x="16571" y="0"/>
                    <a:pt x="16203" y="166"/>
                    <a:pt x="15915" y="455"/>
                  </a:cubicBezTo>
                  <a:cubicBezTo>
                    <a:pt x="15633" y="742"/>
                    <a:pt x="15465" y="1111"/>
                    <a:pt x="15465" y="1468"/>
                  </a:cubicBezTo>
                  <a:cubicBezTo>
                    <a:pt x="15465" y="1900"/>
                    <a:pt x="15713" y="2247"/>
                    <a:pt x="16088" y="2379"/>
                  </a:cubicBezTo>
                  <a:cubicBezTo>
                    <a:pt x="15725" y="2742"/>
                    <a:pt x="13973" y="4493"/>
                    <a:pt x="13599" y="4867"/>
                  </a:cubicBezTo>
                  <a:cubicBezTo>
                    <a:pt x="12984" y="4634"/>
                    <a:pt x="12334" y="4516"/>
                    <a:pt x="11681" y="4516"/>
                  </a:cubicBezTo>
                  <a:cubicBezTo>
                    <a:pt x="10772" y="4516"/>
                    <a:pt x="9857" y="4746"/>
                    <a:pt x="9032" y="5213"/>
                  </a:cubicBezTo>
                  <a:lnTo>
                    <a:pt x="6987" y="3168"/>
                  </a:lnTo>
                  <a:cubicBezTo>
                    <a:pt x="6679" y="2861"/>
                    <a:pt x="6275" y="2705"/>
                    <a:pt x="5869" y="2705"/>
                  </a:cubicBezTo>
                  <a:cubicBezTo>
                    <a:pt x="5452" y="2705"/>
                    <a:pt x="5035" y="2869"/>
                    <a:pt x="4722" y="3202"/>
                  </a:cubicBezTo>
                  <a:cubicBezTo>
                    <a:pt x="4124" y="3830"/>
                    <a:pt x="4164" y="4821"/>
                    <a:pt x="4769" y="5426"/>
                  </a:cubicBezTo>
                  <a:lnTo>
                    <a:pt x="8259" y="8917"/>
                  </a:lnTo>
                  <a:cubicBezTo>
                    <a:pt x="7932" y="9262"/>
                    <a:pt x="7497" y="9430"/>
                    <a:pt x="7065" y="9430"/>
                  </a:cubicBezTo>
                  <a:cubicBezTo>
                    <a:pt x="6670" y="9430"/>
                    <a:pt x="6279" y="9290"/>
                    <a:pt x="5972" y="9020"/>
                  </a:cubicBezTo>
                  <a:cubicBezTo>
                    <a:pt x="5938" y="8991"/>
                    <a:pt x="5858" y="8904"/>
                    <a:pt x="5714" y="8698"/>
                  </a:cubicBezTo>
                  <a:cubicBezTo>
                    <a:pt x="5404" y="8253"/>
                    <a:pt x="4909" y="8014"/>
                    <a:pt x="4407" y="8014"/>
                  </a:cubicBezTo>
                  <a:cubicBezTo>
                    <a:pt x="4070" y="8014"/>
                    <a:pt x="3728" y="8122"/>
                    <a:pt x="3439" y="8351"/>
                  </a:cubicBezTo>
                  <a:cubicBezTo>
                    <a:pt x="2816" y="8841"/>
                    <a:pt x="2344" y="9256"/>
                    <a:pt x="2021" y="9578"/>
                  </a:cubicBezTo>
                  <a:cubicBezTo>
                    <a:pt x="719" y="10904"/>
                    <a:pt x="0" y="12620"/>
                    <a:pt x="0" y="14533"/>
                  </a:cubicBezTo>
                  <a:cubicBezTo>
                    <a:pt x="0" y="15166"/>
                    <a:pt x="81" y="15794"/>
                    <a:pt x="247" y="16399"/>
                  </a:cubicBezTo>
                  <a:cubicBezTo>
                    <a:pt x="282" y="16542"/>
                    <a:pt x="415" y="16634"/>
                    <a:pt x="552" y="16634"/>
                  </a:cubicBezTo>
                  <a:cubicBezTo>
                    <a:pt x="576" y="16634"/>
                    <a:pt x="605" y="16629"/>
                    <a:pt x="633" y="16623"/>
                  </a:cubicBezTo>
                  <a:cubicBezTo>
                    <a:pt x="800" y="16578"/>
                    <a:pt x="903" y="16405"/>
                    <a:pt x="858" y="16237"/>
                  </a:cubicBezTo>
                  <a:cubicBezTo>
                    <a:pt x="708" y="15679"/>
                    <a:pt x="633" y="15109"/>
                    <a:pt x="633" y="14533"/>
                  </a:cubicBezTo>
                  <a:cubicBezTo>
                    <a:pt x="633" y="13473"/>
                    <a:pt x="887" y="12452"/>
                    <a:pt x="1365" y="11543"/>
                  </a:cubicBezTo>
                  <a:cubicBezTo>
                    <a:pt x="2574" y="12015"/>
                    <a:pt x="3403" y="13207"/>
                    <a:pt x="3403" y="14526"/>
                  </a:cubicBezTo>
                  <a:cubicBezTo>
                    <a:pt x="3403" y="15846"/>
                    <a:pt x="2574" y="17044"/>
                    <a:pt x="1358" y="17516"/>
                  </a:cubicBezTo>
                  <a:cubicBezTo>
                    <a:pt x="1331" y="17465"/>
                    <a:pt x="1302" y="17413"/>
                    <a:pt x="1278" y="17361"/>
                  </a:cubicBezTo>
                  <a:cubicBezTo>
                    <a:pt x="1225" y="17249"/>
                    <a:pt x="1113" y="17185"/>
                    <a:pt x="995" y="17185"/>
                  </a:cubicBezTo>
                  <a:cubicBezTo>
                    <a:pt x="949" y="17185"/>
                    <a:pt x="902" y="17195"/>
                    <a:pt x="858" y="17216"/>
                  </a:cubicBezTo>
                  <a:cubicBezTo>
                    <a:pt x="697" y="17292"/>
                    <a:pt x="633" y="17482"/>
                    <a:pt x="708" y="17637"/>
                  </a:cubicBezTo>
                  <a:cubicBezTo>
                    <a:pt x="1826" y="19936"/>
                    <a:pt x="4210" y="21600"/>
                    <a:pt x="7032" y="21600"/>
                  </a:cubicBezTo>
                  <a:cubicBezTo>
                    <a:pt x="9025" y="21600"/>
                    <a:pt x="10811" y="20794"/>
                    <a:pt x="12067" y="19521"/>
                  </a:cubicBezTo>
                  <a:cubicBezTo>
                    <a:pt x="12372" y="19203"/>
                    <a:pt x="12770" y="18749"/>
                    <a:pt x="13236" y="18155"/>
                  </a:cubicBezTo>
                  <a:cubicBezTo>
                    <a:pt x="13812" y="17436"/>
                    <a:pt x="13634" y="16392"/>
                    <a:pt x="12891" y="15881"/>
                  </a:cubicBezTo>
                  <a:cubicBezTo>
                    <a:pt x="12689" y="15736"/>
                    <a:pt x="12602" y="15655"/>
                    <a:pt x="12568" y="15621"/>
                  </a:cubicBezTo>
                  <a:cubicBezTo>
                    <a:pt x="12004" y="14976"/>
                    <a:pt x="12015" y="13957"/>
                    <a:pt x="12678" y="13334"/>
                  </a:cubicBezTo>
                  <a:cubicBezTo>
                    <a:pt x="13173" y="13830"/>
                    <a:pt x="15166" y="15834"/>
                    <a:pt x="15667" y="16329"/>
                  </a:cubicBezTo>
                  <a:cubicBezTo>
                    <a:pt x="15983" y="16643"/>
                    <a:pt x="16399" y="16801"/>
                    <a:pt x="16811" y="16801"/>
                  </a:cubicBezTo>
                  <a:cubicBezTo>
                    <a:pt x="17201" y="16801"/>
                    <a:pt x="17591" y="16658"/>
                    <a:pt x="17891" y="16376"/>
                  </a:cubicBezTo>
                  <a:cubicBezTo>
                    <a:pt x="18547" y="15760"/>
                    <a:pt x="18553" y="14728"/>
                    <a:pt x="17925" y="14107"/>
                  </a:cubicBezTo>
                  <a:lnTo>
                    <a:pt x="17620" y="13801"/>
                  </a:lnTo>
                  <a:cubicBezTo>
                    <a:pt x="17559" y="13740"/>
                    <a:pt x="17479" y="13710"/>
                    <a:pt x="17398" y="13710"/>
                  </a:cubicBezTo>
                  <a:cubicBezTo>
                    <a:pt x="17317" y="13710"/>
                    <a:pt x="17237" y="13740"/>
                    <a:pt x="17176" y="13801"/>
                  </a:cubicBezTo>
                  <a:cubicBezTo>
                    <a:pt x="17050" y="13928"/>
                    <a:pt x="17050" y="14130"/>
                    <a:pt x="17176" y="14250"/>
                  </a:cubicBezTo>
                  <a:lnTo>
                    <a:pt x="17476" y="14550"/>
                  </a:lnTo>
                  <a:cubicBezTo>
                    <a:pt x="17850" y="14925"/>
                    <a:pt x="17850" y="15541"/>
                    <a:pt x="17453" y="15915"/>
                  </a:cubicBezTo>
                  <a:cubicBezTo>
                    <a:pt x="17276" y="16084"/>
                    <a:pt x="17044" y="16168"/>
                    <a:pt x="16810" y="16168"/>
                  </a:cubicBezTo>
                  <a:cubicBezTo>
                    <a:pt x="16559" y="16168"/>
                    <a:pt x="16304" y="16071"/>
                    <a:pt x="16110" y="15881"/>
                  </a:cubicBezTo>
                  <a:lnTo>
                    <a:pt x="15449" y="15223"/>
                  </a:lnTo>
                  <a:lnTo>
                    <a:pt x="15679" y="14994"/>
                  </a:lnTo>
                  <a:cubicBezTo>
                    <a:pt x="16054" y="14618"/>
                    <a:pt x="16054" y="14020"/>
                    <a:pt x="15679" y="13651"/>
                  </a:cubicBezTo>
                  <a:cubicBezTo>
                    <a:pt x="15235" y="13202"/>
                    <a:pt x="7730" y="5696"/>
                    <a:pt x="7435" y="5408"/>
                  </a:cubicBezTo>
                  <a:cubicBezTo>
                    <a:pt x="7251" y="5221"/>
                    <a:pt x="7008" y="5128"/>
                    <a:pt x="6765" y="5128"/>
                  </a:cubicBezTo>
                  <a:cubicBezTo>
                    <a:pt x="6522" y="5128"/>
                    <a:pt x="6279" y="5221"/>
                    <a:pt x="6093" y="5408"/>
                  </a:cubicBezTo>
                  <a:lnTo>
                    <a:pt x="5869" y="5627"/>
                  </a:lnTo>
                  <a:lnTo>
                    <a:pt x="5218" y="4977"/>
                  </a:lnTo>
                  <a:cubicBezTo>
                    <a:pt x="4850" y="4614"/>
                    <a:pt x="4821" y="4014"/>
                    <a:pt x="5177" y="3634"/>
                  </a:cubicBezTo>
                  <a:cubicBezTo>
                    <a:pt x="5368" y="3436"/>
                    <a:pt x="5618" y="3338"/>
                    <a:pt x="5869" y="3338"/>
                  </a:cubicBezTo>
                  <a:cubicBezTo>
                    <a:pt x="6113" y="3338"/>
                    <a:pt x="6358" y="3432"/>
                    <a:pt x="6543" y="3617"/>
                  </a:cubicBezTo>
                  <a:cubicBezTo>
                    <a:pt x="6848" y="3922"/>
                    <a:pt x="15747" y="12822"/>
                    <a:pt x="16278" y="13352"/>
                  </a:cubicBezTo>
                  <a:cubicBezTo>
                    <a:pt x="16338" y="13413"/>
                    <a:pt x="16419" y="13443"/>
                    <a:pt x="16500" y="13443"/>
                  </a:cubicBezTo>
                  <a:cubicBezTo>
                    <a:pt x="16580" y="13443"/>
                    <a:pt x="16661" y="13413"/>
                    <a:pt x="16721" y="13352"/>
                  </a:cubicBezTo>
                  <a:cubicBezTo>
                    <a:pt x="16849" y="13225"/>
                    <a:pt x="16849" y="13030"/>
                    <a:pt x="16721" y="12902"/>
                  </a:cubicBezTo>
                  <a:lnTo>
                    <a:pt x="16381" y="12562"/>
                  </a:lnTo>
                  <a:cubicBezTo>
                    <a:pt x="17176" y="11151"/>
                    <a:pt x="17286" y="9475"/>
                    <a:pt x="16728" y="8006"/>
                  </a:cubicBezTo>
                  <a:cubicBezTo>
                    <a:pt x="19555" y="5179"/>
                    <a:pt x="19049" y="5685"/>
                    <a:pt x="19227" y="5506"/>
                  </a:cubicBezTo>
                  <a:cubicBezTo>
                    <a:pt x="19348" y="5880"/>
                    <a:pt x="19694" y="6134"/>
                    <a:pt x="20131" y="6134"/>
                  </a:cubicBezTo>
                  <a:cubicBezTo>
                    <a:pt x="20489" y="6134"/>
                    <a:pt x="20857" y="5967"/>
                    <a:pt x="21145" y="5685"/>
                  </a:cubicBezTo>
                  <a:cubicBezTo>
                    <a:pt x="21434" y="5397"/>
                    <a:pt x="21600" y="5022"/>
                    <a:pt x="21600" y="4666"/>
                  </a:cubicBezTo>
                  <a:cubicBezTo>
                    <a:pt x="21600" y="4400"/>
                    <a:pt x="21502" y="4153"/>
                    <a:pt x="21324" y="3980"/>
                  </a:cubicBezTo>
                  <a:cubicBezTo>
                    <a:pt x="21226" y="3876"/>
                    <a:pt x="21105" y="3806"/>
                    <a:pt x="20973" y="3761"/>
                  </a:cubicBezTo>
                  <a:lnTo>
                    <a:pt x="21318" y="3416"/>
                  </a:lnTo>
                  <a:cubicBezTo>
                    <a:pt x="21502" y="3237"/>
                    <a:pt x="21600" y="2995"/>
                    <a:pt x="21600" y="2742"/>
                  </a:cubicBezTo>
                  <a:cubicBezTo>
                    <a:pt x="21600" y="2488"/>
                    <a:pt x="21502" y="2252"/>
                    <a:pt x="21318" y="2073"/>
                  </a:cubicBezTo>
                  <a:lnTo>
                    <a:pt x="19526" y="282"/>
                  </a:lnTo>
                  <a:cubicBezTo>
                    <a:pt x="19348" y="97"/>
                    <a:pt x="19112" y="0"/>
                    <a:pt x="18858" y="0"/>
                  </a:cubicBezTo>
                  <a:cubicBezTo>
                    <a:pt x="18605" y="0"/>
                    <a:pt x="18363" y="97"/>
                    <a:pt x="18184" y="282"/>
                  </a:cubicBezTo>
                  <a:lnTo>
                    <a:pt x="17833" y="634"/>
                  </a:lnTo>
                  <a:cubicBezTo>
                    <a:pt x="17792" y="495"/>
                    <a:pt x="17723" y="374"/>
                    <a:pt x="17620" y="276"/>
                  </a:cubicBezTo>
                  <a:cubicBezTo>
                    <a:pt x="17447" y="97"/>
                    <a:pt x="17199" y="0"/>
                    <a:pt x="1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51" name="Google Shape;2478;p34"/>
          <p:cNvGrpSpPr/>
          <p:nvPr/>
        </p:nvGrpSpPr>
        <p:grpSpPr>
          <a:xfrm>
            <a:off x="1715147" y="2650071"/>
            <a:ext cx="428601" cy="428576"/>
            <a:chOff x="0" y="0"/>
            <a:chExt cx="428599" cy="428575"/>
          </a:xfrm>
        </p:grpSpPr>
        <p:sp>
          <p:nvSpPr>
            <p:cNvPr id="2937" name="Google Shape;2479;p34"/>
            <p:cNvSpPr/>
            <p:nvPr/>
          </p:nvSpPr>
          <p:spPr>
            <a:xfrm>
              <a:off x="262399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2480;p34"/>
            <p:cNvSpPr/>
            <p:nvPr/>
          </p:nvSpPr>
          <p:spPr>
            <a:xfrm>
              <a:off x="201725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2481;p34"/>
            <p:cNvSpPr/>
            <p:nvPr/>
          </p:nvSpPr>
          <p:spPr>
            <a:xfrm>
              <a:off x="141025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2482;p34"/>
            <p:cNvSpPr/>
            <p:nvPr/>
          </p:nvSpPr>
          <p:spPr>
            <a:xfrm>
              <a:off x="210975" y="78725"/>
              <a:ext cx="1188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89" y="0"/>
                  </a:moveTo>
                  <a:lnTo>
                    <a:pt x="0" y="2465"/>
                  </a:lnTo>
                  <a:lnTo>
                    <a:pt x="0" y="19146"/>
                  </a:lnTo>
                  <a:lnTo>
                    <a:pt x="288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2483;p34"/>
            <p:cNvSpPr/>
            <p:nvPr/>
          </p:nvSpPr>
          <p:spPr>
            <a:xfrm>
              <a:off x="87099" y="78725"/>
              <a:ext cx="139777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0344" y="19092"/>
                    <a:pt x="19622" y="15110"/>
                    <a:pt x="19622" y="10827"/>
                  </a:cubicBezTo>
                  <a:cubicBezTo>
                    <a:pt x="19622" y="6500"/>
                    <a:pt x="20344" y="2518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2484;p34"/>
            <p:cNvSpPr/>
            <p:nvPr/>
          </p:nvSpPr>
          <p:spPr>
            <a:xfrm>
              <a:off x="171899" y="6275"/>
              <a:ext cx="250401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8" h="21600" fill="norm" stroke="1" extrusionOk="0">
                  <a:moveTo>
                    <a:pt x="14211" y="0"/>
                  </a:moveTo>
                  <a:cubicBezTo>
                    <a:pt x="11589" y="0"/>
                    <a:pt x="9461" y="1537"/>
                    <a:pt x="9461" y="3436"/>
                  </a:cubicBezTo>
                  <a:cubicBezTo>
                    <a:pt x="9461" y="4896"/>
                    <a:pt x="9944" y="6255"/>
                    <a:pt x="11005" y="7637"/>
                  </a:cubicBezTo>
                  <a:cubicBezTo>
                    <a:pt x="14318" y="11945"/>
                    <a:pt x="9953" y="16010"/>
                    <a:pt x="3049" y="16010"/>
                  </a:cubicBezTo>
                  <a:lnTo>
                    <a:pt x="0" y="17184"/>
                  </a:lnTo>
                  <a:lnTo>
                    <a:pt x="0" y="20425"/>
                  </a:lnTo>
                  <a:lnTo>
                    <a:pt x="3049" y="21600"/>
                  </a:lnTo>
                  <a:cubicBezTo>
                    <a:pt x="14473" y="21600"/>
                    <a:pt x="21600" y="13898"/>
                    <a:pt x="16125" y="7720"/>
                  </a:cubicBezTo>
                  <a:cubicBezTo>
                    <a:pt x="15304" y="6789"/>
                    <a:pt x="14728" y="5840"/>
                    <a:pt x="14326" y="4908"/>
                  </a:cubicBezTo>
                  <a:cubicBezTo>
                    <a:pt x="14543" y="4949"/>
                    <a:pt x="14764" y="4969"/>
                    <a:pt x="14986" y="4969"/>
                  </a:cubicBezTo>
                  <a:cubicBezTo>
                    <a:pt x="16499" y="4969"/>
                    <a:pt x="18008" y="4037"/>
                    <a:pt x="18008" y="2748"/>
                  </a:cubicBezTo>
                  <a:cubicBezTo>
                    <a:pt x="18008" y="1228"/>
                    <a:pt x="16307" y="0"/>
                    <a:pt x="142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2485;p34"/>
            <p:cNvSpPr/>
            <p:nvPr/>
          </p:nvSpPr>
          <p:spPr>
            <a:xfrm>
              <a:off x="6275" y="6275"/>
              <a:ext cx="208026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11" h="21600" fill="norm" stroke="1" extrusionOk="0">
                  <a:moveTo>
                    <a:pt x="4421" y="0"/>
                  </a:moveTo>
                  <a:cubicBezTo>
                    <a:pt x="1982" y="0"/>
                    <a:pt x="0" y="1228"/>
                    <a:pt x="0" y="2748"/>
                  </a:cubicBezTo>
                  <a:cubicBezTo>
                    <a:pt x="0" y="4037"/>
                    <a:pt x="1756" y="4969"/>
                    <a:pt x="3519" y="4969"/>
                  </a:cubicBezTo>
                  <a:cubicBezTo>
                    <a:pt x="3777" y="4969"/>
                    <a:pt x="4034" y="4949"/>
                    <a:pt x="4287" y="4908"/>
                  </a:cubicBezTo>
                  <a:cubicBezTo>
                    <a:pt x="3819" y="5840"/>
                    <a:pt x="3157" y="6789"/>
                    <a:pt x="2191" y="7720"/>
                  </a:cubicBezTo>
                  <a:cubicBezTo>
                    <a:pt x="-4189" y="13903"/>
                    <a:pt x="4133" y="21600"/>
                    <a:pt x="17411" y="21600"/>
                  </a:cubicBezTo>
                  <a:cubicBezTo>
                    <a:pt x="16072" y="20911"/>
                    <a:pt x="15296" y="19885"/>
                    <a:pt x="15296" y="18805"/>
                  </a:cubicBezTo>
                  <a:cubicBezTo>
                    <a:pt x="15296" y="17725"/>
                    <a:pt x="16072" y="16699"/>
                    <a:pt x="17411" y="16010"/>
                  </a:cubicBezTo>
                  <a:cubicBezTo>
                    <a:pt x="9395" y="16010"/>
                    <a:pt x="4296" y="11951"/>
                    <a:pt x="8150" y="7637"/>
                  </a:cubicBezTo>
                  <a:cubicBezTo>
                    <a:pt x="9384" y="6249"/>
                    <a:pt x="9949" y="4890"/>
                    <a:pt x="9949" y="3436"/>
                  </a:cubicBezTo>
                  <a:cubicBezTo>
                    <a:pt x="9949" y="1537"/>
                    <a:pt x="7472" y="0"/>
                    <a:pt x="442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2486;p34"/>
            <p:cNvSpPr/>
            <p:nvPr/>
          </p:nvSpPr>
          <p:spPr>
            <a:xfrm>
              <a:off x="127550" y="339100"/>
              <a:ext cx="39426" cy="4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21" y="0"/>
                    <a:pt x="0" y="4845"/>
                    <a:pt x="0" y="10795"/>
                  </a:cubicBezTo>
                  <a:cubicBezTo>
                    <a:pt x="0" y="16799"/>
                    <a:pt x="4821" y="21600"/>
                    <a:pt x="10834" y="21600"/>
                  </a:cubicBezTo>
                  <a:cubicBezTo>
                    <a:pt x="16779" y="21600"/>
                    <a:pt x="21600" y="16799"/>
                    <a:pt x="21600" y="10795"/>
                  </a:cubicBezTo>
                  <a:cubicBezTo>
                    <a:pt x="21600" y="4845"/>
                    <a:pt x="16779" y="0"/>
                    <a:pt x="1083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2487;p34"/>
            <p:cNvSpPr/>
            <p:nvPr/>
          </p:nvSpPr>
          <p:spPr>
            <a:xfrm>
              <a:off x="261500" y="339325"/>
              <a:ext cx="39426" cy="4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76" y="0"/>
                    <a:pt x="0" y="4835"/>
                    <a:pt x="0" y="10827"/>
                  </a:cubicBezTo>
                  <a:cubicBezTo>
                    <a:pt x="0" y="16765"/>
                    <a:pt x="4876" y="21600"/>
                    <a:pt x="10834" y="21600"/>
                  </a:cubicBezTo>
                  <a:cubicBezTo>
                    <a:pt x="16779" y="21600"/>
                    <a:pt x="21600" y="16765"/>
                    <a:pt x="21600" y="10827"/>
                  </a:cubicBezTo>
                  <a:cubicBezTo>
                    <a:pt x="21600" y="4835"/>
                    <a:pt x="16779" y="0"/>
                    <a:pt x="1083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2488;p34"/>
            <p:cNvSpPr/>
            <p:nvPr/>
          </p:nvSpPr>
          <p:spPr>
            <a:xfrm>
              <a:off x="0" y="0"/>
              <a:ext cx="363601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3504" y="0"/>
                  </a:moveTo>
                  <a:cubicBezTo>
                    <a:pt x="1572" y="0"/>
                    <a:pt x="0" y="1353"/>
                    <a:pt x="0" y="3018"/>
                  </a:cubicBezTo>
                  <a:cubicBezTo>
                    <a:pt x="0" y="4366"/>
                    <a:pt x="1288" y="5461"/>
                    <a:pt x="2880" y="5461"/>
                  </a:cubicBezTo>
                  <a:lnTo>
                    <a:pt x="2893" y="5461"/>
                  </a:lnTo>
                  <a:cubicBezTo>
                    <a:pt x="2582" y="6209"/>
                    <a:pt x="2161" y="6935"/>
                    <a:pt x="1605" y="7661"/>
                  </a:cubicBezTo>
                  <a:cubicBezTo>
                    <a:pt x="542" y="9078"/>
                    <a:pt x="0" y="10604"/>
                    <a:pt x="0" y="12194"/>
                  </a:cubicBezTo>
                  <a:cubicBezTo>
                    <a:pt x="0" y="14602"/>
                    <a:pt x="1307" y="16992"/>
                    <a:pt x="3591" y="18749"/>
                  </a:cubicBezTo>
                  <a:cubicBezTo>
                    <a:pt x="5983" y="20587"/>
                    <a:pt x="9214" y="21600"/>
                    <a:pt x="12704" y="21600"/>
                  </a:cubicBezTo>
                  <a:cubicBezTo>
                    <a:pt x="15983" y="21600"/>
                    <a:pt x="19080" y="20690"/>
                    <a:pt x="21418" y="19042"/>
                  </a:cubicBezTo>
                  <a:cubicBezTo>
                    <a:pt x="21581" y="18934"/>
                    <a:pt x="21600" y="18732"/>
                    <a:pt x="21471" y="18599"/>
                  </a:cubicBezTo>
                  <a:cubicBezTo>
                    <a:pt x="21395" y="18522"/>
                    <a:pt x="21289" y="18482"/>
                    <a:pt x="21181" y="18482"/>
                  </a:cubicBezTo>
                  <a:cubicBezTo>
                    <a:pt x="21098" y="18482"/>
                    <a:pt x="21015" y="18505"/>
                    <a:pt x="20943" y="18553"/>
                  </a:cubicBezTo>
                  <a:cubicBezTo>
                    <a:pt x="18735" y="20114"/>
                    <a:pt x="15808" y="20966"/>
                    <a:pt x="12704" y="20966"/>
                  </a:cubicBezTo>
                  <a:cubicBezTo>
                    <a:pt x="6112" y="20966"/>
                    <a:pt x="745" y="17033"/>
                    <a:pt x="745" y="12194"/>
                  </a:cubicBezTo>
                  <a:cubicBezTo>
                    <a:pt x="745" y="10725"/>
                    <a:pt x="1246" y="9320"/>
                    <a:pt x="2236" y="8006"/>
                  </a:cubicBezTo>
                  <a:cubicBezTo>
                    <a:pt x="2900" y="7125"/>
                    <a:pt x="3394" y="6243"/>
                    <a:pt x="3733" y="5327"/>
                  </a:cubicBezTo>
                  <a:cubicBezTo>
                    <a:pt x="4621" y="5034"/>
                    <a:pt x="5251" y="4297"/>
                    <a:pt x="5251" y="3444"/>
                  </a:cubicBezTo>
                  <a:cubicBezTo>
                    <a:pt x="5251" y="2516"/>
                    <a:pt x="4363" y="1763"/>
                    <a:pt x="3280" y="1763"/>
                  </a:cubicBezTo>
                  <a:cubicBezTo>
                    <a:pt x="2364" y="1763"/>
                    <a:pt x="1620" y="2395"/>
                    <a:pt x="1620" y="3168"/>
                  </a:cubicBezTo>
                  <a:cubicBezTo>
                    <a:pt x="1620" y="3347"/>
                    <a:pt x="1789" y="3484"/>
                    <a:pt x="1992" y="3484"/>
                  </a:cubicBezTo>
                  <a:cubicBezTo>
                    <a:pt x="2202" y="3484"/>
                    <a:pt x="2364" y="3347"/>
                    <a:pt x="2364" y="3168"/>
                  </a:cubicBezTo>
                  <a:cubicBezTo>
                    <a:pt x="2364" y="2742"/>
                    <a:pt x="2777" y="2395"/>
                    <a:pt x="3280" y="2395"/>
                  </a:cubicBezTo>
                  <a:cubicBezTo>
                    <a:pt x="3957" y="2395"/>
                    <a:pt x="4506" y="2868"/>
                    <a:pt x="4506" y="3444"/>
                  </a:cubicBezTo>
                  <a:cubicBezTo>
                    <a:pt x="4506" y="4211"/>
                    <a:pt x="3773" y="4832"/>
                    <a:pt x="2880" y="4832"/>
                  </a:cubicBezTo>
                  <a:cubicBezTo>
                    <a:pt x="1700" y="4832"/>
                    <a:pt x="745" y="4014"/>
                    <a:pt x="745" y="3018"/>
                  </a:cubicBezTo>
                  <a:cubicBezTo>
                    <a:pt x="745" y="1705"/>
                    <a:pt x="1979" y="634"/>
                    <a:pt x="3504" y="634"/>
                  </a:cubicBezTo>
                  <a:cubicBezTo>
                    <a:pt x="4052" y="634"/>
                    <a:pt x="4574" y="742"/>
                    <a:pt x="5061" y="950"/>
                  </a:cubicBezTo>
                  <a:cubicBezTo>
                    <a:pt x="5118" y="974"/>
                    <a:pt x="5177" y="985"/>
                    <a:pt x="5235" y="985"/>
                  </a:cubicBezTo>
                  <a:cubicBezTo>
                    <a:pt x="5371" y="985"/>
                    <a:pt x="5500" y="921"/>
                    <a:pt x="5562" y="811"/>
                  </a:cubicBezTo>
                  <a:cubicBezTo>
                    <a:pt x="5657" y="650"/>
                    <a:pt x="5583" y="460"/>
                    <a:pt x="5401" y="386"/>
                  </a:cubicBezTo>
                  <a:cubicBezTo>
                    <a:pt x="4803" y="132"/>
                    <a:pt x="4168" y="0"/>
                    <a:pt x="35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2489;p34"/>
            <p:cNvSpPr/>
            <p:nvPr/>
          </p:nvSpPr>
          <p:spPr>
            <a:xfrm>
              <a:off x="81600" y="0"/>
              <a:ext cx="347000" cy="36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47" y="5072"/>
                  </a:moveTo>
                  <a:cubicBezTo>
                    <a:pt x="13503" y="5836"/>
                    <a:pt x="13646" y="6586"/>
                    <a:pt x="13887" y="7315"/>
                  </a:cubicBezTo>
                  <a:lnTo>
                    <a:pt x="2633" y="7315"/>
                  </a:lnTo>
                  <a:cubicBezTo>
                    <a:pt x="2874" y="6586"/>
                    <a:pt x="3017" y="5836"/>
                    <a:pt x="3073" y="5072"/>
                  </a:cubicBezTo>
                  <a:close/>
                  <a:moveTo>
                    <a:pt x="3308" y="8066"/>
                  </a:moveTo>
                  <a:lnTo>
                    <a:pt x="3308" y="17003"/>
                  </a:lnTo>
                  <a:cubicBezTo>
                    <a:pt x="1743" y="15948"/>
                    <a:pt x="783" y="14365"/>
                    <a:pt x="783" y="12544"/>
                  </a:cubicBezTo>
                  <a:cubicBezTo>
                    <a:pt x="783" y="11494"/>
                    <a:pt x="1096" y="10425"/>
                    <a:pt x="1715" y="9360"/>
                  </a:cubicBezTo>
                  <a:cubicBezTo>
                    <a:pt x="1964" y="8931"/>
                    <a:pt x="2177" y="8501"/>
                    <a:pt x="2355" y="8066"/>
                  </a:cubicBezTo>
                  <a:close/>
                  <a:moveTo>
                    <a:pt x="14164" y="8066"/>
                  </a:moveTo>
                  <a:cubicBezTo>
                    <a:pt x="14343" y="8501"/>
                    <a:pt x="14557" y="8931"/>
                    <a:pt x="14806" y="9360"/>
                  </a:cubicBezTo>
                  <a:cubicBezTo>
                    <a:pt x="15423" y="10425"/>
                    <a:pt x="15738" y="11494"/>
                    <a:pt x="15738" y="12544"/>
                  </a:cubicBezTo>
                  <a:cubicBezTo>
                    <a:pt x="15738" y="14365"/>
                    <a:pt x="14776" y="15948"/>
                    <a:pt x="13212" y="17003"/>
                  </a:cubicBezTo>
                  <a:lnTo>
                    <a:pt x="13212" y="8066"/>
                  </a:lnTo>
                  <a:close/>
                  <a:moveTo>
                    <a:pt x="4874" y="8066"/>
                  </a:moveTo>
                  <a:lnTo>
                    <a:pt x="4874" y="17809"/>
                  </a:lnTo>
                  <a:cubicBezTo>
                    <a:pt x="4603" y="17706"/>
                    <a:pt x="4340" y="17590"/>
                    <a:pt x="4091" y="17467"/>
                  </a:cubicBezTo>
                  <a:lnTo>
                    <a:pt x="4091" y="8066"/>
                  </a:lnTo>
                  <a:close/>
                  <a:moveTo>
                    <a:pt x="12429" y="8066"/>
                  </a:moveTo>
                  <a:lnTo>
                    <a:pt x="12429" y="17467"/>
                  </a:lnTo>
                  <a:cubicBezTo>
                    <a:pt x="12180" y="17590"/>
                    <a:pt x="11917" y="17706"/>
                    <a:pt x="11647" y="17809"/>
                  </a:cubicBezTo>
                  <a:lnTo>
                    <a:pt x="11647" y="8066"/>
                  </a:lnTo>
                  <a:close/>
                  <a:moveTo>
                    <a:pt x="7085" y="8066"/>
                  </a:moveTo>
                  <a:lnTo>
                    <a:pt x="7085" y="18340"/>
                  </a:lnTo>
                  <a:cubicBezTo>
                    <a:pt x="6587" y="18279"/>
                    <a:pt x="6111" y="18191"/>
                    <a:pt x="5657" y="18067"/>
                  </a:cubicBezTo>
                  <a:lnTo>
                    <a:pt x="5657" y="8066"/>
                  </a:lnTo>
                  <a:close/>
                  <a:moveTo>
                    <a:pt x="10864" y="8066"/>
                  </a:moveTo>
                  <a:lnTo>
                    <a:pt x="10864" y="18067"/>
                  </a:lnTo>
                  <a:cubicBezTo>
                    <a:pt x="10408" y="18191"/>
                    <a:pt x="9932" y="18279"/>
                    <a:pt x="9434" y="18340"/>
                  </a:cubicBezTo>
                  <a:lnTo>
                    <a:pt x="9434" y="8066"/>
                  </a:lnTo>
                  <a:close/>
                  <a:moveTo>
                    <a:pt x="8651" y="8066"/>
                  </a:moveTo>
                  <a:lnTo>
                    <a:pt x="8651" y="18395"/>
                  </a:lnTo>
                  <a:cubicBezTo>
                    <a:pt x="8523" y="18401"/>
                    <a:pt x="8388" y="18401"/>
                    <a:pt x="8260" y="18401"/>
                  </a:cubicBezTo>
                  <a:cubicBezTo>
                    <a:pt x="8125" y="18401"/>
                    <a:pt x="7997" y="18401"/>
                    <a:pt x="7868" y="18395"/>
                  </a:cubicBezTo>
                  <a:lnTo>
                    <a:pt x="7868" y="8066"/>
                  </a:lnTo>
                  <a:close/>
                  <a:moveTo>
                    <a:pt x="17921" y="0"/>
                  </a:moveTo>
                  <a:cubicBezTo>
                    <a:pt x="15453" y="0"/>
                    <a:pt x="13439" y="1936"/>
                    <a:pt x="13425" y="4322"/>
                  </a:cubicBezTo>
                  <a:lnTo>
                    <a:pt x="3095" y="4322"/>
                  </a:lnTo>
                  <a:cubicBezTo>
                    <a:pt x="3087" y="3259"/>
                    <a:pt x="2675" y="2243"/>
                    <a:pt x="1936" y="1445"/>
                  </a:cubicBezTo>
                  <a:cubicBezTo>
                    <a:pt x="1860" y="1365"/>
                    <a:pt x="1752" y="1323"/>
                    <a:pt x="1645" y="1323"/>
                  </a:cubicBezTo>
                  <a:cubicBezTo>
                    <a:pt x="1553" y="1323"/>
                    <a:pt x="1460" y="1354"/>
                    <a:pt x="1388" y="1418"/>
                  </a:cubicBezTo>
                  <a:cubicBezTo>
                    <a:pt x="1223" y="1554"/>
                    <a:pt x="1209" y="1793"/>
                    <a:pt x="1352" y="1949"/>
                  </a:cubicBezTo>
                  <a:cubicBezTo>
                    <a:pt x="1978" y="2611"/>
                    <a:pt x="2319" y="3470"/>
                    <a:pt x="2319" y="4356"/>
                  </a:cubicBezTo>
                  <a:cubicBezTo>
                    <a:pt x="2319" y="6006"/>
                    <a:pt x="1906" y="7485"/>
                    <a:pt x="1024" y="8999"/>
                  </a:cubicBezTo>
                  <a:cubicBezTo>
                    <a:pt x="349" y="10173"/>
                    <a:pt x="0" y="11366"/>
                    <a:pt x="0" y="12544"/>
                  </a:cubicBezTo>
                  <a:cubicBezTo>
                    <a:pt x="0" y="16308"/>
                    <a:pt x="3550" y="19151"/>
                    <a:pt x="8260" y="19151"/>
                  </a:cubicBezTo>
                  <a:cubicBezTo>
                    <a:pt x="12969" y="19151"/>
                    <a:pt x="16513" y="16308"/>
                    <a:pt x="16513" y="12544"/>
                  </a:cubicBezTo>
                  <a:cubicBezTo>
                    <a:pt x="16513" y="11366"/>
                    <a:pt x="16170" y="10173"/>
                    <a:pt x="15489" y="8999"/>
                  </a:cubicBezTo>
                  <a:cubicBezTo>
                    <a:pt x="14613" y="7485"/>
                    <a:pt x="14200" y="6006"/>
                    <a:pt x="14200" y="4356"/>
                  </a:cubicBezTo>
                  <a:cubicBezTo>
                    <a:pt x="14200" y="2373"/>
                    <a:pt x="15872" y="750"/>
                    <a:pt x="17921" y="750"/>
                  </a:cubicBezTo>
                  <a:cubicBezTo>
                    <a:pt x="19501" y="750"/>
                    <a:pt x="20817" y="2018"/>
                    <a:pt x="20817" y="3572"/>
                  </a:cubicBezTo>
                  <a:cubicBezTo>
                    <a:pt x="20817" y="4752"/>
                    <a:pt x="19813" y="5720"/>
                    <a:pt x="18576" y="5720"/>
                  </a:cubicBezTo>
                  <a:cubicBezTo>
                    <a:pt x="17636" y="5720"/>
                    <a:pt x="16868" y="4984"/>
                    <a:pt x="16868" y="4076"/>
                  </a:cubicBezTo>
                  <a:cubicBezTo>
                    <a:pt x="16868" y="3394"/>
                    <a:pt x="17445" y="2835"/>
                    <a:pt x="18156" y="2835"/>
                  </a:cubicBezTo>
                  <a:cubicBezTo>
                    <a:pt x="18682" y="2835"/>
                    <a:pt x="19116" y="3245"/>
                    <a:pt x="19116" y="3749"/>
                  </a:cubicBezTo>
                  <a:cubicBezTo>
                    <a:pt x="19116" y="3961"/>
                    <a:pt x="19287" y="4124"/>
                    <a:pt x="19501" y="4124"/>
                  </a:cubicBezTo>
                  <a:cubicBezTo>
                    <a:pt x="19722" y="4124"/>
                    <a:pt x="19891" y="3961"/>
                    <a:pt x="19891" y="3749"/>
                  </a:cubicBezTo>
                  <a:cubicBezTo>
                    <a:pt x="19891" y="2835"/>
                    <a:pt x="19116" y="2086"/>
                    <a:pt x="18156" y="2086"/>
                  </a:cubicBezTo>
                  <a:cubicBezTo>
                    <a:pt x="17011" y="2086"/>
                    <a:pt x="16086" y="2978"/>
                    <a:pt x="16086" y="4076"/>
                  </a:cubicBezTo>
                  <a:cubicBezTo>
                    <a:pt x="16086" y="5086"/>
                    <a:pt x="16748" y="5958"/>
                    <a:pt x="17680" y="6306"/>
                  </a:cubicBezTo>
                  <a:cubicBezTo>
                    <a:pt x="18035" y="7390"/>
                    <a:pt x="18555" y="8434"/>
                    <a:pt x="19252" y="9476"/>
                  </a:cubicBezTo>
                  <a:cubicBezTo>
                    <a:pt x="20290" y="11024"/>
                    <a:pt x="20817" y="12695"/>
                    <a:pt x="20817" y="14434"/>
                  </a:cubicBezTo>
                  <a:cubicBezTo>
                    <a:pt x="20817" y="16786"/>
                    <a:pt x="19821" y="19103"/>
                    <a:pt x="18015" y="20965"/>
                  </a:cubicBezTo>
                  <a:cubicBezTo>
                    <a:pt x="17865" y="21123"/>
                    <a:pt x="17871" y="21354"/>
                    <a:pt x="18029" y="21497"/>
                  </a:cubicBezTo>
                  <a:cubicBezTo>
                    <a:pt x="18106" y="21566"/>
                    <a:pt x="18201" y="21600"/>
                    <a:pt x="18298" y="21600"/>
                  </a:cubicBezTo>
                  <a:cubicBezTo>
                    <a:pt x="18402" y="21600"/>
                    <a:pt x="18505" y="21558"/>
                    <a:pt x="18583" y="21476"/>
                  </a:cubicBezTo>
                  <a:cubicBezTo>
                    <a:pt x="20525" y="19479"/>
                    <a:pt x="21600" y="16969"/>
                    <a:pt x="21600" y="14434"/>
                  </a:cubicBezTo>
                  <a:cubicBezTo>
                    <a:pt x="21600" y="12552"/>
                    <a:pt x="21030" y="10746"/>
                    <a:pt x="19913" y="9068"/>
                  </a:cubicBezTo>
                  <a:cubicBezTo>
                    <a:pt x="19330" y="8209"/>
                    <a:pt x="18889" y="7350"/>
                    <a:pt x="18562" y="6464"/>
                  </a:cubicBezTo>
                  <a:lnTo>
                    <a:pt x="18576" y="6464"/>
                  </a:lnTo>
                  <a:cubicBezTo>
                    <a:pt x="20240" y="6464"/>
                    <a:pt x="21600" y="5168"/>
                    <a:pt x="21600" y="3572"/>
                  </a:cubicBezTo>
                  <a:cubicBezTo>
                    <a:pt x="21600" y="1602"/>
                    <a:pt x="19935" y="0"/>
                    <a:pt x="1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2490;p34"/>
            <p:cNvSpPr/>
            <p:nvPr/>
          </p:nvSpPr>
          <p:spPr>
            <a:xfrm>
              <a:off x="155599" y="3329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905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2491;p34"/>
            <p:cNvSpPr/>
            <p:nvPr/>
          </p:nvSpPr>
          <p:spPr>
            <a:xfrm>
              <a:off x="260175" y="3329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690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2492;p34"/>
            <p:cNvSpPr/>
            <p:nvPr/>
          </p:nvSpPr>
          <p:spPr>
            <a:xfrm>
              <a:off x="183900" y="348925"/>
              <a:ext cx="60901" cy="24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1011" y="0"/>
                    <a:pt x="0" y="2410"/>
                    <a:pt x="0" y="5499"/>
                  </a:cubicBezTo>
                  <a:cubicBezTo>
                    <a:pt x="0" y="15116"/>
                    <a:pt x="3201" y="21600"/>
                    <a:pt x="6570" y="21600"/>
                  </a:cubicBezTo>
                  <a:cubicBezTo>
                    <a:pt x="8042" y="21600"/>
                    <a:pt x="9541" y="20351"/>
                    <a:pt x="10818" y="17613"/>
                  </a:cubicBezTo>
                  <a:cubicBezTo>
                    <a:pt x="12086" y="20351"/>
                    <a:pt x="13584" y="21600"/>
                    <a:pt x="15047" y="21600"/>
                  </a:cubicBezTo>
                  <a:cubicBezTo>
                    <a:pt x="18399" y="21600"/>
                    <a:pt x="21600" y="15116"/>
                    <a:pt x="21600" y="5499"/>
                  </a:cubicBezTo>
                  <a:cubicBezTo>
                    <a:pt x="21600" y="2410"/>
                    <a:pt x="20633" y="0"/>
                    <a:pt x="19374" y="0"/>
                  </a:cubicBezTo>
                  <a:cubicBezTo>
                    <a:pt x="18160" y="0"/>
                    <a:pt x="17149" y="2410"/>
                    <a:pt x="17149" y="5499"/>
                  </a:cubicBezTo>
                  <a:cubicBezTo>
                    <a:pt x="17149" y="8303"/>
                    <a:pt x="16253" y="10603"/>
                    <a:pt x="15118" y="10603"/>
                  </a:cubicBezTo>
                  <a:cubicBezTo>
                    <a:pt x="13939" y="10603"/>
                    <a:pt x="13052" y="8303"/>
                    <a:pt x="13052" y="5499"/>
                  </a:cubicBezTo>
                  <a:cubicBezTo>
                    <a:pt x="13052" y="2410"/>
                    <a:pt x="12041" y="0"/>
                    <a:pt x="10818" y="0"/>
                  </a:cubicBezTo>
                  <a:cubicBezTo>
                    <a:pt x="9567" y="0"/>
                    <a:pt x="8592" y="2410"/>
                    <a:pt x="8592" y="5499"/>
                  </a:cubicBezTo>
                  <a:cubicBezTo>
                    <a:pt x="8592" y="8303"/>
                    <a:pt x="7661" y="10603"/>
                    <a:pt x="6526" y="10603"/>
                  </a:cubicBezTo>
                  <a:cubicBezTo>
                    <a:pt x="5391" y="10603"/>
                    <a:pt x="4460" y="8303"/>
                    <a:pt x="4460" y="5499"/>
                  </a:cubicBezTo>
                  <a:cubicBezTo>
                    <a:pt x="4460" y="2410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6" name="Google Shape;2493;p34"/>
          <p:cNvGrpSpPr/>
          <p:nvPr/>
        </p:nvGrpSpPr>
        <p:grpSpPr>
          <a:xfrm>
            <a:off x="950463" y="2650582"/>
            <a:ext cx="428601" cy="428576"/>
            <a:chOff x="0" y="24"/>
            <a:chExt cx="428600" cy="428575"/>
          </a:xfrm>
        </p:grpSpPr>
        <p:sp>
          <p:nvSpPr>
            <p:cNvPr id="2952" name="Google Shape;2494;p34"/>
            <p:cNvSpPr/>
            <p:nvPr/>
          </p:nvSpPr>
          <p:spPr>
            <a:xfrm>
              <a:off x="205975" y="311450"/>
              <a:ext cx="108844" cy="11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600" fill="norm" stroke="1" extrusionOk="0">
                  <a:moveTo>
                    <a:pt x="6496" y="0"/>
                  </a:moveTo>
                  <a:lnTo>
                    <a:pt x="0" y="7150"/>
                  </a:lnTo>
                  <a:lnTo>
                    <a:pt x="6496" y="13851"/>
                  </a:lnTo>
                  <a:lnTo>
                    <a:pt x="12794" y="20173"/>
                  </a:lnTo>
                  <a:cubicBezTo>
                    <a:pt x="13750" y="21132"/>
                    <a:pt x="14992" y="21600"/>
                    <a:pt x="16234" y="21600"/>
                  </a:cubicBezTo>
                  <a:cubicBezTo>
                    <a:pt x="17500" y="21600"/>
                    <a:pt x="18742" y="21132"/>
                    <a:pt x="19693" y="20173"/>
                  </a:cubicBezTo>
                  <a:cubicBezTo>
                    <a:pt x="21600" y="18259"/>
                    <a:pt x="21600" y="15166"/>
                    <a:pt x="19693" y="1324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2495;p34"/>
            <p:cNvSpPr/>
            <p:nvPr/>
          </p:nvSpPr>
          <p:spPr>
            <a:xfrm>
              <a:off x="113906" y="248599"/>
              <a:ext cx="125545" cy="17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16942" y="0"/>
                  </a:moveTo>
                  <a:cubicBezTo>
                    <a:pt x="14609" y="0"/>
                    <a:pt x="12702" y="1408"/>
                    <a:pt x="12702" y="3126"/>
                  </a:cubicBezTo>
                  <a:lnTo>
                    <a:pt x="12702" y="7812"/>
                  </a:lnTo>
                  <a:lnTo>
                    <a:pt x="1244" y="16264"/>
                  </a:lnTo>
                  <a:cubicBezTo>
                    <a:pt x="-414" y="17489"/>
                    <a:pt x="-414" y="19462"/>
                    <a:pt x="1244" y="20683"/>
                  </a:cubicBezTo>
                  <a:cubicBezTo>
                    <a:pt x="2062" y="21295"/>
                    <a:pt x="3147" y="21600"/>
                    <a:pt x="4235" y="21600"/>
                  </a:cubicBezTo>
                  <a:cubicBezTo>
                    <a:pt x="5319" y="21600"/>
                    <a:pt x="6403" y="21295"/>
                    <a:pt x="7222" y="20683"/>
                  </a:cubicBezTo>
                  <a:lnTo>
                    <a:pt x="12702" y="16650"/>
                  </a:lnTo>
                  <a:lnTo>
                    <a:pt x="12702" y="18483"/>
                  </a:lnTo>
                  <a:cubicBezTo>
                    <a:pt x="12702" y="20202"/>
                    <a:pt x="14609" y="21594"/>
                    <a:pt x="16942" y="21594"/>
                  </a:cubicBezTo>
                  <a:cubicBezTo>
                    <a:pt x="19296" y="21594"/>
                    <a:pt x="21186" y="20202"/>
                    <a:pt x="21186" y="18483"/>
                  </a:cubicBezTo>
                  <a:lnTo>
                    <a:pt x="21186" y="3126"/>
                  </a:lnTo>
                  <a:cubicBezTo>
                    <a:pt x="21186" y="1408"/>
                    <a:pt x="19296" y="0"/>
                    <a:pt x="16942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2496;p34"/>
            <p:cNvSpPr/>
            <p:nvPr/>
          </p:nvSpPr>
          <p:spPr>
            <a:xfrm>
              <a:off x="189499" y="198425"/>
              <a:ext cx="232826" cy="7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4" y="0"/>
                  </a:moveTo>
                  <a:lnTo>
                    <a:pt x="0" y="10782"/>
                  </a:lnTo>
                  <a:lnTo>
                    <a:pt x="4634" y="21600"/>
                  </a:lnTo>
                  <a:lnTo>
                    <a:pt x="18112" y="21600"/>
                  </a:lnTo>
                  <a:cubicBezTo>
                    <a:pt x="20041" y="21600"/>
                    <a:pt x="21600" y="16747"/>
                    <a:pt x="21600" y="10782"/>
                  </a:cubicBezTo>
                  <a:cubicBezTo>
                    <a:pt x="21600" y="4818"/>
                    <a:pt x="20041" y="0"/>
                    <a:pt x="1811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2497;p34"/>
            <p:cNvSpPr/>
            <p:nvPr/>
          </p:nvSpPr>
          <p:spPr>
            <a:xfrm>
              <a:off x="6299" y="198425"/>
              <a:ext cx="233152" cy="7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95" y="0"/>
                  </a:moveTo>
                  <a:cubicBezTo>
                    <a:pt x="1566" y="0"/>
                    <a:pt x="0" y="4818"/>
                    <a:pt x="0" y="10782"/>
                  </a:cubicBezTo>
                  <a:cubicBezTo>
                    <a:pt x="0" y="16747"/>
                    <a:pt x="1566" y="21600"/>
                    <a:pt x="3495" y="21600"/>
                  </a:cubicBezTo>
                  <a:lnTo>
                    <a:pt x="21600" y="21600"/>
                  </a:lnTo>
                  <a:cubicBezTo>
                    <a:pt x="19833" y="15435"/>
                    <a:pt x="19833" y="6158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2498;p34"/>
            <p:cNvSpPr/>
            <p:nvPr/>
          </p:nvSpPr>
          <p:spPr>
            <a:xfrm>
              <a:off x="63550" y="50749"/>
              <a:ext cx="335001" cy="18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542"/>
                  </a:lnTo>
                  <a:cubicBezTo>
                    <a:pt x="0" y="16269"/>
                    <a:pt x="2565" y="21600"/>
                    <a:pt x="5734" y="21600"/>
                  </a:cubicBezTo>
                  <a:lnTo>
                    <a:pt x="19448" y="21600"/>
                  </a:lnTo>
                  <a:cubicBezTo>
                    <a:pt x="20634" y="21600"/>
                    <a:pt x="21600" y="19869"/>
                    <a:pt x="21600" y="17724"/>
                  </a:cubicBezTo>
                  <a:lnTo>
                    <a:pt x="21600" y="3891"/>
                  </a:lnTo>
                  <a:cubicBezTo>
                    <a:pt x="21600" y="1746"/>
                    <a:pt x="20634" y="0"/>
                    <a:pt x="1944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2499;p34"/>
            <p:cNvSpPr/>
            <p:nvPr/>
          </p:nvSpPr>
          <p:spPr>
            <a:xfrm>
              <a:off x="30174" y="50749"/>
              <a:ext cx="159327" cy="18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5" y="0"/>
                  </a:moveTo>
                  <a:cubicBezTo>
                    <a:pt x="2030" y="0"/>
                    <a:pt x="0" y="1746"/>
                    <a:pt x="0" y="3891"/>
                  </a:cubicBezTo>
                  <a:lnTo>
                    <a:pt x="0" y="17724"/>
                  </a:lnTo>
                  <a:cubicBezTo>
                    <a:pt x="0" y="19869"/>
                    <a:pt x="2030" y="21600"/>
                    <a:pt x="4525" y="21600"/>
                  </a:cubicBezTo>
                  <a:lnTo>
                    <a:pt x="21600" y="21600"/>
                  </a:lnTo>
                  <a:cubicBezTo>
                    <a:pt x="19105" y="21600"/>
                    <a:pt x="17075" y="19869"/>
                    <a:pt x="17075" y="17724"/>
                  </a:cubicBezTo>
                  <a:lnTo>
                    <a:pt x="17075" y="3891"/>
                  </a:lnTo>
                  <a:cubicBezTo>
                    <a:pt x="17075" y="1746"/>
                    <a:pt x="19105" y="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2500;p34"/>
            <p:cNvSpPr/>
            <p:nvPr/>
          </p:nvSpPr>
          <p:spPr>
            <a:xfrm>
              <a:off x="63549" y="6324"/>
              <a:ext cx="187777" cy="19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6" y="0"/>
                  </a:moveTo>
                  <a:cubicBezTo>
                    <a:pt x="9318" y="0"/>
                    <a:pt x="7747" y="291"/>
                    <a:pt x="6258" y="891"/>
                  </a:cubicBezTo>
                  <a:cubicBezTo>
                    <a:pt x="5970" y="1003"/>
                    <a:pt x="5706" y="1102"/>
                    <a:pt x="5444" y="1190"/>
                  </a:cubicBezTo>
                  <a:cubicBezTo>
                    <a:pt x="4299" y="1570"/>
                    <a:pt x="3287" y="1718"/>
                    <a:pt x="2367" y="1781"/>
                  </a:cubicBezTo>
                  <a:cubicBezTo>
                    <a:pt x="1027" y="1869"/>
                    <a:pt x="0" y="2949"/>
                    <a:pt x="0" y="4233"/>
                  </a:cubicBezTo>
                  <a:lnTo>
                    <a:pt x="0" y="20168"/>
                  </a:lnTo>
                  <a:cubicBezTo>
                    <a:pt x="0" y="20960"/>
                    <a:pt x="659" y="21600"/>
                    <a:pt x="1487" y="21600"/>
                  </a:cubicBezTo>
                  <a:cubicBezTo>
                    <a:pt x="3117" y="21600"/>
                    <a:pt x="4748" y="21284"/>
                    <a:pt x="6258" y="20668"/>
                  </a:cubicBezTo>
                  <a:cubicBezTo>
                    <a:pt x="7736" y="20072"/>
                    <a:pt x="9303" y="19778"/>
                    <a:pt x="10870" y="19778"/>
                  </a:cubicBezTo>
                  <a:cubicBezTo>
                    <a:pt x="13125" y="19778"/>
                    <a:pt x="15380" y="20391"/>
                    <a:pt x="17341" y="21600"/>
                  </a:cubicBezTo>
                  <a:lnTo>
                    <a:pt x="21600" y="12337"/>
                  </a:lnTo>
                  <a:lnTo>
                    <a:pt x="17341" y="1820"/>
                  </a:lnTo>
                  <a:cubicBezTo>
                    <a:pt x="15400" y="618"/>
                    <a:pt x="13148" y="0"/>
                    <a:pt x="1087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2501;p34"/>
            <p:cNvSpPr/>
            <p:nvPr/>
          </p:nvSpPr>
          <p:spPr>
            <a:xfrm>
              <a:off x="214300" y="6324"/>
              <a:ext cx="150875" cy="19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64" y="0"/>
                  </a:moveTo>
                  <a:cubicBezTo>
                    <a:pt x="5243" y="0"/>
                    <a:pt x="2441" y="616"/>
                    <a:pt x="0" y="1820"/>
                  </a:cubicBezTo>
                  <a:lnTo>
                    <a:pt x="0" y="21600"/>
                  </a:lnTo>
                  <a:cubicBezTo>
                    <a:pt x="2434" y="20391"/>
                    <a:pt x="5233" y="19778"/>
                    <a:pt x="8046" y="19778"/>
                  </a:cubicBezTo>
                  <a:cubicBezTo>
                    <a:pt x="10000" y="19778"/>
                    <a:pt x="11961" y="20072"/>
                    <a:pt x="13812" y="20668"/>
                  </a:cubicBezTo>
                  <a:cubicBezTo>
                    <a:pt x="15691" y="21284"/>
                    <a:pt x="17706" y="21600"/>
                    <a:pt x="19750" y="21600"/>
                  </a:cubicBezTo>
                  <a:cubicBezTo>
                    <a:pt x="20766" y="21600"/>
                    <a:pt x="21600" y="20960"/>
                    <a:pt x="21600" y="20168"/>
                  </a:cubicBezTo>
                  <a:lnTo>
                    <a:pt x="21600" y="4219"/>
                  </a:lnTo>
                  <a:cubicBezTo>
                    <a:pt x="21600" y="2938"/>
                    <a:pt x="20308" y="1869"/>
                    <a:pt x="18654" y="1781"/>
                  </a:cubicBezTo>
                  <a:cubicBezTo>
                    <a:pt x="17248" y="1707"/>
                    <a:pt x="15644" y="1493"/>
                    <a:pt x="13812" y="891"/>
                  </a:cubicBezTo>
                  <a:cubicBezTo>
                    <a:pt x="11965" y="294"/>
                    <a:pt x="10011" y="0"/>
                    <a:pt x="806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2502;p34"/>
            <p:cNvSpPr/>
            <p:nvPr/>
          </p:nvSpPr>
          <p:spPr>
            <a:xfrm>
              <a:off x="123225" y="94299"/>
              <a:ext cx="49125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41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41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2503;p34"/>
            <p:cNvSpPr/>
            <p:nvPr/>
          </p:nvSpPr>
          <p:spPr>
            <a:xfrm>
              <a:off x="256375" y="94299"/>
              <a:ext cx="49125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41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41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2504;p34"/>
            <p:cNvSpPr/>
            <p:nvPr/>
          </p:nvSpPr>
          <p:spPr>
            <a:xfrm>
              <a:off x="189101" y="90599"/>
              <a:ext cx="50456" cy="24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3237" y="0"/>
                  </a:moveTo>
                  <a:cubicBezTo>
                    <a:pt x="2183" y="0"/>
                    <a:pt x="1247" y="843"/>
                    <a:pt x="486" y="3503"/>
                  </a:cubicBezTo>
                  <a:cubicBezTo>
                    <a:pt x="-1532" y="10616"/>
                    <a:pt x="2999" y="21600"/>
                    <a:pt x="9245" y="21600"/>
                  </a:cubicBezTo>
                  <a:cubicBezTo>
                    <a:pt x="15491" y="21600"/>
                    <a:pt x="20068" y="10616"/>
                    <a:pt x="18013" y="3503"/>
                  </a:cubicBezTo>
                  <a:cubicBezTo>
                    <a:pt x="17243" y="843"/>
                    <a:pt x="16317" y="0"/>
                    <a:pt x="15262" y="0"/>
                  </a:cubicBezTo>
                  <a:cubicBezTo>
                    <a:pt x="13547" y="0"/>
                    <a:pt x="11483" y="2227"/>
                    <a:pt x="9245" y="2227"/>
                  </a:cubicBezTo>
                  <a:cubicBezTo>
                    <a:pt x="7035" y="2227"/>
                    <a:pt x="4971" y="0"/>
                    <a:pt x="323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2505;p34"/>
            <p:cNvSpPr/>
            <p:nvPr/>
          </p:nvSpPr>
          <p:spPr>
            <a:xfrm>
              <a:off x="144962" y="82499"/>
              <a:ext cx="34226" cy="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3733" y="0"/>
                  </a:moveTo>
                  <a:cubicBezTo>
                    <a:pt x="2870" y="0"/>
                    <a:pt x="2007" y="617"/>
                    <a:pt x="1295" y="1882"/>
                  </a:cubicBezTo>
                  <a:cubicBezTo>
                    <a:pt x="-296" y="4690"/>
                    <a:pt x="-432" y="9627"/>
                    <a:pt x="946" y="12867"/>
                  </a:cubicBezTo>
                  <a:cubicBezTo>
                    <a:pt x="3431" y="18730"/>
                    <a:pt x="6884" y="21600"/>
                    <a:pt x="10338" y="21600"/>
                  </a:cubicBezTo>
                  <a:cubicBezTo>
                    <a:pt x="13806" y="21600"/>
                    <a:pt x="17290" y="18669"/>
                    <a:pt x="19790" y="12867"/>
                  </a:cubicBezTo>
                  <a:cubicBezTo>
                    <a:pt x="21168" y="9627"/>
                    <a:pt x="21032" y="4690"/>
                    <a:pt x="19441" y="1882"/>
                  </a:cubicBezTo>
                  <a:cubicBezTo>
                    <a:pt x="18729" y="617"/>
                    <a:pt x="17851" y="0"/>
                    <a:pt x="16972" y="0"/>
                  </a:cubicBezTo>
                  <a:cubicBezTo>
                    <a:pt x="15882" y="0"/>
                    <a:pt x="14806" y="926"/>
                    <a:pt x="14034" y="2715"/>
                  </a:cubicBezTo>
                  <a:cubicBezTo>
                    <a:pt x="13064" y="4968"/>
                    <a:pt x="11716" y="6110"/>
                    <a:pt x="10353" y="6110"/>
                  </a:cubicBezTo>
                  <a:cubicBezTo>
                    <a:pt x="9005" y="6110"/>
                    <a:pt x="7626" y="4968"/>
                    <a:pt x="6627" y="2715"/>
                  </a:cubicBezTo>
                  <a:cubicBezTo>
                    <a:pt x="5869" y="926"/>
                    <a:pt x="4809" y="0"/>
                    <a:pt x="37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2506;p34"/>
            <p:cNvSpPr/>
            <p:nvPr/>
          </p:nvSpPr>
          <p:spPr>
            <a:xfrm>
              <a:off x="249470" y="82499"/>
              <a:ext cx="34259" cy="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1600" fill="norm" stroke="1" extrusionOk="0">
                  <a:moveTo>
                    <a:pt x="3746" y="0"/>
                  </a:moveTo>
                  <a:cubicBezTo>
                    <a:pt x="2871" y="0"/>
                    <a:pt x="2010" y="617"/>
                    <a:pt x="1331" y="1882"/>
                  </a:cubicBezTo>
                  <a:cubicBezTo>
                    <a:pt x="-254" y="4690"/>
                    <a:pt x="-465" y="9627"/>
                    <a:pt x="924" y="12867"/>
                  </a:cubicBezTo>
                  <a:cubicBezTo>
                    <a:pt x="3399" y="18730"/>
                    <a:pt x="6856" y="21600"/>
                    <a:pt x="10312" y="21600"/>
                  </a:cubicBezTo>
                  <a:cubicBezTo>
                    <a:pt x="13784" y="21600"/>
                    <a:pt x="17271" y="18669"/>
                    <a:pt x="19761" y="12867"/>
                  </a:cubicBezTo>
                  <a:cubicBezTo>
                    <a:pt x="21135" y="9627"/>
                    <a:pt x="20939" y="4690"/>
                    <a:pt x="19414" y="1882"/>
                  </a:cubicBezTo>
                  <a:cubicBezTo>
                    <a:pt x="18705" y="617"/>
                    <a:pt x="17829" y="0"/>
                    <a:pt x="16954" y="0"/>
                  </a:cubicBezTo>
                  <a:cubicBezTo>
                    <a:pt x="15867" y="0"/>
                    <a:pt x="14795" y="926"/>
                    <a:pt x="14026" y="2715"/>
                  </a:cubicBezTo>
                  <a:cubicBezTo>
                    <a:pt x="13060" y="4968"/>
                    <a:pt x="11701" y="6110"/>
                    <a:pt x="10343" y="6110"/>
                  </a:cubicBezTo>
                  <a:cubicBezTo>
                    <a:pt x="8984" y="6110"/>
                    <a:pt x="7610" y="4968"/>
                    <a:pt x="6644" y="2715"/>
                  </a:cubicBezTo>
                  <a:cubicBezTo>
                    <a:pt x="5890" y="926"/>
                    <a:pt x="4803" y="0"/>
                    <a:pt x="37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2507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4" y="4882"/>
                  </a:moveTo>
                  <a:cubicBezTo>
                    <a:pt x="11695" y="4882"/>
                    <a:pt x="11716" y="4906"/>
                    <a:pt x="11745" y="4948"/>
                  </a:cubicBezTo>
                  <a:cubicBezTo>
                    <a:pt x="11832" y="5074"/>
                    <a:pt x="11451" y="5506"/>
                    <a:pt x="10800" y="5506"/>
                  </a:cubicBezTo>
                  <a:cubicBezTo>
                    <a:pt x="10150" y="5506"/>
                    <a:pt x="9776" y="5074"/>
                    <a:pt x="9861" y="4948"/>
                  </a:cubicBezTo>
                  <a:cubicBezTo>
                    <a:pt x="9887" y="4906"/>
                    <a:pt x="9908" y="4882"/>
                    <a:pt x="9979" y="4882"/>
                  </a:cubicBezTo>
                  <a:cubicBezTo>
                    <a:pt x="10034" y="4882"/>
                    <a:pt x="10122" y="4898"/>
                    <a:pt x="10271" y="4930"/>
                  </a:cubicBezTo>
                  <a:cubicBezTo>
                    <a:pt x="10495" y="4982"/>
                    <a:pt x="10649" y="5008"/>
                    <a:pt x="10804" y="5008"/>
                  </a:cubicBezTo>
                  <a:cubicBezTo>
                    <a:pt x="10957" y="5008"/>
                    <a:pt x="11111" y="4982"/>
                    <a:pt x="11335" y="4930"/>
                  </a:cubicBezTo>
                  <a:cubicBezTo>
                    <a:pt x="11482" y="4898"/>
                    <a:pt x="11569" y="4882"/>
                    <a:pt x="11624" y="4882"/>
                  </a:cubicBezTo>
                  <a:close/>
                  <a:moveTo>
                    <a:pt x="7973" y="635"/>
                  </a:moveTo>
                  <a:cubicBezTo>
                    <a:pt x="8846" y="635"/>
                    <a:pt x="9715" y="867"/>
                    <a:pt x="10484" y="1324"/>
                  </a:cubicBezTo>
                  <a:lnTo>
                    <a:pt x="10484" y="4332"/>
                  </a:lnTo>
                  <a:cubicBezTo>
                    <a:pt x="10344" y="4300"/>
                    <a:pt x="10164" y="4251"/>
                    <a:pt x="9979" y="4251"/>
                  </a:cubicBezTo>
                  <a:cubicBezTo>
                    <a:pt x="9753" y="4251"/>
                    <a:pt x="9517" y="4324"/>
                    <a:pt x="9337" y="4590"/>
                  </a:cubicBezTo>
                  <a:cubicBezTo>
                    <a:pt x="9182" y="4821"/>
                    <a:pt x="9176" y="5109"/>
                    <a:pt x="9315" y="5374"/>
                  </a:cubicBezTo>
                  <a:cubicBezTo>
                    <a:pt x="9516" y="5748"/>
                    <a:pt x="9971" y="6030"/>
                    <a:pt x="10484" y="6111"/>
                  </a:cubicBezTo>
                  <a:lnTo>
                    <a:pt x="10484" y="9670"/>
                  </a:lnTo>
                  <a:cubicBezTo>
                    <a:pt x="9699" y="9271"/>
                    <a:pt x="8837" y="9067"/>
                    <a:pt x="7971" y="9067"/>
                  </a:cubicBezTo>
                  <a:cubicBezTo>
                    <a:pt x="7243" y="9067"/>
                    <a:pt x="6510" y="9212"/>
                    <a:pt x="5818" y="9504"/>
                  </a:cubicBezTo>
                  <a:cubicBezTo>
                    <a:pt x="5196" y="9764"/>
                    <a:pt x="4533" y="9901"/>
                    <a:pt x="3854" y="9901"/>
                  </a:cubicBezTo>
                  <a:cubicBezTo>
                    <a:pt x="3670" y="9901"/>
                    <a:pt x="3520" y="9746"/>
                    <a:pt x="3520" y="9562"/>
                  </a:cubicBezTo>
                  <a:lnTo>
                    <a:pt x="3520" y="2258"/>
                  </a:lnTo>
                  <a:cubicBezTo>
                    <a:pt x="3520" y="1831"/>
                    <a:pt x="3843" y="1480"/>
                    <a:pt x="4262" y="1452"/>
                  </a:cubicBezTo>
                  <a:cubicBezTo>
                    <a:pt x="4885" y="1405"/>
                    <a:pt x="5460" y="1279"/>
                    <a:pt x="6065" y="1019"/>
                  </a:cubicBezTo>
                  <a:cubicBezTo>
                    <a:pt x="6678" y="762"/>
                    <a:pt x="7326" y="635"/>
                    <a:pt x="7973" y="635"/>
                  </a:cubicBezTo>
                  <a:close/>
                  <a:moveTo>
                    <a:pt x="13629" y="635"/>
                  </a:moveTo>
                  <a:cubicBezTo>
                    <a:pt x="14275" y="635"/>
                    <a:pt x="14922" y="762"/>
                    <a:pt x="15535" y="1019"/>
                  </a:cubicBezTo>
                  <a:cubicBezTo>
                    <a:pt x="16128" y="1266"/>
                    <a:pt x="16699" y="1405"/>
                    <a:pt x="17344" y="1452"/>
                  </a:cubicBezTo>
                  <a:cubicBezTo>
                    <a:pt x="17759" y="1480"/>
                    <a:pt x="18086" y="1831"/>
                    <a:pt x="18086" y="2252"/>
                  </a:cubicBezTo>
                  <a:lnTo>
                    <a:pt x="18086" y="9562"/>
                  </a:lnTo>
                  <a:cubicBezTo>
                    <a:pt x="18086" y="9746"/>
                    <a:pt x="17937" y="9901"/>
                    <a:pt x="17752" y="9901"/>
                  </a:cubicBezTo>
                  <a:cubicBezTo>
                    <a:pt x="17073" y="9901"/>
                    <a:pt x="16410" y="9764"/>
                    <a:pt x="15783" y="9504"/>
                  </a:cubicBezTo>
                  <a:cubicBezTo>
                    <a:pt x="15091" y="9211"/>
                    <a:pt x="14361" y="9066"/>
                    <a:pt x="13629" y="9066"/>
                  </a:cubicBezTo>
                  <a:cubicBezTo>
                    <a:pt x="12764" y="9066"/>
                    <a:pt x="11900" y="9267"/>
                    <a:pt x="11117" y="9670"/>
                  </a:cubicBezTo>
                  <a:lnTo>
                    <a:pt x="11117" y="6111"/>
                  </a:lnTo>
                  <a:cubicBezTo>
                    <a:pt x="11630" y="6030"/>
                    <a:pt x="12090" y="5748"/>
                    <a:pt x="12287" y="5374"/>
                  </a:cubicBezTo>
                  <a:cubicBezTo>
                    <a:pt x="12430" y="5109"/>
                    <a:pt x="12424" y="4821"/>
                    <a:pt x="12269" y="4590"/>
                  </a:cubicBezTo>
                  <a:cubicBezTo>
                    <a:pt x="12095" y="4336"/>
                    <a:pt x="11885" y="4256"/>
                    <a:pt x="11640" y="4256"/>
                  </a:cubicBezTo>
                  <a:cubicBezTo>
                    <a:pt x="11480" y="4256"/>
                    <a:pt x="11305" y="4290"/>
                    <a:pt x="11117" y="4332"/>
                  </a:cubicBezTo>
                  <a:lnTo>
                    <a:pt x="11117" y="1324"/>
                  </a:lnTo>
                  <a:cubicBezTo>
                    <a:pt x="11886" y="867"/>
                    <a:pt x="12754" y="635"/>
                    <a:pt x="13629" y="635"/>
                  </a:cubicBezTo>
                  <a:close/>
                  <a:moveTo>
                    <a:pt x="11751" y="14112"/>
                  </a:moveTo>
                  <a:lnTo>
                    <a:pt x="11751" y="15696"/>
                  </a:lnTo>
                  <a:cubicBezTo>
                    <a:pt x="11751" y="15783"/>
                    <a:pt x="11785" y="15863"/>
                    <a:pt x="11843" y="15921"/>
                  </a:cubicBezTo>
                  <a:lnTo>
                    <a:pt x="15270" y="19348"/>
                  </a:lnTo>
                  <a:cubicBezTo>
                    <a:pt x="15449" y="19526"/>
                    <a:pt x="15546" y="19768"/>
                    <a:pt x="15546" y="20022"/>
                  </a:cubicBezTo>
                  <a:cubicBezTo>
                    <a:pt x="15546" y="20547"/>
                    <a:pt x="15120" y="20966"/>
                    <a:pt x="14596" y="20966"/>
                  </a:cubicBezTo>
                  <a:cubicBezTo>
                    <a:pt x="14343" y="20966"/>
                    <a:pt x="14106" y="20869"/>
                    <a:pt x="13928" y="20690"/>
                  </a:cubicBezTo>
                  <a:lnTo>
                    <a:pt x="12292" y="19055"/>
                  </a:lnTo>
                  <a:cubicBezTo>
                    <a:pt x="12227" y="18991"/>
                    <a:pt x="12148" y="18963"/>
                    <a:pt x="12070" y="18963"/>
                  </a:cubicBezTo>
                  <a:cubicBezTo>
                    <a:pt x="11906" y="18963"/>
                    <a:pt x="11751" y="19088"/>
                    <a:pt x="11751" y="19279"/>
                  </a:cubicBezTo>
                  <a:lnTo>
                    <a:pt x="11751" y="20022"/>
                  </a:lnTo>
                  <a:cubicBezTo>
                    <a:pt x="11751" y="20547"/>
                    <a:pt x="11324" y="20966"/>
                    <a:pt x="10800" y="20966"/>
                  </a:cubicBezTo>
                  <a:cubicBezTo>
                    <a:pt x="10276" y="20966"/>
                    <a:pt x="9850" y="20547"/>
                    <a:pt x="9850" y="20022"/>
                  </a:cubicBezTo>
                  <a:lnTo>
                    <a:pt x="9850" y="19279"/>
                  </a:lnTo>
                  <a:cubicBezTo>
                    <a:pt x="9850" y="19088"/>
                    <a:pt x="9694" y="18963"/>
                    <a:pt x="9533" y="18963"/>
                  </a:cubicBezTo>
                  <a:cubicBezTo>
                    <a:pt x="9456" y="18963"/>
                    <a:pt x="9378" y="18991"/>
                    <a:pt x="9315" y="19055"/>
                  </a:cubicBezTo>
                  <a:lnTo>
                    <a:pt x="7678" y="20690"/>
                  </a:lnTo>
                  <a:cubicBezTo>
                    <a:pt x="7491" y="20877"/>
                    <a:pt x="7248" y="20971"/>
                    <a:pt x="7005" y="20971"/>
                  </a:cubicBezTo>
                  <a:cubicBezTo>
                    <a:pt x="6763" y="20971"/>
                    <a:pt x="6521" y="20877"/>
                    <a:pt x="6336" y="20690"/>
                  </a:cubicBezTo>
                  <a:cubicBezTo>
                    <a:pt x="5962" y="20321"/>
                    <a:pt x="5962" y="19723"/>
                    <a:pt x="6336" y="19348"/>
                  </a:cubicBezTo>
                  <a:lnTo>
                    <a:pt x="9758" y="15921"/>
                  </a:lnTo>
                  <a:cubicBezTo>
                    <a:pt x="9821" y="15863"/>
                    <a:pt x="9850" y="15783"/>
                    <a:pt x="9850" y="15696"/>
                  </a:cubicBezTo>
                  <a:lnTo>
                    <a:pt x="9850" y="14112"/>
                  </a:lnTo>
                  <a:close/>
                  <a:moveTo>
                    <a:pt x="7937" y="0"/>
                  </a:moveTo>
                  <a:cubicBezTo>
                    <a:pt x="7218" y="0"/>
                    <a:pt x="6497" y="150"/>
                    <a:pt x="5818" y="437"/>
                  </a:cubicBezTo>
                  <a:cubicBezTo>
                    <a:pt x="5283" y="661"/>
                    <a:pt x="4775" y="777"/>
                    <a:pt x="4217" y="818"/>
                  </a:cubicBezTo>
                  <a:cubicBezTo>
                    <a:pt x="3469" y="869"/>
                    <a:pt x="2886" y="1503"/>
                    <a:pt x="2886" y="2258"/>
                  </a:cubicBezTo>
                  <a:lnTo>
                    <a:pt x="2886" y="2269"/>
                  </a:lnTo>
                  <a:cubicBezTo>
                    <a:pt x="1936" y="2419"/>
                    <a:pt x="1204" y="3248"/>
                    <a:pt x="1204" y="4239"/>
                  </a:cubicBezTo>
                  <a:lnTo>
                    <a:pt x="1204" y="4556"/>
                  </a:lnTo>
                  <a:cubicBezTo>
                    <a:pt x="1204" y="4729"/>
                    <a:pt x="1348" y="4872"/>
                    <a:pt x="1521" y="4872"/>
                  </a:cubicBezTo>
                  <a:cubicBezTo>
                    <a:pt x="1695" y="4872"/>
                    <a:pt x="1838" y="4729"/>
                    <a:pt x="1838" y="4556"/>
                  </a:cubicBezTo>
                  <a:lnTo>
                    <a:pt x="1838" y="4239"/>
                  </a:lnTo>
                  <a:cubicBezTo>
                    <a:pt x="1838" y="3593"/>
                    <a:pt x="2287" y="3058"/>
                    <a:pt x="2886" y="2914"/>
                  </a:cubicBezTo>
                  <a:lnTo>
                    <a:pt x="2886" y="9562"/>
                  </a:lnTo>
                  <a:cubicBezTo>
                    <a:pt x="2886" y="10098"/>
                    <a:pt x="3319" y="10530"/>
                    <a:pt x="3854" y="10530"/>
                  </a:cubicBezTo>
                  <a:cubicBezTo>
                    <a:pt x="4620" y="10530"/>
                    <a:pt x="5363" y="10380"/>
                    <a:pt x="6065" y="10086"/>
                  </a:cubicBezTo>
                  <a:cubicBezTo>
                    <a:pt x="6680" y="9825"/>
                    <a:pt x="7329" y="9698"/>
                    <a:pt x="7974" y="9698"/>
                  </a:cubicBezTo>
                  <a:cubicBezTo>
                    <a:pt x="8903" y="9698"/>
                    <a:pt x="9826" y="9963"/>
                    <a:pt x="10627" y="10483"/>
                  </a:cubicBezTo>
                  <a:cubicBezTo>
                    <a:pt x="10683" y="10515"/>
                    <a:pt x="10743" y="10531"/>
                    <a:pt x="10803" y="10531"/>
                  </a:cubicBezTo>
                  <a:cubicBezTo>
                    <a:pt x="10862" y="10531"/>
                    <a:pt x="10921" y="10515"/>
                    <a:pt x="10973" y="10483"/>
                  </a:cubicBezTo>
                  <a:cubicBezTo>
                    <a:pt x="11779" y="9963"/>
                    <a:pt x="12702" y="9698"/>
                    <a:pt x="13631" y="9698"/>
                  </a:cubicBezTo>
                  <a:cubicBezTo>
                    <a:pt x="14276" y="9698"/>
                    <a:pt x="14924" y="9825"/>
                    <a:pt x="15535" y="10086"/>
                  </a:cubicBezTo>
                  <a:cubicBezTo>
                    <a:pt x="16243" y="10380"/>
                    <a:pt x="16986" y="10530"/>
                    <a:pt x="17752" y="10530"/>
                  </a:cubicBezTo>
                  <a:cubicBezTo>
                    <a:pt x="18283" y="10530"/>
                    <a:pt x="18720" y="10098"/>
                    <a:pt x="18720" y="9562"/>
                  </a:cubicBezTo>
                  <a:lnTo>
                    <a:pt x="18720" y="2914"/>
                  </a:lnTo>
                  <a:cubicBezTo>
                    <a:pt x="19320" y="3058"/>
                    <a:pt x="19768" y="3593"/>
                    <a:pt x="19768" y="4239"/>
                  </a:cubicBezTo>
                  <a:lnTo>
                    <a:pt x="19768" y="10219"/>
                  </a:lnTo>
                  <a:cubicBezTo>
                    <a:pt x="19768" y="10967"/>
                    <a:pt x="19152" y="11578"/>
                    <a:pt x="18404" y="11578"/>
                  </a:cubicBezTo>
                  <a:lnTo>
                    <a:pt x="3203" y="11578"/>
                  </a:lnTo>
                  <a:cubicBezTo>
                    <a:pt x="2448" y="11578"/>
                    <a:pt x="1838" y="10967"/>
                    <a:pt x="1838" y="10219"/>
                  </a:cubicBezTo>
                  <a:lnTo>
                    <a:pt x="1838" y="5824"/>
                  </a:lnTo>
                  <a:cubicBezTo>
                    <a:pt x="1838" y="5650"/>
                    <a:pt x="1695" y="5506"/>
                    <a:pt x="1521" y="5506"/>
                  </a:cubicBezTo>
                  <a:cubicBezTo>
                    <a:pt x="1348" y="5506"/>
                    <a:pt x="1204" y="5650"/>
                    <a:pt x="1204" y="5824"/>
                  </a:cubicBezTo>
                  <a:lnTo>
                    <a:pt x="1204" y="9925"/>
                  </a:lnTo>
                  <a:cubicBezTo>
                    <a:pt x="467" y="10304"/>
                    <a:pt x="0" y="11054"/>
                    <a:pt x="0" y="11894"/>
                  </a:cubicBezTo>
                  <a:cubicBezTo>
                    <a:pt x="0" y="13115"/>
                    <a:pt x="997" y="14112"/>
                    <a:pt x="2219" y="14112"/>
                  </a:cubicBezTo>
                  <a:lnTo>
                    <a:pt x="9223" y="14112"/>
                  </a:lnTo>
                  <a:lnTo>
                    <a:pt x="9223" y="15570"/>
                  </a:lnTo>
                  <a:lnTo>
                    <a:pt x="5888" y="18899"/>
                  </a:lnTo>
                  <a:cubicBezTo>
                    <a:pt x="5270" y="19521"/>
                    <a:pt x="5270" y="20523"/>
                    <a:pt x="5888" y="21139"/>
                  </a:cubicBezTo>
                  <a:cubicBezTo>
                    <a:pt x="6186" y="21439"/>
                    <a:pt x="6584" y="21600"/>
                    <a:pt x="7005" y="21600"/>
                  </a:cubicBezTo>
                  <a:cubicBezTo>
                    <a:pt x="7425" y="21600"/>
                    <a:pt x="7823" y="21439"/>
                    <a:pt x="8121" y="21139"/>
                  </a:cubicBezTo>
                  <a:lnTo>
                    <a:pt x="9223" y="20045"/>
                  </a:lnTo>
                  <a:cubicBezTo>
                    <a:pt x="9234" y="20903"/>
                    <a:pt x="9937" y="21600"/>
                    <a:pt x="10800" y="21600"/>
                  </a:cubicBezTo>
                  <a:cubicBezTo>
                    <a:pt x="11664" y="21600"/>
                    <a:pt x="12372" y="20903"/>
                    <a:pt x="12384" y="20045"/>
                  </a:cubicBezTo>
                  <a:lnTo>
                    <a:pt x="13479" y="21139"/>
                  </a:lnTo>
                  <a:cubicBezTo>
                    <a:pt x="13778" y="21439"/>
                    <a:pt x="14175" y="21600"/>
                    <a:pt x="14596" y="21600"/>
                  </a:cubicBezTo>
                  <a:cubicBezTo>
                    <a:pt x="15996" y="21600"/>
                    <a:pt x="16715" y="19902"/>
                    <a:pt x="15719" y="18899"/>
                  </a:cubicBezTo>
                  <a:lnTo>
                    <a:pt x="12384" y="15570"/>
                  </a:lnTo>
                  <a:lnTo>
                    <a:pt x="12384" y="14112"/>
                  </a:lnTo>
                  <a:lnTo>
                    <a:pt x="16543" y="14112"/>
                  </a:lnTo>
                  <a:cubicBezTo>
                    <a:pt x="16722" y="14112"/>
                    <a:pt x="16860" y="13968"/>
                    <a:pt x="16860" y="13796"/>
                  </a:cubicBezTo>
                  <a:cubicBezTo>
                    <a:pt x="16860" y="13623"/>
                    <a:pt x="16722" y="13478"/>
                    <a:pt x="16543" y="13478"/>
                  </a:cubicBezTo>
                  <a:lnTo>
                    <a:pt x="2219" y="13478"/>
                  </a:lnTo>
                  <a:cubicBezTo>
                    <a:pt x="1343" y="13478"/>
                    <a:pt x="634" y="12770"/>
                    <a:pt x="634" y="11894"/>
                  </a:cubicBezTo>
                  <a:cubicBezTo>
                    <a:pt x="634" y="11393"/>
                    <a:pt x="864" y="10938"/>
                    <a:pt x="1250" y="10644"/>
                  </a:cubicBezTo>
                  <a:cubicBezTo>
                    <a:pt x="1446" y="11538"/>
                    <a:pt x="2246" y="12211"/>
                    <a:pt x="3203" y="12211"/>
                  </a:cubicBezTo>
                  <a:lnTo>
                    <a:pt x="18404" y="12211"/>
                  </a:lnTo>
                  <a:cubicBezTo>
                    <a:pt x="19354" y="12211"/>
                    <a:pt x="20155" y="11538"/>
                    <a:pt x="20350" y="10644"/>
                  </a:cubicBezTo>
                  <a:cubicBezTo>
                    <a:pt x="20736" y="10938"/>
                    <a:pt x="20966" y="11393"/>
                    <a:pt x="20966" y="11894"/>
                  </a:cubicBezTo>
                  <a:cubicBezTo>
                    <a:pt x="20966" y="12770"/>
                    <a:pt x="20258" y="13478"/>
                    <a:pt x="19389" y="13478"/>
                  </a:cubicBezTo>
                  <a:lnTo>
                    <a:pt x="17816" y="13478"/>
                  </a:lnTo>
                  <a:cubicBezTo>
                    <a:pt x="17638" y="13478"/>
                    <a:pt x="17499" y="13623"/>
                    <a:pt x="17499" y="13796"/>
                  </a:cubicBezTo>
                  <a:cubicBezTo>
                    <a:pt x="17499" y="13968"/>
                    <a:pt x="17638" y="14112"/>
                    <a:pt x="17816" y="14112"/>
                  </a:cubicBezTo>
                  <a:lnTo>
                    <a:pt x="19389" y="14112"/>
                  </a:lnTo>
                  <a:cubicBezTo>
                    <a:pt x="20610" y="14112"/>
                    <a:pt x="21600" y="13115"/>
                    <a:pt x="21600" y="11894"/>
                  </a:cubicBezTo>
                  <a:cubicBezTo>
                    <a:pt x="21600" y="11054"/>
                    <a:pt x="21134" y="10304"/>
                    <a:pt x="20397" y="9925"/>
                  </a:cubicBezTo>
                  <a:lnTo>
                    <a:pt x="20397" y="4239"/>
                  </a:lnTo>
                  <a:cubicBezTo>
                    <a:pt x="20397" y="3248"/>
                    <a:pt x="19671" y="2419"/>
                    <a:pt x="18720" y="2269"/>
                  </a:cubicBezTo>
                  <a:lnTo>
                    <a:pt x="18720" y="2252"/>
                  </a:lnTo>
                  <a:cubicBezTo>
                    <a:pt x="18720" y="1503"/>
                    <a:pt x="18133" y="876"/>
                    <a:pt x="17389" y="818"/>
                  </a:cubicBezTo>
                  <a:cubicBezTo>
                    <a:pt x="16820" y="777"/>
                    <a:pt x="16307" y="656"/>
                    <a:pt x="15783" y="437"/>
                  </a:cubicBezTo>
                  <a:cubicBezTo>
                    <a:pt x="15109" y="150"/>
                    <a:pt x="14395" y="0"/>
                    <a:pt x="13686" y="0"/>
                  </a:cubicBezTo>
                  <a:cubicBezTo>
                    <a:pt x="12666" y="0"/>
                    <a:pt x="11682" y="253"/>
                    <a:pt x="10800" y="777"/>
                  </a:cubicBezTo>
                  <a:cubicBezTo>
                    <a:pt x="9924" y="258"/>
                    <a:pt x="8916" y="0"/>
                    <a:pt x="79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86" name="Google Shape;2508;p34"/>
          <p:cNvGrpSpPr/>
          <p:nvPr/>
        </p:nvGrpSpPr>
        <p:grpSpPr>
          <a:xfrm>
            <a:off x="7817429" y="1912441"/>
            <a:ext cx="334804" cy="428601"/>
            <a:chOff x="0" y="0"/>
            <a:chExt cx="334802" cy="428600"/>
          </a:xfrm>
        </p:grpSpPr>
        <p:sp>
          <p:nvSpPr>
            <p:cNvPr id="2967" name="Google Shape;2509;p34"/>
            <p:cNvSpPr/>
            <p:nvPr/>
          </p:nvSpPr>
          <p:spPr>
            <a:xfrm>
              <a:off x="247684" y="217499"/>
              <a:ext cx="80869" cy="8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7083" y="0"/>
                  </a:moveTo>
                  <a:cubicBezTo>
                    <a:pt x="4789" y="0"/>
                    <a:pt x="2547" y="1448"/>
                    <a:pt x="1717" y="4001"/>
                  </a:cubicBezTo>
                  <a:lnTo>
                    <a:pt x="0" y="9362"/>
                  </a:lnTo>
                  <a:lnTo>
                    <a:pt x="1542" y="17337"/>
                  </a:lnTo>
                  <a:lnTo>
                    <a:pt x="9215" y="18933"/>
                  </a:lnTo>
                  <a:lnTo>
                    <a:pt x="9870" y="19613"/>
                  </a:lnTo>
                  <a:cubicBezTo>
                    <a:pt x="11127" y="20940"/>
                    <a:pt x="12793" y="21600"/>
                    <a:pt x="14458" y="21600"/>
                  </a:cubicBezTo>
                  <a:cubicBezTo>
                    <a:pt x="16124" y="21600"/>
                    <a:pt x="17789" y="20940"/>
                    <a:pt x="19053" y="19613"/>
                  </a:cubicBezTo>
                  <a:cubicBezTo>
                    <a:pt x="21600" y="16966"/>
                    <a:pt x="21600" y="12683"/>
                    <a:pt x="19053" y="10036"/>
                  </a:cubicBezTo>
                  <a:lnTo>
                    <a:pt x="11050" y="1724"/>
                  </a:lnTo>
                  <a:cubicBezTo>
                    <a:pt x="9922" y="552"/>
                    <a:pt x="8496" y="0"/>
                    <a:pt x="70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2510;p34"/>
            <p:cNvSpPr/>
            <p:nvPr/>
          </p:nvSpPr>
          <p:spPr>
            <a:xfrm>
              <a:off x="149959" y="252250"/>
              <a:ext cx="133276" cy="6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38" y="0"/>
                  </a:moveTo>
                  <a:lnTo>
                    <a:pt x="14396" y="3061"/>
                  </a:lnTo>
                  <a:cubicBezTo>
                    <a:pt x="13995" y="3904"/>
                    <a:pt x="13476" y="4334"/>
                    <a:pt x="12958" y="4334"/>
                  </a:cubicBezTo>
                  <a:cubicBezTo>
                    <a:pt x="12439" y="4334"/>
                    <a:pt x="11920" y="3904"/>
                    <a:pt x="11523" y="3061"/>
                  </a:cubicBezTo>
                  <a:lnTo>
                    <a:pt x="0" y="3061"/>
                  </a:lnTo>
                  <a:lnTo>
                    <a:pt x="5762" y="15289"/>
                  </a:lnTo>
                  <a:cubicBezTo>
                    <a:pt x="7755" y="19493"/>
                    <a:pt x="10360" y="21600"/>
                    <a:pt x="12966" y="21600"/>
                  </a:cubicBezTo>
                  <a:cubicBezTo>
                    <a:pt x="15571" y="21600"/>
                    <a:pt x="18172" y="19493"/>
                    <a:pt x="20154" y="15289"/>
                  </a:cubicBezTo>
                  <a:lnTo>
                    <a:pt x="21600" y="12219"/>
                  </a:lnTo>
                  <a:lnTo>
                    <a:pt x="15838" y="0"/>
                  </a:ln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2511;p34"/>
            <p:cNvSpPr/>
            <p:nvPr/>
          </p:nvSpPr>
          <p:spPr>
            <a:xfrm>
              <a:off x="106940" y="341374"/>
              <a:ext cx="80149" cy="80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11308" y="0"/>
                  </a:moveTo>
                  <a:lnTo>
                    <a:pt x="3938" y="1589"/>
                  </a:lnTo>
                  <a:lnTo>
                    <a:pt x="2463" y="9495"/>
                  </a:lnTo>
                  <a:lnTo>
                    <a:pt x="1834" y="10169"/>
                  </a:lnTo>
                  <a:cubicBezTo>
                    <a:pt x="-612" y="12760"/>
                    <a:pt x="-612" y="17033"/>
                    <a:pt x="1834" y="19630"/>
                  </a:cubicBezTo>
                  <a:cubicBezTo>
                    <a:pt x="3061" y="20946"/>
                    <a:pt x="4660" y="21600"/>
                    <a:pt x="6260" y="21600"/>
                  </a:cubicBezTo>
                  <a:cubicBezTo>
                    <a:pt x="7860" y="21600"/>
                    <a:pt x="9460" y="20946"/>
                    <a:pt x="10686" y="19630"/>
                  </a:cubicBezTo>
                  <a:lnTo>
                    <a:pt x="18367" y="11391"/>
                  </a:lnTo>
                  <a:cubicBezTo>
                    <a:pt x="18623" y="11117"/>
                    <a:pt x="18853" y="10810"/>
                    <a:pt x="19052" y="10476"/>
                  </a:cubicBezTo>
                  <a:cubicBezTo>
                    <a:pt x="20988" y="7391"/>
                    <a:pt x="19706" y="2991"/>
                    <a:pt x="16232" y="1776"/>
                  </a:cubicBezTo>
                  <a:lnTo>
                    <a:pt x="1130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2512;p34"/>
            <p:cNvSpPr/>
            <p:nvPr/>
          </p:nvSpPr>
          <p:spPr>
            <a:xfrm>
              <a:off x="89534" y="251100"/>
              <a:ext cx="82026" cy="125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8" h="21600" fill="norm" stroke="1" extrusionOk="0">
                  <a:moveTo>
                    <a:pt x="11518" y="0"/>
                  </a:moveTo>
                  <a:lnTo>
                    <a:pt x="4551" y="4828"/>
                  </a:lnTo>
                  <a:cubicBezTo>
                    <a:pt x="3362" y="5669"/>
                    <a:pt x="2403" y="6592"/>
                    <a:pt x="1666" y="7592"/>
                  </a:cubicBezTo>
                  <a:cubicBezTo>
                    <a:pt x="-1282" y="11635"/>
                    <a:pt x="-316" y="16695"/>
                    <a:pt x="4551" y="20072"/>
                  </a:cubicBezTo>
                  <a:lnTo>
                    <a:pt x="6762" y="21600"/>
                  </a:lnTo>
                  <a:lnTo>
                    <a:pt x="15562" y="15497"/>
                  </a:lnTo>
                  <a:lnTo>
                    <a:pt x="13357" y="13969"/>
                  </a:lnTo>
                  <a:cubicBezTo>
                    <a:pt x="12137" y="13124"/>
                    <a:pt x="12137" y="11772"/>
                    <a:pt x="13357" y="10927"/>
                  </a:cubicBezTo>
                  <a:lnTo>
                    <a:pt x="20318" y="6103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2513;p34"/>
            <p:cNvSpPr/>
            <p:nvPr/>
          </p:nvSpPr>
          <p:spPr>
            <a:xfrm>
              <a:off x="6318" y="130425"/>
              <a:ext cx="179588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2917" y="0"/>
                  </a:moveTo>
                  <a:cubicBezTo>
                    <a:pt x="1767" y="0"/>
                    <a:pt x="674" y="1242"/>
                    <a:pt x="210" y="3294"/>
                  </a:cubicBezTo>
                  <a:cubicBezTo>
                    <a:pt x="-387" y="6009"/>
                    <a:pt x="329" y="9087"/>
                    <a:pt x="1813" y="10171"/>
                  </a:cubicBezTo>
                  <a:lnTo>
                    <a:pt x="16813" y="21211"/>
                  </a:lnTo>
                  <a:cubicBezTo>
                    <a:pt x="17172" y="21479"/>
                    <a:pt x="17543" y="21600"/>
                    <a:pt x="17914" y="21600"/>
                  </a:cubicBezTo>
                  <a:cubicBezTo>
                    <a:pt x="19054" y="21600"/>
                    <a:pt x="20152" y="20348"/>
                    <a:pt x="20604" y="18301"/>
                  </a:cubicBezTo>
                  <a:cubicBezTo>
                    <a:pt x="21213" y="15586"/>
                    <a:pt x="20497" y="12507"/>
                    <a:pt x="19001" y="11424"/>
                  </a:cubicBezTo>
                  <a:lnTo>
                    <a:pt x="4001" y="379"/>
                  </a:lnTo>
                  <a:cubicBezTo>
                    <a:pt x="3645" y="121"/>
                    <a:pt x="3277" y="0"/>
                    <a:pt x="2917" y="0"/>
                  </a:cubicBez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2514;p34"/>
            <p:cNvSpPr/>
            <p:nvPr/>
          </p:nvSpPr>
          <p:spPr>
            <a:xfrm>
              <a:off x="116609" y="181950"/>
              <a:ext cx="104451" cy="114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248" y="21600"/>
                  </a:lnTo>
                  <a:cubicBezTo>
                    <a:pt x="17299" y="20074"/>
                    <a:pt x="19873" y="17770"/>
                    <a:pt x="21600" y="14924"/>
                  </a:cubicBezTo>
                  <a:lnTo>
                    <a:pt x="19522" y="13031"/>
                  </a:lnTo>
                  <a:cubicBezTo>
                    <a:pt x="17629" y="11306"/>
                    <a:pt x="16564" y="8979"/>
                    <a:pt x="16564" y="6525"/>
                  </a:cubicBezTo>
                  <a:cubicBezTo>
                    <a:pt x="16564" y="4070"/>
                    <a:pt x="17629" y="1743"/>
                    <a:pt x="195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2515;p34"/>
            <p:cNvSpPr/>
            <p:nvPr/>
          </p:nvSpPr>
          <p:spPr>
            <a:xfrm>
              <a:off x="96259" y="159325"/>
              <a:ext cx="89251" cy="14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5" y="0"/>
                  </a:moveTo>
                  <a:cubicBezTo>
                    <a:pt x="938" y="2612"/>
                    <a:pt x="0" y="5421"/>
                    <a:pt x="0" y="8331"/>
                  </a:cubicBezTo>
                  <a:lnTo>
                    <a:pt x="0" y="19792"/>
                  </a:lnTo>
                  <a:cubicBezTo>
                    <a:pt x="3376" y="20985"/>
                    <a:pt x="7194" y="21600"/>
                    <a:pt x="11042" y="21600"/>
                  </a:cubicBezTo>
                  <a:cubicBezTo>
                    <a:pt x="12984" y="21600"/>
                    <a:pt x="14938" y="21440"/>
                    <a:pt x="16844" y="21123"/>
                  </a:cubicBezTo>
                  <a:cubicBezTo>
                    <a:pt x="18502" y="20858"/>
                    <a:pt x="20106" y="20476"/>
                    <a:pt x="21600" y="19974"/>
                  </a:cubicBezTo>
                  <a:lnTo>
                    <a:pt x="19525" y="18744"/>
                  </a:lnTo>
                  <a:cubicBezTo>
                    <a:pt x="15350" y="16234"/>
                    <a:pt x="12996" y="12825"/>
                    <a:pt x="12996" y="9263"/>
                  </a:cubicBezTo>
                  <a:lnTo>
                    <a:pt x="12996" y="6170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2516;p34"/>
            <p:cNvSpPr/>
            <p:nvPr/>
          </p:nvSpPr>
          <p:spPr>
            <a:xfrm>
              <a:off x="225509" y="6274"/>
              <a:ext cx="85501" cy="8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4825"/>
                    <a:pt x="0" y="10800"/>
                  </a:cubicBezTo>
                  <a:cubicBezTo>
                    <a:pt x="0" y="16749"/>
                    <a:pt x="4825" y="21600"/>
                    <a:pt x="10800" y="21600"/>
                  </a:cubicBezTo>
                  <a:cubicBezTo>
                    <a:pt x="16775" y="21600"/>
                    <a:pt x="21600" y="16749"/>
                    <a:pt x="21600" y="10800"/>
                  </a:cubicBezTo>
                  <a:cubicBezTo>
                    <a:pt x="21600" y="4825"/>
                    <a:pt x="16775" y="0"/>
                    <a:pt x="10800" y="0"/>
                  </a:cubicBezTo>
                  <a:close/>
                </a:path>
              </a:pathLst>
            </a:custGeom>
            <a:solidFill>
              <a:srgbClr val="FF6F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2517;p34"/>
            <p:cNvSpPr/>
            <p:nvPr/>
          </p:nvSpPr>
          <p:spPr>
            <a:xfrm>
              <a:off x="143684" y="42174"/>
              <a:ext cx="128801" cy="13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024"/>
                  </a:lnTo>
                  <a:lnTo>
                    <a:pt x="8222" y="21600"/>
                  </a:lnTo>
                  <a:cubicBezTo>
                    <a:pt x="14125" y="21442"/>
                    <a:pt x="19684" y="17679"/>
                    <a:pt x="21600" y="12204"/>
                  </a:cubicBezTo>
                  <a:lnTo>
                    <a:pt x="21600" y="8213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2518;p34"/>
            <p:cNvSpPr/>
            <p:nvPr/>
          </p:nvSpPr>
          <p:spPr>
            <a:xfrm>
              <a:off x="100934" y="42174"/>
              <a:ext cx="91776" cy="13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07" y="0"/>
                  </a:moveTo>
                  <a:cubicBezTo>
                    <a:pt x="1483" y="2244"/>
                    <a:pt x="0" y="5032"/>
                    <a:pt x="0" y="8033"/>
                  </a:cubicBezTo>
                  <a:cubicBezTo>
                    <a:pt x="0" y="15479"/>
                    <a:pt x="9085" y="21600"/>
                    <a:pt x="20900" y="21600"/>
                  </a:cubicBezTo>
                  <a:cubicBezTo>
                    <a:pt x="21135" y="21600"/>
                    <a:pt x="21365" y="21596"/>
                    <a:pt x="21600" y="21592"/>
                  </a:cubicBezTo>
                  <a:cubicBezTo>
                    <a:pt x="16705" y="17989"/>
                    <a:pt x="13692" y="13243"/>
                    <a:pt x="13692" y="8033"/>
                  </a:cubicBezTo>
                  <a:cubicBezTo>
                    <a:pt x="13692" y="5967"/>
                    <a:pt x="14174" y="3974"/>
                    <a:pt x="15039" y="2101"/>
                  </a:cubicBezTo>
                  <a:lnTo>
                    <a:pt x="15039" y="0"/>
                  </a:ln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2519;p34"/>
            <p:cNvSpPr/>
            <p:nvPr/>
          </p:nvSpPr>
          <p:spPr>
            <a:xfrm>
              <a:off x="164834" y="6274"/>
              <a:ext cx="111876" cy="11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2" y="0"/>
                  </a:moveTo>
                  <a:lnTo>
                    <a:pt x="0" y="3568"/>
                  </a:lnTo>
                  <a:lnTo>
                    <a:pt x="0" y="9308"/>
                  </a:lnTo>
                  <a:cubicBezTo>
                    <a:pt x="792" y="9308"/>
                    <a:pt x="1588" y="9242"/>
                    <a:pt x="2380" y="9115"/>
                  </a:cubicBezTo>
                  <a:cubicBezTo>
                    <a:pt x="4233" y="8833"/>
                    <a:pt x="6000" y="8231"/>
                    <a:pt x="7612" y="7394"/>
                  </a:cubicBezTo>
                  <a:cubicBezTo>
                    <a:pt x="8008" y="11949"/>
                    <a:pt x="10436" y="16142"/>
                    <a:pt x="14278" y="18850"/>
                  </a:cubicBezTo>
                  <a:cubicBezTo>
                    <a:pt x="16237" y="20246"/>
                    <a:pt x="18467" y="21172"/>
                    <a:pt x="20784" y="21600"/>
                  </a:cubicBezTo>
                  <a:cubicBezTo>
                    <a:pt x="21315" y="20030"/>
                    <a:pt x="21600" y="18314"/>
                    <a:pt x="21600" y="16528"/>
                  </a:cubicBezTo>
                  <a:cubicBezTo>
                    <a:pt x="21600" y="10511"/>
                    <a:pt x="18294" y="5246"/>
                    <a:pt x="13351" y="2346"/>
                  </a:cubicBezTo>
                  <a:cubicBezTo>
                    <a:pt x="10986" y="968"/>
                    <a:pt x="8273" y="132"/>
                    <a:pt x="5382" y="0"/>
                  </a:cubicBezTo>
                  <a:close/>
                </a:path>
              </a:pathLst>
            </a:custGeom>
            <a:solidFill>
              <a:srgbClr val="FF6F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2520;p34"/>
            <p:cNvSpPr/>
            <p:nvPr/>
          </p:nvSpPr>
          <p:spPr>
            <a:xfrm>
              <a:off x="117959" y="6199"/>
              <a:ext cx="74751" cy="49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24" y="0"/>
                  </a:moveTo>
                  <a:cubicBezTo>
                    <a:pt x="12021" y="0"/>
                    <a:pt x="4602" y="6209"/>
                    <a:pt x="0" y="15674"/>
                  </a:cubicBezTo>
                  <a:cubicBezTo>
                    <a:pt x="2283" y="17918"/>
                    <a:pt x="4790" y="19509"/>
                    <a:pt x="7397" y="20500"/>
                  </a:cubicBezTo>
                  <a:cubicBezTo>
                    <a:pt x="9305" y="21208"/>
                    <a:pt x="11233" y="21600"/>
                    <a:pt x="13191" y="21600"/>
                  </a:cubicBezTo>
                  <a:cubicBezTo>
                    <a:pt x="13314" y="21600"/>
                    <a:pt x="13430" y="21600"/>
                    <a:pt x="13545" y="21600"/>
                  </a:cubicBezTo>
                  <a:cubicBezTo>
                    <a:pt x="15163" y="13529"/>
                    <a:pt x="17937" y="6209"/>
                    <a:pt x="21600" y="33"/>
                  </a:cubicBezTo>
                  <a:cubicBezTo>
                    <a:pt x="21239" y="11"/>
                    <a:pt x="20885" y="0"/>
                    <a:pt x="20524" y="0"/>
                  </a:cubicBezTo>
                  <a:close/>
                </a:path>
              </a:pathLst>
            </a:custGeom>
            <a:solidFill>
              <a:srgbClr val="CC412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2521;p34"/>
            <p:cNvSpPr/>
            <p:nvPr/>
          </p:nvSpPr>
          <p:spPr>
            <a:xfrm>
              <a:off x="34318" y="112825"/>
              <a:ext cx="179588" cy="10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2917" y="0"/>
                  </a:moveTo>
                  <a:cubicBezTo>
                    <a:pt x="1767" y="0"/>
                    <a:pt x="674" y="1247"/>
                    <a:pt x="210" y="3315"/>
                  </a:cubicBezTo>
                  <a:cubicBezTo>
                    <a:pt x="-387" y="6009"/>
                    <a:pt x="329" y="9087"/>
                    <a:pt x="1813" y="10198"/>
                  </a:cubicBezTo>
                  <a:lnTo>
                    <a:pt x="16813" y="21211"/>
                  </a:lnTo>
                  <a:cubicBezTo>
                    <a:pt x="17172" y="21479"/>
                    <a:pt x="17543" y="21600"/>
                    <a:pt x="17914" y="21600"/>
                  </a:cubicBezTo>
                  <a:cubicBezTo>
                    <a:pt x="19054" y="21600"/>
                    <a:pt x="20152" y="20348"/>
                    <a:pt x="20604" y="18301"/>
                  </a:cubicBezTo>
                  <a:cubicBezTo>
                    <a:pt x="21213" y="15607"/>
                    <a:pt x="20497" y="12502"/>
                    <a:pt x="19001" y="11424"/>
                  </a:cubicBezTo>
                  <a:lnTo>
                    <a:pt x="4001" y="379"/>
                  </a:lnTo>
                  <a:cubicBezTo>
                    <a:pt x="3645" y="121"/>
                    <a:pt x="3280" y="0"/>
                    <a:pt x="2917" y="0"/>
                  </a:cubicBez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2522;p34"/>
            <p:cNvSpPr/>
            <p:nvPr/>
          </p:nvSpPr>
          <p:spPr>
            <a:xfrm>
              <a:off x="113159" y="67650"/>
              <a:ext cx="36001" cy="4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5" y="0"/>
                  </a:moveTo>
                  <a:cubicBezTo>
                    <a:pt x="4875" y="0"/>
                    <a:pt x="0" y="4807"/>
                    <a:pt x="0" y="10806"/>
                  </a:cubicBezTo>
                  <a:cubicBezTo>
                    <a:pt x="0" y="16746"/>
                    <a:pt x="4875" y="21600"/>
                    <a:pt x="10845" y="21600"/>
                  </a:cubicBezTo>
                  <a:cubicBezTo>
                    <a:pt x="16800" y="21600"/>
                    <a:pt x="21600" y="16746"/>
                    <a:pt x="21600" y="10806"/>
                  </a:cubicBezTo>
                  <a:cubicBezTo>
                    <a:pt x="21600" y="4807"/>
                    <a:pt x="16800" y="0"/>
                    <a:pt x="1084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2523;p34"/>
            <p:cNvSpPr/>
            <p:nvPr/>
          </p:nvSpPr>
          <p:spPr>
            <a:xfrm>
              <a:off x="200520" y="123975"/>
              <a:ext cx="43133" cy="38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7631" y="0"/>
                  </a:moveTo>
                  <a:cubicBezTo>
                    <a:pt x="4753" y="0"/>
                    <a:pt x="2193" y="1543"/>
                    <a:pt x="885" y="4446"/>
                  </a:cubicBezTo>
                  <a:cubicBezTo>
                    <a:pt x="-1323" y="9257"/>
                    <a:pt x="743" y="16046"/>
                    <a:pt x="5511" y="19580"/>
                  </a:cubicBezTo>
                  <a:cubicBezTo>
                    <a:pt x="7390" y="20941"/>
                    <a:pt x="9411" y="21600"/>
                    <a:pt x="11290" y="21600"/>
                  </a:cubicBezTo>
                  <a:cubicBezTo>
                    <a:pt x="14179" y="21600"/>
                    <a:pt x="16761" y="20043"/>
                    <a:pt x="18069" y="17140"/>
                  </a:cubicBezTo>
                  <a:cubicBezTo>
                    <a:pt x="20277" y="12329"/>
                    <a:pt x="18222" y="5526"/>
                    <a:pt x="13443" y="2076"/>
                  </a:cubicBezTo>
                  <a:cubicBezTo>
                    <a:pt x="11554" y="673"/>
                    <a:pt x="9521" y="0"/>
                    <a:pt x="7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2524;p34"/>
            <p:cNvSpPr/>
            <p:nvPr/>
          </p:nvSpPr>
          <p:spPr>
            <a:xfrm>
              <a:off x="0" y="0"/>
              <a:ext cx="334803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16939" y="634"/>
                  </a:moveTo>
                  <a:cubicBezTo>
                    <a:pt x="18210" y="634"/>
                    <a:pt x="19241" y="1458"/>
                    <a:pt x="19241" y="2471"/>
                  </a:cubicBezTo>
                  <a:cubicBezTo>
                    <a:pt x="19241" y="3220"/>
                    <a:pt x="18671" y="3882"/>
                    <a:pt x="17826" y="4164"/>
                  </a:cubicBezTo>
                  <a:cubicBezTo>
                    <a:pt x="17624" y="2885"/>
                    <a:pt x="16780" y="1751"/>
                    <a:pt x="15567" y="997"/>
                  </a:cubicBezTo>
                  <a:cubicBezTo>
                    <a:pt x="15957" y="761"/>
                    <a:pt x="16442" y="634"/>
                    <a:pt x="16939" y="634"/>
                  </a:cubicBezTo>
                  <a:close/>
                  <a:moveTo>
                    <a:pt x="11930" y="634"/>
                  </a:moveTo>
                  <a:cubicBezTo>
                    <a:pt x="14753" y="634"/>
                    <a:pt x="17077" y="2448"/>
                    <a:pt x="17077" y="4746"/>
                  </a:cubicBezTo>
                  <a:cubicBezTo>
                    <a:pt x="17077" y="5075"/>
                    <a:pt x="17026" y="5409"/>
                    <a:pt x="16925" y="5731"/>
                  </a:cubicBezTo>
                  <a:cubicBezTo>
                    <a:pt x="14947" y="5306"/>
                    <a:pt x="13476" y="3917"/>
                    <a:pt x="13294" y="2269"/>
                  </a:cubicBezTo>
                  <a:cubicBezTo>
                    <a:pt x="13274" y="2100"/>
                    <a:pt x="13091" y="1983"/>
                    <a:pt x="12896" y="1983"/>
                  </a:cubicBezTo>
                  <a:cubicBezTo>
                    <a:pt x="12835" y="1983"/>
                    <a:pt x="12770" y="1994"/>
                    <a:pt x="12710" y="2022"/>
                  </a:cubicBezTo>
                  <a:cubicBezTo>
                    <a:pt x="11973" y="2338"/>
                    <a:pt x="11163" y="2495"/>
                    <a:pt x="10356" y="2495"/>
                  </a:cubicBezTo>
                  <a:cubicBezTo>
                    <a:pt x="9562" y="2495"/>
                    <a:pt x="8768" y="2342"/>
                    <a:pt x="8048" y="2039"/>
                  </a:cubicBezTo>
                  <a:cubicBezTo>
                    <a:pt x="8994" y="1176"/>
                    <a:pt x="10386" y="634"/>
                    <a:pt x="11930" y="634"/>
                  </a:cubicBezTo>
                  <a:close/>
                  <a:moveTo>
                    <a:pt x="1769" y="6906"/>
                  </a:moveTo>
                  <a:cubicBezTo>
                    <a:pt x="1740" y="7551"/>
                    <a:pt x="2217" y="8162"/>
                    <a:pt x="3011" y="8421"/>
                  </a:cubicBezTo>
                  <a:lnTo>
                    <a:pt x="5883" y="9349"/>
                  </a:lnTo>
                  <a:cubicBezTo>
                    <a:pt x="5818" y="9590"/>
                    <a:pt x="5775" y="9832"/>
                    <a:pt x="5739" y="10074"/>
                  </a:cubicBezTo>
                  <a:lnTo>
                    <a:pt x="1538" y="8720"/>
                  </a:lnTo>
                  <a:cubicBezTo>
                    <a:pt x="926" y="8518"/>
                    <a:pt x="637" y="7966"/>
                    <a:pt x="882" y="7483"/>
                  </a:cubicBezTo>
                  <a:cubicBezTo>
                    <a:pt x="1041" y="7171"/>
                    <a:pt x="1380" y="6959"/>
                    <a:pt x="1769" y="6906"/>
                  </a:cubicBezTo>
                  <a:close/>
                  <a:moveTo>
                    <a:pt x="3756" y="6002"/>
                  </a:moveTo>
                  <a:cubicBezTo>
                    <a:pt x="3905" y="6002"/>
                    <a:pt x="4055" y="6024"/>
                    <a:pt x="4201" y="6072"/>
                  </a:cubicBezTo>
                  <a:lnTo>
                    <a:pt x="12371" y="8715"/>
                  </a:lnTo>
                  <a:cubicBezTo>
                    <a:pt x="12977" y="8910"/>
                    <a:pt x="13266" y="9463"/>
                    <a:pt x="13021" y="9947"/>
                  </a:cubicBezTo>
                  <a:cubicBezTo>
                    <a:pt x="12840" y="10315"/>
                    <a:pt x="12396" y="10543"/>
                    <a:pt x="11926" y="10543"/>
                  </a:cubicBezTo>
                  <a:cubicBezTo>
                    <a:pt x="11776" y="10543"/>
                    <a:pt x="11624" y="10520"/>
                    <a:pt x="11476" y="10471"/>
                  </a:cubicBezTo>
                  <a:lnTo>
                    <a:pt x="3306" y="7833"/>
                  </a:lnTo>
                  <a:cubicBezTo>
                    <a:pt x="2694" y="7631"/>
                    <a:pt x="2405" y="7085"/>
                    <a:pt x="2650" y="6596"/>
                  </a:cubicBezTo>
                  <a:cubicBezTo>
                    <a:pt x="2838" y="6227"/>
                    <a:pt x="3283" y="6002"/>
                    <a:pt x="3756" y="6002"/>
                  </a:cubicBezTo>
                  <a:close/>
                  <a:moveTo>
                    <a:pt x="17362" y="11279"/>
                  </a:moveTo>
                  <a:cubicBezTo>
                    <a:pt x="17607" y="11279"/>
                    <a:pt x="17855" y="11352"/>
                    <a:pt x="18051" y="11508"/>
                  </a:cubicBezTo>
                  <a:lnTo>
                    <a:pt x="20006" y="13063"/>
                  </a:lnTo>
                  <a:cubicBezTo>
                    <a:pt x="20469" y="13432"/>
                    <a:pt x="20469" y="14037"/>
                    <a:pt x="20006" y="14406"/>
                  </a:cubicBezTo>
                  <a:cubicBezTo>
                    <a:pt x="19771" y="14590"/>
                    <a:pt x="19467" y="14682"/>
                    <a:pt x="19163" y="14682"/>
                  </a:cubicBezTo>
                  <a:cubicBezTo>
                    <a:pt x="18859" y="14682"/>
                    <a:pt x="18556" y="14590"/>
                    <a:pt x="18325" y="14406"/>
                  </a:cubicBezTo>
                  <a:lnTo>
                    <a:pt x="16095" y="12626"/>
                  </a:lnTo>
                  <a:lnTo>
                    <a:pt x="16434" y="11813"/>
                  </a:lnTo>
                  <a:cubicBezTo>
                    <a:pt x="16578" y="11472"/>
                    <a:pt x="16966" y="11279"/>
                    <a:pt x="17362" y="11279"/>
                  </a:cubicBezTo>
                  <a:close/>
                  <a:moveTo>
                    <a:pt x="15640" y="13161"/>
                  </a:moveTo>
                  <a:lnTo>
                    <a:pt x="17321" y="14503"/>
                  </a:lnTo>
                  <a:lnTo>
                    <a:pt x="17040" y="14728"/>
                  </a:lnTo>
                  <a:cubicBezTo>
                    <a:pt x="16338" y="15288"/>
                    <a:pt x="15427" y="15561"/>
                    <a:pt x="14521" y="15561"/>
                  </a:cubicBezTo>
                  <a:cubicBezTo>
                    <a:pt x="13761" y="15561"/>
                    <a:pt x="13004" y="15368"/>
                    <a:pt x="12379" y="14993"/>
                  </a:cubicBezTo>
                  <a:cubicBezTo>
                    <a:pt x="13050" y="14630"/>
                    <a:pt x="13641" y="14158"/>
                    <a:pt x="14088" y="13600"/>
                  </a:cubicBezTo>
                  <a:cubicBezTo>
                    <a:pt x="14229" y="13642"/>
                    <a:pt x="14374" y="13663"/>
                    <a:pt x="14521" y="13663"/>
                  </a:cubicBezTo>
                  <a:cubicBezTo>
                    <a:pt x="14825" y="13663"/>
                    <a:pt x="15129" y="13569"/>
                    <a:pt x="15359" y="13385"/>
                  </a:cubicBezTo>
                  <a:lnTo>
                    <a:pt x="15640" y="13161"/>
                  </a:lnTo>
                  <a:close/>
                  <a:moveTo>
                    <a:pt x="6273" y="15322"/>
                  </a:moveTo>
                  <a:cubicBezTo>
                    <a:pt x="7002" y="15609"/>
                    <a:pt x="7796" y="15777"/>
                    <a:pt x="8604" y="15817"/>
                  </a:cubicBezTo>
                  <a:cubicBezTo>
                    <a:pt x="8323" y="16185"/>
                    <a:pt x="8380" y="16664"/>
                    <a:pt x="8778" y="16980"/>
                  </a:cubicBezTo>
                  <a:lnTo>
                    <a:pt x="9059" y="17204"/>
                  </a:lnTo>
                  <a:lnTo>
                    <a:pt x="7378" y="18547"/>
                  </a:lnTo>
                  <a:lnTo>
                    <a:pt x="7095" y="18322"/>
                  </a:lnTo>
                  <a:cubicBezTo>
                    <a:pt x="6099" y="17527"/>
                    <a:pt x="5790" y="16357"/>
                    <a:pt x="6273" y="15322"/>
                  </a:cubicBezTo>
                  <a:close/>
                  <a:moveTo>
                    <a:pt x="9722" y="17567"/>
                  </a:moveTo>
                  <a:lnTo>
                    <a:pt x="10748" y="17838"/>
                  </a:lnTo>
                  <a:cubicBezTo>
                    <a:pt x="11433" y="18023"/>
                    <a:pt x="11649" y="18720"/>
                    <a:pt x="11130" y="19128"/>
                  </a:cubicBezTo>
                  <a:lnTo>
                    <a:pt x="9182" y="20689"/>
                  </a:lnTo>
                  <a:cubicBezTo>
                    <a:pt x="8947" y="20874"/>
                    <a:pt x="8642" y="20966"/>
                    <a:pt x="8337" y="20966"/>
                  </a:cubicBezTo>
                  <a:cubicBezTo>
                    <a:pt x="8034" y="20966"/>
                    <a:pt x="7731" y="20874"/>
                    <a:pt x="7499" y="20689"/>
                  </a:cubicBezTo>
                  <a:cubicBezTo>
                    <a:pt x="7030" y="20315"/>
                    <a:pt x="7030" y="19716"/>
                    <a:pt x="7499" y="19347"/>
                  </a:cubicBezTo>
                  <a:cubicBezTo>
                    <a:pt x="7745" y="19146"/>
                    <a:pt x="9485" y="17757"/>
                    <a:pt x="9722" y="17567"/>
                  </a:cubicBezTo>
                  <a:close/>
                  <a:moveTo>
                    <a:pt x="11930" y="0"/>
                  </a:moveTo>
                  <a:cubicBezTo>
                    <a:pt x="10328" y="0"/>
                    <a:pt x="8828" y="495"/>
                    <a:pt x="7709" y="1393"/>
                  </a:cubicBezTo>
                  <a:cubicBezTo>
                    <a:pt x="6129" y="2661"/>
                    <a:pt x="5638" y="4446"/>
                    <a:pt x="6194" y="6036"/>
                  </a:cubicBezTo>
                  <a:lnTo>
                    <a:pt x="4498" y="5483"/>
                  </a:lnTo>
                  <a:cubicBezTo>
                    <a:pt x="4257" y="5406"/>
                    <a:pt x="4007" y="5370"/>
                    <a:pt x="3761" y="5370"/>
                  </a:cubicBezTo>
                  <a:cubicBezTo>
                    <a:pt x="3021" y="5370"/>
                    <a:pt x="2313" y="5702"/>
                    <a:pt x="1972" y="6255"/>
                  </a:cubicBezTo>
                  <a:cubicBezTo>
                    <a:pt x="1178" y="6255"/>
                    <a:pt x="455" y="6641"/>
                    <a:pt x="146" y="7246"/>
                  </a:cubicBezTo>
                  <a:cubicBezTo>
                    <a:pt x="-266" y="8052"/>
                    <a:pt x="225" y="8974"/>
                    <a:pt x="1243" y="9302"/>
                  </a:cubicBezTo>
                  <a:lnTo>
                    <a:pt x="5688" y="10742"/>
                  </a:lnTo>
                  <a:cubicBezTo>
                    <a:pt x="5681" y="10886"/>
                    <a:pt x="5681" y="10852"/>
                    <a:pt x="5681" y="11249"/>
                  </a:cubicBezTo>
                  <a:cubicBezTo>
                    <a:pt x="5681" y="11422"/>
                    <a:pt x="5862" y="11566"/>
                    <a:pt x="6078" y="11566"/>
                  </a:cubicBezTo>
                  <a:cubicBezTo>
                    <a:pt x="6301" y="11566"/>
                    <a:pt x="6475" y="11422"/>
                    <a:pt x="6475" y="11249"/>
                  </a:cubicBezTo>
                  <a:cubicBezTo>
                    <a:pt x="6475" y="10834"/>
                    <a:pt x="6460" y="10321"/>
                    <a:pt x="6626" y="9590"/>
                  </a:cubicBezTo>
                  <a:lnTo>
                    <a:pt x="11180" y="11060"/>
                  </a:lnTo>
                  <a:cubicBezTo>
                    <a:pt x="11417" y="11135"/>
                    <a:pt x="11678" y="11177"/>
                    <a:pt x="11940" y="11177"/>
                  </a:cubicBezTo>
                  <a:cubicBezTo>
                    <a:pt x="11973" y="11177"/>
                    <a:pt x="12006" y="11175"/>
                    <a:pt x="12039" y="11174"/>
                  </a:cubicBezTo>
                  <a:cubicBezTo>
                    <a:pt x="12112" y="11819"/>
                    <a:pt x="12465" y="12418"/>
                    <a:pt x="13050" y="12879"/>
                  </a:cubicBezTo>
                  <a:lnTo>
                    <a:pt x="13462" y="13213"/>
                  </a:lnTo>
                  <a:cubicBezTo>
                    <a:pt x="12494" y="14440"/>
                    <a:pt x="10791" y="15195"/>
                    <a:pt x="8958" y="15195"/>
                  </a:cubicBezTo>
                  <a:cubicBezTo>
                    <a:pt x="8091" y="15195"/>
                    <a:pt x="7240" y="15022"/>
                    <a:pt x="6475" y="14699"/>
                  </a:cubicBezTo>
                  <a:lnTo>
                    <a:pt x="6475" y="12511"/>
                  </a:lnTo>
                  <a:cubicBezTo>
                    <a:pt x="6475" y="12337"/>
                    <a:pt x="6301" y="12193"/>
                    <a:pt x="6078" y="12193"/>
                  </a:cubicBezTo>
                  <a:cubicBezTo>
                    <a:pt x="5862" y="12193"/>
                    <a:pt x="5681" y="12337"/>
                    <a:pt x="5681" y="12511"/>
                  </a:cubicBezTo>
                  <a:lnTo>
                    <a:pt x="5681" y="14809"/>
                  </a:lnTo>
                  <a:cubicBezTo>
                    <a:pt x="4887" y="16140"/>
                    <a:pt x="5220" y="17723"/>
                    <a:pt x="6533" y="18771"/>
                  </a:cubicBezTo>
                  <a:lnTo>
                    <a:pt x="6822" y="18996"/>
                  </a:lnTo>
                  <a:cubicBezTo>
                    <a:pt x="6172" y="19612"/>
                    <a:pt x="6200" y="20545"/>
                    <a:pt x="6937" y="21133"/>
                  </a:cubicBezTo>
                  <a:cubicBezTo>
                    <a:pt x="7313" y="21432"/>
                    <a:pt x="7810" y="21600"/>
                    <a:pt x="8337" y="21600"/>
                  </a:cubicBezTo>
                  <a:cubicBezTo>
                    <a:pt x="8871" y="21600"/>
                    <a:pt x="9368" y="21432"/>
                    <a:pt x="9744" y="21133"/>
                  </a:cubicBezTo>
                  <a:lnTo>
                    <a:pt x="11692" y="19578"/>
                  </a:lnTo>
                  <a:cubicBezTo>
                    <a:pt x="12631" y="18829"/>
                    <a:pt x="12241" y="17567"/>
                    <a:pt x="11000" y="17239"/>
                  </a:cubicBezTo>
                  <a:lnTo>
                    <a:pt x="9831" y="16928"/>
                  </a:lnTo>
                  <a:lnTo>
                    <a:pt x="9340" y="16531"/>
                  </a:lnTo>
                  <a:cubicBezTo>
                    <a:pt x="9182" y="16410"/>
                    <a:pt x="9182" y="16209"/>
                    <a:pt x="9340" y="16088"/>
                  </a:cubicBezTo>
                  <a:lnTo>
                    <a:pt x="9715" y="15788"/>
                  </a:lnTo>
                  <a:cubicBezTo>
                    <a:pt x="10386" y="15719"/>
                    <a:pt x="11043" y="15564"/>
                    <a:pt x="11641" y="15327"/>
                  </a:cubicBezTo>
                  <a:cubicBezTo>
                    <a:pt x="12464" y="15905"/>
                    <a:pt x="13492" y="16195"/>
                    <a:pt x="14521" y="16195"/>
                  </a:cubicBezTo>
                  <a:cubicBezTo>
                    <a:pt x="15635" y="16195"/>
                    <a:pt x="16751" y="15855"/>
                    <a:pt x="17604" y="15172"/>
                  </a:cubicBezTo>
                  <a:lnTo>
                    <a:pt x="17885" y="14946"/>
                  </a:lnTo>
                  <a:cubicBezTo>
                    <a:pt x="18251" y="15192"/>
                    <a:pt x="18706" y="15317"/>
                    <a:pt x="19162" y="15317"/>
                  </a:cubicBezTo>
                  <a:cubicBezTo>
                    <a:pt x="19669" y="15317"/>
                    <a:pt x="20175" y="15164"/>
                    <a:pt x="20562" y="14854"/>
                  </a:cubicBezTo>
                  <a:cubicBezTo>
                    <a:pt x="21334" y="14238"/>
                    <a:pt x="21334" y="13230"/>
                    <a:pt x="20562" y="12614"/>
                  </a:cubicBezTo>
                  <a:lnTo>
                    <a:pt x="18614" y="11060"/>
                  </a:lnTo>
                  <a:cubicBezTo>
                    <a:pt x="18259" y="10776"/>
                    <a:pt x="17811" y="10645"/>
                    <a:pt x="17367" y="10645"/>
                  </a:cubicBezTo>
                  <a:cubicBezTo>
                    <a:pt x="16646" y="10645"/>
                    <a:pt x="15938" y="10994"/>
                    <a:pt x="15684" y="11611"/>
                  </a:cubicBezTo>
                  <a:lnTo>
                    <a:pt x="15294" y="12539"/>
                  </a:lnTo>
                  <a:lnTo>
                    <a:pt x="14795" y="12937"/>
                  </a:lnTo>
                  <a:cubicBezTo>
                    <a:pt x="14691" y="13020"/>
                    <a:pt x="14554" y="13030"/>
                    <a:pt x="14519" y="13030"/>
                  </a:cubicBezTo>
                  <a:cubicBezTo>
                    <a:pt x="14508" y="13030"/>
                    <a:pt x="14508" y="13029"/>
                    <a:pt x="14522" y="13029"/>
                  </a:cubicBezTo>
                  <a:cubicBezTo>
                    <a:pt x="14413" y="13029"/>
                    <a:pt x="14312" y="12995"/>
                    <a:pt x="14240" y="12937"/>
                  </a:cubicBezTo>
                  <a:lnTo>
                    <a:pt x="13605" y="12435"/>
                  </a:lnTo>
                  <a:cubicBezTo>
                    <a:pt x="13122" y="12050"/>
                    <a:pt x="12847" y="11543"/>
                    <a:pt x="12819" y="11002"/>
                  </a:cubicBezTo>
                  <a:cubicBezTo>
                    <a:pt x="13244" y="10829"/>
                    <a:pt x="13577" y="10540"/>
                    <a:pt x="13757" y="10189"/>
                  </a:cubicBezTo>
                  <a:cubicBezTo>
                    <a:pt x="13916" y="9884"/>
                    <a:pt x="13945" y="9555"/>
                    <a:pt x="13850" y="9239"/>
                  </a:cubicBezTo>
                  <a:cubicBezTo>
                    <a:pt x="14248" y="9129"/>
                    <a:pt x="14638" y="8986"/>
                    <a:pt x="14997" y="8807"/>
                  </a:cubicBezTo>
                  <a:cubicBezTo>
                    <a:pt x="15185" y="8715"/>
                    <a:pt x="15250" y="8518"/>
                    <a:pt x="15135" y="8370"/>
                  </a:cubicBezTo>
                  <a:cubicBezTo>
                    <a:pt x="15061" y="8271"/>
                    <a:pt x="14930" y="8218"/>
                    <a:pt x="14795" y="8218"/>
                  </a:cubicBezTo>
                  <a:cubicBezTo>
                    <a:pt x="14724" y="8218"/>
                    <a:pt x="14652" y="8234"/>
                    <a:pt x="14587" y="8265"/>
                  </a:cubicBezTo>
                  <a:cubicBezTo>
                    <a:pt x="14248" y="8433"/>
                    <a:pt x="13894" y="8565"/>
                    <a:pt x="13518" y="8657"/>
                  </a:cubicBezTo>
                  <a:cubicBezTo>
                    <a:pt x="13302" y="8421"/>
                    <a:pt x="13007" y="8236"/>
                    <a:pt x="12667" y="8128"/>
                  </a:cubicBezTo>
                  <a:lnTo>
                    <a:pt x="7176" y="6354"/>
                  </a:lnTo>
                  <a:cubicBezTo>
                    <a:pt x="6533" y="5138"/>
                    <a:pt x="6640" y="3709"/>
                    <a:pt x="7565" y="2551"/>
                  </a:cubicBezTo>
                  <a:cubicBezTo>
                    <a:pt x="8431" y="2936"/>
                    <a:pt x="9392" y="3130"/>
                    <a:pt x="10355" y="3130"/>
                  </a:cubicBezTo>
                  <a:cubicBezTo>
                    <a:pt x="11111" y="3130"/>
                    <a:pt x="11867" y="3011"/>
                    <a:pt x="12581" y="2771"/>
                  </a:cubicBezTo>
                  <a:cubicBezTo>
                    <a:pt x="12769" y="3595"/>
                    <a:pt x="13237" y="4354"/>
                    <a:pt x="13951" y="4988"/>
                  </a:cubicBezTo>
                  <a:cubicBezTo>
                    <a:pt x="14688" y="5639"/>
                    <a:pt x="15626" y="6099"/>
                    <a:pt x="16679" y="6336"/>
                  </a:cubicBezTo>
                  <a:cubicBezTo>
                    <a:pt x="16448" y="6768"/>
                    <a:pt x="16131" y="7165"/>
                    <a:pt x="15719" y="7523"/>
                  </a:cubicBezTo>
                  <a:cubicBezTo>
                    <a:pt x="15575" y="7649"/>
                    <a:pt x="15583" y="7851"/>
                    <a:pt x="15749" y="7966"/>
                  </a:cubicBezTo>
                  <a:cubicBezTo>
                    <a:pt x="15823" y="8023"/>
                    <a:pt x="15919" y="8051"/>
                    <a:pt x="16014" y="8051"/>
                  </a:cubicBezTo>
                  <a:cubicBezTo>
                    <a:pt x="16121" y="8051"/>
                    <a:pt x="16227" y="8016"/>
                    <a:pt x="16305" y="7949"/>
                  </a:cubicBezTo>
                  <a:cubicBezTo>
                    <a:pt x="16889" y="7442"/>
                    <a:pt x="17321" y="6854"/>
                    <a:pt x="17582" y="6204"/>
                  </a:cubicBezTo>
                  <a:cubicBezTo>
                    <a:pt x="17762" y="5754"/>
                    <a:pt x="17863" y="5293"/>
                    <a:pt x="17871" y="4827"/>
                  </a:cubicBezTo>
                  <a:cubicBezTo>
                    <a:pt x="19140" y="4504"/>
                    <a:pt x="20035" y="3554"/>
                    <a:pt x="20035" y="2471"/>
                  </a:cubicBezTo>
                  <a:cubicBezTo>
                    <a:pt x="20035" y="1106"/>
                    <a:pt x="18642" y="0"/>
                    <a:pt x="16939" y="0"/>
                  </a:cubicBezTo>
                  <a:cubicBezTo>
                    <a:pt x="16174" y="0"/>
                    <a:pt x="15446" y="224"/>
                    <a:pt x="14876" y="627"/>
                  </a:cubicBezTo>
                  <a:cubicBezTo>
                    <a:pt x="13959" y="202"/>
                    <a:pt x="12934" y="0"/>
                    <a:pt x="11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2525;p34"/>
            <p:cNvSpPr/>
            <p:nvPr/>
          </p:nvSpPr>
          <p:spPr>
            <a:xfrm>
              <a:off x="134308" y="71774"/>
              <a:ext cx="30648" cy="23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1600" fill="norm" stroke="1" extrusionOk="0">
                  <a:moveTo>
                    <a:pt x="4253" y="0"/>
                  </a:moveTo>
                  <a:cubicBezTo>
                    <a:pt x="3966" y="0"/>
                    <a:pt x="3679" y="23"/>
                    <a:pt x="3392" y="114"/>
                  </a:cubicBezTo>
                  <a:cubicBezTo>
                    <a:pt x="1165" y="614"/>
                    <a:pt x="-388" y="3638"/>
                    <a:pt x="85" y="6753"/>
                  </a:cubicBezTo>
                  <a:cubicBezTo>
                    <a:pt x="1384" y="15688"/>
                    <a:pt x="7155" y="21600"/>
                    <a:pt x="13399" y="21600"/>
                  </a:cubicBezTo>
                  <a:cubicBezTo>
                    <a:pt x="14867" y="21600"/>
                    <a:pt x="16352" y="21282"/>
                    <a:pt x="17820" y="20577"/>
                  </a:cubicBezTo>
                  <a:cubicBezTo>
                    <a:pt x="20065" y="19531"/>
                    <a:pt x="21212" y="16325"/>
                    <a:pt x="20453" y="13301"/>
                  </a:cubicBezTo>
                  <a:cubicBezTo>
                    <a:pt x="19896" y="10982"/>
                    <a:pt x="18208" y="9459"/>
                    <a:pt x="16470" y="9459"/>
                  </a:cubicBezTo>
                  <a:cubicBezTo>
                    <a:pt x="16014" y="9459"/>
                    <a:pt x="15559" y="9549"/>
                    <a:pt x="15120" y="9777"/>
                  </a:cubicBezTo>
                  <a:cubicBezTo>
                    <a:pt x="14546" y="10027"/>
                    <a:pt x="13973" y="10141"/>
                    <a:pt x="13416" y="10141"/>
                  </a:cubicBezTo>
                  <a:cubicBezTo>
                    <a:pt x="11036" y="10141"/>
                    <a:pt x="8910" y="7935"/>
                    <a:pt x="8404" y="4570"/>
                  </a:cubicBezTo>
                  <a:cubicBezTo>
                    <a:pt x="7999" y="1842"/>
                    <a:pt x="6244" y="0"/>
                    <a:pt x="42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2526;p34"/>
            <p:cNvSpPr/>
            <p:nvPr/>
          </p:nvSpPr>
          <p:spPr>
            <a:xfrm>
              <a:off x="203211" y="111524"/>
              <a:ext cx="30655" cy="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1" h="21600" fill="norm" stroke="1" extrusionOk="0">
                  <a:moveTo>
                    <a:pt x="4268" y="0"/>
                  </a:moveTo>
                  <a:cubicBezTo>
                    <a:pt x="3981" y="0"/>
                    <a:pt x="3694" y="45"/>
                    <a:pt x="3407" y="136"/>
                  </a:cubicBezTo>
                  <a:cubicBezTo>
                    <a:pt x="1095" y="636"/>
                    <a:pt x="-373" y="3657"/>
                    <a:pt x="83" y="6768"/>
                  </a:cubicBezTo>
                  <a:cubicBezTo>
                    <a:pt x="1348" y="15626"/>
                    <a:pt x="7120" y="21600"/>
                    <a:pt x="13397" y="21600"/>
                  </a:cubicBezTo>
                  <a:cubicBezTo>
                    <a:pt x="14865" y="21600"/>
                    <a:pt x="16367" y="21259"/>
                    <a:pt x="17835" y="20578"/>
                  </a:cubicBezTo>
                  <a:cubicBezTo>
                    <a:pt x="20063" y="19533"/>
                    <a:pt x="21227" y="16331"/>
                    <a:pt x="20451" y="13310"/>
                  </a:cubicBezTo>
                  <a:cubicBezTo>
                    <a:pt x="19843" y="10993"/>
                    <a:pt x="18206" y="9471"/>
                    <a:pt x="16418" y="9471"/>
                  </a:cubicBezTo>
                  <a:cubicBezTo>
                    <a:pt x="15979" y="9471"/>
                    <a:pt x="15506" y="9562"/>
                    <a:pt x="15051" y="9789"/>
                  </a:cubicBezTo>
                  <a:cubicBezTo>
                    <a:pt x="14494" y="10039"/>
                    <a:pt x="13937" y="10153"/>
                    <a:pt x="13380" y="10153"/>
                  </a:cubicBezTo>
                  <a:cubicBezTo>
                    <a:pt x="11018" y="10153"/>
                    <a:pt x="8841" y="7950"/>
                    <a:pt x="8351" y="4588"/>
                  </a:cubicBezTo>
                  <a:cubicBezTo>
                    <a:pt x="8014" y="1862"/>
                    <a:pt x="6242" y="0"/>
                    <a:pt x="42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2527;p34"/>
            <p:cNvSpPr/>
            <p:nvPr/>
          </p:nvSpPr>
          <p:spPr>
            <a:xfrm>
              <a:off x="165283" y="98400"/>
              <a:ext cx="29958" cy="2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4345" y="0"/>
                  </a:moveTo>
                  <a:cubicBezTo>
                    <a:pt x="4052" y="0"/>
                    <a:pt x="3759" y="23"/>
                    <a:pt x="3465" y="116"/>
                  </a:cubicBezTo>
                  <a:cubicBezTo>
                    <a:pt x="1190" y="650"/>
                    <a:pt x="-396" y="3716"/>
                    <a:pt x="87" y="6898"/>
                  </a:cubicBezTo>
                  <a:cubicBezTo>
                    <a:pt x="1362" y="15677"/>
                    <a:pt x="7034" y="21600"/>
                    <a:pt x="13309" y="21600"/>
                  </a:cubicBezTo>
                  <a:cubicBezTo>
                    <a:pt x="14757" y="21600"/>
                    <a:pt x="16257" y="21298"/>
                    <a:pt x="17739" y="20601"/>
                  </a:cubicBezTo>
                  <a:cubicBezTo>
                    <a:pt x="20015" y="19533"/>
                    <a:pt x="21204" y="16258"/>
                    <a:pt x="20411" y="13169"/>
                  </a:cubicBezTo>
                  <a:cubicBezTo>
                    <a:pt x="19773" y="10777"/>
                    <a:pt x="18084" y="9290"/>
                    <a:pt x="16239" y="9290"/>
                  </a:cubicBezTo>
                  <a:cubicBezTo>
                    <a:pt x="15791" y="9290"/>
                    <a:pt x="15343" y="9383"/>
                    <a:pt x="14895" y="9569"/>
                  </a:cubicBezTo>
                  <a:cubicBezTo>
                    <a:pt x="14360" y="9801"/>
                    <a:pt x="13826" y="9917"/>
                    <a:pt x="13309" y="9917"/>
                  </a:cubicBezTo>
                  <a:cubicBezTo>
                    <a:pt x="11085" y="9917"/>
                    <a:pt x="9034" y="7850"/>
                    <a:pt x="8585" y="4668"/>
                  </a:cubicBezTo>
                  <a:cubicBezTo>
                    <a:pt x="8172" y="1881"/>
                    <a:pt x="6379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9" name="Google Shape;2528;p34"/>
          <p:cNvGrpSpPr/>
          <p:nvPr/>
        </p:nvGrpSpPr>
        <p:grpSpPr>
          <a:xfrm>
            <a:off x="7072786" y="1912441"/>
            <a:ext cx="338976" cy="428601"/>
            <a:chOff x="0" y="0"/>
            <a:chExt cx="338975" cy="428600"/>
          </a:xfrm>
        </p:grpSpPr>
        <p:sp>
          <p:nvSpPr>
            <p:cNvPr id="2987" name="Google Shape;2529;p34"/>
            <p:cNvSpPr/>
            <p:nvPr/>
          </p:nvSpPr>
          <p:spPr>
            <a:xfrm>
              <a:off x="64450" y="6049"/>
              <a:ext cx="92126" cy="300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2" y="0"/>
                    <a:pt x="0" y="2953"/>
                    <a:pt x="0" y="6602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501"/>
                  </a:lnTo>
                  <a:lnTo>
                    <a:pt x="15674" y="10196"/>
                  </a:lnTo>
                  <a:lnTo>
                    <a:pt x="21600" y="65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2530;p34"/>
            <p:cNvSpPr/>
            <p:nvPr/>
          </p:nvSpPr>
          <p:spPr>
            <a:xfrm>
              <a:off x="35200" y="6624"/>
              <a:ext cx="121701" cy="30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593"/>
                  </a:lnTo>
                  <a:lnTo>
                    <a:pt x="4459" y="8393"/>
                  </a:lnTo>
                  <a:lnTo>
                    <a:pt x="0" y="10201"/>
                  </a:lnTo>
                  <a:lnTo>
                    <a:pt x="0" y="16924"/>
                  </a:lnTo>
                  <a:lnTo>
                    <a:pt x="11581" y="21600"/>
                  </a:lnTo>
                  <a:lnTo>
                    <a:pt x="11581" y="4052"/>
                  </a:lnTo>
                  <a:cubicBezTo>
                    <a:pt x="11581" y="1818"/>
                    <a:pt x="16062" y="0"/>
                    <a:pt x="21600" y="0"/>
                  </a:cubicBezTo>
                  <a:close/>
                </a:path>
              </a:pathLst>
            </a:custGeom>
            <a:solidFill>
              <a:srgbClr val="BD76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2531;p34"/>
            <p:cNvSpPr/>
            <p:nvPr/>
          </p:nvSpPr>
          <p:spPr>
            <a:xfrm>
              <a:off x="35200" y="97949"/>
              <a:ext cx="121376" cy="5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647" y="21600"/>
                  </a:lnTo>
                  <a:lnTo>
                    <a:pt x="21600" y="107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2532;p34"/>
            <p:cNvSpPr/>
            <p:nvPr/>
          </p:nvSpPr>
          <p:spPr>
            <a:xfrm>
              <a:off x="64450" y="122874"/>
              <a:ext cx="92126" cy="23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33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680"/>
                  </a:lnTo>
                  <a:lnTo>
                    <a:pt x="8359" y="11562"/>
                  </a:lnTo>
                  <a:lnTo>
                    <a:pt x="21600" y="64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2533;p34"/>
            <p:cNvSpPr/>
            <p:nvPr/>
          </p:nvSpPr>
          <p:spPr>
            <a:xfrm>
              <a:off x="5668" y="184800"/>
              <a:ext cx="151233" cy="2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7" h="21600" fill="norm" stroke="1" extrusionOk="0">
                  <a:moveTo>
                    <a:pt x="4053" y="0"/>
                  </a:moveTo>
                  <a:lnTo>
                    <a:pt x="2530" y="997"/>
                  </a:lnTo>
                  <a:cubicBezTo>
                    <a:pt x="-843" y="3228"/>
                    <a:pt x="-843" y="6852"/>
                    <a:pt x="2530" y="9072"/>
                  </a:cubicBezTo>
                  <a:lnTo>
                    <a:pt x="4053" y="10078"/>
                  </a:lnTo>
                  <a:lnTo>
                    <a:pt x="4053" y="16067"/>
                  </a:lnTo>
                  <a:cubicBezTo>
                    <a:pt x="4053" y="19128"/>
                    <a:pt x="7787" y="21600"/>
                    <a:pt x="12402" y="21600"/>
                  </a:cubicBezTo>
                  <a:cubicBezTo>
                    <a:pt x="12422" y="21600"/>
                    <a:pt x="12440" y="21600"/>
                    <a:pt x="12460" y="21600"/>
                  </a:cubicBezTo>
                  <a:cubicBezTo>
                    <a:pt x="17072" y="21580"/>
                    <a:pt x="20757" y="19057"/>
                    <a:pt x="20757" y="16006"/>
                  </a:cubicBezTo>
                  <a:lnTo>
                    <a:pt x="20726" y="16006"/>
                  </a:lnTo>
                  <a:cubicBezTo>
                    <a:pt x="16461" y="16006"/>
                    <a:pt x="13009" y="13711"/>
                    <a:pt x="13009" y="10889"/>
                  </a:cubicBezTo>
                  <a:lnTo>
                    <a:pt x="13009" y="5928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2534;p34"/>
            <p:cNvSpPr/>
            <p:nvPr/>
          </p:nvSpPr>
          <p:spPr>
            <a:xfrm>
              <a:off x="240225" y="6050"/>
              <a:ext cx="92126" cy="258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8" y="0"/>
                    <a:pt x="0" y="3431"/>
                    <a:pt x="0" y="7671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2191"/>
                  </a:lnTo>
                  <a:lnTo>
                    <a:pt x="15680" y="8350"/>
                  </a:lnTo>
                  <a:lnTo>
                    <a:pt x="21600" y="4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3" name="Google Shape;2535;p34"/>
            <p:cNvSpPr/>
            <p:nvPr/>
          </p:nvSpPr>
          <p:spPr>
            <a:xfrm>
              <a:off x="210975" y="6624"/>
              <a:ext cx="121726" cy="258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155"/>
                  </a:lnTo>
                  <a:lnTo>
                    <a:pt x="4463" y="6256"/>
                  </a:lnTo>
                  <a:lnTo>
                    <a:pt x="0" y="8355"/>
                  </a:lnTo>
                  <a:lnTo>
                    <a:pt x="0" y="16157"/>
                  </a:lnTo>
                  <a:lnTo>
                    <a:pt x="11579" y="21600"/>
                  </a:lnTo>
                  <a:lnTo>
                    <a:pt x="11579" y="4708"/>
                  </a:lnTo>
                  <a:cubicBezTo>
                    <a:pt x="11579" y="2112"/>
                    <a:pt x="16064" y="0"/>
                    <a:pt x="21600" y="0"/>
                  </a:cubicBezTo>
                  <a:close/>
                </a:path>
              </a:pathLst>
            </a:custGeom>
            <a:solidFill>
              <a:srgbClr val="BD76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4" name="Google Shape;2536;p34"/>
            <p:cNvSpPr/>
            <p:nvPr/>
          </p:nvSpPr>
          <p:spPr>
            <a:xfrm>
              <a:off x="210975" y="55999"/>
              <a:ext cx="121376" cy="5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647" y="21600"/>
                  </a:lnTo>
                  <a:lnTo>
                    <a:pt x="2160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5" name="Google Shape;2537;p34"/>
            <p:cNvSpPr/>
            <p:nvPr/>
          </p:nvSpPr>
          <p:spPr>
            <a:xfrm>
              <a:off x="240225" y="81025"/>
              <a:ext cx="92126" cy="2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33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680"/>
                  </a:lnTo>
                  <a:lnTo>
                    <a:pt x="8365" y="11563"/>
                  </a:lnTo>
                  <a:lnTo>
                    <a:pt x="21600" y="6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6" name="Google Shape;2538;p34"/>
            <p:cNvSpPr/>
            <p:nvPr/>
          </p:nvSpPr>
          <p:spPr>
            <a:xfrm>
              <a:off x="181462" y="142975"/>
              <a:ext cx="151239" cy="23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051" y="0"/>
                  </a:moveTo>
                  <a:lnTo>
                    <a:pt x="2528" y="997"/>
                  </a:lnTo>
                  <a:cubicBezTo>
                    <a:pt x="-842" y="3228"/>
                    <a:pt x="-842" y="6841"/>
                    <a:pt x="2528" y="9072"/>
                  </a:cubicBezTo>
                  <a:lnTo>
                    <a:pt x="4051" y="10069"/>
                  </a:lnTo>
                  <a:lnTo>
                    <a:pt x="4051" y="16067"/>
                  </a:lnTo>
                  <a:cubicBezTo>
                    <a:pt x="4051" y="19128"/>
                    <a:pt x="7784" y="21600"/>
                    <a:pt x="12399" y="21600"/>
                  </a:cubicBezTo>
                  <a:cubicBezTo>
                    <a:pt x="12420" y="21600"/>
                    <a:pt x="12441" y="21600"/>
                    <a:pt x="12458" y="21600"/>
                  </a:cubicBezTo>
                  <a:cubicBezTo>
                    <a:pt x="17069" y="21580"/>
                    <a:pt x="20758" y="19046"/>
                    <a:pt x="20758" y="16006"/>
                  </a:cubicBezTo>
                  <a:lnTo>
                    <a:pt x="20741" y="16006"/>
                  </a:lnTo>
                  <a:cubicBezTo>
                    <a:pt x="16459" y="16006"/>
                    <a:pt x="13007" y="13711"/>
                    <a:pt x="13007" y="10889"/>
                  </a:cubicBezTo>
                  <a:lnTo>
                    <a:pt x="13007" y="5928"/>
                  </a:lnTo>
                  <a:lnTo>
                    <a:pt x="4051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7" name="Google Shape;2539;p34"/>
            <p:cNvSpPr/>
            <p:nvPr/>
          </p:nvSpPr>
          <p:spPr>
            <a:xfrm>
              <a:off x="0" y="0"/>
              <a:ext cx="163201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6" y="634"/>
                  </a:moveTo>
                  <a:lnTo>
                    <a:pt x="19936" y="4596"/>
                  </a:lnTo>
                  <a:lnTo>
                    <a:pt x="5536" y="4596"/>
                  </a:lnTo>
                  <a:lnTo>
                    <a:pt x="5536" y="634"/>
                  </a:lnTo>
                  <a:close/>
                  <a:moveTo>
                    <a:pt x="15442" y="7759"/>
                  </a:moveTo>
                  <a:lnTo>
                    <a:pt x="8619" y="10357"/>
                  </a:lnTo>
                  <a:lnTo>
                    <a:pt x="5536" y="9187"/>
                  </a:lnTo>
                  <a:lnTo>
                    <a:pt x="5536" y="7759"/>
                  </a:lnTo>
                  <a:close/>
                  <a:moveTo>
                    <a:pt x="19936" y="6959"/>
                  </a:moveTo>
                  <a:lnTo>
                    <a:pt x="19936" y="9642"/>
                  </a:lnTo>
                  <a:lnTo>
                    <a:pt x="13325" y="12164"/>
                  </a:lnTo>
                  <a:lnTo>
                    <a:pt x="9801" y="10823"/>
                  </a:lnTo>
                  <a:lnTo>
                    <a:pt x="19936" y="6959"/>
                  </a:lnTo>
                  <a:close/>
                  <a:moveTo>
                    <a:pt x="19936" y="10540"/>
                  </a:moveTo>
                  <a:lnTo>
                    <a:pt x="19936" y="14688"/>
                  </a:lnTo>
                  <a:lnTo>
                    <a:pt x="14489" y="12614"/>
                  </a:lnTo>
                  <a:lnTo>
                    <a:pt x="19936" y="10540"/>
                  </a:lnTo>
                  <a:close/>
                  <a:moveTo>
                    <a:pt x="4702" y="9781"/>
                  </a:moveTo>
                  <a:lnTo>
                    <a:pt x="19936" y="15580"/>
                  </a:lnTo>
                  <a:lnTo>
                    <a:pt x="19936" y="18184"/>
                  </a:lnTo>
                  <a:cubicBezTo>
                    <a:pt x="19936" y="19705"/>
                    <a:pt x="16729" y="20966"/>
                    <a:pt x="12736" y="20966"/>
                  </a:cubicBezTo>
                  <a:cubicBezTo>
                    <a:pt x="8742" y="20966"/>
                    <a:pt x="5536" y="19733"/>
                    <a:pt x="5536" y="18225"/>
                  </a:cubicBezTo>
                  <a:lnTo>
                    <a:pt x="5536" y="15067"/>
                  </a:lnTo>
                  <a:lnTo>
                    <a:pt x="6277" y="14878"/>
                  </a:lnTo>
                  <a:cubicBezTo>
                    <a:pt x="6594" y="14791"/>
                    <a:pt x="6730" y="14630"/>
                    <a:pt x="6578" y="14492"/>
                  </a:cubicBezTo>
                  <a:cubicBezTo>
                    <a:pt x="6439" y="14363"/>
                    <a:pt x="6135" y="14295"/>
                    <a:pt x="5817" y="14295"/>
                  </a:cubicBezTo>
                  <a:cubicBezTo>
                    <a:pt x="5651" y="14295"/>
                    <a:pt x="5486" y="14314"/>
                    <a:pt x="5337" y="14354"/>
                  </a:cubicBezTo>
                  <a:lnTo>
                    <a:pt x="4794" y="14492"/>
                  </a:lnTo>
                  <a:cubicBezTo>
                    <a:pt x="3765" y="14106"/>
                    <a:pt x="1664" y="13438"/>
                    <a:pt x="1664" y="12119"/>
                  </a:cubicBezTo>
                  <a:cubicBezTo>
                    <a:pt x="1664" y="10840"/>
                    <a:pt x="3643" y="10184"/>
                    <a:pt x="4702" y="9781"/>
                  </a:cubicBezTo>
                  <a:close/>
                  <a:moveTo>
                    <a:pt x="4702" y="0"/>
                  </a:moveTo>
                  <a:cubicBezTo>
                    <a:pt x="4249" y="0"/>
                    <a:pt x="3871" y="144"/>
                    <a:pt x="3871" y="316"/>
                  </a:cubicBezTo>
                  <a:lnTo>
                    <a:pt x="3871" y="5535"/>
                  </a:lnTo>
                  <a:cubicBezTo>
                    <a:pt x="3871" y="5709"/>
                    <a:pt x="4249" y="5855"/>
                    <a:pt x="4702" y="5855"/>
                  </a:cubicBezTo>
                  <a:cubicBezTo>
                    <a:pt x="4761" y="5855"/>
                    <a:pt x="4824" y="5852"/>
                    <a:pt x="4884" y="5846"/>
                  </a:cubicBezTo>
                  <a:cubicBezTo>
                    <a:pt x="5278" y="5812"/>
                    <a:pt x="5536" y="5680"/>
                    <a:pt x="5536" y="5530"/>
                  </a:cubicBezTo>
                  <a:lnTo>
                    <a:pt x="5536" y="5230"/>
                  </a:lnTo>
                  <a:lnTo>
                    <a:pt x="19936" y="5230"/>
                  </a:lnTo>
                  <a:lnTo>
                    <a:pt x="19936" y="6048"/>
                  </a:lnTo>
                  <a:lnTo>
                    <a:pt x="17107" y="7125"/>
                  </a:lnTo>
                  <a:lnTo>
                    <a:pt x="5536" y="7125"/>
                  </a:lnTo>
                  <a:lnTo>
                    <a:pt x="5536" y="6797"/>
                  </a:lnTo>
                  <a:cubicBezTo>
                    <a:pt x="5536" y="6647"/>
                    <a:pt x="5278" y="6509"/>
                    <a:pt x="4884" y="6475"/>
                  </a:cubicBezTo>
                  <a:cubicBezTo>
                    <a:pt x="4828" y="6470"/>
                    <a:pt x="4771" y="6467"/>
                    <a:pt x="4715" y="6467"/>
                  </a:cubicBezTo>
                  <a:cubicBezTo>
                    <a:pt x="4255" y="6467"/>
                    <a:pt x="3871" y="6611"/>
                    <a:pt x="3871" y="6785"/>
                  </a:cubicBezTo>
                  <a:lnTo>
                    <a:pt x="3871" y="9204"/>
                  </a:lnTo>
                  <a:cubicBezTo>
                    <a:pt x="2601" y="9682"/>
                    <a:pt x="0" y="10506"/>
                    <a:pt x="0" y="12119"/>
                  </a:cubicBezTo>
                  <a:cubicBezTo>
                    <a:pt x="0" y="13720"/>
                    <a:pt x="2554" y="14538"/>
                    <a:pt x="3871" y="15040"/>
                  </a:cubicBezTo>
                  <a:lnTo>
                    <a:pt x="3871" y="18225"/>
                  </a:lnTo>
                  <a:cubicBezTo>
                    <a:pt x="3871" y="19607"/>
                    <a:pt x="6078" y="20816"/>
                    <a:pt x="9288" y="21334"/>
                  </a:cubicBezTo>
                  <a:cubicBezTo>
                    <a:pt x="10376" y="21507"/>
                    <a:pt x="11541" y="21600"/>
                    <a:pt x="12736" y="21600"/>
                  </a:cubicBezTo>
                  <a:cubicBezTo>
                    <a:pt x="17653" y="21600"/>
                    <a:pt x="21600" y="20055"/>
                    <a:pt x="21600" y="18184"/>
                  </a:cubicBezTo>
                  <a:lnTo>
                    <a:pt x="21600" y="316"/>
                  </a:lnTo>
                  <a:cubicBezTo>
                    <a:pt x="21600" y="139"/>
                    <a:pt x="21236" y="0"/>
                    <a:pt x="207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998" name="Google Shape;2540;p34"/>
            <p:cNvSpPr/>
            <p:nvPr/>
          </p:nvSpPr>
          <p:spPr>
            <a:xfrm>
              <a:off x="175775" y="0"/>
              <a:ext cx="163201" cy="386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6" y="702"/>
                  </a:moveTo>
                  <a:lnTo>
                    <a:pt x="19936" y="2758"/>
                  </a:lnTo>
                  <a:lnTo>
                    <a:pt x="5536" y="2758"/>
                  </a:lnTo>
                  <a:lnTo>
                    <a:pt x="5536" y="702"/>
                  </a:lnTo>
                  <a:close/>
                  <a:moveTo>
                    <a:pt x="19936" y="3461"/>
                  </a:moveTo>
                  <a:lnTo>
                    <a:pt x="19936" y="4367"/>
                  </a:lnTo>
                  <a:lnTo>
                    <a:pt x="17107" y="5561"/>
                  </a:lnTo>
                  <a:lnTo>
                    <a:pt x="5536" y="5561"/>
                  </a:lnTo>
                  <a:lnTo>
                    <a:pt x="5536" y="3461"/>
                  </a:lnTo>
                  <a:close/>
                  <a:moveTo>
                    <a:pt x="15442" y="6264"/>
                  </a:moveTo>
                  <a:lnTo>
                    <a:pt x="8623" y="9144"/>
                  </a:lnTo>
                  <a:lnTo>
                    <a:pt x="5536" y="7841"/>
                  </a:lnTo>
                  <a:lnTo>
                    <a:pt x="5536" y="6264"/>
                  </a:lnTo>
                  <a:close/>
                  <a:moveTo>
                    <a:pt x="19936" y="5376"/>
                  </a:moveTo>
                  <a:lnTo>
                    <a:pt x="19936" y="8352"/>
                  </a:lnTo>
                  <a:lnTo>
                    <a:pt x="13325" y="11148"/>
                  </a:lnTo>
                  <a:lnTo>
                    <a:pt x="9801" y="9660"/>
                  </a:lnTo>
                  <a:lnTo>
                    <a:pt x="19936" y="5376"/>
                  </a:lnTo>
                  <a:close/>
                  <a:moveTo>
                    <a:pt x="4705" y="8504"/>
                  </a:moveTo>
                  <a:lnTo>
                    <a:pt x="19936" y="14934"/>
                  </a:lnTo>
                  <a:lnTo>
                    <a:pt x="19936" y="17819"/>
                  </a:lnTo>
                  <a:cubicBezTo>
                    <a:pt x="19936" y="19505"/>
                    <a:pt x="16729" y="20891"/>
                    <a:pt x="12795" y="20904"/>
                  </a:cubicBezTo>
                  <a:cubicBezTo>
                    <a:pt x="8712" y="20904"/>
                    <a:pt x="5536" y="19512"/>
                    <a:pt x="5536" y="17864"/>
                  </a:cubicBezTo>
                  <a:lnTo>
                    <a:pt x="5536" y="14366"/>
                  </a:lnTo>
                  <a:lnTo>
                    <a:pt x="6277" y="14149"/>
                  </a:lnTo>
                  <a:cubicBezTo>
                    <a:pt x="6594" y="14053"/>
                    <a:pt x="6747" y="13881"/>
                    <a:pt x="6578" y="13727"/>
                  </a:cubicBezTo>
                  <a:cubicBezTo>
                    <a:pt x="6439" y="13583"/>
                    <a:pt x="6125" y="13507"/>
                    <a:pt x="5807" y="13507"/>
                  </a:cubicBezTo>
                  <a:cubicBezTo>
                    <a:pt x="5645" y="13507"/>
                    <a:pt x="5483" y="13526"/>
                    <a:pt x="5340" y="13568"/>
                  </a:cubicBezTo>
                  <a:lnTo>
                    <a:pt x="4811" y="13727"/>
                  </a:lnTo>
                  <a:cubicBezTo>
                    <a:pt x="3765" y="13293"/>
                    <a:pt x="1664" y="12553"/>
                    <a:pt x="1664" y="11097"/>
                  </a:cubicBezTo>
                  <a:cubicBezTo>
                    <a:pt x="1664" y="9680"/>
                    <a:pt x="3630" y="8958"/>
                    <a:pt x="4705" y="8504"/>
                  </a:cubicBezTo>
                  <a:close/>
                  <a:moveTo>
                    <a:pt x="4705" y="0"/>
                  </a:moveTo>
                  <a:cubicBezTo>
                    <a:pt x="4249" y="0"/>
                    <a:pt x="3871" y="154"/>
                    <a:pt x="3871" y="351"/>
                  </a:cubicBezTo>
                  <a:lnTo>
                    <a:pt x="3871" y="7860"/>
                  </a:lnTo>
                  <a:cubicBezTo>
                    <a:pt x="2571" y="8409"/>
                    <a:pt x="0" y="9308"/>
                    <a:pt x="0" y="11097"/>
                  </a:cubicBezTo>
                  <a:cubicBezTo>
                    <a:pt x="0" y="12859"/>
                    <a:pt x="2495" y="13747"/>
                    <a:pt x="3871" y="14328"/>
                  </a:cubicBezTo>
                  <a:lnTo>
                    <a:pt x="3871" y="17864"/>
                  </a:lnTo>
                  <a:cubicBezTo>
                    <a:pt x="3871" y="19893"/>
                    <a:pt x="7759" y="21600"/>
                    <a:pt x="12756" y="21600"/>
                  </a:cubicBezTo>
                  <a:cubicBezTo>
                    <a:pt x="12775" y="21600"/>
                    <a:pt x="12792" y="21600"/>
                    <a:pt x="12812" y="21600"/>
                  </a:cubicBezTo>
                  <a:cubicBezTo>
                    <a:pt x="17653" y="21587"/>
                    <a:pt x="21600" y="19889"/>
                    <a:pt x="21600" y="17819"/>
                  </a:cubicBezTo>
                  <a:lnTo>
                    <a:pt x="21600" y="12252"/>
                  </a:lnTo>
                  <a:cubicBezTo>
                    <a:pt x="21600" y="12074"/>
                    <a:pt x="21299" y="11908"/>
                    <a:pt x="20875" y="11888"/>
                  </a:cubicBezTo>
                  <a:cubicBezTo>
                    <a:pt x="20839" y="11887"/>
                    <a:pt x="20806" y="11887"/>
                    <a:pt x="20773" y="11887"/>
                  </a:cubicBezTo>
                  <a:cubicBezTo>
                    <a:pt x="20316" y="11887"/>
                    <a:pt x="19936" y="12043"/>
                    <a:pt x="19936" y="12240"/>
                  </a:cubicBezTo>
                  <a:lnTo>
                    <a:pt x="19936" y="13944"/>
                  </a:lnTo>
                  <a:lnTo>
                    <a:pt x="14489" y="11646"/>
                  </a:lnTo>
                  <a:lnTo>
                    <a:pt x="19936" y="9348"/>
                  </a:lnTo>
                  <a:lnTo>
                    <a:pt x="19936" y="10822"/>
                  </a:lnTo>
                  <a:cubicBezTo>
                    <a:pt x="19936" y="11001"/>
                    <a:pt x="20253" y="11160"/>
                    <a:pt x="20664" y="11180"/>
                  </a:cubicBezTo>
                  <a:cubicBezTo>
                    <a:pt x="20697" y="11181"/>
                    <a:pt x="20733" y="11183"/>
                    <a:pt x="20766" y="11183"/>
                  </a:cubicBezTo>
                  <a:cubicBezTo>
                    <a:pt x="21233" y="11183"/>
                    <a:pt x="21600" y="11025"/>
                    <a:pt x="21600" y="10835"/>
                  </a:cubicBezTo>
                  <a:lnTo>
                    <a:pt x="21600" y="351"/>
                  </a:lnTo>
                  <a:cubicBezTo>
                    <a:pt x="21600" y="154"/>
                    <a:pt x="21236" y="0"/>
                    <a:pt x="207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13" name="Google Shape;2541;p34"/>
          <p:cNvGrpSpPr/>
          <p:nvPr/>
        </p:nvGrpSpPr>
        <p:grpSpPr>
          <a:xfrm>
            <a:off x="6313716" y="1912441"/>
            <a:ext cx="428601" cy="428601"/>
            <a:chOff x="0" y="0"/>
            <a:chExt cx="428600" cy="428600"/>
          </a:xfrm>
        </p:grpSpPr>
        <p:sp>
          <p:nvSpPr>
            <p:cNvPr id="3000" name="Google Shape;2542;p34"/>
            <p:cNvSpPr/>
            <p:nvPr/>
          </p:nvSpPr>
          <p:spPr>
            <a:xfrm>
              <a:off x="28064" y="275675"/>
              <a:ext cx="124862" cy="12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21600" fill="norm" stroke="1" extrusionOk="0">
                  <a:moveTo>
                    <a:pt x="557" y="0"/>
                  </a:moveTo>
                  <a:cubicBezTo>
                    <a:pt x="-902" y="5715"/>
                    <a:pt x="499" y="12061"/>
                    <a:pt x="4821" y="16573"/>
                  </a:cubicBezTo>
                  <a:cubicBezTo>
                    <a:pt x="8033" y="19926"/>
                    <a:pt x="12235" y="21600"/>
                    <a:pt x="16446" y="21600"/>
                  </a:cubicBezTo>
                  <a:cubicBezTo>
                    <a:pt x="17876" y="21600"/>
                    <a:pt x="19306" y="21410"/>
                    <a:pt x="20698" y="21020"/>
                  </a:cubicBezTo>
                  <a:lnTo>
                    <a:pt x="16454" y="4430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1" name="Google Shape;2543;p34"/>
            <p:cNvSpPr/>
            <p:nvPr/>
          </p:nvSpPr>
          <p:spPr>
            <a:xfrm>
              <a:off x="54974" y="6475"/>
              <a:ext cx="279677" cy="29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34" y="0"/>
                  </a:moveTo>
                  <a:cubicBezTo>
                    <a:pt x="5621" y="0"/>
                    <a:pt x="5207" y="196"/>
                    <a:pt x="4978" y="597"/>
                  </a:cubicBezTo>
                  <a:cubicBezTo>
                    <a:pt x="4746" y="229"/>
                    <a:pt x="4354" y="51"/>
                    <a:pt x="3964" y="51"/>
                  </a:cubicBezTo>
                  <a:cubicBezTo>
                    <a:pt x="3510" y="51"/>
                    <a:pt x="3055" y="293"/>
                    <a:pt x="2852" y="756"/>
                  </a:cubicBezTo>
                  <a:cubicBezTo>
                    <a:pt x="2607" y="441"/>
                    <a:pt x="2255" y="298"/>
                    <a:pt x="1908" y="298"/>
                  </a:cubicBezTo>
                  <a:cubicBezTo>
                    <a:pt x="1691" y="298"/>
                    <a:pt x="1477" y="353"/>
                    <a:pt x="1288" y="456"/>
                  </a:cubicBezTo>
                  <a:lnTo>
                    <a:pt x="0" y="1827"/>
                  </a:lnTo>
                  <a:lnTo>
                    <a:pt x="5588" y="21593"/>
                  </a:lnTo>
                  <a:lnTo>
                    <a:pt x="5595" y="21600"/>
                  </a:lnTo>
                  <a:lnTo>
                    <a:pt x="21600" y="6424"/>
                  </a:lnTo>
                  <a:lnTo>
                    <a:pt x="20443" y="5327"/>
                  </a:lnTo>
                  <a:cubicBezTo>
                    <a:pt x="20241" y="4988"/>
                    <a:pt x="19860" y="4743"/>
                    <a:pt x="19420" y="4743"/>
                  </a:cubicBezTo>
                  <a:cubicBezTo>
                    <a:pt x="19264" y="4743"/>
                    <a:pt x="19100" y="4774"/>
                    <a:pt x="18934" y="4842"/>
                  </a:cubicBezTo>
                  <a:cubicBezTo>
                    <a:pt x="19038" y="4122"/>
                    <a:pt x="18428" y="3554"/>
                    <a:pt x="17748" y="3554"/>
                  </a:cubicBezTo>
                  <a:cubicBezTo>
                    <a:pt x="17559" y="3554"/>
                    <a:pt x="17364" y="3598"/>
                    <a:pt x="17177" y="3695"/>
                  </a:cubicBezTo>
                  <a:cubicBezTo>
                    <a:pt x="17196" y="3016"/>
                    <a:pt x="16611" y="2523"/>
                    <a:pt x="15977" y="2523"/>
                  </a:cubicBezTo>
                  <a:cubicBezTo>
                    <a:pt x="15752" y="2523"/>
                    <a:pt x="15520" y="2586"/>
                    <a:pt x="15306" y="2723"/>
                  </a:cubicBezTo>
                  <a:cubicBezTo>
                    <a:pt x="15263" y="2078"/>
                    <a:pt x="14697" y="1655"/>
                    <a:pt x="14105" y="1655"/>
                  </a:cubicBezTo>
                  <a:cubicBezTo>
                    <a:pt x="13842" y="1655"/>
                    <a:pt x="13576" y="1738"/>
                    <a:pt x="13346" y="1921"/>
                  </a:cubicBezTo>
                  <a:cubicBezTo>
                    <a:pt x="13249" y="1328"/>
                    <a:pt x="12711" y="967"/>
                    <a:pt x="12158" y="967"/>
                  </a:cubicBezTo>
                  <a:cubicBezTo>
                    <a:pt x="11861" y="967"/>
                    <a:pt x="11558" y="1071"/>
                    <a:pt x="11316" y="1300"/>
                  </a:cubicBezTo>
                  <a:cubicBezTo>
                    <a:pt x="11168" y="762"/>
                    <a:pt x="10666" y="458"/>
                    <a:pt x="10156" y="458"/>
                  </a:cubicBezTo>
                  <a:cubicBezTo>
                    <a:pt x="9820" y="458"/>
                    <a:pt x="9478" y="591"/>
                    <a:pt x="9233" y="873"/>
                  </a:cubicBezTo>
                  <a:cubicBezTo>
                    <a:pt x="9046" y="390"/>
                    <a:pt x="8579" y="134"/>
                    <a:pt x="8107" y="134"/>
                  </a:cubicBezTo>
                  <a:cubicBezTo>
                    <a:pt x="7733" y="134"/>
                    <a:pt x="7354" y="297"/>
                    <a:pt x="7115" y="639"/>
                  </a:cubicBezTo>
                  <a:cubicBezTo>
                    <a:pt x="6897" y="216"/>
                    <a:pt x="6466" y="0"/>
                    <a:pt x="603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2" name="Google Shape;2544;p34"/>
            <p:cNvSpPr/>
            <p:nvPr/>
          </p:nvSpPr>
          <p:spPr>
            <a:xfrm>
              <a:off x="127425" y="94175"/>
              <a:ext cx="294654" cy="279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5051" y="0"/>
                  </a:moveTo>
                  <a:lnTo>
                    <a:pt x="0" y="16015"/>
                  </a:lnTo>
                  <a:lnTo>
                    <a:pt x="19590" y="21600"/>
                  </a:lnTo>
                  <a:lnTo>
                    <a:pt x="20961" y="20309"/>
                  </a:lnTo>
                  <a:cubicBezTo>
                    <a:pt x="21226" y="19814"/>
                    <a:pt x="21152" y="19134"/>
                    <a:pt x="20661" y="18746"/>
                  </a:cubicBezTo>
                  <a:cubicBezTo>
                    <a:pt x="21507" y="18365"/>
                    <a:pt x="21600" y="17121"/>
                    <a:pt x="20810" y="16616"/>
                  </a:cubicBezTo>
                  <a:cubicBezTo>
                    <a:pt x="21168" y="16406"/>
                    <a:pt x="21409" y="15998"/>
                    <a:pt x="21400" y="15540"/>
                  </a:cubicBezTo>
                  <a:cubicBezTo>
                    <a:pt x="21391" y="15071"/>
                    <a:pt x="21135" y="14674"/>
                    <a:pt x="20761" y="14479"/>
                  </a:cubicBezTo>
                  <a:cubicBezTo>
                    <a:pt x="21533" y="13940"/>
                    <a:pt x="21400" y="12703"/>
                    <a:pt x="20538" y="12359"/>
                  </a:cubicBezTo>
                  <a:cubicBezTo>
                    <a:pt x="21242" y="11741"/>
                    <a:pt x="21003" y="10522"/>
                    <a:pt x="20113" y="10274"/>
                  </a:cubicBezTo>
                  <a:cubicBezTo>
                    <a:pt x="20403" y="9965"/>
                    <a:pt x="20520" y="9505"/>
                    <a:pt x="20387" y="9055"/>
                  </a:cubicBezTo>
                  <a:cubicBezTo>
                    <a:pt x="20255" y="8613"/>
                    <a:pt x="19906" y="8313"/>
                    <a:pt x="19499" y="8242"/>
                  </a:cubicBezTo>
                  <a:cubicBezTo>
                    <a:pt x="19764" y="7907"/>
                    <a:pt x="19841" y="7430"/>
                    <a:pt x="19666" y="7005"/>
                  </a:cubicBezTo>
                  <a:cubicBezTo>
                    <a:pt x="19492" y="6572"/>
                    <a:pt x="19118" y="6307"/>
                    <a:pt x="18702" y="6280"/>
                  </a:cubicBezTo>
                  <a:cubicBezTo>
                    <a:pt x="19220" y="5478"/>
                    <a:pt x="18675" y="4408"/>
                    <a:pt x="17772" y="4408"/>
                  </a:cubicBezTo>
                  <a:cubicBezTo>
                    <a:pt x="17762" y="4408"/>
                    <a:pt x="17751" y="4408"/>
                    <a:pt x="17740" y="4408"/>
                  </a:cubicBezTo>
                  <a:cubicBezTo>
                    <a:pt x="18154" y="3602"/>
                    <a:pt x="17589" y="2640"/>
                    <a:pt x="16761" y="2640"/>
                  </a:cubicBezTo>
                  <a:cubicBezTo>
                    <a:pt x="16708" y="2640"/>
                    <a:pt x="16656" y="2643"/>
                    <a:pt x="16603" y="2651"/>
                  </a:cubicBezTo>
                  <a:cubicBezTo>
                    <a:pt x="16859" y="2014"/>
                    <a:pt x="16578" y="1422"/>
                    <a:pt x="16120" y="1140"/>
                  </a:cubicBezTo>
                  <a:lnTo>
                    <a:pt x="1505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3" name="Google Shape;2545;p34"/>
            <p:cNvSpPr/>
            <p:nvPr/>
          </p:nvSpPr>
          <p:spPr>
            <a:xfrm>
              <a:off x="29776" y="6250"/>
              <a:ext cx="148332" cy="416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3533" y="0"/>
                  </a:moveTo>
                  <a:cubicBezTo>
                    <a:pt x="3235" y="0"/>
                    <a:pt x="2929" y="14"/>
                    <a:pt x="2623" y="43"/>
                  </a:cubicBezTo>
                  <a:cubicBezTo>
                    <a:pt x="730" y="234"/>
                    <a:pt x="-380" y="945"/>
                    <a:pt x="119" y="1639"/>
                  </a:cubicBezTo>
                  <a:lnTo>
                    <a:pt x="13899" y="20633"/>
                  </a:lnTo>
                  <a:cubicBezTo>
                    <a:pt x="14317" y="21215"/>
                    <a:pt x="15744" y="21600"/>
                    <a:pt x="17303" y="21600"/>
                  </a:cubicBezTo>
                  <a:cubicBezTo>
                    <a:pt x="17609" y="21600"/>
                    <a:pt x="17914" y="21582"/>
                    <a:pt x="18217" y="21553"/>
                  </a:cubicBezTo>
                  <a:cubicBezTo>
                    <a:pt x="20096" y="21369"/>
                    <a:pt x="21220" y="20651"/>
                    <a:pt x="20725" y="19957"/>
                  </a:cubicBezTo>
                  <a:lnTo>
                    <a:pt x="6944" y="970"/>
                  </a:lnTo>
                  <a:cubicBezTo>
                    <a:pt x="6526" y="382"/>
                    <a:pt x="5093" y="0"/>
                    <a:pt x="35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4" name="Google Shape;2546;p34"/>
            <p:cNvSpPr/>
            <p:nvPr/>
          </p:nvSpPr>
          <p:spPr>
            <a:xfrm>
              <a:off x="32056" y="78699"/>
              <a:ext cx="317838" cy="317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594" y="0"/>
                  </a:moveTo>
                  <a:cubicBezTo>
                    <a:pt x="19162" y="0"/>
                    <a:pt x="18732" y="167"/>
                    <a:pt x="18408" y="500"/>
                  </a:cubicBezTo>
                  <a:lnTo>
                    <a:pt x="494" y="18691"/>
                  </a:lnTo>
                  <a:cubicBezTo>
                    <a:pt x="-164" y="19352"/>
                    <a:pt x="-164" y="20440"/>
                    <a:pt x="494" y="21099"/>
                  </a:cubicBezTo>
                  <a:cubicBezTo>
                    <a:pt x="820" y="21433"/>
                    <a:pt x="1250" y="21600"/>
                    <a:pt x="1680" y="21600"/>
                  </a:cubicBezTo>
                  <a:cubicBezTo>
                    <a:pt x="2110" y="21600"/>
                    <a:pt x="2540" y="21433"/>
                    <a:pt x="2864" y="21099"/>
                  </a:cubicBezTo>
                  <a:lnTo>
                    <a:pt x="20778" y="2909"/>
                  </a:lnTo>
                  <a:cubicBezTo>
                    <a:pt x="21436" y="2248"/>
                    <a:pt x="21436" y="1160"/>
                    <a:pt x="20778" y="500"/>
                  </a:cubicBezTo>
                  <a:cubicBezTo>
                    <a:pt x="20454" y="167"/>
                    <a:pt x="20024" y="0"/>
                    <a:pt x="195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5" name="Google Shape;2547;p34"/>
            <p:cNvSpPr/>
            <p:nvPr/>
          </p:nvSpPr>
          <p:spPr>
            <a:xfrm>
              <a:off x="6316" y="250474"/>
              <a:ext cx="416033" cy="148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1292" y="0"/>
                  </a:moveTo>
                  <a:cubicBezTo>
                    <a:pt x="721" y="0"/>
                    <a:pt x="198" y="1085"/>
                    <a:pt x="45" y="2720"/>
                  </a:cubicBezTo>
                  <a:cubicBezTo>
                    <a:pt x="-142" y="4667"/>
                    <a:pt x="268" y="6681"/>
                    <a:pt x="953" y="7198"/>
                  </a:cubicBezTo>
                  <a:lnTo>
                    <a:pt x="19700" y="21476"/>
                  </a:lnTo>
                  <a:cubicBezTo>
                    <a:pt x="19810" y="21560"/>
                    <a:pt x="19921" y="21600"/>
                    <a:pt x="20030" y="21600"/>
                  </a:cubicBezTo>
                  <a:cubicBezTo>
                    <a:pt x="20598" y="21600"/>
                    <a:pt x="21118" y="20515"/>
                    <a:pt x="21276" y="18880"/>
                  </a:cubicBezTo>
                  <a:cubicBezTo>
                    <a:pt x="21458" y="16933"/>
                    <a:pt x="21053" y="14919"/>
                    <a:pt x="20363" y="14402"/>
                  </a:cubicBezTo>
                  <a:lnTo>
                    <a:pt x="1621" y="124"/>
                  </a:lnTo>
                  <a:cubicBezTo>
                    <a:pt x="1511" y="40"/>
                    <a:pt x="1400" y="0"/>
                    <a:pt x="12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6" name="Google Shape;2548;p34"/>
            <p:cNvSpPr/>
            <p:nvPr/>
          </p:nvSpPr>
          <p:spPr>
            <a:xfrm>
              <a:off x="147674" y="142625"/>
              <a:ext cx="39076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805" y="21600"/>
                    <a:pt x="21600" y="16733"/>
                    <a:pt x="21600" y="10800"/>
                  </a:cubicBezTo>
                  <a:cubicBezTo>
                    <a:pt x="21600" y="4823"/>
                    <a:pt x="16805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7" name="Google Shape;2549;p34"/>
            <p:cNvSpPr/>
            <p:nvPr/>
          </p:nvSpPr>
          <p:spPr>
            <a:xfrm>
              <a:off x="241849" y="236800"/>
              <a:ext cx="39076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736" y="21600"/>
                    <a:pt x="21600" y="16733"/>
                    <a:pt x="21600" y="10800"/>
                  </a:cubicBezTo>
                  <a:cubicBezTo>
                    <a:pt x="21600" y="4823"/>
                    <a:pt x="16736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8" name="Google Shape;2550;p34"/>
            <p:cNvSpPr/>
            <p:nvPr/>
          </p:nvSpPr>
          <p:spPr>
            <a:xfrm>
              <a:off x="114749" y="288825"/>
              <a:ext cx="25026" cy="25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4" y="0"/>
                  </a:moveTo>
                  <a:cubicBezTo>
                    <a:pt x="4834" y="0"/>
                    <a:pt x="0" y="4834"/>
                    <a:pt x="0" y="10746"/>
                  </a:cubicBezTo>
                  <a:cubicBezTo>
                    <a:pt x="0" y="16766"/>
                    <a:pt x="4834" y="21600"/>
                    <a:pt x="10854" y="21600"/>
                  </a:cubicBezTo>
                  <a:cubicBezTo>
                    <a:pt x="16766" y="21600"/>
                    <a:pt x="21600" y="16766"/>
                    <a:pt x="21600" y="10746"/>
                  </a:cubicBezTo>
                  <a:cubicBezTo>
                    <a:pt x="21600" y="4834"/>
                    <a:pt x="16766" y="0"/>
                    <a:pt x="108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09" name="Google Shape;2551;p34"/>
            <p:cNvSpPr/>
            <p:nvPr/>
          </p:nvSpPr>
          <p:spPr>
            <a:xfrm>
              <a:off x="184406" y="150575"/>
              <a:ext cx="19663" cy="19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3800" y="0"/>
                  </a:moveTo>
                  <a:cubicBezTo>
                    <a:pt x="12148" y="0"/>
                    <a:pt x="10496" y="684"/>
                    <a:pt x="9258" y="2081"/>
                  </a:cubicBezTo>
                  <a:lnTo>
                    <a:pt x="1954" y="9828"/>
                  </a:lnTo>
                  <a:cubicBezTo>
                    <a:pt x="-652" y="12456"/>
                    <a:pt x="-652" y="16837"/>
                    <a:pt x="1954" y="19602"/>
                  </a:cubicBezTo>
                  <a:cubicBezTo>
                    <a:pt x="3116" y="20833"/>
                    <a:pt x="4767" y="21600"/>
                    <a:pt x="6419" y="21600"/>
                  </a:cubicBezTo>
                  <a:cubicBezTo>
                    <a:pt x="8200" y="21600"/>
                    <a:pt x="9851" y="20833"/>
                    <a:pt x="11038" y="19602"/>
                  </a:cubicBezTo>
                  <a:lnTo>
                    <a:pt x="18342" y="11717"/>
                  </a:lnTo>
                  <a:cubicBezTo>
                    <a:pt x="20948" y="9089"/>
                    <a:pt x="20948" y="4709"/>
                    <a:pt x="18342" y="2081"/>
                  </a:cubicBezTo>
                  <a:cubicBezTo>
                    <a:pt x="17103" y="684"/>
                    <a:pt x="15451" y="0"/>
                    <a:pt x="13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0" name="Google Shape;2552;p34"/>
            <p:cNvSpPr/>
            <p:nvPr/>
          </p:nvSpPr>
          <p:spPr>
            <a:xfrm>
              <a:off x="258325" y="224525"/>
              <a:ext cx="19694" cy="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81" y="0"/>
                    <a:pt x="10529" y="689"/>
                    <a:pt x="9291" y="2066"/>
                  </a:cubicBezTo>
                  <a:lnTo>
                    <a:pt x="1858" y="9891"/>
                  </a:lnTo>
                  <a:cubicBezTo>
                    <a:pt x="-619" y="12536"/>
                    <a:pt x="-619" y="16944"/>
                    <a:pt x="1858" y="19589"/>
                  </a:cubicBezTo>
                  <a:cubicBezTo>
                    <a:pt x="3149" y="20966"/>
                    <a:pt x="4800" y="21600"/>
                    <a:pt x="6452" y="21600"/>
                  </a:cubicBezTo>
                  <a:cubicBezTo>
                    <a:pt x="8104" y="21600"/>
                    <a:pt x="9755" y="20966"/>
                    <a:pt x="11071" y="19589"/>
                  </a:cubicBezTo>
                  <a:lnTo>
                    <a:pt x="18375" y="11764"/>
                  </a:lnTo>
                  <a:cubicBezTo>
                    <a:pt x="20981" y="9119"/>
                    <a:pt x="20981" y="4711"/>
                    <a:pt x="18375" y="2066"/>
                  </a:cubicBezTo>
                  <a:cubicBezTo>
                    <a:pt x="17136" y="689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1" name="Google Shape;2553;p34"/>
            <p:cNvSpPr/>
            <p:nvPr/>
          </p:nvSpPr>
          <p:spPr>
            <a:xfrm>
              <a:off x="0" y="0"/>
              <a:ext cx="428601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683" y="641"/>
                  </a:moveTo>
                  <a:cubicBezTo>
                    <a:pt x="6851" y="641"/>
                    <a:pt x="7019" y="731"/>
                    <a:pt x="7105" y="905"/>
                  </a:cubicBezTo>
                  <a:cubicBezTo>
                    <a:pt x="7160" y="1022"/>
                    <a:pt x="7272" y="1082"/>
                    <a:pt x="7386" y="1082"/>
                  </a:cubicBezTo>
                  <a:cubicBezTo>
                    <a:pt x="7485" y="1082"/>
                    <a:pt x="7585" y="1036"/>
                    <a:pt x="7649" y="939"/>
                  </a:cubicBezTo>
                  <a:cubicBezTo>
                    <a:pt x="7741" y="801"/>
                    <a:pt x="7885" y="736"/>
                    <a:pt x="8030" y="736"/>
                  </a:cubicBezTo>
                  <a:cubicBezTo>
                    <a:pt x="8213" y="736"/>
                    <a:pt x="8394" y="840"/>
                    <a:pt x="8464" y="1037"/>
                  </a:cubicBezTo>
                  <a:cubicBezTo>
                    <a:pt x="8514" y="1172"/>
                    <a:pt x="8640" y="1245"/>
                    <a:pt x="8764" y="1245"/>
                  </a:cubicBezTo>
                  <a:cubicBezTo>
                    <a:pt x="8853" y="1245"/>
                    <a:pt x="8942" y="1208"/>
                    <a:pt x="9004" y="1129"/>
                  </a:cubicBezTo>
                  <a:cubicBezTo>
                    <a:pt x="9099" y="1013"/>
                    <a:pt x="9231" y="959"/>
                    <a:pt x="9362" y="959"/>
                  </a:cubicBezTo>
                  <a:cubicBezTo>
                    <a:pt x="9560" y="959"/>
                    <a:pt x="9754" y="1084"/>
                    <a:pt x="9813" y="1301"/>
                  </a:cubicBezTo>
                  <a:cubicBezTo>
                    <a:pt x="9852" y="1454"/>
                    <a:pt x="9983" y="1540"/>
                    <a:pt x="10117" y="1540"/>
                  </a:cubicBezTo>
                  <a:cubicBezTo>
                    <a:pt x="10196" y="1540"/>
                    <a:pt x="10277" y="1509"/>
                    <a:pt x="10341" y="1446"/>
                  </a:cubicBezTo>
                  <a:cubicBezTo>
                    <a:pt x="10435" y="1351"/>
                    <a:pt x="10553" y="1308"/>
                    <a:pt x="10667" y="1308"/>
                  </a:cubicBezTo>
                  <a:cubicBezTo>
                    <a:pt x="10880" y="1308"/>
                    <a:pt x="11086" y="1456"/>
                    <a:pt x="11126" y="1700"/>
                  </a:cubicBezTo>
                  <a:cubicBezTo>
                    <a:pt x="11154" y="1862"/>
                    <a:pt x="11293" y="1965"/>
                    <a:pt x="11438" y="1965"/>
                  </a:cubicBezTo>
                  <a:cubicBezTo>
                    <a:pt x="11508" y="1965"/>
                    <a:pt x="11578" y="1942"/>
                    <a:pt x="11637" y="1890"/>
                  </a:cubicBezTo>
                  <a:cubicBezTo>
                    <a:pt x="11728" y="1816"/>
                    <a:pt x="11831" y="1782"/>
                    <a:pt x="11932" y="1782"/>
                  </a:cubicBezTo>
                  <a:cubicBezTo>
                    <a:pt x="12162" y="1782"/>
                    <a:pt x="12379" y="1954"/>
                    <a:pt x="12395" y="2217"/>
                  </a:cubicBezTo>
                  <a:cubicBezTo>
                    <a:pt x="12408" y="2396"/>
                    <a:pt x="12555" y="2515"/>
                    <a:pt x="12712" y="2515"/>
                  </a:cubicBezTo>
                  <a:cubicBezTo>
                    <a:pt x="12772" y="2515"/>
                    <a:pt x="12833" y="2498"/>
                    <a:pt x="12889" y="2459"/>
                  </a:cubicBezTo>
                  <a:cubicBezTo>
                    <a:pt x="12970" y="2404"/>
                    <a:pt x="13059" y="2379"/>
                    <a:pt x="13146" y="2379"/>
                  </a:cubicBezTo>
                  <a:cubicBezTo>
                    <a:pt x="13393" y="2379"/>
                    <a:pt x="13621" y="2582"/>
                    <a:pt x="13612" y="2863"/>
                  </a:cubicBezTo>
                  <a:cubicBezTo>
                    <a:pt x="13607" y="3050"/>
                    <a:pt x="13761" y="3189"/>
                    <a:pt x="13929" y="3189"/>
                  </a:cubicBezTo>
                  <a:cubicBezTo>
                    <a:pt x="13978" y="3189"/>
                    <a:pt x="14028" y="3176"/>
                    <a:pt x="14076" y="3151"/>
                  </a:cubicBezTo>
                  <a:cubicBezTo>
                    <a:pt x="14148" y="3111"/>
                    <a:pt x="14226" y="3091"/>
                    <a:pt x="14303" y="3091"/>
                  </a:cubicBezTo>
                  <a:cubicBezTo>
                    <a:pt x="14392" y="3091"/>
                    <a:pt x="14482" y="3118"/>
                    <a:pt x="14558" y="3174"/>
                  </a:cubicBezTo>
                  <a:cubicBezTo>
                    <a:pt x="14708" y="3272"/>
                    <a:pt x="14783" y="3438"/>
                    <a:pt x="14759" y="3617"/>
                  </a:cubicBezTo>
                  <a:cubicBezTo>
                    <a:pt x="14731" y="3816"/>
                    <a:pt x="14892" y="3975"/>
                    <a:pt x="15074" y="3975"/>
                  </a:cubicBezTo>
                  <a:cubicBezTo>
                    <a:pt x="15114" y="3975"/>
                    <a:pt x="15156" y="3967"/>
                    <a:pt x="15196" y="3951"/>
                  </a:cubicBezTo>
                  <a:cubicBezTo>
                    <a:pt x="15264" y="3920"/>
                    <a:pt x="15329" y="3910"/>
                    <a:pt x="15389" y="3910"/>
                  </a:cubicBezTo>
                  <a:cubicBezTo>
                    <a:pt x="15405" y="3910"/>
                    <a:pt x="15421" y="3910"/>
                    <a:pt x="15437" y="3911"/>
                  </a:cubicBezTo>
                  <a:cubicBezTo>
                    <a:pt x="15247" y="4038"/>
                    <a:pt x="15879" y="3422"/>
                    <a:pt x="7208" y="12130"/>
                  </a:cubicBezTo>
                  <a:cubicBezTo>
                    <a:pt x="4039" y="276"/>
                    <a:pt x="4275" y="1089"/>
                    <a:pt x="4172" y="882"/>
                  </a:cubicBezTo>
                  <a:cubicBezTo>
                    <a:pt x="4240" y="910"/>
                    <a:pt x="4309" y="963"/>
                    <a:pt x="4361" y="1031"/>
                  </a:cubicBezTo>
                  <a:cubicBezTo>
                    <a:pt x="4427" y="1120"/>
                    <a:pt x="4523" y="1162"/>
                    <a:pt x="4617" y="1162"/>
                  </a:cubicBezTo>
                  <a:cubicBezTo>
                    <a:pt x="4737" y="1162"/>
                    <a:pt x="4855" y="1094"/>
                    <a:pt x="4907" y="968"/>
                  </a:cubicBezTo>
                  <a:cubicBezTo>
                    <a:pt x="4983" y="779"/>
                    <a:pt x="5159" y="679"/>
                    <a:pt x="5336" y="679"/>
                  </a:cubicBezTo>
                  <a:cubicBezTo>
                    <a:pt x="5487" y="679"/>
                    <a:pt x="5640" y="752"/>
                    <a:pt x="5733" y="905"/>
                  </a:cubicBezTo>
                  <a:cubicBezTo>
                    <a:pt x="5792" y="1005"/>
                    <a:pt x="5895" y="1056"/>
                    <a:pt x="5999" y="1056"/>
                  </a:cubicBezTo>
                  <a:cubicBezTo>
                    <a:pt x="6108" y="1056"/>
                    <a:pt x="6218" y="999"/>
                    <a:pt x="6277" y="887"/>
                  </a:cubicBezTo>
                  <a:cubicBezTo>
                    <a:pt x="6364" y="722"/>
                    <a:pt x="6523" y="641"/>
                    <a:pt x="6683" y="641"/>
                  </a:cubicBezTo>
                  <a:close/>
                  <a:moveTo>
                    <a:pt x="16309" y="4280"/>
                  </a:moveTo>
                  <a:cubicBezTo>
                    <a:pt x="16551" y="4280"/>
                    <a:pt x="16794" y="4372"/>
                    <a:pt x="16979" y="4556"/>
                  </a:cubicBezTo>
                  <a:cubicBezTo>
                    <a:pt x="17347" y="4930"/>
                    <a:pt x="17347" y="5530"/>
                    <a:pt x="16979" y="5904"/>
                  </a:cubicBezTo>
                  <a:lnTo>
                    <a:pt x="8734" y="14175"/>
                  </a:lnTo>
                  <a:cubicBezTo>
                    <a:pt x="8000" y="13979"/>
                    <a:pt x="7288" y="13790"/>
                    <a:pt x="6623" y="13611"/>
                  </a:cubicBezTo>
                  <a:cubicBezTo>
                    <a:pt x="7615" y="12614"/>
                    <a:pt x="14536" y="5662"/>
                    <a:pt x="15638" y="4556"/>
                  </a:cubicBezTo>
                  <a:cubicBezTo>
                    <a:pt x="15823" y="4372"/>
                    <a:pt x="16066" y="4280"/>
                    <a:pt x="16309" y="4280"/>
                  </a:cubicBezTo>
                  <a:close/>
                  <a:moveTo>
                    <a:pt x="1738" y="15575"/>
                  </a:moveTo>
                  <a:lnTo>
                    <a:pt x="3345" y="16007"/>
                  </a:lnTo>
                  <a:lnTo>
                    <a:pt x="2169" y="17181"/>
                  </a:lnTo>
                  <a:cubicBezTo>
                    <a:pt x="1934" y="16675"/>
                    <a:pt x="1790" y="16133"/>
                    <a:pt x="1738" y="15575"/>
                  </a:cubicBezTo>
                  <a:close/>
                  <a:moveTo>
                    <a:pt x="17623" y="6106"/>
                  </a:moveTo>
                  <a:cubicBezTo>
                    <a:pt x="17635" y="6180"/>
                    <a:pt x="17623" y="6261"/>
                    <a:pt x="17582" y="6347"/>
                  </a:cubicBezTo>
                  <a:cubicBezTo>
                    <a:pt x="17497" y="6558"/>
                    <a:pt x="17652" y="6788"/>
                    <a:pt x="17871" y="6788"/>
                  </a:cubicBezTo>
                  <a:cubicBezTo>
                    <a:pt x="17885" y="6788"/>
                    <a:pt x="17900" y="6787"/>
                    <a:pt x="17916" y="6785"/>
                  </a:cubicBezTo>
                  <a:cubicBezTo>
                    <a:pt x="17936" y="6782"/>
                    <a:pt x="17956" y="6782"/>
                    <a:pt x="17975" y="6782"/>
                  </a:cubicBezTo>
                  <a:cubicBezTo>
                    <a:pt x="18321" y="6782"/>
                    <a:pt x="18555" y="7154"/>
                    <a:pt x="18387" y="7470"/>
                  </a:cubicBezTo>
                  <a:cubicBezTo>
                    <a:pt x="18267" y="7682"/>
                    <a:pt x="18423" y="7937"/>
                    <a:pt x="18665" y="7937"/>
                  </a:cubicBezTo>
                  <a:cubicBezTo>
                    <a:pt x="18668" y="7937"/>
                    <a:pt x="18670" y="7937"/>
                    <a:pt x="18673" y="7937"/>
                  </a:cubicBezTo>
                  <a:cubicBezTo>
                    <a:pt x="18678" y="7937"/>
                    <a:pt x="18683" y="7937"/>
                    <a:pt x="18689" y="7937"/>
                  </a:cubicBezTo>
                  <a:cubicBezTo>
                    <a:pt x="18860" y="7937"/>
                    <a:pt x="19008" y="8028"/>
                    <a:pt x="19092" y="8179"/>
                  </a:cubicBezTo>
                  <a:cubicBezTo>
                    <a:pt x="19177" y="8334"/>
                    <a:pt x="19166" y="8513"/>
                    <a:pt x="19069" y="8663"/>
                  </a:cubicBezTo>
                  <a:cubicBezTo>
                    <a:pt x="18931" y="8865"/>
                    <a:pt x="19063" y="9141"/>
                    <a:pt x="19310" y="9158"/>
                  </a:cubicBezTo>
                  <a:cubicBezTo>
                    <a:pt x="19482" y="9170"/>
                    <a:pt x="19637" y="9273"/>
                    <a:pt x="19706" y="9434"/>
                  </a:cubicBezTo>
                  <a:cubicBezTo>
                    <a:pt x="19706" y="9441"/>
                    <a:pt x="19706" y="9441"/>
                    <a:pt x="19712" y="9447"/>
                  </a:cubicBezTo>
                  <a:cubicBezTo>
                    <a:pt x="19775" y="9608"/>
                    <a:pt x="19746" y="9786"/>
                    <a:pt x="19637" y="9918"/>
                  </a:cubicBezTo>
                  <a:cubicBezTo>
                    <a:pt x="19482" y="10103"/>
                    <a:pt x="19585" y="10391"/>
                    <a:pt x="19826" y="10431"/>
                  </a:cubicBezTo>
                  <a:cubicBezTo>
                    <a:pt x="19998" y="10460"/>
                    <a:pt x="20136" y="10576"/>
                    <a:pt x="20188" y="10737"/>
                  </a:cubicBezTo>
                  <a:cubicBezTo>
                    <a:pt x="20194" y="10742"/>
                    <a:pt x="20194" y="10742"/>
                    <a:pt x="20194" y="10748"/>
                  </a:cubicBezTo>
                  <a:cubicBezTo>
                    <a:pt x="20246" y="10915"/>
                    <a:pt x="20205" y="11094"/>
                    <a:pt x="20079" y="11221"/>
                  </a:cubicBezTo>
                  <a:cubicBezTo>
                    <a:pt x="19907" y="11393"/>
                    <a:pt x="19981" y="11687"/>
                    <a:pt x="20222" y="11750"/>
                  </a:cubicBezTo>
                  <a:cubicBezTo>
                    <a:pt x="20583" y="11848"/>
                    <a:pt x="20687" y="12321"/>
                    <a:pt x="20395" y="12563"/>
                  </a:cubicBezTo>
                  <a:cubicBezTo>
                    <a:pt x="20205" y="12713"/>
                    <a:pt x="20257" y="13017"/>
                    <a:pt x="20487" y="13103"/>
                  </a:cubicBezTo>
                  <a:cubicBezTo>
                    <a:pt x="20842" y="13237"/>
                    <a:pt x="20900" y="13714"/>
                    <a:pt x="20578" y="13922"/>
                  </a:cubicBezTo>
                  <a:cubicBezTo>
                    <a:pt x="20377" y="14059"/>
                    <a:pt x="20395" y="14366"/>
                    <a:pt x="20618" y="14475"/>
                  </a:cubicBezTo>
                  <a:cubicBezTo>
                    <a:pt x="20957" y="14636"/>
                    <a:pt x="20969" y="15120"/>
                    <a:pt x="20636" y="15298"/>
                  </a:cubicBezTo>
                  <a:cubicBezTo>
                    <a:pt x="20418" y="15414"/>
                    <a:pt x="20411" y="15725"/>
                    <a:pt x="20618" y="15851"/>
                  </a:cubicBezTo>
                  <a:cubicBezTo>
                    <a:pt x="20945" y="16048"/>
                    <a:pt x="20905" y="16531"/>
                    <a:pt x="20556" y="16675"/>
                  </a:cubicBezTo>
                  <a:cubicBezTo>
                    <a:pt x="20331" y="16767"/>
                    <a:pt x="20297" y="17072"/>
                    <a:pt x="20492" y="17222"/>
                  </a:cubicBezTo>
                  <a:cubicBezTo>
                    <a:pt x="20561" y="17273"/>
                    <a:pt x="20607" y="17338"/>
                    <a:pt x="20641" y="17412"/>
                  </a:cubicBezTo>
                  <a:cubicBezTo>
                    <a:pt x="20440" y="17314"/>
                    <a:pt x="21261" y="17544"/>
                    <a:pt x="9434" y="14366"/>
                  </a:cubicBezTo>
                  <a:lnTo>
                    <a:pt x="17421" y="6347"/>
                  </a:lnTo>
                  <a:cubicBezTo>
                    <a:pt x="17497" y="6273"/>
                    <a:pt x="17566" y="6192"/>
                    <a:pt x="17623" y="6106"/>
                  </a:cubicBezTo>
                  <a:close/>
                  <a:moveTo>
                    <a:pt x="4046" y="16196"/>
                  </a:moveTo>
                  <a:lnTo>
                    <a:pt x="6157" y="16761"/>
                  </a:lnTo>
                  <a:cubicBezTo>
                    <a:pt x="5349" y="17573"/>
                    <a:pt x="3615" y="19313"/>
                    <a:pt x="3541" y="19394"/>
                  </a:cubicBezTo>
                  <a:cubicBezTo>
                    <a:pt x="3354" y="19578"/>
                    <a:pt x="3112" y="19670"/>
                    <a:pt x="2869" y="19670"/>
                  </a:cubicBezTo>
                  <a:cubicBezTo>
                    <a:pt x="2627" y="19670"/>
                    <a:pt x="2385" y="19578"/>
                    <a:pt x="2198" y="19394"/>
                  </a:cubicBezTo>
                  <a:cubicBezTo>
                    <a:pt x="1830" y="19020"/>
                    <a:pt x="1830" y="18420"/>
                    <a:pt x="2198" y="18046"/>
                  </a:cubicBezTo>
                  <a:lnTo>
                    <a:pt x="4046" y="16196"/>
                  </a:lnTo>
                  <a:close/>
                  <a:moveTo>
                    <a:pt x="5572" y="18241"/>
                  </a:moveTo>
                  <a:lnTo>
                    <a:pt x="6003" y="19849"/>
                  </a:lnTo>
                  <a:cubicBezTo>
                    <a:pt x="5445" y="19802"/>
                    <a:pt x="4907" y="19658"/>
                    <a:pt x="4401" y="19423"/>
                  </a:cubicBezTo>
                  <a:lnTo>
                    <a:pt x="5572" y="18241"/>
                  </a:lnTo>
                  <a:close/>
                  <a:moveTo>
                    <a:pt x="6864" y="16951"/>
                  </a:moveTo>
                  <a:lnTo>
                    <a:pt x="7919" y="17233"/>
                  </a:lnTo>
                  <a:lnTo>
                    <a:pt x="8591" y="19768"/>
                  </a:lnTo>
                  <a:cubicBezTo>
                    <a:pt x="8728" y="20275"/>
                    <a:pt x="8430" y="20799"/>
                    <a:pt x="7924" y="20931"/>
                  </a:cubicBezTo>
                  <a:cubicBezTo>
                    <a:pt x="7843" y="20954"/>
                    <a:pt x="7760" y="20964"/>
                    <a:pt x="7678" y="20964"/>
                  </a:cubicBezTo>
                  <a:cubicBezTo>
                    <a:pt x="7258" y="20964"/>
                    <a:pt x="6876" y="20679"/>
                    <a:pt x="6766" y="20263"/>
                  </a:cubicBezTo>
                  <a:lnTo>
                    <a:pt x="6089" y="17728"/>
                  </a:lnTo>
                  <a:lnTo>
                    <a:pt x="6864" y="16951"/>
                  </a:lnTo>
                  <a:close/>
                  <a:moveTo>
                    <a:pt x="2760" y="0"/>
                  </a:moveTo>
                  <a:cubicBezTo>
                    <a:pt x="1727" y="0"/>
                    <a:pt x="964" y="985"/>
                    <a:pt x="1234" y="1993"/>
                  </a:cubicBezTo>
                  <a:lnTo>
                    <a:pt x="2473" y="6630"/>
                  </a:lnTo>
                  <a:cubicBezTo>
                    <a:pt x="2512" y="6771"/>
                    <a:pt x="2642" y="6863"/>
                    <a:pt x="2782" y="6863"/>
                  </a:cubicBezTo>
                  <a:cubicBezTo>
                    <a:pt x="2807" y="6863"/>
                    <a:pt x="2833" y="6860"/>
                    <a:pt x="2858" y="6854"/>
                  </a:cubicBezTo>
                  <a:cubicBezTo>
                    <a:pt x="3030" y="6809"/>
                    <a:pt x="3128" y="6636"/>
                    <a:pt x="3082" y="6462"/>
                  </a:cubicBezTo>
                  <a:lnTo>
                    <a:pt x="1843" y="1826"/>
                  </a:lnTo>
                  <a:cubicBezTo>
                    <a:pt x="1682" y="1216"/>
                    <a:pt x="2146" y="634"/>
                    <a:pt x="2760" y="634"/>
                  </a:cubicBezTo>
                  <a:cubicBezTo>
                    <a:pt x="3185" y="634"/>
                    <a:pt x="3564" y="922"/>
                    <a:pt x="3673" y="1337"/>
                  </a:cubicBezTo>
                  <a:lnTo>
                    <a:pt x="6692" y="12643"/>
                  </a:lnTo>
                  <a:lnTo>
                    <a:pt x="5916" y="13421"/>
                  </a:lnTo>
                  <a:cubicBezTo>
                    <a:pt x="5549" y="13322"/>
                    <a:pt x="5193" y="13224"/>
                    <a:pt x="4860" y="13138"/>
                  </a:cubicBezTo>
                  <a:lnTo>
                    <a:pt x="3409" y="7689"/>
                  </a:lnTo>
                  <a:cubicBezTo>
                    <a:pt x="3370" y="7546"/>
                    <a:pt x="3245" y="7454"/>
                    <a:pt x="3107" y="7454"/>
                  </a:cubicBezTo>
                  <a:cubicBezTo>
                    <a:pt x="3080" y="7454"/>
                    <a:pt x="3051" y="7457"/>
                    <a:pt x="3024" y="7465"/>
                  </a:cubicBezTo>
                  <a:cubicBezTo>
                    <a:pt x="2852" y="7510"/>
                    <a:pt x="2754" y="7684"/>
                    <a:pt x="2800" y="7851"/>
                  </a:cubicBezTo>
                  <a:lnTo>
                    <a:pt x="4160" y="12948"/>
                  </a:lnTo>
                  <a:cubicBezTo>
                    <a:pt x="2881" y="12603"/>
                    <a:pt x="2049" y="12377"/>
                    <a:pt x="1986" y="12361"/>
                  </a:cubicBezTo>
                  <a:cubicBezTo>
                    <a:pt x="1848" y="12323"/>
                    <a:pt x="1711" y="12306"/>
                    <a:pt x="1577" y="12306"/>
                  </a:cubicBezTo>
                  <a:cubicBezTo>
                    <a:pt x="731" y="12306"/>
                    <a:pt x="0" y="13002"/>
                    <a:pt x="0" y="13893"/>
                  </a:cubicBezTo>
                  <a:cubicBezTo>
                    <a:pt x="0" y="14584"/>
                    <a:pt x="448" y="15188"/>
                    <a:pt x="1102" y="15402"/>
                  </a:cubicBezTo>
                  <a:cubicBezTo>
                    <a:pt x="1131" y="16191"/>
                    <a:pt x="1337" y="16957"/>
                    <a:pt x="1705" y="17654"/>
                  </a:cubicBezTo>
                  <a:cubicBezTo>
                    <a:pt x="1142" y="18276"/>
                    <a:pt x="1159" y="19238"/>
                    <a:pt x="1756" y="19837"/>
                  </a:cubicBezTo>
                  <a:cubicBezTo>
                    <a:pt x="2064" y="20149"/>
                    <a:pt x="2467" y="20304"/>
                    <a:pt x="2869" y="20304"/>
                  </a:cubicBezTo>
                  <a:cubicBezTo>
                    <a:pt x="3250" y="20304"/>
                    <a:pt x="3630" y="20165"/>
                    <a:pt x="3931" y="19889"/>
                  </a:cubicBezTo>
                  <a:cubicBezTo>
                    <a:pt x="4626" y="20257"/>
                    <a:pt x="5394" y="20465"/>
                    <a:pt x="6174" y="20494"/>
                  </a:cubicBezTo>
                  <a:cubicBezTo>
                    <a:pt x="6387" y="21150"/>
                    <a:pt x="6989" y="21600"/>
                    <a:pt x="7678" y="21600"/>
                  </a:cubicBezTo>
                  <a:cubicBezTo>
                    <a:pt x="7816" y="21600"/>
                    <a:pt x="7953" y="21582"/>
                    <a:pt x="8085" y="21542"/>
                  </a:cubicBezTo>
                  <a:cubicBezTo>
                    <a:pt x="8928" y="21318"/>
                    <a:pt x="9428" y="20447"/>
                    <a:pt x="9205" y="19607"/>
                  </a:cubicBezTo>
                  <a:lnTo>
                    <a:pt x="8620" y="17423"/>
                  </a:lnTo>
                  <a:lnTo>
                    <a:pt x="13187" y="18651"/>
                  </a:lnTo>
                  <a:cubicBezTo>
                    <a:pt x="13215" y="18658"/>
                    <a:pt x="13243" y="18662"/>
                    <a:pt x="13270" y="18662"/>
                  </a:cubicBezTo>
                  <a:cubicBezTo>
                    <a:pt x="13407" y="18662"/>
                    <a:pt x="13533" y="18570"/>
                    <a:pt x="13572" y="18426"/>
                  </a:cubicBezTo>
                  <a:cubicBezTo>
                    <a:pt x="13618" y="18259"/>
                    <a:pt x="13514" y="18086"/>
                    <a:pt x="13348" y="18039"/>
                  </a:cubicBezTo>
                  <a:lnTo>
                    <a:pt x="1332" y="14809"/>
                  </a:lnTo>
                  <a:cubicBezTo>
                    <a:pt x="918" y="14699"/>
                    <a:pt x="631" y="14319"/>
                    <a:pt x="631" y="13893"/>
                  </a:cubicBezTo>
                  <a:cubicBezTo>
                    <a:pt x="631" y="13358"/>
                    <a:pt x="1063" y="12943"/>
                    <a:pt x="1572" y="12943"/>
                  </a:cubicBezTo>
                  <a:cubicBezTo>
                    <a:pt x="1654" y="12943"/>
                    <a:pt x="1740" y="12953"/>
                    <a:pt x="1825" y="12977"/>
                  </a:cubicBezTo>
                  <a:cubicBezTo>
                    <a:pt x="2129" y="13058"/>
                    <a:pt x="19826" y="17815"/>
                    <a:pt x="20130" y="17896"/>
                  </a:cubicBezTo>
                  <a:lnTo>
                    <a:pt x="20188" y="17913"/>
                  </a:lnTo>
                  <a:cubicBezTo>
                    <a:pt x="20601" y="18023"/>
                    <a:pt x="20888" y="18402"/>
                    <a:pt x="20888" y="18829"/>
                  </a:cubicBezTo>
                  <a:cubicBezTo>
                    <a:pt x="20888" y="19366"/>
                    <a:pt x="20451" y="19783"/>
                    <a:pt x="19944" y="19783"/>
                  </a:cubicBezTo>
                  <a:cubicBezTo>
                    <a:pt x="19864" y="19783"/>
                    <a:pt x="19782" y="19773"/>
                    <a:pt x="19700" y="19750"/>
                  </a:cubicBezTo>
                  <a:lnTo>
                    <a:pt x="14569" y="18368"/>
                  </a:lnTo>
                  <a:cubicBezTo>
                    <a:pt x="14543" y="18361"/>
                    <a:pt x="14515" y="18357"/>
                    <a:pt x="14489" y="18357"/>
                  </a:cubicBezTo>
                  <a:cubicBezTo>
                    <a:pt x="14351" y="18357"/>
                    <a:pt x="14224" y="18453"/>
                    <a:pt x="14185" y="18593"/>
                  </a:cubicBezTo>
                  <a:cubicBezTo>
                    <a:pt x="14140" y="18760"/>
                    <a:pt x="14237" y="18933"/>
                    <a:pt x="14409" y="18979"/>
                  </a:cubicBezTo>
                  <a:lnTo>
                    <a:pt x="19534" y="20362"/>
                  </a:lnTo>
                  <a:cubicBezTo>
                    <a:pt x="19673" y="20398"/>
                    <a:pt x="19811" y="20416"/>
                    <a:pt x="19946" y="20416"/>
                  </a:cubicBezTo>
                  <a:cubicBezTo>
                    <a:pt x="20794" y="20416"/>
                    <a:pt x="21520" y="19723"/>
                    <a:pt x="21520" y="18829"/>
                  </a:cubicBezTo>
                  <a:cubicBezTo>
                    <a:pt x="21520" y="18507"/>
                    <a:pt x="21422" y="18201"/>
                    <a:pt x="21250" y="17942"/>
                  </a:cubicBezTo>
                  <a:cubicBezTo>
                    <a:pt x="21353" y="17636"/>
                    <a:pt x="21313" y="17297"/>
                    <a:pt x="21152" y="17027"/>
                  </a:cubicBezTo>
                  <a:cubicBezTo>
                    <a:pt x="21536" y="16646"/>
                    <a:pt x="21582" y="16030"/>
                    <a:pt x="21255" y="15591"/>
                  </a:cubicBezTo>
                  <a:cubicBezTo>
                    <a:pt x="21600" y="15177"/>
                    <a:pt x="21594" y="14561"/>
                    <a:pt x="21226" y="14158"/>
                  </a:cubicBezTo>
                  <a:cubicBezTo>
                    <a:pt x="21536" y="13709"/>
                    <a:pt x="21462" y="13092"/>
                    <a:pt x="21060" y="12729"/>
                  </a:cubicBezTo>
                  <a:cubicBezTo>
                    <a:pt x="21324" y="12251"/>
                    <a:pt x="21192" y="11647"/>
                    <a:pt x="20756" y="11324"/>
                  </a:cubicBezTo>
                  <a:cubicBezTo>
                    <a:pt x="20974" y="10823"/>
                    <a:pt x="20784" y="10236"/>
                    <a:pt x="20320" y="9953"/>
                  </a:cubicBezTo>
                  <a:cubicBezTo>
                    <a:pt x="20487" y="9434"/>
                    <a:pt x="20239" y="8865"/>
                    <a:pt x="19757" y="8628"/>
                  </a:cubicBezTo>
                  <a:cubicBezTo>
                    <a:pt x="19867" y="8099"/>
                    <a:pt x="19574" y="7557"/>
                    <a:pt x="19063" y="7373"/>
                  </a:cubicBezTo>
                  <a:cubicBezTo>
                    <a:pt x="19126" y="6831"/>
                    <a:pt x="18782" y="6325"/>
                    <a:pt x="18254" y="6186"/>
                  </a:cubicBezTo>
                  <a:cubicBezTo>
                    <a:pt x="18266" y="5846"/>
                    <a:pt x="18110" y="5547"/>
                    <a:pt x="17881" y="5346"/>
                  </a:cubicBezTo>
                  <a:cubicBezTo>
                    <a:pt x="17910" y="4902"/>
                    <a:pt x="17760" y="4446"/>
                    <a:pt x="17421" y="4112"/>
                  </a:cubicBezTo>
                  <a:cubicBezTo>
                    <a:pt x="17133" y="3818"/>
                    <a:pt x="16738" y="3647"/>
                    <a:pt x="16312" y="3647"/>
                  </a:cubicBezTo>
                  <a:cubicBezTo>
                    <a:pt x="16273" y="3647"/>
                    <a:pt x="16234" y="3649"/>
                    <a:pt x="16194" y="3651"/>
                  </a:cubicBezTo>
                  <a:cubicBezTo>
                    <a:pt x="16000" y="3435"/>
                    <a:pt x="15714" y="3277"/>
                    <a:pt x="15390" y="3277"/>
                  </a:cubicBezTo>
                  <a:cubicBezTo>
                    <a:pt x="15379" y="3277"/>
                    <a:pt x="15368" y="3277"/>
                    <a:pt x="15356" y="3277"/>
                  </a:cubicBezTo>
                  <a:cubicBezTo>
                    <a:pt x="15230" y="2789"/>
                    <a:pt x="14787" y="2458"/>
                    <a:pt x="14300" y="2458"/>
                  </a:cubicBezTo>
                  <a:cubicBezTo>
                    <a:pt x="14258" y="2458"/>
                    <a:pt x="14217" y="2461"/>
                    <a:pt x="14174" y="2466"/>
                  </a:cubicBezTo>
                  <a:cubicBezTo>
                    <a:pt x="14017" y="2031"/>
                    <a:pt x="13599" y="1750"/>
                    <a:pt x="13147" y="1750"/>
                  </a:cubicBezTo>
                  <a:cubicBezTo>
                    <a:pt x="13071" y="1750"/>
                    <a:pt x="12994" y="1758"/>
                    <a:pt x="12918" y="1774"/>
                  </a:cubicBezTo>
                  <a:cubicBezTo>
                    <a:pt x="12737" y="1385"/>
                    <a:pt x="12346" y="1152"/>
                    <a:pt x="11936" y="1152"/>
                  </a:cubicBezTo>
                  <a:cubicBezTo>
                    <a:pt x="11826" y="1152"/>
                    <a:pt x="11713" y="1168"/>
                    <a:pt x="11603" y="1204"/>
                  </a:cubicBezTo>
                  <a:cubicBezTo>
                    <a:pt x="11401" y="868"/>
                    <a:pt x="11041" y="675"/>
                    <a:pt x="10669" y="675"/>
                  </a:cubicBezTo>
                  <a:cubicBezTo>
                    <a:pt x="10524" y="675"/>
                    <a:pt x="10377" y="704"/>
                    <a:pt x="10238" y="766"/>
                  </a:cubicBezTo>
                  <a:cubicBezTo>
                    <a:pt x="10028" y="480"/>
                    <a:pt x="9698" y="325"/>
                    <a:pt x="9364" y="325"/>
                  </a:cubicBezTo>
                  <a:cubicBezTo>
                    <a:pt x="9186" y="325"/>
                    <a:pt x="9006" y="369"/>
                    <a:pt x="8843" y="461"/>
                  </a:cubicBezTo>
                  <a:cubicBezTo>
                    <a:pt x="8628" y="226"/>
                    <a:pt x="8333" y="105"/>
                    <a:pt x="8035" y="105"/>
                  </a:cubicBezTo>
                  <a:cubicBezTo>
                    <a:pt x="7821" y="105"/>
                    <a:pt x="7607" y="166"/>
                    <a:pt x="7420" y="294"/>
                  </a:cubicBezTo>
                  <a:cubicBezTo>
                    <a:pt x="7210" y="103"/>
                    <a:pt x="6944" y="9"/>
                    <a:pt x="6680" y="9"/>
                  </a:cubicBezTo>
                  <a:cubicBezTo>
                    <a:pt x="6432" y="9"/>
                    <a:pt x="6185" y="92"/>
                    <a:pt x="5985" y="260"/>
                  </a:cubicBezTo>
                  <a:cubicBezTo>
                    <a:pt x="5794" y="116"/>
                    <a:pt x="5566" y="45"/>
                    <a:pt x="5337" y="45"/>
                  </a:cubicBezTo>
                  <a:cubicBezTo>
                    <a:pt x="5054" y="45"/>
                    <a:pt x="4770" y="155"/>
                    <a:pt x="4556" y="369"/>
                  </a:cubicBezTo>
                  <a:cubicBezTo>
                    <a:pt x="4388" y="265"/>
                    <a:pt x="4196" y="212"/>
                    <a:pt x="4000" y="212"/>
                  </a:cubicBezTo>
                  <a:cubicBezTo>
                    <a:pt x="3881" y="212"/>
                    <a:pt x="3761" y="232"/>
                    <a:pt x="3644" y="271"/>
                  </a:cubicBezTo>
                  <a:cubicBezTo>
                    <a:pt x="3385" y="98"/>
                    <a:pt x="3082" y="0"/>
                    <a:pt x="27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2" name="Google Shape;2554;p34"/>
            <p:cNvSpPr/>
            <p:nvPr/>
          </p:nvSpPr>
          <p:spPr>
            <a:xfrm>
              <a:off x="109250" y="283325"/>
              <a:ext cx="36026" cy="3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7" y="7545"/>
                  </a:moveTo>
                  <a:cubicBezTo>
                    <a:pt x="12621" y="7545"/>
                    <a:pt x="14060" y="8985"/>
                    <a:pt x="14060" y="10770"/>
                  </a:cubicBezTo>
                  <a:cubicBezTo>
                    <a:pt x="14060" y="12615"/>
                    <a:pt x="12621" y="14055"/>
                    <a:pt x="10837" y="14055"/>
                  </a:cubicBezTo>
                  <a:cubicBezTo>
                    <a:pt x="8979" y="14055"/>
                    <a:pt x="7540" y="12615"/>
                    <a:pt x="7540" y="10770"/>
                  </a:cubicBezTo>
                  <a:cubicBezTo>
                    <a:pt x="7540" y="8985"/>
                    <a:pt x="8979" y="7545"/>
                    <a:pt x="10837" y="7545"/>
                  </a:cubicBezTo>
                  <a:close/>
                  <a:moveTo>
                    <a:pt x="10837" y="0"/>
                  </a:moveTo>
                  <a:cubicBezTo>
                    <a:pt x="4872" y="0"/>
                    <a:pt x="0" y="4875"/>
                    <a:pt x="0" y="10770"/>
                  </a:cubicBezTo>
                  <a:cubicBezTo>
                    <a:pt x="0" y="16740"/>
                    <a:pt x="4872" y="21600"/>
                    <a:pt x="10837" y="21600"/>
                  </a:cubicBezTo>
                  <a:cubicBezTo>
                    <a:pt x="16728" y="21600"/>
                    <a:pt x="21600" y="16740"/>
                    <a:pt x="21600" y="10770"/>
                  </a:cubicBezTo>
                  <a:cubicBezTo>
                    <a:pt x="21600" y="4875"/>
                    <a:pt x="16728" y="0"/>
                    <a:pt x="108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35" name="Google Shape;2555;p34"/>
          <p:cNvGrpSpPr/>
          <p:nvPr/>
        </p:nvGrpSpPr>
        <p:grpSpPr>
          <a:xfrm>
            <a:off x="5564708" y="1912441"/>
            <a:ext cx="428601" cy="428601"/>
            <a:chOff x="0" y="0"/>
            <a:chExt cx="428600" cy="428600"/>
          </a:xfrm>
        </p:grpSpPr>
        <p:sp>
          <p:nvSpPr>
            <p:cNvPr id="3014" name="Google Shape;2556;p34"/>
            <p:cNvSpPr/>
            <p:nvPr/>
          </p:nvSpPr>
          <p:spPr>
            <a:xfrm>
              <a:off x="6199" y="97725"/>
              <a:ext cx="83301" cy="8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600" fill="norm" stroke="1" extrusionOk="0">
                  <a:moveTo>
                    <a:pt x="2089" y="0"/>
                  </a:moveTo>
                  <a:cubicBezTo>
                    <a:pt x="-696" y="2846"/>
                    <a:pt x="-696" y="7468"/>
                    <a:pt x="2089" y="10314"/>
                  </a:cubicBezTo>
                  <a:lnTo>
                    <a:pt x="10923" y="19467"/>
                  </a:lnTo>
                  <a:cubicBezTo>
                    <a:pt x="12297" y="20893"/>
                    <a:pt x="14103" y="21600"/>
                    <a:pt x="15910" y="21600"/>
                  </a:cubicBezTo>
                  <a:cubicBezTo>
                    <a:pt x="17717" y="21600"/>
                    <a:pt x="19524" y="20893"/>
                    <a:pt x="20904" y="19467"/>
                  </a:cubicBezTo>
                  <a:lnTo>
                    <a:pt x="2090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2557;p34"/>
            <p:cNvSpPr/>
            <p:nvPr/>
          </p:nvSpPr>
          <p:spPr>
            <a:xfrm>
              <a:off x="338999" y="97725"/>
              <a:ext cx="83308" cy="8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0" y="0"/>
                  </a:moveTo>
                  <a:lnTo>
                    <a:pt x="0" y="19467"/>
                  </a:lnTo>
                  <a:cubicBezTo>
                    <a:pt x="1374" y="20893"/>
                    <a:pt x="3182" y="21600"/>
                    <a:pt x="4989" y="21600"/>
                  </a:cubicBezTo>
                  <a:cubicBezTo>
                    <a:pt x="6796" y="21600"/>
                    <a:pt x="8604" y="20893"/>
                    <a:pt x="9978" y="19467"/>
                  </a:cubicBezTo>
                  <a:lnTo>
                    <a:pt x="18845" y="10314"/>
                  </a:lnTo>
                  <a:cubicBezTo>
                    <a:pt x="21600" y="7468"/>
                    <a:pt x="21600" y="2846"/>
                    <a:pt x="188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2558;p34"/>
            <p:cNvSpPr/>
            <p:nvPr/>
          </p:nvSpPr>
          <p:spPr>
            <a:xfrm>
              <a:off x="102875" y="6275"/>
              <a:ext cx="311201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76" y="0"/>
                  </a:moveTo>
                  <a:lnTo>
                    <a:pt x="2323" y="1086"/>
                  </a:lnTo>
                  <a:lnTo>
                    <a:pt x="2323" y="11886"/>
                  </a:lnTo>
                  <a:lnTo>
                    <a:pt x="0" y="13512"/>
                  </a:lnTo>
                  <a:lnTo>
                    <a:pt x="0" y="20698"/>
                  </a:lnTo>
                  <a:cubicBezTo>
                    <a:pt x="2435" y="21279"/>
                    <a:pt x="5037" y="21600"/>
                    <a:pt x="7734" y="21600"/>
                  </a:cubicBezTo>
                  <a:cubicBezTo>
                    <a:pt x="11446" y="21600"/>
                    <a:pt x="14977" y="21000"/>
                    <a:pt x="18157" y="19920"/>
                  </a:cubicBezTo>
                  <a:cubicBezTo>
                    <a:pt x="19315" y="19530"/>
                    <a:pt x="19903" y="18545"/>
                    <a:pt x="19530" y="17636"/>
                  </a:cubicBezTo>
                  <a:cubicBezTo>
                    <a:pt x="18633" y="15476"/>
                    <a:pt x="17055" y="13500"/>
                    <a:pt x="14906" y="11886"/>
                  </a:cubicBezTo>
                  <a:lnTo>
                    <a:pt x="14906" y="7536"/>
                  </a:lnTo>
                  <a:lnTo>
                    <a:pt x="16389" y="8646"/>
                  </a:lnTo>
                  <a:lnTo>
                    <a:pt x="21600" y="4748"/>
                  </a:lnTo>
                  <a:lnTo>
                    <a:pt x="17760" y="1882"/>
                  </a:lnTo>
                  <a:cubicBezTo>
                    <a:pt x="16150" y="678"/>
                    <a:pt x="13969" y="0"/>
                    <a:pt x="1168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2559;p34"/>
            <p:cNvSpPr/>
            <p:nvPr/>
          </p:nvSpPr>
          <p:spPr>
            <a:xfrm>
              <a:off x="14524" y="6274"/>
              <a:ext cx="199777" cy="398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0"/>
                  </a:moveTo>
                  <a:cubicBezTo>
                    <a:pt x="11888" y="0"/>
                    <a:pt x="9553" y="161"/>
                    <a:pt x="7041" y="1425"/>
                  </a:cubicBezTo>
                  <a:lnTo>
                    <a:pt x="0" y="4955"/>
                  </a:lnTo>
                  <a:lnTo>
                    <a:pt x="8106" y="9023"/>
                  </a:lnTo>
                  <a:cubicBezTo>
                    <a:pt x="8920" y="8615"/>
                    <a:pt x="9639" y="8255"/>
                    <a:pt x="10418" y="7865"/>
                  </a:cubicBezTo>
                  <a:lnTo>
                    <a:pt x="10418" y="12404"/>
                  </a:lnTo>
                  <a:cubicBezTo>
                    <a:pt x="7068" y="14089"/>
                    <a:pt x="4609" y="16151"/>
                    <a:pt x="3211" y="18405"/>
                  </a:cubicBezTo>
                  <a:cubicBezTo>
                    <a:pt x="2630" y="19353"/>
                    <a:pt x="3533" y="20374"/>
                    <a:pt x="5325" y="20783"/>
                  </a:cubicBezTo>
                  <a:cubicBezTo>
                    <a:pt x="6695" y="21092"/>
                    <a:pt x="8106" y="21366"/>
                    <a:pt x="9553" y="21600"/>
                  </a:cubicBezTo>
                  <a:cubicBezTo>
                    <a:pt x="9553" y="19755"/>
                    <a:pt x="10366" y="18077"/>
                    <a:pt x="12172" y="16504"/>
                  </a:cubicBezTo>
                  <a:cubicBezTo>
                    <a:pt x="14248" y="14703"/>
                    <a:pt x="17002" y="12912"/>
                    <a:pt x="18091" y="12404"/>
                  </a:cubicBezTo>
                  <a:lnTo>
                    <a:pt x="21600" y="106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2560;p34"/>
            <p:cNvSpPr/>
            <p:nvPr/>
          </p:nvSpPr>
          <p:spPr>
            <a:xfrm>
              <a:off x="114749" y="266749"/>
              <a:ext cx="66851" cy="6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4" y="0"/>
                  </a:moveTo>
                  <a:cubicBezTo>
                    <a:pt x="7827" y="0"/>
                    <a:pt x="5388" y="2435"/>
                    <a:pt x="5388" y="5418"/>
                  </a:cubicBezTo>
                  <a:cubicBezTo>
                    <a:pt x="2399" y="5418"/>
                    <a:pt x="0" y="7813"/>
                    <a:pt x="0" y="10804"/>
                  </a:cubicBezTo>
                  <a:cubicBezTo>
                    <a:pt x="0" y="13787"/>
                    <a:pt x="2399" y="16182"/>
                    <a:pt x="5388" y="16182"/>
                  </a:cubicBezTo>
                  <a:cubicBezTo>
                    <a:pt x="5388" y="19165"/>
                    <a:pt x="7827" y="21600"/>
                    <a:pt x="10784" y="21600"/>
                  </a:cubicBezTo>
                  <a:cubicBezTo>
                    <a:pt x="13773" y="21600"/>
                    <a:pt x="16212" y="19165"/>
                    <a:pt x="16212" y="16182"/>
                  </a:cubicBezTo>
                  <a:cubicBezTo>
                    <a:pt x="19201" y="16182"/>
                    <a:pt x="21600" y="13787"/>
                    <a:pt x="21600" y="10804"/>
                  </a:cubicBezTo>
                  <a:cubicBezTo>
                    <a:pt x="21600" y="7813"/>
                    <a:pt x="19201" y="5418"/>
                    <a:pt x="16212" y="5418"/>
                  </a:cubicBezTo>
                  <a:cubicBezTo>
                    <a:pt x="16212" y="2435"/>
                    <a:pt x="13773" y="0"/>
                    <a:pt x="1078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2561;p34"/>
            <p:cNvSpPr/>
            <p:nvPr/>
          </p:nvSpPr>
          <p:spPr>
            <a:xfrm>
              <a:off x="216799" y="275099"/>
              <a:ext cx="117152" cy="11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4" y="0"/>
                  </a:moveTo>
                  <a:cubicBezTo>
                    <a:pt x="7822" y="0"/>
                    <a:pt x="5398" y="2423"/>
                    <a:pt x="5398" y="5412"/>
                  </a:cubicBezTo>
                  <a:cubicBezTo>
                    <a:pt x="2425" y="5412"/>
                    <a:pt x="0" y="7811"/>
                    <a:pt x="0" y="10800"/>
                  </a:cubicBezTo>
                  <a:cubicBezTo>
                    <a:pt x="0" y="13789"/>
                    <a:pt x="2425" y="16193"/>
                    <a:pt x="5398" y="16193"/>
                  </a:cubicBezTo>
                  <a:cubicBezTo>
                    <a:pt x="5398" y="19182"/>
                    <a:pt x="7822" y="21600"/>
                    <a:pt x="10814" y="21600"/>
                  </a:cubicBezTo>
                  <a:cubicBezTo>
                    <a:pt x="13782" y="21600"/>
                    <a:pt x="16207" y="19182"/>
                    <a:pt x="16207" y="16193"/>
                  </a:cubicBezTo>
                  <a:cubicBezTo>
                    <a:pt x="19198" y="16193"/>
                    <a:pt x="21600" y="13789"/>
                    <a:pt x="21600" y="10800"/>
                  </a:cubicBezTo>
                  <a:cubicBezTo>
                    <a:pt x="21600" y="7811"/>
                    <a:pt x="19198" y="5412"/>
                    <a:pt x="16207" y="5412"/>
                  </a:cubicBezTo>
                  <a:cubicBezTo>
                    <a:pt x="16207" y="2423"/>
                    <a:pt x="13782" y="0"/>
                    <a:pt x="1081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2562;p34"/>
            <p:cNvSpPr/>
            <p:nvPr/>
          </p:nvSpPr>
          <p:spPr>
            <a:xfrm>
              <a:off x="258650" y="316925"/>
              <a:ext cx="33601" cy="3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8" y="0"/>
                    <a:pt x="0" y="4854"/>
                    <a:pt x="0" y="10800"/>
                  </a:cubicBezTo>
                  <a:cubicBezTo>
                    <a:pt x="0" y="16746"/>
                    <a:pt x="4838" y="21600"/>
                    <a:pt x="10800" y="21600"/>
                  </a:cubicBezTo>
                  <a:cubicBezTo>
                    <a:pt x="16746" y="21600"/>
                    <a:pt x="21600" y="16746"/>
                    <a:pt x="21600" y="10800"/>
                  </a:cubicBezTo>
                  <a:cubicBezTo>
                    <a:pt x="21600" y="4854"/>
                    <a:pt x="16746" y="0"/>
                    <a:pt x="108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2563;p34"/>
            <p:cNvSpPr/>
            <p:nvPr/>
          </p:nvSpPr>
          <p:spPr>
            <a:xfrm>
              <a:off x="115899" y="6274"/>
              <a:ext cx="196677" cy="15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5" y="0"/>
                  </a:moveTo>
                  <a:cubicBezTo>
                    <a:pt x="2334" y="0"/>
                    <a:pt x="0" y="2939"/>
                    <a:pt x="0" y="6576"/>
                  </a:cubicBezTo>
                  <a:cubicBezTo>
                    <a:pt x="0" y="8466"/>
                    <a:pt x="640" y="10262"/>
                    <a:pt x="1757" y="11516"/>
                  </a:cubicBezTo>
                  <a:lnTo>
                    <a:pt x="7669" y="18105"/>
                  </a:lnTo>
                  <a:lnTo>
                    <a:pt x="4544" y="21600"/>
                  </a:lnTo>
                  <a:lnTo>
                    <a:pt x="10807" y="21600"/>
                  </a:lnTo>
                  <a:lnTo>
                    <a:pt x="19843" y="11516"/>
                  </a:lnTo>
                  <a:cubicBezTo>
                    <a:pt x="20960" y="10262"/>
                    <a:pt x="21600" y="8466"/>
                    <a:pt x="21600" y="6576"/>
                  </a:cubicBezTo>
                  <a:cubicBezTo>
                    <a:pt x="21600" y="2939"/>
                    <a:pt x="19266" y="0"/>
                    <a:pt x="164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2564;p34"/>
            <p:cNvSpPr/>
            <p:nvPr/>
          </p:nvSpPr>
          <p:spPr>
            <a:xfrm>
              <a:off x="153599" y="43899"/>
              <a:ext cx="121377" cy="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" y="0"/>
                  </a:moveTo>
                  <a:cubicBezTo>
                    <a:pt x="774" y="0"/>
                    <a:pt x="0" y="1383"/>
                    <a:pt x="0" y="3103"/>
                  </a:cubicBezTo>
                  <a:cubicBezTo>
                    <a:pt x="0" y="3983"/>
                    <a:pt x="205" y="4822"/>
                    <a:pt x="569" y="5406"/>
                  </a:cubicBezTo>
                  <a:lnTo>
                    <a:pt x="10802" y="21600"/>
                  </a:lnTo>
                  <a:lnTo>
                    <a:pt x="21013" y="5406"/>
                  </a:lnTo>
                  <a:cubicBezTo>
                    <a:pt x="21378" y="4822"/>
                    <a:pt x="21600" y="3983"/>
                    <a:pt x="21600" y="3103"/>
                  </a:cubicBezTo>
                  <a:cubicBezTo>
                    <a:pt x="21600" y="1383"/>
                    <a:pt x="20830" y="0"/>
                    <a:pt x="198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2565;p34"/>
            <p:cNvSpPr/>
            <p:nvPr/>
          </p:nvSpPr>
          <p:spPr>
            <a:xfrm>
              <a:off x="168924" y="151424"/>
              <a:ext cx="156756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fill="norm" stroke="1" extrusionOk="0">
                  <a:moveTo>
                    <a:pt x="7701" y="0"/>
                  </a:moveTo>
                  <a:lnTo>
                    <a:pt x="0" y="4570"/>
                  </a:lnTo>
                  <a:lnTo>
                    <a:pt x="0" y="18274"/>
                  </a:lnTo>
                  <a:lnTo>
                    <a:pt x="1748" y="21600"/>
                  </a:lnTo>
                  <a:lnTo>
                    <a:pt x="20115" y="21600"/>
                  </a:lnTo>
                  <a:cubicBezTo>
                    <a:pt x="21536" y="14825"/>
                    <a:pt x="21600" y="7103"/>
                    <a:pt x="201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2566;p34"/>
            <p:cNvSpPr/>
            <p:nvPr/>
          </p:nvSpPr>
          <p:spPr>
            <a:xfrm>
              <a:off x="102812" y="151424"/>
              <a:ext cx="123038" cy="8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600" fill="norm" stroke="1" extrusionOk="0">
                  <a:moveTo>
                    <a:pt x="1385" y="0"/>
                  </a:moveTo>
                  <a:cubicBezTo>
                    <a:pt x="-462" y="6929"/>
                    <a:pt x="-462" y="14651"/>
                    <a:pt x="1385" y="21600"/>
                  </a:cubicBezTo>
                  <a:lnTo>
                    <a:pt x="13579" y="21600"/>
                  </a:lnTo>
                  <a:cubicBezTo>
                    <a:pt x="13579" y="20014"/>
                    <a:pt x="13579" y="18390"/>
                    <a:pt x="13579" y="17004"/>
                  </a:cubicBezTo>
                  <a:cubicBezTo>
                    <a:pt x="13579" y="11055"/>
                    <a:pt x="15795" y="7078"/>
                    <a:pt x="19154" y="2656"/>
                  </a:cubicBezTo>
                  <a:lnTo>
                    <a:pt x="2113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2567;p34"/>
            <p:cNvSpPr/>
            <p:nvPr/>
          </p:nvSpPr>
          <p:spPr>
            <a:xfrm>
              <a:off x="127550" y="175200"/>
              <a:ext cx="39326" cy="49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834" y="0"/>
                    <a:pt x="0" y="4844"/>
                    <a:pt x="0" y="10778"/>
                  </a:cubicBezTo>
                  <a:cubicBezTo>
                    <a:pt x="0" y="16756"/>
                    <a:pt x="4834" y="21600"/>
                    <a:pt x="10793" y="21600"/>
                  </a:cubicBezTo>
                  <a:cubicBezTo>
                    <a:pt x="16766" y="21600"/>
                    <a:pt x="21600" y="16756"/>
                    <a:pt x="21600" y="10778"/>
                  </a:cubicBezTo>
                  <a:cubicBezTo>
                    <a:pt x="21600" y="4844"/>
                    <a:pt x="16766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2568;p34"/>
            <p:cNvSpPr/>
            <p:nvPr/>
          </p:nvSpPr>
          <p:spPr>
            <a:xfrm>
              <a:off x="261500" y="175550"/>
              <a:ext cx="39426" cy="4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21" y="0"/>
                    <a:pt x="0" y="4801"/>
                    <a:pt x="0" y="10805"/>
                  </a:cubicBezTo>
                  <a:cubicBezTo>
                    <a:pt x="0" y="16755"/>
                    <a:pt x="4821" y="21600"/>
                    <a:pt x="10766" y="21600"/>
                  </a:cubicBezTo>
                  <a:cubicBezTo>
                    <a:pt x="16724" y="21600"/>
                    <a:pt x="21600" y="16755"/>
                    <a:pt x="21600" y="10805"/>
                  </a:cubicBezTo>
                  <a:cubicBezTo>
                    <a:pt x="21600" y="4801"/>
                    <a:pt x="16724" y="0"/>
                    <a:pt x="1076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2569;p34"/>
            <p:cNvSpPr/>
            <p:nvPr/>
          </p:nvSpPr>
          <p:spPr>
            <a:xfrm>
              <a:off x="108474" y="260474"/>
              <a:ext cx="79426" cy="7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14"/>
                  </a:moveTo>
                  <a:cubicBezTo>
                    <a:pt x="12367" y="3414"/>
                    <a:pt x="13639" y="4684"/>
                    <a:pt x="13639" y="6265"/>
                  </a:cubicBezTo>
                  <a:cubicBezTo>
                    <a:pt x="13639" y="7195"/>
                    <a:pt x="14420" y="7942"/>
                    <a:pt x="15352" y="7942"/>
                  </a:cubicBezTo>
                  <a:cubicBezTo>
                    <a:pt x="16909" y="7942"/>
                    <a:pt x="18214" y="9246"/>
                    <a:pt x="18214" y="10800"/>
                  </a:cubicBezTo>
                  <a:cubicBezTo>
                    <a:pt x="18214" y="12348"/>
                    <a:pt x="16909" y="13651"/>
                    <a:pt x="15352" y="13651"/>
                  </a:cubicBezTo>
                  <a:cubicBezTo>
                    <a:pt x="14420" y="13651"/>
                    <a:pt x="13639" y="14398"/>
                    <a:pt x="13639" y="15328"/>
                  </a:cubicBezTo>
                  <a:cubicBezTo>
                    <a:pt x="13639" y="16909"/>
                    <a:pt x="12367" y="18186"/>
                    <a:pt x="10783" y="18186"/>
                  </a:cubicBezTo>
                  <a:cubicBezTo>
                    <a:pt x="9226" y="18186"/>
                    <a:pt x="7955" y="16909"/>
                    <a:pt x="7955" y="15328"/>
                  </a:cubicBezTo>
                  <a:cubicBezTo>
                    <a:pt x="7955" y="14398"/>
                    <a:pt x="7180" y="13651"/>
                    <a:pt x="6241" y="13651"/>
                  </a:cubicBezTo>
                  <a:cubicBezTo>
                    <a:pt x="4691" y="13651"/>
                    <a:pt x="3386" y="12348"/>
                    <a:pt x="3386" y="10800"/>
                  </a:cubicBezTo>
                  <a:cubicBezTo>
                    <a:pt x="3386" y="9246"/>
                    <a:pt x="4691" y="7942"/>
                    <a:pt x="6241" y="7942"/>
                  </a:cubicBezTo>
                  <a:cubicBezTo>
                    <a:pt x="7180" y="7942"/>
                    <a:pt x="7955" y="7195"/>
                    <a:pt x="7955" y="6265"/>
                  </a:cubicBezTo>
                  <a:cubicBezTo>
                    <a:pt x="7955" y="4684"/>
                    <a:pt x="9226" y="3414"/>
                    <a:pt x="10783" y="3414"/>
                  </a:cubicBezTo>
                  <a:close/>
                  <a:moveTo>
                    <a:pt x="10783" y="0"/>
                  </a:moveTo>
                  <a:cubicBezTo>
                    <a:pt x="7859" y="0"/>
                    <a:pt x="5405" y="2016"/>
                    <a:pt x="4718" y="4745"/>
                  </a:cubicBezTo>
                  <a:cubicBezTo>
                    <a:pt x="2019" y="5397"/>
                    <a:pt x="0" y="7881"/>
                    <a:pt x="0" y="10800"/>
                  </a:cubicBezTo>
                  <a:cubicBezTo>
                    <a:pt x="0" y="13712"/>
                    <a:pt x="2019" y="16169"/>
                    <a:pt x="4718" y="16848"/>
                  </a:cubicBezTo>
                  <a:cubicBezTo>
                    <a:pt x="5405" y="19577"/>
                    <a:pt x="7859" y="21600"/>
                    <a:pt x="10783" y="21600"/>
                  </a:cubicBezTo>
                  <a:cubicBezTo>
                    <a:pt x="13734" y="21600"/>
                    <a:pt x="16188" y="19577"/>
                    <a:pt x="16875" y="16848"/>
                  </a:cubicBezTo>
                  <a:cubicBezTo>
                    <a:pt x="19581" y="16169"/>
                    <a:pt x="21600" y="13712"/>
                    <a:pt x="21600" y="10800"/>
                  </a:cubicBezTo>
                  <a:cubicBezTo>
                    <a:pt x="21600" y="7881"/>
                    <a:pt x="19581" y="5397"/>
                    <a:pt x="16875" y="4745"/>
                  </a:cubicBezTo>
                  <a:cubicBezTo>
                    <a:pt x="16188" y="2016"/>
                    <a:pt x="13734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2570;p34"/>
            <p:cNvSpPr/>
            <p:nvPr/>
          </p:nvSpPr>
          <p:spPr>
            <a:xfrm>
              <a:off x="138625" y="290750"/>
              <a:ext cx="19326" cy="1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0" y="0"/>
                  </a:moveTo>
                  <a:cubicBezTo>
                    <a:pt x="4862" y="0"/>
                    <a:pt x="0" y="4894"/>
                    <a:pt x="0" y="10800"/>
                  </a:cubicBezTo>
                  <a:cubicBezTo>
                    <a:pt x="0" y="16847"/>
                    <a:pt x="4862" y="21600"/>
                    <a:pt x="10730" y="21600"/>
                  </a:cubicBezTo>
                  <a:cubicBezTo>
                    <a:pt x="16738" y="21600"/>
                    <a:pt x="21600" y="16847"/>
                    <a:pt x="21600" y="10800"/>
                  </a:cubicBezTo>
                  <a:cubicBezTo>
                    <a:pt x="21600" y="4894"/>
                    <a:pt x="16738" y="0"/>
                    <a:pt x="107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2571;p34"/>
            <p:cNvSpPr/>
            <p:nvPr/>
          </p:nvSpPr>
          <p:spPr>
            <a:xfrm>
              <a:off x="210524" y="268799"/>
              <a:ext cx="129726" cy="129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092"/>
                  </a:moveTo>
                  <a:cubicBezTo>
                    <a:pt x="12921" y="2092"/>
                    <a:pt x="14636" y="3822"/>
                    <a:pt x="14636" y="5934"/>
                  </a:cubicBezTo>
                  <a:cubicBezTo>
                    <a:pt x="14636" y="6504"/>
                    <a:pt x="15110" y="6978"/>
                    <a:pt x="15681" y="6978"/>
                  </a:cubicBezTo>
                  <a:cubicBezTo>
                    <a:pt x="17791" y="6978"/>
                    <a:pt x="19527" y="8692"/>
                    <a:pt x="19527" y="10800"/>
                  </a:cubicBezTo>
                  <a:cubicBezTo>
                    <a:pt x="19527" y="12913"/>
                    <a:pt x="17791" y="14622"/>
                    <a:pt x="15681" y="14622"/>
                  </a:cubicBezTo>
                  <a:cubicBezTo>
                    <a:pt x="15110" y="14622"/>
                    <a:pt x="14636" y="15096"/>
                    <a:pt x="14636" y="15670"/>
                  </a:cubicBezTo>
                  <a:cubicBezTo>
                    <a:pt x="14636" y="17778"/>
                    <a:pt x="12921" y="19508"/>
                    <a:pt x="10810" y="19508"/>
                  </a:cubicBezTo>
                  <a:cubicBezTo>
                    <a:pt x="8696" y="19508"/>
                    <a:pt x="6964" y="17778"/>
                    <a:pt x="6964" y="15670"/>
                  </a:cubicBezTo>
                  <a:cubicBezTo>
                    <a:pt x="6964" y="15096"/>
                    <a:pt x="6510" y="14622"/>
                    <a:pt x="5919" y="14622"/>
                  </a:cubicBezTo>
                  <a:cubicBezTo>
                    <a:pt x="3805" y="14622"/>
                    <a:pt x="2094" y="12913"/>
                    <a:pt x="2094" y="10800"/>
                  </a:cubicBezTo>
                  <a:cubicBezTo>
                    <a:pt x="2094" y="8692"/>
                    <a:pt x="3805" y="6978"/>
                    <a:pt x="5919" y="6978"/>
                  </a:cubicBezTo>
                  <a:cubicBezTo>
                    <a:pt x="6510" y="6978"/>
                    <a:pt x="6964" y="6504"/>
                    <a:pt x="6964" y="5934"/>
                  </a:cubicBezTo>
                  <a:cubicBezTo>
                    <a:pt x="6964" y="3822"/>
                    <a:pt x="8696" y="2092"/>
                    <a:pt x="10810" y="2092"/>
                  </a:cubicBezTo>
                  <a:close/>
                  <a:moveTo>
                    <a:pt x="10810" y="0"/>
                  </a:moveTo>
                  <a:cubicBezTo>
                    <a:pt x="7859" y="0"/>
                    <a:pt x="5424" y="2150"/>
                    <a:pt x="4966" y="4965"/>
                  </a:cubicBezTo>
                  <a:cubicBezTo>
                    <a:pt x="2152" y="5419"/>
                    <a:pt x="0" y="7872"/>
                    <a:pt x="0" y="10800"/>
                  </a:cubicBezTo>
                  <a:cubicBezTo>
                    <a:pt x="0" y="13728"/>
                    <a:pt x="2152" y="16181"/>
                    <a:pt x="4966" y="16639"/>
                  </a:cubicBezTo>
                  <a:cubicBezTo>
                    <a:pt x="5424" y="19450"/>
                    <a:pt x="7859" y="21600"/>
                    <a:pt x="10810" y="21600"/>
                  </a:cubicBezTo>
                  <a:cubicBezTo>
                    <a:pt x="13741" y="21600"/>
                    <a:pt x="16193" y="19450"/>
                    <a:pt x="16651" y="16639"/>
                  </a:cubicBezTo>
                  <a:cubicBezTo>
                    <a:pt x="19448" y="16181"/>
                    <a:pt x="21600" y="13728"/>
                    <a:pt x="21600" y="10800"/>
                  </a:cubicBezTo>
                  <a:cubicBezTo>
                    <a:pt x="21600" y="7872"/>
                    <a:pt x="19448" y="5419"/>
                    <a:pt x="16651" y="4965"/>
                  </a:cubicBezTo>
                  <a:cubicBezTo>
                    <a:pt x="16193" y="2150"/>
                    <a:pt x="13741" y="0"/>
                    <a:pt x="10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2572;p34"/>
            <p:cNvSpPr/>
            <p:nvPr/>
          </p:nvSpPr>
          <p:spPr>
            <a:xfrm>
              <a:off x="252350" y="310650"/>
              <a:ext cx="46176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5882"/>
                  </a:moveTo>
                  <a:cubicBezTo>
                    <a:pt x="13531" y="5882"/>
                    <a:pt x="15718" y="8069"/>
                    <a:pt x="15718" y="10794"/>
                  </a:cubicBezTo>
                  <a:cubicBezTo>
                    <a:pt x="15718" y="13519"/>
                    <a:pt x="13531" y="15718"/>
                    <a:pt x="10806" y="15718"/>
                  </a:cubicBezTo>
                  <a:cubicBezTo>
                    <a:pt x="8081" y="15718"/>
                    <a:pt x="5882" y="13519"/>
                    <a:pt x="5882" y="10794"/>
                  </a:cubicBezTo>
                  <a:cubicBezTo>
                    <a:pt x="5882" y="8069"/>
                    <a:pt x="8081" y="5882"/>
                    <a:pt x="10806" y="5882"/>
                  </a:cubicBezTo>
                  <a:close/>
                  <a:moveTo>
                    <a:pt x="10806" y="0"/>
                  </a:moveTo>
                  <a:cubicBezTo>
                    <a:pt x="4818" y="0"/>
                    <a:pt x="0" y="4865"/>
                    <a:pt x="0" y="10794"/>
                  </a:cubicBezTo>
                  <a:cubicBezTo>
                    <a:pt x="0" y="16735"/>
                    <a:pt x="4818" y="21600"/>
                    <a:pt x="10806" y="21600"/>
                  </a:cubicBezTo>
                  <a:cubicBezTo>
                    <a:pt x="16735" y="21600"/>
                    <a:pt x="21600" y="16735"/>
                    <a:pt x="21600" y="10794"/>
                  </a:cubicBezTo>
                  <a:cubicBezTo>
                    <a:pt x="21600" y="4865"/>
                    <a:pt x="16735" y="0"/>
                    <a:pt x="10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2573;p34"/>
            <p:cNvSpPr/>
            <p:nvPr/>
          </p:nvSpPr>
          <p:spPr>
            <a:xfrm>
              <a:off x="153087" y="1725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2574;p34"/>
            <p:cNvSpPr/>
            <p:nvPr/>
          </p:nvSpPr>
          <p:spPr>
            <a:xfrm>
              <a:off x="253274" y="170625"/>
              <a:ext cx="35776" cy="2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8" y="0"/>
                  </a:moveTo>
                  <a:cubicBezTo>
                    <a:pt x="4830" y="0"/>
                    <a:pt x="0" y="7237"/>
                    <a:pt x="0" y="15988"/>
                  </a:cubicBezTo>
                  <a:cubicBezTo>
                    <a:pt x="0" y="19151"/>
                    <a:pt x="1721" y="21600"/>
                    <a:pt x="3789" y="21600"/>
                  </a:cubicBezTo>
                  <a:cubicBezTo>
                    <a:pt x="5857" y="21600"/>
                    <a:pt x="7592" y="19151"/>
                    <a:pt x="7592" y="15988"/>
                  </a:cubicBezTo>
                  <a:cubicBezTo>
                    <a:pt x="7592" y="13339"/>
                    <a:pt x="9042" y="11201"/>
                    <a:pt x="10838" y="11201"/>
                  </a:cubicBezTo>
                  <a:cubicBezTo>
                    <a:pt x="12619" y="11201"/>
                    <a:pt x="14068" y="13339"/>
                    <a:pt x="14068" y="15988"/>
                  </a:cubicBezTo>
                  <a:cubicBezTo>
                    <a:pt x="14068" y="19151"/>
                    <a:pt x="15728" y="21600"/>
                    <a:pt x="17872" y="21600"/>
                  </a:cubicBezTo>
                  <a:cubicBezTo>
                    <a:pt x="19940" y="21600"/>
                    <a:pt x="21600" y="19151"/>
                    <a:pt x="21600" y="15988"/>
                  </a:cubicBezTo>
                  <a:cubicBezTo>
                    <a:pt x="21600" y="7237"/>
                    <a:pt x="16770" y="0"/>
                    <a:pt x="108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2575;p34"/>
            <p:cNvSpPr/>
            <p:nvPr/>
          </p:nvSpPr>
          <p:spPr>
            <a:xfrm>
              <a:off x="183900" y="189275"/>
              <a:ext cx="60901" cy="2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975" y="0"/>
                    <a:pt x="0" y="2395"/>
                    <a:pt x="0" y="5427"/>
                  </a:cubicBezTo>
                  <a:cubicBezTo>
                    <a:pt x="0" y="15074"/>
                    <a:pt x="3201" y="21600"/>
                    <a:pt x="6553" y="21600"/>
                  </a:cubicBezTo>
                  <a:cubicBezTo>
                    <a:pt x="8016" y="21600"/>
                    <a:pt x="9514" y="20348"/>
                    <a:pt x="10782" y="17579"/>
                  </a:cubicBezTo>
                  <a:cubicBezTo>
                    <a:pt x="12059" y="20348"/>
                    <a:pt x="13567" y="21600"/>
                    <a:pt x="15038" y="21600"/>
                  </a:cubicBezTo>
                  <a:cubicBezTo>
                    <a:pt x="18408" y="21600"/>
                    <a:pt x="21600" y="15074"/>
                    <a:pt x="21600" y="5427"/>
                  </a:cubicBezTo>
                  <a:cubicBezTo>
                    <a:pt x="21600" y="2395"/>
                    <a:pt x="20589" y="0"/>
                    <a:pt x="19374" y="0"/>
                  </a:cubicBezTo>
                  <a:cubicBezTo>
                    <a:pt x="18160" y="0"/>
                    <a:pt x="17149" y="2395"/>
                    <a:pt x="17149" y="5427"/>
                  </a:cubicBezTo>
                  <a:cubicBezTo>
                    <a:pt x="17149" y="8328"/>
                    <a:pt x="16209" y="10547"/>
                    <a:pt x="15074" y="10547"/>
                  </a:cubicBezTo>
                  <a:cubicBezTo>
                    <a:pt x="13939" y="10547"/>
                    <a:pt x="13008" y="8328"/>
                    <a:pt x="13008" y="5427"/>
                  </a:cubicBezTo>
                  <a:cubicBezTo>
                    <a:pt x="13008" y="2395"/>
                    <a:pt x="12041" y="0"/>
                    <a:pt x="10782" y="0"/>
                  </a:cubicBezTo>
                  <a:cubicBezTo>
                    <a:pt x="9567" y="0"/>
                    <a:pt x="8548" y="2395"/>
                    <a:pt x="8548" y="5427"/>
                  </a:cubicBezTo>
                  <a:cubicBezTo>
                    <a:pt x="8548" y="8328"/>
                    <a:pt x="7661" y="10547"/>
                    <a:pt x="6482" y="10547"/>
                  </a:cubicBezTo>
                  <a:cubicBezTo>
                    <a:pt x="5347" y="10547"/>
                    <a:pt x="4416" y="8328"/>
                    <a:pt x="4416" y="5427"/>
                  </a:cubicBezTo>
                  <a:cubicBezTo>
                    <a:pt x="4416" y="2395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4" name="Google Shape;2576;p34"/>
            <p:cNvSpPr/>
            <p:nvPr/>
          </p:nvSpPr>
          <p:spPr>
            <a:xfrm>
              <a:off x="-1" y="-1"/>
              <a:ext cx="42860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69" y="2529"/>
                  </a:moveTo>
                  <a:cubicBezTo>
                    <a:pt x="13524" y="2529"/>
                    <a:pt x="13600" y="2724"/>
                    <a:pt x="13484" y="2829"/>
                  </a:cubicBezTo>
                  <a:lnTo>
                    <a:pt x="10800" y="5196"/>
                  </a:lnTo>
                  <a:lnTo>
                    <a:pt x="8115" y="2829"/>
                  </a:lnTo>
                  <a:cubicBezTo>
                    <a:pt x="7994" y="2724"/>
                    <a:pt x="8070" y="2529"/>
                    <a:pt x="8225" y="2529"/>
                  </a:cubicBezTo>
                  <a:close/>
                  <a:moveTo>
                    <a:pt x="13369" y="634"/>
                  </a:moveTo>
                  <a:cubicBezTo>
                    <a:pt x="14509" y="634"/>
                    <a:pt x="15436" y="1561"/>
                    <a:pt x="15436" y="2701"/>
                  </a:cubicBezTo>
                  <a:cubicBezTo>
                    <a:pt x="15436" y="3295"/>
                    <a:pt x="15183" y="3859"/>
                    <a:pt x="14733" y="4256"/>
                  </a:cubicBezTo>
                  <a:lnTo>
                    <a:pt x="11266" y="7315"/>
                  </a:lnTo>
                  <a:lnTo>
                    <a:pt x="9349" y="7315"/>
                  </a:lnTo>
                  <a:lnTo>
                    <a:pt x="13898" y="3306"/>
                  </a:lnTo>
                  <a:cubicBezTo>
                    <a:pt x="14451" y="2817"/>
                    <a:pt x="14106" y="1895"/>
                    <a:pt x="13369" y="1895"/>
                  </a:cubicBezTo>
                  <a:lnTo>
                    <a:pt x="8225" y="1895"/>
                  </a:lnTo>
                  <a:cubicBezTo>
                    <a:pt x="7488" y="1895"/>
                    <a:pt x="7142" y="2817"/>
                    <a:pt x="7696" y="3306"/>
                  </a:cubicBezTo>
                  <a:lnTo>
                    <a:pt x="10321" y="5615"/>
                  </a:lnTo>
                  <a:lnTo>
                    <a:pt x="9360" y="6462"/>
                  </a:lnTo>
                  <a:lnTo>
                    <a:pt x="6860" y="4256"/>
                  </a:lnTo>
                  <a:cubicBezTo>
                    <a:pt x="6410" y="3859"/>
                    <a:pt x="6157" y="3295"/>
                    <a:pt x="6157" y="2701"/>
                  </a:cubicBezTo>
                  <a:cubicBezTo>
                    <a:pt x="6157" y="1561"/>
                    <a:pt x="7085" y="634"/>
                    <a:pt x="8225" y="634"/>
                  </a:cubicBezTo>
                  <a:close/>
                  <a:moveTo>
                    <a:pt x="15356" y="876"/>
                  </a:moveTo>
                  <a:cubicBezTo>
                    <a:pt x="16289" y="1152"/>
                    <a:pt x="17147" y="1659"/>
                    <a:pt x="17856" y="2361"/>
                  </a:cubicBezTo>
                  <a:cubicBezTo>
                    <a:pt x="17856" y="2361"/>
                    <a:pt x="17856" y="2367"/>
                    <a:pt x="17856" y="2367"/>
                  </a:cubicBezTo>
                  <a:lnTo>
                    <a:pt x="20418" y="4925"/>
                  </a:lnTo>
                  <a:lnTo>
                    <a:pt x="17084" y="8260"/>
                  </a:lnTo>
                  <a:lnTo>
                    <a:pt x="16231" y="7407"/>
                  </a:lnTo>
                  <a:cubicBezTo>
                    <a:pt x="16231" y="7407"/>
                    <a:pt x="16225" y="7402"/>
                    <a:pt x="16225" y="7402"/>
                  </a:cubicBezTo>
                  <a:cubicBezTo>
                    <a:pt x="16220" y="7396"/>
                    <a:pt x="16220" y="7396"/>
                    <a:pt x="16214" y="7396"/>
                  </a:cubicBezTo>
                  <a:cubicBezTo>
                    <a:pt x="16209" y="7384"/>
                    <a:pt x="16196" y="7378"/>
                    <a:pt x="16185" y="7373"/>
                  </a:cubicBezTo>
                  <a:cubicBezTo>
                    <a:pt x="16133" y="7333"/>
                    <a:pt x="16070" y="7315"/>
                    <a:pt x="16007" y="7315"/>
                  </a:cubicBezTo>
                  <a:lnTo>
                    <a:pt x="12222" y="7315"/>
                  </a:lnTo>
                  <a:lnTo>
                    <a:pt x="15154" y="4728"/>
                  </a:lnTo>
                  <a:cubicBezTo>
                    <a:pt x="15736" y="4216"/>
                    <a:pt x="16070" y="3479"/>
                    <a:pt x="16070" y="2701"/>
                  </a:cubicBezTo>
                  <a:cubicBezTo>
                    <a:pt x="16070" y="1998"/>
                    <a:pt x="15799" y="1353"/>
                    <a:pt x="15356" y="876"/>
                  </a:cubicBezTo>
                  <a:close/>
                  <a:moveTo>
                    <a:pt x="761" y="5409"/>
                  </a:moveTo>
                  <a:lnTo>
                    <a:pt x="4032" y="8675"/>
                  </a:lnTo>
                  <a:cubicBezTo>
                    <a:pt x="3868" y="8761"/>
                    <a:pt x="3688" y="8806"/>
                    <a:pt x="3508" y="8806"/>
                  </a:cubicBezTo>
                  <a:cubicBezTo>
                    <a:pt x="3225" y="8806"/>
                    <a:pt x="2944" y="8698"/>
                    <a:pt x="2730" y="8484"/>
                  </a:cubicBezTo>
                  <a:lnTo>
                    <a:pt x="950" y="6710"/>
                  </a:lnTo>
                  <a:cubicBezTo>
                    <a:pt x="600" y="6359"/>
                    <a:pt x="535" y="5823"/>
                    <a:pt x="761" y="5409"/>
                  </a:cubicBezTo>
                  <a:close/>
                  <a:moveTo>
                    <a:pt x="20834" y="5409"/>
                  </a:moveTo>
                  <a:cubicBezTo>
                    <a:pt x="21058" y="5823"/>
                    <a:pt x="20995" y="6359"/>
                    <a:pt x="20644" y="6710"/>
                  </a:cubicBezTo>
                  <a:lnTo>
                    <a:pt x="18863" y="8484"/>
                  </a:lnTo>
                  <a:cubicBezTo>
                    <a:pt x="18649" y="8698"/>
                    <a:pt x="18368" y="8806"/>
                    <a:pt x="18087" y="8806"/>
                  </a:cubicBezTo>
                  <a:cubicBezTo>
                    <a:pt x="17906" y="8806"/>
                    <a:pt x="17726" y="8761"/>
                    <a:pt x="17562" y="8675"/>
                  </a:cubicBezTo>
                  <a:lnTo>
                    <a:pt x="20834" y="5409"/>
                  </a:lnTo>
                  <a:close/>
                  <a:moveTo>
                    <a:pt x="15788" y="7949"/>
                  </a:moveTo>
                  <a:cubicBezTo>
                    <a:pt x="16203" y="9112"/>
                    <a:pt x="16203" y="10374"/>
                    <a:pt x="15788" y="11537"/>
                  </a:cubicBezTo>
                  <a:lnTo>
                    <a:pt x="5806" y="11537"/>
                  </a:lnTo>
                  <a:cubicBezTo>
                    <a:pt x="5391" y="10374"/>
                    <a:pt x="5391" y="9112"/>
                    <a:pt x="5806" y="7949"/>
                  </a:cubicBezTo>
                  <a:close/>
                  <a:moveTo>
                    <a:pt x="7926" y="0"/>
                  </a:moveTo>
                  <a:cubicBezTo>
                    <a:pt x="6388" y="0"/>
                    <a:pt x="5104" y="103"/>
                    <a:pt x="3790" y="1417"/>
                  </a:cubicBezTo>
                  <a:lnTo>
                    <a:pt x="2874" y="2333"/>
                  </a:lnTo>
                  <a:cubicBezTo>
                    <a:pt x="2748" y="2459"/>
                    <a:pt x="2748" y="2656"/>
                    <a:pt x="2874" y="2782"/>
                  </a:cubicBezTo>
                  <a:cubicBezTo>
                    <a:pt x="2934" y="2842"/>
                    <a:pt x="3015" y="2873"/>
                    <a:pt x="3097" y="2873"/>
                  </a:cubicBezTo>
                  <a:cubicBezTo>
                    <a:pt x="3178" y="2873"/>
                    <a:pt x="3261" y="2842"/>
                    <a:pt x="3324" y="2782"/>
                  </a:cubicBezTo>
                  <a:lnTo>
                    <a:pt x="4240" y="1866"/>
                  </a:lnTo>
                  <a:cubicBezTo>
                    <a:pt x="4925" y="1181"/>
                    <a:pt x="5559" y="864"/>
                    <a:pt x="6381" y="726"/>
                  </a:cubicBezTo>
                  <a:cubicBezTo>
                    <a:pt x="5857" y="1221"/>
                    <a:pt x="5523" y="1924"/>
                    <a:pt x="5523" y="2701"/>
                  </a:cubicBezTo>
                  <a:cubicBezTo>
                    <a:pt x="5523" y="3479"/>
                    <a:pt x="5857" y="4216"/>
                    <a:pt x="6439" y="4728"/>
                  </a:cubicBezTo>
                  <a:lnTo>
                    <a:pt x="8882" y="6883"/>
                  </a:lnTo>
                  <a:lnTo>
                    <a:pt x="8392" y="7315"/>
                  </a:lnTo>
                  <a:lnTo>
                    <a:pt x="5588" y="7315"/>
                  </a:lnTo>
                  <a:cubicBezTo>
                    <a:pt x="5512" y="7315"/>
                    <a:pt x="5426" y="7344"/>
                    <a:pt x="5362" y="7407"/>
                  </a:cubicBezTo>
                  <a:lnTo>
                    <a:pt x="4510" y="8260"/>
                  </a:lnTo>
                  <a:lnTo>
                    <a:pt x="1176" y="4925"/>
                  </a:lnTo>
                  <a:lnTo>
                    <a:pt x="2425" y="3675"/>
                  </a:lnTo>
                  <a:cubicBezTo>
                    <a:pt x="2551" y="3554"/>
                    <a:pt x="2551" y="3353"/>
                    <a:pt x="2425" y="3232"/>
                  </a:cubicBezTo>
                  <a:cubicBezTo>
                    <a:pt x="2365" y="3167"/>
                    <a:pt x="2284" y="3136"/>
                    <a:pt x="2204" y="3136"/>
                  </a:cubicBezTo>
                  <a:cubicBezTo>
                    <a:pt x="2123" y="3136"/>
                    <a:pt x="2042" y="3167"/>
                    <a:pt x="1982" y="3232"/>
                  </a:cubicBezTo>
                  <a:lnTo>
                    <a:pt x="506" y="4699"/>
                  </a:lnTo>
                  <a:cubicBezTo>
                    <a:pt x="168" y="5040"/>
                    <a:pt x="0" y="5483"/>
                    <a:pt x="0" y="5927"/>
                  </a:cubicBezTo>
                  <a:cubicBezTo>
                    <a:pt x="0" y="6370"/>
                    <a:pt x="168" y="6820"/>
                    <a:pt x="506" y="7154"/>
                  </a:cubicBezTo>
                  <a:lnTo>
                    <a:pt x="2280" y="8934"/>
                  </a:lnTo>
                  <a:cubicBezTo>
                    <a:pt x="2618" y="9270"/>
                    <a:pt x="3063" y="9439"/>
                    <a:pt x="3508" y="9439"/>
                  </a:cubicBezTo>
                  <a:cubicBezTo>
                    <a:pt x="3952" y="9439"/>
                    <a:pt x="4397" y="9270"/>
                    <a:pt x="4735" y="8934"/>
                  </a:cubicBezTo>
                  <a:lnTo>
                    <a:pt x="4954" y="8715"/>
                  </a:lnTo>
                  <a:cubicBezTo>
                    <a:pt x="4775" y="9734"/>
                    <a:pt x="4862" y="10782"/>
                    <a:pt x="5219" y="11773"/>
                  </a:cubicBezTo>
                  <a:cubicBezTo>
                    <a:pt x="3709" y="13340"/>
                    <a:pt x="2569" y="15264"/>
                    <a:pt x="1930" y="17343"/>
                  </a:cubicBezTo>
                  <a:cubicBezTo>
                    <a:pt x="1608" y="18386"/>
                    <a:pt x="2114" y="19491"/>
                    <a:pt x="3087" y="19934"/>
                  </a:cubicBezTo>
                  <a:cubicBezTo>
                    <a:pt x="5512" y="21041"/>
                    <a:pt x="8110" y="21600"/>
                    <a:pt x="10800" y="21600"/>
                  </a:cubicBezTo>
                  <a:cubicBezTo>
                    <a:pt x="13351" y="21600"/>
                    <a:pt x="16070" y="21041"/>
                    <a:pt x="18496" y="19941"/>
                  </a:cubicBezTo>
                  <a:cubicBezTo>
                    <a:pt x="19475" y="19497"/>
                    <a:pt x="19987" y="18386"/>
                    <a:pt x="19665" y="17343"/>
                  </a:cubicBezTo>
                  <a:cubicBezTo>
                    <a:pt x="19417" y="16543"/>
                    <a:pt x="19100" y="15759"/>
                    <a:pt x="18708" y="15016"/>
                  </a:cubicBezTo>
                  <a:cubicBezTo>
                    <a:pt x="18652" y="14911"/>
                    <a:pt x="18541" y="14848"/>
                    <a:pt x="18426" y="14848"/>
                  </a:cubicBezTo>
                  <a:cubicBezTo>
                    <a:pt x="18377" y="14848"/>
                    <a:pt x="18328" y="14859"/>
                    <a:pt x="18281" y="14883"/>
                  </a:cubicBezTo>
                  <a:cubicBezTo>
                    <a:pt x="18126" y="14964"/>
                    <a:pt x="18068" y="15154"/>
                    <a:pt x="18149" y="15309"/>
                  </a:cubicBezTo>
                  <a:cubicBezTo>
                    <a:pt x="18518" y="16019"/>
                    <a:pt x="18823" y="16767"/>
                    <a:pt x="19060" y="17527"/>
                  </a:cubicBezTo>
                  <a:cubicBezTo>
                    <a:pt x="19289" y="18265"/>
                    <a:pt x="18926" y="19047"/>
                    <a:pt x="18236" y="19365"/>
                  </a:cubicBezTo>
                  <a:cubicBezTo>
                    <a:pt x="15903" y="20421"/>
                    <a:pt x="13356" y="20966"/>
                    <a:pt x="10787" y="20966"/>
                  </a:cubicBezTo>
                  <a:cubicBezTo>
                    <a:pt x="8270" y="20966"/>
                    <a:pt x="5730" y="20442"/>
                    <a:pt x="3346" y="19359"/>
                  </a:cubicBezTo>
                  <a:cubicBezTo>
                    <a:pt x="2667" y="19047"/>
                    <a:pt x="2304" y="18270"/>
                    <a:pt x="2535" y="17527"/>
                  </a:cubicBezTo>
                  <a:cubicBezTo>
                    <a:pt x="3151" y="15523"/>
                    <a:pt x="4256" y="13674"/>
                    <a:pt x="5720" y="12171"/>
                  </a:cubicBezTo>
                  <a:lnTo>
                    <a:pt x="15874" y="12171"/>
                  </a:lnTo>
                  <a:cubicBezTo>
                    <a:pt x="16491" y="12805"/>
                    <a:pt x="17049" y="13501"/>
                    <a:pt x="17528" y="14245"/>
                  </a:cubicBezTo>
                  <a:cubicBezTo>
                    <a:pt x="17590" y="14337"/>
                    <a:pt x="17693" y="14388"/>
                    <a:pt x="17796" y="14388"/>
                  </a:cubicBezTo>
                  <a:cubicBezTo>
                    <a:pt x="17854" y="14388"/>
                    <a:pt x="17913" y="14372"/>
                    <a:pt x="17965" y="14337"/>
                  </a:cubicBezTo>
                  <a:cubicBezTo>
                    <a:pt x="18115" y="14245"/>
                    <a:pt x="18155" y="14048"/>
                    <a:pt x="18063" y="13898"/>
                  </a:cubicBezTo>
                  <a:cubicBezTo>
                    <a:pt x="17568" y="13138"/>
                    <a:pt x="17004" y="12424"/>
                    <a:pt x="16375" y="11779"/>
                  </a:cubicBezTo>
                  <a:cubicBezTo>
                    <a:pt x="16733" y="10789"/>
                    <a:pt x="16819" y="9734"/>
                    <a:pt x="16641" y="8715"/>
                  </a:cubicBezTo>
                  <a:lnTo>
                    <a:pt x="16859" y="8934"/>
                  </a:lnTo>
                  <a:cubicBezTo>
                    <a:pt x="17199" y="9270"/>
                    <a:pt x="17644" y="9439"/>
                    <a:pt x="18089" y="9439"/>
                  </a:cubicBezTo>
                  <a:cubicBezTo>
                    <a:pt x="18532" y="9439"/>
                    <a:pt x="18976" y="9270"/>
                    <a:pt x="19313" y="8934"/>
                  </a:cubicBezTo>
                  <a:lnTo>
                    <a:pt x="21087" y="7154"/>
                  </a:lnTo>
                  <a:cubicBezTo>
                    <a:pt x="21427" y="6820"/>
                    <a:pt x="21600" y="6376"/>
                    <a:pt x="21600" y="5927"/>
                  </a:cubicBezTo>
                  <a:cubicBezTo>
                    <a:pt x="21600" y="5489"/>
                    <a:pt x="21427" y="5040"/>
                    <a:pt x="21092" y="4699"/>
                  </a:cubicBezTo>
                  <a:lnTo>
                    <a:pt x="21087" y="4699"/>
                  </a:lnTo>
                  <a:lnTo>
                    <a:pt x="18310" y="1924"/>
                  </a:lnTo>
                  <a:cubicBezTo>
                    <a:pt x="18310" y="1918"/>
                    <a:pt x="18305" y="1918"/>
                    <a:pt x="18305" y="1918"/>
                  </a:cubicBezTo>
                  <a:cubicBezTo>
                    <a:pt x="17067" y="680"/>
                    <a:pt x="15419" y="0"/>
                    <a:pt x="136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3" name="Google Shape;2577;p34"/>
          <p:cNvGrpSpPr/>
          <p:nvPr/>
        </p:nvGrpSpPr>
        <p:grpSpPr>
          <a:xfrm>
            <a:off x="4769192" y="1912441"/>
            <a:ext cx="428576" cy="428601"/>
            <a:chOff x="24" y="0"/>
            <a:chExt cx="428575" cy="428600"/>
          </a:xfrm>
        </p:grpSpPr>
        <p:sp>
          <p:nvSpPr>
            <p:cNvPr id="3036" name="Google Shape;2578;p34"/>
            <p:cNvSpPr/>
            <p:nvPr/>
          </p:nvSpPr>
          <p:spPr>
            <a:xfrm>
              <a:off x="189624" y="6274"/>
              <a:ext cx="232702" cy="25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43" y="0"/>
                  </a:moveTo>
                  <a:cubicBezTo>
                    <a:pt x="6797" y="0"/>
                    <a:pt x="6751" y="0"/>
                    <a:pt x="6704" y="0"/>
                  </a:cubicBezTo>
                  <a:lnTo>
                    <a:pt x="0" y="2366"/>
                  </a:lnTo>
                  <a:lnTo>
                    <a:pt x="0" y="18898"/>
                  </a:lnTo>
                  <a:lnTo>
                    <a:pt x="12062" y="21600"/>
                  </a:lnTo>
                  <a:cubicBezTo>
                    <a:pt x="15594" y="20373"/>
                    <a:pt x="18651" y="17844"/>
                    <a:pt x="20198" y="14024"/>
                  </a:cubicBezTo>
                  <a:cubicBezTo>
                    <a:pt x="21101" y="11794"/>
                    <a:pt x="21600" y="9373"/>
                    <a:pt x="21600" y="6852"/>
                  </a:cubicBezTo>
                  <a:lnTo>
                    <a:pt x="21600" y="6833"/>
                  </a:lnTo>
                  <a:cubicBezTo>
                    <a:pt x="21600" y="5453"/>
                    <a:pt x="20837" y="4180"/>
                    <a:pt x="19583" y="3407"/>
                  </a:cubicBezTo>
                  <a:cubicBezTo>
                    <a:pt x="18980" y="3031"/>
                    <a:pt x="18342" y="2683"/>
                    <a:pt x="17694" y="2366"/>
                  </a:cubicBezTo>
                  <a:cubicBezTo>
                    <a:pt x="14529" y="792"/>
                    <a:pt x="10670" y="0"/>
                    <a:pt x="684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2579;p34"/>
            <p:cNvSpPr/>
            <p:nvPr/>
          </p:nvSpPr>
          <p:spPr>
            <a:xfrm>
              <a:off x="104249" y="6274"/>
              <a:ext cx="215327" cy="26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04" y="20"/>
                    <a:pt x="7601" y="771"/>
                    <a:pt x="4208" y="2275"/>
                  </a:cubicBezTo>
                  <a:cubicBezTo>
                    <a:pt x="3541" y="2571"/>
                    <a:pt x="2854" y="2904"/>
                    <a:pt x="2177" y="3276"/>
                  </a:cubicBezTo>
                  <a:cubicBezTo>
                    <a:pt x="825" y="4018"/>
                    <a:pt x="0" y="5242"/>
                    <a:pt x="0" y="6570"/>
                  </a:cubicBezTo>
                  <a:lnTo>
                    <a:pt x="0" y="6588"/>
                  </a:lnTo>
                  <a:cubicBezTo>
                    <a:pt x="0" y="9011"/>
                    <a:pt x="527" y="11339"/>
                    <a:pt x="1512" y="13482"/>
                  </a:cubicBezTo>
                  <a:cubicBezTo>
                    <a:pt x="3977" y="18897"/>
                    <a:pt x="9964" y="21600"/>
                    <a:pt x="15950" y="21600"/>
                  </a:cubicBezTo>
                  <a:cubicBezTo>
                    <a:pt x="17873" y="21600"/>
                    <a:pt x="19794" y="21322"/>
                    <a:pt x="21600" y="20766"/>
                  </a:cubicBezTo>
                  <a:cubicBezTo>
                    <a:pt x="17058" y="19428"/>
                    <a:pt x="13482" y="16628"/>
                    <a:pt x="11704" y="12666"/>
                  </a:cubicBezTo>
                  <a:cubicBezTo>
                    <a:pt x="10628" y="10271"/>
                    <a:pt x="10076" y="7749"/>
                    <a:pt x="10076" y="5187"/>
                  </a:cubicBezTo>
                  <a:lnTo>
                    <a:pt x="10076" y="5159"/>
                  </a:lnTo>
                  <a:cubicBezTo>
                    <a:pt x="10076" y="3712"/>
                    <a:pt x="10982" y="2366"/>
                    <a:pt x="12461" y="1551"/>
                  </a:cubicBezTo>
                  <a:cubicBezTo>
                    <a:pt x="13517" y="976"/>
                    <a:pt x="14651" y="457"/>
                    <a:pt x="1580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2580;p34"/>
            <p:cNvSpPr/>
            <p:nvPr/>
          </p:nvSpPr>
          <p:spPr>
            <a:xfrm>
              <a:off x="163675" y="105150"/>
              <a:ext cx="49151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2581;p34"/>
            <p:cNvSpPr/>
            <p:nvPr/>
          </p:nvSpPr>
          <p:spPr>
            <a:xfrm>
              <a:off x="313624" y="105150"/>
              <a:ext cx="49151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2582;p34"/>
            <p:cNvSpPr/>
            <p:nvPr/>
          </p:nvSpPr>
          <p:spPr>
            <a:xfrm>
              <a:off x="230999" y="99900"/>
              <a:ext cx="64576" cy="40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10202" y="0"/>
                    <a:pt x="9592" y="53"/>
                    <a:pt x="9023" y="53"/>
                  </a:cubicBezTo>
                  <a:lnTo>
                    <a:pt x="6991" y="2981"/>
                  </a:lnTo>
                  <a:lnTo>
                    <a:pt x="4967" y="599"/>
                  </a:lnTo>
                  <a:cubicBezTo>
                    <a:pt x="1990" y="1397"/>
                    <a:pt x="0" y="3407"/>
                    <a:pt x="0" y="8145"/>
                  </a:cubicBezTo>
                  <a:cubicBezTo>
                    <a:pt x="0" y="12896"/>
                    <a:pt x="1990" y="17088"/>
                    <a:pt x="4967" y="19471"/>
                  </a:cubicBezTo>
                  <a:lnTo>
                    <a:pt x="6991" y="19471"/>
                  </a:lnTo>
                  <a:lnTo>
                    <a:pt x="9023" y="21414"/>
                  </a:lnTo>
                  <a:cubicBezTo>
                    <a:pt x="9592" y="21533"/>
                    <a:pt x="10202" y="21600"/>
                    <a:pt x="10779" y="21600"/>
                  </a:cubicBezTo>
                  <a:cubicBezTo>
                    <a:pt x="11390" y="21600"/>
                    <a:pt x="11967" y="21533"/>
                    <a:pt x="12535" y="21414"/>
                  </a:cubicBezTo>
                  <a:lnTo>
                    <a:pt x="14601" y="19471"/>
                  </a:lnTo>
                  <a:lnTo>
                    <a:pt x="16624" y="19471"/>
                  </a:lnTo>
                  <a:cubicBezTo>
                    <a:pt x="19610" y="17088"/>
                    <a:pt x="21600" y="12896"/>
                    <a:pt x="21600" y="8145"/>
                  </a:cubicBezTo>
                  <a:cubicBezTo>
                    <a:pt x="21600" y="3407"/>
                    <a:pt x="19610" y="1397"/>
                    <a:pt x="16624" y="599"/>
                  </a:cubicBezTo>
                  <a:lnTo>
                    <a:pt x="14601" y="2981"/>
                  </a:lnTo>
                  <a:lnTo>
                    <a:pt x="12535" y="53"/>
                  </a:lnTo>
                  <a:cubicBezTo>
                    <a:pt x="11967" y="53"/>
                    <a:pt x="11390" y="0"/>
                    <a:pt x="107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2583;p34"/>
            <p:cNvSpPr/>
            <p:nvPr/>
          </p:nvSpPr>
          <p:spPr>
            <a:xfrm>
              <a:off x="91674" y="156125"/>
              <a:ext cx="232702" cy="255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74" y="0"/>
                  </a:moveTo>
                  <a:cubicBezTo>
                    <a:pt x="6751" y="0"/>
                    <a:pt x="6727" y="0"/>
                    <a:pt x="6704" y="0"/>
                  </a:cubicBezTo>
                  <a:lnTo>
                    <a:pt x="0" y="2363"/>
                  </a:lnTo>
                  <a:lnTo>
                    <a:pt x="0" y="18888"/>
                  </a:lnTo>
                  <a:lnTo>
                    <a:pt x="12062" y="21600"/>
                  </a:lnTo>
                  <a:cubicBezTo>
                    <a:pt x="15594" y="20366"/>
                    <a:pt x="18651" y="17846"/>
                    <a:pt x="20198" y="14026"/>
                  </a:cubicBezTo>
                  <a:cubicBezTo>
                    <a:pt x="21101" y="11788"/>
                    <a:pt x="21600" y="9376"/>
                    <a:pt x="21600" y="6858"/>
                  </a:cubicBezTo>
                  <a:lnTo>
                    <a:pt x="21600" y="6839"/>
                  </a:lnTo>
                  <a:cubicBezTo>
                    <a:pt x="21600" y="5459"/>
                    <a:pt x="20837" y="4176"/>
                    <a:pt x="19583" y="3406"/>
                  </a:cubicBezTo>
                  <a:cubicBezTo>
                    <a:pt x="18980" y="3039"/>
                    <a:pt x="18342" y="2682"/>
                    <a:pt x="17694" y="2363"/>
                  </a:cubicBezTo>
                  <a:cubicBezTo>
                    <a:pt x="14511" y="791"/>
                    <a:pt x="10624" y="0"/>
                    <a:pt x="67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2584;p34"/>
            <p:cNvSpPr/>
            <p:nvPr/>
          </p:nvSpPr>
          <p:spPr>
            <a:xfrm>
              <a:off x="6299" y="156124"/>
              <a:ext cx="215327" cy="26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17" y="18"/>
                    <a:pt x="7601" y="779"/>
                    <a:pt x="4208" y="2272"/>
                  </a:cubicBezTo>
                  <a:cubicBezTo>
                    <a:pt x="3544" y="2568"/>
                    <a:pt x="2854" y="2903"/>
                    <a:pt x="2179" y="3274"/>
                  </a:cubicBezTo>
                  <a:cubicBezTo>
                    <a:pt x="825" y="4015"/>
                    <a:pt x="0" y="5248"/>
                    <a:pt x="0" y="6575"/>
                  </a:cubicBezTo>
                  <a:lnTo>
                    <a:pt x="0" y="6593"/>
                  </a:lnTo>
                  <a:cubicBezTo>
                    <a:pt x="0" y="9014"/>
                    <a:pt x="527" y="11333"/>
                    <a:pt x="1512" y="13485"/>
                  </a:cubicBezTo>
                  <a:cubicBezTo>
                    <a:pt x="3980" y="18894"/>
                    <a:pt x="9969" y="21600"/>
                    <a:pt x="15957" y="21600"/>
                  </a:cubicBezTo>
                  <a:cubicBezTo>
                    <a:pt x="17878" y="21600"/>
                    <a:pt x="19797" y="21322"/>
                    <a:pt x="21600" y="20766"/>
                  </a:cubicBezTo>
                  <a:cubicBezTo>
                    <a:pt x="17061" y="19429"/>
                    <a:pt x="13482" y="16619"/>
                    <a:pt x="11707" y="12669"/>
                  </a:cubicBezTo>
                  <a:cubicBezTo>
                    <a:pt x="10628" y="10276"/>
                    <a:pt x="10076" y="7754"/>
                    <a:pt x="10076" y="5183"/>
                  </a:cubicBezTo>
                  <a:lnTo>
                    <a:pt x="10076" y="5165"/>
                  </a:lnTo>
                  <a:cubicBezTo>
                    <a:pt x="10076" y="3719"/>
                    <a:pt x="10984" y="2374"/>
                    <a:pt x="12461" y="1558"/>
                  </a:cubicBezTo>
                  <a:cubicBezTo>
                    <a:pt x="13517" y="974"/>
                    <a:pt x="14653" y="454"/>
                    <a:pt x="1580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2585;p34"/>
            <p:cNvSpPr/>
            <p:nvPr/>
          </p:nvSpPr>
          <p:spPr>
            <a:xfrm>
              <a:off x="133163" y="255999"/>
              <a:ext cx="64342" cy="44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1600" fill="norm" stroke="1" extrusionOk="0">
                  <a:moveTo>
                    <a:pt x="9239" y="0"/>
                  </a:moveTo>
                  <a:cubicBezTo>
                    <a:pt x="2996" y="0"/>
                    <a:pt x="-1543" y="10498"/>
                    <a:pt x="493" y="17517"/>
                  </a:cubicBezTo>
                  <a:cubicBezTo>
                    <a:pt x="1420" y="20742"/>
                    <a:pt x="2607" y="21600"/>
                    <a:pt x="3959" y="21600"/>
                  </a:cubicBezTo>
                  <a:cubicBezTo>
                    <a:pt x="5535" y="21600"/>
                    <a:pt x="7333" y="20440"/>
                    <a:pt x="9239" y="20440"/>
                  </a:cubicBezTo>
                  <a:cubicBezTo>
                    <a:pt x="11167" y="20440"/>
                    <a:pt x="12972" y="21600"/>
                    <a:pt x="14547" y="21600"/>
                  </a:cubicBezTo>
                  <a:cubicBezTo>
                    <a:pt x="15907" y="21600"/>
                    <a:pt x="17094" y="20742"/>
                    <a:pt x="18021" y="17517"/>
                  </a:cubicBezTo>
                  <a:cubicBezTo>
                    <a:pt x="20057" y="10498"/>
                    <a:pt x="15490" y="0"/>
                    <a:pt x="923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2586;p34"/>
            <p:cNvSpPr/>
            <p:nvPr/>
          </p:nvSpPr>
          <p:spPr>
            <a:xfrm>
              <a:off x="65724" y="259100"/>
              <a:ext cx="49151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2587;p34"/>
            <p:cNvSpPr/>
            <p:nvPr/>
          </p:nvSpPr>
          <p:spPr>
            <a:xfrm>
              <a:off x="215674" y="259100"/>
              <a:ext cx="49151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2588;p34"/>
            <p:cNvSpPr/>
            <p:nvPr/>
          </p:nvSpPr>
          <p:spPr>
            <a:xfrm>
              <a:off x="182075" y="96925"/>
              <a:ext cx="36801" cy="2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8" y="0"/>
                    <a:pt x="0" y="7200"/>
                    <a:pt x="0" y="16107"/>
                  </a:cubicBezTo>
                  <a:cubicBezTo>
                    <a:pt x="0" y="19105"/>
                    <a:pt x="1614" y="21600"/>
                    <a:pt x="3698" y="21600"/>
                  </a:cubicBezTo>
                  <a:cubicBezTo>
                    <a:pt x="5708" y="21600"/>
                    <a:pt x="7308" y="19105"/>
                    <a:pt x="7308" y="16107"/>
                  </a:cubicBezTo>
                  <a:cubicBezTo>
                    <a:pt x="7308" y="13306"/>
                    <a:pt x="8863" y="10898"/>
                    <a:pt x="10800" y="10898"/>
                  </a:cubicBezTo>
                  <a:cubicBezTo>
                    <a:pt x="12678" y="10898"/>
                    <a:pt x="14292" y="13306"/>
                    <a:pt x="14292" y="16107"/>
                  </a:cubicBezTo>
                  <a:cubicBezTo>
                    <a:pt x="14292" y="19105"/>
                    <a:pt x="15907" y="21600"/>
                    <a:pt x="17976" y="21600"/>
                  </a:cubicBezTo>
                  <a:cubicBezTo>
                    <a:pt x="19986" y="21600"/>
                    <a:pt x="21600" y="19105"/>
                    <a:pt x="21600" y="16107"/>
                  </a:cubicBezTo>
                  <a:cubicBezTo>
                    <a:pt x="21600" y="7200"/>
                    <a:pt x="16772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2589;p34"/>
            <p:cNvSpPr/>
            <p:nvPr/>
          </p:nvSpPr>
          <p:spPr>
            <a:xfrm>
              <a:off x="307575" y="96799"/>
              <a:ext cx="36901" cy="2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9" y="0"/>
                  </a:moveTo>
                  <a:cubicBezTo>
                    <a:pt x="4815" y="0"/>
                    <a:pt x="0" y="7164"/>
                    <a:pt x="0" y="16135"/>
                  </a:cubicBezTo>
                  <a:cubicBezTo>
                    <a:pt x="0" y="19118"/>
                    <a:pt x="1668" y="21600"/>
                    <a:pt x="3673" y="21600"/>
                  </a:cubicBezTo>
                  <a:cubicBezTo>
                    <a:pt x="5678" y="21600"/>
                    <a:pt x="7361" y="19118"/>
                    <a:pt x="7361" y="16135"/>
                  </a:cubicBezTo>
                  <a:cubicBezTo>
                    <a:pt x="7361" y="13239"/>
                    <a:pt x="8898" y="10952"/>
                    <a:pt x="10829" y="10952"/>
                  </a:cubicBezTo>
                  <a:cubicBezTo>
                    <a:pt x="12702" y="10952"/>
                    <a:pt x="14254" y="13239"/>
                    <a:pt x="14254" y="16135"/>
                  </a:cubicBezTo>
                  <a:cubicBezTo>
                    <a:pt x="14254" y="19118"/>
                    <a:pt x="15922" y="21513"/>
                    <a:pt x="17927" y="21513"/>
                  </a:cubicBezTo>
                  <a:cubicBezTo>
                    <a:pt x="20005" y="21513"/>
                    <a:pt x="21600" y="19118"/>
                    <a:pt x="21600" y="16026"/>
                  </a:cubicBezTo>
                  <a:cubicBezTo>
                    <a:pt x="21600" y="7164"/>
                    <a:pt x="16785" y="0"/>
                    <a:pt x="108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2590;p34"/>
            <p:cNvSpPr/>
            <p:nvPr/>
          </p:nvSpPr>
          <p:spPr>
            <a:xfrm>
              <a:off x="126831" y="249774"/>
              <a:ext cx="76987" cy="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4" h="21600" fill="norm" stroke="1" extrusionOk="0">
                  <a:moveTo>
                    <a:pt x="10377" y="4730"/>
                  </a:moveTo>
                  <a:cubicBezTo>
                    <a:pt x="12735" y="4730"/>
                    <a:pt x="15094" y="6325"/>
                    <a:pt x="16523" y="9516"/>
                  </a:cubicBezTo>
                  <a:cubicBezTo>
                    <a:pt x="17386" y="11461"/>
                    <a:pt x="17601" y="13491"/>
                    <a:pt x="17082" y="15001"/>
                  </a:cubicBezTo>
                  <a:cubicBezTo>
                    <a:pt x="16597" y="16389"/>
                    <a:pt x="16193" y="16870"/>
                    <a:pt x="15384" y="16870"/>
                  </a:cubicBezTo>
                  <a:cubicBezTo>
                    <a:pt x="14906" y="16870"/>
                    <a:pt x="14299" y="16710"/>
                    <a:pt x="13443" y="16464"/>
                  </a:cubicBezTo>
                  <a:cubicBezTo>
                    <a:pt x="12136" y="16106"/>
                    <a:pt x="11260" y="15917"/>
                    <a:pt x="10377" y="15917"/>
                  </a:cubicBezTo>
                  <a:cubicBezTo>
                    <a:pt x="9500" y="15917"/>
                    <a:pt x="8624" y="16106"/>
                    <a:pt x="7317" y="16464"/>
                  </a:cubicBezTo>
                  <a:cubicBezTo>
                    <a:pt x="6461" y="16710"/>
                    <a:pt x="5848" y="16870"/>
                    <a:pt x="5376" y="16870"/>
                  </a:cubicBezTo>
                  <a:cubicBezTo>
                    <a:pt x="4567" y="16870"/>
                    <a:pt x="4163" y="16389"/>
                    <a:pt x="3678" y="15001"/>
                  </a:cubicBezTo>
                  <a:cubicBezTo>
                    <a:pt x="3152" y="13491"/>
                    <a:pt x="3368" y="11461"/>
                    <a:pt x="4230" y="9516"/>
                  </a:cubicBezTo>
                  <a:cubicBezTo>
                    <a:pt x="5666" y="6325"/>
                    <a:pt x="8025" y="4730"/>
                    <a:pt x="10377" y="4730"/>
                  </a:cubicBezTo>
                  <a:close/>
                  <a:moveTo>
                    <a:pt x="10370" y="0"/>
                  </a:moveTo>
                  <a:cubicBezTo>
                    <a:pt x="6906" y="0"/>
                    <a:pt x="3442" y="2313"/>
                    <a:pt x="1366" y="6977"/>
                  </a:cubicBezTo>
                  <a:cubicBezTo>
                    <a:pt x="-144" y="10385"/>
                    <a:pt x="-420" y="14048"/>
                    <a:pt x="625" y="17069"/>
                  </a:cubicBezTo>
                  <a:cubicBezTo>
                    <a:pt x="1898" y="20713"/>
                    <a:pt x="3664" y="21600"/>
                    <a:pt x="5376" y="21600"/>
                  </a:cubicBezTo>
                  <a:cubicBezTo>
                    <a:pt x="6279" y="21600"/>
                    <a:pt x="7169" y="21355"/>
                    <a:pt x="7964" y="21128"/>
                  </a:cubicBezTo>
                  <a:cubicBezTo>
                    <a:pt x="9056" y="20826"/>
                    <a:pt x="9716" y="20675"/>
                    <a:pt x="10377" y="20675"/>
                  </a:cubicBezTo>
                  <a:cubicBezTo>
                    <a:pt x="11044" y="20675"/>
                    <a:pt x="11704" y="20826"/>
                    <a:pt x="12796" y="21128"/>
                  </a:cubicBezTo>
                  <a:cubicBezTo>
                    <a:pt x="13571" y="21345"/>
                    <a:pt x="14461" y="21600"/>
                    <a:pt x="15384" y="21600"/>
                  </a:cubicBezTo>
                  <a:cubicBezTo>
                    <a:pt x="17082" y="21600"/>
                    <a:pt x="18868" y="20694"/>
                    <a:pt x="20102" y="17069"/>
                  </a:cubicBezTo>
                  <a:cubicBezTo>
                    <a:pt x="21180" y="14048"/>
                    <a:pt x="20904" y="10385"/>
                    <a:pt x="19394" y="6977"/>
                  </a:cubicBezTo>
                  <a:cubicBezTo>
                    <a:pt x="17312" y="2332"/>
                    <a:pt x="13841" y="0"/>
                    <a:pt x="10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2591;p34"/>
            <p:cNvSpPr/>
            <p:nvPr/>
          </p:nvSpPr>
          <p:spPr>
            <a:xfrm>
              <a:off x="91587" y="248874"/>
              <a:ext cx="37086" cy="1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379" y="0"/>
                  </a:moveTo>
                  <a:cubicBezTo>
                    <a:pt x="6875" y="0"/>
                    <a:pt x="3385" y="3064"/>
                    <a:pt x="876" y="9164"/>
                  </a:cubicBezTo>
                  <a:cubicBezTo>
                    <a:pt x="-400" y="12288"/>
                    <a:pt x="-274" y="17048"/>
                    <a:pt x="1198" y="19785"/>
                  </a:cubicBezTo>
                  <a:cubicBezTo>
                    <a:pt x="1857" y="21005"/>
                    <a:pt x="2670" y="21600"/>
                    <a:pt x="3483" y="21600"/>
                  </a:cubicBezTo>
                  <a:cubicBezTo>
                    <a:pt x="4492" y="21600"/>
                    <a:pt x="5487" y="20707"/>
                    <a:pt x="6202" y="18952"/>
                  </a:cubicBezTo>
                  <a:cubicBezTo>
                    <a:pt x="7295" y="16245"/>
                    <a:pt x="8823" y="14876"/>
                    <a:pt x="10379" y="14876"/>
                  </a:cubicBezTo>
                  <a:cubicBezTo>
                    <a:pt x="11921" y="14876"/>
                    <a:pt x="13477" y="16245"/>
                    <a:pt x="14598" y="18952"/>
                  </a:cubicBezTo>
                  <a:cubicBezTo>
                    <a:pt x="15299" y="20707"/>
                    <a:pt x="16308" y="21600"/>
                    <a:pt x="17303" y="21600"/>
                  </a:cubicBezTo>
                  <a:cubicBezTo>
                    <a:pt x="18116" y="21600"/>
                    <a:pt x="18929" y="21005"/>
                    <a:pt x="19588" y="19785"/>
                  </a:cubicBezTo>
                  <a:cubicBezTo>
                    <a:pt x="21060" y="17048"/>
                    <a:pt x="21200" y="12288"/>
                    <a:pt x="19910" y="9164"/>
                  </a:cubicBezTo>
                  <a:cubicBezTo>
                    <a:pt x="17387" y="3064"/>
                    <a:pt x="13869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2592;p34"/>
            <p:cNvSpPr/>
            <p:nvPr/>
          </p:nvSpPr>
          <p:spPr>
            <a:xfrm>
              <a:off x="201991" y="248874"/>
              <a:ext cx="37093" cy="1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377" y="0"/>
                  </a:moveTo>
                  <a:cubicBezTo>
                    <a:pt x="6873" y="0"/>
                    <a:pt x="3383" y="3064"/>
                    <a:pt x="888" y="9164"/>
                  </a:cubicBezTo>
                  <a:cubicBezTo>
                    <a:pt x="-402" y="12288"/>
                    <a:pt x="-276" y="17048"/>
                    <a:pt x="1196" y="19785"/>
                  </a:cubicBezTo>
                  <a:cubicBezTo>
                    <a:pt x="1869" y="21005"/>
                    <a:pt x="2682" y="21600"/>
                    <a:pt x="3495" y="21600"/>
                  </a:cubicBezTo>
                  <a:cubicBezTo>
                    <a:pt x="4490" y="21600"/>
                    <a:pt x="5499" y="20707"/>
                    <a:pt x="6200" y="18952"/>
                  </a:cubicBezTo>
                  <a:cubicBezTo>
                    <a:pt x="7293" y="16245"/>
                    <a:pt x="8821" y="14876"/>
                    <a:pt x="10377" y="14876"/>
                  </a:cubicBezTo>
                  <a:cubicBezTo>
                    <a:pt x="11919" y="14876"/>
                    <a:pt x="13475" y="16245"/>
                    <a:pt x="14596" y="18952"/>
                  </a:cubicBezTo>
                  <a:cubicBezTo>
                    <a:pt x="15297" y="20707"/>
                    <a:pt x="16306" y="21600"/>
                    <a:pt x="17301" y="21600"/>
                  </a:cubicBezTo>
                  <a:cubicBezTo>
                    <a:pt x="18114" y="21600"/>
                    <a:pt x="18927" y="21005"/>
                    <a:pt x="19600" y="19785"/>
                  </a:cubicBezTo>
                  <a:cubicBezTo>
                    <a:pt x="21072" y="17048"/>
                    <a:pt x="21198" y="12288"/>
                    <a:pt x="19908" y="9164"/>
                  </a:cubicBezTo>
                  <a:cubicBezTo>
                    <a:pt x="17385" y="3064"/>
                    <a:pt x="13881" y="0"/>
                    <a:pt x="103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2593;p34"/>
            <p:cNvSpPr/>
            <p:nvPr/>
          </p:nvSpPr>
          <p:spPr>
            <a:xfrm>
              <a:off x="24" y="-1"/>
              <a:ext cx="428577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96" y="0"/>
                  </a:moveTo>
                  <a:cubicBezTo>
                    <a:pt x="10702" y="0"/>
                    <a:pt x="8295" y="645"/>
                    <a:pt x="6169" y="2085"/>
                  </a:cubicBezTo>
                  <a:cubicBezTo>
                    <a:pt x="5397" y="2609"/>
                    <a:pt x="4935" y="3474"/>
                    <a:pt x="4935" y="4395"/>
                  </a:cubicBezTo>
                  <a:cubicBezTo>
                    <a:pt x="4935" y="4735"/>
                    <a:pt x="4948" y="5091"/>
                    <a:pt x="4976" y="5454"/>
                  </a:cubicBezTo>
                  <a:cubicBezTo>
                    <a:pt x="4992" y="5617"/>
                    <a:pt x="5126" y="5744"/>
                    <a:pt x="5286" y="5744"/>
                  </a:cubicBezTo>
                  <a:cubicBezTo>
                    <a:pt x="5296" y="5744"/>
                    <a:pt x="5306" y="5744"/>
                    <a:pt x="5316" y="5743"/>
                  </a:cubicBezTo>
                  <a:cubicBezTo>
                    <a:pt x="5495" y="5731"/>
                    <a:pt x="5621" y="5575"/>
                    <a:pt x="5609" y="5403"/>
                  </a:cubicBezTo>
                  <a:cubicBezTo>
                    <a:pt x="5580" y="5057"/>
                    <a:pt x="5569" y="4717"/>
                    <a:pt x="5569" y="4395"/>
                  </a:cubicBezTo>
                  <a:cubicBezTo>
                    <a:pt x="5569" y="3680"/>
                    <a:pt x="5927" y="3019"/>
                    <a:pt x="6525" y="2609"/>
                  </a:cubicBezTo>
                  <a:cubicBezTo>
                    <a:pt x="8538" y="1245"/>
                    <a:pt x="10949" y="632"/>
                    <a:pt x="13282" y="632"/>
                  </a:cubicBezTo>
                  <a:cubicBezTo>
                    <a:pt x="15369" y="632"/>
                    <a:pt x="17395" y="1123"/>
                    <a:pt x="19013" y="2005"/>
                  </a:cubicBezTo>
                  <a:cubicBezTo>
                    <a:pt x="19360" y="2188"/>
                    <a:pt x="19694" y="2396"/>
                    <a:pt x="20010" y="2609"/>
                  </a:cubicBezTo>
                  <a:cubicBezTo>
                    <a:pt x="20610" y="3019"/>
                    <a:pt x="20966" y="3680"/>
                    <a:pt x="20966" y="4395"/>
                  </a:cubicBezTo>
                  <a:cubicBezTo>
                    <a:pt x="20966" y="5841"/>
                    <a:pt x="20719" y="7241"/>
                    <a:pt x="20224" y="8576"/>
                  </a:cubicBezTo>
                  <a:cubicBezTo>
                    <a:pt x="19561" y="10379"/>
                    <a:pt x="18300" y="11802"/>
                    <a:pt x="16647" y="12626"/>
                  </a:cubicBezTo>
                  <a:cubicBezTo>
                    <a:pt x="16658" y="12377"/>
                    <a:pt x="16663" y="12164"/>
                    <a:pt x="16663" y="11952"/>
                  </a:cubicBezTo>
                  <a:cubicBezTo>
                    <a:pt x="16663" y="11031"/>
                    <a:pt x="16203" y="10166"/>
                    <a:pt x="15431" y="9642"/>
                  </a:cubicBezTo>
                  <a:cubicBezTo>
                    <a:pt x="13321" y="8212"/>
                    <a:pt x="10820" y="7551"/>
                    <a:pt x="8342" y="7551"/>
                  </a:cubicBezTo>
                  <a:cubicBezTo>
                    <a:pt x="7566" y="7551"/>
                    <a:pt x="6794" y="7615"/>
                    <a:pt x="6037" y="7741"/>
                  </a:cubicBezTo>
                  <a:cubicBezTo>
                    <a:pt x="5932" y="7373"/>
                    <a:pt x="5840" y="6999"/>
                    <a:pt x="5771" y="6623"/>
                  </a:cubicBezTo>
                  <a:cubicBezTo>
                    <a:pt x="5741" y="6470"/>
                    <a:pt x="5608" y="6366"/>
                    <a:pt x="5457" y="6366"/>
                  </a:cubicBezTo>
                  <a:cubicBezTo>
                    <a:pt x="5439" y="6366"/>
                    <a:pt x="5420" y="6368"/>
                    <a:pt x="5403" y="6370"/>
                  </a:cubicBezTo>
                  <a:cubicBezTo>
                    <a:pt x="5230" y="6405"/>
                    <a:pt x="5114" y="6572"/>
                    <a:pt x="5150" y="6739"/>
                  </a:cubicBezTo>
                  <a:cubicBezTo>
                    <a:pt x="5218" y="7120"/>
                    <a:pt x="5305" y="7494"/>
                    <a:pt x="5414" y="7862"/>
                  </a:cubicBezTo>
                  <a:cubicBezTo>
                    <a:pt x="3853" y="8196"/>
                    <a:pt x="2528" y="8760"/>
                    <a:pt x="1232" y="9642"/>
                  </a:cubicBezTo>
                  <a:cubicBezTo>
                    <a:pt x="460" y="10166"/>
                    <a:pt x="0" y="11031"/>
                    <a:pt x="0" y="11952"/>
                  </a:cubicBezTo>
                  <a:cubicBezTo>
                    <a:pt x="0" y="13443"/>
                    <a:pt x="247" y="14919"/>
                    <a:pt x="777" y="16352"/>
                  </a:cubicBezTo>
                  <a:cubicBezTo>
                    <a:pt x="1998" y="19665"/>
                    <a:pt x="5000" y="21600"/>
                    <a:pt x="8329" y="21600"/>
                  </a:cubicBezTo>
                  <a:cubicBezTo>
                    <a:pt x="11565" y="21600"/>
                    <a:pt x="14371" y="19826"/>
                    <a:pt x="15679" y="16854"/>
                  </a:cubicBezTo>
                  <a:cubicBezTo>
                    <a:pt x="15754" y="16693"/>
                    <a:pt x="15679" y="16507"/>
                    <a:pt x="15518" y="16438"/>
                  </a:cubicBezTo>
                  <a:cubicBezTo>
                    <a:pt x="15476" y="16419"/>
                    <a:pt x="15432" y="16409"/>
                    <a:pt x="15390" y="16409"/>
                  </a:cubicBezTo>
                  <a:cubicBezTo>
                    <a:pt x="15270" y="16409"/>
                    <a:pt x="15154" y="16481"/>
                    <a:pt x="15102" y="16599"/>
                  </a:cubicBezTo>
                  <a:cubicBezTo>
                    <a:pt x="13904" y="19318"/>
                    <a:pt x="11296" y="20966"/>
                    <a:pt x="8329" y="20966"/>
                  </a:cubicBezTo>
                  <a:cubicBezTo>
                    <a:pt x="5822" y="20966"/>
                    <a:pt x="2684" y="19692"/>
                    <a:pt x="1371" y="16133"/>
                  </a:cubicBezTo>
                  <a:cubicBezTo>
                    <a:pt x="898" y="14838"/>
                    <a:pt x="633" y="13443"/>
                    <a:pt x="633" y="11952"/>
                  </a:cubicBezTo>
                  <a:cubicBezTo>
                    <a:pt x="633" y="11237"/>
                    <a:pt x="990" y="10569"/>
                    <a:pt x="1589" y="10166"/>
                  </a:cubicBezTo>
                  <a:cubicBezTo>
                    <a:pt x="3488" y="8879"/>
                    <a:pt x="5906" y="8184"/>
                    <a:pt x="8361" y="8184"/>
                  </a:cubicBezTo>
                  <a:cubicBezTo>
                    <a:pt x="10705" y="8184"/>
                    <a:pt x="13082" y="8816"/>
                    <a:pt x="15073" y="10166"/>
                  </a:cubicBezTo>
                  <a:cubicBezTo>
                    <a:pt x="15673" y="10569"/>
                    <a:pt x="16030" y="11237"/>
                    <a:pt x="16030" y="11952"/>
                  </a:cubicBezTo>
                  <a:cubicBezTo>
                    <a:pt x="16030" y="13161"/>
                    <a:pt x="15852" y="14337"/>
                    <a:pt x="15518" y="15448"/>
                  </a:cubicBezTo>
                  <a:cubicBezTo>
                    <a:pt x="15471" y="15615"/>
                    <a:pt x="15563" y="15788"/>
                    <a:pt x="15731" y="15840"/>
                  </a:cubicBezTo>
                  <a:cubicBezTo>
                    <a:pt x="15761" y="15848"/>
                    <a:pt x="15791" y="15854"/>
                    <a:pt x="15822" y="15854"/>
                  </a:cubicBezTo>
                  <a:cubicBezTo>
                    <a:pt x="15958" y="15854"/>
                    <a:pt x="16085" y="15763"/>
                    <a:pt x="16128" y="15627"/>
                  </a:cubicBezTo>
                  <a:cubicBezTo>
                    <a:pt x="16347" y="14890"/>
                    <a:pt x="16502" y="14124"/>
                    <a:pt x="16589" y="13351"/>
                  </a:cubicBezTo>
                  <a:cubicBezTo>
                    <a:pt x="18553" y="12487"/>
                    <a:pt x="20057" y="10874"/>
                    <a:pt x="20823" y="8795"/>
                  </a:cubicBezTo>
                  <a:cubicBezTo>
                    <a:pt x="21324" y="7425"/>
                    <a:pt x="21600" y="5956"/>
                    <a:pt x="21600" y="4395"/>
                  </a:cubicBezTo>
                  <a:cubicBezTo>
                    <a:pt x="21600" y="3474"/>
                    <a:pt x="21139" y="2609"/>
                    <a:pt x="20368" y="2085"/>
                  </a:cubicBezTo>
                  <a:cubicBezTo>
                    <a:pt x="20028" y="1861"/>
                    <a:pt x="19676" y="1642"/>
                    <a:pt x="19319" y="1446"/>
                  </a:cubicBezTo>
                  <a:cubicBezTo>
                    <a:pt x="17678" y="553"/>
                    <a:pt x="15500" y="0"/>
                    <a:pt x="131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2594;p34"/>
            <p:cNvSpPr/>
            <p:nvPr/>
          </p:nvSpPr>
          <p:spPr>
            <a:xfrm>
              <a:off x="224699" y="93624"/>
              <a:ext cx="77151" cy="53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1" y="5570"/>
                  </a:moveTo>
                  <a:lnTo>
                    <a:pt x="5921" y="14495"/>
                  </a:lnTo>
                  <a:cubicBezTo>
                    <a:pt x="4452" y="13092"/>
                    <a:pt x="3521" y="11049"/>
                    <a:pt x="3521" y="8772"/>
                  </a:cubicBezTo>
                  <a:cubicBezTo>
                    <a:pt x="3521" y="7471"/>
                    <a:pt x="3717" y="6221"/>
                    <a:pt x="5921" y="5570"/>
                  </a:cubicBezTo>
                  <a:close/>
                  <a:moveTo>
                    <a:pt x="15679" y="5570"/>
                  </a:moveTo>
                  <a:cubicBezTo>
                    <a:pt x="17890" y="6221"/>
                    <a:pt x="18079" y="7471"/>
                    <a:pt x="18079" y="8772"/>
                  </a:cubicBezTo>
                  <a:cubicBezTo>
                    <a:pt x="18079" y="11049"/>
                    <a:pt x="17155" y="13092"/>
                    <a:pt x="15679" y="14495"/>
                  </a:cubicBezTo>
                  <a:lnTo>
                    <a:pt x="15679" y="5570"/>
                  </a:lnTo>
                  <a:close/>
                  <a:moveTo>
                    <a:pt x="10786" y="5103"/>
                  </a:moveTo>
                  <a:cubicBezTo>
                    <a:pt x="11297" y="5103"/>
                    <a:pt x="11780" y="5103"/>
                    <a:pt x="12256" y="5154"/>
                  </a:cubicBezTo>
                  <a:lnTo>
                    <a:pt x="12256" y="16345"/>
                  </a:lnTo>
                  <a:cubicBezTo>
                    <a:pt x="11780" y="16446"/>
                    <a:pt x="11297" y="16487"/>
                    <a:pt x="10786" y="16487"/>
                  </a:cubicBezTo>
                  <a:cubicBezTo>
                    <a:pt x="10303" y="16487"/>
                    <a:pt x="9792" y="16446"/>
                    <a:pt x="9316" y="16345"/>
                  </a:cubicBezTo>
                  <a:lnTo>
                    <a:pt x="9316" y="5154"/>
                  </a:lnTo>
                  <a:cubicBezTo>
                    <a:pt x="9792" y="5103"/>
                    <a:pt x="10303" y="5103"/>
                    <a:pt x="10786" y="5103"/>
                  </a:cubicBezTo>
                  <a:close/>
                  <a:moveTo>
                    <a:pt x="10800" y="0"/>
                  </a:moveTo>
                  <a:cubicBezTo>
                    <a:pt x="8833" y="0"/>
                    <a:pt x="6866" y="152"/>
                    <a:pt x="5599" y="457"/>
                  </a:cubicBezTo>
                  <a:cubicBezTo>
                    <a:pt x="966" y="1667"/>
                    <a:pt x="0" y="5611"/>
                    <a:pt x="0" y="8772"/>
                  </a:cubicBezTo>
                  <a:cubicBezTo>
                    <a:pt x="0" y="15837"/>
                    <a:pt x="4837" y="21600"/>
                    <a:pt x="10786" y="21600"/>
                  </a:cubicBezTo>
                  <a:cubicBezTo>
                    <a:pt x="16735" y="21600"/>
                    <a:pt x="21600" y="15837"/>
                    <a:pt x="21600" y="8772"/>
                  </a:cubicBezTo>
                  <a:cubicBezTo>
                    <a:pt x="21600" y="5611"/>
                    <a:pt x="20606" y="1667"/>
                    <a:pt x="15973" y="457"/>
                  </a:cubicBezTo>
                  <a:cubicBezTo>
                    <a:pt x="14720" y="152"/>
                    <a:pt x="12760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4" name="Google Shape;2595;p34"/>
          <p:cNvGrpSpPr/>
          <p:nvPr/>
        </p:nvGrpSpPr>
        <p:grpSpPr>
          <a:xfrm>
            <a:off x="3982809" y="1912441"/>
            <a:ext cx="428601" cy="428601"/>
            <a:chOff x="24" y="0"/>
            <a:chExt cx="428600" cy="428600"/>
          </a:xfrm>
        </p:grpSpPr>
        <p:sp>
          <p:nvSpPr>
            <p:cNvPr id="3054" name="Google Shape;2596;p34"/>
            <p:cNvSpPr/>
            <p:nvPr/>
          </p:nvSpPr>
          <p:spPr>
            <a:xfrm>
              <a:off x="66550" y="28225"/>
              <a:ext cx="133951" cy="13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6" y="0"/>
                    <a:pt x="0" y="4830"/>
                    <a:pt x="0" y="10800"/>
                  </a:cubicBezTo>
                  <a:cubicBezTo>
                    <a:pt x="0" y="16754"/>
                    <a:pt x="4826" y="21600"/>
                    <a:pt x="10800" y="21600"/>
                  </a:cubicBezTo>
                  <a:cubicBezTo>
                    <a:pt x="16750" y="21600"/>
                    <a:pt x="21600" y="16754"/>
                    <a:pt x="21600" y="10800"/>
                  </a:cubicBezTo>
                  <a:cubicBezTo>
                    <a:pt x="21600" y="4830"/>
                    <a:pt x="1675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2597;p34"/>
            <p:cNvSpPr/>
            <p:nvPr/>
          </p:nvSpPr>
          <p:spPr>
            <a:xfrm>
              <a:off x="231924" y="28225"/>
              <a:ext cx="133951" cy="133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54"/>
                    <a:pt x="4830" y="21600"/>
                    <a:pt x="10800" y="21600"/>
                  </a:cubicBezTo>
                  <a:cubicBezTo>
                    <a:pt x="16770" y="21600"/>
                    <a:pt x="21600" y="16754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2598;p34"/>
            <p:cNvSpPr/>
            <p:nvPr/>
          </p:nvSpPr>
          <p:spPr>
            <a:xfrm>
              <a:off x="384724" y="49824"/>
              <a:ext cx="37601" cy="37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507"/>
                  </a:lnTo>
                  <a:cubicBezTo>
                    <a:pt x="0" y="21110"/>
                    <a:pt x="4797" y="21600"/>
                    <a:pt x="10771" y="21600"/>
                  </a:cubicBezTo>
                  <a:cubicBezTo>
                    <a:pt x="16746" y="21600"/>
                    <a:pt x="21600" y="21110"/>
                    <a:pt x="21600" y="205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2599;p34"/>
            <p:cNvSpPr/>
            <p:nvPr/>
          </p:nvSpPr>
          <p:spPr>
            <a:xfrm>
              <a:off x="6345" y="6249"/>
              <a:ext cx="242256" cy="17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1066" y="5723"/>
                  </a:moveTo>
                  <a:cubicBezTo>
                    <a:pt x="13074" y="5723"/>
                    <a:pt x="14706" y="7999"/>
                    <a:pt x="14706" y="10802"/>
                  </a:cubicBezTo>
                  <a:cubicBezTo>
                    <a:pt x="14706" y="13607"/>
                    <a:pt x="13074" y="15880"/>
                    <a:pt x="11066" y="15880"/>
                  </a:cubicBezTo>
                  <a:cubicBezTo>
                    <a:pt x="9056" y="15880"/>
                    <a:pt x="7425" y="13607"/>
                    <a:pt x="7425" y="10802"/>
                  </a:cubicBezTo>
                  <a:cubicBezTo>
                    <a:pt x="7425" y="7999"/>
                    <a:pt x="9056" y="5723"/>
                    <a:pt x="11066" y="5723"/>
                  </a:cubicBezTo>
                  <a:close/>
                  <a:moveTo>
                    <a:pt x="10929" y="0"/>
                  </a:moveTo>
                  <a:cubicBezTo>
                    <a:pt x="9628" y="0"/>
                    <a:pt x="8301" y="458"/>
                    <a:pt x="7068" y="1448"/>
                  </a:cubicBezTo>
                  <a:cubicBezTo>
                    <a:pt x="6459" y="1940"/>
                    <a:pt x="5795" y="2174"/>
                    <a:pt x="5136" y="2174"/>
                  </a:cubicBezTo>
                  <a:cubicBezTo>
                    <a:pt x="4664" y="2174"/>
                    <a:pt x="4196" y="2055"/>
                    <a:pt x="3757" y="1822"/>
                  </a:cubicBezTo>
                  <a:cubicBezTo>
                    <a:pt x="3402" y="1636"/>
                    <a:pt x="3052" y="1551"/>
                    <a:pt x="2717" y="1551"/>
                  </a:cubicBezTo>
                  <a:cubicBezTo>
                    <a:pt x="885" y="1551"/>
                    <a:pt x="-520" y="4111"/>
                    <a:pt x="185" y="6679"/>
                  </a:cubicBezTo>
                  <a:cubicBezTo>
                    <a:pt x="1608" y="11885"/>
                    <a:pt x="3637" y="17450"/>
                    <a:pt x="6968" y="20128"/>
                  </a:cubicBezTo>
                  <a:cubicBezTo>
                    <a:pt x="8223" y="21142"/>
                    <a:pt x="9541" y="21600"/>
                    <a:pt x="10823" y="21600"/>
                  </a:cubicBezTo>
                  <a:cubicBezTo>
                    <a:pt x="13205" y="21600"/>
                    <a:pt x="15459" y="20021"/>
                    <a:pt x="16934" y="17520"/>
                  </a:cubicBezTo>
                  <a:cubicBezTo>
                    <a:pt x="17236" y="17007"/>
                    <a:pt x="17667" y="16749"/>
                    <a:pt x="18097" y="16749"/>
                  </a:cubicBezTo>
                  <a:cubicBezTo>
                    <a:pt x="18528" y="16749"/>
                    <a:pt x="18957" y="17007"/>
                    <a:pt x="19261" y="17520"/>
                  </a:cubicBezTo>
                  <a:cubicBezTo>
                    <a:pt x="19320" y="17629"/>
                    <a:pt x="19390" y="17726"/>
                    <a:pt x="19451" y="17823"/>
                  </a:cubicBezTo>
                  <a:lnTo>
                    <a:pt x="21080" y="15550"/>
                  </a:lnTo>
                  <a:lnTo>
                    <a:pt x="21080" y="5792"/>
                  </a:lnTo>
                  <a:lnTo>
                    <a:pt x="19340" y="3349"/>
                  </a:lnTo>
                  <a:cubicBezTo>
                    <a:pt x="18942" y="3582"/>
                    <a:pt x="18517" y="3698"/>
                    <a:pt x="18093" y="3698"/>
                  </a:cubicBezTo>
                  <a:cubicBezTo>
                    <a:pt x="17356" y="3698"/>
                    <a:pt x="16623" y="3345"/>
                    <a:pt x="16029" y="2641"/>
                  </a:cubicBezTo>
                  <a:cubicBezTo>
                    <a:pt x="14625" y="953"/>
                    <a:pt x="12805" y="0"/>
                    <a:pt x="1092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2600;p34"/>
            <p:cNvSpPr/>
            <p:nvPr/>
          </p:nvSpPr>
          <p:spPr>
            <a:xfrm>
              <a:off x="228600" y="6249"/>
              <a:ext cx="193726" cy="17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8" y="5723"/>
                  </a:moveTo>
                  <a:cubicBezTo>
                    <a:pt x="10411" y="5723"/>
                    <a:pt x="12502" y="7999"/>
                    <a:pt x="12502" y="10802"/>
                  </a:cubicBezTo>
                  <a:cubicBezTo>
                    <a:pt x="12502" y="13607"/>
                    <a:pt x="10411" y="15880"/>
                    <a:pt x="7838" y="15880"/>
                  </a:cubicBezTo>
                  <a:cubicBezTo>
                    <a:pt x="5263" y="15880"/>
                    <a:pt x="3175" y="13607"/>
                    <a:pt x="3175" y="10802"/>
                  </a:cubicBezTo>
                  <a:cubicBezTo>
                    <a:pt x="3175" y="7999"/>
                    <a:pt x="5263" y="5723"/>
                    <a:pt x="7838" y="5723"/>
                  </a:cubicBezTo>
                  <a:close/>
                  <a:moveTo>
                    <a:pt x="7596" y="0"/>
                  </a:moveTo>
                  <a:cubicBezTo>
                    <a:pt x="5196" y="0"/>
                    <a:pt x="2866" y="953"/>
                    <a:pt x="1059" y="2641"/>
                  </a:cubicBezTo>
                  <a:cubicBezTo>
                    <a:pt x="739" y="2948"/>
                    <a:pt x="371" y="3182"/>
                    <a:pt x="0" y="3349"/>
                  </a:cubicBezTo>
                  <a:cubicBezTo>
                    <a:pt x="842" y="5653"/>
                    <a:pt x="1302" y="8166"/>
                    <a:pt x="1302" y="10802"/>
                  </a:cubicBezTo>
                  <a:cubicBezTo>
                    <a:pt x="1302" y="13273"/>
                    <a:pt x="892" y="15647"/>
                    <a:pt x="142" y="17823"/>
                  </a:cubicBezTo>
                  <a:cubicBezTo>
                    <a:pt x="2035" y="20152"/>
                    <a:pt x="4803" y="21600"/>
                    <a:pt x="7730" y="21600"/>
                  </a:cubicBezTo>
                  <a:cubicBezTo>
                    <a:pt x="9374" y="21600"/>
                    <a:pt x="11066" y="21142"/>
                    <a:pt x="12680" y="20128"/>
                  </a:cubicBezTo>
                  <a:cubicBezTo>
                    <a:pt x="14542" y="18962"/>
                    <a:pt x="16095" y="17228"/>
                    <a:pt x="17408" y="15216"/>
                  </a:cubicBezTo>
                  <a:cubicBezTo>
                    <a:pt x="19077" y="12635"/>
                    <a:pt x="20340" y="9593"/>
                    <a:pt x="21371" y="6679"/>
                  </a:cubicBezTo>
                  <a:cubicBezTo>
                    <a:pt x="21525" y="6208"/>
                    <a:pt x="21600" y="5750"/>
                    <a:pt x="21600" y="5291"/>
                  </a:cubicBezTo>
                  <a:cubicBezTo>
                    <a:pt x="21600" y="3179"/>
                    <a:pt x="20072" y="1545"/>
                    <a:pt x="18166" y="1545"/>
                  </a:cubicBezTo>
                  <a:cubicBezTo>
                    <a:pt x="17918" y="1545"/>
                    <a:pt x="17664" y="1573"/>
                    <a:pt x="17408" y="1627"/>
                  </a:cubicBezTo>
                  <a:cubicBezTo>
                    <a:pt x="17204" y="1685"/>
                    <a:pt x="16987" y="1740"/>
                    <a:pt x="16783" y="1822"/>
                  </a:cubicBezTo>
                  <a:cubicBezTo>
                    <a:pt x="16220" y="2055"/>
                    <a:pt x="15621" y="2174"/>
                    <a:pt x="15016" y="2174"/>
                  </a:cubicBezTo>
                  <a:cubicBezTo>
                    <a:pt x="14171" y="2174"/>
                    <a:pt x="13318" y="1940"/>
                    <a:pt x="12541" y="1448"/>
                  </a:cubicBezTo>
                  <a:cubicBezTo>
                    <a:pt x="10957" y="458"/>
                    <a:pt x="9260" y="0"/>
                    <a:pt x="75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2601;p34"/>
            <p:cNvSpPr/>
            <p:nvPr/>
          </p:nvSpPr>
          <p:spPr>
            <a:xfrm>
              <a:off x="250775" y="47099"/>
              <a:ext cx="96226" cy="9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2817"/>
                  </a:moveTo>
                  <a:cubicBezTo>
                    <a:pt x="15214" y="2817"/>
                    <a:pt x="18783" y="6386"/>
                    <a:pt x="18783" y="10797"/>
                  </a:cubicBezTo>
                  <a:cubicBezTo>
                    <a:pt x="18783" y="15186"/>
                    <a:pt x="15214" y="18777"/>
                    <a:pt x="10803" y="18777"/>
                  </a:cubicBezTo>
                  <a:cubicBezTo>
                    <a:pt x="6392" y="18777"/>
                    <a:pt x="2823" y="15186"/>
                    <a:pt x="2823" y="10797"/>
                  </a:cubicBezTo>
                  <a:cubicBezTo>
                    <a:pt x="2823" y="6386"/>
                    <a:pt x="6392" y="2817"/>
                    <a:pt x="10803" y="2817"/>
                  </a:cubicBezTo>
                  <a:close/>
                  <a:moveTo>
                    <a:pt x="10803" y="0"/>
                  </a:moveTo>
                  <a:cubicBezTo>
                    <a:pt x="4849" y="0"/>
                    <a:pt x="0" y="4849"/>
                    <a:pt x="0" y="10797"/>
                  </a:cubicBezTo>
                  <a:cubicBezTo>
                    <a:pt x="0" y="16751"/>
                    <a:pt x="4849" y="21600"/>
                    <a:pt x="10803" y="21600"/>
                  </a:cubicBezTo>
                  <a:cubicBezTo>
                    <a:pt x="16751" y="21600"/>
                    <a:pt x="21600" y="16751"/>
                    <a:pt x="21600" y="10797"/>
                  </a:cubicBezTo>
                  <a:cubicBezTo>
                    <a:pt x="21600" y="4849"/>
                    <a:pt x="16751" y="0"/>
                    <a:pt x="10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2602;p34"/>
            <p:cNvSpPr/>
            <p:nvPr/>
          </p:nvSpPr>
          <p:spPr>
            <a:xfrm>
              <a:off x="85399" y="47099"/>
              <a:ext cx="96226" cy="9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2817"/>
                  </a:moveTo>
                  <a:cubicBezTo>
                    <a:pt x="15186" y="2817"/>
                    <a:pt x="18777" y="6386"/>
                    <a:pt x="18777" y="10797"/>
                  </a:cubicBezTo>
                  <a:cubicBezTo>
                    <a:pt x="18777" y="15186"/>
                    <a:pt x="15186" y="18777"/>
                    <a:pt x="10803" y="18777"/>
                  </a:cubicBezTo>
                  <a:cubicBezTo>
                    <a:pt x="6386" y="18777"/>
                    <a:pt x="2823" y="15186"/>
                    <a:pt x="2823" y="10797"/>
                  </a:cubicBezTo>
                  <a:cubicBezTo>
                    <a:pt x="2823" y="6386"/>
                    <a:pt x="6386" y="2817"/>
                    <a:pt x="10803" y="2817"/>
                  </a:cubicBezTo>
                  <a:close/>
                  <a:moveTo>
                    <a:pt x="10803" y="0"/>
                  </a:moveTo>
                  <a:cubicBezTo>
                    <a:pt x="4849" y="0"/>
                    <a:pt x="0" y="4849"/>
                    <a:pt x="0" y="10797"/>
                  </a:cubicBezTo>
                  <a:cubicBezTo>
                    <a:pt x="0" y="16751"/>
                    <a:pt x="4849" y="21600"/>
                    <a:pt x="10803" y="21600"/>
                  </a:cubicBezTo>
                  <a:cubicBezTo>
                    <a:pt x="16751" y="21600"/>
                    <a:pt x="21600" y="16751"/>
                    <a:pt x="21600" y="10797"/>
                  </a:cubicBezTo>
                  <a:cubicBezTo>
                    <a:pt x="21600" y="4849"/>
                    <a:pt x="16751" y="0"/>
                    <a:pt x="10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2603;p34"/>
            <p:cNvSpPr/>
            <p:nvPr/>
          </p:nvSpPr>
          <p:spPr>
            <a:xfrm>
              <a:off x="292312" y="838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705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2604;p34"/>
            <p:cNvSpPr/>
            <p:nvPr/>
          </p:nvSpPr>
          <p:spPr>
            <a:xfrm>
              <a:off x="128537" y="85249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821" y="21600"/>
                  </a:cubicBezTo>
                  <a:cubicBezTo>
                    <a:pt x="16705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2605;p34"/>
            <p:cNvSpPr/>
            <p:nvPr/>
          </p:nvSpPr>
          <p:spPr>
            <a:xfrm>
              <a:off x="24" y="-1"/>
              <a:ext cx="42860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47" y="0"/>
                  </a:moveTo>
                  <a:cubicBezTo>
                    <a:pt x="5817" y="0"/>
                    <a:pt x="4988" y="219"/>
                    <a:pt x="4256" y="645"/>
                  </a:cubicBezTo>
                  <a:cubicBezTo>
                    <a:pt x="3960" y="816"/>
                    <a:pt x="3629" y="903"/>
                    <a:pt x="3293" y="903"/>
                  </a:cubicBezTo>
                  <a:cubicBezTo>
                    <a:pt x="3064" y="903"/>
                    <a:pt x="2832" y="862"/>
                    <a:pt x="2609" y="777"/>
                  </a:cubicBezTo>
                  <a:cubicBezTo>
                    <a:pt x="2367" y="687"/>
                    <a:pt x="2125" y="645"/>
                    <a:pt x="1892" y="645"/>
                  </a:cubicBezTo>
                  <a:cubicBezTo>
                    <a:pt x="859" y="645"/>
                    <a:pt x="0" y="1473"/>
                    <a:pt x="0" y="2517"/>
                  </a:cubicBezTo>
                  <a:cubicBezTo>
                    <a:pt x="0" y="2748"/>
                    <a:pt x="47" y="2978"/>
                    <a:pt x="127" y="3196"/>
                  </a:cubicBezTo>
                  <a:cubicBezTo>
                    <a:pt x="840" y="5069"/>
                    <a:pt x="2039" y="7701"/>
                    <a:pt x="4193" y="8945"/>
                  </a:cubicBezTo>
                  <a:cubicBezTo>
                    <a:pt x="4972" y="9394"/>
                    <a:pt x="5788" y="9596"/>
                    <a:pt x="6581" y="9596"/>
                  </a:cubicBezTo>
                  <a:cubicBezTo>
                    <a:pt x="8062" y="9596"/>
                    <a:pt x="9462" y="8891"/>
                    <a:pt x="10374" y="7788"/>
                  </a:cubicBezTo>
                  <a:cubicBezTo>
                    <a:pt x="10483" y="7651"/>
                    <a:pt x="10641" y="7585"/>
                    <a:pt x="10800" y="7585"/>
                  </a:cubicBezTo>
                  <a:cubicBezTo>
                    <a:pt x="10960" y="7585"/>
                    <a:pt x="11120" y="7651"/>
                    <a:pt x="11232" y="7788"/>
                  </a:cubicBezTo>
                  <a:cubicBezTo>
                    <a:pt x="12187" y="8948"/>
                    <a:pt x="13576" y="9596"/>
                    <a:pt x="15004" y="9596"/>
                  </a:cubicBezTo>
                  <a:cubicBezTo>
                    <a:pt x="15817" y="9596"/>
                    <a:pt x="16641" y="9388"/>
                    <a:pt x="17406" y="8945"/>
                  </a:cubicBezTo>
                  <a:cubicBezTo>
                    <a:pt x="18039" y="8583"/>
                    <a:pt x="18588" y="8092"/>
                    <a:pt x="19071" y="7546"/>
                  </a:cubicBezTo>
                  <a:lnTo>
                    <a:pt x="19071" y="20333"/>
                  </a:lnTo>
                  <a:cubicBezTo>
                    <a:pt x="19071" y="21029"/>
                    <a:pt x="19636" y="21600"/>
                    <a:pt x="20333" y="21600"/>
                  </a:cubicBezTo>
                  <a:cubicBezTo>
                    <a:pt x="21036" y="21600"/>
                    <a:pt x="21600" y="21029"/>
                    <a:pt x="21600" y="20333"/>
                  </a:cubicBezTo>
                  <a:lnTo>
                    <a:pt x="21600" y="17701"/>
                  </a:lnTo>
                  <a:cubicBezTo>
                    <a:pt x="21600" y="17527"/>
                    <a:pt x="21461" y="17383"/>
                    <a:pt x="21283" y="17383"/>
                  </a:cubicBezTo>
                  <a:cubicBezTo>
                    <a:pt x="21110" y="17383"/>
                    <a:pt x="20966" y="17527"/>
                    <a:pt x="20966" y="17701"/>
                  </a:cubicBezTo>
                  <a:lnTo>
                    <a:pt x="20966" y="20333"/>
                  </a:lnTo>
                  <a:cubicBezTo>
                    <a:pt x="20966" y="20684"/>
                    <a:pt x="20684" y="20966"/>
                    <a:pt x="20333" y="20966"/>
                  </a:cubicBezTo>
                  <a:cubicBezTo>
                    <a:pt x="19987" y="20966"/>
                    <a:pt x="19705" y="20684"/>
                    <a:pt x="19705" y="20333"/>
                  </a:cubicBezTo>
                  <a:lnTo>
                    <a:pt x="19705" y="6728"/>
                  </a:lnTo>
                  <a:cubicBezTo>
                    <a:pt x="20217" y="5985"/>
                    <a:pt x="20632" y="5190"/>
                    <a:pt x="20966" y="4430"/>
                  </a:cubicBezTo>
                  <a:lnTo>
                    <a:pt x="20966" y="16433"/>
                  </a:lnTo>
                  <a:cubicBezTo>
                    <a:pt x="20966" y="16612"/>
                    <a:pt x="21110" y="16749"/>
                    <a:pt x="21283" y="16749"/>
                  </a:cubicBezTo>
                  <a:cubicBezTo>
                    <a:pt x="21461" y="16749"/>
                    <a:pt x="21600" y="16612"/>
                    <a:pt x="21600" y="16433"/>
                  </a:cubicBezTo>
                  <a:lnTo>
                    <a:pt x="21600" y="2511"/>
                  </a:lnTo>
                  <a:cubicBezTo>
                    <a:pt x="21600" y="1438"/>
                    <a:pt x="20752" y="640"/>
                    <a:pt x="19732" y="640"/>
                  </a:cubicBezTo>
                  <a:cubicBezTo>
                    <a:pt x="19493" y="640"/>
                    <a:pt x="19245" y="684"/>
                    <a:pt x="18996" y="777"/>
                  </a:cubicBezTo>
                  <a:cubicBezTo>
                    <a:pt x="18773" y="862"/>
                    <a:pt x="18541" y="903"/>
                    <a:pt x="18309" y="903"/>
                  </a:cubicBezTo>
                  <a:cubicBezTo>
                    <a:pt x="17974" y="903"/>
                    <a:pt x="17640" y="816"/>
                    <a:pt x="17343" y="645"/>
                  </a:cubicBezTo>
                  <a:cubicBezTo>
                    <a:pt x="16617" y="224"/>
                    <a:pt x="15788" y="0"/>
                    <a:pt x="14946" y="0"/>
                  </a:cubicBezTo>
                  <a:cubicBezTo>
                    <a:pt x="13795" y="0"/>
                    <a:pt x="12672" y="415"/>
                    <a:pt x="11797" y="1169"/>
                  </a:cubicBezTo>
                  <a:cubicBezTo>
                    <a:pt x="11511" y="1414"/>
                    <a:pt x="11155" y="1537"/>
                    <a:pt x="10800" y="1537"/>
                  </a:cubicBezTo>
                  <a:cubicBezTo>
                    <a:pt x="10446" y="1537"/>
                    <a:pt x="10092" y="1414"/>
                    <a:pt x="9808" y="1169"/>
                  </a:cubicBezTo>
                  <a:cubicBezTo>
                    <a:pt x="9781" y="1147"/>
                    <a:pt x="9752" y="1118"/>
                    <a:pt x="9723" y="1095"/>
                  </a:cubicBezTo>
                  <a:cubicBezTo>
                    <a:pt x="9664" y="1047"/>
                    <a:pt x="9593" y="1024"/>
                    <a:pt x="9522" y="1024"/>
                  </a:cubicBezTo>
                  <a:cubicBezTo>
                    <a:pt x="9428" y="1024"/>
                    <a:pt x="9336" y="1065"/>
                    <a:pt x="9273" y="1140"/>
                  </a:cubicBezTo>
                  <a:cubicBezTo>
                    <a:pt x="9163" y="1279"/>
                    <a:pt x="9181" y="1474"/>
                    <a:pt x="9320" y="1584"/>
                  </a:cubicBezTo>
                  <a:cubicBezTo>
                    <a:pt x="9342" y="1608"/>
                    <a:pt x="9371" y="1630"/>
                    <a:pt x="9394" y="1648"/>
                  </a:cubicBezTo>
                  <a:cubicBezTo>
                    <a:pt x="9800" y="1996"/>
                    <a:pt x="10301" y="2168"/>
                    <a:pt x="10801" y="2168"/>
                  </a:cubicBezTo>
                  <a:cubicBezTo>
                    <a:pt x="11303" y="2168"/>
                    <a:pt x="11804" y="1993"/>
                    <a:pt x="12205" y="1648"/>
                  </a:cubicBezTo>
                  <a:cubicBezTo>
                    <a:pt x="12986" y="980"/>
                    <a:pt x="13961" y="634"/>
                    <a:pt x="14944" y="634"/>
                  </a:cubicBezTo>
                  <a:cubicBezTo>
                    <a:pt x="15658" y="634"/>
                    <a:pt x="16376" y="816"/>
                    <a:pt x="17027" y="1192"/>
                  </a:cubicBezTo>
                  <a:cubicBezTo>
                    <a:pt x="17422" y="1421"/>
                    <a:pt x="17863" y="1536"/>
                    <a:pt x="18309" y="1536"/>
                  </a:cubicBezTo>
                  <a:cubicBezTo>
                    <a:pt x="18617" y="1536"/>
                    <a:pt x="18925" y="1482"/>
                    <a:pt x="19221" y="1371"/>
                  </a:cubicBezTo>
                  <a:cubicBezTo>
                    <a:pt x="19396" y="1304"/>
                    <a:pt x="19569" y="1274"/>
                    <a:pt x="19732" y="1274"/>
                  </a:cubicBezTo>
                  <a:cubicBezTo>
                    <a:pt x="20592" y="1274"/>
                    <a:pt x="21204" y="2124"/>
                    <a:pt x="20879" y="2972"/>
                  </a:cubicBezTo>
                  <a:cubicBezTo>
                    <a:pt x="20113" y="4994"/>
                    <a:pt x="18973" y="7309"/>
                    <a:pt x="17090" y="8397"/>
                  </a:cubicBezTo>
                  <a:cubicBezTo>
                    <a:pt x="16420" y="8783"/>
                    <a:pt x="15711" y="8961"/>
                    <a:pt x="15016" y="8961"/>
                  </a:cubicBezTo>
                  <a:cubicBezTo>
                    <a:pt x="13747" y="8961"/>
                    <a:pt x="12531" y="8371"/>
                    <a:pt x="11716" y="7384"/>
                  </a:cubicBezTo>
                  <a:cubicBezTo>
                    <a:pt x="11479" y="7096"/>
                    <a:pt x="11141" y="6952"/>
                    <a:pt x="10803" y="6952"/>
                  </a:cubicBezTo>
                  <a:cubicBezTo>
                    <a:pt x="10462" y="6952"/>
                    <a:pt x="10123" y="7096"/>
                    <a:pt x="9884" y="7384"/>
                  </a:cubicBezTo>
                  <a:cubicBezTo>
                    <a:pt x="9094" y="8343"/>
                    <a:pt x="7876" y="8962"/>
                    <a:pt x="6582" y="8962"/>
                  </a:cubicBezTo>
                  <a:cubicBezTo>
                    <a:pt x="5895" y="8962"/>
                    <a:pt x="5187" y="8788"/>
                    <a:pt x="4510" y="8397"/>
                  </a:cubicBezTo>
                  <a:cubicBezTo>
                    <a:pt x="2535" y="7257"/>
                    <a:pt x="1400" y="4752"/>
                    <a:pt x="719" y="2972"/>
                  </a:cubicBezTo>
                  <a:cubicBezTo>
                    <a:pt x="394" y="2125"/>
                    <a:pt x="1042" y="1280"/>
                    <a:pt x="1896" y="1280"/>
                  </a:cubicBezTo>
                  <a:cubicBezTo>
                    <a:pt x="2054" y="1280"/>
                    <a:pt x="2217" y="1308"/>
                    <a:pt x="2385" y="1371"/>
                  </a:cubicBezTo>
                  <a:cubicBezTo>
                    <a:pt x="2679" y="1482"/>
                    <a:pt x="2986" y="1536"/>
                    <a:pt x="3292" y="1536"/>
                  </a:cubicBezTo>
                  <a:cubicBezTo>
                    <a:pt x="3736" y="1536"/>
                    <a:pt x="4178" y="1421"/>
                    <a:pt x="4573" y="1192"/>
                  </a:cubicBezTo>
                  <a:cubicBezTo>
                    <a:pt x="5214" y="823"/>
                    <a:pt x="5928" y="631"/>
                    <a:pt x="6651" y="631"/>
                  </a:cubicBezTo>
                  <a:cubicBezTo>
                    <a:pt x="7212" y="631"/>
                    <a:pt x="7777" y="746"/>
                    <a:pt x="8317" y="979"/>
                  </a:cubicBezTo>
                  <a:cubicBezTo>
                    <a:pt x="8358" y="997"/>
                    <a:pt x="8400" y="1005"/>
                    <a:pt x="8441" y="1005"/>
                  </a:cubicBezTo>
                  <a:cubicBezTo>
                    <a:pt x="8565" y="1005"/>
                    <a:pt x="8681" y="932"/>
                    <a:pt x="8732" y="813"/>
                  </a:cubicBezTo>
                  <a:cubicBezTo>
                    <a:pt x="8801" y="651"/>
                    <a:pt x="8726" y="466"/>
                    <a:pt x="8565" y="398"/>
                  </a:cubicBezTo>
                  <a:cubicBezTo>
                    <a:pt x="7954" y="132"/>
                    <a:pt x="7309" y="0"/>
                    <a:pt x="66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83" name="Google Shape;2606;p34"/>
          <p:cNvGrpSpPr/>
          <p:nvPr/>
        </p:nvGrpSpPr>
        <p:grpSpPr>
          <a:xfrm>
            <a:off x="3187256" y="1912441"/>
            <a:ext cx="428601" cy="428601"/>
            <a:chOff x="0" y="0"/>
            <a:chExt cx="428600" cy="428600"/>
          </a:xfrm>
        </p:grpSpPr>
        <p:sp>
          <p:nvSpPr>
            <p:cNvPr id="3065" name="Google Shape;2607;p34"/>
            <p:cNvSpPr/>
            <p:nvPr/>
          </p:nvSpPr>
          <p:spPr>
            <a:xfrm>
              <a:off x="138875" y="11649"/>
              <a:ext cx="125826" cy="12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2" y="0"/>
                  </a:moveTo>
                  <a:cubicBezTo>
                    <a:pt x="7081" y="21"/>
                    <a:pt x="3455" y="707"/>
                    <a:pt x="0" y="2058"/>
                  </a:cubicBezTo>
                  <a:lnTo>
                    <a:pt x="6987" y="21600"/>
                  </a:lnTo>
                  <a:cubicBezTo>
                    <a:pt x="8223" y="21111"/>
                    <a:pt x="9497" y="20875"/>
                    <a:pt x="10789" y="20875"/>
                  </a:cubicBezTo>
                  <a:lnTo>
                    <a:pt x="10811" y="20875"/>
                  </a:lnTo>
                  <a:cubicBezTo>
                    <a:pt x="12107" y="20875"/>
                    <a:pt x="13381" y="21111"/>
                    <a:pt x="14617" y="21600"/>
                  </a:cubicBezTo>
                  <a:lnTo>
                    <a:pt x="21600" y="2058"/>
                  </a:lnTo>
                  <a:cubicBezTo>
                    <a:pt x="18128" y="707"/>
                    <a:pt x="14497" y="0"/>
                    <a:pt x="1081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2608;p34"/>
            <p:cNvSpPr/>
            <p:nvPr/>
          </p:nvSpPr>
          <p:spPr>
            <a:xfrm>
              <a:off x="25949" y="8000"/>
              <a:ext cx="164026" cy="18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5" y="0"/>
                  </a:moveTo>
                  <a:cubicBezTo>
                    <a:pt x="7542" y="0"/>
                    <a:pt x="6232" y="698"/>
                    <a:pt x="5541" y="1821"/>
                  </a:cubicBezTo>
                  <a:lnTo>
                    <a:pt x="0" y="10794"/>
                  </a:lnTo>
                  <a:lnTo>
                    <a:pt x="5541" y="19764"/>
                  </a:lnTo>
                  <a:cubicBezTo>
                    <a:pt x="6232" y="20899"/>
                    <a:pt x="7542" y="21600"/>
                    <a:pt x="8955" y="21600"/>
                  </a:cubicBezTo>
                  <a:lnTo>
                    <a:pt x="11845" y="21600"/>
                  </a:lnTo>
                  <a:cubicBezTo>
                    <a:pt x="17399" y="20599"/>
                    <a:pt x="21600" y="16148"/>
                    <a:pt x="21600" y="10794"/>
                  </a:cubicBezTo>
                  <a:cubicBezTo>
                    <a:pt x="21600" y="5437"/>
                    <a:pt x="17399" y="986"/>
                    <a:pt x="1184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2609;p34"/>
            <p:cNvSpPr/>
            <p:nvPr/>
          </p:nvSpPr>
          <p:spPr>
            <a:xfrm>
              <a:off x="6299" y="6274"/>
              <a:ext cx="109602" cy="18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12" y="0"/>
                  </a:moveTo>
                  <a:cubicBezTo>
                    <a:pt x="8110" y="0"/>
                    <a:pt x="0" y="4827"/>
                    <a:pt x="0" y="10796"/>
                  </a:cubicBezTo>
                  <a:cubicBezTo>
                    <a:pt x="0" y="16761"/>
                    <a:pt x="8110" y="21600"/>
                    <a:pt x="18112" y="21600"/>
                  </a:cubicBezTo>
                  <a:cubicBezTo>
                    <a:pt x="19304" y="21600"/>
                    <a:pt x="20477" y="21521"/>
                    <a:pt x="21600" y="21400"/>
                  </a:cubicBezTo>
                  <a:cubicBezTo>
                    <a:pt x="13268" y="20418"/>
                    <a:pt x="6982" y="16049"/>
                    <a:pt x="6982" y="10796"/>
                  </a:cubicBezTo>
                  <a:cubicBezTo>
                    <a:pt x="6982" y="5539"/>
                    <a:pt x="13268" y="1170"/>
                    <a:pt x="21600" y="203"/>
                  </a:cubicBezTo>
                  <a:cubicBezTo>
                    <a:pt x="20477" y="68"/>
                    <a:pt x="19304" y="0"/>
                    <a:pt x="1811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2610;p34"/>
            <p:cNvSpPr/>
            <p:nvPr/>
          </p:nvSpPr>
          <p:spPr>
            <a:xfrm>
              <a:off x="73149" y="46849"/>
              <a:ext cx="81502" cy="10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26" y="0"/>
                  </a:moveTo>
                  <a:lnTo>
                    <a:pt x="0" y="10792"/>
                  </a:lnTo>
                  <a:lnTo>
                    <a:pt x="8726" y="21600"/>
                  </a:lnTo>
                  <a:lnTo>
                    <a:pt x="12874" y="21600"/>
                  </a:lnTo>
                  <a:cubicBezTo>
                    <a:pt x="18022" y="19699"/>
                    <a:pt x="21600" y="15580"/>
                    <a:pt x="21600" y="10792"/>
                  </a:cubicBezTo>
                  <a:cubicBezTo>
                    <a:pt x="21600" y="6020"/>
                    <a:pt x="18022" y="1880"/>
                    <a:pt x="128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2611;p34"/>
            <p:cNvSpPr/>
            <p:nvPr/>
          </p:nvSpPr>
          <p:spPr>
            <a:xfrm>
              <a:off x="41724" y="41600"/>
              <a:ext cx="80001" cy="11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48" y="0"/>
                  </a:moveTo>
                  <a:cubicBezTo>
                    <a:pt x="6851" y="0"/>
                    <a:pt x="0" y="4854"/>
                    <a:pt x="0" y="10802"/>
                  </a:cubicBezTo>
                  <a:cubicBezTo>
                    <a:pt x="0" y="16746"/>
                    <a:pt x="6851" y="21600"/>
                    <a:pt x="15248" y="21600"/>
                  </a:cubicBezTo>
                  <a:cubicBezTo>
                    <a:pt x="17530" y="21600"/>
                    <a:pt x="19656" y="21251"/>
                    <a:pt x="21600" y="20615"/>
                  </a:cubicBezTo>
                  <a:cubicBezTo>
                    <a:pt x="16389" y="18889"/>
                    <a:pt x="12744" y="15149"/>
                    <a:pt x="12744" y="10802"/>
                  </a:cubicBezTo>
                  <a:cubicBezTo>
                    <a:pt x="12744" y="6470"/>
                    <a:pt x="16389" y="2711"/>
                    <a:pt x="21600" y="1004"/>
                  </a:cubicBezTo>
                  <a:cubicBezTo>
                    <a:pt x="19656" y="373"/>
                    <a:pt x="17530" y="0"/>
                    <a:pt x="1524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2612;p34"/>
            <p:cNvSpPr/>
            <p:nvPr/>
          </p:nvSpPr>
          <p:spPr>
            <a:xfrm>
              <a:off x="384724" y="6275"/>
              <a:ext cx="37601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0" y="0"/>
                  </a:moveTo>
                  <a:cubicBezTo>
                    <a:pt x="4596" y="0"/>
                    <a:pt x="2097" y="60"/>
                    <a:pt x="0" y="173"/>
                  </a:cubicBezTo>
                  <a:lnTo>
                    <a:pt x="0" y="21422"/>
                  </a:lnTo>
                  <a:cubicBezTo>
                    <a:pt x="2097" y="21535"/>
                    <a:pt x="4596" y="21600"/>
                    <a:pt x="7210" y="21600"/>
                  </a:cubicBezTo>
                  <a:cubicBezTo>
                    <a:pt x="15166" y="21600"/>
                    <a:pt x="21600" y="21013"/>
                    <a:pt x="21600" y="20294"/>
                  </a:cubicBezTo>
                  <a:lnTo>
                    <a:pt x="21600" y="1301"/>
                  </a:lnTo>
                  <a:cubicBezTo>
                    <a:pt x="21600" y="583"/>
                    <a:pt x="15166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2613;p34"/>
            <p:cNvSpPr/>
            <p:nvPr/>
          </p:nvSpPr>
          <p:spPr>
            <a:xfrm>
              <a:off x="372150" y="9599"/>
              <a:ext cx="25126" cy="409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320" y="230"/>
                    <a:pt x="0" y="657"/>
                    <a:pt x="0" y="1147"/>
                  </a:cubicBezTo>
                  <a:lnTo>
                    <a:pt x="0" y="20453"/>
                  </a:lnTo>
                  <a:cubicBezTo>
                    <a:pt x="0" y="20943"/>
                    <a:pt x="4320" y="21370"/>
                    <a:pt x="10811" y="21600"/>
                  </a:cubicBezTo>
                  <a:cubicBezTo>
                    <a:pt x="17280" y="21370"/>
                    <a:pt x="21600" y="20943"/>
                    <a:pt x="21600" y="20453"/>
                  </a:cubicBezTo>
                  <a:lnTo>
                    <a:pt x="21600" y="1147"/>
                  </a:lnTo>
                  <a:cubicBezTo>
                    <a:pt x="21600" y="657"/>
                    <a:pt x="17280" y="230"/>
                    <a:pt x="108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2614;p34"/>
            <p:cNvSpPr/>
            <p:nvPr/>
          </p:nvSpPr>
          <p:spPr>
            <a:xfrm>
              <a:off x="233275" y="8000"/>
              <a:ext cx="164001" cy="18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6" y="0"/>
                  </a:moveTo>
                  <a:cubicBezTo>
                    <a:pt x="7527" y="0"/>
                    <a:pt x="6217" y="698"/>
                    <a:pt x="5525" y="1821"/>
                  </a:cubicBezTo>
                  <a:lnTo>
                    <a:pt x="0" y="10794"/>
                  </a:lnTo>
                  <a:lnTo>
                    <a:pt x="5525" y="19764"/>
                  </a:lnTo>
                  <a:cubicBezTo>
                    <a:pt x="6217" y="20899"/>
                    <a:pt x="7527" y="21600"/>
                    <a:pt x="8956" y="21600"/>
                  </a:cubicBezTo>
                  <a:lnTo>
                    <a:pt x="11831" y="21600"/>
                  </a:lnTo>
                  <a:cubicBezTo>
                    <a:pt x="17402" y="20599"/>
                    <a:pt x="21600" y="16148"/>
                    <a:pt x="21600" y="10794"/>
                  </a:cubicBezTo>
                  <a:cubicBezTo>
                    <a:pt x="21600" y="5437"/>
                    <a:pt x="17402" y="986"/>
                    <a:pt x="118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2615;p34"/>
            <p:cNvSpPr/>
            <p:nvPr/>
          </p:nvSpPr>
          <p:spPr>
            <a:xfrm>
              <a:off x="213624" y="6274"/>
              <a:ext cx="109476" cy="18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8" y="0"/>
                  </a:moveTo>
                  <a:cubicBezTo>
                    <a:pt x="8119" y="0"/>
                    <a:pt x="0" y="4827"/>
                    <a:pt x="0" y="10796"/>
                  </a:cubicBezTo>
                  <a:cubicBezTo>
                    <a:pt x="0" y="16761"/>
                    <a:pt x="8119" y="21600"/>
                    <a:pt x="18108" y="21600"/>
                  </a:cubicBezTo>
                  <a:cubicBezTo>
                    <a:pt x="19301" y="21600"/>
                    <a:pt x="20475" y="21521"/>
                    <a:pt x="21600" y="21400"/>
                  </a:cubicBezTo>
                  <a:cubicBezTo>
                    <a:pt x="13259" y="20418"/>
                    <a:pt x="6965" y="16049"/>
                    <a:pt x="6965" y="10796"/>
                  </a:cubicBezTo>
                  <a:cubicBezTo>
                    <a:pt x="6965" y="5539"/>
                    <a:pt x="13259" y="1170"/>
                    <a:pt x="21600" y="203"/>
                  </a:cubicBezTo>
                  <a:cubicBezTo>
                    <a:pt x="20475" y="68"/>
                    <a:pt x="19301" y="0"/>
                    <a:pt x="181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2616;p34"/>
            <p:cNvSpPr/>
            <p:nvPr/>
          </p:nvSpPr>
          <p:spPr>
            <a:xfrm>
              <a:off x="280475" y="46849"/>
              <a:ext cx="81376" cy="10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06" y="0"/>
                  </a:moveTo>
                  <a:lnTo>
                    <a:pt x="0" y="10792"/>
                  </a:lnTo>
                  <a:lnTo>
                    <a:pt x="8706" y="21600"/>
                  </a:lnTo>
                  <a:lnTo>
                    <a:pt x="12894" y="21600"/>
                  </a:lnTo>
                  <a:cubicBezTo>
                    <a:pt x="18023" y="19699"/>
                    <a:pt x="21600" y="15580"/>
                    <a:pt x="21600" y="10792"/>
                  </a:cubicBezTo>
                  <a:cubicBezTo>
                    <a:pt x="21600" y="6020"/>
                    <a:pt x="18023" y="1880"/>
                    <a:pt x="1289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2617;p34"/>
            <p:cNvSpPr/>
            <p:nvPr/>
          </p:nvSpPr>
          <p:spPr>
            <a:xfrm>
              <a:off x="248924" y="41600"/>
              <a:ext cx="80126" cy="11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24" y="0"/>
                  </a:moveTo>
                  <a:cubicBezTo>
                    <a:pt x="6841" y="0"/>
                    <a:pt x="0" y="4854"/>
                    <a:pt x="0" y="10802"/>
                  </a:cubicBezTo>
                  <a:cubicBezTo>
                    <a:pt x="0" y="16746"/>
                    <a:pt x="6841" y="21600"/>
                    <a:pt x="15224" y="21600"/>
                  </a:cubicBezTo>
                  <a:cubicBezTo>
                    <a:pt x="17502" y="21600"/>
                    <a:pt x="19659" y="21251"/>
                    <a:pt x="21600" y="20615"/>
                  </a:cubicBezTo>
                  <a:cubicBezTo>
                    <a:pt x="16363" y="18889"/>
                    <a:pt x="12731" y="15149"/>
                    <a:pt x="12731" y="10802"/>
                  </a:cubicBezTo>
                  <a:cubicBezTo>
                    <a:pt x="12731" y="6470"/>
                    <a:pt x="16363" y="2711"/>
                    <a:pt x="21600" y="1004"/>
                  </a:cubicBezTo>
                  <a:cubicBezTo>
                    <a:pt x="19659" y="373"/>
                    <a:pt x="17502" y="0"/>
                    <a:pt x="1522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2618;p34"/>
            <p:cNvSpPr/>
            <p:nvPr/>
          </p:nvSpPr>
          <p:spPr>
            <a:xfrm>
              <a:off x="84699" y="94850"/>
              <a:ext cx="46176" cy="36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06" y="0"/>
                    <a:pt x="0" y="4839"/>
                    <a:pt x="0" y="10807"/>
                  </a:cubicBezTo>
                  <a:cubicBezTo>
                    <a:pt x="0" y="16702"/>
                    <a:pt x="4806" y="21600"/>
                    <a:pt x="10806" y="21600"/>
                  </a:cubicBezTo>
                  <a:cubicBezTo>
                    <a:pt x="16735" y="21600"/>
                    <a:pt x="21600" y="16702"/>
                    <a:pt x="21600" y="10807"/>
                  </a:cubicBezTo>
                  <a:cubicBezTo>
                    <a:pt x="21600" y="4839"/>
                    <a:pt x="16735" y="0"/>
                    <a:pt x="1080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2619;p34"/>
            <p:cNvSpPr/>
            <p:nvPr/>
          </p:nvSpPr>
          <p:spPr>
            <a:xfrm>
              <a:off x="272699" y="94850"/>
              <a:ext cx="46176" cy="36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65" y="0"/>
                    <a:pt x="0" y="4839"/>
                    <a:pt x="0" y="10807"/>
                  </a:cubicBezTo>
                  <a:cubicBezTo>
                    <a:pt x="0" y="16702"/>
                    <a:pt x="4865" y="21600"/>
                    <a:pt x="10806" y="21600"/>
                  </a:cubicBezTo>
                  <a:cubicBezTo>
                    <a:pt x="16794" y="21600"/>
                    <a:pt x="21600" y="16702"/>
                    <a:pt x="21600" y="10807"/>
                  </a:cubicBezTo>
                  <a:cubicBezTo>
                    <a:pt x="21600" y="4839"/>
                    <a:pt x="16794" y="0"/>
                    <a:pt x="1080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2620;p34"/>
            <p:cNvSpPr/>
            <p:nvPr/>
          </p:nvSpPr>
          <p:spPr>
            <a:xfrm>
              <a:off x="242775" y="35324"/>
              <a:ext cx="125376" cy="1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2165"/>
                  </a:moveTo>
                  <a:cubicBezTo>
                    <a:pt x="15553" y="2165"/>
                    <a:pt x="19434" y="6038"/>
                    <a:pt x="19434" y="10802"/>
                  </a:cubicBezTo>
                  <a:cubicBezTo>
                    <a:pt x="19434" y="15562"/>
                    <a:pt x="15553" y="19435"/>
                    <a:pt x="10789" y="19435"/>
                  </a:cubicBezTo>
                  <a:cubicBezTo>
                    <a:pt x="6026" y="19435"/>
                    <a:pt x="2145" y="15562"/>
                    <a:pt x="2145" y="10802"/>
                  </a:cubicBezTo>
                  <a:cubicBezTo>
                    <a:pt x="2145" y="6038"/>
                    <a:pt x="6026" y="2165"/>
                    <a:pt x="10789" y="2165"/>
                  </a:cubicBezTo>
                  <a:close/>
                  <a:moveTo>
                    <a:pt x="10789" y="0"/>
                  </a:moveTo>
                  <a:cubicBezTo>
                    <a:pt x="4841" y="0"/>
                    <a:pt x="0" y="4859"/>
                    <a:pt x="0" y="10802"/>
                  </a:cubicBezTo>
                  <a:cubicBezTo>
                    <a:pt x="0" y="16763"/>
                    <a:pt x="4841" y="21600"/>
                    <a:pt x="10789" y="21600"/>
                  </a:cubicBezTo>
                  <a:cubicBezTo>
                    <a:pt x="16755" y="21600"/>
                    <a:pt x="21600" y="16763"/>
                    <a:pt x="21600" y="10802"/>
                  </a:cubicBezTo>
                  <a:cubicBezTo>
                    <a:pt x="21600" y="4859"/>
                    <a:pt x="16755" y="0"/>
                    <a:pt x="107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2621;p34"/>
            <p:cNvSpPr/>
            <p:nvPr/>
          </p:nvSpPr>
          <p:spPr>
            <a:xfrm>
              <a:off x="114875" y="79774"/>
              <a:ext cx="12701" cy="2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70" y="0"/>
                  </a:moveTo>
                  <a:cubicBezTo>
                    <a:pt x="4728" y="0"/>
                    <a:pt x="0" y="2792"/>
                    <a:pt x="0" y="6147"/>
                  </a:cubicBezTo>
                  <a:lnTo>
                    <a:pt x="0" y="15453"/>
                  </a:lnTo>
                  <a:cubicBezTo>
                    <a:pt x="0" y="18808"/>
                    <a:pt x="4728" y="21600"/>
                    <a:pt x="10670" y="21600"/>
                  </a:cubicBezTo>
                  <a:cubicBezTo>
                    <a:pt x="16829" y="21600"/>
                    <a:pt x="21600" y="18808"/>
                    <a:pt x="21600" y="15453"/>
                  </a:cubicBezTo>
                  <a:lnTo>
                    <a:pt x="21600" y="6147"/>
                  </a:lnTo>
                  <a:cubicBezTo>
                    <a:pt x="21600" y="2792"/>
                    <a:pt x="16829" y="0"/>
                    <a:pt x="106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2622;p34"/>
            <p:cNvSpPr/>
            <p:nvPr/>
          </p:nvSpPr>
          <p:spPr>
            <a:xfrm>
              <a:off x="276075" y="79774"/>
              <a:ext cx="12701" cy="2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92"/>
                    <a:pt x="0" y="6147"/>
                  </a:cubicBezTo>
                  <a:lnTo>
                    <a:pt x="0" y="15453"/>
                  </a:lnTo>
                  <a:cubicBezTo>
                    <a:pt x="0" y="18808"/>
                    <a:pt x="4690" y="21600"/>
                    <a:pt x="10800" y="21600"/>
                  </a:cubicBezTo>
                  <a:cubicBezTo>
                    <a:pt x="16695" y="21600"/>
                    <a:pt x="21600" y="18808"/>
                    <a:pt x="21600" y="15453"/>
                  </a:cubicBezTo>
                  <a:lnTo>
                    <a:pt x="21600" y="6147"/>
                  </a:lnTo>
                  <a:cubicBezTo>
                    <a:pt x="21600" y="2792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1" name="Google Shape;2623;p34"/>
            <p:cNvSpPr/>
            <p:nvPr/>
          </p:nvSpPr>
          <p:spPr>
            <a:xfrm>
              <a:off x="35449" y="35324"/>
              <a:ext cx="125477" cy="125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2165"/>
                  </a:moveTo>
                  <a:cubicBezTo>
                    <a:pt x="15562" y="2165"/>
                    <a:pt x="19435" y="6038"/>
                    <a:pt x="19435" y="10802"/>
                  </a:cubicBezTo>
                  <a:cubicBezTo>
                    <a:pt x="19435" y="15562"/>
                    <a:pt x="15562" y="19435"/>
                    <a:pt x="10802" y="19435"/>
                  </a:cubicBezTo>
                  <a:cubicBezTo>
                    <a:pt x="6038" y="19435"/>
                    <a:pt x="2165" y="15562"/>
                    <a:pt x="2165" y="10802"/>
                  </a:cubicBezTo>
                  <a:cubicBezTo>
                    <a:pt x="2165" y="6038"/>
                    <a:pt x="6038" y="2165"/>
                    <a:pt x="10802" y="2165"/>
                  </a:cubicBezTo>
                  <a:close/>
                  <a:moveTo>
                    <a:pt x="10802" y="0"/>
                  </a:moveTo>
                  <a:cubicBezTo>
                    <a:pt x="4837" y="0"/>
                    <a:pt x="0" y="4859"/>
                    <a:pt x="0" y="10802"/>
                  </a:cubicBezTo>
                  <a:cubicBezTo>
                    <a:pt x="0" y="16763"/>
                    <a:pt x="4837" y="21600"/>
                    <a:pt x="10802" y="21600"/>
                  </a:cubicBezTo>
                  <a:cubicBezTo>
                    <a:pt x="16741" y="21600"/>
                    <a:pt x="21600" y="16763"/>
                    <a:pt x="21600" y="10802"/>
                  </a:cubicBezTo>
                  <a:cubicBezTo>
                    <a:pt x="21600" y="4859"/>
                    <a:pt x="16741" y="0"/>
                    <a:pt x="108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2624;p34"/>
            <p:cNvSpPr/>
            <p:nvPr/>
          </p:nvSpPr>
          <p:spPr>
            <a:xfrm>
              <a:off x="-1" y="-1"/>
              <a:ext cx="42860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68" y="907"/>
                  </a:moveTo>
                  <a:cubicBezTo>
                    <a:pt x="10849" y="907"/>
                    <a:pt x="11535" y="992"/>
                    <a:pt x="12211" y="1164"/>
                  </a:cubicBezTo>
                  <a:cubicBezTo>
                    <a:pt x="11134" y="2068"/>
                    <a:pt x="10448" y="3427"/>
                    <a:pt x="10448" y="4943"/>
                  </a:cubicBezTo>
                  <a:cubicBezTo>
                    <a:pt x="10448" y="5467"/>
                    <a:pt x="10529" y="5967"/>
                    <a:pt x="10679" y="6446"/>
                  </a:cubicBezTo>
                  <a:cubicBezTo>
                    <a:pt x="10509" y="6419"/>
                    <a:pt x="10340" y="6407"/>
                    <a:pt x="10170" y="6407"/>
                  </a:cubicBezTo>
                  <a:cubicBezTo>
                    <a:pt x="10000" y="6407"/>
                    <a:pt x="9830" y="6419"/>
                    <a:pt x="9660" y="6446"/>
                  </a:cubicBezTo>
                  <a:cubicBezTo>
                    <a:pt x="9810" y="5967"/>
                    <a:pt x="9890" y="5467"/>
                    <a:pt x="9890" y="4943"/>
                  </a:cubicBezTo>
                  <a:cubicBezTo>
                    <a:pt x="9890" y="3427"/>
                    <a:pt x="9205" y="2068"/>
                    <a:pt x="8128" y="1164"/>
                  </a:cubicBezTo>
                  <a:cubicBezTo>
                    <a:pt x="8795" y="993"/>
                    <a:pt x="9480" y="907"/>
                    <a:pt x="10168" y="907"/>
                  </a:cubicBezTo>
                  <a:close/>
                  <a:moveTo>
                    <a:pt x="15391" y="634"/>
                  </a:moveTo>
                  <a:cubicBezTo>
                    <a:pt x="17770" y="634"/>
                    <a:pt x="19705" y="2563"/>
                    <a:pt x="19705" y="4943"/>
                  </a:cubicBezTo>
                  <a:cubicBezTo>
                    <a:pt x="19705" y="7321"/>
                    <a:pt x="17770" y="9257"/>
                    <a:pt x="15391" y="9257"/>
                  </a:cubicBezTo>
                  <a:cubicBezTo>
                    <a:pt x="13017" y="9257"/>
                    <a:pt x="11082" y="7321"/>
                    <a:pt x="11082" y="4943"/>
                  </a:cubicBezTo>
                  <a:cubicBezTo>
                    <a:pt x="11082" y="2563"/>
                    <a:pt x="13017" y="634"/>
                    <a:pt x="15391" y="634"/>
                  </a:cubicBezTo>
                  <a:close/>
                  <a:moveTo>
                    <a:pt x="4949" y="0"/>
                  </a:moveTo>
                  <a:cubicBezTo>
                    <a:pt x="3877" y="0"/>
                    <a:pt x="2857" y="334"/>
                    <a:pt x="2005" y="968"/>
                  </a:cubicBezTo>
                  <a:cubicBezTo>
                    <a:pt x="1861" y="1077"/>
                    <a:pt x="1832" y="1273"/>
                    <a:pt x="1936" y="1411"/>
                  </a:cubicBezTo>
                  <a:cubicBezTo>
                    <a:pt x="1998" y="1497"/>
                    <a:pt x="2095" y="1542"/>
                    <a:pt x="2192" y="1542"/>
                  </a:cubicBezTo>
                  <a:cubicBezTo>
                    <a:pt x="2258" y="1542"/>
                    <a:pt x="2323" y="1522"/>
                    <a:pt x="2380" y="1480"/>
                  </a:cubicBezTo>
                  <a:cubicBezTo>
                    <a:pt x="3128" y="922"/>
                    <a:pt x="4015" y="634"/>
                    <a:pt x="4949" y="634"/>
                  </a:cubicBezTo>
                  <a:cubicBezTo>
                    <a:pt x="7328" y="634"/>
                    <a:pt x="9257" y="2563"/>
                    <a:pt x="9257" y="4943"/>
                  </a:cubicBezTo>
                  <a:cubicBezTo>
                    <a:pt x="9257" y="7321"/>
                    <a:pt x="7328" y="9257"/>
                    <a:pt x="4949" y="9257"/>
                  </a:cubicBezTo>
                  <a:cubicBezTo>
                    <a:pt x="2569" y="9257"/>
                    <a:pt x="634" y="7321"/>
                    <a:pt x="634" y="4943"/>
                  </a:cubicBezTo>
                  <a:cubicBezTo>
                    <a:pt x="634" y="3974"/>
                    <a:pt x="951" y="3064"/>
                    <a:pt x="1538" y="2298"/>
                  </a:cubicBezTo>
                  <a:cubicBezTo>
                    <a:pt x="1648" y="2159"/>
                    <a:pt x="1619" y="1964"/>
                    <a:pt x="1487" y="1855"/>
                  </a:cubicBezTo>
                  <a:cubicBezTo>
                    <a:pt x="1429" y="1812"/>
                    <a:pt x="1361" y="1790"/>
                    <a:pt x="1291" y="1790"/>
                  </a:cubicBezTo>
                  <a:cubicBezTo>
                    <a:pt x="1197" y="1790"/>
                    <a:pt x="1101" y="1832"/>
                    <a:pt x="1037" y="1913"/>
                  </a:cubicBezTo>
                  <a:cubicBezTo>
                    <a:pt x="363" y="2788"/>
                    <a:pt x="0" y="3836"/>
                    <a:pt x="0" y="4943"/>
                  </a:cubicBezTo>
                  <a:cubicBezTo>
                    <a:pt x="0" y="7667"/>
                    <a:pt x="2219" y="9890"/>
                    <a:pt x="4949" y="9890"/>
                  </a:cubicBezTo>
                  <a:cubicBezTo>
                    <a:pt x="6878" y="9890"/>
                    <a:pt x="8554" y="8773"/>
                    <a:pt x="9366" y="7160"/>
                  </a:cubicBezTo>
                  <a:cubicBezTo>
                    <a:pt x="9628" y="7079"/>
                    <a:pt x="9899" y="7039"/>
                    <a:pt x="10170" y="7039"/>
                  </a:cubicBezTo>
                  <a:cubicBezTo>
                    <a:pt x="10441" y="7039"/>
                    <a:pt x="10711" y="7079"/>
                    <a:pt x="10973" y="7160"/>
                  </a:cubicBezTo>
                  <a:cubicBezTo>
                    <a:pt x="11785" y="8773"/>
                    <a:pt x="13461" y="9890"/>
                    <a:pt x="15391" y="9890"/>
                  </a:cubicBezTo>
                  <a:cubicBezTo>
                    <a:pt x="16543" y="9890"/>
                    <a:pt x="17597" y="9492"/>
                    <a:pt x="18438" y="8836"/>
                  </a:cubicBezTo>
                  <a:lnTo>
                    <a:pt x="18438" y="20015"/>
                  </a:lnTo>
                  <a:cubicBezTo>
                    <a:pt x="18438" y="20879"/>
                    <a:pt x="19141" y="21600"/>
                    <a:pt x="20021" y="21600"/>
                  </a:cubicBezTo>
                  <a:cubicBezTo>
                    <a:pt x="20892" y="21600"/>
                    <a:pt x="21600" y="20886"/>
                    <a:pt x="21600" y="20015"/>
                  </a:cubicBezTo>
                  <a:lnTo>
                    <a:pt x="21600" y="17325"/>
                  </a:lnTo>
                  <a:cubicBezTo>
                    <a:pt x="21600" y="17152"/>
                    <a:pt x="21461" y="17009"/>
                    <a:pt x="21284" y="17009"/>
                  </a:cubicBezTo>
                  <a:cubicBezTo>
                    <a:pt x="21111" y="17009"/>
                    <a:pt x="20973" y="17152"/>
                    <a:pt x="20973" y="17325"/>
                  </a:cubicBezTo>
                  <a:lnTo>
                    <a:pt x="20973" y="20015"/>
                  </a:lnTo>
                  <a:cubicBezTo>
                    <a:pt x="20973" y="20539"/>
                    <a:pt x="20545" y="20966"/>
                    <a:pt x="20021" y="20966"/>
                  </a:cubicBezTo>
                  <a:cubicBezTo>
                    <a:pt x="19492" y="20966"/>
                    <a:pt x="19071" y="20534"/>
                    <a:pt x="19071" y="20015"/>
                  </a:cubicBezTo>
                  <a:lnTo>
                    <a:pt x="19071" y="8242"/>
                  </a:lnTo>
                  <a:cubicBezTo>
                    <a:pt x="19855" y="7367"/>
                    <a:pt x="20339" y="6209"/>
                    <a:pt x="20339" y="4943"/>
                  </a:cubicBezTo>
                  <a:cubicBezTo>
                    <a:pt x="20339" y="3675"/>
                    <a:pt x="19855" y="2517"/>
                    <a:pt x="19071" y="1642"/>
                  </a:cubicBezTo>
                  <a:cubicBezTo>
                    <a:pt x="19071" y="1003"/>
                    <a:pt x="19532" y="634"/>
                    <a:pt x="20021" y="634"/>
                  </a:cubicBezTo>
                  <a:cubicBezTo>
                    <a:pt x="20545" y="634"/>
                    <a:pt x="20973" y="1055"/>
                    <a:pt x="20973" y="1579"/>
                  </a:cubicBezTo>
                  <a:lnTo>
                    <a:pt x="20973" y="16059"/>
                  </a:lnTo>
                  <a:cubicBezTo>
                    <a:pt x="20973" y="16237"/>
                    <a:pt x="21111" y="16375"/>
                    <a:pt x="21284" y="16375"/>
                  </a:cubicBezTo>
                  <a:cubicBezTo>
                    <a:pt x="21461" y="16375"/>
                    <a:pt x="21600" y="16237"/>
                    <a:pt x="21600" y="16059"/>
                  </a:cubicBezTo>
                  <a:lnTo>
                    <a:pt x="21600" y="1579"/>
                  </a:lnTo>
                  <a:cubicBezTo>
                    <a:pt x="21600" y="708"/>
                    <a:pt x="20892" y="0"/>
                    <a:pt x="20021" y="0"/>
                  </a:cubicBezTo>
                  <a:cubicBezTo>
                    <a:pt x="19325" y="0"/>
                    <a:pt x="18720" y="450"/>
                    <a:pt x="18513" y="1111"/>
                  </a:cubicBezTo>
                  <a:cubicBezTo>
                    <a:pt x="17660" y="415"/>
                    <a:pt x="16572" y="0"/>
                    <a:pt x="15391" y="0"/>
                  </a:cubicBezTo>
                  <a:cubicBezTo>
                    <a:pt x="14469" y="0"/>
                    <a:pt x="13611" y="253"/>
                    <a:pt x="12868" y="692"/>
                  </a:cubicBezTo>
                  <a:cubicBezTo>
                    <a:pt x="11999" y="416"/>
                    <a:pt x="11090" y="272"/>
                    <a:pt x="10166" y="272"/>
                  </a:cubicBezTo>
                  <a:cubicBezTo>
                    <a:pt x="9272" y="272"/>
                    <a:pt x="8365" y="408"/>
                    <a:pt x="7471" y="692"/>
                  </a:cubicBezTo>
                  <a:cubicBezTo>
                    <a:pt x="6728" y="253"/>
                    <a:pt x="5870" y="0"/>
                    <a:pt x="49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6" name="Google Shape;2625;p34"/>
          <p:cNvGrpSpPr/>
          <p:nvPr/>
        </p:nvGrpSpPr>
        <p:grpSpPr>
          <a:xfrm>
            <a:off x="2436110" y="1912441"/>
            <a:ext cx="428575" cy="428601"/>
            <a:chOff x="0" y="0"/>
            <a:chExt cx="428574" cy="428600"/>
          </a:xfrm>
        </p:grpSpPr>
        <p:sp>
          <p:nvSpPr>
            <p:cNvPr id="3084" name="Google Shape;2626;p34"/>
            <p:cNvSpPr/>
            <p:nvPr/>
          </p:nvSpPr>
          <p:spPr>
            <a:xfrm>
              <a:off x="6274" y="252574"/>
              <a:ext cx="255451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41" y="0"/>
                  </a:moveTo>
                  <a:lnTo>
                    <a:pt x="1275" y="12900"/>
                  </a:lnTo>
                  <a:cubicBezTo>
                    <a:pt x="474" y="13815"/>
                    <a:pt x="0" y="15239"/>
                    <a:pt x="0" y="16764"/>
                  </a:cubicBezTo>
                  <a:cubicBezTo>
                    <a:pt x="0" y="19436"/>
                    <a:pt x="1440" y="21600"/>
                    <a:pt x="3217" y="21600"/>
                  </a:cubicBezTo>
                  <a:lnTo>
                    <a:pt x="20015" y="21600"/>
                  </a:lnTo>
                  <a:lnTo>
                    <a:pt x="21600" y="13466"/>
                  </a:lnTo>
                  <a:lnTo>
                    <a:pt x="1264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2627;p34"/>
            <p:cNvSpPr/>
            <p:nvPr/>
          </p:nvSpPr>
          <p:spPr>
            <a:xfrm>
              <a:off x="210274" y="90749"/>
              <a:ext cx="118751" cy="161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57" y="0"/>
                    <a:pt x="12910" y="1221"/>
                    <a:pt x="9586" y="3647"/>
                  </a:cubicBezTo>
                  <a:lnTo>
                    <a:pt x="0" y="10695"/>
                  </a:lnTo>
                  <a:lnTo>
                    <a:pt x="586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2628;p34"/>
            <p:cNvSpPr/>
            <p:nvPr/>
          </p:nvSpPr>
          <p:spPr>
            <a:xfrm>
              <a:off x="120499" y="90749"/>
              <a:ext cx="301739" cy="30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4" h="21600" fill="norm" stroke="1" extrusionOk="0">
                  <a:moveTo>
                    <a:pt x="13991" y="0"/>
                  </a:moveTo>
                  <a:lnTo>
                    <a:pt x="13991" y="8098"/>
                  </a:lnTo>
                  <a:lnTo>
                    <a:pt x="12312" y="9898"/>
                  </a:lnTo>
                  <a:cubicBezTo>
                    <a:pt x="11981" y="10249"/>
                    <a:pt x="11550" y="10424"/>
                    <a:pt x="11119" y="10424"/>
                  </a:cubicBezTo>
                  <a:cubicBezTo>
                    <a:pt x="10688" y="10424"/>
                    <a:pt x="10257" y="10249"/>
                    <a:pt x="9927" y="9898"/>
                  </a:cubicBezTo>
                  <a:lnTo>
                    <a:pt x="6023" y="5735"/>
                  </a:lnTo>
                  <a:lnTo>
                    <a:pt x="2213" y="6543"/>
                  </a:lnTo>
                  <a:cubicBezTo>
                    <a:pt x="59" y="7010"/>
                    <a:pt x="-746" y="9848"/>
                    <a:pt x="811" y="11501"/>
                  </a:cubicBezTo>
                  <a:lnTo>
                    <a:pt x="9467" y="20736"/>
                  </a:lnTo>
                  <a:cubicBezTo>
                    <a:pt x="10020" y="21328"/>
                    <a:pt x="10713" y="21600"/>
                    <a:pt x="11398" y="21600"/>
                  </a:cubicBezTo>
                  <a:cubicBezTo>
                    <a:pt x="12632" y="21600"/>
                    <a:pt x="13833" y="20718"/>
                    <a:pt x="14113" y="19238"/>
                  </a:cubicBezTo>
                  <a:lnTo>
                    <a:pt x="14873" y="15173"/>
                  </a:lnTo>
                  <a:lnTo>
                    <a:pt x="18415" y="11403"/>
                  </a:lnTo>
                  <a:cubicBezTo>
                    <a:pt x="20854" y="8792"/>
                    <a:pt x="20854" y="4564"/>
                    <a:pt x="18415" y="1956"/>
                  </a:cubicBezTo>
                  <a:cubicBezTo>
                    <a:pt x="17741" y="1244"/>
                    <a:pt x="16958" y="719"/>
                    <a:pt x="16116" y="401"/>
                  </a:cubicBezTo>
                  <a:cubicBezTo>
                    <a:pt x="15433" y="140"/>
                    <a:pt x="14712" y="7"/>
                    <a:pt x="1399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2629;p34"/>
            <p:cNvSpPr/>
            <p:nvPr/>
          </p:nvSpPr>
          <p:spPr>
            <a:xfrm>
              <a:off x="257024" y="306074"/>
              <a:ext cx="39101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2630;p34"/>
            <p:cNvSpPr/>
            <p:nvPr/>
          </p:nvSpPr>
          <p:spPr>
            <a:xfrm>
              <a:off x="162849" y="211900"/>
              <a:ext cx="39101" cy="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2631;p34"/>
            <p:cNvSpPr/>
            <p:nvPr/>
          </p:nvSpPr>
          <p:spPr>
            <a:xfrm>
              <a:off x="303999" y="24700"/>
              <a:ext cx="50176" cy="18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lnTo>
                    <a:pt x="0" y="1271"/>
                  </a:lnTo>
                  <a:lnTo>
                    <a:pt x="0" y="18665"/>
                  </a:lnTo>
                  <a:cubicBezTo>
                    <a:pt x="0" y="20288"/>
                    <a:pt x="4822" y="21600"/>
                    <a:pt x="10773" y="21600"/>
                  </a:cubicBezTo>
                  <a:cubicBezTo>
                    <a:pt x="16778" y="21600"/>
                    <a:pt x="21600" y="20288"/>
                    <a:pt x="21600" y="18665"/>
                  </a:cubicBezTo>
                  <a:lnTo>
                    <a:pt x="21600" y="1271"/>
                  </a:lnTo>
                  <a:lnTo>
                    <a:pt x="10773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2632;p34"/>
            <p:cNvSpPr/>
            <p:nvPr/>
          </p:nvSpPr>
          <p:spPr>
            <a:xfrm>
              <a:off x="305599" y="6274"/>
              <a:ext cx="10172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71" y="0"/>
                  </a:moveTo>
                  <a:lnTo>
                    <a:pt x="0" y="10784"/>
                  </a:lnTo>
                  <a:lnTo>
                    <a:pt x="5871" y="21600"/>
                  </a:lnTo>
                  <a:lnTo>
                    <a:pt x="16260" y="21600"/>
                  </a:lnTo>
                  <a:cubicBezTo>
                    <a:pt x="19222" y="21600"/>
                    <a:pt x="21600" y="16778"/>
                    <a:pt x="21600" y="10784"/>
                  </a:cubicBezTo>
                  <a:cubicBezTo>
                    <a:pt x="21600" y="4832"/>
                    <a:pt x="19222" y="0"/>
                    <a:pt x="1626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2633;p34"/>
            <p:cNvSpPr/>
            <p:nvPr/>
          </p:nvSpPr>
          <p:spPr>
            <a:xfrm>
              <a:off x="250849" y="6274"/>
              <a:ext cx="82401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60" y="0"/>
                  </a:moveTo>
                  <a:cubicBezTo>
                    <a:pt x="2936" y="0"/>
                    <a:pt x="0" y="4832"/>
                    <a:pt x="0" y="10784"/>
                  </a:cubicBezTo>
                  <a:cubicBezTo>
                    <a:pt x="0" y="16778"/>
                    <a:pt x="2936" y="21600"/>
                    <a:pt x="6560" y="21600"/>
                  </a:cubicBezTo>
                  <a:lnTo>
                    <a:pt x="21600" y="21600"/>
                  </a:lnTo>
                  <a:cubicBezTo>
                    <a:pt x="17976" y="15648"/>
                    <a:pt x="17976" y="5962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2634;p34"/>
            <p:cNvSpPr/>
            <p:nvPr/>
          </p:nvSpPr>
          <p:spPr>
            <a:xfrm>
              <a:off x="273524" y="293774"/>
              <a:ext cx="19676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fill="norm" stroke="1" extrusionOk="0">
                  <a:moveTo>
                    <a:pt x="13849" y="0"/>
                  </a:moveTo>
                  <a:cubicBezTo>
                    <a:pt x="12195" y="0"/>
                    <a:pt x="10542" y="713"/>
                    <a:pt x="9302" y="2083"/>
                  </a:cubicBezTo>
                  <a:lnTo>
                    <a:pt x="1860" y="9841"/>
                  </a:lnTo>
                  <a:cubicBezTo>
                    <a:pt x="-620" y="12472"/>
                    <a:pt x="-620" y="16858"/>
                    <a:pt x="1860" y="19626"/>
                  </a:cubicBezTo>
                  <a:cubicBezTo>
                    <a:pt x="3152" y="20942"/>
                    <a:pt x="4832" y="21600"/>
                    <a:pt x="6511" y="21600"/>
                  </a:cubicBezTo>
                  <a:cubicBezTo>
                    <a:pt x="8165" y="21600"/>
                    <a:pt x="9818" y="20942"/>
                    <a:pt x="11058" y="19626"/>
                  </a:cubicBezTo>
                  <a:lnTo>
                    <a:pt x="18396" y="11732"/>
                  </a:lnTo>
                  <a:cubicBezTo>
                    <a:pt x="20980" y="9101"/>
                    <a:pt x="20980" y="4715"/>
                    <a:pt x="18396" y="2083"/>
                  </a:cubicBezTo>
                  <a:cubicBezTo>
                    <a:pt x="17156" y="713"/>
                    <a:pt x="15502" y="0"/>
                    <a:pt x="138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2635;p34"/>
            <p:cNvSpPr/>
            <p:nvPr/>
          </p:nvSpPr>
          <p:spPr>
            <a:xfrm>
              <a:off x="199599" y="219850"/>
              <a:ext cx="19651" cy="1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13823" y="0"/>
                  </a:moveTo>
                  <a:cubicBezTo>
                    <a:pt x="12169" y="0"/>
                    <a:pt x="10516" y="686"/>
                    <a:pt x="9276" y="2058"/>
                  </a:cubicBezTo>
                  <a:lnTo>
                    <a:pt x="1938" y="9826"/>
                  </a:lnTo>
                  <a:cubicBezTo>
                    <a:pt x="-646" y="12460"/>
                    <a:pt x="-646" y="16852"/>
                    <a:pt x="1938" y="19624"/>
                  </a:cubicBezTo>
                  <a:cubicBezTo>
                    <a:pt x="3178" y="20941"/>
                    <a:pt x="4832" y="21600"/>
                    <a:pt x="6485" y="21600"/>
                  </a:cubicBezTo>
                  <a:cubicBezTo>
                    <a:pt x="8139" y="21600"/>
                    <a:pt x="9792" y="20941"/>
                    <a:pt x="11032" y="19624"/>
                  </a:cubicBezTo>
                  <a:lnTo>
                    <a:pt x="18370" y="11857"/>
                  </a:lnTo>
                  <a:cubicBezTo>
                    <a:pt x="20954" y="9085"/>
                    <a:pt x="20954" y="4693"/>
                    <a:pt x="18370" y="2058"/>
                  </a:cubicBezTo>
                  <a:cubicBezTo>
                    <a:pt x="17130" y="686"/>
                    <a:pt x="15476" y="0"/>
                    <a:pt x="13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2636;p34"/>
            <p:cNvSpPr/>
            <p:nvPr/>
          </p:nvSpPr>
          <p:spPr>
            <a:xfrm>
              <a:off x="227016" y="253950"/>
              <a:ext cx="32076" cy="3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3" h="21600" fill="norm" stroke="1" extrusionOk="0">
                  <a:moveTo>
                    <a:pt x="4085" y="0"/>
                  </a:moveTo>
                  <a:cubicBezTo>
                    <a:pt x="1972" y="0"/>
                    <a:pt x="184" y="1717"/>
                    <a:pt x="38" y="3923"/>
                  </a:cubicBezTo>
                  <a:cubicBezTo>
                    <a:pt x="-596" y="13536"/>
                    <a:pt x="6718" y="21600"/>
                    <a:pt x="15933" y="21600"/>
                  </a:cubicBezTo>
                  <a:cubicBezTo>
                    <a:pt x="16307" y="21600"/>
                    <a:pt x="16681" y="21583"/>
                    <a:pt x="17055" y="21549"/>
                  </a:cubicBezTo>
                  <a:cubicBezTo>
                    <a:pt x="19281" y="21398"/>
                    <a:pt x="21004" y="19395"/>
                    <a:pt x="20841" y="17088"/>
                  </a:cubicBezTo>
                  <a:cubicBezTo>
                    <a:pt x="20711" y="14883"/>
                    <a:pt x="18859" y="13149"/>
                    <a:pt x="16730" y="13149"/>
                  </a:cubicBezTo>
                  <a:cubicBezTo>
                    <a:pt x="16648" y="13149"/>
                    <a:pt x="16551" y="13165"/>
                    <a:pt x="16469" y="13165"/>
                  </a:cubicBezTo>
                  <a:cubicBezTo>
                    <a:pt x="16291" y="13182"/>
                    <a:pt x="16128" y="13182"/>
                    <a:pt x="15949" y="13182"/>
                  </a:cubicBezTo>
                  <a:cubicBezTo>
                    <a:pt x="11431" y="13182"/>
                    <a:pt x="7855" y="9293"/>
                    <a:pt x="8148" y="4546"/>
                  </a:cubicBezTo>
                  <a:cubicBezTo>
                    <a:pt x="8294" y="2239"/>
                    <a:pt x="6588" y="152"/>
                    <a:pt x="4361" y="0"/>
                  </a:cubicBezTo>
                  <a:cubicBezTo>
                    <a:pt x="4264" y="0"/>
                    <a:pt x="4166" y="0"/>
                    <a:pt x="4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2637;p34"/>
            <p:cNvSpPr/>
            <p:nvPr/>
          </p:nvSpPr>
          <p:spPr>
            <a:xfrm>
              <a:off x="0" y="0"/>
              <a:ext cx="428575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34" y="3162"/>
                  </a:moveTo>
                  <a:lnTo>
                    <a:pt x="17534" y="9273"/>
                  </a:lnTo>
                  <a:cubicBezTo>
                    <a:pt x="17534" y="9797"/>
                    <a:pt x="17107" y="10218"/>
                    <a:pt x="16583" y="10218"/>
                  </a:cubicBezTo>
                  <a:cubicBezTo>
                    <a:pt x="16065" y="10218"/>
                    <a:pt x="15638" y="9797"/>
                    <a:pt x="15638" y="9273"/>
                  </a:cubicBezTo>
                  <a:lnTo>
                    <a:pt x="15638" y="3162"/>
                  </a:lnTo>
                  <a:close/>
                  <a:moveTo>
                    <a:pt x="13904" y="0"/>
                  </a:moveTo>
                  <a:cubicBezTo>
                    <a:pt x="13035" y="0"/>
                    <a:pt x="12326" y="708"/>
                    <a:pt x="12326" y="1579"/>
                  </a:cubicBezTo>
                  <a:cubicBezTo>
                    <a:pt x="12326" y="2454"/>
                    <a:pt x="13035" y="3162"/>
                    <a:pt x="13904" y="3162"/>
                  </a:cubicBezTo>
                  <a:lnTo>
                    <a:pt x="15005" y="3162"/>
                  </a:lnTo>
                  <a:lnTo>
                    <a:pt x="15005" y="4516"/>
                  </a:lnTo>
                  <a:cubicBezTo>
                    <a:pt x="14262" y="4757"/>
                    <a:pt x="13588" y="5172"/>
                    <a:pt x="13030" y="5725"/>
                  </a:cubicBezTo>
                  <a:lnTo>
                    <a:pt x="10436" y="8317"/>
                  </a:lnTo>
                  <a:lnTo>
                    <a:pt x="9728" y="8462"/>
                  </a:lnTo>
                  <a:cubicBezTo>
                    <a:pt x="9561" y="8496"/>
                    <a:pt x="9446" y="8663"/>
                    <a:pt x="9480" y="8836"/>
                  </a:cubicBezTo>
                  <a:cubicBezTo>
                    <a:pt x="9515" y="8986"/>
                    <a:pt x="9641" y="9089"/>
                    <a:pt x="9791" y="9089"/>
                  </a:cubicBezTo>
                  <a:cubicBezTo>
                    <a:pt x="9815" y="9089"/>
                    <a:pt x="9832" y="9089"/>
                    <a:pt x="9856" y="9083"/>
                  </a:cubicBezTo>
                  <a:lnTo>
                    <a:pt x="10488" y="8957"/>
                  </a:lnTo>
                  <a:lnTo>
                    <a:pt x="13357" y="11819"/>
                  </a:lnTo>
                  <a:cubicBezTo>
                    <a:pt x="13418" y="11880"/>
                    <a:pt x="13498" y="11910"/>
                    <a:pt x="13579" y="11910"/>
                  </a:cubicBezTo>
                  <a:cubicBezTo>
                    <a:pt x="13660" y="11910"/>
                    <a:pt x="13740" y="11880"/>
                    <a:pt x="13801" y="11819"/>
                  </a:cubicBezTo>
                  <a:cubicBezTo>
                    <a:pt x="13928" y="11692"/>
                    <a:pt x="13928" y="11497"/>
                    <a:pt x="13801" y="11369"/>
                  </a:cubicBezTo>
                  <a:lnTo>
                    <a:pt x="11041" y="8612"/>
                  </a:lnTo>
                  <a:lnTo>
                    <a:pt x="13478" y="6175"/>
                  </a:lnTo>
                  <a:cubicBezTo>
                    <a:pt x="13917" y="5743"/>
                    <a:pt x="14434" y="5403"/>
                    <a:pt x="15005" y="5185"/>
                  </a:cubicBezTo>
                  <a:lnTo>
                    <a:pt x="15005" y="9273"/>
                  </a:lnTo>
                  <a:cubicBezTo>
                    <a:pt x="15005" y="10144"/>
                    <a:pt x="15713" y="10852"/>
                    <a:pt x="16583" y="10852"/>
                  </a:cubicBezTo>
                  <a:cubicBezTo>
                    <a:pt x="17458" y="10852"/>
                    <a:pt x="18167" y="10144"/>
                    <a:pt x="18167" y="9273"/>
                  </a:cubicBezTo>
                  <a:lnTo>
                    <a:pt x="18167" y="5190"/>
                  </a:lnTo>
                  <a:cubicBezTo>
                    <a:pt x="19786" y="5812"/>
                    <a:pt x="20966" y="7396"/>
                    <a:pt x="20966" y="9279"/>
                  </a:cubicBezTo>
                  <a:cubicBezTo>
                    <a:pt x="20966" y="10448"/>
                    <a:pt x="20511" y="11548"/>
                    <a:pt x="19682" y="12377"/>
                  </a:cubicBezTo>
                  <a:lnTo>
                    <a:pt x="17245" y="14814"/>
                  </a:lnTo>
                  <a:lnTo>
                    <a:pt x="14699" y="12269"/>
                  </a:lnTo>
                  <a:cubicBezTo>
                    <a:pt x="14636" y="12205"/>
                    <a:pt x="14554" y="12173"/>
                    <a:pt x="14472" y="12173"/>
                  </a:cubicBezTo>
                  <a:cubicBezTo>
                    <a:pt x="14392" y="12173"/>
                    <a:pt x="14311" y="12205"/>
                    <a:pt x="14250" y="12269"/>
                  </a:cubicBezTo>
                  <a:cubicBezTo>
                    <a:pt x="14130" y="12390"/>
                    <a:pt x="14130" y="12592"/>
                    <a:pt x="14250" y="12713"/>
                  </a:cubicBezTo>
                  <a:lnTo>
                    <a:pt x="16900" y="15367"/>
                  </a:lnTo>
                  <a:lnTo>
                    <a:pt x="16365" y="18057"/>
                  </a:lnTo>
                  <a:cubicBezTo>
                    <a:pt x="16187" y="18947"/>
                    <a:pt x="15426" y="19467"/>
                    <a:pt x="14642" y="19467"/>
                  </a:cubicBezTo>
                  <a:cubicBezTo>
                    <a:pt x="14203" y="19467"/>
                    <a:pt x="13757" y="19303"/>
                    <a:pt x="13404" y="18950"/>
                  </a:cubicBezTo>
                  <a:cubicBezTo>
                    <a:pt x="12707" y="18254"/>
                    <a:pt x="8035" y="13582"/>
                    <a:pt x="6906" y="12453"/>
                  </a:cubicBezTo>
                  <a:cubicBezTo>
                    <a:pt x="5921" y="11468"/>
                    <a:pt x="6411" y="9769"/>
                    <a:pt x="7799" y="9492"/>
                  </a:cubicBezTo>
                  <a:lnTo>
                    <a:pt x="8611" y="9331"/>
                  </a:lnTo>
                  <a:cubicBezTo>
                    <a:pt x="8783" y="9297"/>
                    <a:pt x="8899" y="9129"/>
                    <a:pt x="8864" y="8957"/>
                  </a:cubicBezTo>
                  <a:cubicBezTo>
                    <a:pt x="8834" y="8809"/>
                    <a:pt x="8701" y="8702"/>
                    <a:pt x="8552" y="8702"/>
                  </a:cubicBezTo>
                  <a:cubicBezTo>
                    <a:pt x="8531" y="8702"/>
                    <a:pt x="8511" y="8705"/>
                    <a:pt x="8490" y="8709"/>
                  </a:cubicBezTo>
                  <a:lnTo>
                    <a:pt x="7672" y="8870"/>
                  </a:lnTo>
                  <a:cubicBezTo>
                    <a:pt x="5777" y="9250"/>
                    <a:pt x="5126" y="11566"/>
                    <a:pt x="6456" y="12897"/>
                  </a:cubicBezTo>
                  <a:lnTo>
                    <a:pt x="6733" y="13179"/>
                  </a:lnTo>
                  <a:lnTo>
                    <a:pt x="126" y="18167"/>
                  </a:lnTo>
                  <a:cubicBezTo>
                    <a:pt x="45" y="18225"/>
                    <a:pt x="0" y="18317"/>
                    <a:pt x="0" y="18409"/>
                  </a:cubicBezTo>
                  <a:cubicBezTo>
                    <a:pt x="0" y="18478"/>
                    <a:pt x="16" y="18552"/>
                    <a:pt x="63" y="18610"/>
                  </a:cubicBezTo>
                  <a:cubicBezTo>
                    <a:pt x="125" y="18692"/>
                    <a:pt x="220" y="18736"/>
                    <a:pt x="318" y="18736"/>
                  </a:cubicBezTo>
                  <a:cubicBezTo>
                    <a:pt x="384" y="18736"/>
                    <a:pt x="450" y="18716"/>
                    <a:pt x="507" y="18673"/>
                  </a:cubicBezTo>
                  <a:lnTo>
                    <a:pt x="7188" y="13627"/>
                  </a:lnTo>
                  <a:lnTo>
                    <a:pt x="8662" y="15103"/>
                  </a:lnTo>
                  <a:lnTo>
                    <a:pt x="1923" y="21047"/>
                  </a:lnTo>
                  <a:cubicBezTo>
                    <a:pt x="1705" y="21237"/>
                    <a:pt x="1842" y="21600"/>
                    <a:pt x="2131" y="21600"/>
                  </a:cubicBezTo>
                  <a:cubicBezTo>
                    <a:pt x="2205" y="21600"/>
                    <a:pt x="2281" y="21571"/>
                    <a:pt x="2339" y="21519"/>
                  </a:cubicBezTo>
                  <a:lnTo>
                    <a:pt x="9112" y="15551"/>
                  </a:lnTo>
                  <a:lnTo>
                    <a:pt x="10604" y="17043"/>
                  </a:lnTo>
                  <a:lnTo>
                    <a:pt x="7240" y="21081"/>
                  </a:lnTo>
                  <a:cubicBezTo>
                    <a:pt x="7067" y="21289"/>
                    <a:pt x="7217" y="21600"/>
                    <a:pt x="7482" y="21600"/>
                  </a:cubicBezTo>
                  <a:cubicBezTo>
                    <a:pt x="7569" y="21600"/>
                    <a:pt x="7661" y="21560"/>
                    <a:pt x="7724" y="21484"/>
                  </a:cubicBezTo>
                  <a:lnTo>
                    <a:pt x="11053" y="17493"/>
                  </a:lnTo>
                  <a:lnTo>
                    <a:pt x="12580" y="19025"/>
                  </a:lnTo>
                  <a:lnTo>
                    <a:pt x="11946" y="21191"/>
                  </a:lnTo>
                  <a:cubicBezTo>
                    <a:pt x="11883" y="21392"/>
                    <a:pt x="12038" y="21600"/>
                    <a:pt x="12246" y="21600"/>
                  </a:cubicBezTo>
                  <a:cubicBezTo>
                    <a:pt x="12384" y="21600"/>
                    <a:pt x="12510" y="21507"/>
                    <a:pt x="12551" y="21369"/>
                  </a:cubicBezTo>
                  <a:lnTo>
                    <a:pt x="13093" y="19526"/>
                  </a:lnTo>
                  <a:cubicBezTo>
                    <a:pt x="13550" y="19919"/>
                    <a:pt x="14098" y="20102"/>
                    <a:pt x="14640" y="20102"/>
                  </a:cubicBezTo>
                  <a:cubicBezTo>
                    <a:pt x="15706" y="20102"/>
                    <a:pt x="16741" y="19391"/>
                    <a:pt x="16986" y="18184"/>
                  </a:cubicBezTo>
                  <a:lnTo>
                    <a:pt x="17539" y="15419"/>
                  </a:lnTo>
                  <a:lnTo>
                    <a:pt x="20131" y="12827"/>
                  </a:lnTo>
                  <a:cubicBezTo>
                    <a:pt x="21076" y="11877"/>
                    <a:pt x="21600" y="10616"/>
                    <a:pt x="21600" y="9279"/>
                  </a:cubicBezTo>
                  <a:cubicBezTo>
                    <a:pt x="21600" y="7044"/>
                    <a:pt x="20148" y="5172"/>
                    <a:pt x="18167" y="4516"/>
                  </a:cubicBezTo>
                  <a:lnTo>
                    <a:pt x="18167" y="3162"/>
                  </a:lnTo>
                  <a:lnTo>
                    <a:pt x="19261" y="3162"/>
                  </a:lnTo>
                  <a:cubicBezTo>
                    <a:pt x="20137" y="3162"/>
                    <a:pt x="20845" y="2454"/>
                    <a:pt x="20845" y="1579"/>
                  </a:cubicBezTo>
                  <a:cubicBezTo>
                    <a:pt x="20845" y="708"/>
                    <a:pt x="20137" y="0"/>
                    <a:pt x="19261" y="0"/>
                  </a:cubicBezTo>
                  <a:lnTo>
                    <a:pt x="18800" y="0"/>
                  </a:lnTo>
                  <a:cubicBezTo>
                    <a:pt x="18628" y="0"/>
                    <a:pt x="18484" y="139"/>
                    <a:pt x="18484" y="316"/>
                  </a:cubicBezTo>
                  <a:cubicBezTo>
                    <a:pt x="18484" y="490"/>
                    <a:pt x="18628" y="634"/>
                    <a:pt x="18800" y="634"/>
                  </a:cubicBezTo>
                  <a:lnTo>
                    <a:pt x="19261" y="634"/>
                  </a:lnTo>
                  <a:cubicBezTo>
                    <a:pt x="19786" y="634"/>
                    <a:pt x="20211" y="1055"/>
                    <a:pt x="20211" y="1579"/>
                  </a:cubicBezTo>
                  <a:cubicBezTo>
                    <a:pt x="20211" y="2103"/>
                    <a:pt x="19786" y="2529"/>
                    <a:pt x="19261" y="2529"/>
                  </a:cubicBezTo>
                  <a:lnTo>
                    <a:pt x="13904" y="2529"/>
                  </a:lnTo>
                  <a:cubicBezTo>
                    <a:pt x="13380" y="2529"/>
                    <a:pt x="12954" y="2103"/>
                    <a:pt x="12954" y="1579"/>
                  </a:cubicBezTo>
                  <a:cubicBezTo>
                    <a:pt x="12954" y="1055"/>
                    <a:pt x="13380" y="634"/>
                    <a:pt x="13904" y="634"/>
                  </a:cubicBezTo>
                  <a:lnTo>
                    <a:pt x="17534" y="634"/>
                  </a:lnTo>
                  <a:cubicBezTo>
                    <a:pt x="17707" y="634"/>
                    <a:pt x="17850" y="490"/>
                    <a:pt x="17850" y="316"/>
                  </a:cubicBezTo>
                  <a:cubicBezTo>
                    <a:pt x="17850" y="139"/>
                    <a:pt x="17707" y="0"/>
                    <a:pt x="175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13" name="Google Shape;2638;p34"/>
          <p:cNvGrpSpPr/>
          <p:nvPr/>
        </p:nvGrpSpPr>
        <p:grpSpPr>
          <a:xfrm>
            <a:off x="1715097" y="1912441"/>
            <a:ext cx="428601" cy="428601"/>
            <a:chOff x="24" y="0"/>
            <a:chExt cx="428600" cy="428600"/>
          </a:xfrm>
        </p:grpSpPr>
        <p:sp>
          <p:nvSpPr>
            <p:cNvPr id="3097" name="Google Shape;2639;p34"/>
            <p:cNvSpPr/>
            <p:nvPr/>
          </p:nvSpPr>
          <p:spPr>
            <a:xfrm>
              <a:off x="61049" y="61024"/>
              <a:ext cx="153277" cy="306527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2640;p34"/>
            <p:cNvSpPr/>
            <p:nvPr/>
          </p:nvSpPr>
          <p:spPr>
            <a:xfrm>
              <a:off x="182795" y="61024"/>
              <a:ext cx="184781" cy="3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3443" y="0"/>
                  </a:moveTo>
                  <a:lnTo>
                    <a:pt x="3443" y="3407"/>
                  </a:lnTo>
                  <a:cubicBezTo>
                    <a:pt x="-862" y="8111"/>
                    <a:pt x="-1424" y="14159"/>
                    <a:pt x="3443" y="19643"/>
                  </a:cubicBezTo>
                  <a:lnTo>
                    <a:pt x="3443" y="21600"/>
                  </a:lnTo>
                  <a:lnTo>
                    <a:pt x="20176" y="21600"/>
                  </a:lnTo>
                  <a:lnTo>
                    <a:pt x="20176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2641;p34"/>
            <p:cNvSpPr/>
            <p:nvPr/>
          </p:nvSpPr>
          <p:spPr>
            <a:xfrm>
              <a:off x="188949" y="314749"/>
              <a:ext cx="233376" cy="10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21" y="0"/>
                  </a:moveTo>
                  <a:lnTo>
                    <a:pt x="9468" y="5026"/>
                  </a:lnTo>
                  <a:lnTo>
                    <a:pt x="2349" y="5026"/>
                  </a:lnTo>
                  <a:lnTo>
                    <a:pt x="0" y="7255"/>
                  </a:lnTo>
                  <a:lnTo>
                    <a:pt x="0" y="19376"/>
                  </a:lnTo>
                  <a:lnTo>
                    <a:pt x="2349" y="21600"/>
                  </a:lnTo>
                  <a:lnTo>
                    <a:pt x="16956" y="21600"/>
                  </a:lnTo>
                  <a:cubicBezTo>
                    <a:pt x="19518" y="21600"/>
                    <a:pt x="21600" y="17081"/>
                    <a:pt x="21600" y="11503"/>
                  </a:cubicBezTo>
                  <a:lnTo>
                    <a:pt x="21600" y="5026"/>
                  </a:lnTo>
                  <a:lnTo>
                    <a:pt x="1612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2642;p34"/>
            <p:cNvSpPr/>
            <p:nvPr/>
          </p:nvSpPr>
          <p:spPr>
            <a:xfrm>
              <a:off x="6300" y="314749"/>
              <a:ext cx="208025" cy="10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50" y="0"/>
                  </a:moveTo>
                  <a:lnTo>
                    <a:pt x="0" y="5026"/>
                  </a:lnTo>
                  <a:lnTo>
                    <a:pt x="0" y="11503"/>
                  </a:lnTo>
                  <a:cubicBezTo>
                    <a:pt x="0" y="17081"/>
                    <a:pt x="2339" y="21600"/>
                    <a:pt x="5210" y="21600"/>
                  </a:cubicBezTo>
                  <a:lnTo>
                    <a:pt x="21600" y="21600"/>
                  </a:lnTo>
                  <a:cubicBezTo>
                    <a:pt x="20354" y="19511"/>
                    <a:pt x="19630" y="16504"/>
                    <a:pt x="19630" y="13315"/>
                  </a:cubicBezTo>
                  <a:cubicBezTo>
                    <a:pt x="19630" y="10122"/>
                    <a:pt x="20354" y="7115"/>
                    <a:pt x="21600" y="5026"/>
                  </a:cubicBezTo>
                  <a:lnTo>
                    <a:pt x="13613" y="5026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2643;p34"/>
            <p:cNvSpPr/>
            <p:nvPr/>
          </p:nvSpPr>
          <p:spPr>
            <a:xfrm>
              <a:off x="56474" y="6274"/>
              <a:ext cx="315677" cy="10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78" y="13126"/>
                    <a:pt x="6115" y="21600"/>
                    <a:pt x="10801" y="21600"/>
                  </a:cubicBezTo>
                  <a:cubicBezTo>
                    <a:pt x="15485" y="21600"/>
                    <a:pt x="19715" y="13126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2644;p34"/>
            <p:cNvSpPr/>
            <p:nvPr/>
          </p:nvSpPr>
          <p:spPr>
            <a:xfrm>
              <a:off x="6299" y="6274"/>
              <a:ext cx="151226" cy="33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67" y="0"/>
                  </a:moveTo>
                  <a:cubicBezTo>
                    <a:pt x="3217" y="0"/>
                    <a:pt x="0" y="1452"/>
                    <a:pt x="0" y="3250"/>
                  </a:cubicBezTo>
                  <a:lnTo>
                    <a:pt x="0" y="21600"/>
                  </a:lnTo>
                  <a:lnTo>
                    <a:pt x="18725" y="21600"/>
                  </a:lnTo>
                  <a:cubicBezTo>
                    <a:pt x="16212" y="18566"/>
                    <a:pt x="12294" y="15790"/>
                    <a:pt x="7167" y="13473"/>
                  </a:cubicBezTo>
                  <a:cubicBezTo>
                    <a:pt x="15183" y="9838"/>
                    <a:pt x="20261" y="5094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2645;p34"/>
            <p:cNvSpPr/>
            <p:nvPr/>
          </p:nvSpPr>
          <p:spPr>
            <a:xfrm>
              <a:off x="6299" y="201725"/>
              <a:ext cx="75326" cy="2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994" y="21600"/>
                  </a:lnTo>
                  <a:cubicBezTo>
                    <a:pt x="19994" y="21600"/>
                    <a:pt x="21600" y="16683"/>
                    <a:pt x="21600" y="10800"/>
                  </a:cubicBezTo>
                  <a:cubicBezTo>
                    <a:pt x="21600" y="4810"/>
                    <a:pt x="19994" y="0"/>
                    <a:pt x="1799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2646;p34"/>
            <p:cNvSpPr/>
            <p:nvPr/>
          </p:nvSpPr>
          <p:spPr>
            <a:xfrm>
              <a:off x="271124" y="6274"/>
              <a:ext cx="151201" cy="33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39" y="5094"/>
                    <a:pt x="6418" y="9838"/>
                    <a:pt x="14432" y="13473"/>
                  </a:cubicBezTo>
                  <a:cubicBezTo>
                    <a:pt x="9307" y="15790"/>
                    <a:pt x="5389" y="18566"/>
                    <a:pt x="2875" y="21600"/>
                  </a:cubicBezTo>
                  <a:lnTo>
                    <a:pt x="21600" y="21600"/>
                  </a:lnTo>
                  <a:lnTo>
                    <a:pt x="21600" y="3250"/>
                  </a:lnTo>
                  <a:cubicBezTo>
                    <a:pt x="21600" y="1452"/>
                    <a:pt x="18386" y="0"/>
                    <a:pt x="1443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2647;p34"/>
            <p:cNvSpPr/>
            <p:nvPr/>
          </p:nvSpPr>
          <p:spPr>
            <a:xfrm>
              <a:off x="346999" y="201725"/>
              <a:ext cx="75326" cy="2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6" y="0"/>
                  </a:moveTo>
                  <a:cubicBezTo>
                    <a:pt x="1606" y="0"/>
                    <a:pt x="0" y="4810"/>
                    <a:pt x="0" y="10800"/>
                  </a:cubicBezTo>
                  <a:cubicBezTo>
                    <a:pt x="0" y="16683"/>
                    <a:pt x="1606" y="21600"/>
                    <a:pt x="3606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2648;p34"/>
            <p:cNvSpPr/>
            <p:nvPr/>
          </p:nvSpPr>
          <p:spPr>
            <a:xfrm>
              <a:off x="123124" y="205850"/>
              <a:ext cx="49126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64"/>
                    <a:pt x="0" y="10793"/>
                  </a:cubicBezTo>
                  <a:cubicBezTo>
                    <a:pt x="0" y="16805"/>
                    <a:pt x="4870" y="21600"/>
                    <a:pt x="10805" y="21600"/>
                  </a:cubicBezTo>
                  <a:cubicBezTo>
                    <a:pt x="16785" y="21600"/>
                    <a:pt x="21600" y="16805"/>
                    <a:pt x="21600" y="10793"/>
                  </a:cubicBezTo>
                  <a:cubicBezTo>
                    <a:pt x="21600" y="4864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2649;p34"/>
            <p:cNvSpPr/>
            <p:nvPr/>
          </p:nvSpPr>
          <p:spPr>
            <a:xfrm>
              <a:off x="256375" y="205850"/>
              <a:ext cx="49151" cy="3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64"/>
                    <a:pt x="0" y="10793"/>
                  </a:cubicBezTo>
                  <a:cubicBezTo>
                    <a:pt x="0" y="16805"/>
                    <a:pt x="4823" y="21600"/>
                    <a:pt x="10800" y="21600"/>
                  </a:cubicBezTo>
                  <a:cubicBezTo>
                    <a:pt x="16733" y="21600"/>
                    <a:pt x="21600" y="16805"/>
                    <a:pt x="21600" y="10793"/>
                  </a:cubicBezTo>
                  <a:cubicBezTo>
                    <a:pt x="21600" y="4864"/>
                    <a:pt x="16733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8" name="Google Shape;2650;p34"/>
            <p:cNvSpPr/>
            <p:nvPr/>
          </p:nvSpPr>
          <p:spPr>
            <a:xfrm>
              <a:off x="189068" y="202100"/>
              <a:ext cx="50456" cy="2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3295" y="0"/>
                  </a:moveTo>
                  <a:cubicBezTo>
                    <a:pt x="2222" y="0"/>
                    <a:pt x="1277" y="842"/>
                    <a:pt x="498" y="3521"/>
                  </a:cubicBezTo>
                  <a:cubicBezTo>
                    <a:pt x="-1557" y="10541"/>
                    <a:pt x="3020" y="21600"/>
                    <a:pt x="9266" y="21600"/>
                  </a:cubicBezTo>
                  <a:cubicBezTo>
                    <a:pt x="15512" y="21600"/>
                    <a:pt x="20043" y="10541"/>
                    <a:pt x="18025" y="3521"/>
                  </a:cubicBezTo>
                  <a:cubicBezTo>
                    <a:pt x="17255" y="842"/>
                    <a:pt x="16310" y="0"/>
                    <a:pt x="15237" y="0"/>
                  </a:cubicBezTo>
                  <a:cubicBezTo>
                    <a:pt x="13513" y="0"/>
                    <a:pt x="11458" y="2138"/>
                    <a:pt x="9266" y="2138"/>
                  </a:cubicBezTo>
                  <a:cubicBezTo>
                    <a:pt x="7065" y="2138"/>
                    <a:pt x="5019" y="0"/>
                    <a:pt x="32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09" name="Google Shape;2651;p34"/>
            <p:cNvSpPr/>
            <p:nvPr/>
          </p:nvSpPr>
          <p:spPr>
            <a:xfrm>
              <a:off x="24" y="-1"/>
              <a:ext cx="428602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85" y="634"/>
                  </a:moveTo>
                  <a:cubicBezTo>
                    <a:pt x="13426" y="916"/>
                    <a:pt x="13466" y="1198"/>
                    <a:pt x="13519" y="1480"/>
                  </a:cubicBezTo>
                  <a:cubicBezTo>
                    <a:pt x="13213" y="1521"/>
                    <a:pt x="12908" y="1561"/>
                    <a:pt x="12603" y="1590"/>
                  </a:cubicBezTo>
                  <a:cubicBezTo>
                    <a:pt x="12430" y="1613"/>
                    <a:pt x="12303" y="1769"/>
                    <a:pt x="12321" y="1942"/>
                  </a:cubicBezTo>
                  <a:cubicBezTo>
                    <a:pt x="12343" y="2103"/>
                    <a:pt x="12476" y="2224"/>
                    <a:pt x="12637" y="2224"/>
                  </a:cubicBezTo>
                  <a:lnTo>
                    <a:pt x="12672" y="2224"/>
                  </a:lnTo>
                  <a:cubicBezTo>
                    <a:pt x="12995" y="2183"/>
                    <a:pt x="13322" y="2148"/>
                    <a:pt x="13645" y="2103"/>
                  </a:cubicBezTo>
                  <a:cubicBezTo>
                    <a:pt x="13708" y="2396"/>
                    <a:pt x="13783" y="2684"/>
                    <a:pt x="13858" y="2972"/>
                  </a:cubicBezTo>
                  <a:cubicBezTo>
                    <a:pt x="13242" y="3145"/>
                    <a:pt x="12608" y="3283"/>
                    <a:pt x="12021" y="3364"/>
                  </a:cubicBezTo>
                  <a:cubicBezTo>
                    <a:pt x="11848" y="3393"/>
                    <a:pt x="11727" y="3548"/>
                    <a:pt x="11750" y="3721"/>
                  </a:cubicBezTo>
                  <a:cubicBezTo>
                    <a:pt x="11773" y="3882"/>
                    <a:pt x="11911" y="3998"/>
                    <a:pt x="12067" y="3998"/>
                  </a:cubicBezTo>
                  <a:cubicBezTo>
                    <a:pt x="12079" y="3998"/>
                    <a:pt x="12095" y="3991"/>
                    <a:pt x="12108" y="3991"/>
                  </a:cubicBezTo>
                  <a:cubicBezTo>
                    <a:pt x="12729" y="3906"/>
                    <a:pt x="13385" y="3761"/>
                    <a:pt x="14037" y="3583"/>
                  </a:cubicBezTo>
                  <a:cubicBezTo>
                    <a:pt x="14124" y="3865"/>
                    <a:pt x="14221" y="4141"/>
                    <a:pt x="14319" y="4417"/>
                  </a:cubicBezTo>
                  <a:cubicBezTo>
                    <a:pt x="13203" y="4938"/>
                    <a:pt x="12001" y="5197"/>
                    <a:pt x="10797" y="5197"/>
                  </a:cubicBezTo>
                  <a:cubicBezTo>
                    <a:pt x="9597" y="5197"/>
                    <a:pt x="8396" y="4939"/>
                    <a:pt x="7281" y="4417"/>
                  </a:cubicBezTo>
                  <a:cubicBezTo>
                    <a:pt x="7378" y="4141"/>
                    <a:pt x="7476" y="3865"/>
                    <a:pt x="7563" y="3583"/>
                  </a:cubicBezTo>
                  <a:cubicBezTo>
                    <a:pt x="8208" y="3761"/>
                    <a:pt x="8870" y="3906"/>
                    <a:pt x="9486" y="3991"/>
                  </a:cubicBezTo>
                  <a:cubicBezTo>
                    <a:pt x="9504" y="3991"/>
                    <a:pt x="9521" y="3998"/>
                    <a:pt x="9533" y="3998"/>
                  </a:cubicBezTo>
                  <a:cubicBezTo>
                    <a:pt x="9687" y="3998"/>
                    <a:pt x="9826" y="3882"/>
                    <a:pt x="9849" y="3721"/>
                  </a:cubicBezTo>
                  <a:cubicBezTo>
                    <a:pt x="9873" y="3548"/>
                    <a:pt x="9752" y="3393"/>
                    <a:pt x="9579" y="3364"/>
                  </a:cubicBezTo>
                  <a:cubicBezTo>
                    <a:pt x="8991" y="3283"/>
                    <a:pt x="8357" y="3145"/>
                    <a:pt x="7741" y="2972"/>
                  </a:cubicBezTo>
                  <a:cubicBezTo>
                    <a:pt x="7817" y="2684"/>
                    <a:pt x="7891" y="2396"/>
                    <a:pt x="7954" y="2103"/>
                  </a:cubicBezTo>
                  <a:cubicBezTo>
                    <a:pt x="8276" y="2148"/>
                    <a:pt x="8605" y="2183"/>
                    <a:pt x="8928" y="2224"/>
                  </a:cubicBezTo>
                  <a:lnTo>
                    <a:pt x="8962" y="2224"/>
                  </a:lnTo>
                  <a:cubicBezTo>
                    <a:pt x="9123" y="2224"/>
                    <a:pt x="9257" y="2103"/>
                    <a:pt x="9273" y="1942"/>
                  </a:cubicBezTo>
                  <a:cubicBezTo>
                    <a:pt x="9297" y="1769"/>
                    <a:pt x="9170" y="1613"/>
                    <a:pt x="8997" y="1590"/>
                  </a:cubicBezTo>
                  <a:cubicBezTo>
                    <a:pt x="8692" y="1561"/>
                    <a:pt x="8386" y="1521"/>
                    <a:pt x="8075" y="1480"/>
                  </a:cubicBezTo>
                  <a:cubicBezTo>
                    <a:pt x="8128" y="1198"/>
                    <a:pt x="8173" y="916"/>
                    <a:pt x="8213" y="634"/>
                  </a:cubicBezTo>
                  <a:close/>
                  <a:moveTo>
                    <a:pt x="18754" y="634"/>
                  </a:moveTo>
                  <a:cubicBezTo>
                    <a:pt x="19975" y="634"/>
                    <a:pt x="20966" y="1624"/>
                    <a:pt x="20966" y="2845"/>
                  </a:cubicBezTo>
                  <a:lnTo>
                    <a:pt x="20966" y="9850"/>
                  </a:lnTo>
                  <a:lnTo>
                    <a:pt x="19779" y="9850"/>
                  </a:lnTo>
                  <a:cubicBezTo>
                    <a:pt x="19423" y="9095"/>
                    <a:pt x="19071" y="7902"/>
                    <a:pt x="18737" y="6313"/>
                  </a:cubicBezTo>
                  <a:cubicBezTo>
                    <a:pt x="18706" y="6166"/>
                    <a:pt x="18575" y="6064"/>
                    <a:pt x="18426" y="6064"/>
                  </a:cubicBezTo>
                  <a:cubicBezTo>
                    <a:pt x="18405" y="6064"/>
                    <a:pt x="18383" y="6066"/>
                    <a:pt x="18362" y="6072"/>
                  </a:cubicBezTo>
                  <a:cubicBezTo>
                    <a:pt x="18189" y="6106"/>
                    <a:pt x="18080" y="6273"/>
                    <a:pt x="18120" y="6446"/>
                  </a:cubicBezTo>
                  <a:cubicBezTo>
                    <a:pt x="18426" y="7908"/>
                    <a:pt x="18749" y="9049"/>
                    <a:pt x="19088" y="9850"/>
                  </a:cubicBezTo>
                  <a:lnTo>
                    <a:pt x="18293" y="9850"/>
                  </a:lnTo>
                  <a:cubicBezTo>
                    <a:pt x="15927" y="7194"/>
                    <a:pt x="14492" y="3991"/>
                    <a:pt x="14025" y="634"/>
                  </a:cubicBezTo>
                  <a:close/>
                  <a:moveTo>
                    <a:pt x="3479" y="10483"/>
                  </a:moveTo>
                  <a:cubicBezTo>
                    <a:pt x="3651" y="10483"/>
                    <a:pt x="3796" y="10621"/>
                    <a:pt x="3796" y="10800"/>
                  </a:cubicBezTo>
                  <a:cubicBezTo>
                    <a:pt x="3796" y="10973"/>
                    <a:pt x="3651" y="11116"/>
                    <a:pt x="3479" y="11116"/>
                  </a:cubicBezTo>
                  <a:lnTo>
                    <a:pt x="634" y="11116"/>
                  </a:lnTo>
                  <a:lnTo>
                    <a:pt x="634" y="10483"/>
                  </a:lnTo>
                  <a:close/>
                  <a:moveTo>
                    <a:pt x="20966" y="10483"/>
                  </a:moveTo>
                  <a:lnTo>
                    <a:pt x="20966" y="11116"/>
                  </a:lnTo>
                  <a:lnTo>
                    <a:pt x="18120" y="11116"/>
                  </a:lnTo>
                  <a:cubicBezTo>
                    <a:pt x="17942" y="11116"/>
                    <a:pt x="17804" y="10973"/>
                    <a:pt x="17804" y="10800"/>
                  </a:cubicBezTo>
                  <a:cubicBezTo>
                    <a:pt x="17804" y="10621"/>
                    <a:pt x="17942" y="10483"/>
                    <a:pt x="18120" y="10483"/>
                  </a:cubicBezTo>
                  <a:close/>
                  <a:moveTo>
                    <a:pt x="3306" y="11745"/>
                  </a:moveTo>
                  <a:cubicBezTo>
                    <a:pt x="4648" y="13248"/>
                    <a:pt x="5702" y="14946"/>
                    <a:pt x="6457" y="16807"/>
                  </a:cubicBezTo>
                  <a:lnTo>
                    <a:pt x="634" y="16807"/>
                  </a:lnTo>
                  <a:lnTo>
                    <a:pt x="634" y="11745"/>
                  </a:lnTo>
                  <a:lnTo>
                    <a:pt x="1821" y="11745"/>
                  </a:lnTo>
                  <a:cubicBezTo>
                    <a:pt x="2045" y="12229"/>
                    <a:pt x="2269" y="12879"/>
                    <a:pt x="2488" y="13703"/>
                  </a:cubicBezTo>
                  <a:cubicBezTo>
                    <a:pt x="2527" y="13844"/>
                    <a:pt x="2657" y="13936"/>
                    <a:pt x="2798" y="13936"/>
                  </a:cubicBezTo>
                  <a:cubicBezTo>
                    <a:pt x="2823" y="13936"/>
                    <a:pt x="2849" y="13933"/>
                    <a:pt x="2874" y="13927"/>
                  </a:cubicBezTo>
                  <a:cubicBezTo>
                    <a:pt x="3046" y="13882"/>
                    <a:pt x="3145" y="13709"/>
                    <a:pt x="3099" y="13535"/>
                  </a:cubicBezTo>
                  <a:cubicBezTo>
                    <a:pt x="2909" y="12827"/>
                    <a:pt x="2713" y="12222"/>
                    <a:pt x="2511" y="11745"/>
                  </a:cubicBezTo>
                  <a:close/>
                  <a:moveTo>
                    <a:pt x="14550" y="5011"/>
                  </a:moveTo>
                  <a:cubicBezTo>
                    <a:pt x="15298" y="6860"/>
                    <a:pt x="16323" y="8536"/>
                    <a:pt x="17591" y="10011"/>
                  </a:cubicBezTo>
                  <a:cubicBezTo>
                    <a:pt x="17338" y="10178"/>
                    <a:pt x="17170" y="10471"/>
                    <a:pt x="17170" y="10800"/>
                  </a:cubicBezTo>
                  <a:cubicBezTo>
                    <a:pt x="17170" y="11128"/>
                    <a:pt x="17338" y="11416"/>
                    <a:pt x="17591" y="11589"/>
                  </a:cubicBezTo>
                  <a:cubicBezTo>
                    <a:pt x="16254" y="13143"/>
                    <a:pt x="15206" y="14895"/>
                    <a:pt x="14458" y="16807"/>
                  </a:cubicBezTo>
                  <a:lnTo>
                    <a:pt x="7136" y="16807"/>
                  </a:lnTo>
                  <a:cubicBezTo>
                    <a:pt x="6393" y="14895"/>
                    <a:pt x="5345" y="13143"/>
                    <a:pt x="4009" y="11589"/>
                  </a:cubicBezTo>
                  <a:cubicBezTo>
                    <a:pt x="4262" y="11416"/>
                    <a:pt x="4430" y="11128"/>
                    <a:pt x="4430" y="10800"/>
                  </a:cubicBezTo>
                  <a:cubicBezTo>
                    <a:pt x="4430" y="10471"/>
                    <a:pt x="4262" y="10178"/>
                    <a:pt x="4009" y="10011"/>
                  </a:cubicBezTo>
                  <a:cubicBezTo>
                    <a:pt x="5277" y="8531"/>
                    <a:pt x="6301" y="6854"/>
                    <a:pt x="7050" y="5011"/>
                  </a:cubicBezTo>
                  <a:cubicBezTo>
                    <a:pt x="8227" y="5551"/>
                    <a:pt x="9506" y="5830"/>
                    <a:pt x="10796" y="5830"/>
                  </a:cubicBezTo>
                  <a:cubicBezTo>
                    <a:pt x="12064" y="5830"/>
                    <a:pt x="13343" y="5561"/>
                    <a:pt x="14550" y="5011"/>
                  </a:cubicBezTo>
                  <a:close/>
                  <a:moveTo>
                    <a:pt x="20966" y="17441"/>
                  </a:moveTo>
                  <a:lnTo>
                    <a:pt x="20966" y="18749"/>
                  </a:lnTo>
                  <a:cubicBezTo>
                    <a:pt x="20966" y="19970"/>
                    <a:pt x="19975" y="20966"/>
                    <a:pt x="18754" y="20966"/>
                  </a:cubicBezTo>
                  <a:lnTo>
                    <a:pt x="2845" y="20966"/>
                  </a:lnTo>
                  <a:cubicBezTo>
                    <a:pt x="1624" y="20966"/>
                    <a:pt x="634" y="19970"/>
                    <a:pt x="634" y="18749"/>
                  </a:cubicBezTo>
                  <a:lnTo>
                    <a:pt x="634" y="17441"/>
                  </a:lnTo>
                  <a:close/>
                  <a:moveTo>
                    <a:pt x="2845" y="0"/>
                  </a:moveTo>
                  <a:cubicBezTo>
                    <a:pt x="1279" y="0"/>
                    <a:pt x="0" y="1273"/>
                    <a:pt x="0" y="2845"/>
                  </a:cubicBezTo>
                  <a:lnTo>
                    <a:pt x="0" y="3848"/>
                  </a:lnTo>
                  <a:cubicBezTo>
                    <a:pt x="0" y="4020"/>
                    <a:pt x="144" y="4164"/>
                    <a:pt x="316" y="4164"/>
                  </a:cubicBezTo>
                  <a:cubicBezTo>
                    <a:pt x="490" y="4164"/>
                    <a:pt x="634" y="4020"/>
                    <a:pt x="634" y="3848"/>
                  </a:cubicBezTo>
                  <a:lnTo>
                    <a:pt x="634" y="2845"/>
                  </a:lnTo>
                  <a:cubicBezTo>
                    <a:pt x="634" y="1624"/>
                    <a:pt x="1624" y="634"/>
                    <a:pt x="2845" y="634"/>
                  </a:cubicBezTo>
                  <a:lnTo>
                    <a:pt x="7575" y="634"/>
                  </a:lnTo>
                  <a:cubicBezTo>
                    <a:pt x="7113" y="3969"/>
                    <a:pt x="5696" y="7171"/>
                    <a:pt x="3306" y="9850"/>
                  </a:cubicBezTo>
                  <a:lnTo>
                    <a:pt x="2511" y="9850"/>
                  </a:lnTo>
                  <a:cubicBezTo>
                    <a:pt x="2845" y="9049"/>
                    <a:pt x="3174" y="7908"/>
                    <a:pt x="3479" y="6446"/>
                  </a:cubicBezTo>
                  <a:cubicBezTo>
                    <a:pt x="3519" y="6273"/>
                    <a:pt x="3409" y="6106"/>
                    <a:pt x="3237" y="6072"/>
                  </a:cubicBezTo>
                  <a:cubicBezTo>
                    <a:pt x="3215" y="6066"/>
                    <a:pt x="3194" y="6064"/>
                    <a:pt x="3172" y="6064"/>
                  </a:cubicBezTo>
                  <a:cubicBezTo>
                    <a:pt x="3025" y="6064"/>
                    <a:pt x="2893" y="6166"/>
                    <a:pt x="2863" y="6313"/>
                  </a:cubicBezTo>
                  <a:cubicBezTo>
                    <a:pt x="2529" y="7902"/>
                    <a:pt x="2177" y="9095"/>
                    <a:pt x="1821" y="9850"/>
                  </a:cubicBezTo>
                  <a:lnTo>
                    <a:pt x="634" y="9850"/>
                  </a:lnTo>
                  <a:lnTo>
                    <a:pt x="634" y="5115"/>
                  </a:lnTo>
                  <a:cubicBezTo>
                    <a:pt x="634" y="4936"/>
                    <a:pt x="490" y="4798"/>
                    <a:pt x="316" y="4798"/>
                  </a:cubicBezTo>
                  <a:cubicBezTo>
                    <a:pt x="144" y="4798"/>
                    <a:pt x="0" y="4936"/>
                    <a:pt x="0" y="5115"/>
                  </a:cubicBezTo>
                  <a:lnTo>
                    <a:pt x="0" y="18749"/>
                  </a:lnTo>
                  <a:cubicBezTo>
                    <a:pt x="0" y="20321"/>
                    <a:pt x="1279" y="21600"/>
                    <a:pt x="2845" y="21600"/>
                  </a:cubicBezTo>
                  <a:lnTo>
                    <a:pt x="18754" y="21600"/>
                  </a:lnTo>
                  <a:cubicBezTo>
                    <a:pt x="20321" y="21600"/>
                    <a:pt x="21600" y="20321"/>
                    <a:pt x="21600" y="18749"/>
                  </a:cubicBezTo>
                  <a:lnTo>
                    <a:pt x="21600" y="16030"/>
                  </a:lnTo>
                  <a:cubicBezTo>
                    <a:pt x="21600" y="15857"/>
                    <a:pt x="21455" y="15712"/>
                    <a:pt x="21283" y="15712"/>
                  </a:cubicBezTo>
                  <a:cubicBezTo>
                    <a:pt x="21110" y="15712"/>
                    <a:pt x="20966" y="15857"/>
                    <a:pt x="20966" y="16030"/>
                  </a:cubicBezTo>
                  <a:lnTo>
                    <a:pt x="20966" y="16807"/>
                  </a:lnTo>
                  <a:lnTo>
                    <a:pt x="15143" y="16807"/>
                  </a:lnTo>
                  <a:cubicBezTo>
                    <a:pt x="15891" y="14946"/>
                    <a:pt x="16951" y="13248"/>
                    <a:pt x="18293" y="11745"/>
                  </a:cubicBezTo>
                  <a:lnTo>
                    <a:pt x="19088" y="11745"/>
                  </a:lnTo>
                  <a:cubicBezTo>
                    <a:pt x="18886" y="12222"/>
                    <a:pt x="18691" y="12827"/>
                    <a:pt x="18501" y="13535"/>
                  </a:cubicBezTo>
                  <a:cubicBezTo>
                    <a:pt x="18443" y="13737"/>
                    <a:pt x="18599" y="13933"/>
                    <a:pt x="18806" y="13933"/>
                  </a:cubicBezTo>
                  <a:cubicBezTo>
                    <a:pt x="18944" y="13933"/>
                    <a:pt x="19071" y="13841"/>
                    <a:pt x="19112" y="13703"/>
                  </a:cubicBezTo>
                  <a:cubicBezTo>
                    <a:pt x="19330" y="12879"/>
                    <a:pt x="19555" y="12229"/>
                    <a:pt x="19779" y="11745"/>
                  </a:cubicBezTo>
                  <a:lnTo>
                    <a:pt x="20966" y="11745"/>
                  </a:lnTo>
                  <a:lnTo>
                    <a:pt x="20966" y="14769"/>
                  </a:lnTo>
                  <a:cubicBezTo>
                    <a:pt x="20966" y="14941"/>
                    <a:pt x="21110" y="15085"/>
                    <a:pt x="21283" y="15085"/>
                  </a:cubicBezTo>
                  <a:cubicBezTo>
                    <a:pt x="21455" y="15085"/>
                    <a:pt x="21600" y="14941"/>
                    <a:pt x="21600" y="14769"/>
                  </a:cubicBezTo>
                  <a:lnTo>
                    <a:pt x="21600" y="2845"/>
                  </a:lnTo>
                  <a:cubicBezTo>
                    <a:pt x="21600" y="1273"/>
                    <a:pt x="20321" y="0"/>
                    <a:pt x="18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2652;p34"/>
            <p:cNvSpPr/>
            <p:nvPr/>
          </p:nvSpPr>
          <p:spPr>
            <a:xfrm>
              <a:off x="144916" y="193974"/>
              <a:ext cx="34248" cy="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3794" y="0"/>
                  </a:moveTo>
                  <a:cubicBezTo>
                    <a:pt x="2918" y="0"/>
                    <a:pt x="2028" y="648"/>
                    <a:pt x="1333" y="1944"/>
                  </a:cubicBezTo>
                  <a:cubicBezTo>
                    <a:pt x="-252" y="4783"/>
                    <a:pt x="-463" y="9720"/>
                    <a:pt x="911" y="12806"/>
                  </a:cubicBezTo>
                  <a:cubicBezTo>
                    <a:pt x="3401" y="18669"/>
                    <a:pt x="6873" y="21600"/>
                    <a:pt x="10329" y="21600"/>
                  </a:cubicBezTo>
                  <a:cubicBezTo>
                    <a:pt x="13801" y="21600"/>
                    <a:pt x="17273" y="18669"/>
                    <a:pt x="19748" y="12806"/>
                  </a:cubicBezTo>
                  <a:cubicBezTo>
                    <a:pt x="21137" y="9720"/>
                    <a:pt x="20926" y="4783"/>
                    <a:pt x="19401" y="1944"/>
                  </a:cubicBezTo>
                  <a:cubicBezTo>
                    <a:pt x="18677" y="648"/>
                    <a:pt x="17771" y="0"/>
                    <a:pt x="16880" y="0"/>
                  </a:cubicBezTo>
                  <a:cubicBezTo>
                    <a:pt x="15824" y="0"/>
                    <a:pt x="14767" y="895"/>
                    <a:pt x="14028" y="2654"/>
                  </a:cubicBezTo>
                  <a:cubicBezTo>
                    <a:pt x="13062" y="4968"/>
                    <a:pt x="11703" y="6141"/>
                    <a:pt x="10329" y="6141"/>
                  </a:cubicBezTo>
                  <a:cubicBezTo>
                    <a:pt x="8971" y="6141"/>
                    <a:pt x="7612" y="4968"/>
                    <a:pt x="6646" y="2654"/>
                  </a:cubicBezTo>
                  <a:cubicBezTo>
                    <a:pt x="5892" y="895"/>
                    <a:pt x="4850" y="0"/>
                    <a:pt x="37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2653;p34"/>
            <p:cNvSpPr/>
            <p:nvPr/>
          </p:nvSpPr>
          <p:spPr>
            <a:xfrm>
              <a:off x="249437" y="193974"/>
              <a:ext cx="34293" cy="17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3827" y="0"/>
                  </a:moveTo>
                  <a:cubicBezTo>
                    <a:pt x="2921" y="0"/>
                    <a:pt x="2015" y="648"/>
                    <a:pt x="1291" y="1944"/>
                  </a:cubicBezTo>
                  <a:cubicBezTo>
                    <a:pt x="-294" y="4783"/>
                    <a:pt x="-430" y="9720"/>
                    <a:pt x="944" y="12806"/>
                  </a:cubicBezTo>
                  <a:cubicBezTo>
                    <a:pt x="3434" y="18669"/>
                    <a:pt x="6906" y="21600"/>
                    <a:pt x="10362" y="21600"/>
                  </a:cubicBezTo>
                  <a:cubicBezTo>
                    <a:pt x="13834" y="21600"/>
                    <a:pt x="17306" y="18669"/>
                    <a:pt x="19781" y="12806"/>
                  </a:cubicBezTo>
                  <a:cubicBezTo>
                    <a:pt x="21170" y="9720"/>
                    <a:pt x="20959" y="4783"/>
                    <a:pt x="19374" y="1944"/>
                  </a:cubicBezTo>
                  <a:cubicBezTo>
                    <a:pt x="18649" y="648"/>
                    <a:pt x="17759" y="0"/>
                    <a:pt x="16868" y="0"/>
                  </a:cubicBezTo>
                  <a:cubicBezTo>
                    <a:pt x="15827" y="0"/>
                    <a:pt x="14800" y="895"/>
                    <a:pt x="14061" y="2654"/>
                  </a:cubicBezTo>
                  <a:cubicBezTo>
                    <a:pt x="13064" y="4968"/>
                    <a:pt x="11691" y="6141"/>
                    <a:pt x="10347" y="6141"/>
                  </a:cubicBezTo>
                  <a:cubicBezTo>
                    <a:pt x="8989" y="6141"/>
                    <a:pt x="7645" y="4968"/>
                    <a:pt x="6679" y="2654"/>
                  </a:cubicBezTo>
                  <a:cubicBezTo>
                    <a:pt x="5925" y="895"/>
                    <a:pt x="4883" y="0"/>
                    <a:pt x="3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2654;p34"/>
            <p:cNvSpPr/>
            <p:nvPr/>
          </p:nvSpPr>
          <p:spPr>
            <a:xfrm>
              <a:off x="182810" y="195899"/>
              <a:ext cx="63004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15988" y="7219"/>
                  </a:moveTo>
                  <a:cubicBezTo>
                    <a:pt x="16438" y="7219"/>
                    <a:pt x="16572" y="7464"/>
                    <a:pt x="16739" y="7896"/>
                  </a:cubicBezTo>
                  <a:cubicBezTo>
                    <a:pt x="16814" y="8098"/>
                    <a:pt x="16964" y="8430"/>
                    <a:pt x="16664" y="9424"/>
                  </a:cubicBezTo>
                  <a:cubicBezTo>
                    <a:pt x="15938" y="11787"/>
                    <a:pt x="13534" y="14352"/>
                    <a:pt x="10521" y="14352"/>
                  </a:cubicBezTo>
                  <a:cubicBezTo>
                    <a:pt x="7508" y="14352"/>
                    <a:pt x="5104" y="11787"/>
                    <a:pt x="4378" y="9424"/>
                  </a:cubicBezTo>
                  <a:cubicBezTo>
                    <a:pt x="4069" y="8430"/>
                    <a:pt x="4220" y="8098"/>
                    <a:pt x="4261" y="7896"/>
                  </a:cubicBezTo>
                  <a:cubicBezTo>
                    <a:pt x="4453" y="7464"/>
                    <a:pt x="4595" y="7219"/>
                    <a:pt x="5046" y="7219"/>
                  </a:cubicBezTo>
                  <a:cubicBezTo>
                    <a:pt x="5413" y="7219"/>
                    <a:pt x="5989" y="7378"/>
                    <a:pt x="6974" y="7767"/>
                  </a:cubicBezTo>
                  <a:cubicBezTo>
                    <a:pt x="8459" y="8358"/>
                    <a:pt x="9478" y="8660"/>
                    <a:pt x="10504" y="8660"/>
                  </a:cubicBezTo>
                  <a:cubicBezTo>
                    <a:pt x="11531" y="8660"/>
                    <a:pt x="12557" y="8358"/>
                    <a:pt x="14068" y="7767"/>
                  </a:cubicBezTo>
                  <a:cubicBezTo>
                    <a:pt x="15045" y="7378"/>
                    <a:pt x="15629" y="7219"/>
                    <a:pt x="15988" y="7219"/>
                  </a:cubicBezTo>
                  <a:close/>
                  <a:moveTo>
                    <a:pt x="5046" y="0"/>
                  </a:moveTo>
                  <a:cubicBezTo>
                    <a:pt x="3560" y="0"/>
                    <a:pt x="2000" y="821"/>
                    <a:pt x="789" y="3891"/>
                  </a:cubicBezTo>
                  <a:cubicBezTo>
                    <a:pt x="-204" y="6513"/>
                    <a:pt x="-279" y="9741"/>
                    <a:pt x="672" y="12839"/>
                  </a:cubicBezTo>
                  <a:cubicBezTo>
                    <a:pt x="2242" y="17983"/>
                    <a:pt x="6323" y="21600"/>
                    <a:pt x="10521" y="21600"/>
                  </a:cubicBezTo>
                  <a:cubicBezTo>
                    <a:pt x="14719" y="21600"/>
                    <a:pt x="18759" y="17983"/>
                    <a:pt x="20361" y="12839"/>
                  </a:cubicBezTo>
                  <a:cubicBezTo>
                    <a:pt x="21321" y="9741"/>
                    <a:pt x="21238" y="6513"/>
                    <a:pt x="20211" y="3891"/>
                  </a:cubicBezTo>
                  <a:cubicBezTo>
                    <a:pt x="19017" y="821"/>
                    <a:pt x="17473" y="0"/>
                    <a:pt x="15988" y="0"/>
                  </a:cubicBezTo>
                  <a:cubicBezTo>
                    <a:pt x="14953" y="0"/>
                    <a:pt x="13943" y="403"/>
                    <a:pt x="13117" y="720"/>
                  </a:cubicBezTo>
                  <a:cubicBezTo>
                    <a:pt x="11932" y="1182"/>
                    <a:pt x="11214" y="1412"/>
                    <a:pt x="10504" y="1412"/>
                  </a:cubicBezTo>
                  <a:cubicBezTo>
                    <a:pt x="9795" y="1412"/>
                    <a:pt x="9085" y="1182"/>
                    <a:pt x="7925" y="720"/>
                  </a:cubicBezTo>
                  <a:cubicBezTo>
                    <a:pt x="7091" y="403"/>
                    <a:pt x="6089" y="0"/>
                    <a:pt x="50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28" name="Google Shape;2655;p34"/>
          <p:cNvGrpSpPr/>
          <p:nvPr/>
        </p:nvGrpSpPr>
        <p:grpSpPr>
          <a:xfrm>
            <a:off x="1005738" y="1907994"/>
            <a:ext cx="318076" cy="428601"/>
            <a:chOff x="0" y="0"/>
            <a:chExt cx="318074" cy="428600"/>
          </a:xfrm>
        </p:grpSpPr>
        <p:sp>
          <p:nvSpPr>
            <p:cNvPr id="3114" name="Google Shape;2656;p34"/>
            <p:cNvSpPr/>
            <p:nvPr/>
          </p:nvSpPr>
          <p:spPr>
            <a:xfrm>
              <a:off x="6300" y="55550"/>
              <a:ext cx="301150" cy="33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21" y="0"/>
                  </a:moveTo>
                  <a:lnTo>
                    <a:pt x="0" y="11846"/>
                  </a:lnTo>
                  <a:lnTo>
                    <a:pt x="11722" y="21600"/>
                  </a:lnTo>
                  <a:cubicBezTo>
                    <a:pt x="14263" y="21446"/>
                    <a:pt x="16755" y="20496"/>
                    <a:pt x="18697" y="18761"/>
                  </a:cubicBezTo>
                  <a:cubicBezTo>
                    <a:pt x="19558" y="18000"/>
                    <a:pt x="20239" y="17144"/>
                    <a:pt x="20746" y="16230"/>
                  </a:cubicBezTo>
                  <a:lnTo>
                    <a:pt x="20746" y="10690"/>
                  </a:lnTo>
                  <a:lnTo>
                    <a:pt x="21600" y="9535"/>
                  </a:lnTo>
                  <a:cubicBezTo>
                    <a:pt x="21141" y="7851"/>
                    <a:pt x="20173" y="6249"/>
                    <a:pt x="18697" y="4931"/>
                  </a:cubicBezTo>
                  <a:cubicBezTo>
                    <a:pt x="18509" y="4755"/>
                    <a:pt x="18313" y="4595"/>
                    <a:pt x="18107" y="4434"/>
                  </a:cubicBezTo>
                  <a:cubicBezTo>
                    <a:pt x="17809" y="4206"/>
                    <a:pt x="17444" y="4094"/>
                    <a:pt x="17078" y="4094"/>
                  </a:cubicBezTo>
                  <a:cubicBezTo>
                    <a:pt x="16667" y="4094"/>
                    <a:pt x="16256" y="4235"/>
                    <a:pt x="15943" y="4515"/>
                  </a:cubicBezTo>
                  <a:lnTo>
                    <a:pt x="15288" y="3921"/>
                  </a:lnTo>
                  <a:cubicBezTo>
                    <a:pt x="15082" y="3747"/>
                    <a:pt x="14804" y="3645"/>
                    <a:pt x="14517" y="3645"/>
                  </a:cubicBezTo>
                  <a:lnTo>
                    <a:pt x="13574" y="3645"/>
                  </a:lnTo>
                  <a:lnTo>
                    <a:pt x="13574" y="2956"/>
                  </a:lnTo>
                  <a:cubicBezTo>
                    <a:pt x="13574" y="2598"/>
                    <a:pt x="13418" y="2254"/>
                    <a:pt x="13131" y="2004"/>
                  </a:cubicBezTo>
                  <a:lnTo>
                    <a:pt x="1088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2657;p34"/>
            <p:cNvSpPr/>
            <p:nvPr/>
          </p:nvSpPr>
          <p:spPr>
            <a:xfrm>
              <a:off x="9150" y="55550"/>
              <a:ext cx="160575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3" y="0"/>
                  </a:moveTo>
                  <a:lnTo>
                    <a:pt x="11299" y="145"/>
                  </a:lnTo>
                  <a:cubicBezTo>
                    <a:pt x="13236" y="1066"/>
                    <a:pt x="12776" y="2616"/>
                    <a:pt x="10378" y="3237"/>
                  </a:cubicBezTo>
                  <a:cubicBezTo>
                    <a:pt x="5088" y="4595"/>
                    <a:pt x="1214" y="7030"/>
                    <a:pt x="0" y="9916"/>
                  </a:cubicBezTo>
                  <a:lnTo>
                    <a:pt x="1920" y="16330"/>
                  </a:lnTo>
                  <a:cubicBezTo>
                    <a:pt x="5334" y="19458"/>
                    <a:pt x="12221" y="21600"/>
                    <a:pt x="20154" y="21600"/>
                  </a:cubicBezTo>
                  <a:cubicBezTo>
                    <a:pt x="20648" y="21600"/>
                    <a:pt x="21122" y="21592"/>
                    <a:pt x="21600" y="21570"/>
                  </a:cubicBezTo>
                  <a:cubicBezTo>
                    <a:pt x="18002" y="19978"/>
                    <a:pt x="15389" y="17989"/>
                    <a:pt x="13959" y="15812"/>
                  </a:cubicBezTo>
                  <a:lnTo>
                    <a:pt x="13374" y="8885"/>
                  </a:lnTo>
                  <a:cubicBezTo>
                    <a:pt x="14296" y="6934"/>
                    <a:pt x="16159" y="5078"/>
                    <a:pt x="18893" y="3464"/>
                  </a:cubicBezTo>
                  <a:cubicBezTo>
                    <a:pt x="19280" y="3245"/>
                    <a:pt x="19616" y="3010"/>
                    <a:pt x="19908" y="2770"/>
                  </a:cubicBezTo>
                  <a:cubicBezTo>
                    <a:pt x="20339" y="2426"/>
                    <a:pt x="20554" y="2024"/>
                    <a:pt x="20554" y="1622"/>
                  </a:cubicBezTo>
                  <a:lnTo>
                    <a:pt x="2055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2658;p34"/>
            <p:cNvSpPr/>
            <p:nvPr/>
          </p:nvSpPr>
          <p:spPr>
            <a:xfrm>
              <a:off x="56574" y="192099"/>
              <a:ext cx="255226" cy="122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49" y="0"/>
                  </a:moveTo>
                  <a:cubicBezTo>
                    <a:pt x="11241" y="0"/>
                    <a:pt x="10336" y="719"/>
                    <a:pt x="9644" y="2161"/>
                  </a:cubicBezTo>
                  <a:lnTo>
                    <a:pt x="8869" y="3775"/>
                  </a:lnTo>
                  <a:lnTo>
                    <a:pt x="8097" y="2161"/>
                  </a:lnTo>
                  <a:cubicBezTo>
                    <a:pt x="7405" y="723"/>
                    <a:pt x="6498" y="0"/>
                    <a:pt x="5590" y="0"/>
                  </a:cubicBezTo>
                  <a:cubicBezTo>
                    <a:pt x="5188" y="0"/>
                    <a:pt x="4784" y="141"/>
                    <a:pt x="4401" y="428"/>
                  </a:cubicBezTo>
                  <a:lnTo>
                    <a:pt x="0" y="9600"/>
                  </a:lnTo>
                  <a:lnTo>
                    <a:pt x="4769" y="19541"/>
                  </a:lnTo>
                  <a:cubicBezTo>
                    <a:pt x="4856" y="19360"/>
                    <a:pt x="4585" y="19924"/>
                    <a:pt x="5725" y="17543"/>
                  </a:cubicBezTo>
                  <a:lnTo>
                    <a:pt x="6500" y="19157"/>
                  </a:lnTo>
                  <a:cubicBezTo>
                    <a:pt x="7168" y="20546"/>
                    <a:pt x="8067" y="21335"/>
                    <a:pt x="9005" y="21335"/>
                  </a:cubicBezTo>
                  <a:cubicBezTo>
                    <a:pt x="9944" y="21335"/>
                    <a:pt x="11066" y="20105"/>
                    <a:pt x="11724" y="18711"/>
                  </a:cubicBezTo>
                  <a:lnTo>
                    <a:pt x="12149" y="17825"/>
                  </a:lnTo>
                  <a:lnTo>
                    <a:pt x="12923" y="19439"/>
                  </a:lnTo>
                  <a:cubicBezTo>
                    <a:pt x="13619" y="20881"/>
                    <a:pt x="14529" y="21600"/>
                    <a:pt x="15437" y="21600"/>
                  </a:cubicBezTo>
                  <a:cubicBezTo>
                    <a:pt x="16344" y="21600"/>
                    <a:pt x="17252" y="20881"/>
                    <a:pt x="17942" y="19439"/>
                  </a:cubicBezTo>
                  <a:lnTo>
                    <a:pt x="18716" y="17825"/>
                  </a:lnTo>
                  <a:cubicBezTo>
                    <a:pt x="19385" y="19236"/>
                    <a:pt x="19713" y="20004"/>
                    <a:pt x="20225" y="20630"/>
                  </a:cubicBezTo>
                  <a:cubicBezTo>
                    <a:pt x="21145" y="16837"/>
                    <a:pt x="21600" y="12683"/>
                    <a:pt x="21600" y="8551"/>
                  </a:cubicBezTo>
                  <a:cubicBezTo>
                    <a:pt x="21600" y="6416"/>
                    <a:pt x="21473" y="4278"/>
                    <a:pt x="21232" y="2183"/>
                  </a:cubicBezTo>
                  <a:lnTo>
                    <a:pt x="21221" y="2161"/>
                  </a:lnTo>
                  <a:cubicBezTo>
                    <a:pt x="20529" y="719"/>
                    <a:pt x="19624" y="0"/>
                    <a:pt x="18716" y="0"/>
                  </a:cubicBezTo>
                  <a:cubicBezTo>
                    <a:pt x="17811" y="0"/>
                    <a:pt x="16903" y="719"/>
                    <a:pt x="16211" y="2161"/>
                  </a:cubicBezTo>
                  <a:lnTo>
                    <a:pt x="15437" y="3775"/>
                  </a:lnTo>
                  <a:lnTo>
                    <a:pt x="14654" y="2161"/>
                  </a:lnTo>
                  <a:cubicBezTo>
                    <a:pt x="13962" y="719"/>
                    <a:pt x="13056" y="0"/>
                    <a:pt x="1214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7" name="Google Shape;2659;p34"/>
            <p:cNvSpPr/>
            <p:nvPr/>
          </p:nvSpPr>
          <p:spPr>
            <a:xfrm>
              <a:off x="6300" y="192099"/>
              <a:ext cx="106625" cy="1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65" y="0"/>
                  </a:moveTo>
                  <a:cubicBezTo>
                    <a:pt x="5692" y="0"/>
                    <a:pt x="3515" y="719"/>
                    <a:pt x="1849" y="2160"/>
                  </a:cubicBezTo>
                  <a:lnTo>
                    <a:pt x="577" y="3272"/>
                  </a:lnTo>
                  <a:cubicBezTo>
                    <a:pt x="208" y="4982"/>
                    <a:pt x="0" y="6737"/>
                    <a:pt x="0" y="8549"/>
                  </a:cubicBezTo>
                  <a:cubicBezTo>
                    <a:pt x="0" y="13024"/>
                    <a:pt x="1246" y="17239"/>
                    <a:pt x="3469" y="20965"/>
                  </a:cubicBezTo>
                  <a:cubicBezTo>
                    <a:pt x="4376" y="20604"/>
                    <a:pt x="5252" y="20101"/>
                    <a:pt x="5996" y="19435"/>
                  </a:cubicBezTo>
                  <a:lnTo>
                    <a:pt x="7870" y="17821"/>
                  </a:lnTo>
                  <a:lnTo>
                    <a:pt x="9724" y="19435"/>
                  </a:lnTo>
                  <a:cubicBezTo>
                    <a:pt x="11370" y="20881"/>
                    <a:pt x="13542" y="21600"/>
                    <a:pt x="15710" y="21600"/>
                  </a:cubicBezTo>
                  <a:cubicBezTo>
                    <a:pt x="17837" y="21600"/>
                    <a:pt x="19964" y="20912"/>
                    <a:pt x="21600" y="19537"/>
                  </a:cubicBezTo>
                  <a:cubicBezTo>
                    <a:pt x="20349" y="16009"/>
                    <a:pt x="19675" y="12319"/>
                    <a:pt x="19675" y="8549"/>
                  </a:cubicBezTo>
                  <a:cubicBezTo>
                    <a:pt x="19675" y="5811"/>
                    <a:pt x="20025" y="3086"/>
                    <a:pt x="20719" y="428"/>
                  </a:cubicBezTo>
                  <a:cubicBezTo>
                    <a:pt x="19564" y="772"/>
                    <a:pt x="18495" y="1354"/>
                    <a:pt x="17569" y="2160"/>
                  </a:cubicBezTo>
                  <a:lnTo>
                    <a:pt x="15720" y="3774"/>
                  </a:lnTo>
                  <a:lnTo>
                    <a:pt x="13867" y="2160"/>
                  </a:lnTo>
                  <a:cubicBezTo>
                    <a:pt x="12210" y="719"/>
                    <a:pt x="10043" y="0"/>
                    <a:pt x="786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8" name="Google Shape;2660;p34"/>
            <p:cNvSpPr/>
            <p:nvPr/>
          </p:nvSpPr>
          <p:spPr>
            <a:xfrm>
              <a:off x="55425" y="372024"/>
              <a:ext cx="94975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20" y="0"/>
                  </a:moveTo>
                  <a:cubicBezTo>
                    <a:pt x="2547" y="0"/>
                    <a:pt x="0" y="4855"/>
                    <a:pt x="0" y="10795"/>
                  </a:cubicBezTo>
                  <a:cubicBezTo>
                    <a:pt x="0" y="16745"/>
                    <a:pt x="2547" y="21600"/>
                    <a:pt x="572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19" name="Google Shape;2661;p34"/>
            <p:cNvSpPr/>
            <p:nvPr/>
          </p:nvSpPr>
          <p:spPr>
            <a:xfrm>
              <a:off x="125274" y="372024"/>
              <a:ext cx="137376" cy="50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51" y="0"/>
                  </a:moveTo>
                  <a:cubicBezTo>
                    <a:pt x="1761" y="0"/>
                    <a:pt x="0" y="4855"/>
                    <a:pt x="0" y="10795"/>
                  </a:cubicBezTo>
                  <a:cubicBezTo>
                    <a:pt x="0" y="16745"/>
                    <a:pt x="1761" y="21600"/>
                    <a:pt x="3951" y="21600"/>
                  </a:cubicBezTo>
                  <a:lnTo>
                    <a:pt x="17646" y="21600"/>
                  </a:lnTo>
                  <a:cubicBezTo>
                    <a:pt x="19819" y="21600"/>
                    <a:pt x="21600" y="16745"/>
                    <a:pt x="21600" y="10795"/>
                  </a:cubicBezTo>
                  <a:cubicBezTo>
                    <a:pt x="21600" y="4855"/>
                    <a:pt x="19819" y="0"/>
                    <a:pt x="1764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0" name="Google Shape;2662;p34"/>
            <p:cNvSpPr/>
            <p:nvPr/>
          </p:nvSpPr>
          <p:spPr>
            <a:xfrm>
              <a:off x="62975" y="248574"/>
              <a:ext cx="51775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4" y="0"/>
                  </a:moveTo>
                  <a:cubicBezTo>
                    <a:pt x="4819" y="0"/>
                    <a:pt x="0" y="4854"/>
                    <a:pt x="0" y="10767"/>
                  </a:cubicBezTo>
                  <a:cubicBezTo>
                    <a:pt x="0" y="16746"/>
                    <a:pt x="4819" y="21600"/>
                    <a:pt x="10774" y="21600"/>
                  </a:cubicBezTo>
                  <a:cubicBezTo>
                    <a:pt x="16740" y="21600"/>
                    <a:pt x="21600" y="16746"/>
                    <a:pt x="21600" y="10767"/>
                  </a:cubicBezTo>
                  <a:cubicBezTo>
                    <a:pt x="21600" y="4854"/>
                    <a:pt x="16740" y="0"/>
                    <a:pt x="107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1" name="Google Shape;2663;p34"/>
            <p:cNvSpPr/>
            <p:nvPr/>
          </p:nvSpPr>
          <p:spPr>
            <a:xfrm>
              <a:off x="203324" y="248574"/>
              <a:ext cx="51776" cy="4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4" y="0"/>
                  </a:moveTo>
                  <a:cubicBezTo>
                    <a:pt x="4819" y="0"/>
                    <a:pt x="0" y="4854"/>
                    <a:pt x="0" y="10767"/>
                  </a:cubicBezTo>
                  <a:cubicBezTo>
                    <a:pt x="0" y="16746"/>
                    <a:pt x="4819" y="21600"/>
                    <a:pt x="10774" y="21600"/>
                  </a:cubicBezTo>
                  <a:cubicBezTo>
                    <a:pt x="16740" y="21600"/>
                    <a:pt x="21600" y="16746"/>
                    <a:pt x="21600" y="10767"/>
                  </a:cubicBezTo>
                  <a:cubicBezTo>
                    <a:pt x="21600" y="4854"/>
                    <a:pt x="16740" y="0"/>
                    <a:pt x="107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2" name="Google Shape;2664;p34"/>
            <p:cNvSpPr/>
            <p:nvPr/>
          </p:nvSpPr>
          <p:spPr>
            <a:xfrm>
              <a:off x="145274" y="237950"/>
              <a:ext cx="27426" cy="3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0" y="0"/>
                  </a:moveTo>
                  <a:cubicBezTo>
                    <a:pt x="4863" y="0"/>
                    <a:pt x="0" y="4812"/>
                    <a:pt x="0" y="10835"/>
                  </a:cubicBezTo>
                  <a:cubicBezTo>
                    <a:pt x="0" y="16788"/>
                    <a:pt x="4863" y="21600"/>
                    <a:pt x="10790" y="21600"/>
                  </a:cubicBezTo>
                  <a:cubicBezTo>
                    <a:pt x="16835" y="21600"/>
                    <a:pt x="21600" y="16788"/>
                    <a:pt x="21600" y="10835"/>
                  </a:cubicBezTo>
                  <a:cubicBezTo>
                    <a:pt x="21600" y="4812"/>
                    <a:pt x="16835" y="0"/>
                    <a:pt x="1079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3" name="Google Shape;2665;p34"/>
            <p:cNvSpPr/>
            <p:nvPr/>
          </p:nvSpPr>
          <p:spPr>
            <a:xfrm>
              <a:off x="68356" y="6274"/>
              <a:ext cx="130068" cy="7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81" h="21600" fill="norm" stroke="1" extrusionOk="0">
                  <a:moveTo>
                    <a:pt x="4864" y="0"/>
                  </a:moveTo>
                  <a:cubicBezTo>
                    <a:pt x="4365" y="0"/>
                    <a:pt x="3846" y="72"/>
                    <a:pt x="3332" y="202"/>
                  </a:cubicBezTo>
                  <a:cubicBezTo>
                    <a:pt x="159" y="1062"/>
                    <a:pt x="-1124" y="8293"/>
                    <a:pt x="1156" y="12490"/>
                  </a:cubicBezTo>
                  <a:cubicBezTo>
                    <a:pt x="1901" y="13863"/>
                    <a:pt x="2887" y="14643"/>
                    <a:pt x="3909" y="14643"/>
                  </a:cubicBezTo>
                  <a:cubicBezTo>
                    <a:pt x="4092" y="14643"/>
                    <a:pt x="4271" y="14614"/>
                    <a:pt x="4454" y="14571"/>
                  </a:cubicBezTo>
                  <a:cubicBezTo>
                    <a:pt x="4595" y="14528"/>
                    <a:pt x="4735" y="14506"/>
                    <a:pt x="4875" y="14506"/>
                  </a:cubicBezTo>
                  <a:cubicBezTo>
                    <a:pt x="5546" y="14506"/>
                    <a:pt x="6216" y="14968"/>
                    <a:pt x="6715" y="15922"/>
                  </a:cubicBezTo>
                  <a:lnTo>
                    <a:pt x="6735" y="15922"/>
                  </a:lnTo>
                  <a:cubicBezTo>
                    <a:pt x="8774" y="19700"/>
                    <a:pt x="11452" y="21600"/>
                    <a:pt x="14130" y="21600"/>
                  </a:cubicBezTo>
                  <a:cubicBezTo>
                    <a:pt x="15245" y="21600"/>
                    <a:pt x="16359" y="21275"/>
                    <a:pt x="17428" y="20610"/>
                  </a:cubicBezTo>
                  <a:lnTo>
                    <a:pt x="19708" y="16420"/>
                  </a:lnTo>
                  <a:cubicBezTo>
                    <a:pt x="20386" y="15163"/>
                    <a:pt x="20476" y="13148"/>
                    <a:pt x="19903" y="11725"/>
                  </a:cubicBezTo>
                  <a:lnTo>
                    <a:pt x="17607" y="5917"/>
                  </a:lnTo>
                  <a:cubicBezTo>
                    <a:pt x="17416" y="5396"/>
                    <a:pt x="17092" y="5079"/>
                    <a:pt x="16753" y="5079"/>
                  </a:cubicBezTo>
                  <a:cubicBezTo>
                    <a:pt x="16492" y="5079"/>
                    <a:pt x="16215" y="5266"/>
                    <a:pt x="15985" y="5685"/>
                  </a:cubicBezTo>
                  <a:cubicBezTo>
                    <a:pt x="15471" y="6639"/>
                    <a:pt x="14796" y="7094"/>
                    <a:pt x="14134" y="7094"/>
                  </a:cubicBezTo>
                  <a:cubicBezTo>
                    <a:pt x="13444" y="7094"/>
                    <a:pt x="12761" y="6596"/>
                    <a:pt x="12278" y="5649"/>
                  </a:cubicBezTo>
                  <a:cubicBezTo>
                    <a:pt x="10228" y="1885"/>
                    <a:pt x="7553" y="0"/>
                    <a:pt x="48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4" name="Google Shape;2666;p34"/>
            <p:cNvSpPr/>
            <p:nvPr/>
          </p:nvSpPr>
          <p:spPr>
            <a:xfrm>
              <a:off x="138974" y="231675"/>
              <a:ext cx="40001" cy="4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6273"/>
                  </a:moveTo>
                  <a:cubicBezTo>
                    <a:pt x="13028" y="6273"/>
                    <a:pt x="14877" y="8318"/>
                    <a:pt x="14877" y="10825"/>
                  </a:cubicBezTo>
                  <a:cubicBezTo>
                    <a:pt x="14877" y="13282"/>
                    <a:pt x="13028" y="15327"/>
                    <a:pt x="10800" y="15327"/>
                  </a:cubicBezTo>
                  <a:cubicBezTo>
                    <a:pt x="8586" y="15327"/>
                    <a:pt x="6791" y="13282"/>
                    <a:pt x="6791" y="10825"/>
                  </a:cubicBezTo>
                  <a:cubicBezTo>
                    <a:pt x="6791" y="8318"/>
                    <a:pt x="8586" y="6273"/>
                    <a:pt x="10800" y="6273"/>
                  </a:cubicBezTo>
                  <a:close/>
                  <a:moveTo>
                    <a:pt x="10800" y="0"/>
                  </a:moveTo>
                  <a:cubicBezTo>
                    <a:pt x="4874" y="0"/>
                    <a:pt x="0" y="4839"/>
                    <a:pt x="0" y="10825"/>
                  </a:cubicBezTo>
                  <a:cubicBezTo>
                    <a:pt x="0" y="16761"/>
                    <a:pt x="4874" y="21600"/>
                    <a:pt x="10800" y="21600"/>
                  </a:cubicBezTo>
                  <a:cubicBezTo>
                    <a:pt x="16794" y="21600"/>
                    <a:pt x="21600" y="16761"/>
                    <a:pt x="21600" y="10825"/>
                  </a:cubicBezTo>
                  <a:cubicBezTo>
                    <a:pt x="21600" y="4839"/>
                    <a:pt x="16794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5" name="Google Shape;2667;p34"/>
            <p:cNvSpPr/>
            <p:nvPr/>
          </p:nvSpPr>
          <p:spPr>
            <a:xfrm>
              <a:off x="86800" y="228000"/>
              <a:ext cx="12701" cy="2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37"/>
                    <a:pt x="0" y="6041"/>
                  </a:cubicBezTo>
                  <a:lnTo>
                    <a:pt x="0" y="15583"/>
                  </a:lnTo>
                  <a:cubicBezTo>
                    <a:pt x="0" y="18963"/>
                    <a:pt x="4905" y="21600"/>
                    <a:pt x="10800" y="21600"/>
                  </a:cubicBezTo>
                  <a:cubicBezTo>
                    <a:pt x="16695" y="21600"/>
                    <a:pt x="21600" y="18963"/>
                    <a:pt x="21600" y="15583"/>
                  </a:cubicBezTo>
                  <a:lnTo>
                    <a:pt x="21600" y="6041"/>
                  </a:lnTo>
                  <a:cubicBezTo>
                    <a:pt x="21600" y="2637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6" name="Google Shape;2668;p34"/>
            <p:cNvSpPr/>
            <p:nvPr/>
          </p:nvSpPr>
          <p:spPr>
            <a:xfrm>
              <a:off x="218524" y="228000"/>
              <a:ext cx="12701" cy="2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637"/>
                    <a:pt x="0" y="6041"/>
                  </a:cubicBezTo>
                  <a:lnTo>
                    <a:pt x="0" y="15583"/>
                  </a:lnTo>
                  <a:cubicBezTo>
                    <a:pt x="0" y="18963"/>
                    <a:pt x="4728" y="21600"/>
                    <a:pt x="10713" y="21600"/>
                  </a:cubicBezTo>
                  <a:cubicBezTo>
                    <a:pt x="16829" y="21600"/>
                    <a:pt x="21600" y="18963"/>
                    <a:pt x="21600" y="15583"/>
                  </a:cubicBezTo>
                  <a:lnTo>
                    <a:pt x="21600" y="6041"/>
                  </a:lnTo>
                  <a:cubicBezTo>
                    <a:pt x="21600" y="2637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27" name="Google Shape;2669;p34"/>
            <p:cNvSpPr/>
            <p:nvPr/>
          </p:nvSpPr>
          <p:spPr>
            <a:xfrm>
              <a:off x="0" y="-1"/>
              <a:ext cx="318076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60" y="634"/>
                  </a:moveTo>
                  <a:cubicBezTo>
                    <a:pt x="7862" y="634"/>
                    <a:pt x="8903" y="950"/>
                    <a:pt x="9679" y="1527"/>
                  </a:cubicBezTo>
                  <a:cubicBezTo>
                    <a:pt x="9966" y="1740"/>
                    <a:pt x="10361" y="1866"/>
                    <a:pt x="10780" y="1872"/>
                  </a:cubicBezTo>
                  <a:lnTo>
                    <a:pt x="10796" y="1872"/>
                  </a:lnTo>
                  <a:cubicBezTo>
                    <a:pt x="11215" y="1872"/>
                    <a:pt x="11611" y="1751"/>
                    <a:pt x="11898" y="1538"/>
                  </a:cubicBezTo>
                  <a:cubicBezTo>
                    <a:pt x="11913" y="1527"/>
                    <a:pt x="11926" y="1519"/>
                    <a:pt x="11940" y="1519"/>
                  </a:cubicBezTo>
                  <a:cubicBezTo>
                    <a:pt x="11950" y="1519"/>
                    <a:pt x="11959" y="1523"/>
                    <a:pt x="11969" y="1532"/>
                  </a:cubicBezTo>
                  <a:lnTo>
                    <a:pt x="12962" y="2546"/>
                  </a:lnTo>
                  <a:cubicBezTo>
                    <a:pt x="13086" y="2672"/>
                    <a:pt x="13071" y="2845"/>
                    <a:pt x="12923" y="2955"/>
                  </a:cubicBezTo>
                  <a:lnTo>
                    <a:pt x="12006" y="3635"/>
                  </a:lnTo>
                  <a:cubicBezTo>
                    <a:pt x="11609" y="3724"/>
                    <a:pt x="11196" y="3772"/>
                    <a:pt x="10780" y="3772"/>
                  </a:cubicBezTo>
                  <a:cubicBezTo>
                    <a:pt x="9762" y="3772"/>
                    <a:pt x="8730" y="3489"/>
                    <a:pt x="7871" y="2863"/>
                  </a:cubicBezTo>
                  <a:cubicBezTo>
                    <a:pt x="7568" y="2648"/>
                    <a:pt x="7159" y="2529"/>
                    <a:pt x="6745" y="2529"/>
                  </a:cubicBezTo>
                  <a:cubicBezTo>
                    <a:pt x="6669" y="2529"/>
                    <a:pt x="6594" y="2532"/>
                    <a:pt x="6519" y="2540"/>
                  </a:cubicBezTo>
                  <a:cubicBezTo>
                    <a:pt x="6456" y="2548"/>
                    <a:pt x="6394" y="2551"/>
                    <a:pt x="6331" y="2551"/>
                  </a:cubicBezTo>
                  <a:cubicBezTo>
                    <a:pt x="6007" y="2551"/>
                    <a:pt x="5689" y="2453"/>
                    <a:pt x="5448" y="2275"/>
                  </a:cubicBezTo>
                  <a:cubicBezTo>
                    <a:pt x="4704" y="1722"/>
                    <a:pt x="5122" y="777"/>
                    <a:pt x="6154" y="663"/>
                  </a:cubicBezTo>
                  <a:cubicBezTo>
                    <a:pt x="6356" y="640"/>
                    <a:pt x="6558" y="634"/>
                    <a:pt x="6760" y="634"/>
                  </a:cubicBezTo>
                  <a:close/>
                  <a:moveTo>
                    <a:pt x="18860" y="9996"/>
                  </a:moveTo>
                  <a:cubicBezTo>
                    <a:pt x="19449" y="9996"/>
                    <a:pt x="20036" y="10155"/>
                    <a:pt x="20498" y="10471"/>
                  </a:cubicBezTo>
                  <a:cubicBezTo>
                    <a:pt x="20661" y="11007"/>
                    <a:pt x="20746" y="11560"/>
                    <a:pt x="20746" y="12124"/>
                  </a:cubicBezTo>
                  <a:cubicBezTo>
                    <a:pt x="20746" y="13156"/>
                    <a:pt x="20451" y="14164"/>
                    <a:pt x="19901" y="15096"/>
                  </a:cubicBezTo>
                  <a:cubicBezTo>
                    <a:pt x="19761" y="14999"/>
                    <a:pt x="19605" y="14883"/>
                    <a:pt x="19412" y="14740"/>
                  </a:cubicBezTo>
                  <a:cubicBezTo>
                    <a:pt x="19334" y="14682"/>
                    <a:pt x="19249" y="14619"/>
                    <a:pt x="19162" y="14550"/>
                  </a:cubicBezTo>
                  <a:cubicBezTo>
                    <a:pt x="19077" y="14489"/>
                    <a:pt x="18967" y="14459"/>
                    <a:pt x="18856" y="14459"/>
                  </a:cubicBezTo>
                  <a:cubicBezTo>
                    <a:pt x="18748" y="14459"/>
                    <a:pt x="18639" y="14489"/>
                    <a:pt x="18558" y="14550"/>
                  </a:cubicBezTo>
                  <a:lnTo>
                    <a:pt x="17936" y="15011"/>
                  </a:lnTo>
                  <a:cubicBezTo>
                    <a:pt x="17463" y="15362"/>
                    <a:pt x="16845" y="15537"/>
                    <a:pt x="16225" y="15537"/>
                  </a:cubicBezTo>
                  <a:cubicBezTo>
                    <a:pt x="15607" y="15537"/>
                    <a:pt x="14987" y="15362"/>
                    <a:pt x="14514" y="15011"/>
                  </a:cubicBezTo>
                  <a:lnTo>
                    <a:pt x="13892" y="14550"/>
                  </a:lnTo>
                  <a:cubicBezTo>
                    <a:pt x="13811" y="14489"/>
                    <a:pt x="13702" y="14459"/>
                    <a:pt x="13594" y="14459"/>
                  </a:cubicBezTo>
                  <a:cubicBezTo>
                    <a:pt x="13483" y="14459"/>
                    <a:pt x="13373" y="14489"/>
                    <a:pt x="13288" y="14550"/>
                  </a:cubicBezTo>
                  <a:lnTo>
                    <a:pt x="12954" y="14803"/>
                  </a:lnTo>
                  <a:cubicBezTo>
                    <a:pt x="12512" y="15132"/>
                    <a:pt x="11728" y="15459"/>
                    <a:pt x="11067" y="15459"/>
                  </a:cubicBezTo>
                  <a:cubicBezTo>
                    <a:pt x="10035" y="15459"/>
                    <a:pt x="9524" y="15067"/>
                    <a:pt x="8933" y="14619"/>
                  </a:cubicBezTo>
                  <a:cubicBezTo>
                    <a:pt x="8864" y="14567"/>
                    <a:pt x="8801" y="14521"/>
                    <a:pt x="8740" y="14469"/>
                  </a:cubicBezTo>
                  <a:cubicBezTo>
                    <a:pt x="8653" y="14408"/>
                    <a:pt x="8545" y="14378"/>
                    <a:pt x="8436" y="14378"/>
                  </a:cubicBezTo>
                  <a:cubicBezTo>
                    <a:pt x="8327" y="14378"/>
                    <a:pt x="8219" y="14408"/>
                    <a:pt x="8134" y="14469"/>
                  </a:cubicBezTo>
                  <a:lnTo>
                    <a:pt x="7692" y="14803"/>
                  </a:lnTo>
                  <a:cubicBezTo>
                    <a:pt x="7312" y="15080"/>
                    <a:pt x="7436" y="14993"/>
                    <a:pt x="7373" y="15033"/>
                  </a:cubicBezTo>
                  <a:cubicBezTo>
                    <a:pt x="6910" y="15367"/>
                    <a:pt x="6302" y="15534"/>
                    <a:pt x="5694" y="15534"/>
                  </a:cubicBezTo>
                  <a:cubicBezTo>
                    <a:pt x="5073" y="15534"/>
                    <a:pt x="4453" y="15360"/>
                    <a:pt x="3981" y="15011"/>
                  </a:cubicBezTo>
                  <a:lnTo>
                    <a:pt x="3361" y="14550"/>
                  </a:lnTo>
                  <a:cubicBezTo>
                    <a:pt x="3280" y="14489"/>
                    <a:pt x="3171" y="14459"/>
                    <a:pt x="3063" y="14459"/>
                  </a:cubicBezTo>
                  <a:cubicBezTo>
                    <a:pt x="2954" y="14459"/>
                    <a:pt x="2845" y="14489"/>
                    <a:pt x="2764" y="14550"/>
                  </a:cubicBezTo>
                  <a:lnTo>
                    <a:pt x="2143" y="15011"/>
                  </a:lnTo>
                  <a:cubicBezTo>
                    <a:pt x="2025" y="15096"/>
                    <a:pt x="1910" y="15166"/>
                    <a:pt x="1778" y="15235"/>
                  </a:cubicBezTo>
                  <a:cubicBezTo>
                    <a:pt x="1180" y="14274"/>
                    <a:pt x="845" y="13213"/>
                    <a:pt x="845" y="12124"/>
                  </a:cubicBezTo>
                  <a:cubicBezTo>
                    <a:pt x="845" y="11664"/>
                    <a:pt x="908" y="11215"/>
                    <a:pt x="1017" y="10771"/>
                  </a:cubicBezTo>
                  <a:lnTo>
                    <a:pt x="1351" y="10523"/>
                  </a:lnTo>
                  <a:cubicBezTo>
                    <a:pt x="1823" y="10173"/>
                    <a:pt x="2443" y="9996"/>
                    <a:pt x="3063" y="9996"/>
                  </a:cubicBezTo>
                  <a:cubicBezTo>
                    <a:pt x="3681" y="9996"/>
                    <a:pt x="4300" y="10173"/>
                    <a:pt x="4774" y="10523"/>
                  </a:cubicBezTo>
                  <a:lnTo>
                    <a:pt x="5394" y="10984"/>
                  </a:lnTo>
                  <a:cubicBezTo>
                    <a:pt x="5475" y="11044"/>
                    <a:pt x="5584" y="11075"/>
                    <a:pt x="5694" y="11075"/>
                  </a:cubicBezTo>
                  <a:cubicBezTo>
                    <a:pt x="5804" y="11075"/>
                    <a:pt x="5915" y="11044"/>
                    <a:pt x="6000" y="10984"/>
                  </a:cubicBezTo>
                  <a:lnTo>
                    <a:pt x="6621" y="10523"/>
                  </a:lnTo>
                  <a:cubicBezTo>
                    <a:pt x="7090" y="10173"/>
                    <a:pt x="7709" y="9996"/>
                    <a:pt x="8327" y="9996"/>
                  </a:cubicBezTo>
                  <a:cubicBezTo>
                    <a:pt x="8947" y="9996"/>
                    <a:pt x="9567" y="10173"/>
                    <a:pt x="10035" y="10523"/>
                  </a:cubicBezTo>
                  <a:lnTo>
                    <a:pt x="10657" y="10984"/>
                  </a:lnTo>
                  <a:cubicBezTo>
                    <a:pt x="10741" y="11044"/>
                    <a:pt x="10852" y="11075"/>
                    <a:pt x="10962" y="11075"/>
                  </a:cubicBezTo>
                  <a:cubicBezTo>
                    <a:pt x="11072" y="11075"/>
                    <a:pt x="11181" y="11044"/>
                    <a:pt x="11263" y="10984"/>
                  </a:cubicBezTo>
                  <a:lnTo>
                    <a:pt x="11882" y="10523"/>
                  </a:lnTo>
                  <a:cubicBezTo>
                    <a:pt x="12356" y="10173"/>
                    <a:pt x="12976" y="9996"/>
                    <a:pt x="13594" y="9996"/>
                  </a:cubicBezTo>
                  <a:cubicBezTo>
                    <a:pt x="14213" y="9996"/>
                    <a:pt x="14833" y="10173"/>
                    <a:pt x="15305" y="10523"/>
                  </a:cubicBezTo>
                  <a:lnTo>
                    <a:pt x="15926" y="10984"/>
                  </a:lnTo>
                  <a:cubicBezTo>
                    <a:pt x="16008" y="11044"/>
                    <a:pt x="16116" y="11075"/>
                    <a:pt x="16225" y="11075"/>
                  </a:cubicBezTo>
                  <a:cubicBezTo>
                    <a:pt x="16334" y="11075"/>
                    <a:pt x="16442" y="11044"/>
                    <a:pt x="16524" y="10984"/>
                  </a:cubicBezTo>
                  <a:lnTo>
                    <a:pt x="17145" y="10523"/>
                  </a:lnTo>
                  <a:cubicBezTo>
                    <a:pt x="17619" y="10171"/>
                    <a:pt x="18240" y="9996"/>
                    <a:pt x="18860" y="9996"/>
                  </a:cubicBezTo>
                  <a:close/>
                  <a:moveTo>
                    <a:pt x="6760" y="0"/>
                  </a:moveTo>
                  <a:cubicBezTo>
                    <a:pt x="6519" y="0"/>
                    <a:pt x="6271" y="11"/>
                    <a:pt x="6030" y="40"/>
                  </a:cubicBezTo>
                  <a:cubicBezTo>
                    <a:pt x="4307" y="224"/>
                    <a:pt x="3609" y="1803"/>
                    <a:pt x="4844" y="2719"/>
                  </a:cubicBezTo>
                  <a:cubicBezTo>
                    <a:pt x="5176" y="2972"/>
                    <a:pt x="5611" y="3127"/>
                    <a:pt x="6069" y="3174"/>
                  </a:cubicBezTo>
                  <a:cubicBezTo>
                    <a:pt x="6806" y="3761"/>
                    <a:pt x="6589" y="4699"/>
                    <a:pt x="5658" y="5075"/>
                  </a:cubicBezTo>
                  <a:cubicBezTo>
                    <a:pt x="4774" y="5426"/>
                    <a:pt x="3966" y="5870"/>
                    <a:pt x="3253" y="6394"/>
                  </a:cubicBezTo>
                  <a:cubicBezTo>
                    <a:pt x="3081" y="6515"/>
                    <a:pt x="3081" y="6717"/>
                    <a:pt x="3244" y="6838"/>
                  </a:cubicBezTo>
                  <a:cubicBezTo>
                    <a:pt x="3328" y="6901"/>
                    <a:pt x="3438" y="6933"/>
                    <a:pt x="3547" y="6933"/>
                  </a:cubicBezTo>
                  <a:cubicBezTo>
                    <a:pt x="3655" y="6933"/>
                    <a:pt x="3762" y="6903"/>
                    <a:pt x="3842" y="6843"/>
                  </a:cubicBezTo>
                  <a:cubicBezTo>
                    <a:pt x="4509" y="6365"/>
                    <a:pt x="5254" y="5956"/>
                    <a:pt x="6063" y="5633"/>
                  </a:cubicBezTo>
                  <a:cubicBezTo>
                    <a:pt x="7210" y="5167"/>
                    <a:pt x="7675" y="4119"/>
                    <a:pt x="7149" y="3243"/>
                  </a:cubicBezTo>
                  <a:cubicBezTo>
                    <a:pt x="7327" y="3329"/>
                    <a:pt x="8499" y="4401"/>
                    <a:pt x="10789" y="4401"/>
                  </a:cubicBezTo>
                  <a:cubicBezTo>
                    <a:pt x="11230" y="4401"/>
                    <a:pt x="11673" y="4354"/>
                    <a:pt x="12115" y="4269"/>
                  </a:cubicBezTo>
                  <a:lnTo>
                    <a:pt x="12566" y="4602"/>
                  </a:lnTo>
                  <a:cubicBezTo>
                    <a:pt x="12752" y="4740"/>
                    <a:pt x="12853" y="4925"/>
                    <a:pt x="12853" y="5127"/>
                  </a:cubicBezTo>
                  <a:lnTo>
                    <a:pt x="12853" y="5535"/>
                  </a:lnTo>
                  <a:lnTo>
                    <a:pt x="11541" y="6509"/>
                  </a:lnTo>
                  <a:cubicBezTo>
                    <a:pt x="11378" y="6630"/>
                    <a:pt x="11378" y="6831"/>
                    <a:pt x="11541" y="6952"/>
                  </a:cubicBezTo>
                  <a:lnTo>
                    <a:pt x="12193" y="7436"/>
                  </a:lnTo>
                  <a:lnTo>
                    <a:pt x="11595" y="7886"/>
                  </a:lnTo>
                  <a:lnTo>
                    <a:pt x="11215" y="7604"/>
                  </a:lnTo>
                  <a:cubicBezTo>
                    <a:pt x="11130" y="7543"/>
                    <a:pt x="11020" y="7513"/>
                    <a:pt x="10910" y="7513"/>
                  </a:cubicBezTo>
                  <a:cubicBezTo>
                    <a:pt x="10801" y="7513"/>
                    <a:pt x="10692" y="7543"/>
                    <a:pt x="10611" y="7604"/>
                  </a:cubicBezTo>
                  <a:cubicBezTo>
                    <a:pt x="10439" y="7725"/>
                    <a:pt x="10439" y="7926"/>
                    <a:pt x="10611" y="8052"/>
                  </a:cubicBezTo>
                  <a:lnTo>
                    <a:pt x="10991" y="8334"/>
                  </a:lnTo>
                  <a:lnTo>
                    <a:pt x="10611" y="8617"/>
                  </a:lnTo>
                  <a:cubicBezTo>
                    <a:pt x="10439" y="8738"/>
                    <a:pt x="10439" y="8939"/>
                    <a:pt x="10611" y="9066"/>
                  </a:cubicBezTo>
                  <a:cubicBezTo>
                    <a:pt x="10692" y="9127"/>
                    <a:pt x="10801" y="9157"/>
                    <a:pt x="10910" y="9157"/>
                  </a:cubicBezTo>
                  <a:cubicBezTo>
                    <a:pt x="11020" y="9157"/>
                    <a:pt x="11130" y="9127"/>
                    <a:pt x="11215" y="9066"/>
                  </a:cubicBezTo>
                  <a:lnTo>
                    <a:pt x="12977" y="7752"/>
                  </a:lnTo>
                  <a:lnTo>
                    <a:pt x="13280" y="7752"/>
                  </a:lnTo>
                  <a:cubicBezTo>
                    <a:pt x="13512" y="7752"/>
                    <a:pt x="13707" y="7615"/>
                    <a:pt x="13707" y="7436"/>
                  </a:cubicBezTo>
                  <a:cubicBezTo>
                    <a:pt x="13707" y="7263"/>
                    <a:pt x="13512" y="7120"/>
                    <a:pt x="13280" y="7120"/>
                  </a:cubicBezTo>
                  <a:lnTo>
                    <a:pt x="12977" y="7120"/>
                  </a:lnTo>
                  <a:lnTo>
                    <a:pt x="12449" y="6733"/>
                  </a:lnTo>
                  <a:lnTo>
                    <a:pt x="13458" y="5985"/>
                  </a:lnTo>
                  <a:lnTo>
                    <a:pt x="14173" y="5985"/>
                  </a:lnTo>
                  <a:cubicBezTo>
                    <a:pt x="14335" y="5985"/>
                    <a:pt x="14483" y="6031"/>
                    <a:pt x="14599" y="6112"/>
                  </a:cubicBezTo>
                  <a:lnTo>
                    <a:pt x="15096" y="6480"/>
                  </a:lnTo>
                  <a:lnTo>
                    <a:pt x="15096" y="7252"/>
                  </a:lnTo>
                  <a:cubicBezTo>
                    <a:pt x="15096" y="7338"/>
                    <a:pt x="15142" y="7418"/>
                    <a:pt x="15220" y="7476"/>
                  </a:cubicBezTo>
                  <a:lnTo>
                    <a:pt x="15911" y="7989"/>
                  </a:lnTo>
                  <a:cubicBezTo>
                    <a:pt x="15996" y="8052"/>
                    <a:pt x="16105" y="8081"/>
                    <a:pt x="16213" y="8081"/>
                  </a:cubicBezTo>
                  <a:cubicBezTo>
                    <a:pt x="16322" y="8081"/>
                    <a:pt x="16430" y="8052"/>
                    <a:pt x="16517" y="7989"/>
                  </a:cubicBezTo>
                  <a:cubicBezTo>
                    <a:pt x="16687" y="7868"/>
                    <a:pt x="16687" y="7667"/>
                    <a:pt x="16517" y="7546"/>
                  </a:cubicBezTo>
                  <a:lnTo>
                    <a:pt x="15950" y="7120"/>
                  </a:lnTo>
                  <a:lnTo>
                    <a:pt x="15950" y="6497"/>
                  </a:lnTo>
                  <a:cubicBezTo>
                    <a:pt x="16137" y="6394"/>
                    <a:pt x="16361" y="6341"/>
                    <a:pt x="16593" y="6341"/>
                  </a:cubicBezTo>
                  <a:cubicBezTo>
                    <a:pt x="16850" y="6341"/>
                    <a:pt x="17098" y="6405"/>
                    <a:pt x="17293" y="6531"/>
                  </a:cubicBezTo>
                  <a:cubicBezTo>
                    <a:pt x="18534" y="7326"/>
                    <a:pt x="19527" y="8357"/>
                    <a:pt x="20125" y="9555"/>
                  </a:cubicBezTo>
                  <a:cubicBezTo>
                    <a:pt x="19719" y="9428"/>
                    <a:pt x="19284" y="9364"/>
                    <a:pt x="18850" y="9364"/>
                  </a:cubicBezTo>
                  <a:cubicBezTo>
                    <a:pt x="18014" y="9364"/>
                    <a:pt x="17181" y="9601"/>
                    <a:pt x="16548" y="10074"/>
                  </a:cubicBezTo>
                  <a:lnTo>
                    <a:pt x="16228" y="10310"/>
                  </a:lnTo>
                  <a:lnTo>
                    <a:pt x="15902" y="10074"/>
                  </a:lnTo>
                  <a:cubicBezTo>
                    <a:pt x="15268" y="9602"/>
                    <a:pt x="14431" y="9366"/>
                    <a:pt x="13594" y="9366"/>
                  </a:cubicBezTo>
                  <a:cubicBezTo>
                    <a:pt x="12757" y="9366"/>
                    <a:pt x="11918" y="9602"/>
                    <a:pt x="11278" y="10074"/>
                  </a:cubicBezTo>
                  <a:lnTo>
                    <a:pt x="10959" y="10310"/>
                  </a:lnTo>
                  <a:lnTo>
                    <a:pt x="10641" y="10074"/>
                  </a:lnTo>
                  <a:cubicBezTo>
                    <a:pt x="10005" y="9602"/>
                    <a:pt x="9166" y="9366"/>
                    <a:pt x="8327" y="9366"/>
                  </a:cubicBezTo>
                  <a:cubicBezTo>
                    <a:pt x="7490" y="9366"/>
                    <a:pt x="6652" y="9602"/>
                    <a:pt x="6015" y="10074"/>
                  </a:cubicBezTo>
                  <a:lnTo>
                    <a:pt x="5698" y="10310"/>
                  </a:lnTo>
                  <a:lnTo>
                    <a:pt x="5378" y="10074"/>
                  </a:lnTo>
                  <a:cubicBezTo>
                    <a:pt x="4740" y="9601"/>
                    <a:pt x="3903" y="9365"/>
                    <a:pt x="3066" y="9365"/>
                  </a:cubicBezTo>
                  <a:cubicBezTo>
                    <a:pt x="2487" y="9365"/>
                    <a:pt x="1910" y="9476"/>
                    <a:pt x="1397" y="9700"/>
                  </a:cubicBezTo>
                  <a:cubicBezTo>
                    <a:pt x="1715" y="9015"/>
                    <a:pt x="2182" y="8357"/>
                    <a:pt x="2771" y="7759"/>
                  </a:cubicBezTo>
                  <a:cubicBezTo>
                    <a:pt x="2910" y="7620"/>
                    <a:pt x="2873" y="7418"/>
                    <a:pt x="2686" y="7315"/>
                  </a:cubicBezTo>
                  <a:cubicBezTo>
                    <a:pt x="2609" y="7275"/>
                    <a:pt x="2521" y="7255"/>
                    <a:pt x="2435" y="7255"/>
                  </a:cubicBezTo>
                  <a:cubicBezTo>
                    <a:pt x="2302" y="7255"/>
                    <a:pt x="2173" y="7300"/>
                    <a:pt x="2088" y="7384"/>
                  </a:cubicBezTo>
                  <a:cubicBezTo>
                    <a:pt x="722" y="8766"/>
                    <a:pt x="0" y="10408"/>
                    <a:pt x="0" y="12124"/>
                  </a:cubicBezTo>
                  <a:cubicBezTo>
                    <a:pt x="0" y="14704"/>
                    <a:pt x="1684" y="17130"/>
                    <a:pt x="4463" y="18622"/>
                  </a:cubicBezTo>
                  <a:cubicBezTo>
                    <a:pt x="3788" y="18886"/>
                    <a:pt x="3338" y="19405"/>
                    <a:pt x="3338" y="20015"/>
                  </a:cubicBezTo>
                  <a:cubicBezTo>
                    <a:pt x="3338" y="20886"/>
                    <a:pt x="4292" y="21600"/>
                    <a:pt x="5472" y="21600"/>
                  </a:cubicBezTo>
                  <a:lnTo>
                    <a:pt x="16128" y="21600"/>
                  </a:lnTo>
                  <a:cubicBezTo>
                    <a:pt x="17300" y="21600"/>
                    <a:pt x="18262" y="20886"/>
                    <a:pt x="18262" y="20015"/>
                  </a:cubicBezTo>
                  <a:cubicBezTo>
                    <a:pt x="18262" y="19410"/>
                    <a:pt x="17804" y="18886"/>
                    <a:pt x="17130" y="18622"/>
                  </a:cubicBezTo>
                  <a:cubicBezTo>
                    <a:pt x="17347" y="18507"/>
                    <a:pt x="17549" y="18386"/>
                    <a:pt x="17750" y="18259"/>
                  </a:cubicBezTo>
                  <a:cubicBezTo>
                    <a:pt x="17936" y="18144"/>
                    <a:pt x="17960" y="17948"/>
                    <a:pt x="17804" y="17809"/>
                  </a:cubicBezTo>
                  <a:cubicBezTo>
                    <a:pt x="17719" y="17736"/>
                    <a:pt x="17600" y="17698"/>
                    <a:pt x="17481" y="17698"/>
                  </a:cubicBezTo>
                  <a:cubicBezTo>
                    <a:pt x="17385" y="17698"/>
                    <a:pt x="17288" y="17723"/>
                    <a:pt x="17206" y="17775"/>
                  </a:cubicBezTo>
                  <a:cubicBezTo>
                    <a:pt x="16819" y="18017"/>
                    <a:pt x="16400" y="18236"/>
                    <a:pt x="15974" y="18431"/>
                  </a:cubicBezTo>
                  <a:lnTo>
                    <a:pt x="11580" y="18431"/>
                  </a:lnTo>
                  <a:cubicBezTo>
                    <a:pt x="11348" y="18431"/>
                    <a:pt x="11154" y="18576"/>
                    <a:pt x="11154" y="18749"/>
                  </a:cubicBezTo>
                  <a:cubicBezTo>
                    <a:pt x="11154" y="18926"/>
                    <a:pt x="11348" y="19065"/>
                    <a:pt x="11580" y="19065"/>
                  </a:cubicBezTo>
                  <a:lnTo>
                    <a:pt x="16128" y="19065"/>
                  </a:lnTo>
                  <a:cubicBezTo>
                    <a:pt x="16835" y="19065"/>
                    <a:pt x="17408" y="19491"/>
                    <a:pt x="17408" y="20015"/>
                  </a:cubicBezTo>
                  <a:cubicBezTo>
                    <a:pt x="17408" y="20539"/>
                    <a:pt x="16835" y="20966"/>
                    <a:pt x="16128" y="20966"/>
                  </a:cubicBezTo>
                  <a:lnTo>
                    <a:pt x="5472" y="20966"/>
                  </a:lnTo>
                  <a:cubicBezTo>
                    <a:pt x="4765" y="20966"/>
                    <a:pt x="4192" y="20539"/>
                    <a:pt x="4192" y="20015"/>
                  </a:cubicBezTo>
                  <a:cubicBezTo>
                    <a:pt x="4192" y="19549"/>
                    <a:pt x="4681" y="19065"/>
                    <a:pt x="5511" y="19065"/>
                  </a:cubicBezTo>
                  <a:lnTo>
                    <a:pt x="9872" y="19065"/>
                  </a:lnTo>
                  <a:cubicBezTo>
                    <a:pt x="10105" y="19065"/>
                    <a:pt x="10300" y="18926"/>
                    <a:pt x="10300" y="18749"/>
                  </a:cubicBezTo>
                  <a:cubicBezTo>
                    <a:pt x="10300" y="18576"/>
                    <a:pt x="10105" y="18431"/>
                    <a:pt x="9872" y="18431"/>
                  </a:cubicBezTo>
                  <a:lnTo>
                    <a:pt x="5628" y="18431"/>
                  </a:lnTo>
                  <a:cubicBezTo>
                    <a:pt x="4176" y="17781"/>
                    <a:pt x="2996" y="16865"/>
                    <a:pt x="2173" y="15799"/>
                  </a:cubicBezTo>
                  <a:cubicBezTo>
                    <a:pt x="2375" y="15701"/>
                    <a:pt x="2569" y="15591"/>
                    <a:pt x="2740" y="15459"/>
                  </a:cubicBezTo>
                  <a:lnTo>
                    <a:pt x="3066" y="15224"/>
                  </a:lnTo>
                  <a:lnTo>
                    <a:pt x="3384" y="15459"/>
                  </a:lnTo>
                  <a:cubicBezTo>
                    <a:pt x="3981" y="15903"/>
                    <a:pt x="4796" y="16174"/>
                    <a:pt x="5698" y="16174"/>
                  </a:cubicBezTo>
                  <a:cubicBezTo>
                    <a:pt x="7195" y="16169"/>
                    <a:pt x="7947" y="15506"/>
                    <a:pt x="8436" y="15143"/>
                  </a:cubicBezTo>
                  <a:cubicBezTo>
                    <a:pt x="9042" y="15604"/>
                    <a:pt x="9764" y="16093"/>
                    <a:pt x="11067" y="16093"/>
                  </a:cubicBezTo>
                  <a:cubicBezTo>
                    <a:pt x="11960" y="16093"/>
                    <a:pt x="12938" y="15707"/>
                    <a:pt x="13590" y="15224"/>
                  </a:cubicBezTo>
                  <a:cubicBezTo>
                    <a:pt x="13955" y="15488"/>
                    <a:pt x="14731" y="16169"/>
                    <a:pt x="16228" y="16169"/>
                  </a:cubicBezTo>
                  <a:cubicBezTo>
                    <a:pt x="17060" y="16169"/>
                    <a:pt x="17897" y="15932"/>
                    <a:pt x="18542" y="15459"/>
                  </a:cubicBezTo>
                  <a:lnTo>
                    <a:pt x="18860" y="15224"/>
                  </a:lnTo>
                  <a:cubicBezTo>
                    <a:pt x="19101" y="15408"/>
                    <a:pt x="19303" y="15551"/>
                    <a:pt x="19520" y="15678"/>
                  </a:cubicBezTo>
                  <a:cubicBezTo>
                    <a:pt x="19194" y="16116"/>
                    <a:pt x="18806" y="16536"/>
                    <a:pt x="18364" y="16922"/>
                  </a:cubicBezTo>
                  <a:cubicBezTo>
                    <a:pt x="18208" y="17055"/>
                    <a:pt x="18232" y="17251"/>
                    <a:pt x="18410" y="17365"/>
                  </a:cubicBezTo>
                  <a:cubicBezTo>
                    <a:pt x="18490" y="17417"/>
                    <a:pt x="18588" y="17442"/>
                    <a:pt x="18687" y="17442"/>
                  </a:cubicBezTo>
                  <a:cubicBezTo>
                    <a:pt x="18807" y="17442"/>
                    <a:pt x="18926" y="17404"/>
                    <a:pt x="19008" y="17331"/>
                  </a:cubicBezTo>
                  <a:cubicBezTo>
                    <a:pt x="20676" y="15880"/>
                    <a:pt x="21600" y="14032"/>
                    <a:pt x="21600" y="12124"/>
                  </a:cubicBezTo>
                  <a:cubicBezTo>
                    <a:pt x="21600" y="9705"/>
                    <a:pt x="20164" y="7534"/>
                    <a:pt x="17851" y="6054"/>
                  </a:cubicBezTo>
                  <a:cubicBezTo>
                    <a:pt x="17502" y="5830"/>
                    <a:pt x="17052" y="5709"/>
                    <a:pt x="16593" y="5709"/>
                  </a:cubicBezTo>
                  <a:cubicBezTo>
                    <a:pt x="16222" y="5709"/>
                    <a:pt x="15865" y="5783"/>
                    <a:pt x="15554" y="5927"/>
                  </a:cubicBezTo>
                  <a:lnTo>
                    <a:pt x="15196" y="5662"/>
                  </a:lnTo>
                  <a:cubicBezTo>
                    <a:pt x="14925" y="5460"/>
                    <a:pt x="14561" y="5351"/>
                    <a:pt x="14173" y="5351"/>
                  </a:cubicBezTo>
                  <a:lnTo>
                    <a:pt x="13707" y="5351"/>
                  </a:lnTo>
                  <a:lnTo>
                    <a:pt x="13707" y="5127"/>
                  </a:lnTo>
                  <a:cubicBezTo>
                    <a:pt x="13707" y="4757"/>
                    <a:pt x="13512" y="4412"/>
                    <a:pt x="13164" y="4153"/>
                  </a:cubicBezTo>
                  <a:lnTo>
                    <a:pt x="12838" y="3911"/>
                  </a:lnTo>
                  <a:lnTo>
                    <a:pt x="13521" y="3404"/>
                  </a:lnTo>
                  <a:cubicBezTo>
                    <a:pt x="13970" y="3070"/>
                    <a:pt x="14025" y="2551"/>
                    <a:pt x="13653" y="2172"/>
                  </a:cubicBezTo>
                  <a:lnTo>
                    <a:pt x="12658" y="1158"/>
                  </a:lnTo>
                  <a:cubicBezTo>
                    <a:pt x="12485" y="984"/>
                    <a:pt x="12217" y="886"/>
                    <a:pt x="11938" y="886"/>
                  </a:cubicBezTo>
                  <a:cubicBezTo>
                    <a:pt x="11719" y="886"/>
                    <a:pt x="11494" y="947"/>
                    <a:pt x="11308" y="1084"/>
                  </a:cubicBezTo>
                  <a:cubicBezTo>
                    <a:pt x="11169" y="1187"/>
                    <a:pt x="10983" y="1238"/>
                    <a:pt x="10789" y="1238"/>
                  </a:cubicBezTo>
                  <a:cubicBezTo>
                    <a:pt x="10602" y="1232"/>
                    <a:pt x="10415" y="1181"/>
                    <a:pt x="10292" y="1084"/>
                  </a:cubicBezTo>
                  <a:lnTo>
                    <a:pt x="10285" y="1084"/>
                  </a:lnTo>
                  <a:cubicBezTo>
                    <a:pt x="9344" y="380"/>
                    <a:pt x="8095" y="0"/>
                    <a:pt x="67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4" name="Google Shape;2670;p34"/>
          <p:cNvGrpSpPr/>
          <p:nvPr/>
        </p:nvGrpSpPr>
        <p:grpSpPr>
          <a:xfrm>
            <a:off x="7770588" y="1179219"/>
            <a:ext cx="428601" cy="401001"/>
            <a:chOff x="0" y="0"/>
            <a:chExt cx="428600" cy="400999"/>
          </a:xfrm>
        </p:grpSpPr>
        <p:sp>
          <p:nvSpPr>
            <p:cNvPr id="3129" name="Google Shape;2671;p34"/>
            <p:cNvSpPr/>
            <p:nvPr/>
          </p:nvSpPr>
          <p:spPr>
            <a:xfrm>
              <a:off x="163200" y="101149"/>
              <a:ext cx="207226" cy="1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79" y="0"/>
                  </a:moveTo>
                  <a:lnTo>
                    <a:pt x="0" y="4255"/>
                  </a:lnTo>
                  <a:lnTo>
                    <a:pt x="0" y="19638"/>
                  </a:lnTo>
                  <a:lnTo>
                    <a:pt x="1811" y="21600"/>
                  </a:lnTo>
                  <a:lnTo>
                    <a:pt x="12951" y="21600"/>
                  </a:lnTo>
                  <a:lnTo>
                    <a:pt x="21600" y="11854"/>
                  </a:lnTo>
                  <a:lnTo>
                    <a:pt x="21600" y="1477"/>
                  </a:lnTo>
                  <a:cubicBezTo>
                    <a:pt x="21600" y="658"/>
                    <a:pt x="21016" y="0"/>
                    <a:pt x="2028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2672;p34"/>
            <p:cNvSpPr/>
            <p:nvPr/>
          </p:nvSpPr>
          <p:spPr>
            <a:xfrm>
              <a:off x="54850" y="101149"/>
              <a:ext cx="144601" cy="1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8" y="0"/>
                  </a:moveTo>
                  <a:cubicBezTo>
                    <a:pt x="837" y="0"/>
                    <a:pt x="0" y="658"/>
                    <a:pt x="0" y="1477"/>
                  </a:cubicBezTo>
                  <a:lnTo>
                    <a:pt x="0" y="21600"/>
                  </a:lnTo>
                  <a:lnTo>
                    <a:pt x="18780" y="21600"/>
                  </a:lnTo>
                  <a:cubicBezTo>
                    <a:pt x="17365" y="14993"/>
                    <a:pt x="18030" y="8175"/>
                    <a:pt x="20778" y="1771"/>
                  </a:cubicBezTo>
                  <a:cubicBezTo>
                    <a:pt x="21036" y="1180"/>
                    <a:pt x="21309" y="59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2673;p34"/>
            <p:cNvSpPr/>
            <p:nvPr/>
          </p:nvSpPr>
          <p:spPr>
            <a:xfrm>
              <a:off x="170400" y="152124"/>
              <a:ext cx="127551" cy="15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44" y="0"/>
                  </a:moveTo>
                  <a:lnTo>
                    <a:pt x="0" y="6972"/>
                  </a:lnTo>
                  <a:lnTo>
                    <a:pt x="0" y="21600"/>
                  </a:lnTo>
                  <a:lnTo>
                    <a:pt x="13260" y="21600"/>
                  </a:lnTo>
                  <a:cubicBezTo>
                    <a:pt x="18175" y="19738"/>
                    <a:pt x="21600" y="15612"/>
                    <a:pt x="21600" y="10809"/>
                  </a:cubicBezTo>
                  <a:cubicBezTo>
                    <a:pt x="21600" y="6003"/>
                    <a:pt x="18175" y="1862"/>
                    <a:pt x="1326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2674;p34"/>
            <p:cNvSpPr/>
            <p:nvPr/>
          </p:nvSpPr>
          <p:spPr>
            <a:xfrm>
              <a:off x="130525" y="144699"/>
              <a:ext cx="118176" cy="16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12" y="0"/>
                  </a:moveTo>
                  <a:cubicBezTo>
                    <a:pt x="6850" y="0"/>
                    <a:pt x="0" y="4835"/>
                    <a:pt x="0" y="10808"/>
                  </a:cubicBezTo>
                  <a:cubicBezTo>
                    <a:pt x="0" y="16765"/>
                    <a:pt x="6850" y="21600"/>
                    <a:pt x="15312" y="21600"/>
                  </a:cubicBezTo>
                  <a:cubicBezTo>
                    <a:pt x="17547" y="21600"/>
                    <a:pt x="19676" y="21261"/>
                    <a:pt x="21600" y="20642"/>
                  </a:cubicBezTo>
                  <a:cubicBezTo>
                    <a:pt x="16295" y="18946"/>
                    <a:pt x="12616" y="15185"/>
                    <a:pt x="12616" y="10808"/>
                  </a:cubicBezTo>
                  <a:cubicBezTo>
                    <a:pt x="12616" y="6428"/>
                    <a:pt x="16295" y="2654"/>
                    <a:pt x="21600" y="958"/>
                  </a:cubicBezTo>
                  <a:cubicBezTo>
                    <a:pt x="19676" y="352"/>
                    <a:pt x="17547" y="0"/>
                    <a:pt x="1531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2675;p34"/>
            <p:cNvSpPr/>
            <p:nvPr/>
          </p:nvSpPr>
          <p:spPr>
            <a:xfrm>
              <a:off x="222075" y="201649"/>
              <a:ext cx="148351" cy="14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02" y="0"/>
                  </a:moveTo>
                  <a:cubicBezTo>
                    <a:pt x="14615" y="0"/>
                    <a:pt x="9228" y="2152"/>
                    <a:pt x="5107" y="6431"/>
                  </a:cubicBezTo>
                  <a:lnTo>
                    <a:pt x="0" y="11779"/>
                  </a:lnTo>
                  <a:lnTo>
                    <a:pt x="9417" y="21600"/>
                  </a:lnTo>
                  <a:lnTo>
                    <a:pt x="21600" y="21600"/>
                  </a:lnTo>
                  <a:lnTo>
                    <a:pt x="21600" y="65"/>
                  </a:lnTo>
                  <a:cubicBezTo>
                    <a:pt x="21069" y="23"/>
                    <a:pt x="20533" y="0"/>
                    <a:pt x="200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2676;p34"/>
            <p:cNvSpPr/>
            <p:nvPr/>
          </p:nvSpPr>
          <p:spPr>
            <a:xfrm>
              <a:off x="54850" y="235224"/>
              <a:ext cx="236126" cy="10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99" y="0"/>
                  </a:moveTo>
                  <a:cubicBezTo>
                    <a:pt x="7039" y="0"/>
                    <a:pt x="5781" y="566"/>
                    <a:pt x="4613" y="1699"/>
                  </a:cubicBezTo>
                  <a:lnTo>
                    <a:pt x="4613" y="1724"/>
                  </a:lnTo>
                  <a:cubicBezTo>
                    <a:pt x="3629" y="2678"/>
                    <a:pt x="2710" y="4020"/>
                    <a:pt x="1903" y="5769"/>
                  </a:cubicBezTo>
                  <a:lnTo>
                    <a:pt x="0" y="9903"/>
                  </a:lnTo>
                  <a:lnTo>
                    <a:pt x="0" y="19101"/>
                  </a:lnTo>
                  <a:cubicBezTo>
                    <a:pt x="0" y="20487"/>
                    <a:pt x="512" y="21600"/>
                    <a:pt x="1150" y="21600"/>
                  </a:cubicBezTo>
                  <a:lnTo>
                    <a:pt x="21214" y="21600"/>
                  </a:lnTo>
                  <a:lnTo>
                    <a:pt x="21600" y="20735"/>
                  </a:lnTo>
                  <a:lnTo>
                    <a:pt x="14712" y="5769"/>
                  </a:lnTo>
                  <a:cubicBezTo>
                    <a:pt x="12942" y="1923"/>
                    <a:pt x="10620" y="0"/>
                    <a:pt x="8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2677;p34"/>
            <p:cNvSpPr/>
            <p:nvPr/>
          </p:nvSpPr>
          <p:spPr>
            <a:xfrm>
              <a:off x="193950" y="59824"/>
              <a:ext cx="228327" cy="33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5936" y="0"/>
                  </a:moveTo>
                  <a:cubicBezTo>
                    <a:pt x="4573" y="0"/>
                    <a:pt x="3204" y="176"/>
                    <a:pt x="1896" y="535"/>
                  </a:cubicBezTo>
                  <a:lnTo>
                    <a:pt x="0" y="535"/>
                  </a:lnTo>
                  <a:lnTo>
                    <a:pt x="0" y="3638"/>
                  </a:lnTo>
                  <a:cubicBezTo>
                    <a:pt x="256" y="3706"/>
                    <a:pt x="501" y="3778"/>
                    <a:pt x="746" y="3875"/>
                  </a:cubicBezTo>
                  <a:cubicBezTo>
                    <a:pt x="1109" y="4009"/>
                    <a:pt x="1503" y="4073"/>
                    <a:pt x="1892" y="4073"/>
                  </a:cubicBezTo>
                  <a:cubicBezTo>
                    <a:pt x="2293" y="4073"/>
                    <a:pt x="2691" y="4006"/>
                    <a:pt x="3047" y="3875"/>
                  </a:cubicBezTo>
                  <a:cubicBezTo>
                    <a:pt x="3951" y="3540"/>
                    <a:pt x="4949" y="3372"/>
                    <a:pt x="5946" y="3372"/>
                  </a:cubicBezTo>
                  <a:cubicBezTo>
                    <a:pt x="6943" y="3372"/>
                    <a:pt x="7940" y="3540"/>
                    <a:pt x="8851" y="3875"/>
                  </a:cubicBezTo>
                  <a:cubicBezTo>
                    <a:pt x="10417" y="4454"/>
                    <a:pt x="12190" y="4775"/>
                    <a:pt x="14040" y="4775"/>
                  </a:cubicBezTo>
                  <a:cubicBezTo>
                    <a:pt x="14329" y="4775"/>
                    <a:pt x="14620" y="4768"/>
                    <a:pt x="14911" y="4752"/>
                  </a:cubicBezTo>
                  <a:cubicBezTo>
                    <a:pt x="14965" y="5658"/>
                    <a:pt x="15307" y="6558"/>
                    <a:pt x="15945" y="7384"/>
                  </a:cubicBezTo>
                  <a:cubicBezTo>
                    <a:pt x="16575" y="8209"/>
                    <a:pt x="16575" y="9190"/>
                    <a:pt x="15945" y="10007"/>
                  </a:cubicBezTo>
                  <a:cubicBezTo>
                    <a:pt x="15561" y="10517"/>
                    <a:pt x="15573" y="11106"/>
                    <a:pt x="15945" y="11593"/>
                  </a:cubicBezTo>
                  <a:cubicBezTo>
                    <a:pt x="16575" y="12418"/>
                    <a:pt x="16575" y="13399"/>
                    <a:pt x="15945" y="14218"/>
                  </a:cubicBezTo>
                  <a:cubicBezTo>
                    <a:pt x="15307" y="15043"/>
                    <a:pt x="14965" y="15950"/>
                    <a:pt x="14911" y="16856"/>
                  </a:cubicBezTo>
                  <a:cubicBezTo>
                    <a:pt x="14617" y="16840"/>
                    <a:pt x="14319" y="16832"/>
                    <a:pt x="14023" y="16832"/>
                  </a:cubicBezTo>
                  <a:cubicBezTo>
                    <a:pt x="12248" y="16832"/>
                    <a:pt x="10468" y="17133"/>
                    <a:pt x="8851" y="17733"/>
                  </a:cubicBezTo>
                  <a:cubicBezTo>
                    <a:pt x="7940" y="18069"/>
                    <a:pt x="6943" y="18236"/>
                    <a:pt x="5943" y="18236"/>
                  </a:cubicBezTo>
                  <a:cubicBezTo>
                    <a:pt x="4946" y="18236"/>
                    <a:pt x="3947" y="18069"/>
                    <a:pt x="3036" y="17733"/>
                  </a:cubicBezTo>
                  <a:cubicBezTo>
                    <a:pt x="2684" y="17601"/>
                    <a:pt x="2293" y="17535"/>
                    <a:pt x="1899" y="17535"/>
                  </a:cubicBezTo>
                  <a:cubicBezTo>
                    <a:pt x="1505" y="17535"/>
                    <a:pt x="1109" y="17601"/>
                    <a:pt x="746" y="17733"/>
                  </a:cubicBezTo>
                  <a:cubicBezTo>
                    <a:pt x="501" y="17822"/>
                    <a:pt x="256" y="17896"/>
                    <a:pt x="0" y="17962"/>
                  </a:cubicBezTo>
                  <a:lnTo>
                    <a:pt x="0" y="21066"/>
                  </a:lnTo>
                  <a:lnTo>
                    <a:pt x="1896" y="21066"/>
                  </a:lnTo>
                  <a:cubicBezTo>
                    <a:pt x="3208" y="21424"/>
                    <a:pt x="4578" y="21600"/>
                    <a:pt x="5941" y="21600"/>
                  </a:cubicBezTo>
                  <a:cubicBezTo>
                    <a:pt x="7740" y="21600"/>
                    <a:pt x="9524" y="21294"/>
                    <a:pt x="11130" y="20697"/>
                  </a:cubicBezTo>
                  <a:cubicBezTo>
                    <a:pt x="12015" y="20374"/>
                    <a:pt x="12996" y="20199"/>
                    <a:pt x="14012" y="20199"/>
                  </a:cubicBezTo>
                  <a:cubicBezTo>
                    <a:pt x="14988" y="20199"/>
                    <a:pt x="15997" y="20362"/>
                    <a:pt x="16978" y="20711"/>
                  </a:cubicBezTo>
                  <a:cubicBezTo>
                    <a:pt x="17348" y="20844"/>
                    <a:pt x="17725" y="20903"/>
                    <a:pt x="18087" y="20903"/>
                  </a:cubicBezTo>
                  <a:cubicBezTo>
                    <a:pt x="19771" y="20903"/>
                    <a:pt x="21157" y="19626"/>
                    <a:pt x="20237" y="18418"/>
                  </a:cubicBezTo>
                  <a:cubicBezTo>
                    <a:pt x="19599" y="17601"/>
                    <a:pt x="19599" y="16620"/>
                    <a:pt x="20237" y="15803"/>
                  </a:cubicBezTo>
                  <a:cubicBezTo>
                    <a:pt x="21430" y="14247"/>
                    <a:pt x="21600" y="12433"/>
                    <a:pt x="20738" y="10804"/>
                  </a:cubicBezTo>
                  <a:cubicBezTo>
                    <a:pt x="21600" y="9175"/>
                    <a:pt x="21430" y="7361"/>
                    <a:pt x="20237" y="5805"/>
                  </a:cubicBezTo>
                  <a:cubicBezTo>
                    <a:pt x="19599" y="4980"/>
                    <a:pt x="19599" y="3999"/>
                    <a:pt x="20237" y="3182"/>
                  </a:cubicBezTo>
                  <a:cubicBezTo>
                    <a:pt x="21136" y="2009"/>
                    <a:pt x="19790" y="698"/>
                    <a:pt x="18094" y="698"/>
                  </a:cubicBezTo>
                  <a:cubicBezTo>
                    <a:pt x="17721" y="698"/>
                    <a:pt x="17332" y="761"/>
                    <a:pt x="16947" y="903"/>
                  </a:cubicBezTo>
                  <a:cubicBezTo>
                    <a:pt x="16036" y="1238"/>
                    <a:pt x="15037" y="1406"/>
                    <a:pt x="14040" y="1406"/>
                  </a:cubicBezTo>
                  <a:cubicBezTo>
                    <a:pt x="13040" y="1406"/>
                    <a:pt x="12041" y="1238"/>
                    <a:pt x="11130" y="903"/>
                  </a:cubicBezTo>
                  <a:cubicBezTo>
                    <a:pt x="9524" y="308"/>
                    <a:pt x="7737" y="0"/>
                    <a:pt x="59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2678;p34"/>
            <p:cNvSpPr/>
            <p:nvPr/>
          </p:nvSpPr>
          <p:spPr>
            <a:xfrm>
              <a:off x="6288" y="59849"/>
              <a:ext cx="208013" cy="33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6808" y="0"/>
                  </a:moveTo>
                  <a:cubicBezTo>
                    <a:pt x="14870" y="0"/>
                    <a:pt x="12916" y="294"/>
                    <a:pt x="11116" y="901"/>
                  </a:cubicBezTo>
                  <a:cubicBezTo>
                    <a:pt x="10117" y="1237"/>
                    <a:pt x="9024" y="1405"/>
                    <a:pt x="7934" y="1405"/>
                  </a:cubicBezTo>
                  <a:cubicBezTo>
                    <a:pt x="6840" y="1405"/>
                    <a:pt x="5750" y="1237"/>
                    <a:pt x="4751" y="901"/>
                  </a:cubicBezTo>
                  <a:cubicBezTo>
                    <a:pt x="4330" y="761"/>
                    <a:pt x="3901" y="697"/>
                    <a:pt x="3490" y="697"/>
                  </a:cubicBezTo>
                  <a:cubicBezTo>
                    <a:pt x="1633" y="697"/>
                    <a:pt x="139" y="1990"/>
                    <a:pt x="1146" y="3180"/>
                  </a:cubicBezTo>
                  <a:cubicBezTo>
                    <a:pt x="1832" y="3998"/>
                    <a:pt x="1832" y="4978"/>
                    <a:pt x="1146" y="5804"/>
                  </a:cubicBezTo>
                  <a:cubicBezTo>
                    <a:pt x="-162" y="7360"/>
                    <a:pt x="-351" y="9174"/>
                    <a:pt x="584" y="10803"/>
                  </a:cubicBezTo>
                  <a:cubicBezTo>
                    <a:pt x="-351" y="12432"/>
                    <a:pt x="-162" y="14246"/>
                    <a:pt x="1146" y="15802"/>
                  </a:cubicBezTo>
                  <a:cubicBezTo>
                    <a:pt x="1832" y="16620"/>
                    <a:pt x="1832" y="17601"/>
                    <a:pt x="1146" y="18418"/>
                  </a:cubicBezTo>
                  <a:cubicBezTo>
                    <a:pt x="142" y="19613"/>
                    <a:pt x="1641" y="20902"/>
                    <a:pt x="3485" y="20902"/>
                  </a:cubicBezTo>
                  <a:cubicBezTo>
                    <a:pt x="3893" y="20902"/>
                    <a:pt x="4320" y="20839"/>
                    <a:pt x="4741" y="20697"/>
                  </a:cubicBezTo>
                  <a:cubicBezTo>
                    <a:pt x="5737" y="20361"/>
                    <a:pt x="6833" y="20194"/>
                    <a:pt x="7928" y="20194"/>
                  </a:cubicBezTo>
                  <a:cubicBezTo>
                    <a:pt x="9021" y="20194"/>
                    <a:pt x="10117" y="20361"/>
                    <a:pt x="11116" y="20697"/>
                  </a:cubicBezTo>
                  <a:cubicBezTo>
                    <a:pt x="12883" y="21294"/>
                    <a:pt x="14842" y="21600"/>
                    <a:pt x="16816" y="21600"/>
                  </a:cubicBezTo>
                  <a:cubicBezTo>
                    <a:pt x="18307" y="21600"/>
                    <a:pt x="19811" y="21424"/>
                    <a:pt x="21249" y="21066"/>
                  </a:cubicBezTo>
                  <a:cubicBezTo>
                    <a:pt x="20419" y="20055"/>
                    <a:pt x="19732" y="19023"/>
                    <a:pt x="19170" y="17962"/>
                  </a:cubicBezTo>
                  <a:cubicBezTo>
                    <a:pt x="18402" y="18144"/>
                    <a:pt x="17597" y="18234"/>
                    <a:pt x="16793" y="18234"/>
                  </a:cubicBezTo>
                  <a:cubicBezTo>
                    <a:pt x="15705" y="18234"/>
                    <a:pt x="14619" y="18068"/>
                    <a:pt x="13626" y="17733"/>
                  </a:cubicBezTo>
                  <a:cubicBezTo>
                    <a:pt x="11843" y="17133"/>
                    <a:pt x="9900" y="16831"/>
                    <a:pt x="7954" y="16831"/>
                  </a:cubicBezTo>
                  <a:cubicBezTo>
                    <a:pt x="7630" y="16831"/>
                    <a:pt x="7305" y="16839"/>
                    <a:pt x="6981" y="16856"/>
                  </a:cubicBezTo>
                  <a:cubicBezTo>
                    <a:pt x="6922" y="15949"/>
                    <a:pt x="6539" y="15043"/>
                    <a:pt x="5837" y="14217"/>
                  </a:cubicBezTo>
                  <a:cubicBezTo>
                    <a:pt x="5150" y="13398"/>
                    <a:pt x="5150" y="12418"/>
                    <a:pt x="5837" y="11592"/>
                  </a:cubicBezTo>
                  <a:cubicBezTo>
                    <a:pt x="6268" y="11090"/>
                    <a:pt x="6258" y="10502"/>
                    <a:pt x="5837" y="10007"/>
                  </a:cubicBezTo>
                  <a:cubicBezTo>
                    <a:pt x="5150" y="9189"/>
                    <a:pt x="5150" y="8208"/>
                    <a:pt x="5837" y="7383"/>
                  </a:cubicBezTo>
                  <a:cubicBezTo>
                    <a:pt x="6539" y="6557"/>
                    <a:pt x="6922" y="5657"/>
                    <a:pt x="6981" y="4751"/>
                  </a:cubicBezTo>
                  <a:cubicBezTo>
                    <a:pt x="7300" y="4767"/>
                    <a:pt x="7619" y="4773"/>
                    <a:pt x="7936" y="4773"/>
                  </a:cubicBezTo>
                  <a:cubicBezTo>
                    <a:pt x="9954" y="4773"/>
                    <a:pt x="11900" y="4453"/>
                    <a:pt x="13626" y="3874"/>
                  </a:cubicBezTo>
                  <a:cubicBezTo>
                    <a:pt x="14624" y="3537"/>
                    <a:pt x="15717" y="3367"/>
                    <a:pt x="16813" y="3367"/>
                  </a:cubicBezTo>
                  <a:cubicBezTo>
                    <a:pt x="17610" y="3367"/>
                    <a:pt x="18407" y="3458"/>
                    <a:pt x="19170" y="3637"/>
                  </a:cubicBezTo>
                  <a:cubicBezTo>
                    <a:pt x="19732" y="2583"/>
                    <a:pt x="20419" y="1543"/>
                    <a:pt x="21249" y="534"/>
                  </a:cubicBezTo>
                  <a:cubicBezTo>
                    <a:pt x="19834" y="181"/>
                    <a:pt x="18325" y="0"/>
                    <a:pt x="16808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2679;p34"/>
            <p:cNvSpPr/>
            <p:nvPr/>
          </p:nvSpPr>
          <p:spPr>
            <a:xfrm>
              <a:off x="195450" y="6274"/>
              <a:ext cx="37701" cy="37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1" y="0"/>
                    <a:pt x="0" y="4794"/>
                    <a:pt x="0" y="10764"/>
                  </a:cubicBezTo>
                  <a:cubicBezTo>
                    <a:pt x="0" y="16735"/>
                    <a:pt x="4841" y="21600"/>
                    <a:pt x="10800" y="21600"/>
                  </a:cubicBezTo>
                  <a:cubicBezTo>
                    <a:pt x="16759" y="21600"/>
                    <a:pt x="21600" y="16735"/>
                    <a:pt x="21600" y="10764"/>
                  </a:cubicBezTo>
                  <a:cubicBezTo>
                    <a:pt x="21600" y="4794"/>
                    <a:pt x="16759" y="0"/>
                    <a:pt x="108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2680;p34"/>
            <p:cNvSpPr/>
            <p:nvPr/>
          </p:nvSpPr>
          <p:spPr>
            <a:xfrm>
              <a:off x="92338" y="64374"/>
              <a:ext cx="336263" cy="33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8951" y="0"/>
                  </a:moveTo>
                  <a:cubicBezTo>
                    <a:pt x="18633" y="0"/>
                    <a:pt x="18300" y="79"/>
                    <a:pt x="17971" y="255"/>
                  </a:cubicBezTo>
                  <a:cubicBezTo>
                    <a:pt x="17707" y="395"/>
                    <a:pt x="17436" y="497"/>
                    <a:pt x="17151" y="577"/>
                  </a:cubicBezTo>
                  <a:cubicBezTo>
                    <a:pt x="16938" y="637"/>
                    <a:pt x="16807" y="857"/>
                    <a:pt x="16864" y="1068"/>
                  </a:cubicBezTo>
                  <a:cubicBezTo>
                    <a:pt x="16914" y="1248"/>
                    <a:pt x="17077" y="1368"/>
                    <a:pt x="17254" y="1368"/>
                  </a:cubicBezTo>
                  <a:cubicBezTo>
                    <a:pt x="17287" y="1368"/>
                    <a:pt x="17321" y="1365"/>
                    <a:pt x="17356" y="1356"/>
                  </a:cubicBezTo>
                  <a:cubicBezTo>
                    <a:pt x="17701" y="1259"/>
                    <a:pt x="18037" y="1134"/>
                    <a:pt x="18351" y="966"/>
                  </a:cubicBezTo>
                  <a:cubicBezTo>
                    <a:pt x="18554" y="858"/>
                    <a:pt x="18758" y="810"/>
                    <a:pt x="18951" y="810"/>
                  </a:cubicBezTo>
                  <a:cubicBezTo>
                    <a:pt x="19836" y="810"/>
                    <a:pt x="20532" y="1805"/>
                    <a:pt x="20065" y="2682"/>
                  </a:cubicBezTo>
                  <a:cubicBezTo>
                    <a:pt x="19575" y="3606"/>
                    <a:pt x="19560" y="4721"/>
                    <a:pt x="20065" y="5674"/>
                  </a:cubicBezTo>
                  <a:cubicBezTo>
                    <a:pt x="20505" y="6495"/>
                    <a:pt x="20739" y="7427"/>
                    <a:pt x="20739" y="8359"/>
                  </a:cubicBezTo>
                  <a:cubicBezTo>
                    <a:pt x="20739" y="9027"/>
                    <a:pt x="20622" y="9686"/>
                    <a:pt x="20395" y="10316"/>
                  </a:cubicBezTo>
                  <a:cubicBezTo>
                    <a:pt x="20358" y="10405"/>
                    <a:pt x="20358" y="10499"/>
                    <a:pt x="20395" y="10595"/>
                  </a:cubicBezTo>
                  <a:cubicBezTo>
                    <a:pt x="20967" y="12164"/>
                    <a:pt x="20805" y="13852"/>
                    <a:pt x="20065" y="15238"/>
                  </a:cubicBezTo>
                  <a:cubicBezTo>
                    <a:pt x="19567" y="16183"/>
                    <a:pt x="19575" y="17298"/>
                    <a:pt x="20065" y="18222"/>
                  </a:cubicBezTo>
                  <a:cubicBezTo>
                    <a:pt x="20547" y="19133"/>
                    <a:pt x="19824" y="20099"/>
                    <a:pt x="18947" y="20099"/>
                  </a:cubicBezTo>
                  <a:cubicBezTo>
                    <a:pt x="18758" y="20099"/>
                    <a:pt x="18561" y="20054"/>
                    <a:pt x="18367" y="19953"/>
                  </a:cubicBezTo>
                  <a:cubicBezTo>
                    <a:pt x="17641" y="19577"/>
                    <a:pt x="16887" y="19399"/>
                    <a:pt x="16148" y="19399"/>
                  </a:cubicBezTo>
                  <a:cubicBezTo>
                    <a:pt x="15389" y="19399"/>
                    <a:pt x="14649" y="19588"/>
                    <a:pt x="13980" y="19946"/>
                  </a:cubicBezTo>
                  <a:cubicBezTo>
                    <a:pt x="12929" y="20504"/>
                    <a:pt x="11768" y="20793"/>
                    <a:pt x="10595" y="20793"/>
                  </a:cubicBezTo>
                  <a:cubicBezTo>
                    <a:pt x="9708" y="20793"/>
                    <a:pt x="8815" y="20628"/>
                    <a:pt x="7960" y="20291"/>
                  </a:cubicBezTo>
                  <a:cubicBezTo>
                    <a:pt x="7914" y="20272"/>
                    <a:pt x="7864" y="20262"/>
                    <a:pt x="7814" y="20262"/>
                  </a:cubicBezTo>
                  <a:cubicBezTo>
                    <a:pt x="7765" y="20262"/>
                    <a:pt x="7715" y="20272"/>
                    <a:pt x="7667" y="20291"/>
                  </a:cubicBezTo>
                  <a:cubicBezTo>
                    <a:pt x="6810" y="20628"/>
                    <a:pt x="5915" y="20793"/>
                    <a:pt x="5027" y="20793"/>
                  </a:cubicBezTo>
                  <a:cubicBezTo>
                    <a:pt x="3855" y="20793"/>
                    <a:pt x="2695" y="20504"/>
                    <a:pt x="1649" y="19946"/>
                  </a:cubicBezTo>
                  <a:cubicBezTo>
                    <a:pt x="1282" y="19747"/>
                    <a:pt x="895" y="19608"/>
                    <a:pt x="491" y="19513"/>
                  </a:cubicBezTo>
                  <a:cubicBezTo>
                    <a:pt x="462" y="19505"/>
                    <a:pt x="432" y="19502"/>
                    <a:pt x="401" y="19502"/>
                  </a:cubicBezTo>
                  <a:cubicBezTo>
                    <a:pt x="220" y="19502"/>
                    <a:pt x="52" y="19630"/>
                    <a:pt x="9" y="19813"/>
                  </a:cubicBezTo>
                  <a:cubicBezTo>
                    <a:pt x="-36" y="20034"/>
                    <a:pt x="95" y="20246"/>
                    <a:pt x="316" y="20297"/>
                  </a:cubicBezTo>
                  <a:cubicBezTo>
                    <a:pt x="645" y="20371"/>
                    <a:pt x="967" y="20496"/>
                    <a:pt x="1268" y="20657"/>
                  </a:cubicBezTo>
                  <a:cubicBezTo>
                    <a:pt x="2423" y="21273"/>
                    <a:pt x="3717" y="21600"/>
                    <a:pt x="5034" y="21600"/>
                  </a:cubicBezTo>
                  <a:cubicBezTo>
                    <a:pt x="5963" y="21600"/>
                    <a:pt x="6903" y="21436"/>
                    <a:pt x="7814" y="21096"/>
                  </a:cubicBezTo>
                  <a:cubicBezTo>
                    <a:pt x="8723" y="21436"/>
                    <a:pt x="9661" y="21600"/>
                    <a:pt x="10589" y="21600"/>
                  </a:cubicBezTo>
                  <a:cubicBezTo>
                    <a:pt x="11904" y="21600"/>
                    <a:pt x="13198" y="21273"/>
                    <a:pt x="14353" y="20657"/>
                  </a:cubicBezTo>
                  <a:cubicBezTo>
                    <a:pt x="14910" y="20360"/>
                    <a:pt x="15524" y="20201"/>
                    <a:pt x="16152" y="20201"/>
                  </a:cubicBezTo>
                  <a:cubicBezTo>
                    <a:pt x="16762" y="20201"/>
                    <a:pt x="17387" y="20350"/>
                    <a:pt x="17992" y="20665"/>
                  </a:cubicBezTo>
                  <a:cubicBezTo>
                    <a:pt x="18312" y="20830"/>
                    <a:pt x="18638" y="20905"/>
                    <a:pt x="18950" y="20905"/>
                  </a:cubicBezTo>
                  <a:cubicBezTo>
                    <a:pt x="20390" y="20905"/>
                    <a:pt x="21564" y="19324"/>
                    <a:pt x="20776" y="17848"/>
                  </a:cubicBezTo>
                  <a:cubicBezTo>
                    <a:pt x="20409" y="17158"/>
                    <a:pt x="20403" y="16330"/>
                    <a:pt x="20776" y="15618"/>
                  </a:cubicBezTo>
                  <a:cubicBezTo>
                    <a:pt x="21280" y="14673"/>
                    <a:pt x="21545" y="13610"/>
                    <a:pt x="21545" y="12546"/>
                  </a:cubicBezTo>
                  <a:cubicBezTo>
                    <a:pt x="21545" y="11834"/>
                    <a:pt x="21428" y="11131"/>
                    <a:pt x="21200" y="10456"/>
                  </a:cubicBezTo>
                  <a:cubicBezTo>
                    <a:pt x="21428" y="9781"/>
                    <a:pt x="21545" y="9078"/>
                    <a:pt x="21545" y="8359"/>
                  </a:cubicBezTo>
                  <a:cubicBezTo>
                    <a:pt x="21545" y="7296"/>
                    <a:pt x="21280" y="6232"/>
                    <a:pt x="20776" y="5294"/>
                  </a:cubicBezTo>
                  <a:cubicBezTo>
                    <a:pt x="20403" y="4581"/>
                    <a:pt x="20409" y="3746"/>
                    <a:pt x="20776" y="3064"/>
                  </a:cubicBezTo>
                  <a:cubicBezTo>
                    <a:pt x="21550" y="1611"/>
                    <a:pt x="20393" y="0"/>
                    <a:pt x="1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2681;p34"/>
            <p:cNvSpPr/>
            <p:nvPr/>
          </p:nvSpPr>
          <p:spPr>
            <a:xfrm>
              <a:off x="0" y="0"/>
              <a:ext cx="343030" cy="39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3472" y="689"/>
                  </a:moveTo>
                  <a:cubicBezTo>
                    <a:pt x="13903" y="689"/>
                    <a:pt x="14263" y="1006"/>
                    <a:pt x="14263" y="1385"/>
                  </a:cubicBezTo>
                  <a:cubicBezTo>
                    <a:pt x="14263" y="1771"/>
                    <a:pt x="13903" y="2081"/>
                    <a:pt x="13472" y="2081"/>
                  </a:cubicBezTo>
                  <a:cubicBezTo>
                    <a:pt x="13034" y="2081"/>
                    <a:pt x="12682" y="1771"/>
                    <a:pt x="12682" y="1385"/>
                  </a:cubicBezTo>
                  <a:cubicBezTo>
                    <a:pt x="12682" y="1006"/>
                    <a:pt x="13034" y="689"/>
                    <a:pt x="13472" y="689"/>
                  </a:cubicBezTo>
                  <a:close/>
                  <a:moveTo>
                    <a:pt x="14665" y="2290"/>
                  </a:moveTo>
                  <a:lnTo>
                    <a:pt x="16231" y="2967"/>
                  </a:lnTo>
                  <a:lnTo>
                    <a:pt x="16202" y="2967"/>
                  </a:lnTo>
                  <a:cubicBezTo>
                    <a:pt x="15269" y="2967"/>
                    <a:pt x="14349" y="3112"/>
                    <a:pt x="13472" y="3404"/>
                  </a:cubicBezTo>
                  <a:cubicBezTo>
                    <a:pt x="12595" y="3112"/>
                    <a:pt x="11676" y="2967"/>
                    <a:pt x="10734" y="2967"/>
                  </a:cubicBezTo>
                  <a:lnTo>
                    <a:pt x="10712" y="2967"/>
                  </a:lnTo>
                  <a:lnTo>
                    <a:pt x="12272" y="2290"/>
                  </a:lnTo>
                  <a:cubicBezTo>
                    <a:pt x="12559" y="2588"/>
                    <a:pt x="12991" y="2777"/>
                    <a:pt x="13472" y="2777"/>
                  </a:cubicBezTo>
                  <a:cubicBezTo>
                    <a:pt x="13947" y="2777"/>
                    <a:pt x="14378" y="2588"/>
                    <a:pt x="14665" y="2290"/>
                  </a:cubicBezTo>
                  <a:close/>
                  <a:moveTo>
                    <a:pt x="13472" y="0"/>
                  </a:moveTo>
                  <a:cubicBezTo>
                    <a:pt x="12603" y="0"/>
                    <a:pt x="11891" y="620"/>
                    <a:pt x="11891" y="1385"/>
                  </a:cubicBezTo>
                  <a:cubicBezTo>
                    <a:pt x="11891" y="1486"/>
                    <a:pt x="11905" y="1575"/>
                    <a:pt x="11927" y="1670"/>
                  </a:cubicBezTo>
                  <a:lnTo>
                    <a:pt x="7286" y="3675"/>
                  </a:lnTo>
                  <a:cubicBezTo>
                    <a:pt x="6984" y="3808"/>
                    <a:pt x="6323" y="4169"/>
                    <a:pt x="5274" y="4169"/>
                  </a:cubicBezTo>
                  <a:cubicBezTo>
                    <a:pt x="4570" y="4169"/>
                    <a:pt x="4067" y="4017"/>
                    <a:pt x="3506" y="3783"/>
                  </a:cubicBezTo>
                  <a:cubicBezTo>
                    <a:pt x="3182" y="3631"/>
                    <a:pt x="2854" y="3563"/>
                    <a:pt x="2540" y="3563"/>
                  </a:cubicBezTo>
                  <a:cubicBezTo>
                    <a:pt x="1123" y="3563"/>
                    <a:pt x="-16" y="4937"/>
                    <a:pt x="754" y="6206"/>
                  </a:cubicBezTo>
                  <a:cubicBezTo>
                    <a:pt x="1120" y="6819"/>
                    <a:pt x="1106" y="7540"/>
                    <a:pt x="748" y="8130"/>
                  </a:cubicBezTo>
                  <a:cubicBezTo>
                    <a:pt x="259" y="8939"/>
                    <a:pt x="0" y="9857"/>
                    <a:pt x="0" y="10774"/>
                  </a:cubicBezTo>
                  <a:cubicBezTo>
                    <a:pt x="0" y="11394"/>
                    <a:pt x="114" y="12000"/>
                    <a:pt x="338" y="12583"/>
                  </a:cubicBezTo>
                  <a:cubicBezTo>
                    <a:pt x="114" y="13166"/>
                    <a:pt x="0" y="13772"/>
                    <a:pt x="0" y="14386"/>
                  </a:cubicBezTo>
                  <a:cubicBezTo>
                    <a:pt x="0" y="15304"/>
                    <a:pt x="259" y="16221"/>
                    <a:pt x="748" y="17036"/>
                  </a:cubicBezTo>
                  <a:cubicBezTo>
                    <a:pt x="1120" y="17644"/>
                    <a:pt x="1106" y="18365"/>
                    <a:pt x="754" y="18960"/>
                  </a:cubicBezTo>
                  <a:cubicBezTo>
                    <a:pt x="-16" y="20229"/>
                    <a:pt x="1134" y="21600"/>
                    <a:pt x="2544" y="21600"/>
                  </a:cubicBezTo>
                  <a:cubicBezTo>
                    <a:pt x="2856" y="21600"/>
                    <a:pt x="3181" y="21534"/>
                    <a:pt x="3498" y="21383"/>
                  </a:cubicBezTo>
                  <a:cubicBezTo>
                    <a:pt x="3872" y="21206"/>
                    <a:pt x="4275" y="21085"/>
                    <a:pt x="4691" y="21028"/>
                  </a:cubicBezTo>
                  <a:cubicBezTo>
                    <a:pt x="4908" y="21004"/>
                    <a:pt x="5059" y="20826"/>
                    <a:pt x="5023" y="20637"/>
                  </a:cubicBezTo>
                  <a:cubicBezTo>
                    <a:pt x="4990" y="20465"/>
                    <a:pt x="4823" y="20341"/>
                    <a:pt x="4633" y="20341"/>
                  </a:cubicBezTo>
                  <a:cubicBezTo>
                    <a:pt x="4613" y="20341"/>
                    <a:pt x="4591" y="20342"/>
                    <a:pt x="4570" y="20345"/>
                  </a:cubicBezTo>
                  <a:cubicBezTo>
                    <a:pt x="4067" y="20415"/>
                    <a:pt x="3585" y="20554"/>
                    <a:pt x="3132" y="20770"/>
                  </a:cubicBezTo>
                  <a:cubicBezTo>
                    <a:pt x="2937" y="20861"/>
                    <a:pt x="2738" y="20901"/>
                    <a:pt x="2547" y="20901"/>
                  </a:cubicBezTo>
                  <a:cubicBezTo>
                    <a:pt x="1681" y="20901"/>
                    <a:pt x="979" y="20060"/>
                    <a:pt x="1444" y="19282"/>
                  </a:cubicBezTo>
                  <a:cubicBezTo>
                    <a:pt x="1925" y="18492"/>
                    <a:pt x="1939" y="17523"/>
                    <a:pt x="1444" y="16708"/>
                  </a:cubicBezTo>
                  <a:cubicBezTo>
                    <a:pt x="726" y="15513"/>
                    <a:pt x="567" y="14057"/>
                    <a:pt x="1128" y="12703"/>
                  </a:cubicBezTo>
                  <a:cubicBezTo>
                    <a:pt x="1156" y="12620"/>
                    <a:pt x="1156" y="12539"/>
                    <a:pt x="1128" y="12463"/>
                  </a:cubicBezTo>
                  <a:cubicBezTo>
                    <a:pt x="899" y="11919"/>
                    <a:pt x="790" y="11350"/>
                    <a:pt x="790" y="10774"/>
                  </a:cubicBezTo>
                  <a:cubicBezTo>
                    <a:pt x="790" y="9970"/>
                    <a:pt x="1013" y="9166"/>
                    <a:pt x="1444" y="8458"/>
                  </a:cubicBezTo>
                  <a:cubicBezTo>
                    <a:pt x="1925" y="7668"/>
                    <a:pt x="1947" y="6706"/>
                    <a:pt x="1444" y="5877"/>
                  </a:cubicBezTo>
                  <a:cubicBezTo>
                    <a:pt x="979" y="5106"/>
                    <a:pt x="1675" y="4262"/>
                    <a:pt x="2541" y="4262"/>
                  </a:cubicBezTo>
                  <a:cubicBezTo>
                    <a:pt x="2733" y="4262"/>
                    <a:pt x="2934" y="4304"/>
                    <a:pt x="3132" y="4396"/>
                  </a:cubicBezTo>
                  <a:cubicBezTo>
                    <a:pt x="3204" y="4423"/>
                    <a:pt x="4045" y="4866"/>
                    <a:pt x="5274" y="4866"/>
                  </a:cubicBezTo>
                  <a:cubicBezTo>
                    <a:pt x="6021" y="4866"/>
                    <a:pt x="6761" y="4701"/>
                    <a:pt x="7423" y="4391"/>
                  </a:cubicBezTo>
                  <a:cubicBezTo>
                    <a:pt x="8449" y="3909"/>
                    <a:pt x="9586" y="3663"/>
                    <a:pt x="10731" y="3663"/>
                  </a:cubicBezTo>
                  <a:cubicBezTo>
                    <a:pt x="11605" y="3663"/>
                    <a:pt x="12485" y="3807"/>
                    <a:pt x="13328" y="4099"/>
                  </a:cubicBezTo>
                  <a:cubicBezTo>
                    <a:pt x="13375" y="4115"/>
                    <a:pt x="13424" y="4124"/>
                    <a:pt x="13472" y="4124"/>
                  </a:cubicBezTo>
                  <a:cubicBezTo>
                    <a:pt x="13521" y="4124"/>
                    <a:pt x="13570" y="4115"/>
                    <a:pt x="13615" y="4099"/>
                  </a:cubicBezTo>
                  <a:cubicBezTo>
                    <a:pt x="14455" y="3805"/>
                    <a:pt x="15332" y="3662"/>
                    <a:pt x="16204" y="3662"/>
                  </a:cubicBezTo>
                  <a:cubicBezTo>
                    <a:pt x="17355" y="3662"/>
                    <a:pt x="18496" y="3912"/>
                    <a:pt x="19522" y="4391"/>
                  </a:cubicBezTo>
                  <a:cubicBezTo>
                    <a:pt x="20019" y="4630"/>
                    <a:pt x="20558" y="4777"/>
                    <a:pt x="21125" y="4839"/>
                  </a:cubicBezTo>
                  <a:cubicBezTo>
                    <a:pt x="21138" y="4841"/>
                    <a:pt x="21152" y="4842"/>
                    <a:pt x="21166" y="4842"/>
                  </a:cubicBezTo>
                  <a:cubicBezTo>
                    <a:pt x="21364" y="4842"/>
                    <a:pt x="21535" y="4713"/>
                    <a:pt x="21564" y="4536"/>
                  </a:cubicBezTo>
                  <a:cubicBezTo>
                    <a:pt x="21584" y="4347"/>
                    <a:pt x="21433" y="4169"/>
                    <a:pt x="21218" y="4150"/>
                  </a:cubicBezTo>
                  <a:cubicBezTo>
                    <a:pt x="20427" y="4068"/>
                    <a:pt x="19968" y="3808"/>
                    <a:pt x="19651" y="3675"/>
                  </a:cubicBezTo>
                  <a:lnTo>
                    <a:pt x="15017" y="1670"/>
                  </a:lnTo>
                  <a:cubicBezTo>
                    <a:pt x="15039" y="1575"/>
                    <a:pt x="15054" y="1486"/>
                    <a:pt x="15054" y="1385"/>
                  </a:cubicBezTo>
                  <a:cubicBezTo>
                    <a:pt x="15054" y="620"/>
                    <a:pt x="14342" y="0"/>
                    <a:pt x="13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2682;p34"/>
            <p:cNvSpPr/>
            <p:nvPr/>
          </p:nvSpPr>
          <p:spPr>
            <a:xfrm>
              <a:off x="164062" y="1941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2683;p34"/>
            <p:cNvSpPr/>
            <p:nvPr/>
          </p:nvSpPr>
          <p:spPr>
            <a:xfrm>
              <a:off x="251837" y="1941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2684;p34"/>
            <p:cNvSpPr/>
            <p:nvPr/>
          </p:nvSpPr>
          <p:spPr>
            <a:xfrm>
              <a:off x="194212" y="203924"/>
              <a:ext cx="4011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91" y="0"/>
                  </a:moveTo>
                  <a:cubicBezTo>
                    <a:pt x="2512" y="0"/>
                    <a:pt x="1733" y="602"/>
                    <a:pt x="1110" y="1807"/>
                  </a:cubicBezTo>
                  <a:cubicBezTo>
                    <a:pt x="-253" y="4418"/>
                    <a:pt x="-370" y="8892"/>
                    <a:pt x="811" y="11904"/>
                  </a:cubicBezTo>
                  <a:cubicBezTo>
                    <a:pt x="3343" y="18330"/>
                    <a:pt x="6886" y="21600"/>
                    <a:pt x="10430" y="21600"/>
                  </a:cubicBezTo>
                  <a:cubicBezTo>
                    <a:pt x="13961" y="21600"/>
                    <a:pt x="17492" y="18387"/>
                    <a:pt x="20036" y="11904"/>
                  </a:cubicBezTo>
                  <a:cubicBezTo>
                    <a:pt x="21230" y="8892"/>
                    <a:pt x="21048" y="4418"/>
                    <a:pt x="19685" y="1807"/>
                  </a:cubicBezTo>
                  <a:cubicBezTo>
                    <a:pt x="19088" y="602"/>
                    <a:pt x="18322" y="0"/>
                    <a:pt x="17556" y="0"/>
                  </a:cubicBezTo>
                  <a:cubicBezTo>
                    <a:pt x="16661" y="0"/>
                    <a:pt x="15752" y="832"/>
                    <a:pt x="15116" y="2467"/>
                  </a:cubicBezTo>
                  <a:cubicBezTo>
                    <a:pt x="13870" y="5594"/>
                    <a:pt x="12143" y="7171"/>
                    <a:pt x="10430" y="7171"/>
                  </a:cubicBezTo>
                  <a:cubicBezTo>
                    <a:pt x="8704" y="7171"/>
                    <a:pt x="6990" y="5594"/>
                    <a:pt x="5744" y="2467"/>
                  </a:cubicBezTo>
                  <a:cubicBezTo>
                    <a:pt x="5095" y="832"/>
                    <a:pt x="4199" y="0"/>
                    <a:pt x="32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2685;p34"/>
            <p:cNvSpPr/>
            <p:nvPr/>
          </p:nvSpPr>
          <p:spPr>
            <a:xfrm>
              <a:off x="52118" y="105799"/>
              <a:ext cx="324364" cy="2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600" fill="norm" stroke="1" extrusionOk="0">
                  <a:moveTo>
                    <a:pt x="13530" y="1115"/>
                  </a:moveTo>
                  <a:cubicBezTo>
                    <a:pt x="14168" y="1115"/>
                    <a:pt x="14804" y="1324"/>
                    <a:pt x="15387" y="1740"/>
                  </a:cubicBezTo>
                  <a:cubicBezTo>
                    <a:pt x="16575" y="2600"/>
                    <a:pt x="17915" y="3046"/>
                    <a:pt x="19226" y="3046"/>
                  </a:cubicBezTo>
                  <a:cubicBezTo>
                    <a:pt x="19310" y="3046"/>
                    <a:pt x="19394" y="3044"/>
                    <a:pt x="19478" y="3040"/>
                  </a:cubicBezTo>
                  <a:cubicBezTo>
                    <a:pt x="19569" y="4197"/>
                    <a:pt x="19825" y="5335"/>
                    <a:pt x="20230" y="6353"/>
                  </a:cubicBezTo>
                  <a:cubicBezTo>
                    <a:pt x="20426" y="6859"/>
                    <a:pt x="20524" y="7419"/>
                    <a:pt x="20510" y="7968"/>
                  </a:cubicBezTo>
                  <a:cubicBezTo>
                    <a:pt x="20419" y="7964"/>
                    <a:pt x="20329" y="7961"/>
                    <a:pt x="20240" y="7961"/>
                  </a:cubicBezTo>
                  <a:cubicBezTo>
                    <a:pt x="18930" y="7961"/>
                    <a:pt x="17627" y="8308"/>
                    <a:pt x="16418" y="8984"/>
                  </a:cubicBezTo>
                  <a:cubicBezTo>
                    <a:pt x="15764" y="5377"/>
                    <a:pt x="13365" y="2897"/>
                    <a:pt x="10672" y="2897"/>
                  </a:cubicBezTo>
                  <a:cubicBezTo>
                    <a:pt x="7347" y="2897"/>
                    <a:pt x="4648" y="6606"/>
                    <a:pt x="4753" y="11137"/>
                  </a:cubicBezTo>
                  <a:cubicBezTo>
                    <a:pt x="4264" y="11279"/>
                    <a:pt x="3791" y="11481"/>
                    <a:pt x="3332" y="11757"/>
                  </a:cubicBezTo>
                  <a:cubicBezTo>
                    <a:pt x="3323" y="11765"/>
                    <a:pt x="3317" y="11765"/>
                    <a:pt x="3309" y="11777"/>
                  </a:cubicBezTo>
                  <a:cubicBezTo>
                    <a:pt x="2203" y="12448"/>
                    <a:pt x="1580" y="13239"/>
                    <a:pt x="857" y="14225"/>
                  </a:cubicBezTo>
                  <a:cubicBezTo>
                    <a:pt x="775" y="13523"/>
                    <a:pt x="857" y="12792"/>
                    <a:pt x="1112" y="12152"/>
                  </a:cubicBezTo>
                  <a:cubicBezTo>
                    <a:pt x="1443" y="11310"/>
                    <a:pt x="1443" y="10292"/>
                    <a:pt x="1112" y="9439"/>
                  </a:cubicBezTo>
                  <a:cubicBezTo>
                    <a:pt x="729" y="8475"/>
                    <a:pt x="729" y="7317"/>
                    <a:pt x="1112" y="6353"/>
                  </a:cubicBezTo>
                  <a:cubicBezTo>
                    <a:pt x="1519" y="5335"/>
                    <a:pt x="1775" y="4197"/>
                    <a:pt x="1866" y="3040"/>
                  </a:cubicBezTo>
                  <a:cubicBezTo>
                    <a:pt x="1948" y="3044"/>
                    <a:pt x="2032" y="3046"/>
                    <a:pt x="2116" y="3046"/>
                  </a:cubicBezTo>
                  <a:cubicBezTo>
                    <a:pt x="3427" y="3046"/>
                    <a:pt x="4761" y="2600"/>
                    <a:pt x="5956" y="1740"/>
                  </a:cubicBezTo>
                  <a:cubicBezTo>
                    <a:pt x="6535" y="1324"/>
                    <a:pt x="7173" y="1115"/>
                    <a:pt x="7810" y="1115"/>
                  </a:cubicBezTo>
                  <a:cubicBezTo>
                    <a:pt x="8448" y="1115"/>
                    <a:pt x="9084" y="1324"/>
                    <a:pt x="9664" y="1740"/>
                  </a:cubicBezTo>
                  <a:cubicBezTo>
                    <a:pt x="9979" y="1969"/>
                    <a:pt x="10327" y="2082"/>
                    <a:pt x="10670" y="2082"/>
                  </a:cubicBezTo>
                  <a:cubicBezTo>
                    <a:pt x="11016" y="2082"/>
                    <a:pt x="11360" y="1969"/>
                    <a:pt x="11672" y="1740"/>
                  </a:cubicBezTo>
                  <a:cubicBezTo>
                    <a:pt x="12255" y="1324"/>
                    <a:pt x="12893" y="1115"/>
                    <a:pt x="13530" y="1115"/>
                  </a:cubicBezTo>
                  <a:close/>
                  <a:moveTo>
                    <a:pt x="10672" y="4015"/>
                  </a:moveTo>
                  <a:cubicBezTo>
                    <a:pt x="13049" y="4015"/>
                    <a:pt x="15155" y="6250"/>
                    <a:pt x="15658" y="9470"/>
                  </a:cubicBezTo>
                  <a:cubicBezTo>
                    <a:pt x="14755" y="10101"/>
                    <a:pt x="13928" y="10912"/>
                    <a:pt x="13207" y="11899"/>
                  </a:cubicBezTo>
                  <a:lnTo>
                    <a:pt x="11462" y="14245"/>
                  </a:lnTo>
                  <a:lnTo>
                    <a:pt x="11055" y="13685"/>
                  </a:lnTo>
                  <a:cubicBezTo>
                    <a:pt x="9719" y="11881"/>
                    <a:pt x="7936" y="10943"/>
                    <a:pt x="6130" y="10943"/>
                  </a:cubicBezTo>
                  <a:cubicBezTo>
                    <a:pt x="5944" y="10943"/>
                    <a:pt x="5758" y="10954"/>
                    <a:pt x="5572" y="10974"/>
                  </a:cubicBezTo>
                  <a:cubicBezTo>
                    <a:pt x="5543" y="7235"/>
                    <a:pt x="7791" y="4015"/>
                    <a:pt x="10672" y="4015"/>
                  </a:cubicBezTo>
                  <a:close/>
                  <a:moveTo>
                    <a:pt x="20253" y="9075"/>
                  </a:moveTo>
                  <a:cubicBezTo>
                    <a:pt x="20286" y="9075"/>
                    <a:pt x="20319" y="9075"/>
                    <a:pt x="20352" y="9075"/>
                  </a:cubicBezTo>
                  <a:cubicBezTo>
                    <a:pt x="20314" y="9206"/>
                    <a:pt x="20276" y="9328"/>
                    <a:pt x="20230" y="9439"/>
                  </a:cubicBezTo>
                  <a:cubicBezTo>
                    <a:pt x="19893" y="10292"/>
                    <a:pt x="19893" y="11310"/>
                    <a:pt x="20230" y="12152"/>
                  </a:cubicBezTo>
                  <a:cubicBezTo>
                    <a:pt x="20607" y="13116"/>
                    <a:pt x="20607" y="14274"/>
                    <a:pt x="20230" y="15241"/>
                  </a:cubicBezTo>
                  <a:cubicBezTo>
                    <a:pt x="19825" y="16267"/>
                    <a:pt x="19569" y="17405"/>
                    <a:pt x="19478" y="18551"/>
                  </a:cubicBezTo>
                  <a:cubicBezTo>
                    <a:pt x="19402" y="18549"/>
                    <a:pt x="19327" y="18547"/>
                    <a:pt x="19251" y="18547"/>
                  </a:cubicBezTo>
                  <a:cubicBezTo>
                    <a:pt x="17968" y="18547"/>
                    <a:pt x="16695" y="18954"/>
                    <a:pt x="15538" y="19751"/>
                  </a:cubicBezTo>
                  <a:lnTo>
                    <a:pt x="12047" y="15027"/>
                  </a:lnTo>
                  <a:lnTo>
                    <a:pt x="13786" y="12681"/>
                  </a:lnTo>
                  <a:cubicBezTo>
                    <a:pt x="14523" y="11694"/>
                    <a:pt x="15365" y="10883"/>
                    <a:pt x="16297" y="10283"/>
                  </a:cubicBezTo>
                  <a:cubicBezTo>
                    <a:pt x="17524" y="9490"/>
                    <a:pt x="18888" y="9075"/>
                    <a:pt x="20253" y="9075"/>
                  </a:cubicBezTo>
                  <a:close/>
                  <a:moveTo>
                    <a:pt x="6143" y="12072"/>
                  </a:moveTo>
                  <a:cubicBezTo>
                    <a:pt x="7736" y="12072"/>
                    <a:pt x="9308" y="12905"/>
                    <a:pt x="10468" y="14479"/>
                  </a:cubicBezTo>
                  <a:lnTo>
                    <a:pt x="14725" y="20227"/>
                  </a:lnTo>
                  <a:cubicBezTo>
                    <a:pt x="14336" y="20398"/>
                    <a:pt x="13931" y="20482"/>
                    <a:pt x="13526" y="20482"/>
                  </a:cubicBezTo>
                  <a:cubicBezTo>
                    <a:pt x="12891" y="20482"/>
                    <a:pt x="12255" y="20273"/>
                    <a:pt x="11672" y="19851"/>
                  </a:cubicBezTo>
                  <a:cubicBezTo>
                    <a:pt x="11360" y="19629"/>
                    <a:pt x="11016" y="19516"/>
                    <a:pt x="10670" y="19516"/>
                  </a:cubicBezTo>
                  <a:cubicBezTo>
                    <a:pt x="10327" y="19516"/>
                    <a:pt x="9979" y="19629"/>
                    <a:pt x="9664" y="19851"/>
                  </a:cubicBezTo>
                  <a:cubicBezTo>
                    <a:pt x="9084" y="20273"/>
                    <a:pt x="8448" y="20485"/>
                    <a:pt x="7810" y="20485"/>
                  </a:cubicBezTo>
                  <a:cubicBezTo>
                    <a:pt x="7173" y="20485"/>
                    <a:pt x="6535" y="20273"/>
                    <a:pt x="5956" y="19851"/>
                  </a:cubicBezTo>
                  <a:cubicBezTo>
                    <a:pt x="4758" y="18994"/>
                    <a:pt x="3430" y="18547"/>
                    <a:pt x="2083" y="18547"/>
                  </a:cubicBezTo>
                  <a:cubicBezTo>
                    <a:pt x="2011" y="18547"/>
                    <a:pt x="1938" y="18549"/>
                    <a:pt x="1866" y="18551"/>
                  </a:cubicBezTo>
                  <a:cubicBezTo>
                    <a:pt x="1775" y="17454"/>
                    <a:pt x="1542" y="16367"/>
                    <a:pt x="1165" y="15383"/>
                  </a:cubicBezTo>
                  <a:cubicBezTo>
                    <a:pt x="1203" y="15332"/>
                    <a:pt x="1241" y="15281"/>
                    <a:pt x="1279" y="15241"/>
                  </a:cubicBezTo>
                  <a:cubicBezTo>
                    <a:pt x="2045" y="14183"/>
                    <a:pt x="2603" y="13421"/>
                    <a:pt x="3662" y="12781"/>
                  </a:cubicBezTo>
                  <a:cubicBezTo>
                    <a:pt x="3671" y="12772"/>
                    <a:pt x="3677" y="12772"/>
                    <a:pt x="3685" y="12772"/>
                  </a:cubicBezTo>
                  <a:cubicBezTo>
                    <a:pt x="4472" y="12301"/>
                    <a:pt x="5309" y="12072"/>
                    <a:pt x="6143" y="12072"/>
                  </a:cubicBezTo>
                  <a:close/>
                  <a:moveTo>
                    <a:pt x="7810" y="0"/>
                  </a:moveTo>
                  <a:cubicBezTo>
                    <a:pt x="7040" y="0"/>
                    <a:pt x="6268" y="251"/>
                    <a:pt x="5566" y="755"/>
                  </a:cubicBezTo>
                  <a:cubicBezTo>
                    <a:pt x="4498" y="1527"/>
                    <a:pt x="3294" y="1933"/>
                    <a:pt x="2091" y="1933"/>
                  </a:cubicBezTo>
                  <a:cubicBezTo>
                    <a:pt x="1955" y="1933"/>
                    <a:pt x="1813" y="1922"/>
                    <a:pt x="1662" y="1913"/>
                  </a:cubicBezTo>
                  <a:lnTo>
                    <a:pt x="1127" y="1191"/>
                  </a:lnTo>
                  <a:cubicBezTo>
                    <a:pt x="1048" y="1084"/>
                    <a:pt x="943" y="1031"/>
                    <a:pt x="838" y="1031"/>
                  </a:cubicBezTo>
                  <a:cubicBezTo>
                    <a:pt x="731" y="1031"/>
                    <a:pt x="624" y="1084"/>
                    <a:pt x="542" y="1191"/>
                  </a:cubicBezTo>
                  <a:cubicBezTo>
                    <a:pt x="384" y="1415"/>
                    <a:pt x="384" y="1760"/>
                    <a:pt x="542" y="1984"/>
                  </a:cubicBezTo>
                  <a:lnTo>
                    <a:pt x="1060" y="2675"/>
                  </a:lnTo>
                  <a:cubicBezTo>
                    <a:pt x="1001" y="3782"/>
                    <a:pt x="775" y="4848"/>
                    <a:pt x="384" y="5833"/>
                  </a:cubicBezTo>
                  <a:cubicBezTo>
                    <a:pt x="-128" y="7124"/>
                    <a:pt x="-128" y="8668"/>
                    <a:pt x="384" y="9968"/>
                  </a:cubicBezTo>
                  <a:cubicBezTo>
                    <a:pt x="586" y="10486"/>
                    <a:pt x="586" y="11106"/>
                    <a:pt x="384" y="11634"/>
                  </a:cubicBezTo>
                  <a:cubicBezTo>
                    <a:pt x="-128" y="12923"/>
                    <a:pt x="-128" y="14467"/>
                    <a:pt x="384" y="15769"/>
                  </a:cubicBezTo>
                  <a:cubicBezTo>
                    <a:pt x="775" y="16754"/>
                    <a:pt x="1001" y="17809"/>
                    <a:pt x="1060" y="18918"/>
                  </a:cubicBezTo>
                  <a:lnTo>
                    <a:pt x="542" y="19618"/>
                  </a:lnTo>
                  <a:cubicBezTo>
                    <a:pt x="384" y="19831"/>
                    <a:pt x="384" y="20187"/>
                    <a:pt x="542" y="20400"/>
                  </a:cubicBezTo>
                  <a:cubicBezTo>
                    <a:pt x="624" y="20511"/>
                    <a:pt x="731" y="20569"/>
                    <a:pt x="838" y="20569"/>
                  </a:cubicBezTo>
                  <a:cubicBezTo>
                    <a:pt x="943" y="20569"/>
                    <a:pt x="1048" y="20511"/>
                    <a:pt x="1127" y="20400"/>
                  </a:cubicBezTo>
                  <a:lnTo>
                    <a:pt x="1662" y="19680"/>
                  </a:lnTo>
                  <a:cubicBezTo>
                    <a:pt x="1800" y="19669"/>
                    <a:pt x="1938" y="19665"/>
                    <a:pt x="2078" y="19665"/>
                  </a:cubicBezTo>
                  <a:cubicBezTo>
                    <a:pt x="3290" y="19665"/>
                    <a:pt x="4485" y="20062"/>
                    <a:pt x="5566" y="20838"/>
                  </a:cubicBezTo>
                  <a:cubicBezTo>
                    <a:pt x="6268" y="21344"/>
                    <a:pt x="7040" y="21600"/>
                    <a:pt x="7810" y="21600"/>
                  </a:cubicBezTo>
                  <a:cubicBezTo>
                    <a:pt x="8581" y="21600"/>
                    <a:pt x="9353" y="21344"/>
                    <a:pt x="10055" y="20838"/>
                  </a:cubicBezTo>
                  <a:cubicBezTo>
                    <a:pt x="10248" y="20700"/>
                    <a:pt x="10458" y="20631"/>
                    <a:pt x="10669" y="20631"/>
                  </a:cubicBezTo>
                  <a:cubicBezTo>
                    <a:pt x="10881" y="20631"/>
                    <a:pt x="11093" y="20700"/>
                    <a:pt x="11289" y="20838"/>
                  </a:cubicBezTo>
                  <a:cubicBezTo>
                    <a:pt x="11991" y="21344"/>
                    <a:pt x="12763" y="21600"/>
                    <a:pt x="13533" y="21600"/>
                  </a:cubicBezTo>
                  <a:cubicBezTo>
                    <a:pt x="14304" y="21600"/>
                    <a:pt x="15076" y="21344"/>
                    <a:pt x="15778" y="20838"/>
                  </a:cubicBezTo>
                  <a:cubicBezTo>
                    <a:pt x="16853" y="20062"/>
                    <a:pt x="18047" y="19665"/>
                    <a:pt x="19264" y="19665"/>
                  </a:cubicBezTo>
                  <a:cubicBezTo>
                    <a:pt x="19402" y="19665"/>
                    <a:pt x="19542" y="19669"/>
                    <a:pt x="19682" y="19680"/>
                  </a:cubicBezTo>
                  <a:lnTo>
                    <a:pt x="20209" y="20400"/>
                  </a:lnTo>
                  <a:cubicBezTo>
                    <a:pt x="20291" y="20511"/>
                    <a:pt x="20398" y="20569"/>
                    <a:pt x="20505" y="20569"/>
                  </a:cubicBezTo>
                  <a:cubicBezTo>
                    <a:pt x="20610" y="20569"/>
                    <a:pt x="20715" y="20511"/>
                    <a:pt x="20794" y="20400"/>
                  </a:cubicBezTo>
                  <a:cubicBezTo>
                    <a:pt x="20960" y="20187"/>
                    <a:pt x="20960" y="19831"/>
                    <a:pt x="20794" y="19618"/>
                  </a:cubicBezTo>
                  <a:lnTo>
                    <a:pt x="20283" y="18918"/>
                  </a:lnTo>
                  <a:cubicBezTo>
                    <a:pt x="20343" y="17809"/>
                    <a:pt x="20569" y="16754"/>
                    <a:pt x="20960" y="15769"/>
                  </a:cubicBezTo>
                  <a:cubicBezTo>
                    <a:pt x="21472" y="14467"/>
                    <a:pt x="21472" y="12923"/>
                    <a:pt x="20960" y="11623"/>
                  </a:cubicBezTo>
                  <a:cubicBezTo>
                    <a:pt x="20750" y="11106"/>
                    <a:pt x="20750" y="10486"/>
                    <a:pt x="20960" y="9968"/>
                  </a:cubicBezTo>
                  <a:cubicBezTo>
                    <a:pt x="21472" y="8668"/>
                    <a:pt x="21472" y="7124"/>
                    <a:pt x="20960" y="5833"/>
                  </a:cubicBezTo>
                  <a:cubicBezTo>
                    <a:pt x="20569" y="4848"/>
                    <a:pt x="20343" y="3782"/>
                    <a:pt x="20283" y="2675"/>
                  </a:cubicBezTo>
                  <a:lnTo>
                    <a:pt x="20794" y="1984"/>
                  </a:lnTo>
                  <a:cubicBezTo>
                    <a:pt x="20960" y="1760"/>
                    <a:pt x="20960" y="1415"/>
                    <a:pt x="20794" y="1191"/>
                  </a:cubicBezTo>
                  <a:cubicBezTo>
                    <a:pt x="20715" y="1084"/>
                    <a:pt x="20610" y="1031"/>
                    <a:pt x="20505" y="1031"/>
                  </a:cubicBezTo>
                  <a:cubicBezTo>
                    <a:pt x="20398" y="1031"/>
                    <a:pt x="20291" y="1084"/>
                    <a:pt x="20209" y="1191"/>
                  </a:cubicBezTo>
                  <a:lnTo>
                    <a:pt x="19674" y="1913"/>
                  </a:lnTo>
                  <a:cubicBezTo>
                    <a:pt x="19528" y="1924"/>
                    <a:pt x="19381" y="1931"/>
                    <a:pt x="19233" y="1931"/>
                  </a:cubicBezTo>
                  <a:cubicBezTo>
                    <a:pt x="18029" y="1931"/>
                    <a:pt x="16838" y="1524"/>
                    <a:pt x="15778" y="755"/>
                  </a:cubicBezTo>
                  <a:cubicBezTo>
                    <a:pt x="15076" y="251"/>
                    <a:pt x="14304" y="0"/>
                    <a:pt x="13533" y="0"/>
                  </a:cubicBezTo>
                  <a:cubicBezTo>
                    <a:pt x="12763" y="0"/>
                    <a:pt x="11991" y="251"/>
                    <a:pt x="11289" y="755"/>
                  </a:cubicBezTo>
                  <a:cubicBezTo>
                    <a:pt x="11093" y="898"/>
                    <a:pt x="10881" y="969"/>
                    <a:pt x="10669" y="969"/>
                  </a:cubicBezTo>
                  <a:cubicBezTo>
                    <a:pt x="10458" y="969"/>
                    <a:pt x="10248" y="898"/>
                    <a:pt x="10055" y="755"/>
                  </a:cubicBezTo>
                  <a:cubicBezTo>
                    <a:pt x="9353" y="251"/>
                    <a:pt x="8581" y="0"/>
                    <a:pt x="7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61" name="Google Shape;2686;p34"/>
          <p:cNvGrpSpPr/>
          <p:nvPr/>
        </p:nvGrpSpPr>
        <p:grpSpPr>
          <a:xfrm>
            <a:off x="7084407" y="1165433"/>
            <a:ext cx="310934" cy="428576"/>
            <a:chOff x="0" y="0"/>
            <a:chExt cx="310932" cy="428575"/>
          </a:xfrm>
        </p:grpSpPr>
        <p:sp>
          <p:nvSpPr>
            <p:cNvPr id="3145" name="Google Shape;2687;p34"/>
            <p:cNvSpPr/>
            <p:nvPr/>
          </p:nvSpPr>
          <p:spPr>
            <a:xfrm>
              <a:off x="105866" y="234750"/>
              <a:ext cx="136033" cy="11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7747" y="0"/>
                  </a:moveTo>
                  <a:lnTo>
                    <a:pt x="0" y="3200"/>
                  </a:lnTo>
                  <a:lnTo>
                    <a:pt x="0" y="18572"/>
                  </a:lnTo>
                  <a:lnTo>
                    <a:pt x="1304" y="21600"/>
                  </a:lnTo>
                  <a:lnTo>
                    <a:pt x="16833" y="21600"/>
                  </a:lnTo>
                  <a:lnTo>
                    <a:pt x="16833" y="15581"/>
                  </a:lnTo>
                  <a:cubicBezTo>
                    <a:pt x="17957" y="14797"/>
                    <a:pt x="19066" y="13930"/>
                    <a:pt x="20101" y="12993"/>
                  </a:cubicBezTo>
                  <a:cubicBezTo>
                    <a:pt x="21315" y="11894"/>
                    <a:pt x="21600" y="9877"/>
                    <a:pt x="20780" y="8375"/>
                  </a:cubicBezTo>
                  <a:cubicBezTo>
                    <a:pt x="18941" y="5068"/>
                    <a:pt x="16243" y="2458"/>
                    <a:pt x="12979" y="1080"/>
                  </a:cubicBezTo>
                  <a:cubicBezTo>
                    <a:pt x="11335" y="380"/>
                    <a:pt x="9570" y="0"/>
                    <a:pt x="774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2688;p34"/>
            <p:cNvSpPr/>
            <p:nvPr/>
          </p:nvSpPr>
          <p:spPr>
            <a:xfrm>
              <a:off x="69088" y="234750"/>
              <a:ext cx="108229" cy="11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6881" y="0"/>
                  </a:moveTo>
                  <a:cubicBezTo>
                    <a:pt x="14580" y="0"/>
                    <a:pt x="12371" y="380"/>
                    <a:pt x="10339" y="1080"/>
                  </a:cubicBezTo>
                  <a:cubicBezTo>
                    <a:pt x="6386" y="2416"/>
                    <a:pt x="2947" y="4962"/>
                    <a:pt x="601" y="8352"/>
                  </a:cubicBezTo>
                  <a:cubicBezTo>
                    <a:pt x="-449" y="9859"/>
                    <a:pt x="-92" y="11894"/>
                    <a:pt x="1427" y="12993"/>
                  </a:cubicBezTo>
                  <a:cubicBezTo>
                    <a:pt x="2722" y="13930"/>
                    <a:pt x="4105" y="14797"/>
                    <a:pt x="5512" y="15581"/>
                  </a:cubicBezTo>
                  <a:lnTo>
                    <a:pt x="5512" y="21600"/>
                  </a:lnTo>
                  <a:lnTo>
                    <a:pt x="8819" y="21600"/>
                  </a:lnTo>
                  <a:lnTo>
                    <a:pt x="8819" y="18572"/>
                  </a:lnTo>
                  <a:cubicBezTo>
                    <a:pt x="8844" y="10536"/>
                    <a:pt x="13891" y="3538"/>
                    <a:pt x="21151" y="445"/>
                  </a:cubicBezTo>
                  <a:cubicBezTo>
                    <a:pt x="19763" y="148"/>
                    <a:pt x="18337" y="0"/>
                    <a:pt x="16881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2689;p34"/>
            <p:cNvSpPr/>
            <p:nvPr/>
          </p:nvSpPr>
          <p:spPr>
            <a:xfrm>
              <a:off x="6216" y="112800"/>
              <a:ext cx="59426" cy="5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62" y="0"/>
                    <a:pt x="0" y="4862"/>
                    <a:pt x="0" y="10805"/>
                  </a:cubicBezTo>
                  <a:cubicBezTo>
                    <a:pt x="0" y="16784"/>
                    <a:pt x="4862" y="21600"/>
                    <a:pt x="10795" y="21600"/>
                  </a:cubicBezTo>
                  <a:cubicBezTo>
                    <a:pt x="16784" y="21600"/>
                    <a:pt x="21600" y="16784"/>
                    <a:pt x="21600" y="10805"/>
                  </a:cubicBezTo>
                  <a:cubicBezTo>
                    <a:pt x="21600" y="4862"/>
                    <a:pt x="16784" y="0"/>
                    <a:pt x="1079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2690;p34"/>
            <p:cNvSpPr/>
            <p:nvPr/>
          </p:nvSpPr>
          <p:spPr>
            <a:xfrm>
              <a:off x="245316" y="112800"/>
              <a:ext cx="59426" cy="59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16" y="0"/>
                    <a:pt x="0" y="4862"/>
                    <a:pt x="0" y="10805"/>
                  </a:cubicBezTo>
                  <a:cubicBezTo>
                    <a:pt x="0" y="16784"/>
                    <a:pt x="4816" y="21600"/>
                    <a:pt x="10795" y="21600"/>
                  </a:cubicBezTo>
                  <a:cubicBezTo>
                    <a:pt x="16738" y="21600"/>
                    <a:pt x="21600" y="16784"/>
                    <a:pt x="21600" y="10805"/>
                  </a:cubicBezTo>
                  <a:cubicBezTo>
                    <a:pt x="21600" y="4862"/>
                    <a:pt x="16738" y="0"/>
                    <a:pt x="1079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2691;p34"/>
            <p:cNvSpPr/>
            <p:nvPr/>
          </p:nvSpPr>
          <p:spPr>
            <a:xfrm>
              <a:off x="35916" y="23299"/>
              <a:ext cx="239101" cy="238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6" y="0"/>
                  </a:moveTo>
                  <a:lnTo>
                    <a:pt x="0" y="10801"/>
                  </a:lnTo>
                  <a:lnTo>
                    <a:pt x="11566" y="21600"/>
                  </a:lnTo>
                  <a:cubicBezTo>
                    <a:pt x="14063" y="21423"/>
                    <a:pt x="16521" y="20377"/>
                    <a:pt x="18431" y="18463"/>
                  </a:cubicBezTo>
                  <a:cubicBezTo>
                    <a:pt x="20548" y="16341"/>
                    <a:pt x="21600" y="13576"/>
                    <a:pt x="21600" y="10801"/>
                  </a:cubicBezTo>
                  <a:cubicBezTo>
                    <a:pt x="21600" y="8024"/>
                    <a:pt x="20548" y="5261"/>
                    <a:pt x="18431" y="3148"/>
                  </a:cubicBezTo>
                  <a:cubicBezTo>
                    <a:pt x="16521" y="1223"/>
                    <a:pt x="14063" y="177"/>
                    <a:pt x="115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2692;p34"/>
            <p:cNvSpPr/>
            <p:nvPr/>
          </p:nvSpPr>
          <p:spPr>
            <a:xfrm>
              <a:off x="35916" y="23075"/>
              <a:ext cx="128026" cy="239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70" y="0"/>
                  </a:moveTo>
                  <a:cubicBezTo>
                    <a:pt x="9047" y="0"/>
                    <a:pt x="0" y="4824"/>
                    <a:pt x="0" y="10795"/>
                  </a:cubicBezTo>
                  <a:cubicBezTo>
                    <a:pt x="0" y="16756"/>
                    <a:pt x="9026" y="21600"/>
                    <a:pt x="20170" y="21600"/>
                  </a:cubicBezTo>
                  <a:cubicBezTo>
                    <a:pt x="20655" y="21600"/>
                    <a:pt x="21115" y="21589"/>
                    <a:pt x="21600" y="21568"/>
                  </a:cubicBezTo>
                  <a:cubicBezTo>
                    <a:pt x="15986" y="18769"/>
                    <a:pt x="12844" y="14896"/>
                    <a:pt x="12844" y="10795"/>
                  </a:cubicBezTo>
                  <a:cubicBezTo>
                    <a:pt x="12844" y="6828"/>
                    <a:pt x="15813" y="2903"/>
                    <a:pt x="21600" y="20"/>
                  </a:cubicBezTo>
                  <a:cubicBezTo>
                    <a:pt x="21115" y="0"/>
                    <a:pt x="20655" y="0"/>
                    <a:pt x="2017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2693;p34"/>
            <p:cNvSpPr/>
            <p:nvPr/>
          </p:nvSpPr>
          <p:spPr>
            <a:xfrm>
              <a:off x="18184" y="6299"/>
              <a:ext cx="137283" cy="124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7" h="21600" fill="norm" stroke="1" extrusionOk="0">
                  <a:moveTo>
                    <a:pt x="17165" y="0"/>
                  </a:moveTo>
                  <a:cubicBezTo>
                    <a:pt x="16946" y="0"/>
                    <a:pt x="16722" y="17"/>
                    <a:pt x="16499" y="56"/>
                  </a:cubicBezTo>
                  <a:cubicBezTo>
                    <a:pt x="16499" y="56"/>
                    <a:pt x="7661" y="56"/>
                    <a:pt x="5358" y="11364"/>
                  </a:cubicBezTo>
                  <a:cubicBezTo>
                    <a:pt x="4915" y="11170"/>
                    <a:pt x="4445" y="11070"/>
                    <a:pt x="3976" y="11070"/>
                  </a:cubicBezTo>
                  <a:cubicBezTo>
                    <a:pt x="3024" y="11070"/>
                    <a:pt x="2077" y="11472"/>
                    <a:pt x="1361" y="12294"/>
                  </a:cubicBezTo>
                  <a:cubicBezTo>
                    <a:pt x="-453" y="14331"/>
                    <a:pt x="-453" y="17652"/>
                    <a:pt x="1361" y="19689"/>
                  </a:cubicBezTo>
                  <a:cubicBezTo>
                    <a:pt x="2497" y="20964"/>
                    <a:pt x="3983" y="21600"/>
                    <a:pt x="5470" y="21600"/>
                  </a:cubicBezTo>
                  <a:cubicBezTo>
                    <a:pt x="6960" y="21600"/>
                    <a:pt x="8447" y="20964"/>
                    <a:pt x="9583" y="19689"/>
                  </a:cubicBezTo>
                  <a:cubicBezTo>
                    <a:pt x="10303" y="18876"/>
                    <a:pt x="10850" y="17929"/>
                    <a:pt x="11200" y="16921"/>
                  </a:cubicBezTo>
                  <a:cubicBezTo>
                    <a:pt x="15498" y="15991"/>
                    <a:pt x="19264" y="12809"/>
                    <a:pt x="21147" y="8143"/>
                  </a:cubicBezTo>
                  <a:lnTo>
                    <a:pt x="21147" y="2884"/>
                  </a:lnTo>
                  <a:cubicBezTo>
                    <a:pt x="20431" y="1116"/>
                    <a:pt x="18860" y="0"/>
                    <a:pt x="1716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2694;p34"/>
            <p:cNvSpPr/>
            <p:nvPr/>
          </p:nvSpPr>
          <p:spPr>
            <a:xfrm>
              <a:off x="152297" y="6299"/>
              <a:ext cx="140476" cy="124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2" h="21600" fill="norm" stroke="1" extrusionOk="0">
                  <a:moveTo>
                    <a:pt x="4342" y="0"/>
                  </a:moveTo>
                  <a:cubicBezTo>
                    <a:pt x="2698" y="0"/>
                    <a:pt x="1173" y="1116"/>
                    <a:pt x="474" y="2884"/>
                  </a:cubicBezTo>
                  <a:cubicBezTo>
                    <a:pt x="-158" y="4484"/>
                    <a:pt x="-158" y="6543"/>
                    <a:pt x="474" y="8143"/>
                  </a:cubicBezTo>
                  <a:cubicBezTo>
                    <a:pt x="2305" y="12809"/>
                    <a:pt x="5961" y="15991"/>
                    <a:pt x="10128" y="16921"/>
                  </a:cubicBezTo>
                  <a:cubicBezTo>
                    <a:pt x="10472" y="17929"/>
                    <a:pt x="10999" y="18876"/>
                    <a:pt x="11702" y="19689"/>
                  </a:cubicBezTo>
                  <a:cubicBezTo>
                    <a:pt x="12804" y="20964"/>
                    <a:pt x="14247" y="21600"/>
                    <a:pt x="15690" y="21600"/>
                  </a:cubicBezTo>
                  <a:cubicBezTo>
                    <a:pt x="17136" y="21600"/>
                    <a:pt x="18579" y="20964"/>
                    <a:pt x="19682" y="19689"/>
                  </a:cubicBezTo>
                  <a:cubicBezTo>
                    <a:pt x="21442" y="17652"/>
                    <a:pt x="21442" y="14331"/>
                    <a:pt x="19682" y="12294"/>
                  </a:cubicBezTo>
                  <a:cubicBezTo>
                    <a:pt x="18979" y="11481"/>
                    <a:pt x="18056" y="11075"/>
                    <a:pt x="17129" y="11075"/>
                  </a:cubicBezTo>
                  <a:cubicBezTo>
                    <a:pt x="16676" y="11075"/>
                    <a:pt x="16228" y="11170"/>
                    <a:pt x="15802" y="11364"/>
                  </a:cubicBezTo>
                  <a:cubicBezTo>
                    <a:pt x="13582" y="56"/>
                    <a:pt x="4985" y="56"/>
                    <a:pt x="4985" y="56"/>
                  </a:cubicBezTo>
                  <a:cubicBezTo>
                    <a:pt x="4772" y="17"/>
                    <a:pt x="4555" y="0"/>
                    <a:pt x="434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2695;p34"/>
            <p:cNvSpPr/>
            <p:nvPr/>
          </p:nvSpPr>
          <p:spPr>
            <a:xfrm>
              <a:off x="117766" y="334875"/>
              <a:ext cx="116864" cy="8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2138" y="0"/>
                  </a:moveTo>
                  <a:cubicBezTo>
                    <a:pt x="963" y="0"/>
                    <a:pt x="0" y="1260"/>
                    <a:pt x="0" y="2833"/>
                  </a:cubicBezTo>
                  <a:lnTo>
                    <a:pt x="0" y="21600"/>
                  </a:lnTo>
                  <a:lnTo>
                    <a:pt x="14911" y="21600"/>
                  </a:lnTo>
                  <a:lnTo>
                    <a:pt x="14911" y="15424"/>
                  </a:lnTo>
                  <a:cubicBezTo>
                    <a:pt x="16608" y="15424"/>
                    <a:pt x="17976" y="13593"/>
                    <a:pt x="17976" y="11319"/>
                  </a:cubicBezTo>
                  <a:lnTo>
                    <a:pt x="17976" y="9242"/>
                  </a:lnTo>
                  <a:cubicBezTo>
                    <a:pt x="19985" y="9242"/>
                    <a:pt x="21600" y="6938"/>
                    <a:pt x="21435" y="4209"/>
                  </a:cubicBezTo>
                  <a:cubicBezTo>
                    <a:pt x="21265" y="1794"/>
                    <a:pt x="19714" y="0"/>
                    <a:pt x="1791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2696;p34"/>
            <p:cNvSpPr/>
            <p:nvPr/>
          </p:nvSpPr>
          <p:spPr>
            <a:xfrm>
              <a:off x="76409" y="334875"/>
              <a:ext cx="79058" cy="8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fill="norm" stroke="1" extrusionOk="0">
                  <a:moveTo>
                    <a:pt x="5179" y="0"/>
                  </a:moveTo>
                  <a:cubicBezTo>
                    <a:pt x="2553" y="0"/>
                    <a:pt x="238" y="1794"/>
                    <a:pt x="22" y="4209"/>
                  </a:cubicBezTo>
                  <a:cubicBezTo>
                    <a:pt x="-255" y="6938"/>
                    <a:pt x="2121" y="9242"/>
                    <a:pt x="5084" y="9242"/>
                  </a:cubicBezTo>
                  <a:lnTo>
                    <a:pt x="5084" y="11319"/>
                  </a:lnTo>
                  <a:cubicBezTo>
                    <a:pt x="5084" y="13593"/>
                    <a:pt x="7089" y="15424"/>
                    <a:pt x="9593" y="15424"/>
                  </a:cubicBezTo>
                  <a:lnTo>
                    <a:pt x="9593" y="21600"/>
                  </a:lnTo>
                  <a:lnTo>
                    <a:pt x="21345" y="21600"/>
                  </a:lnTo>
                  <a:lnTo>
                    <a:pt x="21345" y="15424"/>
                  </a:lnTo>
                  <a:cubicBezTo>
                    <a:pt x="18847" y="15424"/>
                    <a:pt x="16843" y="13593"/>
                    <a:pt x="16843" y="11319"/>
                  </a:cubicBezTo>
                  <a:lnTo>
                    <a:pt x="16843" y="9242"/>
                  </a:lnTo>
                  <a:cubicBezTo>
                    <a:pt x="14035" y="9242"/>
                    <a:pt x="11753" y="7190"/>
                    <a:pt x="11753" y="4633"/>
                  </a:cubicBezTo>
                  <a:cubicBezTo>
                    <a:pt x="11753" y="2077"/>
                    <a:pt x="14035" y="0"/>
                    <a:pt x="1684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2697;p34"/>
            <p:cNvSpPr/>
            <p:nvPr/>
          </p:nvSpPr>
          <p:spPr>
            <a:xfrm>
              <a:off x="63016" y="161725"/>
              <a:ext cx="49826" cy="39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4794"/>
                    <a:pt x="0" y="10773"/>
                  </a:cubicBezTo>
                  <a:cubicBezTo>
                    <a:pt x="0" y="16738"/>
                    <a:pt x="4855" y="21600"/>
                    <a:pt x="10805" y="21600"/>
                  </a:cubicBezTo>
                  <a:cubicBezTo>
                    <a:pt x="16799" y="21600"/>
                    <a:pt x="21600" y="16738"/>
                    <a:pt x="21600" y="10773"/>
                  </a:cubicBezTo>
                  <a:cubicBezTo>
                    <a:pt x="21600" y="4794"/>
                    <a:pt x="16799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2698;p34"/>
            <p:cNvSpPr/>
            <p:nvPr/>
          </p:nvSpPr>
          <p:spPr>
            <a:xfrm>
              <a:off x="198116" y="161825"/>
              <a:ext cx="49826" cy="3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01" y="0"/>
                    <a:pt x="0" y="4791"/>
                    <a:pt x="0" y="10766"/>
                  </a:cubicBezTo>
                  <a:cubicBezTo>
                    <a:pt x="0" y="16741"/>
                    <a:pt x="4801" y="21600"/>
                    <a:pt x="10795" y="21600"/>
                  </a:cubicBezTo>
                  <a:cubicBezTo>
                    <a:pt x="16745" y="21600"/>
                    <a:pt x="21600" y="16741"/>
                    <a:pt x="21600" y="10766"/>
                  </a:cubicBezTo>
                  <a:cubicBezTo>
                    <a:pt x="21600" y="4791"/>
                    <a:pt x="16745" y="0"/>
                    <a:pt x="107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2699;p34"/>
            <p:cNvSpPr/>
            <p:nvPr/>
          </p:nvSpPr>
          <p:spPr>
            <a:xfrm>
              <a:off x="-1" y="0"/>
              <a:ext cx="310934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7" h="21600" fill="norm" stroke="1" extrusionOk="0">
                  <a:moveTo>
                    <a:pt x="1402" y="6238"/>
                  </a:moveTo>
                  <a:cubicBezTo>
                    <a:pt x="1571" y="6377"/>
                    <a:pt x="1747" y="6491"/>
                    <a:pt x="1938" y="6583"/>
                  </a:cubicBezTo>
                  <a:cubicBezTo>
                    <a:pt x="1872" y="7166"/>
                    <a:pt x="1901" y="7759"/>
                    <a:pt x="2041" y="8346"/>
                  </a:cubicBezTo>
                  <a:cubicBezTo>
                    <a:pt x="758" y="8162"/>
                    <a:pt x="353" y="6861"/>
                    <a:pt x="1402" y="6238"/>
                  </a:cubicBezTo>
                  <a:close/>
                  <a:moveTo>
                    <a:pt x="18545" y="6238"/>
                  </a:moveTo>
                  <a:cubicBezTo>
                    <a:pt x="19593" y="6866"/>
                    <a:pt x="19190" y="8162"/>
                    <a:pt x="17907" y="8346"/>
                  </a:cubicBezTo>
                  <a:cubicBezTo>
                    <a:pt x="18039" y="7777"/>
                    <a:pt x="18075" y="7188"/>
                    <a:pt x="18010" y="6583"/>
                  </a:cubicBezTo>
                  <a:cubicBezTo>
                    <a:pt x="18201" y="6491"/>
                    <a:pt x="18375" y="6377"/>
                    <a:pt x="18545" y="6238"/>
                  </a:cubicBezTo>
                  <a:close/>
                  <a:moveTo>
                    <a:pt x="9973" y="3358"/>
                  </a:moveTo>
                  <a:cubicBezTo>
                    <a:pt x="10817" y="4424"/>
                    <a:pt x="12188" y="5201"/>
                    <a:pt x="13771" y="5506"/>
                  </a:cubicBezTo>
                  <a:cubicBezTo>
                    <a:pt x="13933" y="5761"/>
                    <a:pt x="14181" y="6019"/>
                    <a:pt x="14505" y="6279"/>
                  </a:cubicBezTo>
                  <a:cubicBezTo>
                    <a:pt x="15055" y="6707"/>
                    <a:pt x="15776" y="6927"/>
                    <a:pt x="16505" y="6927"/>
                  </a:cubicBezTo>
                  <a:cubicBezTo>
                    <a:pt x="16746" y="6927"/>
                    <a:pt x="16988" y="6903"/>
                    <a:pt x="17225" y="6854"/>
                  </a:cubicBezTo>
                  <a:cubicBezTo>
                    <a:pt x="17468" y="10144"/>
                    <a:pt x="14124" y="12891"/>
                    <a:pt x="9973" y="12891"/>
                  </a:cubicBezTo>
                  <a:cubicBezTo>
                    <a:pt x="5830" y="12891"/>
                    <a:pt x="2480" y="10149"/>
                    <a:pt x="2722" y="6854"/>
                  </a:cubicBezTo>
                  <a:cubicBezTo>
                    <a:pt x="2968" y="6905"/>
                    <a:pt x="3211" y="6929"/>
                    <a:pt x="3450" y="6929"/>
                  </a:cubicBezTo>
                  <a:cubicBezTo>
                    <a:pt x="4597" y="6929"/>
                    <a:pt x="5619" y="6371"/>
                    <a:pt x="6154" y="5506"/>
                  </a:cubicBezTo>
                  <a:cubicBezTo>
                    <a:pt x="7752" y="5208"/>
                    <a:pt x="9123" y="4429"/>
                    <a:pt x="9973" y="3358"/>
                  </a:cubicBezTo>
                  <a:close/>
                  <a:moveTo>
                    <a:pt x="13845" y="17171"/>
                  </a:moveTo>
                  <a:cubicBezTo>
                    <a:pt x="14292" y="17171"/>
                    <a:pt x="14651" y="17453"/>
                    <a:pt x="14651" y="17805"/>
                  </a:cubicBezTo>
                  <a:cubicBezTo>
                    <a:pt x="14651" y="18150"/>
                    <a:pt x="14292" y="18439"/>
                    <a:pt x="13845" y="18439"/>
                  </a:cubicBezTo>
                  <a:lnTo>
                    <a:pt x="12547" y="18439"/>
                  </a:lnTo>
                  <a:cubicBezTo>
                    <a:pt x="12327" y="18439"/>
                    <a:pt x="12145" y="18576"/>
                    <a:pt x="12145" y="18755"/>
                  </a:cubicBezTo>
                  <a:cubicBezTo>
                    <a:pt x="12145" y="18928"/>
                    <a:pt x="12327" y="19072"/>
                    <a:pt x="12547" y="19072"/>
                  </a:cubicBezTo>
                  <a:lnTo>
                    <a:pt x="13442" y="19072"/>
                  </a:lnTo>
                  <a:lnTo>
                    <a:pt x="13442" y="19176"/>
                  </a:lnTo>
                  <a:cubicBezTo>
                    <a:pt x="13442" y="19463"/>
                    <a:pt x="13141" y="19700"/>
                    <a:pt x="12775" y="19700"/>
                  </a:cubicBezTo>
                  <a:lnTo>
                    <a:pt x="7173" y="19700"/>
                  </a:lnTo>
                  <a:cubicBezTo>
                    <a:pt x="6805" y="19700"/>
                    <a:pt x="6506" y="19463"/>
                    <a:pt x="6506" y="19176"/>
                  </a:cubicBezTo>
                  <a:lnTo>
                    <a:pt x="6506" y="19072"/>
                  </a:lnTo>
                  <a:lnTo>
                    <a:pt x="10934" y="19072"/>
                  </a:lnTo>
                  <a:cubicBezTo>
                    <a:pt x="11153" y="19072"/>
                    <a:pt x="11338" y="18928"/>
                    <a:pt x="11338" y="18755"/>
                  </a:cubicBezTo>
                  <a:cubicBezTo>
                    <a:pt x="11338" y="18576"/>
                    <a:pt x="11153" y="18439"/>
                    <a:pt x="10934" y="18439"/>
                  </a:cubicBezTo>
                  <a:lnTo>
                    <a:pt x="6103" y="18439"/>
                  </a:lnTo>
                  <a:cubicBezTo>
                    <a:pt x="5656" y="18439"/>
                    <a:pt x="5296" y="18150"/>
                    <a:pt x="5296" y="17805"/>
                  </a:cubicBezTo>
                  <a:cubicBezTo>
                    <a:pt x="5296" y="17453"/>
                    <a:pt x="5656" y="17171"/>
                    <a:pt x="6103" y="17171"/>
                  </a:cubicBezTo>
                  <a:close/>
                  <a:moveTo>
                    <a:pt x="12371" y="20334"/>
                  </a:moveTo>
                  <a:lnTo>
                    <a:pt x="12371" y="20967"/>
                  </a:lnTo>
                  <a:lnTo>
                    <a:pt x="7575" y="20967"/>
                  </a:lnTo>
                  <a:lnTo>
                    <a:pt x="7575" y="20334"/>
                  </a:lnTo>
                  <a:close/>
                  <a:moveTo>
                    <a:pt x="8310" y="0"/>
                  </a:moveTo>
                  <a:cubicBezTo>
                    <a:pt x="7575" y="0"/>
                    <a:pt x="6682" y="150"/>
                    <a:pt x="5898" y="461"/>
                  </a:cubicBezTo>
                  <a:cubicBezTo>
                    <a:pt x="4929" y="847"/>
                    <a:pt x="3689" y="1635"/>
                    <a:pt x="3110" y="3243"/>
                  </a:cubicBezTo>
                  <a:cubicBezTo>
                    <a:pt x="3016" y="3232"/>
                    <a:pt x="2921" y="3227"/>
                    <a:pt x="2826" y="3227"/>
                  </a:cubicBezTo>
                  <a:cubicBezTo>
                    <a:pt x="2316" y="3227"/>
                    <a:pt x="1824" y="3383"/>
                    <a:pt x="1447" y="3675"/>
                  </a:cubicBezTo>
                  <a:cubicBezTo>
                    <a:pt x="735" y="4234"/>
                    <a:pt x="589" y="5046"/>
                    <a:pt x="955" y="5714"/>
                  </a:cubicBezTo>
                  <a:cubicBezTo>
                    <a:pt x="-827" y="6728"/>
                    <a:pt x="45" y="8946"/>
                    <a:pt x="2238" y="8998"/>
                  </a:cubicBezTo>
                  <a:cubicBezTo>
                    <a:pt x="3235" y="11607"/>
                    <a:pt x="6323" y="13525"/>
                    <a:pt x="9973" y="13525"/>
                  </a:cubicBezTo>
                  <a:cubicBezTo>
                    <a:pt x="11176" y="13525"/>
                    <a:pt x="12319" y="13312"/>
                    <a:pt x="13354" y="12943"/>
                  </a:cubicBezTo>
                  <a:cubicBezTo>
                    <a:pt x="13976" y="13271"/>
                    <a:pt x="14512" y="13709"/>
                    <a:pt x="14988" y="14279"/>
                  </a:cubicBezTo>
                  <a:cubicBezTo>
                    <a:pt x="15209" y="14544"/>
                    <a:pt x="15136" y="14913"/>
                    <a:pt x="14805" y="15109"/>
                  </a:cubicBezTo>
                  <a:cubicBezTo>
                    <a:pt x="14468" y="15305"/>
                    <a:pt x="14124" y="15495"/>
                    <a:pt x="13771" y="15668"/>
                  </a:cubicBezTo>
                  <a:lnTo>
                    <a:pt x="13617" y="15547"/>
                  </a:lnTo>
                  <a:cubicBezTo>
                    <a:pt x="13540" y="15487"/>
                    <a:pt x="13437" y="15456"/>
                    <a:pt x="13335" y="15456"/>
                  </a:cubicBezTo>
                  <a:cubicBezTo>
                    <a:pt x="13230" y="15456"/>
                    <a:pt x="13126" y="15487"/>
                    <a:pt x="13046" y="15547"/>
                  </a:cubicBezTo>
                  <a:cubicBezTo>
                    <a:pt x="12892" y="15673"/>
                    <a:pt x="12892" y="15870"/>
                    <a:pt x="13046" y="15996"/>
                  </a:cubicBezTo>
                  <a:lnTo>
                    <a:pt x="13302" y="16197"/>
                  </a:lnTo>
                  <a:lnTo>
                    <a:pt x="13302" y="16537"/>
                  </a:lnTo>
                  <a:lnTo>
                    <a:pt x="6645" y="16537"/>
                  </a:lnTo>
                  <a:lnTo>
                    <a:pt x="6645" y="16197"/>
                  </a:lnTo>
                  <a:lnTo>
                    <a:pt x="6902" y="15996"/>
                  </a:lnTo>
                  <a:cubicBezTo>
                    <a:pt x="7056" y="15870"/>
                    <a:pt x="7056" y="15673"/>
                    <a:pt x="6902" y="15547"/>
                  </a:cubicBezTo>
                  <a:cubicBezTo>
                    <a:pt x="6822" y="15487"/>
                    <a:pt x="6716" y="15456"/>
                    <a:pt x="6613" y="15456"/>
                  </a:cubicBezTo>
                  <a:cubicBezTo>
                    <a:pt x="6509" y="15456"/>
                    <a:pt x="6406" y="15487"/>
                    <a:pt x="6329" y="15547"/>
                  </a:cubicBezTo>
                  <a:lnTo>
                    <a:pt x="6175" y="15668"/>
                  </a:lnTo>
                  <a:cubicBezTo>
                    <a:pt x="5824" y="15495"/>
                    <a:pt x="5479" y="15305"/>
                    <a:pt x="5142" y="15109"/>
                  </a:cubicBezTo>
                  <a:cubicBezTo>
                    <a:pt x="4804" y="14907"/>
                    <a:pt x="4738" y="14544"/>
                    <a:pt x="4966" y="14273"/>
                  </a:cubicBezTo>
                  <a:cubicBezTo>
                    <a:pt x="5163" y="14038"/>
                    <a:pt x="5377" y="13813"/>
                    <a:pt x="5604" y="13623"/>
                  </a:cubicBezTo>
                  <a:cubicBezTo>
                    <a:pt x="5750" y="13491"/>
                    <a:pt x="5744" y="13294"/>
                    <a:pt x="5574" y="13173"/>
                  </a:cubicBezTo>
                  <a:cubicBezTo>
                    <a:pt x="5500" y="13120"/>
                    <a:pt x="5404" y="13094"/>
                    <a:pt x="5309" y="13094"/>
                  </a:cubicBezTo>
                  <a:cubicBezTo>
                    <a:pt x="5198" y="13094"/>
                    <a:pt x="5088" y="13129"/>
                    <a:pt x="5009" y="13196"/>
                  </a:cubicBezTo>
                  <a:cubicBezTo>
                    <a:pt x="4753" y="13415"/>
                    <a:pt x="4510" y="13663"/>
                    <a:pt x="4291" y="13928"/>
                  </a:cubicBezTo>
                  <a:cubicBezTo>
                    <a:pt x="3829" y="14481"/>
                    <a:pt x="3991" y="15218"/>
                    <a:pt x="4658" y="15616"/>
                  </a:cubicBezTo>
                  <a:cubicBezTo>
                    <a:pt x="5040" y="15834"/>
                    <a:pt x="5436" y="16047"/>
                    <a:pt x="5838" y="16244"/>
                  </a:cubicBezTo>
                  <a:lnTo>
                    <a:pt x="5838" y="16555"/>
                  </a:lnTo>
                  <a:cubicBezTo>
                    <a:pt x="5061" y="16658"/>
                    <a:pt x="4490" y="17182"/>
                    <a:pt x="4490" y="17805"/>
                  </a:cubicBezTo>
                  <a:cubicBezTo>
                    <a:pt x="4490" y="18381"/>
                    <a:pt x="4988" y="18887"/>
                    <a:pt x="5699" y="19032"/>
                  </a:cubicBezTo>
                  <a:lnTo>
                    <a:pt x="5699" y="19176"/>
                  </a:lnTo>
                  <a:cubicBezTo>
                    <a:pt x="5699" y="19718"/>
                    <a:pt x="6161" y="20155"/>
                    <a:pt x="6770" y="20293"/>
                  </a:cubicBezTo>
                  <a:lnTo>
                    <a:pt x="6770" y="21284"/>
                  </a:lnTo>
                  <a:cubicBezTo>
                    <a:pt x="6770" y="21456"/>
                    <a:pt x="6953" y="21600"/>
                    <a:pt x="7173" y="21600"/>
                  </a:cubicBezTo>
                  <a:lnTo>
                    <a:pt x="12775" y="21600"/>
                  </a:lnTo>
                  <a:cubicBezTo>
                    <a:pt x="12995" y="21600"/>
                    <a:pt x="13177" y="21456"/>
                    <a:pt x="13177" y="21284"/>
                  </a:cubicBezTo>
                  <a:lnTo>
                    <a:pt x="13177" y="20293"/>
                  </a:lnTo>
                  <a:cubicBezTo>
                    <a:pt x="13787" y="20155"/>
                    <a:pt x="14249" y="19718"/>
                    <a:pt x="14249" y="19176"/>
                  </a:cubicBezTo>
                  <a:lnTo>
                    <a:pt x="14249" y="19032"/>
                  </a:lnTo>
                  <a:cubicBezTo>
                    <a:pt x="14959" y="18887"/>
                    <a:pt x="15458" y="18381"/>
                    <a:pt x="15458" y="17805"/>
                  </a:cubicBezTo>
                  <a:cubicBezTo>
                    <a:pt x="15458" y="17176"/>
                    <a:pt x="14879" y="16658"/>
                    <a:pt x="14109" y="16555"/>
                  </a:cubicBezTo>
                  <a:lnTo>
                    <a:pt x="14109" y="16244"/>
                  </a:lnTo>
                  <a:cubicBezTo>
                    <a:pt x="14512" y="16047"/>
                    <a:pt x="14908" y="15841"/>
                    <a:pt x="15290" y="15616"/>
                  </a:cubicBezTo>
                  <a:cubicBezTo>
                    <a:pt x="15957" y="15218"/>
                    <a:pt x="16117" y="14481"/>
                    <a:pt x="15663" y="13928"/>
                  </a:cubicBezTo>
                  <a:cubicBezTo>
                    <a:pt x="15245" y="13433"/>
                    <a:pt x="14746" y="12983"/>
                    <a:pt x="14138" y="12609"/>
                  </a:cubicBezTo>
                  <a:cubicBezTo>
                    <a:pt x="15840" y="11802"/>
                    <a:pt x="17129" y="10518"/>
                    <a:pt x="17708" y="8998"/>
                  </a:cubicBezTo>
                  <a:cubicBezTo>
                    <a:pt x="19901" y="8946"/>
                    <a:pt x="20773" y="6728"/>
                    <a:pt x="18991" y="5714"/>
                  </a:cubicBezTo>
                  <a:cubicBezTo>
                    <a:pt x="19626" y="4560"/>
                    <a:pt x="18626" y="3227"/>
                    <a:pt x="17131" y="3227"/>
                  </a:cubicBezTo>
                  <a:cubicBezTo>
                    <a:pt x="17038" y="3227"/>
                    <a:pt x="16942" y="3232"/>
                    <a:pt x="16844" y="3243"/>
                  </a:cubicBezTo>
                  <a:cubicBezTo>
                    <a:pt x="16602" y="2580"/>
                    <a:pt x="16236" y="2010"/>
                    <a:pt x="15743" y="1532"/>
                  </a:cubicBezTo>
                  <a:cubicBezTo>
                    <a:pt x="15665" y="1457"/>
                    <a:pt x="15549" y="1416"/>
                    <a:pt x="15432" y="1416"/>
                  </a:cubicBezTo>
                  <a:cubicBezTo>
                    <a:pt x="15344" y="1416"/>
                    <a:pt x="15254" y="1439"/>
                    <a:pt x="15179" y="1486"/>
                  </a:cubicBezTo>
                  <a:cubicBezTo>
                    <a:pt x="15011" y="1595"/>
                    <a:pt x="14982" y="1797"/>
                    <a:pt x="15121" y="1929"/>
                  </a:cubicBezTo>
                  <a:cubicBezTo>
                    <a:pt x="15553" y="2350"/>
                    <a:pt x="15877" y="2863"/>
                    <a:pt x="16082" y="3461"/>
                  </a:cubicBezTo>
                  <a:cubicBezTo>
                    <a:pt x="15070" y="3963"/>
                    <a:pt x="15033" y="4948"/>
                    <a:pt x="15737" y="5501"/>
                  </a:cubicBezTo>
                  <a:cubicBezTo>
                    <a:pt x="15817" y="5562"/>
                    <a:pt x="15921" y="5592"/>
                    <a:pt x="16026" y="5592"/>
                  </a:cubicBezTo>
                  <a:cubicBezTo>
                    <a:pt x="16128" y="5592"/>
                    <a:pt x="16231" y="5562"/>
                    <a:pt x="16308" y="5501"/>
                  </a:cubicBezTo>
                  <a:cubicBezTo>
                    <a:pt x="16462" y="5380"/>
                    <a:pt x="16462" y="5179"/>
                    <a:pt x="16308" y="5051"/>
                  </a:cubicBezTo>
                  <a:cubicBezTo>
                    <a:pt x="15737" y="4603"/>
                    <a:pt x="16213" y="3859"/>
                    <a:pt x="17123" y="3859"/>
                  </a:cubicBezTo>
                  <a:cubicBezTo>
                    <a:pt x="18244" y="3859"/>
                    <a:pt x="18853" y="5109"/>
                    <a:pt x="17929" y="5829"/>
                  </a:cubicBezTo>
                  <a:cubicBezTo>
                    <a:pt x="17562" y="6117"/>
                    <a:pt x="17057" y="6296"/>
                    <a:pt x="16507" y="6296"/>
                  </a:cubicBezTo>
                  <a:cubicBezTo>
                    <a:pt x="15275" y="6296"/>
                    <a:pt x="14592" y="5437"/>
                    <a:pt x="14432" y="5121"/>
                  </a:cubicBezTo>
                  <a:cubicBezTo>
                    <a:pt x="14380" y="5022"/>
                    <a:pt x="14278" y="4948"/>
                    <a:pt x="14138" y="4925"/>
                  </a:cubicBezTo>
                  <a:cubicBezTo>
                    <a:pt x="12459" y="4643"/>
                    <a:pt x="11036" y="3761"/>
                    <a:pt x="10340" y="2558"/>
                  </a:cubicBezTo>
                  <a:cubicBezTo>
                    <a:pt x="10275" y="2442"/>
                    <a:pt x="10135" y="2373"/>
                    <a:pt x="9973" y="2373"/>
                  </a:cubicBezTo>
                  <a:cubicBezTo>
                    <a:pt x="9819" y="2373"/>
                    <a:pt x="9673" y="2442"/>
                    <a:pt x="9607" y="2558"/>
                  </a:cubicBezTo>
                  <a:cubicBezTo>
                    <a:pt x="8903" y="3767"/>
                    <a:pt x="7481" y="4654"/>
                    <a:pt x="5787" y="4925"/>
                  </a:cubicBezTo>
                  <a:cubicBezTo>
                    <a:pt x="5656" y="4948"/>
                    <a:pt x="5545" y="5017"/>
                    <a:pt x="5494" y="5121"/>
                  </a:cubicBezTo>
                  <a:cubicBezTo>
                    <a:pt x="5377" y="5356"/>
                    <a:pt x="5163" y="5598"/>
                    <a:pt x="4870" y="5829"/>
                  </a:cubicBezTo>
                  <a:cubicBezTo>
                    <a:pt x="4475" y="6140"/>
                    <a:pt x="3960" y="6294"/>
                    <a:pt x="3446" y="6294"/>
                  </a:cubicBezTo>
                  <a:cubicBezTo>
                    <a:pt x="2927" y="6294"/>
                    <a:pt x="2411" y="6139"/>
                    <a:pt x="2018" y="5829"/>
                  </a:cubicBezTo>
                  <a:cubicBezTo>
                    <a:pt x="1417" y="5356"/>
                    <a:pt x="1417" y="4596"/>
                    <a:pt x="2018" y="4124"/>
                  </a:cubicBezTo>
                  <a:cubicBezTo>
                    <a:pt x="2243" y="3949"/>
                    <a:pt x="2535" y="3861"/>
                    <a:pt x="2828" y="3861"/>
                  </a:cubicBezTo>
                  <a:cubicBezTo>
                    <a:pt x="3122" y="3861"/>
                    <a:pt x="3415" y="3949"/>
                    <a:pt x="3638" y="4124"/>
                  </a:cubicBezTo>
                  <a:cubicBezTo>
                    <a:pt x="3968" y="4384"/>
                    <a:pt x="3968" y="4798"/>
                    <a:pt x="3638" y="5051"/>
                  </a:cubicBezTo>
                  <a:cubicBezTo>
                    <a:pt x="3484" y="5179"/>
                    <a:pt x="3484" y="5380"/>
                    <a:pt x="3638" y="5501"/>
                  </a:cubicBezTo>
                  <a:cubicBezTo>
                    <a:pt x="3720" y="5564"/>
                    <a:pt x="3822" y="5596"/>
                    <a:pt x="3925" y="5596"/>
                  </a:cubicBezTo>
                  <a:cubicBezTo>
                    <a:pt x="4028" y="5596"/>
                    <a:pt x="4130" y="5564"/>
                    <a:pt x="4211" y="5501"/>
                  </a:cubicBezTo>
                  <a:cubicBezTo>
                    <a:pt x="4849" y="4993"/>
                    <a:pt x="4849" y="4182"/>
                    <a:pt x="4211" y="3675"/>
                  </a:cubicBezTo>
                  <a:cubicBezTo>
                    <a:pt x="4108" y="3595"/>
                    <a:pt x="3991" y="3525"/>
                    <a:pt x="3866" y="3461"/>
                  </a:cubicBezTo>
                  <a:cubicBezTo>
                    <a:pt x="4262" y="2327"/>
                    <a:pt x="5054" y="1509"/>
                    <a:pt x="6227" y="1037"/>
                  </a:cubicBezTo>
                  <a:cubicBezTo>
                    <a:pt x="6902" y="766"/>
                    <a:pt x="7686" y="634"/>
                    <a:pt x="8310" y="634"/>
                  </a:cubicBezTo>
                  <a:cubicBezTo>
                    <a:pt x="8866" y="634"/>
                    <a:pt x="9380" y="892"/>
                    <a:pt x="9607" y="1290"/>
                  </a:cubicBezTo>
                  <a:cubicBezTo>
                    <a:pt x="9673" y="1405"/>
                    <a:pt x="9819" y="1474"/>
                    <a:pt x="9973" y="1474"/>
                  </a:cubicBezTo>
                  <a:cubicBezTo>
                    <a:pt x="10135" y="1474"/>
                    <a:pt x="10275" y="1405"/>
                    <a:pt x="10340" y="1290"/>
                  </a:cubicBezTo>
                  <a:cubicBezTo>
                    <a:pt x="10574" y="892"/>
                    <a:pt x="11081" y="634"/>
                    <a:pt x="11646" y="634"/>
                  </a:cubicBezTo>
                  <a:cubicBezTo>
                    <a:pt x="11755" y="634"/>
                    <a:pt x="11888" y="650"/>
                    <a:pt x="11909" y="650"/>
                  </a:cubicBezTo>
                  <a:cubicBezTo>
                    <a:pt x="11923" y="650"/>
                    <a:pt x="12966" y="663"/>
                    <a:pt x="14021" y="1169"/>
                  </a:cubicBezTo>
                  <a:cubicBezTo>
                    <a:pt x="14087" y="1201"/>
                    <a:pt x="14161" y="1217"/>
                    <a:pt x="14233" y="1217"/>
                  </a:cubicBezTo>
                  <a:cubicBezTo>
                    <a:pt x="14369" y="1217"/>
                    <a:pt x="14499" y="1163"/>
                    <a:pt x="14571" y="1066"/>
                  </a:cubicBezTo>
                  <a:cubicBezTo>
                    <a:pt x="14688" y="916"/>
                    <a:pt x="14629" y="726"/>
                    <a:pt x="14438" y="634"/>
                  </a:cubicBezTo>
                  <a:cubicBezTo>
                    <a:pt x="13566" y="207"/>
                    <a:pt x="12525" y="0"/>
                    <a:pt x="11646" y="0"/>
                  </a:cubicBezTo>
                  <a:cubicBezTo>
                    <a:pt x="10993" y="0"/>
                    <a:pt x="10392" y="219"/>
                    <a:pt x="9973" y="587"/>
                  </a:cubicBezTo>
                  <a:cubicBezTo>
                    <a:pt x="9556" y="219"/>
                    <a:pt x="8955" y="0"/>
                    <a:pt x="8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2700;p34"/>
            <p:cNvSpPr/>
            <p:nvPr/>
          </p:nvSpPr>
          <p:spPr>
            <a:xfrm>
              <a:off x="96203" y="146050"/>
              <a:ext cx="12701" cy="2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57"/>
                    <a:pt x="0" y="6041"/>
                  </a:cubicBezTo>
                  <a:lnTo>
                    <a:pt x="0" y="15583"/>
                  </a:lnTo>
                  <a:cubicBezTo>
                    <a:pt x="0" y="18867"/>
                    <a:pt x="4724" y="21600"/>
                    <a:pt x="10821" y="21600"/>
                  </a:cubicBezTo>
                  <a:cubicBezTo>
                    <a:pt x="16705" y="21600"/>
                    <a:pt x="21428" y="18867"/>
                    <a:pt x="21600" y="15583"/>
                  </a:cubicBezTo>
                  <a:lnTo>
                    <a:pt x="21600" y="6041"/>
                  </a:lnTo>
                  <a:cubicBezTo>
                    <a:pt x="21600" y="2757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2701;p34"/>
            <p:cNvSpPr/>
            <p:nvPr/>
          </p:nvSpPr>
          <p:spPr>
            <a:xfrm>
              <a:off x="202153" y="146175"/>
              <a:ext cx="12701" cy="2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33"/>
                    <a:pt x="0" y="6017"/>
                  </a:cubicBezTo>
                  <a:lnTo>
                    <a:pt x="0" y="15559"/>
                  </a:lnTo>
                  <a:cubicBezTo>
                    <a:pt x="0" y="18843"/>
                    <a:pt x="4724" y="21600"/>
                    <a:pt x="10821" y="21600"/>
                  </a:cubicBezTo>
                  <a:cubicBezTo>
                    <a:pt x="16705" y="21600"/>
                    <a:pt x="21600" y="18843"/>
                    <a:pt x="21600" y="15559"/>
                  </a:cubicBezTo>
                  <a:lnTo>
                    <a:pt x="21600" y="6017"/>
                  </a:lnTo>
                  <a:cubicBezTo>
                    <a:pt x="21600" y="2733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2702;p34"/>
            <p:cNvSpPr/>
            <p:nvPr/>
          </p:nvSpPr>
          <p:spPr>
            <a:xfrm>
              <a:off x="135241" y="160387"/>
              <a:ext cx="404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2" y="0"/>
                  </a:moveTo>
                  <a:cubicBezTo>
                    <a:pt x="1521" y="0"/>
                    <a:pt x="0" y="4938"/>
                    <a:pt x="0" y="10821"/>
                  </a:cubicBezTo>
                  <a:cubicBezTo>
                    <a:pt x="0" y="16705"/>
                    <a:pt x="1521" y="21600"/>
                    <a:pt x="3362" y="21600"/>
                  </a:cubicBezTo>
                  <a:lnTo>
                    <a:pt x="18238" y="21600"/>
                  </a:lnTo>
                  <a:cubicBezTo>
                    <a:pt x="20132" y="21600"/>
                    <a:pt x="21600" y="16919"/>
                    <a:pt x="21600" y="10821"/>
                  </a:cubicBezTo>
                  <a:cubicBezTo>
                    <a:pt x="21600" y="4938"/>
                    <a:pt x="20132" y="0"/>
                    <a:pt x="182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76" name="Google Shape;2703;p34"/>
          <p:cNvGrpSpPr/>
          <p:nvPr/>
        </p:nvGrpSpPr>
        <p:grpSpPr>
          <a:xfrm>
            <a:off x="6354134" y="1165433"/>
            <a:ext cx="355326" cy="428576"/>
            <a:chOff x="24" y="24"/>
            <a:chExt cx="355325" cy="428575"/>
          </a:xfrm>
        </p:grpSpPr>
        <p:sp>
          <p:nvSpPr>
            <p:cNvPr id="3162" name="Google Shape;2704;p34"/>
            <p:cNvSpPr/>
            <p:nvPr/>
          </p:nvSpPr>
          <p:spPr>
            <a:xfrm>
              <a:off x="157624" y="150424"/>
              <a:ext cx="106141" cy="18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0" h="21600" fill="norm" stroke="1" extrusionOk="0">
                  <a:moveTo>
                    <a:pt x="9287" y="0"/>
                  </a:moveTo>
                  <a:lnTo>
                    <a:pt x="3503" y="1916"/>
                  </a:lnTo>
                  <a:lnTo>
                    <a:pt x="0" y="3121"/>
                  </a:lnTo>
                  <a:lnTo>
                    <a:pt x="0" y="18175"/>
                  </a:lnTo>
                  <a:lnTo>
                    <a:pt x="4462" y="19672"/>
                  </a:lnTo>
                  <a:lnTo>
                    <a:pt x="11227" y="21600"/>
                  </a:lnTo>
                  <a:lnTo>
                    <a:pt x="16954" y="19672"/>
                  </a:lnTo>
                  <a:cubicBezTo>
                    <a:pt x="21600" y="16379"/>
                    <a:pt x="14874" y="1916"/>
                    <a:pt x="14874" y="1916"/>
                  </a:cubicBezTo>
                  <a:lnTo>
                    <a:pt x="9287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2705;p34"/>
            <p:cNvSpPr/>
            <p:nvPr/>
          </p:nvSpPr>
          <p:spPr>
            <a:xfrm>
              <a:off x="91526" y="150424"/>
              <a:ext cx="91575" cy="18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80" h="21600" fill="norm" stroke="1" extrusionOk="0">
                  <a:moveTo>
                    <a:pt x="10149" y="0"/>
                  </a:moveTo>
                  <a:lnTo>
                    <a:pt x="4204" y="1916"/>
                  </a:lnTo>
                  <a:cubicBezTo>
                    <a:pt x="4204" y="1916"/>
                    <a:pt x="-3420" y="16379"/>
                    <a:pt x="1866" y="19672"/>
                  </a:cubicBezTo>
                  <a:lnTo>
                    <a:pt x="9082" y="21600"/>
                  </a:lnTo>
                  <a:lnTo>
                    <a:pt x="18180" y="19672"/>
                  </a:lnTo>
                  <a:cubicBezTo>
                    <a:pt x="13688" y="13993"/>
                    <a:pt x="12601" y="7593"/>
                    <a:pt x="17093" y="1916"/>
                  </a:cubicBezTo>
                  <a:lnTo>
                    <a:pt x="10149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2706;p34"/>
            <p:cNvSpPr/>
            <p:nvPr/>
          </p:nvSpPr>
          <p:spPr>
            <a:xfrm>
              <a:off x="160700" y="89274"/>
              <a:ext cx="116701" cy="7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39"/>
                  </a:lnTo>
                  <a:lnTo>
                    <a:pt x="3133" y="21600"/>
                  </a:lnTo>
                  <a:lnTo>
                    <a:pt x="17158" y="21600"/>
                  </a:lnTo>
                  <a:cubicBezTo>
                    <a:pt x="19485" y="21600"/>
                    <a:pt x="21346" y="18964"/>
                    <a:pt x="21600" y="1576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5" name="Google Shape;2707;p34"/>
            <p:cNvSpPr/>
            <p:nvPr/>
          </p:nvSpPr>
          <p:spPr>
            <a:xfrm>
              <a:off x="77757" y="89274"/>
              <a:ext cx="99868" cy="7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600" fill="norm" stroke="1" extrusionOk="0">
                  <a:moveTo>
                    <a:pt x="40" y="0"/>
                  </a:moveTo>
                  <a:lnTo>
                    <a:pt x="40" y="14053"/>
                  </a:lnTo>
                  <a:cubicBezTo>
                    <a:pt x="-348" y="18173"/>
                    <a:pt x="2083" y="21600"/>
                    <a:pt x="5126" y="21600"/>
                  </a:cubicBezTo>
                  <a:lnTo>
                    <a:pt x="21252" y="21600"/>
                  </a:lnTo>
                  <a:cubicBezTo>
                    <a:pt x="17751" y="16335"/>
                    <a:pt x="17751" y="8469"/>
                    <a:pt x="21252" y="3170"/>
                  </a:cubicBezTo>
                  <a:lnTo>
                    <a:pt x="21252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2708;p34"/>
            <p:cNvSpPr/>
            <p:nvPr/>
          </p:nvSpPr>
          <p:spPr>
            <a:xfrm>
              <a:off x="67324" y="6299"/>
              <a:ext cx="281726" cy="14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9" y="0"/>
                  </a:moveTo>
                  <a:lnTo>
                    <a:pt x="0" y="2056"/>
                  </a:lnTo>
                  <a:lnTo>
                    <a:pt x="0" y="19661"/>
                  </a:lnTo>
                  <a:lnTo>
                    <a:pt x="2752" y="19661"/>
                  </a:lnTo>
                  <a:cubicBezTo>
                    <a:pt x="3628" y="18316"/>
                    <a:pt x="4207" y="16278"/>
                    <a:pt x="4207" y="13916"/>
                  </a:cubicBezTo>
                  <a:lnTo>
                    <a:pt x="12610" y="13916"/>
                  </a:lnTo>
                  <a:cubicBezTo>
                    <a:pt x="12610" y="18165"/>
                    <a:pt x="14397" y="21600"/>
                    <a:pt x="16605" y="21600"/>
                  </a:cubicBezTo>
                  <a:cubicBezTo>
                    <a:pt x="19367" y="21600"/>
                    <a:pt x="21600" y="17303"/>
                    <a:pt x="21600" y="11996"/>
                  </a:cubicBezTo>
                  <a:cubicBezTo>
                    <a:pt x="21600" y="5377"/>
                    <a:pt x="18805" y="0"/>
                    <a:pt x="1536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2709;p34"/>
            <p:cNvSpPr/>
            <p:nvPr/>
          </p:nvSpPr>
          <p:spPr>
            <a:xfrm>
              <a:off x="6299" y="6299"/>
              <a:ext cx="149376" cy="144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3" y="0"/>
                  </a:moveTo>
                  <a:cubicBezTo>
                    <a:pt x="5206" y="0"/>
                    <a:pt x="0" y="5369"/>
                    <a:pt x="0" y="12002"/>
                  </a:cubicBezTo>
                  <a:cubicBezTo>
                    <a:pt x="0" y="17305"/>
                    <a:pt x="4165" y="21600"/>
                    <a:pt x="9305" y="21600"/>
                  </a:cubicBezTo>
                  <a:cubicBezTo>
                    <a:pt x="11073" y="21600"/>
                    <a:pt x="12743" y="20966"/>
                    <a:pt x="14016" y="19892"/>
                  </a:cubicBezTo>
                  <a:cubicBezTo>
                    <a:pt x="11601" y="18173"/>
                    <a:pt x="9967" y="15273"/>
                    <a:pt x="9967" y="12002"/>
                  </a:cubicBezTo>
                  <a:cubicBezTo>
                    <a:pt x="9967" y="5369"/>
                    <a:pt x="15172" y="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2710;p34"/>
            <p:cNvSpPr/>
            <p:nvPr/>
          </p:nvSpPr>
          <p:spPr>
            <a:xfrm>
              <a:off x="104024" y="257175"/>
              <a:ext cx="37927" cy="30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813" y="0"/>
                    <a:pt x="0" y="4832"/>
                    <a:pt x="0" y="10791"/>
                  </a:cubicBezTo>
                  <a:cubicBezTo>
                    <a:pt x="0" y="16768"/>
                    <a:pt x="4813" y="21600"/>
                    <a:pt x="10807" y="21600"/>
                  </a:cubicBezTo>
                  <a:cubicBezTo>
                    <a:pt x="16787" y="21600"/>
                    <a:pt x="21600" y="16768"/>
                    <a:pt x="21600" y="10791"/>
                  </a:cubicBezTo>
                  <a:cubicBezTo>
                    <a:pt x="21600" y="4832"/>
                    <a:pt x="16787" y="0"/>
                    <a:pt x="1080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2711;p34"/>
            <p:cNvSpPr/>
            <p:nvPr/>
          </p:nvSpPr>
          <p:spPr>
            <a:xfrm>
              <a:off x="213274" y="257175"/>
              <a:ext cx="38076" cy="30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5" y="0"/>
                  </a:moveTo>
                  <a:cubicBezTo>
                    <a:pt x="4865" y="0"/>
                    <a:pt x="0" y="4832"/>
                    <a:pt x="0" y="10791"/>
                  </a:cubicBezTo>
                  <a:cubicBezTo>
                    <a:pt x="0" y="16768"/>
                    <a:pt x="4865" y="21600"/>
                    <a:pt x="10835" y="21600"/>
                  </a:cubicBezTo>
                  <a:cubicBezTo>
                    <a:pt x="16735" y="21600"/>
                    <a:pt x="21600" y="16768"/>
                    <a:pt x="21600" y="10791"/>
                  </a:cubicBezTo>
                  <a:cubicBezTo>
                    <a:pt x="21600" y="4832"/>
                    <a:pt x="16735" y="0"/>
                    <a:pt x="108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2712;p34"/>
            <p:cNvSpPr/>
            <p:nvPr/>
          </p:nvSpPr>
          <p:spPr>
            <a:xfrm>
              <a:off x="164599" y="321874"/>
              <a:ext cx="144451" cy="10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885"/>
                  </a:lnTo>
                  <a:lnTo>
                    <a:pt x="2120" y="21600"/>
                  </a:lnTo>
                  <a:lnTo>
                    <a:pt x="17858" y="21600"/>
                  </a:lnTo>
                  <a:cubicBezTo>
                    <a:pt x="19925" y="21600"/>
                    <a:pt x="21600" y="19192"/>
                    <a:pt x="21600" y="16192"/>
                  </a:cubicBezTo>
                  <a:cubicBezTo>
                    <a:pt x="21600" y="13219"/>
                    <a:pt x="19925" y="10811"/>
                    <a:pt x="17858" y="10811"/>
                  </a:cubicBezTo>
                  <a:lnTo>
                    <a:pt x="15723" y="10811"/>
                  </a:lnTo>
                  <a:cubicBezTo>
                    <a:pt x="17791" y="10811"/>
                    <a:pt x="19480" y="8376"/>
                    <a:pt x="19480" y="5403"/>
                  </a:cubicBezTo>
                  <a:cubicBezTo>
                    <a:pt x="19480" y="2430"/>
                    <a:pt x="17791" y="0"/>
                    <a:pt x="15723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2713;p34"/>
            <p:cNvSpPr/>
            <p:nvPr/>
          </p:nvSpPr>
          <p:spPr>
            <a:xfrm>
              <a:off x="46174" y="321874"/>
              <a:ext cx="136926" cy="10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3" y="0"/>
                  </a:moveTo>
                  <a:cubicBezTo>
                    <a:pt x="4023" y="0"/>
                    <a:pt x="2256" y="2430"/>
                    <a:pt x="2256" y="5403"/>
                  </a:cubicBezTo>
                  <a:cubicBezTo>
                    <a:pt x="2256" y="8376"/>
                    <a:pt x="4023" y="10811"/>
                    <a:pt x="6223" y="10811"/>
                  </a:cubicBezTo>
                  <a:lnTo>
                    <a:pt x="3967" y="10811"/>
                  </a:lnTo>
                  <a:cubicBezTo>
                    <a:pt x="1787" y="10811"/>
                    <a:pt x="0" y="13219"/>
                    <a:pt x="0" y="16192"/>
                  </a:cubicBezTo>
                  <a:cubicBezTo>
                    <a:pt x="0" y="19192"/>
                    <a:pt x="1787" y="21600"/>
                    <a:pt x="3967" y="21600"/>
                  </a:cubicBezTo>
                  <a:lnTo>
                    <a:pt x="20918" y="21600"/>
                  </a:lnTo>
                  <a:cubicBezTo>
                    <a:pt x="19742" y="20197"/>
                    <a:pt x="19131" y="18111"/>
                    <a:pt x="19277" y="15972"/>
                  </a:cubicBezTo>
                  <a:cubicBezTo>
                    <a:pt x="19403" y="13859"/>
                    <a:pt x="20267" y="11918"/>
                    <a:pt x="21600" y="10811"/>
                  </a:cubicBezTo>
                  <a:cubicBezTo>
                    <a:pt x="20015" y="9386"/>
                    <a:pt x="19131" y="7295"/>
                    <a:pt x="19277" y="5182"/>
                  </a:cubicBezTo>
                  <a:cubicBezTo>
                    <a:pt x="19403" y="3043"/>
                    <a:pt x="20267" y="1129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2714;p34"/>
            <p:cNvSpPr/>
            <p:nvPr/>
          </p:nvSpPr>
          <p:spPr>
            <a:xfrm>
              <a:off x="24" y="24"/>
              <a:ext cx="355327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28" y="5391"/>
                  </a:moveTo>
                  <a:cubicBezTo>
                    <a:pt x="13881" y="6554"/>
                    <a:pt x="14846" y="7511"/>
                    <a:pt x="16138" y="7869"/>
                  </a:cubicBezTo>
                  <a:cubicBezTo>
                    <a:pt x="15857" y="8085"/>
                    <a:pt x="15585" y="8114"/>
                    <a:pt x="15188" y="8114"/>
                  </a:cubicBezTo>
                  <a:cubicBezTo>
                    <a:pt x="15048" y="8114"/>
                    <a:pt x="14892" y="8111"/>
                    <a:pt x="14714" y="8111"/>
                  </a:cubicBezTo>
                  <a:lnTo>
                    <a:pt x="6877" y="8111"/>
                  </a:lnTo>
                  <a:cubicBezTo>
                    <a:pt x="6713" y="8111"/>
                    <a:pt x="6561" y="8114"/>
                    <a:pt x="6419" y="8114"/>
                  </a:cubicBezTo>
                  <a:cubicBezTo>
                    <a:pt x="5995" y="8114"/>
                    <a:pt x="5667" y="8079"/>
                    <a:pt x="5369" y="7793"/>
                  </a:cubicBezTo>
                  <a:cubicBezTo>
                    <a:pt x="6641" y="7454"/>
                    <a:pt x="7600" y="6520"/>
                    <a:pt x="7773" y="5391"/>
                  </a:cubicBezTo>
                  <a:close/>
                  <a:moveTo>
                    <a:pt x="16396" y="16537"/>
                  </a:moveTo>
                  <a:cubicBezTo>
                    <a:pt x="17029" y="16537"/>
                    <a:pt x="17542" y="16963"/>
                    <a:pt x="17542" y="17487"/>
                  </a:cubicBezTo>
                  <a:cubicBezTo>
                    <a:pt x="17542" y="18012"/>
                    <a:pt x="17029" y="18439"/>
                    <a:pt x="16396" y="18439"/>
                  </a:cubicBezTo>
                  <a:lnTo>
                    <a:pt x="5204" y="18439"/>
                  </a:lnTo>
                  <a:cubicBezTo>
                    <a:pt x="4571" y="18439"/>
                    <a:pt x="4056" y="18012"/>
                    <a:pt x="4056" y="17487"/>
                  </a:cubicBezTo>
                  <a:cubicBezTo>
                    <a:pt x="4056" y="16963"/>
                    <a:pt x="4571" y="16537"/>
                    <a:pt x="5204" y="16537"/>
                  </a:cubicBezTo>
                  <a:close/>
                  <a:moveTo>
                    <a:pt x="17264" y="19072"/>
                  </a:moveTo>
                  <a:cubicBezTo>
                    <a:pt x="17889" y="19072"/>
                    <a:pt x="18404" y="19498"/>
                    <a:pt x="18404" y="20016"/>
                  </a:cubicBezTo>
                  <a:cubicBezTo>
                    <a:pt x="18404" y="20540"/>
                    <a:pt x="17889" y="20967"/>
                    <a:pt x="17264" y="20967"/>
                  </a:cubicBezTo>
                  <a:lnTo>
                    <a:pt x="4334" y="20967"/>
                  </a:lnTo>
                  <a:cubicBezTo>
                    <a:pt x="3702" y="20967"/>
                    <a:pt x="3188" y="20540"/>
                    <a:pt x="3188" y="20016"/>
                  </a:cubicBezTo>
                  <a:cubicBezTo>
                    <a:pt x="3188" y="19498"/>
                    <a:pt x="3702" y="19072"/>
                    <a:pt x="4334" y="19072"/>
                  </a:cubicBezTo>
                  <a:close/>
                  <a:moveTo>
                    <a:pt x="5272" y="0"/>
                  </a:moveTo>
                  <a:cubicBezTo>
                    <a:pt x="4202" y="0"/>
                    <a:pt x="3167" y="265"/>
                    <a:pt x="2292" y="766"/>
                  </a:cubicBezTo>
                  <a:cubicBezTo>
                    <a:pt x="2119" y="864"/>
                    <a:pt x="2070" y="1060"/>
                    <a:pt x="2188" y="1203"/>
                  </a:cubicBezTo>
                  <a:cubicBezTo>
                    <a:pt x="2266" y="1294"/>
                    <a:pt x="2389" y="1344"/>
                    <a:pt x="2512" y="1344"/>
                  </a:cubicBezTo>
                  <a:cubicBezTo>
                    <a:pt x="2585" y="1344"/>
                    <a:pt x="2658" y="1327"/>
                    <a:pt x="2723" y="1290"/>
                  </a:cubicBezTo>
                  <a:cubicBezTo>
                    <a:pt x="3473" y="858"/>
                    <a:pt x="4356" y="634"/>
                    <a:pt x="5272" y="634"/>
                  </a:cubicBezTo>
                  <a:lnTo>
                    <a:pt x="16270" y="634"/>
                  </a:lnTo>
                  <a:cubicBezTo>
                    <a:pt x="18785" y="634"/>
                    <a:pt x="20836" y="2332"/>
                    <a:pt x="20836" y="4418"/>
                  </a:cubicBezTo>
                  <a:cubicBezTo>
                    <a:pt x="20836" y="6054"/>
                    <a:pt x="19231" y="7385"/>
                    <a:pt x="17257" y="7385"/>
                  </a:cubicBezTo>
                  <a:cubicBezTo>
                    <a:pt x="15722" y="7385"/>
                    <a:pt x="14471" y="6353"/>
                    <a:pt x="14471" y="5074"/>
                  </a:cubicBezTo>
                  <a:cubicBezTo>
                    <a:pt x="14471" y="4095"/>
                    <a:pt x="15437" y="3295"/>
                    <a:pt x="16624" y="3295"/>
                  </a:cubicBezTo>
                  <a:cubicBezTo>
                    <a:pt x="17529" y="3295"/>
                    <a:pt x="18272" y="3905"/>
                    <a:pt x="18272" y="4654"/>
                  </a:cubicBezTo>
                  <a:cubicBezTo>
                    <a:pt x="18272" y="4832"/>
                    <a:pt x="18439" y="4971"/>
                    <a:pt x="18653" y="4971"/>
                  </a:cubicBezTo>
                  <a:cubicBezTo>
                    <a:pt x="18861" y="4971"/>
                    <a:pt x="19036" y="4832"/>
                    <a:pt x="19036" y="4654"/>
                  </a:cubicBezTo>
                  <a:cubicBezTo>
                    <a:pt x="19036" y="3554"/>
                    <a:pt x="17953" y="2661"/>
                    <a:pt x="16624" y="2661"/>
                  </a:cubicBezTo>
                  <a:cubicBezTo>
                    <a:pt x="15146" y="2661"/>
                    <a:pt x="13922" y="3577"/>
                    <a:pt x="13735" y="4758"/>
                  </a:cubicBezTo>
                  <a:lnTo>
                    <a:pt x="7787" y="4758"/>
                  </a:lnTo>
                  <a:cubicBezTo>
                    <a:pt x="7628" y="3566"/>
                    <a:pt x="6406" y="2627"/>
                    <a:pt x="4918" y="2627"/>
                  </a:cubicBezTo>
                  <a:cubicBezTo>
                    <a:pt x="3605" y="2627"/>
                    <a:pt x="2535" y="3514"/>
                    <a:pt x="2535" y="4608"/>
                  </a:cubicBezTo>
                  <a:cubicBezTo>
                    <a:pt x="2535" y="4780"/>
                    <a:pt x="2702" y="4925"/>
                    <a:pt x="2918" y="4925"/>
                  </a:cubicBezTo>
                  <a:cubicBezTo>
                    <a:pt x="3126" y="4925"/>
                    <a:pt x="3299" y="4780"/>
                    <a:pt x="3299" y="4608"/>
                  </a:cubicBezTo>
                  <a:cubicBezTo>
                    <a:pt x="3299" y="3864"/>
                    <a:pt x="4021" y="3260"/>
                    <a:pt x="4918" y="3260"/>
                  </a:cubicBezTo>
                  <a:cubicBezTo>
                    <a:pt x="6093" y="3260"/>
                    <a:pt x="7044" y="4050"/>
                    <a:pt x="7044" y="5022"/>
                  </a:cubicBezTo>
                  <a:cubicBezTo>
                    <a:pt x="7044" y="6279"/>
                    <a:pt x="5807" y="7298"/>
                    <a:pt x="4293" y="7298"/>
                  </a:cubicBezTo>
                  <a:cubicBezTo>
                    <a:pt x="2348" y="7298"/>
                    <a:pt x="763" y="5985"/>
                    <a:pt x="763" y="4372"/>
                  </a:cubicBezTo>
                  <a:cubicBezTo>
                    <a:pt x="763" y="3537"/>
                    <a:pt x="1084" y="2748"/>
                    <a:pt x="1702" y="2085"/>
                  </a:cubicBezTo>
                  <a:cubicBezTo>
                    <a:pt x="1833" y="1947"/>
                    <a:pt x="1799" y="1751"/>
                    <a:pt x="1632" y="1642"/>
                  </a:cubicBezTo>
                  <a:cubicBezTo>
                    <a:pt x="1562" y="1598"/>
                    <a:pt x="1480" y="1578"/>
                    <a:pt x="1400" y="1578"/>
                  </a:cubicBezTo>
                  <a:cubicBezTo>
                    <a:pt x="1286" y="1578"/>
                    <a:pt x="1173" y="1619"/>
                    <a:pt x="1097" y="1700"/>
                  </a:cubicBezTo>
                  <a:cubicBezTo>
                    <a:pt x="381" y="2471"/>
                    <a:pt x="0" y="3393"/>
                    <a:pt x="0" y="4372"/>
                  </a:cubicBezTo>
                  <a:cubicBezTo>
                    <a:pt x="0" y="6381"/>
                    <a:pt x="1995" y="7935"/>
                    <a:pt x="4258" y="7935"/>
                  </a:cubicBezTo>
                  <a:cubicBezTo>
                    <a:pt x="4357" y="7935"/>
                    <a:pt x="4457" y="7932"/>
                    <a:pt x="4556" y="7925"/>
                  </a:cubicBezTo>
                  <a:cubicBezTo>
                    <a:pt x="4869" y="8409"/>
                    <a:pt x="5482" y="8738"/>
                    <a:pt x="6190" y="8738"/>
                  </a:cubicBezTo>
                  <a:lnTo>
                    <a:pt x="6377" y="8738"/>
                  </a:lnTo>
                  <a:cubicBezTo>
                    <a:pt x="6176" y="9331"/>
                    <a:pt x="5815" y="10494"/>
                    <a:pt x="5550" y="11728"/>
                  </a:cubicBezTo>
                  <a:cubicBezTo>
                    <a:pt x="5126" y="13704"/>
                    <a:pt x="5106" y="15080"/>
                    <a:pt x="5501" y="15904"/>
                  </a:cubicBezTo>
                  <a:lnTo>
                    <a:pt x="5204" y="15904"/>
                  </a:lnTo>
                  <a:cubicBezTo>
                    <a:pt x="4147" y="15904"/>
                    <a:pt x="3292" y="16618"/>
                    <a:pt x="3292" y="17487"/>
                  </a:cubicBezTo>
                  <a:cubicBezTo>
                    <a:pt x="3292" y="17879"/>
                    <a:pt x="3467" y="18237"/>
                    <a:pt x="3751" y="18513"/>
                  </a:cubicBezTo>
                  <a:cubicBezTo>
                    <a:pt x="2980" y="18721"/>
                    <a:pt x="2424" y="19314"/>
                    <a:pt x="2424" y="20016"/>
                  </a:cubicBezTo>
                  <a:cubicBezTo>
                    <a:pt x="2424" y="20892"/>
                    <a:pt x="3286" y="21600"/>
                    <a:pt x="4334" y="21600"/>
                  </a:cubicBezTo>
                  <a:lnTo>
                    <a:pt x="17264" y="21600"/>
                  </a:lnTo>
                  <a:cubicBezTo>
                    <a:pt x="18313" y="21600"/>
                    <a:pt x="19168" y="20892"/>
                    <a:pt x="19168" y="20016"/>
                  </a:cubicBezTo>
                  <a:cubicBezTo>
                    <a:pt x="19168" y="19314"/>
                    <a:pt x="18612" y="18721"/>
                    <a:pt x="17848" y="18513"/>
                  </a:cubicBezTo>
                  <a:cubicBezTo>
                    <a:pt x="18132" y="18237"/>
                    <a:pt x="18307" y="17879"/>
                    <a:pt x="18307" y="17487"/>
                  </a:cubicBezTo>
                  <a:cubicBezTo>
                    <a:pt x="18307" y="16618"/>
                    <a:pt x="17445" y="15904"/>
                    <a:pt x="16396" y="15904"/>
                  </a:cubicBezTo>
                  <a:lnTo>
                    <a:pt x="16097" y="15904"/>
                  </a:lnTo>
                  <a:cubicBezTo>
                    <a:pt x="16389" y="15281"/>
                    <a:pt x="16403" y="14434"/>
                    <a:pt x="16354" y="13773"/>
                  </a:cubicBezTo>
                  <a:cubicBezTo>
                    <a:pt x="16340" y="13602"/>
                    <a:pt x="16175" y="13472"/>
                    <a:pt x="15977" y="13472"/>
                  </a:cubicBezTo>
                  <a:cubicBezTo>
                    <a:pt x="15968" y="13472"/>
                    <a:pt x="15960" y="13473"/>
                    <a:pt x="15951" y="13473"/>
                  </a:cubicBezTo>
                  <a:cubicBezTo>
                    <a:pt x="15743" y="13484"/>
                    <a:pt x="15583" y="13634"/>
                    <a:pt x="15597" y="13807"/>
                  </a:cubicBezTo>
                  <a:cubicBezTo>
                    <a:pt x="15632" y="14400"/>
                    <a:pt x="15646" y="15402"/>
                    <a:pt x="15243" y="15904"/>
                  </a:cubicBezTo>
                  <a:lnTo>
                    <a:pt x="6349" y="15904"/>
                  </a:lnTo>
                  <a:cubicBezTo>
                    <a:pt x="6044" y="15523"/>
                    <a:pt x="5731" y="14510"/>
                    <a:pt x="6301" y="11849"/>
                  </a:cubicBezTo>
                  <a:cubicBezTo>
                    <a:pt x="6585" y="10494"/>
                    <a:pt x="6995" y="9240"/>
                    <a:pt x="7169" y="8738"/>
                  </a:cubicBezTo>
                  <a:lnTo>
                    <a:pt x="14430" y="8738"/>
                  </a:lnTo>
                  <a:cubicBezTo>
                    <a:pt x="14630" y="9325"/>
                    <a:pt x="15165" y="10967"/>
                    <a:pt x="15437" y="12575"/>
                  </a:cubicBezTo>
                  <a:cubicBezTo>
                    <a:pt x="15468" y="12730"/>
                    <a:pt x="15629" y="12843"/>
                    <a:pt x="15808" y="12843"/>
                  </a:cubicBezTo>
                  <a:cubicBezTo>
                    <a:pt x="15828" y="12843"/>
                    <a:pt x="15848" y="12842"/>
                    <a:pt x="15868" y="12839"/>
                  </a:cubicBezTo>
                  <a:cubicBezTo>
                    <a:pt x="16083" y="12817"/>
                    <a:pt x="16222" y="12655"/>
                    <a:pt x="16194" y="12483"/>
                  </a:cubicBezTo>
                  <a:cubicBezTo>
                    <a:pt x="15937" y="10978"/>
                    <a:pt x="15457" y="9452"/>
                    <a:pt x="15222" y="8738"/>
                  </a:cubicBezTo>
                  <a:lnTo>
                    <a:pt x="15403" y="8738"/>
                  </a:lnTo>
                  <a:cubicBezTo>
                    <a:pt x="16076" y="8738"/>
                    <a:pt x="16653" y="8449"/>
                    <a:pt x="16980" y="8012"/>
                  </a:cubicBezTo>
                  <a:cubicBezTo>
                    <a:pt x="17086" y="8019"/>
                    <a:pt x="17193" y="8022"/>
                    <a:pt x="17298" y="8022"/>
                  </a:cubicBezTo>
                  <a:cubicBezTo>
                    <a:pt x="19582" y="8022"/>
                    <a:pt x="21600" y="6444"/>
                    <a:pt x="21600" y="4418"/>
                  </a:cubicBezTo>
                  <a:cubicBezTo>
                    <a:pt x="21600" y="1982"/>
                    <a:pt x="19209" y="0"/>
                    <a:pt x="162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2715;p34"/>
            <p:cNvSpPr/>
            <p:nvPr/>
          </p:nvSpPr>
          <p:spPr>
            <a:xfrm>
              <a:off x="127387" y="2407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984"/>
                    <a:pt x="4895" y="21600"/>
                    <a:pt x="10779" y="21600"/>
                  </a:cubicBezTo>
                  <a:cubicBezTo>
                    <a:pt x="16876" y="21600"/>
                    <a:pt x="21600" y="18984"/>
                    <a:pt x="21600" y="15576"/>
                  </a:cubicBezTo>
                  <a:lnTo>
                    <a:pt x="21600" y="6024"/>
                  </a:lnTo>
                  <a:cubicBezTo>
                    <a:pt x="21600" y="2616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2716;p34"/>
            <p:cNvSpPr/>
            <p:nvPr/>
          </p:nvSpPr>
          <p:spPr>
            <a:xfrm>
              <a:off x="215212" y="2407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2" y="0"/>
                  </a:moveTo>
                  <a:cubicBezTo>
                    <a:pt x="4762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984"/>
                    <a:pt x="4762" y="21600"/>
                    <a:pt x="10692" y="21600"/>
                  </a:cubicBezTo>
                  <a:cubicBezTo>
                    <a:pt x="16838" y="21600"/>
                    <a:pt x="21600" y="18984"/>
                    <a:pt x="21600" y="15576"/>
                  </a:cubicBezTo>
                  <a:lnTo>
                    <a:pt x="21600" y="6024"/>
                  </a:lnTo>
                  <a:cubicBezTo>
                    <a:pt x="21600" y="2616"/>
                    <a:pt x="16838" y="0"/>
                    <a:pt x="106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2717;p34"/>
            <p:cNvSpPr/>
            <p:nvPr/>
          </p:nvSpPr>
          <p:spPr>
            <a:xfrm>
              <a:off x="157591" y="250400"/>
              <a:ext cx="4011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37" y="0"/>
                  </a:moveTo>
                  <a:cubicBezTo>
                    <a:pt x="2497" y="0"/>
                    <a:pt x="1757" y="574"/>
                    <a:pt x="1147" y="1750"/>
                  </a:cubicBezTo>
                  <a:cubicBezTo>
                    <a:pt x="-216" y="4360"/>
                    <a:pt x="-398" y="8950"/>
                    <a:pt x="783" y="11962"/>
                  </a:cubicBezTo>
                  <a:cubicBezTo>
                    <a:pt x="3340" y="18387"/>
                    <a:pt x="6871" y="21600"/>
                    <a:pt x="10402" y="21600"/>
                  </a:cubicBezTo>
                  <a:cubicBezTo>
                    <a:pt x="13933" y="21600"/>
                    <a:pt x="17464" y="18387"/>
                    <a:pt x="20008" y="11962"/>
                  </a:cubicBezTo>
                  <a:cubicBezTo>
                    <a:pt x="21202" y="8950"/>
                    <a:pt x="21085" y="4360"/>
                    <a:pt x="19722" y="1750"/>
                  </a:cubicBezTo>
                  <a:cubicBezTo>
                    <a:pt x="19099" y="574"/>
                    <a:pt x="18346" y="0"/>
                    <a:pt x="17606" y="0"/>
                  </a:cubicBezTo>
                  <a:cubicBezTo>
                    <a:pt x="16685" y="0"/>
                    <a:pt x="15776" y="861"/>
                    <a:pt x="15153" y="2524"/>
                  </a:cubicBezTo>
                  <a:cubicBezTo>
                    <a:pt x="13907" y="5680"/>
                    <a:pt x="12167" y="7257"/>
                    <a:pt x="10428" y="7257"/>
                  </a:cubicBezTo>
                  <a:cubicBezTo>
                    <a:pt x="8689" y="7257"/>
                    <a:pt x="6962" y="5680"/>
                    <a:pt x="5716" y="2524"/>
                  </a:cubicBezTo>
                  <a:cubicBezTo>
                    <a:pt x="5054" y="861"/>
                    <a:pt x="4145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98" name="Google Shape;2718;p34"/>
          <p:cNvGrpSpPr/>
          <p:nvPr/>
        </p:nvGrpSpPr>
        <p:grpSpPr>
          <a:xfrm>
            <a:off x="5563446" y="1165433"/>
            <a:ext cx="428601" cy="428576"/>
            <a:chOff x="0" y="24"/>
            <a:chExt cx="428600" cy="428575"/>
          </a:xfrm>
        </p:grpSpPr>
        <p:sp>
          <p:nvSpPr>
            <p:cNvPr id="3177" name="Google Shape;2719;p34"/>
            <p:cNvSpPr/>
            <p:nvPr/>
          </p:nvSpPr>
          <p:spPr>
            <a:xfrm>
              <a:off x="125149" y="35674"/>
              <a:ext cx="259451" cy="3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22" y="0"/>
                  </a:moveTo>
                  <a:lnTo>
                    <a:pt x="0" y="10524"/>
                  </a:lnTo>
                  <a:lnTo>
                    <a:pt x="7422" y="21600"/>
                  </a:lnTo>
                  <a:lnTo>
                    <a:pt x="19269" y="21600"/>
                  </a:lnTo>
                  <a:lnTo>
                    <a:pt x="19269" y="6516"/>
                  </a:lnTo>
                  <a:lnTo>
                    <a:pt x="21600" y="6023"/>
                  </a:lnTo>
                  <a:lnTo>
                    <a:pt x="7422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2720;p34"/>
            <p:cNvSpPr/>
            <p:nvPr/>
          </p:nvSpPr>
          <p:spPr>
            <a:xfrm>
              <a:off x="43899" y="35575"/>
              <a:ext cx="170402" cy="36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27"/>
                  </a:lnTo>
                  <a:lnTo>
                    <a:pt x="2896" y="6430"/>
                  </a:lnTo>
                  <a:lnTo>
                    <a:pt x="289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2721;p34"/>
            <p:cNvSpPr/>
            <p:nvPr/>
          </p:nvSpPr>
          <p:spPr>
            <a:xfrm>
              <a:off x="203550" y="8124"/>
              <a:ext cx="218751" cy="12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0" y="0"/>
                  </a:moveTo>
                  <a:lnTo>
                    <a:pt x="0" y="10867"/>
                  </a:lnTo>
                  <a:lnTo>
                    <a:pt x="1040" y="12697"/>
                  </a:lnTo>
                  <a:lnTo>
                    <a:pt x="16394" y="21293"/>
                  </a:lnTo>
                  <a:cubicBezTo>
                    <a:pt x="16769" y="21507"/>
                    <a:pt x="17146" y="21600"/>
                    <a:pt x="17511" y="21600"/>
                  </a:cubicBezTo>
                  <a:cubicBezTo>
                    <a:pt x="19047" y="21600"/>
                    <a:pt x="20483" y="19892"/>
                    <a:pt x="20981" y="17195"/>
                  </a:cubicBezTo>
                  <a:cubicBezTo>
                    <a:pt x="21600" y="13871"/>
                    <a:pt x="20538" y="10291"/>
                    <a:pt x="18626" y="9235"/>
                  </a:cubicBezTo>
                  <a:lnTo>
                    <a:pt x="215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2722;p34"/>
            <p:cNvSpPr/>
            <p:nvPr/>
          </p:nvSpPr>
          <p:spPr>
            <a:xfrm>
              <a:off x="6221" y="6324"/>
              <a:ext cx="219629" cy="13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20049" y="0"/>
                  </a:moveTo>
                  <a:cubicBezTo>
                    <a:pt x="19673" y="0"/>
                    <a:pt x="19300" y="100"/>
                    <a:pt x="18941" y="299"/>
                  </a:cubicBezTo>
                  <a:lnTo>
                    <a:pt x="2518" y="9404"/>
                  </a:lnTo>
                  <a:cubicBezTo>
                    <a:pt x="613" y="10445"/>
                    <a:pt x="-433" y="13975"/>
                    <a:pt x="172" y="17253"/>
                  </a:cubicBezTo>
                  <a:cubicBezTo>
                    <a:pt x="668" y="19912"/>
                    <a:pt x="2094" y="21600"/>
                    <a:pt x="3627" y="21600"/>
                  </a:cubicBezTo>
                  <a:cubicBezTo>
                    <a:pt x="3995" y="21600"/>
                    <a:pt x="4374" y="21500"/>
                    <a:pt x="4742" y="21293"/>
                  </a:cubicBezTo>
                  <a:lnTo>
                    <a:pt x="20054" y="12818"/>
                  </a:lnTo>
                  <a:lnTo>
                    <a:pt x="20064" y="4853"/>
                  </a:lnTo>
                  <a:cubicBezTo>
                    <a:pt x="20064" y="3144"/>
                    <a:pt x="20461" y="1514"/>
                    <a:pt x="21167" y="299"/>
                  </a:cubicBezTo>
                  <a:cubicBezTo>
                    <a:pt x="20803" y="100"/>
                    <a:pt x="20425" y="0"/>
                    <a:pt x="2004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2723;p34"/>
            <p:cNvSpPr/>
            <p:nvPr/>
          </p:nvSpPr>
          <p:spPr>
            <a:xfrm>
              <a:off x="203550" y="136475"/>
              <a:ext cx="206176" cy="5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" y="0"/>
                  </a:moveTo>
                  <a:lnTo>
                    <a:pt x="0" y="1482"/>
                  </a:lnTo>
                  <a:lnTo>
                    <a:pt x="0" y="20076"/>
                  </a:lnTo>
                  <a:lnTo>
                    <a:pt x="1126" y="21600"/>
                  </a:lnTo>
                  <a:lnTo>
                    <a:pt x="18968" y="21600"/>
                  </a:lnTo>
                  <a:cubicBezTo>
                    <a:pt x="20416" y="21600"/>
                    <a:pt x="21600" y="16737"/>
                    <a:pt x="21600" y="10800"/>
                  </a:cubicBezTo>
                  <a:cubicBezTo>
                    <a:pt x="21600" y="4810"/>
                    <a:pt x="20416" y="0"/>
                    <a:pt x="189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2724;p34"/>
            <p:cNvSpPr/>
            <p:nvPr/>
          </p:nvSpPr>
          <p:spPr>
            <a:xfrm>
              <a:off x="18749" y="136475"/>
              <a:ext cx="195552" cy="5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8" y="0"/>
                  </a:moveTo>
                  <a:cubicBezTo>
                    <a:pt x="1248" y="0"/>
                    <a:pt x="0" y="4810"/>
                    <a:pt x="0" y="10800"/>
                  </a:cubicBezTo>
                  <a:cubicBezTo>
                    <a:pt x="0" y="16737"/>
                    <a:pt x="1248" y="21600"/>
                    <a:pt x="2778" y="21600"/>
                  </a:cubicBezTo>
                  <a:lnTo>
                    <a:pt x="21600" y="21600"/>
                  </a:lnTo>
                  <a:cubicBezTo>
                    <a:pt x="20843" y="18755"/>
                    <a:pt x="20413" y="14880"/>
                    <a:pt x="20413" y="10800"/>
                  </a:cubicBezTo>
                  <a:cubicBezTo>
                    <a:pt x="20413" y="6731"/>
                    <a:pt x="20843" y="2802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2725;p34"/>
            <p:cNvSpPr/>
            <p:nvPr/>
          </p:nvSpPr>
          <p:spPr>
            <a:xfrm>
              <a:off x="43899" y="228600"/>
              <a:ext cx="56102" cy="15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1" y="0"/>
                  </a:moveTo>
                  <a:lnTo>
                    <a:pt x="0" y="1187"/>
                  </a:lnTo>
                  <a:lnTo>
                    <a:pt x="0" y="20413"/>
                  </a:lnTo>
                  <a:lnTo>
                    <a:pt x="10781" y="21600"/>
                  </a:lnTo>
                  <a:lnTo>
                    <a:pt x="21600" y="20413"/>
                  </a:lnTo>
                  <a:lnTo>
                    <a:pt x="21600" y="1187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2726;p34"/>
            <p:cNvSpPr/>
            <p:nvPr/>
          </p:nvSpPr>
          <p:spPr>
            <a:xfrm>
              <a:off x="18750" y="186774"/>
              <a:ext cx="106400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06" y="0"/>
                  </a:moveTo>
                  <a:cubicBezTo>
                    <a:pt x="2294" y="0"/>
                    <a:pt x="0" y="4822"/>
                    <a:pt x="0" y="10773"/>
                  </a:cubicBezTo>
                  <a:cubicBezTo>
                    <a:pt x="0" y="16778"/>
                    <a:pt x="2294" y="21600"/>
                    <a:pt x="5106" y="21600"/>
                  </a:cubicBezTo>
                  <a:lnTo>
                    <a:pt x="16494" y="21600"/>
                  </a:lnTo>
                  <a:cubicBezTo>
                    <a:pt x="19301" y="21600"/>
                    <a:pt x="21600" y="16778"/>
                    <a:pt x="21600" y="10773"/>
                  </a:cubicBezTo>
                  <a:cubicBezTo>
                    <a:pt x="21600" y="4822"/>
                    <a:pt x="19301" y="0"/>
                    <a:pt x="1649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2727;p34"/>
            <p:cNvSpPr/>
            <p:nvPr/>
          </p:nvSpPr>
          <p:spPr>
            <a:xfrm>
              <a:off x="18750" y="372150"/>
              <a:ext cx="106400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06" y="0"/>
                  </a:moveTo>
                  <a:cubicBezTo>
                    <a:pt x="2294" y="0"/>
                    <a:pt x="0" y="4822"/>
                    <a:pt x="0" y="10773"/>
                  </a:cubicBezTo>
                  <a:cubicBezTo>
                    <a:pt x="0" y="16778"/>
                    <a:pt x="2294" y="21600"/>
                    <a:pt x="5106" y="21600"/>
                  </a:cubicBezTo>
                  <a:lnTo>
                    <a:pt x="16494" y="21600"/>
                  </a:lnTo>
                  <a:cubicBezTo>
                    <a:pt x="19301" y="21600"/>
                    <a:pt x="21600" y="16778"/>
                    <a:pt x="21600" y="10773"/>
                  </a:cubicBezTo>
                  <a:cubicBezTo>
                    <a:pt x="21600" y="4822"/>
                    <a:pt x="19301" y="0"/>
                    <a:pt x="1649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2728;p34"/>
            <p:cNvSpPr/>
            <p:nvPr/>
          </p:nvSpPr>
          <p:spPr>
            <a:xfrm>
              <a:off x="328475" y="228600"/>
              <a:ext cx="56126" cy="15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lnTo>
                    <a:pt x="0" y="1187"/>
                  </a:lnTo>
                  <a:lnTo>
                    <a:pt x="0" y="20413"/>
                  </a:lnTo>
                  <a:lnTo>
                    <a:pt x="10824" y="21600"/>
                  </a:lnTo>
                  <a:lnTo>
                    <a:pt x="21600" y="20413"/>
                  </a:lnTo>
                  <a:lnTo>
                    <a:pt x="21600" y="1187"/>
                  </a:lnTo>
                  <a:lnTo>
                    <a:pt x="10824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2729;p34"/>
            <p:cNvSpPr/>
            <p:nvPr/>
          </p:nvSpPr>
          <p:spPr>
            <a:xfrm>
              <a:off x="303450" y="186774"/>
              <a:ext cx="1062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2276" y="0"/>
                    <a:pt x="0" y="4822"/>
                    <a:pt x="0" y="10773"/>
                  </a:cubicBezTo>
                  <a:cubicBezTo>
                    <a:pt x="0" y="16778"/>
                    <a:pt x="2276" y="21600"/>
                    <a:pt x="5086" y="21600"/>
                  </a:cubicBezTo>
                  <a:lnTo>
                    <a:pt x="16493" y="21600"/>
                  </a:lnTo>
                  <a:cubicBezTo>
                    <a:pt x="19303" y="21600"/>
                    <a:pt x="21600" y="16778"/>
                    <a:pt x="21600" y="10773"/>
                  </a:cubicBezTo>
                  <a:cubicBezTo>
                    <a:pt x="21600" y="4822"/>
                    <a:pt x="19303" y="0"/>
                    <a:pt x="1649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2730;p34"/>
            <p:cNvSpPr/>
            <p:nvPr/>
          </p:nvSpPr>
          <p:spPr>
            <a:xfrm>
              <a:off x="303450" y="372150"/>
              <a:ext cx="1062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2276" y="0"/>
                    <a:pt x="0" y="4822"/>
                    <a:pt x="0" y="10773"/>
                  </a:cubicBezTo>
                  <a:cubicBezTo>
                    <a:pt x="0" y="16778"/>
                    <a:pt x="2276" y="21600"/>
                    <a:pt x="5086" y="21600"/>
                  </a:cubicBezTo>
                  <a:lnTo>
                    <a:pt x="16493" y="21600"/>
                  </a:lnTo>
                  <a:cubicBezTo>
                    <a:pt x="19303" y="21600"/>
                    <a:pt x="21600" y="16778"/>
                    <a:pt x="21600" y="10773"/>
                  </a:cubicBezTo>
                  <a:cubicBezTo>
                    <a:pt x="21600" y="4822"/>
                    <a:pt x="19303" y="0"/>
                    <a:pt x="1649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2731;p34"/>
            <p:cNvSpPr/>
            <p:nvPr/>
          </p:nvSpPr>
          <p:spPr>
            <a:xfrm>
              <a:off x="197600" y="274649"/>
              <a:ext cx="79451" cy="12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40" y="0"/>
                  </a:moveTo>
                  <a:lnTo>
                    <a:pt x="0" y="1353"/>
                  </a:lnTo>
                  <a:lnTo>
                    <a:pt x="0" y="15597"/>
                  </a:lnTo>
                  <a:lnTo>
                    <a:pt x="11344" y="21600"/>
                  </a:lnTo>
                  <a:lnTo>
                    <a:pt x="21600" y="21600"/>
                  </a:lnTo>
                  <a:lnTo>
                    <a:pt x="21600" y="11062"/>
                  </a:lnTo>
                  <a:cubicBezTo>
                    <a:pt x="21600" y="4958"/>
                    <a:pt x="13954" y="0"/>
                    <a:pt x="45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2732;p34"/>
            <p:cNvSpPr/>
            <p:nvPr/>
          </p:nvSpPr>
          <p:spPr>
            <a:xfrm>
              <a:off x="151424" y="274649"/>
              <a:ext cx="62877" cy="122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2" y="0"/>
                    <a:pt x="0" y="4958"/>
                    <a:pt x="0" y="11062"/>
                  </a:cubicBezTo>
                  <a:lnTo>
                    <a:pt x="0" y="21600"/>
                  </a:lnTo>
                  <a:lnTo>
                    <a:pt x="12960" y="21600"/>
                  </a:lnTo>
                  <a:lnTo>
                    <a:pt x="21600" y="6633"/>
                  </a:lnTo>
                  <a:cubicBezTo>
                    <a:pt x="19281" y="5945"/>
                    <a:pt x="17907" y="4676"/>
                    <a:pt x="17907" y="3305"/>
                  </a:cubicBezTo>
                  <a:cubicBezTo>
                    <a:pt x="17907" y="1957"/>
                    <a:pt x="19281" y="688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2733;p34"/>
            <p:cNvSpPr/>
            <p:nvPr/>
          </p:nvSpPr>
          <p:spPr>
            <a:xfrm>
              <a:off x="189149" y="312275"/>
              <a:ext cx="50176" cy="8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2875"/>
                    <a:pt x="0" y="6392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6392"/>
                  </a:lnTo>
                  <a:cubicBezTo>
                    <a:pt x="21600" y="2875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2734;p34"/>
            <p:cNvSpPr/>
            <p:nvPr/>
          </p:nvSpPr>
          <p:spPr>
            <a:xfrm>
              <a:off x="123099" y="237849"/>
              <a:ext cx="49151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772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772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2735;p34"/>
            <p:cNvSpPr/>
            <p:nvPr/>
          </p:nvSpPr>
          <p:spPr>
            <a:xfrm>
              <a:off x="256250" y="2378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49"/>
                    <a:pt x="0" y="10772"/>
                  </a:cubicBezTo>
                  <a:cubicBezTo>
                    <a:pt x="0" y="16751"/>
                    <a:pt x="4870" y="21600"/>
                    <a:pt x="10805" y="21600"/>
                  </a:cubicBezTo>
                  <a:cubicBezTo>
                    <a:pt x="16785" y="21600"/>
                    <a:pt x="21600" y="16751"/>
                    <a:pt x="21600" y="10772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2736;p34"/>
            <p:cNvSpPr/>
            <p:nvPr/>
          </p:nvSpPr>
          <p:spPr>
            <a:xfrm>
              <a:off x="155612" y="22232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02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876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602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2737;p34"/>
            <p:cNvSpPr/>
            <p:nvPr/>
          </p:nvSpPr>
          <p:spPr>
            <a:xfrm>
              <a:off x="260187" y="22232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02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662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60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2738;p34"/>
            <p:cNvSpPr/>
            <p:nvPr/>
          </p:nvSpPr>
          <p:spPr>
            <a:xfrm>
              <a:off x="194212" y="232050"/>
              <a:ext cx="4011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65" y="0"/>
                  </a:moveTo>
                  <a:cubicBezTo>
                    <a:pt x="2499" y="0"/>
                    <a:pt x="1733" y="602"/>
                    <a:pt x="1110" y="1807"/>
                  </a:cubicBezTo>
                  <a:cubicBezTo>
                    <a:pt x="-253" y="4446"/>
                    <a:pt x="-370" y="8892"/>
                    <a:pt x="811" y="11904"/>
                  </a:cubicBezTo>
                  <a:cubicBezTo>
                    <a:pt x="3330" y="18387"/>
                    <a:pt x="6847" y="21600"/>
                    <a:pt x="10378" y="21600"/>
                  </a:cubicBezTo>
                  <a:cubicBezTo>
                    <a:pt x="13922" y="21600"/>
                    <a:pt x="17479" y="18359"/>
                    <a:pt x="20036" y="11904"/>
                  </a:cubicBezTo>
                  <a:cubicBezTo>
                    <a:pt x="21230" y="8892"/>
                    <a:pt x="21048" y="4446"/>
                    <a:pt x="19685" y="1807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48" y="0"/>
                    <a:pt x="15752" y="832"/>
                    <a:pt x="15116" y="2467"/>
                  </a:cubicBezTo>
                  <a:cubicBezTo>
                    <a:pt x="13870" y="5622"/>
                    <a:pt x="12130" y="7200"/>
                    <a:pt x="10404" y="7200"/>
                  </a:cubicBezTo>
                  <a:cubicBezTo>
                    <a:pt x="8665" y="7200"/>
                    <a:pt x="6925" y="5622"/>
                    <a:pt x="5679" y="2467"/>
                  </a:cubicBezTo>
                  <a:cubicBezTo>
                    <a:pt x="5043" y="832"/>
                    <a:pt x="4160" y="0"/>
                    <a:pt x="32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2739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4545"/>
                  </a:moveTo>
                  <a:lnTo>
                    <a:pt x="17072" y="6561"/>
                  </a:lnTo>
                  <a:lnTo>
                    <a:pt x="4527" y="6561"/>
                  </a:lnTo>
                  <a:lnTo>
                    <a:pt x="10800" y="4545"/>
                  </a:lnTo>
                  <a:close/>
                  <a:moveTo>
                    <a:pt x="10797" y="630"/>
                  </a:moveTo>
                  <a:cubicBezTo>
                    <a:pt x="10961" y="630"/>
                    <a:pt x="11125" y="656"/>
                    <a:pt x="11284" y="708"/>
                  </a:cubicBezTo>
                  <a:lnTo>
                    <a:pt x="19866" y="3474"/>
                  </a:lnTo>
                  <a:cubicBezTo>
                    <a:pt x="20702" y="3743"/>
                    <a:pt x="21157" y="4630"/>
                    <a:pt x="20891" y="5466"/>
                  </a:cubicBezTo>
                  <a:cubicBezTo>
                    <a:pt x="20673" y="6140"/>
                    <a:pt x="20050" y="6562"/>
                    <a:pt x="19384" y="6562"/>
                  </a:cubicBezTo>
                  <a:cubicBezTo>
                    <a:pt x="19223" y="6562"/>
                    <a:pt x="19059" y="6537"/>
                    <a:pt x="18899" y="6486"/>
                  </a:cubicBezTo>
                  <a:lnTo>
                    <a:pt x="10898" y="3911"/>
                  </a:lnTo>
                  <a:cubicBezTo>
                    <a:pt x="10869" y="3900"/>
                    <a:pt x="10834" y="3893"/>
                    <a:pt x="10800" y="3893"/>
                  </a:cubicBezTo>
                  <a:cubicBezTo>
                    <a:pt x="10771" y="3893"/>
                    <a:pt x="10737" y="3900"/>
                    <a:pt x="10708" y="3911"/>
                  </a:cubicBezTo>
                  <a:lnTo>
                    <a:pt x="2696" y="6486"/>
                  </a:lnTo>
                  <a:cubicBezTo>
                    <a:pt x="2535" y="6538"/>
                    <a:pt x="2371" y="6563"/>
                    <a:pt x="2210" y="6563"/>
                  </a:cubicBezTo>
                  <a:cubicBezTo>
                    <a:pt x="1548" y="6563"/>
                    <a:pt x="926" y="6146"/>
                    <a:pt x="708" y="5466"/>
                  </a:cubicBezTo>
                  <a:cubicBezTo>
                    <a:pt x="438" y="4630"/>
                    <a:pt x="893" y="3743"/>
                    <a:pt x="1729" y="3474"/>
                  </a:cubicBezTo>
                  <a:lnTo>
                    <a:pt x="10310" y="708"/>
                  </a:lnTo>
                  <a:cubicBezTo>
                    <a:pt x="10469" y="656"/>
                    <a:pt x="10632" y="630"/>
                    <a:pt x="10797" y="630"/>
                  </a:cubicBezTo>
                  <a:close/>
                  <a:moveTo>
                    <a:pt x="19383" y="7195"/>
                  </a:moveTo>
                  <a:cubicBezTo>
                    <a:pt x="19907" y="7195"/>
                    <a:pt x="20333" y="7620"/>
                    <a:pt x="20333" y="8145"/>
                  </a:cubicBezTo>
                  <a:cubicBezTo>
                    <a:pt x="20333" y="8669"/>
                    <a:pt x="19907" y="9095"/>
                    <a:pt x="19383" y="9095"/>
                  </a:cubicBezTo>
                  <a:lnTo>
                    <a:pt x="2212" y="9095"/>
                  </a:lnTo>
                  <a:cubicBezTo>
                    <a:pt x="1688" y="9095"/>
                    <a:pt x="1261" y="8669"/>
                    <a:pt x="1261" y="8145"/>
                  </a:cubicBezTo>
                  <a:cubicBezTo>
                    <a:pt x="1261" y="7620"/>
                    <a:pt x="1688" y="7195"/>
                    <a:pt x="2212" y="7195"/>
                  </a:cubicBezTo>
                  <a:close/>
                  <a:moveTo>
                    <a:pt x="5040" y="9723"/>
                  </a:moveTo>
                  <a:cubicBezTo>
                    <a:pt x="5564" y="9723"/>
                    <a:pt x="5991" y="10149"/>
                    <a:pt x="5991" y="10673"/>
                  </a:cubicBezTo>
                  <a:cubicBezTo>
                    <a:pt x="5991" y="11198"/>
                    <a:pt x="5564" y="11623"/>
                    <a:pt x="5040" y="11623"/>
                  </a:cubicBezTo>
                  <a:lnTo>
                    <a:pt x="2212" y="11623"/>
                  </a:lnTo>
                  <a:cubicBezTo>
                    <a:pt x="1688" y="11623"/>
                    <a:pt x="1261" y="11198"/>
                    <a:pt x="1261" y="10673"/>
                  </a:cubicBezTo>
                  <a:cubicBezTo>
                    <a:pt x="1261" y="10149"/>
                    <a:pt x="1688" y="9723"/>
                    <a:pt x="2212" y="9723"/>
                  </a:cubicBezTo>
                  <a:close/>
                  <a:moveTo>
                    <a:pt x="19383" y="9723"/>
                  </a:moveTo>
                  <a:cubicBezTo>
                    <a:pt x="19907" y="9723"/>
                    <a:pt x="20333" y="10149"/>
                    <a:pt x="20333" y="10673"/>
                  </a:cubicBezTo>
                  <a:cubicBezTo>
                    <a:pt x="20333" y="11198"/>
                    <a:pt x="19907" y="11623"/>
                    <a:pt x="19383" y="11623"/>
                  </a:cubicBezTo>
                  <a:lnTo>
                    <a:pt x="16554" y="11623"/>
                  </a:lnTo>
                  <a:cubicBezTo>
                    <a:pt x="16030" y="11623"/>
                    <a:pt x="15609" y="11198"/>
                    <a:pt x="15609" y="10673"/>
                  </a:cubicBezTo>
                  <a:cubicBezTo>
                    <a:pt x="15609" y="10149"/>
                    <a:pt x="16030" y="9723"/>
                    <a:pt x="16554" y="9723"/>
                  </a:cubicBezTo>
                  <a:close/>
                  <a:moveTo>
                    <a:pt x="10800" y="16054"/>
                  </a:moveTo>
                  <a:cubicBezTo>
                    <a:pt x="11318" y="16054"/>
                    <a:pt x="11745" y="16479"/>
                    <a:pt x="11745" y="17004"/>
                  </a:cubicBezTo>
                  <a:lnTo>
                    <a:pt x="11745" y="19700"/>
                  </a:lnTo>
                  <a:lnTo>
                    <a:pt x="9850" y="19700"/>
                  </a:lnTo>
                  <a:lnTo>
                    <a:pt x="9850" y="17004"/>
                  </a:lnTo>
                  <a:cubicBezTo>
                    <a:pt x="9850" y="16479"/>
                    <a:pt x="10276" y="16054"/>
                    <a:pt x="10800" y="16054"/>
                  </a:cubicBezTo>
                  <a:close/>
                  <a:moveTo>
                    <a:pt x="10800" y="14159"/>
                  </a:moveTo>
                  <a:cubicBezTo>
                    <a:pt x="12366" y="14159"/>
                    <a:pt x="13645" y="15431"/>
                    <a:pt x="13645" y="17004"/>
                  </a:cubicBezTo>
                  <a:lnTo>
                    <a:pt x="13645" y="19700"/>
                  </a:lnTo>
                  <a:lnTo>
                    <a:pt x="12377" y="19700"/>
                  </a:lnTo>
                  <a:lnTo>
                    <a:pt x="12377" y="17004"/>
                  </a:lnTo>
                  <a:cubicBezTo>
                    <a:pt x="12377" y="16128"/>
                    <a:pt x="11669" y="15420"/>
                    <a:pt x="10800" y="15420"/>
                  </a:cubicBezTo>
                  <a:cubicBezTo>
                    <a:pt x="9924" y="15420"/>
                    <a:pt x="9216" y="16128"/>
                    <a:pt x="9216" y="17004"/>
                  </a:cubicBezTo>
                  <a:lnTo>
                    <a:pt x="9216" y="19700"/>
                  </a:lnTo>
                  <a:lnTo>
                    <a:pt x="7949" y="19700"/>
                  </a:lnTo>
                  <a:lnTo>
                    <a:pt x="7949" y="17004"/>
                  </a:lnTo>
                  <a:cubicBezTo>
                    <a:pt x="7949" y="15431"/>
                    <a:pt x="9228" y="14159"/>
                    <a:pt x="10800" y="14159"/>
                  </a:cubicBezTo>
                  <a:close/>
                  <a:moveTo>
                    <a:pt x="15293" y="9728"/>
                  </a:moveTo>
                  <a:cubicBezTo>
                    <a:pt x="14590" y="10656"/>
                    <a:pt x="15108" y="11993"/>
                    <a:pt x="16237" y="12223"/>
                  </a:cubicBezTo>
                  <a:lnTo>
                    <a:pt x="16237" y="18466"/>
                  </a:lnTo>
                  <a:cubicBezTo>
                    <a:pt x="15620" y="18594"/>
                    <a:pt x="15132" y="19084"/>
                    <a:pt x="15004" y="19700"/>
                  </a:cubicBezTo>
                  <a:lnTo>
                    <a:pt x="14279" y="19700"/>
                  </a:lnTo>
                  <a:lnTo>
                    <a:pt x="14279" y="17004"/>
                  </a:lnTo>
                  <a:cubicBezTo>
                    <a:pt x="14279" y="15086"/>
                    <a:pt x="12718" y="13525"/>
                    <a:pt x="10800" y="13525"/>
                  </a:cubicBezTo>
                  <a:cubicBezTo>
                    <a:pt x="8876" y="13525"/>
                    <a:pt x="7315" y="15086"/>
                    <a:pt x="7315" y="17004"/>
                  </a:cubicBezTo>
                  <a:lnTo>
                    <a:pt x="7315" y="19700"/>
                  </a:lnTo>
                  <a:lnTo>
                    <a:pt x="6589" y="19700"/>
                  </a:lnTo>
                  <a:cubicBezTo>
                    <a:pt x="6462" y="19084"/>
                    <a:pt x="5973" y="18594"/>
                    <a:pt x="5357" y="18466"/>
                  </a:cubicBezTo>
                  <a:lnTo>
                    <a:pt x="5357" y="12223"/>
                  </a:lnTo>
                  <a:cubicBezTo>
                    <a:pt x="6491" y="11993"/>
                    <a:pt x="7004" y="10651"/>
                    <a:pt x="6301" y="9728"/>
                  </a:cubicBezTo>
                  <a:close/>
                  <a:moveTo>
                    <a:pt x="5040" y="19072"/>
                  </a:moveTo>
                  <a:cubicBezTo>
                    <a:pt x="5564" y="19072"/>
                    <a:pt x="5991" y="19498"/>
                    <a:pt x="5991" y="20016"/>
                  </a:cubicBezTo>
                  <a:cubicBezTo>
                    <a:pt x="5991" y="20540"/>
                    <a:pt x="5564" y="20967"/>
                    <a:pt x="5040" y="20967"/>
                  </a:cubicBezTo>
                  <a:lnTo>
                    <a:pt x="2212" y="20967"/>
                  </a:lnTo>
                  <a:cubicBezTo>
                    <a:pt x="1688" y="20967"/>
                    <a:pt x="1261" y="20540"/>
                    <a:pt x="1261" y="20016"/>
                  </a:cubicBezTo>
                  <a:cubicBezTo>
                    <a:pt x="1261" y="19498"/>
                    <a:pt x="1688" y="19072"/>
                    <a:pt x="2212" y="19072"/>
                  </a:cubicBezTo>
                  <a:close/>
                  <a:moveTo>
                    <a:pt x="19383" y="19072"/>
                  </a:moveTo>
                  <a:cubicBezTo>
                    <a:pt x="19907" y="19072"/>
                    <a:pt x="20333" y="19498"/>
                    <a:pt x="20333" y="20016"/>
                  </a:cubicBezTo>
                  <a:cubicBezTo>
                    <a:pt x="20333" y="20540"/>
                    <a:pt x="19907" y="20967"/>
                    <a:pt x="19383" y="20967"/>
                  </a:cubicBezTo>
                  <a:lnTo>
                    <a:pt x="16554" y="20967"/>
                  </a:lnTo>
                  <a:cubicBezTo>
                    <a:pt x="16030" y="20967"/>
                    <a:pt x="15609" y="20540"/>
                    <a:pt x="15609" y="20016"/>
                  </a:cubicBezTo>
                  <a:cubicBezTo>
                    <a:pt x="15609" y="19498"/>
                    <a:pt x="16030" y="19072"/>
                    <a:pt x="16554" y="19072"/>
                  </a:cubicBezTo>
                  <a:close/>
                  <a:moveTo>
                    <a:pt x="10800" y="0"/>
                  </a:moveTo>
                  <a:cubicBezTo>
                    <a:pt x="10569" y="0"/>
                    <a:pt x="10339" y="34"/>
                    <a:pt x="10120" y="110"/>
                  </a:cubicBezTo>
                  <a:lnTo>
                    <a:pt x="1532" y="2869"/>
                  </a:lnTo>
                  <a:cubicBezTo>
                    <a:pt x="593" y="3174"/>
                    <a:pt x="0" y="4026"/>
                    <a:pt x="0" y="4988"/>
                  </a:cubicBezTo>
                  <a:cubicBezTo>
                    <a:pt x="0" y="5213"/>
                    <a:pt x="34" y="5437"/>
                    <a:pt x="103" y="5656"/>
                  </a:cubicBezTo>
                  <a:cubicBezTo>
                    <a:pt x="289" y="6227"/>
                    <a:pt x="680" y="6682"/>
                    <a:pt x="1187" y="6941"/>
                  </a:cubicBezTo>
                  <a:cubicBezTo>
                    <a:pt x="847" y="7235"/>
                    <a:pt x="627" y="7661"/>
                    <a:pt x="627" y="8145"/>
                  </a:cubicBezTo>
                  <a:cubicBezTo>
                    <a:pt x="627" y="8664"/>
                    <a:pt x="882" y="9119"/>
                    <a:pt x="1267" y="9412"/>
                  </a:cubicBezTo>
                  <a:cubicBezTo>
                    <a:pt x="882" y="9699"/>
                    <a:pt x="627" y="10161"/>
                    <a:pt x="627" y="10673"/>
                  </a:cubicBezTo>
                  <a:cubicBezTo>
                    <a:pt x="627" y="11439"/>
                    <a:pt x="1176" y="12080"/>
                    <a:pt x="1895" y="12223"/>
                  </a:cubicBezTo>
                  <a:lnTo>
                    <a:pt x="1895" y="12488"/>
                  </a:lnTo>
                  <a:cubicBezTo>
                    <a:pt x="1895" y="12667"/>
                    <a:pt x="2039" y="12805"/>
                    <a:pt x="2212" y="12805"/>
                  </a:cubicBezTo>
                  <a:cubicBezTo>
                    <a:pt x="2385" y="12805"/>
                    <a:pt x="2529" y="12667"/>
                    <a:pt x="2529" y="12488"/>
                  </a:cubicBezTo>
                  <a:lnTo>
                    <a:pt x="2529" y="12257"/>
                  </a:lnTo>
                  <a:lnTo>
                    <a:pt x="4723" y="12257"/>
                  </a:lnTo>
                  <a:lnTo>
                    <a:pt x="4723" y="18439"/>
                  </a:lnTo>
                  <a:lnTo>
                    <a:pt x="2529" y="18439"/>
                  </a:lnTo>
                  <a:lnTo>
                    <a:pt x="2529" y="13755"/>
                  </a:lnTo>
                  <a:cubicBezTo>
                    <a:pt x="2529" y="13583"/>
                    <a:pt x="2385" y="13438"/>
                    <a:pt x="2212" y="13438"/>
                  </a:cubicBezTo>
                  <a:cubicBezTo>
                    <a:pt x="2039" y="13438"/>
                    <a:pt x="1895" y="13583"/>
                    <a:pt x="1895" y="13755"/>
                  </a:cubicBezTo>
                  <a:lnTo>
                    <a:pt x="1895" y="18466"/>
                  </a:lnTo>
                  <a:cubicBezTo>
                    <a:pt x="1176" y="18616"/>
                    <a:pt x="627" y="19256"/>
                    <a:pt x="627" y="20016"/>
                  </a:cubicBezTo>
                  <a:cubicBezTo>
                    <a:pt x="627" y="20892"/>
                    <a:pt x="1342" y="21600"/>
                    <a:pt x="2212" y="21600"/>
                  </a:cubicBezTo>
                  <a:lnTo>
                    <a:pt x="5040" y="21600"/>
                  </a:lnTo>
                  <a:cubicBezTo>
                    <a:pt x="5801" y="21600"/>
                    <a:pt x="6439" y="21059"/>
                    <a:pt x="6589" y="20334"/>
                  </a:cubicBezTo>
                  <a:lnTo>
                    <a:pt x="15004" y="20334"/>
                  </a:lnTo>
                  <a:cubicBezTo>
                    <a:pt x="15154" y="21059"/>
                    <a:pt x="15793" y="21600"/>
                    <a:pt x="16554" y="21600"/>
                  </a:cubicBezTo>
                  <a:lnTo>
                    <a:pt x="19383" y="21600"/>
                  </a:lnTo>
                  <a:cubicBezTo>
                    <a:pt x="20257" y="21600"/>
                    <a:pt x="20966" y="20892"/>
                    <a:pt x="20966" y="20016"/>
                  </a:cubicBezTo>
                  <a:cubicBezTo>
                    <a:pt x="20966" y="19256"/>
                    <a:pt x="20418" y="18616"/>
                    <a:pt x="19699" y="18466"/>
                  </a:cubicBezTo>
                  <a:lnTo>
                    <a:pt x="19699" y="18202"/>
                  </a:lnTo>
                  <a:cubicBezTo>
                    <a:pt x="19699" y="18029"/>
                    <a:pt x="19555" y="17891"/>
                    <a:pt x="19383" y="17891"/>
                  </a:cubicBezTo>
                  <a:cubicBezTo>
                    <a:pt x="19209" y="17891"/>
                    <a:pt x="19065" y="18029"/>
                    <a:pt x="19065" y="18202"/>
                  </a:cubicBezTo>
                  <a:lnTo>
                    <a:pt x="19065" y="18439"/>
                  </a:lnTo>
                  <a:lnTo>
                    <a:pt x="16870" y="18439"/>
                  </a:lnTo>
                  <a:lnTo>
                    <a:pt x="16870" y="12257"/>
                  </a:lnTo>
                  <a:lnTo>
                    <a:pt x="19065" y="12257"/>
                  </a:lnTo>
                  <a:lnTo>
                    <a:pt x="19065" y="16941"/>
                  </a:lnTo>
                  <a:cubicBezTo>
                    <a:pt x="19065" y="17113"/>
                    <a:pt x="19209" y="17257"/>
                    <a:pt x="19383" y="17257"/>
                  </a:cubicBezTo>
                  <a:cubicBezTo>
                    <a:pt x="19555" y="17257"/>
                    <a:pt x="19699" y="17113"/>
                    <a:pt x="19699" y="16941"/>
                  </a:cubicBezTo>
                  <a:lnTo>
                    <a:pt x="19699" y="12223"/>
                  </a:lnTo>
                  <a:cubicBezTo>
                    <a:pt x="20418" y="12080"/>
                    <a:pt x="20966" y="11439"/>
                    <a:pt x="20966" y="10673"/>
                  </a:cubicBezTo>
                  <a:cubicBezTo>
                    <a:pt x="20966" y="10161"/>
                    <a:pt x="20713" y="9699"/>
                    <a:pt x="20333" y="9412"/>
                  </a:cubicBezTo>
                  <a:cubicBezTo>
                    <a:pt x="20713" y="9119"/>
                    <a:pt x="20966" y="8664"/>
                    <a:pt x="20966" y="8145"/>
                  </a:cubicBezTo>
                  <a:cubicBezTo>
                    <a:pt x="20966" y="7661"/>
                    <a:pt x="20747" y="7235"/>
                    <a:pt x="20413" y="6941"/>
                  </a:cubicBezTo>
                  <a:cubicBezTo>
                    <a:pt x="20915" y="6682"/>
                    <a:pt x="21306" y="6227"/>
                    <a:pt x="21490" y="5656"/>
                  </a:cubicBezTo>
                  <a:cubicBezTo>
                    <a:pt x="21565" y="5432"/>
                    <a:pt x="21600" y="5201"/>
                    <a:pt x="21600" y="4971"/>
                  </a:cubicBezTo>
                  <a:cubicBezTo>
                    <a:pt x="21600" y="4043"/>
                    <a:pt x="20995" y="3174"/>
                    <a:pt x="20062" y="2869"/>
                  </a:cubicBezTo>
                  <a:lnTo>
                    <a:pt x="11474" y="110"/>
                  </a:lnTo>
                  <a:cubicBezTo>
                    <a:pt x="11255" y="34"/>
                    <a:pt x="11024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21" name="Google Shape;2740;p34"/>
          <p:cNvGrpSpPr/>
          <p:nvPr/>
        </p:nvGrpSpPr>
        <p:grpSpPr>
          <a:xfrm>
            <a:off x="4772782" y="1197645"/>
            <a:ext cx="428576" cy="364126"/>
            <a:chOff x="24" y="0"/>
            <a:chExt cx="428575" cy="364125"/>
          </a:xfrm>
        </p:grpSpPr>
        <p:sp>
          <p:nvSpPr>
            <p:cNvPr id="3199" name="Google Shape;2741;p34"/>
            <p:cNvSpPr/>
            <p:nvPr/>
          </p:nvSpPr>
          <p:spPr>
            <a:xfrm>
              <a:off x="185974" y="150625"/>
              <a:ext cx="176451" cy="10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33" y="0"/>
                  </a:moveTo>
                  <a:cubicBezTo>
                    <a:pt x="12627" y="4234"/>
                    <a:pt x="8064" y="6364"/>
                    <a:pt x="3501" y="6364"/>
                  </a:cubicBezTo>
                  <a:cubicBezTo>
                    <a:pt x="3477" y="6364"/>
                    <a:pt x="3452" y="6364"/>
                    <a:pt x="3428" y="6364"/>
                  </a:cubicBezTo>
                  <a:lnTo>
                    <a:pt x="0" y="8144"/>
                  </a:lnTo>
                  <a:lnTo>
                    <a:pt x="0" y="19799"/>
                  </a:lnTo>
                  <a:lnTo>
                    <a:pt x="3467" y="21600"/>
                  </a:lnTo>
                  <a:cubicBezTo>
                    <a:pt x="9903" y="21600"/>
                    <a:pt x="16171" y="18570"/>
                    <a:pt x="21600" y="12859"/>
                  </a:cubicBezTo>
                  <a:lnTo>
                    <a:pt x="1663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2742;p34"/>
            <p:cNvSpPr/>
            <p:nvPr/>
          </p:nvSpPr>
          <p:spPr>
            <a:xfrm>
              <a:off x="66199" y="150625"/>
              <a:ext cx="148102" cy="10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14" y="0"/>
                  </a:moveTo>
                  <a:lnTo>
                    <a:pt x="0" y="12859"/>
                  </a:lnTo>
                  <a:cubicBezTo>
                    <a:pt x="6465" y="18570"/>
                    <a:pt x="13932" y="21600"/>
                    <a:pt x="21600" y="21600"/>
                  </a:cubicBezTo>
                  <a:cubicBezTo>
                    <a:pt x="19802" y="19865"/>
                    <a:pt x="18734" y="17022"/>
                    <a:pt x="18734" y="13992"/>
                  </a:cubicBezTo>
                  <a:cubicBezTo>
                    <a:pt x="18734" y="11058"/>
                    <a:pt x="19850" y="8119"/>
                    <a:pt x="21553" y="6364"/>
                  </a:cubicBezTo>
                  <a:cubicBezTo>
                    <a:pt x="16116" y="6364"/>
                    <a:pt x="10683" y="4234"/>
                    <a:pt x="591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2743;p34"/>
            <p:cNvSpPr/>
            <p:nvPr/>
          </p:nvSpPr>
          <p:spPr>
            <a:xfrm>
              <a:off x="48574" y="11200"/>
              <a:ext cx="83226" cy="11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660" y="21600"/>
                  </a:lnTo>
                  <a:cubicBezTo>
                    <a:pt x="17506" y="19826"/>
                    <a:pt x="21600" y="15667"/>
                    <a:pt x="21600" y="10798"/>
                  </a:cubicBezTo>
                  <a:cubicBezTo>
                    <a:pt x="21600" y="5957"/>
                    <a:pt x="17506" y="1793"/>
                    <a:pt x="1166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2744;p34"/>
            <p:cNvSpPr/>
            <p:nvPr/>
          </p:nvSpPr>
          <p:spPr>
            <a:xfrm>
              <a:off x="6299" y="6300"/>
              <a:ext cx="87202" cy="1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44" y="0"/>
                  </a:moveTo>
                  <a:cubicBezTo>
                    <a:pt x="6967" y="0"/>
                    <a:pt x="0" y="4832"/>
                    <a:pt x="0" y="10787"/>
                  </a:cubicBezTo>
                  <a:cubicBezTo>
                    <a:pt x="0" y="16763"/>
                    <a:pt x="6967" y="21600"/>
                    <a:pt x="15544" y="21600"/>
                  </a:cubicBezTo>
                  <a:cubicBezTo>
                    <a:pt x="17692" y="21600"/>
                    <a:pt x="19730" y="21286"/>
                    <a:pt x="21600" y="20736"/>
                  </a:cubicBezTo>
                  <a:cubicBezTo>
                    <a:pt x="16027" y="19102"/>
                    <a:pt x="12088" y="15271"/>
                    <a:pt x="12088" y="10787"/>
                  </a:cubicBezTo>
                  <a:cubicBezTo>
                    <a:pt x="12088" y="6329"/>
                    <a:pt x="16027" y="2494"/>
                    <a:pt x="21600" y="843"/>
                  </a:cubicBezTo>
                  <a:cubicBezTo>
                    <a:pt x="19730" y="292"/>
                    <a:pt x="17692" y="0"/>
                    <a:pt x="1554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2745;p34"/>
            <p:cNvSpPr/>
            <p:nvPr/>
          </p:nvSpPr>
          <p:spPr>
            <a:xfrm>
              <a:off x="31449" y="131900"/>
              <a:ext cx="71076" cy="207076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2746;p34"/>
            <p:cNvSpPr/>
            <p:nvPr/>
          </p:nvSpPr>
          <p:spPr>
            <a:xfrm>
              <a:off x="64824" y="131900"/>
              <a:ext cx="41926" cy="20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23" y="0"/>
                  </a:moveTo>
                  <a:cubicBezTo>
                    <a:pt x="8707" y="0"/>
                    <a:pt x="0" y="1752"/>
                    <a:pt x="0" y="3922"/>
                  </a:cubicBezTo>
                  <a:lnTo>
                    <a:pt x="0" y="17678"/>
                  </a:lnTo>
                  <a:cubicBezTo>
                    <a:pt x="0" y="19848"/>
                    <a:pt x="8707" y="21600"/>
                    <a:pt x="1942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2747;p34"/>
            <p:cNvSpPr/>
            <p:nvPr/>
          </p:nvSpPr>
          <p:spPr>
            <a:xfrm>
              <a:off x="59324" y="113025"/>
              <a:ext cx="7247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20" y="0"/>
                  </a:moveTo>
                  <a:lnTo>
                    <a:pt x="0" y="1652"/>
                  </a:lnTo>
                  <a:lnTo>
                    <a:pt x="0" y="20164"/>
                  </a:lnTo>
                  <a:lnTo>
                    <a:pt x="3167" y="21600"/>
                  </a:lnTo>
                  <a:lnTo>
                    <a:pt x="16012" y="21600"/>
                  </a:lnTo>
                  <a:cubicBezTo>
                    <a:pt x="19111" y="21600"/>
                    <a:pt x="21600" y="16818"/>
                    <a:pt x="21600" y="10843"/>
                  </a:cubicBezTo>
                  <a:cubicBezTo>
                    <a:pt x="21600" y="4869"/>
                    <a:pt x="19111" y="0"/>
                    <a:pt x="1601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2748;p34"/>
            <p:cNvSpPr/>
            <p:nvPr/>
          </p:nvSpPr>
          <p:spPr>
            <a:xfrm>
              <a:off x="6299" y="113025"/>
              <a:ext cx="66851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1" y="0"/>
                  </a:moveTo>
                  <a:cubicBezTo>
                    <a:pt x="2730" y="0"/>
                    <a:pt x="0" y="4869"/>
                    <a:pt x="0" y="10843"/>
                  </a:cubicBezTo>
                  <a:cubicBezTo>
                    <a:pt x="0" y="16818"/>
                    <a:pt x="2730" y="21600"/>
                    <a:pt x="6091" y="21600"/>
                  </a:cubicBezTo>
                  <a:lnTo>
                    <a:pt x="20566" y="21600"/>
                  </a:lnTo>
                  <a:cubicBezTo>
                    <a:pt x="18757" y="18785"/>
                    <a:pt x="17795" y="14649"/>
                    <a:pt x="18022" y="10384"/>
                  </a:cubicBezTo>
                  <a:cubicBezTo>
                    <a:pt x="18207" y="6118"/>
                    <a:pt x="19532" y="224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2749;p34"/>
            <p:cNvSpPr/>
            <p:nvPr/>
          </p:nvSpPr>
          <p:spPr>
            <a:xfrm>
              <a:off x="59324" y="320250"/>
              <a:ext cx="7247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20" y="0"/>
                  </a:moveTo>
                  <a:lnTo>
                    <a:pt x="0" y="1637"/>
                  </a:lnTo>
                  <a:lnTo>
                    <a:pt x="0" y="20149"/>
                  </a:lnTo>
                  <a:lnTo>
                    <a:pt x="3167" y="21600"/>
                  </a:lnTo>
                  <a:lnTo>
                    <a:pt x="16012" y="21600"/>
                  </a:lnTo>
                  <a:cubicBezTo>
                    <a:pt x="19111" y="21600"/>
                    <a:pt x="21600" y="16746"/>
                    <a:pt x="21600" y="10757"/>
                  </a:cubicBezTo>
                  <a:cubicBezTo>
                    <a:pt x="21600" y="4782"/>
                    <a:pt x="19111" y="0"/>
                    <a:pt x="1601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2750;p34"/>
            <p:cNvSpPr/>
            <p:nvPr/>
          </p:nvSpPr>
          <p:spPr>
            <a:xfrm>
              <a:off x="6299" y="320250"/>
              <a:ext cx="66851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1" y="0"/>
                  </a:moveTo>
                  <a:cubicBezTo>
                    <a:pt x="2730" y="0"/>
                    <a:pt x="0" y="4782"/>
                    <a:pt x="0" y="10757"/>
                  </a:cubicBezTo>
                  <a:cubicBezTo>
                    <a:pt x="0" y="16746"/>
                    <a:pt x="2730" y="21600"/>
                    <a:pt x="6091" y="21600"/>
                  </a:cubicBezTo>
                  <a:lnTo>
                    <a:pt x="20566" y="21600"/>
                  </a:lnTo>
                  <a:cubicBezTo>
                    <a:pt x="18757" y="18771"/>
                    <a:pt x="17795" y="14577"/>
                    <a:pt x="18022" y="10297"/>
                  </a:cubicBezTo>
                  <a:cubicBezTo>
                    <a:pt x="18207" y="6032"/>
                    <a:pt x="19532" y="2226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09" name="Google Shape;2751;p34"/>
            <p:cNvSpPr/>
            <p:nvPr/>
          </p:nvSpPr>
          <p:spPr>
            <a:xfrm>
              <a:off x="339125" y="11200"/>
              <a:ext cx="83201" cy="11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631" y="21600"/>
                  </a:lnTo>
                  <a:cubicBezTo>
                    <a:pt x="17505" y="19826"/>
                    <a:pt x="21600" y="15667"/>
                    <a:pt x="21600" y="10798"/>
                  </a:cubicBezTo>
                  <a:cubicBezTo>
                    <a:pt x="21600" y="5957"/>
                    <a:pt x="17472" y="1793"/>
                    <a:pt x="116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0" name="Google Shape;2752;p34"/>
            <p:cNvSpPr/>
            <p:nvPr/>
          </p:nvSpPr>
          <p:spPr>
            <a:xfrm>
              <a:off x="296700" y="6300"/>
              <a:ext cx="87226" cy="1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0" y="0"/>
                  </a:moveTo>
                  <a:cubicBezTo>
                    <a:pt x="6965" y="0"/>
                    <a:pt x="0" y="4832"/>
                    <a:pt x="0" y="10787"/>
                  </a:cubicBezTo>
                  <a:cubicBezTo>
                    <a:pt x="0" y="16763"/>
                    <a:pt x="6965" y="21600"/>
                    <a:pt x="15570" y="21600"/>
                  </a:cubicBezTo>
                  <a:cubicBezTo>
                    <a:pt x="17694" y="21600"/>
                    <a:pt x="19755" y="21286"/>
                    <a:pt x="21600" y="20736"/>
                  </a:cubicBezTo>
                  <a:cubicBezTo>
                    <a:pt x="16022" y="19102"/>
                    <a:pt x="12116" y="15271"/>
                    <a:pt x="12116" y="10787"/>
                  </a:cubicBezTo>
                  <a:cubicBezTo>
                    <a:pt x="12116" y="6329"/>
                    <a:pt x="16022" y="2494"/>
                    <a:pt x="21600" y="843"/>
                  </a:cubicBezTo>
                  <a:cubicBezTo>
                    <a:pt x="19755" y="292"/>
                    <a:pt x="17694" y="0"/>
                    <a:pt x="155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2753;p34"/>
            <p:cNvSpPr/>
            <p:nvPr/>
          </p:nvSpPr>
          <p:spPr>
            <a:xfrm>
              <a:off x="321850" y="131900"/>
              <a:ext cx="71201" cy="207076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2754;p34"/>
            <p:cNvSpPr/>
            <p:nvPr/>
          </p:nvSpPr>
          <p:spPr>
            <a:xfrm>
              <a:off x="355349" y="131900"/>
              <a:ext cx="41826" cy="20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70" y="0"/>
                  </a:moveTo>
                  <a:cubicBezTo>
                    <a:pt x="8728" y="0"/>
                    <a:pt x="0" y="1752"/>
                    <a:pt x="0" y="3922"/>
                  </a:cubicBezTo>
                  <a:lnTo>
                    <a:pt x="0" y="17678"/>
                  </a:lnTo>
                  <a:cubicBezTo>
                    <a:pt x="0" y="19848"/>
                    <a:pt x="8728" y="21600"/>
                    <a:pt x="1947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2755;p34"/>
            <p:cNvSpPr/>
            <p:nvPr/>
          </p:nvSpPr>
          <p:spPr>
            <a:xfrm>
              <a:off x="349749" y="113025"/>
              <a:ext cx="725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15" y="0"/>
                  </a:moveTo>
                  <a:lnTo>
                    <a:pt x="0" y="1652"/>
                  </a:lnTo>
                  <a:lnTo>
                    <a:pt x="0" y="20164"/>
                  </a:lnTo>
                  <a:lnTo>
                    <a:pt x="3162" y="21600"/>
                  </a:lnTo>
                  <a:lnTo>
                    <a:pt x="15982" y="21600"/>
                  </a:lnTo>
                  <a:cubicBezTo>
                    <a:pt x="19078" y="21600"/>
                    <a:pt x="21600" y="16818"/>
                    <a:pt x="21600" y="10843"/>
                  </a:cubicBezTo>
                  <a:cubicBezTo>
                    <a:pt x="21600" y="4869"/>
                    <a:pt x="19078" y="0"/>
                    <a:pt x="1598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2756;p34"/>
            <p:cNvSpPr/>
            <p:nvPr/>
          </p:nvSpPr>
          <p:spPr>
            <a:xfrm>
              <a:off x="296700" y="113025"/>
              <a:ext cx="668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6" y="0"/>
                  </a:moveTo>
                  <a:cubicBezTo>
                    <a:pt x="2737" y="0"/>
                    <a:pt x="0" y="4869"/>
                    <a:pt x="0" y="10843"/>
                  </a:cubicBezTo>
                  <a:cubicBezTo>
                    <a:pt x="0" y="16818"/>
                    <a:pt x="2737" y="21600"/>
                    <a:pt x="6096" y="21600"/>
                  </a:cubicBezTo>
                  <a:lnTo>
                    <a:pt x="20566" y="21600"/>
                  </a:lnTo>
                  <a:cubicBezTo>
                    <a:pt x="18758" y="18785"/>
                    <a:pt x="17837" y="14649"/>
                    <a:pt x="18015" y="10384"/>
                  </a:cubicBezTo>
                  <a:cubicBezTo>
                    <a:pt x="18241" y="6118"/>
                    <a:pt x="19565" y="224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2757;p34"/>
            <p:cNvSpPr/>
            <p:nvPr/>
          </p:nvSpPr>
          <p:spPr>
            <a:xfrm>
              <a:off x="349749" y="320250"/>
              <a:ext cx="725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15" y="0"/>
                  </a:moveTo>
                  <a:lnTo>
                    <a:pt x="0" y="1637"/>
                  </a:lnTo>
                  <a:lnTo>
                    <a:pt x="0" y="20149"/>
                  </a:lnTo>
                  <a:lnTo>
                    <a:pt x="3162" y="21600"/>
                  </a:lnTo>
                  <a:lnTo>
                    <a:pt x="15982" y="21600"/>
                  </a:lnTo>
                  <a:cubicBezTo>
                    <a:pt x="19078" y="21600"/>
                    <a:pt x="21600" y="16746"/>
                    <a:pt x="21600" y="10757"/>
                  </a:cubicBezTo>
                  <a:cubicBezTo>
                    <a:pt x="21600" y="4782"/>
                    <a:pt x="19078" y="0"/>
                    <a:pt x="1598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2758;p34"/>
            <p:cNvSpPr/>
            <p:nvPr/>
          </p:nvSpPr>
          <p:spPr>
            <a:xfrm>
              <a:off x="296700" y="320250"/>
              <a:ext cx="668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6" y="0"/>
                  </a:moveTo>
                  <a:cubicBezTo>
                    <a:pt x="2737" y="0"/>
                    <a:pt x="0" y="4782"/>
                    <a:pt x="0" y="10757"/>
                  </a:cubicBezTo>
                  <a:cubicBezTo>
                    <a:pt x="0" y="16746"/>
                    <a:pt x="2737" y="21600"/>
                    <a:pt x="6096" y="21600"/>
                  </a:cubicBezTo>
                  <a:lnTo>
                    <a:pt x="20566" y="21600"/>
                  </a:lnTo>
                  <a:cubicBezTo>
                    <a:pt x="18758" y="18771"/>
                    <a:pt x="17837" y="14577"/>
                    <a:pt x="18015" y="10297"/>
                  </a:cubicBezTo>
                  <a:cubicBezTo>
                    <a:pt x="18241" y="6032"/>
                    <a:pt x="19565" y="2226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2759;p34"/>
            <p:cNvSpPr/>
            <p:nvPr/>
          </p:nvSpPr>
          <p:spPr>
            <a:xfrm>
              <a:off x="155674" y="20080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8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8" name="Google Shape;2760;p34"/>
            <p:cNvSpPr/>
            <p:nvPr/>
          </p:nvSpPr>
          <p:spPr>
            <a:xfrm>
              <a:off x="260187" y="20080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895" y="21600"/>
                    <a:pt x="10821" y="21600"/>
                  </a:cubicBezTo>
                  <a:cubicBezTo>
                    <a:pt x="16876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19" name="Google Shape;2761;p34"/>
            <p:cNvSpPr/>
            <p:nvPr/>
          </p:nvSpPr>
          <p:spPr>
            <a:xfrm>
              <a:off x="194219" y="210550"/>
              <a:ext cx="40135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3288" y="0"/>
                  </a:moveTo>
                  <a:cubicBezTo>
                    <a:pt x="2522" y="0"/>
                    <a:pt x="1743" y="602"/>
                    <a:pt x="1120" y="1807"/>
                  </a:cubicBezTo>
                  <a:cubicBezTo>
                    <a:pt x="-256" y="4418"/>
                    <a:pt x="-373" y="8892"/>
                    <a:pt x="821" y="11904"/>
                  </a:cubicBezTo>
                  <a:cubicBezTo>
                    <a:pt x="3365" y="18387"/>
                    <a:pt x="6883" y="21600"/>
                    <a:pt x="10401" y="21600"/>
                  </a:cubicBezTo>
                  <a:cubicBezTo>
                    <a:pt x="13945" y="21600"/>
                    <a:pt x="17489" y="18359"/>
                    <a:pt x="20046" y="11904"/>
                  </a:cubicBezTo>
                  <a:cubicBezTo>
                    <a:pt x="21227" y="8892"/>
                    <a:pt x="21058" y="4418"/>
                    <a:pt x="19747" y="1807"/>
                  </a:cubicBezTo>
                  <a:cubicBezTo>
                    <a:pt x="19124" y="602"/>
                    <a:pt x="18345" y="0"/>
                    <a:pt x="17566" y="0"/>
                  </a:cubicBezTo>
                  <a:cubicBezTo>
                    <a:pt x="16658" y="0"/>
                    <a:pt x="15762" y="832"/>
                    <a:pt x="15126" y="2467"/>
                  </a:cubicBezTo>
                  <a:cubicBezTo>
                    <a:pt x="13867" y="5622"/>
                    <a:pt x="12153" y="7171"/>
                    <a:pt x="10427" y="7171"/>
                  </a:cubicBezTo>
                  <a:cubicBezTo>
                    <a:pt x="8714" y="7171"/>
                    <a:pt x="6987" y="5622"/>
                    <a:pt x="5741" y="2467"/>
                  </a:cubicBezTo>
                  <a:cubicBezTo>
                    <a:pt x="5105" y="832"/>
                    <a:pt x="4196" y="0"/>
                    <a:pt x="32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0" name="Google Shape;2762;p34"/>
            <p:cNvSpPr/>
            <p:nvPr/>
          </p:nvSpPr>
          <p:spPr>
            <a:xfrm>
              <a:off x="24" y="-1"/>
              <a:ext cx="428577" cy="364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79" y="746"/>
                  </a:moveTo>
                  <a:cubicBezTo>
                    <a:pt x="5051" y="746"/>
                    <a:pt x="6324" y="2251"/>
                    <a:pt x="6324" y="4095"/>
                  </a:cubicBezTo>
                  <a:cubicBezTo>
                    <a:pt x="6324" y="4930"/>
                    <a:pt x="6071" y="5716"/>
                    <a:pt x="5604" y="6332"/>
                  </a:cubicBezTo>
                  <a:lnTo>
                    <a:pt x="1358" y="6332"/>
                  </a:lnTo>
                  <a:cubicBezTo>
                    <a:pt x="887" y="5716"/>
                    <a:pt x="633" y="4930"/>
                    <a:pt x="633" y="4095"/>
                  </a:cubicBezTo>
                  <a:cubicBezTo>
                    <a:pt x="633" y="2251"/>
                    <a:pt x="1911" y="746"/>
                    <a:pt x="3479" y="746"/>
                  </a:cubicBezTo>
                  <a:close/>
                  <a:moveTo>
                    <a:pt x="18121" y="746"/>
                  </a:moveTo>
                  <a:cubicBezTo>
                    <a:pt x="19687" y="746"/>
                    <a:pt x="20966" y="2251"/>
                    <a:pt x="20966" y="4095"/>
                  </a:cubicBezTo>
                  <a:cubicBezTo>
                    <a:pt x="20966" y="4930"/>
                    <a:pt x="20708" y="5716"/>
                    <a:pt x="20240" y="6332"/>
                  </a:cubicBezTo>
                  <a:lnTo>
                    <a:pt x="15996" y="6332"/>
                  </a:lnTo>
                  <a:cubicBezTo>
                    <a:pt x="15529" y="5716"/>
                    <a:pt x="15270" y="4930"/>
                    <a:pt x="15270" y="4095"/>
                  </a:cubicBezTo>
                  <a:cubicBezTo>
                    <a:pt x="15270" y="2251"/>
                    <a:pt x="16549" y="746"/>
                    <a:pt x="18121" y="746"/>
                  </a:cubicBezTo>
                  <a:close/>
                  <a:moveTo>
                    <a:pt x="5696" y="7078"/>
                  </a:moveTo>
                  <a:cubicBezTo>
                    <a:pt x="6042" y="7078"/>
                    <a:pt x="6324" y="7411"/>
                    <a:pt x="6324" y="7824"/>
                  </a:cubicBezTo>
                  <a:cubicBezTo>
                    <a:pt x="6324" y="8231"/>
                    <a:pt x="6042" y="8563"/>
                    <a:pt x="5696" y="8563"/>
                  </a:cubicBezTo>
                  <a:lnTo>
                    <a:pt x="1266" y="8563"/>
                  </a:lnTo>
                  <a:cubicBezTo>
                    <a:pt x="915" y="8563"/>
                    <a:pt x="633" y="8231"/>
                    <a:pt x="633" y="7824"/>
                  </a:cubicBezTo>
                  <a:cubicBezTo>
                    <a:pt x="633" y="7424"/>
                    <a:pt x="898" y="7099"/>
                    <a:pt x="1237" y="7078"/>
                  </a:cubicBezTo>
                  <a:close/>
                  <a:moveTo>
                    <a:pt x="20332" y="7078"/>
                  </a:moveTo>
                  <a:cubicBezTo>
                    <a:pt x="20684" y="7078"/>
                    <a:pt x="20966" y="7411"/>
                    <a:pt x="20966" y="7824"/>
                  </a:cubicBezTo>
                  <a:cubicBezTo>
                    <a:pt x="20966" y="8231"/>
                    <a:pt x="20684" y="8563"/>
                    <a:pt x="20332" y="8563"/>
                  </a:cubicBezTo>
                  <a:lnTo>
                    <a:pt x="15904" y="8563"/>
                  </a:lnTo>
                  <a:cubicBezTo>
                    <a:pt x="15558" y="8563"/>
                    <a:pt x="15270" y="8231"/>
                    <a:pt x="15270" y="7824"/>
                  </a:cubicBezTo>
                  <a:cubicBezTo>
                    <a:pt x="15270" y="7424"/>
                    <a:pt x="15534" y="7099"/>
                    <a:pt x="15875" y="7078"/>
                  </a:cubicBezTo>
                  <a:close/>
                  <a:moveTo>
                    <a:pt x="15904" y="9594"/>
                  </a:moveTo>
                  <a:lnTo>
                    <a:pt x="15904" y="13722"/>
                  </a:lnTo>
                  <a:cubicBezTo>
                    <a:pt x="14267" y="14505"/>
                    <a:pt x="12533" y="14897"/>
                    <a:pt x="10799" y="14897"/>
                  </a:cubicBezTo>
                  <a:cubicBezTo>
                    <a:pt x="9066" y="14897"/>
                    <a:pt x="7332" y="14505"/>
                    <a:pt x="5696" y="13722"/>
                  </a:cubicBezTo>
                  <a:lnTo>
                    <a:pt x="5696" y="9594"/>
                  </a:lnTo>
                  <a:cubicBezTo>
                    <a:pt x="7279" y="10645"/>
                    <a:pt x="9040" y="11173"/>
                    <a:pt x="10802" y="11173"/>
                  </a:cubicBezTo>
                  <a:cubicBezTo>
                    <a:pt x="12561" y="11173"/>
                    <a:pt x="14321" y="10647"/>
                    <a:pt x="15904" y="9594"/>
                  </a:cubicBezTo>
                  <a:close/>
                  <a:moveTo>
                    <a:pt x="5696" y="19370"/>
                  </a:moveTo>
                  <a:cubicBezTo>
                    <a:pt x="6042" y="19370"/>
                    <a:pt x="6324" y="19702"/>
                    <a:pt x="6324" y="20108"/>
                  </a:cubicBezTo>
                  <a:cubicBezTo>
                    <a:pt x="6324" y="20522"/>
                    <a:pt x="6042" y="20854"/>
                    <a:pt x="5696" y="20854"/>
                  </a:cubicBezTo>
                  <a:lnTo>
                    <a:pt x="1266" y="20854"/>
                  </a:lnTo>
                  <a:cubicBezTo>
                    <a:pt x="915" y="20854"/>
                    <a:pt x="633" y="20522"/>
                    <a:pt x="633" y="20108"/>
                  </a:cubicBezTo>
                  <a:cubicBezTo>
                    <a:pt x="633" y="19702"/>
                    <a:pt x="915" y="19370"/>
                    <a:pt x="1266" y="19370"/>
                  </a:cubicBezTo>
                  <a:close/>
                  <a:moveTo>
                    <a:pt x="20332" y="19370"/>
                  </a:moveTo>
                  <a:cubicBezTo>
                    <a:pt x="20684" y="19370"/>
                    <a:pt x="20966" y="19702"/>
                    <a:pt x="20966" y="20108"/>
                  </a:cubicBezTo>
                  <a:cubicBezTo>
                    <a:pt x="20966" y="20522"/>
                    <a:pt x="20684" y="20854"/>
                    <a:pt x="20332" y="20854"/>
                  </a:cubicBezTo>
                  <a:lnTo>
                    <a:pt x="15904" y="20854"/>
                  </a:lnTo>
                  <a:cubicBezTo>
                    <a:pt x="15558" y="20854"/>
                    <a:pt x="15270" y="20522"/>
                    <a:pt x="15270" y="20108"/>
                  </a:cubicBezTo>
                  <a:cubicBezTo>
                    <a:pt x="15270" y="19702"/>
                    <a:pt x="15558" y="19370"/>
                    <a:pt x="15904" y="19370"/>
                  </a:cubicBezTo>
                  <a:close/>
                  <a:moveTo>
                    <a:pt x="3479" y="0"/>
                  </a:moveTo>
                  <a:cubicBezTo>
                    <a:pt x="1560" y="0"/>
                    <a:pt x="0" y="1837"/>
                    <a:pt x="0" y="4095"/>
                  </a:cubicBezTo>
                  <a:cubicBezTo>
                    <a:pt x="0" y="4977"/>
                    <a:pt x="229" y="5810"/>
                    <a:pt x="668" y="6509"/>
                  </a:cubicBezTo>
                  <a:cubicBezTo>
                    <a:pt x="265" y="6760"/>
                    <a:pt x="0" y="7255"/>
                    <a:pt x="0" y="7824"/>
                  </a:cubicBezTo>
                  <a:cubicBezTo>
                    <a:pt x="0" y="8644"/>
                    <a:pt x="564" y="9309"/>
                    <a:pt x="1266" y="9309"/>
                  </a:cubicBezTo>
                  <a:lnTo>
                    <a:pt x="1266" y="9586"/>
                  </a:lnTo>
                  <a:cubicBezTo>
                    <a:pt x="1266" y="9789"/>
                    <a:pt x="1405" y="9960"/>
                    <a:pt x="1584" y="9960"/>
                  </a:cubicBezTo>
                  <a:cubicBezTo>
                    <a:pt x="1756" y="9960"/>
                    <a:pt x="1895" y="9789"/>
                    <a:pt x="1895" y="9586"/>
                  </a:cubicBezTo>
                  <a:lnTo>
                    <a:pt x="1895" y="9309"/>
                  </a:lnTo>
                  <a:lnTo>
                    <a:pt x="5063" y="9309"/>
                  </a:lnTo>
                  <a:lnTo>
                    <a:pt x="5063" y="18624"/>
                  </a:lnTo>
                  <a:lnTo>
                    <a:pt x="1895" y="18624"/>
                  </a:lnTo>
                  <a:lnTo>
                    <a:pt x="1895" y="11072"/>
                  </a:lnTo>
                  <a:cubicBezTo>
                    <a:pt x="1895" y="10867"/>
                    <a:pt x="1756" y="10698"/>
                    <a:pt x="1584" y="10698"/>
                  </a:cubicBezTo>
                  <a:cubicBezTo>
                    <a:pt x="1405" y="10698"/>
                    <a:pt x="1266" y="10867"/>
                    <a:pt x="1266" y="11072"/>
                  </a:cubicBezTo>
                  <a:lnTo>
                    <a:pt x="1266" y="18624"/>
                  </a:lnTo>
                  <a:cubicBezTo>
                    <a:pt x="564" y="18624"/>
                    <a:pt x="0" y="19288"/>
                    <a:pt x="0" y="20108"/>
                  </a:cubicBezTo>
                  <a:cubicBezTo>
                    <a:pt x="0" y="20936"/>
                    <a:pt x="564" y="21600"/>
                    <a:pt x="1266" y="21600"/>
                  </a:cubicBezTo>
                  <a:lnTo>
                    <a:pt x="5696" y="21600"/>
                  </a:lnTo>
                  <a:cubicBezTo>
                    <a:pt x="6393" y="21600"/>
                    <a:pt x="6958" y="20936"/>
                    <a:pt x="6958" y="20108"/>
                  </a:cubicBezTo>
                  <a:cubicBezTo>
                    <a:pt x="6958" y="19288"/>
                    <a:pt x="6393" y="18624"/>
                    <a:pt x="5696" y="18624"/>
                  </a:cubicBezTo>
                  <a:lnTo>
                    <a:pt x="5696" y="14522"/>
                  </a:lnTo>
                  <a:cubicBezTo>
                    <a:pt x="7336" y="15268"/>
                    <a:pt x="9066" y="15641"/>
                    <a:pt x="10798" y="15641"/>
                  </a:cubicBezTo>
                  <a:cubicBezTo>
                    <a:pt x="12529" y="15641"/>
                    <a:pt x="14262" y="15268"/>
                    <a:pt x="15904" y="14522"/>
                  </a:cubicBezTo>
                  <a:lnTo>
                    <a:pt x="15904" y="18624"/>
                  </a:lnTo>
                  <a:cubicBezTo>
                    <a:pt x="15207" y="18624"/>
                    <a:pt x="14636" y="19288"/>
                    <a:pt x="14636" y="20108"/>
                  </a:cubicBezTo>
                  <a:cubicBezTo>
                    <a:pt x="14636" y="20936"/>
                    <a:pt x="15207" y="21600"/>
                    <a:pt x="15904" y="21600"/>
                  </a:cubicBezTo>
                  <a:lnTo>
                    <a:pt x="20332" y="21600"/>
                  </a:lnTo>
                  <a:cubicBezTo>
                    <a:pt x="21030" y="21600"/>
                    <a:pt x="21600" y="20936"/>
                    <a:pt x="21600" y="20108"/>
                  </a:cubicBezTo>
                  <a:cubicBezTo>
                    <a:pt x="21600" y="19288"/>
                    <a:pt x="21030" y="18624"/>
                    <a:pt x="20332" y="18624"/>
                  </a:cubicBezTo>
                  <a:lnTo>
                    <a:pt x="20332" y="18346"/>
                  </a:lnTo>
                  <a:cubicBezTo>
                    <a:pt x="20332" y="18143"/>
                    <a:pt x="20195" y="17973"/>
                    <a:pt x="20016" y="17973"/>
                  </a:cubicBezTo>
                  <a:cubicBezTo>
                    <a:pt x="19844" y="17973"/>
                    <a:pt x="19700" y="18143"/>
                    <a:pt x="19700" y="18346"/>
                  </a:cubicBezTo>
                  <a:lnTo>
                    <a:pt x="19700" y="18624"/>
                  </a:lnTo>
                  <a:lnTo>
                    <a:pt x="16537" y="18624"/>
                  </a:lnTo>
                  <a:lnTo>
                    <a:pt x="16537" y="9309"/>
                  </a:lnTo>
                  <a:lnTo>
                    <a:pt x="19700" y="9309"/>
                  </a:lnTo>
                  <a:lnTo>
                    <a:pt x="19700" y="16862"/>
                  </a:lnTo>
                  <a:cubicBezTo>
                    <a:pt x="19700" y="17065"/>
                    <a:pt x="19844" y="17234"/>
                    <a:pt x="20016" y="17234"/>
                  </a:cubicBezTo>
                  <a:cubicBezTo>
                    <a:pt x="20195" y="17234"/>
                    <a:pt x="20332" y="17065"/>
                    <a:pt x="20332" y="16862"/>
                  </a:cubicBezTo>
                  <a:lnTo>
                    <a:pt x="20332" y="9309"/>
                  </a:lnTo>
                  <a:cubicBezTo>
                    <a:pt x="21030" y="9309"/>
                    <a:pt x="21600" y="8644"/>
                    <a:pt x="21600" y="7824"/>
                  </a:cubicBezTo>
                  <a:cubicBezTo>
                    <a:pt x="21600" y="7255"/>
                    <a:pt x="21329" y="6760"/>
                    <a:pt x="20932" y="6509"/>
                  </a:cubicBezTo>
                  <a:cubicBezTo>
                    <a:pt x="21364" y="5810"/>
                    <a:pt x="21600" y="4977"/>
                    <a:pt x="21600" y="4095"/>
                  </a:cubicBezTo>
                  <a:cubicBezTo>
                    <a:pt x="21600" y="1837"/>
                    <a:pt x="20039" y="0"/>
                    <a:pt x="18121" y="0"/>
                  </a:cubicBezTo>
                  <a:cubicBezTo>
                    <a:pt x="16197" y="0"/>
                    <a:pt x="14636" y="1837"/>
                    <a:pt x="14636" y="4095"/>
                  </a:cubicBezTo>
                  <a:cubicBezTo>
                    <a:pt x="14636" y="4977"/>
                    <a:pt x="14872" y="5810"/>
                    <a:pt x="15304" y="6509"/>
                  </a:cubicBezTo>
                  <a:cubicBezTo>
                    <a:pt x="14907" y="6760"/>
                    <a:pt x="14636" y="7255"/>
                    <a:pt x="14636" y="7824"/>
                  </a:cubicBezTo>
                  <a:cubicBezTo>
                    <a:pt x="14636" y="8386"/>
                    <a:pt x="14907" y="8882"/>
                    <a:pt x="15304" y="9132"/>
                  </a:cubicBezTo>
                  <a:cubicBezTo>
                    <a:pt x="13896" y="9997"/>
                    <a:pt x="12349" y="10429"/>
                    <a:pt x="10802" y="10429"/>
                  </a:cubicBezTo>
                  <a:cubicBezTo>
                    <a:pt x="9255" y="10429"/>
                    <a:pt x="7706" y="9997"/>
                    <a:pt x="6295" y="9132"/>
                  </a:cubicBezTo>
                  <a:cubicBezTo>
                    <a:pt x="6693" y="8882"/>
                    <a:pt x="6958" y="8386"/>
                    <a:pt x="6958" y="7824"/>
                  </a:cubicBezTo>
                  <a:cubicBezTo>
                    <a:pt x="6958" y="7255"/>
                    <a:pt x="6687" y="6760"/>
                    <a:pt x="6295" y="6509"/>
                  </a:cubicBezTo>
                  <a:cubicBezTo>
                    <a:pt x="6727" y="5810"/>
                    <a:pt x="6958" y="4977"/>
                    <a:pt x="6958" y="4095"/>
                  </a:cubicBezTo>
                  <a:cubicBezTo>
                    <a:pt x="6958" y="1837"/>
                    <a:pt x="5397" y="0"/>
                    <a:pt x="34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38" name="Google Shape;2763;p34"/>
          <p:cNvGrpSpPr/>
          <p:nvPr/>
        </p:nvGrpSpPr>
        <p:grpSpPr>
          <a:xfrm>
            <a:off x="3982093" y="1165433"/>
            <a:ext cx="428601" cy="428576"/>
            <a:chOff x="24" y="24"/>
            <a:chExt cx="428600" cy="428575"/>
          </a:xfrm>
        </p:grpSpPr>
        <p:sp>
          <p:nvSpPr>
            <p:cNvPr id="3222" name="Google Shape;2764;p34"/>
            <p:cNvSpPr/>
            <p:nvPr/>
          </p:nvSpPr>
          <p:spPr>
            <a:xfrm>
              <a:off x="133135" y="6325"/>
              <a:ext cx="289230" cy="3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4" h="21600" fill="norm" stroke="1" extrusionOk="0">
                  <a:moveTo>
                    <a:pt x="11637" y="0"/>
                  </a:moveTo>
                  <a:cubicBezTo>
                    <a:pt x="11307" y="0"/>
                    <a:pt x="10980" y="66"/>
                    <a:pt x="10685" y="194"/>
                  </a:cubicBezTo>
                  <a:cubicBezTo>
                    <a:pt x="10071" y="468"/>
                    <a:pt x="9404" y="604"/>
                    <a:pt x="8737" y="604"/>
                  </a:cubicBezTo>
                  <a:cubicBezTo>
                    <a:pt x="8070" y="604"/>
                    <a:pt x="7403" y="468"/>
                    <a:pt x="6789" y="194"/>
                  </a:cubicBezTo>
                  <a:cubicBezTo>
                    <a:pt x="6492" y="66"/>
                    <a:pt x="6167" y="0"/>
                    <a:pt x="5842" y="0"/>
                  </a:cubicBezTo>
                  <a:cubicBezTo>
                    <a:pt x="5270" y="0"/>
                    <a:pt x="4694" y="200"/>
                    <a:pt x="4257" y="599"/>
                  </a:cubicBezTo>
                  <a:lnTo>
                    <a:pt x="3754" y="1061"/>
                  </a:lnTo>
                  <a:cubicBezTo>
                    <a:pt x="-2125" y="6449"/>
                    <a:pt x="-934" y="15464"/>
                    <a:pt x="6178" y="19412"/>
                  </a:cubicBezTo>
                  <a:lnTo>
                    <a:pt x="10113" y="21600"/>
                  </a:lnTo>
                  <a:lnTo>
                    <a:pt x="12606" y="19309"/>
                  </a:lnTo>
                  <a:lnTo>
                    <a:pt x="15479" y="16681"/>
                  </a:lnTo>
                  <a:lnTo>
                    <a:pt x="15479" y="16135"/>
                  </a:lnTo>
                  <a:lnTo>
                    <a:pt x="16075" y="16135"/>
                  </a:lnTo>
                  <a:lnTo>
                    <a:pt x="18636" y="13787"/>
                  </a:lnTo>
                  <a:cubicBezTo>
                    <a:pt x="19322" y="13159"/>
                    <a:pt x="19475" y="12208"/>
                    <a:pt x="19078" y="11460"/>
                  </a:cubicBezTo>
                  <a:cubicBezTo>
                    <a:pt x="18491" y="10335"/>
                    <a:pt x="18491" y="9015"/>
                    <a:pt x="19078" y="7889"/>
                  </a:cubicBezTo>
                  <a:cubicBezTo>
                    <a:pt x="19467" y="7156"/>
                    <a:pt x="19338" y="6205"/>
                    <a:pt x="18636" y="5561"/>
                  </a:cubicBezTo>
                  <a:lnTo>
                    <a:pt x="13223" y="599"/>
                  </a:lnTo>
                  <a:cubicBezTo>
                    <a:pt x="12781" y="194"/>
                    <a:pt x="12204" y="0"/>
                    <a:pt x="1163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3" name="Google Shape;2765;p34"/>
            <p:cNvSpPr/>
            <p:nvPr/>
          </p:nvSpPr>
          <p:spPr>
            <a:xfrm>
              <a:off x="6322" y="23674"/>
              <a:ext cx="278404" cy="3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070" y="0"/>
                  </a:moveTo>
                  <a:lnTo>
                    <a:pt x="11689" y="1673"/>
                  </a:lnTo>
                  <a:lnTo>
                    <a:pt x="11689" y="2155"/>
                  </a:lnTo>
                  <a:lnTo>
                    <a:pt x="11013" y="2155"/>
                  </a:lnTo>
                  <a:lnTo>
                    <a:pt x="7702" y="4490"/>
                  </a:lnTo>
                  <a:lnTo>
                    <a:pt x="755" y="9388"/>
                  </a:lnTo>
                  <a:cubicBezTo>
                    <a:pt x="-37" y="9945"/>
                    <a:pt x="-204" y="10780"/>
                    <a:pt x="244" y="11444"/>
                  </a:cubicBezTo>
                  <a:cubicBezTo>
                    <a:pt x="930" y="12441"/>
                    <a:pt x="930" y="13611"/>
                    <a:pt x="244" y="14608"/>
                  </a:cubicBezTo>
                  <a:cubicBezTo>
                    <a:pt x="-194" y="15258"/>
                    <a:pt x="-54" y="16099"/>
                    <a:pt x="755" y="16670"/>
                  </a:cubicBezTo>
                  <a:lnTo>
                    <a:pt x="6990" y="21066"/>
                  </a:lnTo>
                  <a:cubicBezTo>
                    <a:pt x="7501" y="21425"/>
                    <a:pt x="8165" y="21597"/>
                    <a:pt x="8819" y="21597"/>
                  </a:cubicBezTo>
                  <a:cubicBezTo>
                    <a:pt x="9199" y="21597"/>
                    <a:pt x="9576" y="21539"/>
                    <a:pt x="9916" y="21425"/>
                  </a:cubicBezTo>
                  <a:cubicBezTo>
                    <a:pt x="10623" y="21184"/>
                    <a:pt x="11391" y="21064"/>
                    <a:pt x="12160" y="21064"/>
                  </a:cubicBezTo>
                  <a:cubicBezTo>
                    <a:pt x="12929" y="21064"/>
                    <a:pt x="13697" y="21184"/>
                    <a:pt x="14404" y="21425"/>
                  </a:cubicBezTo>
                  <a:cubicBezTo>
                    <a:pt x="14744" y="21542"/>
                    <a:pt x="15119" y="21600"/>
                    <a:pt x="15497" y="21600"/>
                  </a:cubicBezTo>
                  <a:cubicBezTo>
                    <a:pt x="16158" y="21600"/>
                    <a:pt x="16825" y="21421"/>
                    <a:pt x="17328" y="21066"/>
                  </a:cubicBezTo>
                  <a:lnTo>
                    <a:pt x="21396" y="18199"/>
                  </a:lnTo>
                  <a:cubicBezTo>
                    <a:pt x="18841" y="16836"/>
                    <a:pt x="16706" y="15085"/>
                    <a:pt x="15169" y="13041"/>
                  </a:cubicBezTo>
                  <a:cubicBezTo>
                    <a:pt x="13253" y="10503"/>
                    <a:pt x="12392" y="7685"/>
                    <a:pt x="12594" y="4892"/>
                  </a:cubicBezTo>
                  <a:cubicBezTo>
                    <a:pt x="12710" y="3226"/>
                    <a:pt x="13201" y="1579"/>
                    <a:pt x="14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4" name="Google Shape;2766;p34"/>
            <p:cNvSpPr/>
            <p:nvPr/>
          </p:nvSpPr>
          <p:spPr>
            <a:xfrm>
              <a:off x="159349" y="59574"/>
              <a:ext cx="209727" cy="26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0" y="0"/>
                  </a:moveTo>
                  <a:lnTo>
                    <a:pt x="1117" y="4412"/>
                  </a:lnTo>
                  <a:lnTo>
                    <a:pt x="0" y="6609"/>
                  </a:lnTo>
                  <a:lnTo>
                    <a:pt x="0" y="21600"/>
                  </a:lnTo>
                  <a:lnTo>
                    <a:pt x="9063" y="21600"/>
                  </a:lnTo>
                  <a:lnTo>
                    <a:pt x="21600" y="11727"/>
                  </a:lnTo>
                  <a:cubicBezTo>
                    <a:pt x="20658" y="9640"/>
                    <a:pt x="20658" y="7387"/>
                    <a:pt x="21600" y="5303"/>
                  </a:cubicBezTo>
                  <a:lnTo>
                    <a:pt x="14867" y="0"/>
                  </a:lnTo>
                  <a:cubicBezTo>
                    <a:pt x="13559" y="361"/>
                    <a:pt x="12171" y="556"/>
                    <a:pt x="10794" y="556"/>
                  </a:cubicBezTo>
                  <a:cubicBezTo>
                    <a:pt x="9406" y="556"/>
                    <a:pt x="8015" y="361"/>
                    <a:pt x="671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5" name="Google Shape;2767;p34"/>
            <p:cNvSpPr/>
            <p:nvPr/>
          </p:nvSpPr>
          <p:spPr>
            <a:xfrm>
              <a:off x="59574" y="113974"/>
              <a:ext cx="187776" cy="25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25" y="0"/>
                  </a:moveTo>
                  <a:lnTo>
                    <a:pt x="0" y="9358"/>
                  </a:lnTo>
                  <a:cubicBezTo>
                    <a:pt x="1064" y="11535"/>
                    <a:pt x="1064" y="13886"/>
                    <a:pt x="0" y="16065"/>
                  </a:cubicBezTo>
                  <a:lnTo>
                    <a:pt x="7520" y="21600"/>
                  </a:lnTo>
                  <a:cubicBezTo>
                    <a:pt x="8978" y="21221"/>
                    <a:pt x="10531" y="21018"/>
                    <a:pt x="12081" y="21018"/>
                  </a:cubicBezTo>
                  <a:cubicBezTo>
                    <a:pt x="13620" y="21018"/>
                    <a:pt x="15170" y="21221"/>
                    <a:pt x="16631" y="21600"/>
                  </a:cubicBezTo>
                  <a:cubicBezTo>
                    <a:pt x="16671" y="21570"/>
                    <a:pt x="18787" y="20012"/>
                    <a:pt x="21600" y="17942"/>
                  </a:cubicBezTo>
                  <a:cubicBezTo>
                    <a:pt x="19642" y="16393"/>
                    <a:pt x="17945" y="14650"/>
                    <a:pt x="16579" y="12735"/>
                  </a:cubicBezTo>
                  <a:cubicBezTo>
                    <a:pt x="13712" y="8768"/>
                    <a:pt x="12423" y="4365"/>
                    <a:pt x="1272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6" name="Google Shape;2768;p34"/>
            <p:cNvSpPr/>
            <p:nvPr/>
          </p:nvSpPr>
          <p:spPr>
            <a:xfrm>
              <a:off x="140374" y="178275"/>
              <a:ext cx="122507" cy="11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7" h="21600" fill="norm" stroke="1" extrusionOk="0">
                  <a:moveTo>
                    <a:pt x="11667" y="0"/>
                  </a:moveTo>
                  <a:cubicBezTo>
                    <a:pt x="10884" y="0"/>
                    <a:pt x="10081" y="267"/>
                    <a:pt x="9365" y="847"/>
                  </a:cubicBezTo>
                  <a:lnTo>
                    <a:pt x="6037" y="3563"/>
                  </a:lnTo>
                  <a:lnTo>
                    <a:pt x="0" y="10174"/>
                  </a:lnTo>
                  <a:lnTo>
                    <a:pt x="10426" y="21600"/>
                  </a:lnTo>
                  <a:lnTo>
                    <a:pt x="13926" y="20421"/>
                  </a:lnTo>
                  <a:cubicBezTo>
                    <a:pt x="17502" y="19220"/>
                    <a:pt x="16328" y="19620"/>
                    <a:pt x="17889" y="19073"/>
                  </a:cubicBezTo>
                  <a:cubicBezTo>
                    <a:pt x="20965" y="18041"/>
                    <a:pt x="21600" y="13581"/>
                    <a:pt x="18966" y="11541"/>
                  </a:cubicBezTo>
                  <a:lnTo>
                    <a:pt x="15558" y="8908"/>
                  </a:lnTo>
                  <a:lnTo>
                    <a:pt x="15600" y="4341"/>
                  </a:lnTo>
                  <a:cubicBezTo>
                    <a:pt x="15626" y="1786"/>
                    <a:pt x="13707" y="0"/>
                    <a:pt x="1166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7" name="Google Shape;2769;p34"/>
            <p:cNvSpPr/>
            <p:nvPr/>
          </p:nvSpPr>
          <p:spPr>
            <a:xfrm>
              <a:off x="112227" y="188349"/>
              <a:ext cx="110898" cy="14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2" h="21600" fill="norm" stroke="1" extrusionOk="0">
                  <a:moveTo>
                    <a:pt x="6051" y="0"/>
                  </a:moveTo>
                  <a:cubicBezTo>
                    <a:pt x="4900" y="0"/>
                    <a:pt x="3854" y="399"/>
                    <a:pt x="3088" y="1040"/>
                  </a:cubicBezTo>
                  <a:cubicBezTo>
                    <a:pt x="2019" y="1935"/>
                    <a:pt x="1496" y="3301"/>
                    <a:pt x="2083" y="4691"/>
                  </a:cubicBezTo>
                  <a:lnTo>
                    <a:pt x="2441" y="5585"/>
                  </a:lnTo>
                  <a:lnTo>
                    <a:pt x="3551" y="8288"/>
                  </a:lnTo>
                  <a:lnTo>
                    <a:pt x="844" y="11339"/>
                  </a:lnTo>
                  <a:cubicBezTo>
                    <a:pt x="-1248" y="13685"/>
                    <a:pt x="794" y="17024"/>
                    <a:pt x="4299" y="17024"/>
                  </a:cubicBezTo>
                  <a:cubicBezTo>
                    <a:pt x="4308" y="17024"/>
                    <a:pt x="4317" y="17024"/>
                    <a:pt x="4326" y="17024"/>
                  </a:cubicBezTo>
                  <a:lnTo>
                    <a:pt x="8859" y="16974"/>
                  </a:lnTo>
                  <a:lnTo>
                    <a:pt x="11479" y="20080"/>
                  </a:lnTo>
                  <a:cubicBezTo>
                    <a:pt x="12355" y="21112"/>
                    <a:pt x="13672" y="21600"/>
                    <a:pt x="14966" y="21600"/>
                  </a:cubicBezTo>
                  <a:cubicBezTo>
                    <a:pt x="16709" y="21600"/>
                    <a:pt x="18420" y="20725"/>
                    <a:pt x="19008" y="19113"/>
                  </a:cubicBezTo>
                  <a:lnTo>
                    <a:pt x="20352" y="15481"/>
                  </a:lnTo>
                  <a:cubicBezTo>
                    <a:pt x="16723" y="14886"/>
                    <a:pt x="13640" y="12936"/>
                    <a:pt x="11984" y="10199"/>
                  </a:cubicBezTo>
                  <a:cubicBezTo>
                    <a:pt x="10304" y="7462"/>
                    <a:pt x="10222" y="4234"/>
                    <a:pt x="11750" y="1424"/>
                  </a:cubicBezTo>
                  <a:lnTo>
                    <a:pt x="8501" y="495"/>
                  </a:lnTo>
                  <a:lnTo>
                    <a:pt x="7451" y="196"/>
                  </a:lnTo>
                  <a:cubicBezTo>
                    <a:pt x="6978" y="61"/>
                    <a:pt x="6506" y="0"/>
                    <a:pt x="605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8" name="Google Shape;2770;p34"/>
            <p:cNvSpPr/>
            <p:nvPr/>
          </p:nvSpPr>
          <p:spPr>
            <a:xfrm>
              <a:off x="24" y="148499"/>
              <a:ext cx="390276" cy="2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3224" y="0"/>
                  </a:moveTo>
                  <a:cubicBezTo>
                    <a:pt x="3131" y="0"/>
                    <a:pt x="3035" y="52"/>
                    <a:pt x="2962" y="148"/>
                  </a:cubicBezTo>
                  <a:lnTo>
                    <a:pt x="644" y="3391"/>
                  </a:lnTo>
                  <a:cubicBezTo>
                    <a:pt x="228" y="3973"/>
                    <a:pt x="0" y="4741"/>
                    <a:pt x="0" y="5570"/>
                  </a:cubicBezTo>
                  <a:cubicBezTo>
                    <a:pt x="0" y="6019"/>
                    <a:pt x="76" y="6478"/>
                    <a:pt x="214" y="6873"/>
                  </a:cubicBezTo>
                  <a:cubicBezTo>
                    <a:pt x="651" y="8134"/>
                    <a:pt x="663" y="9649"/>
                    <a:pt x="214" y="10954"/>
                  </a:cubicBezTo>
                  <a:cubicBezTo>
                    <a:pt x="76" y="11359"/>
                    <a:pt x="0" y="11808"/>
                    <a:pt x="0" y="12267"/>
                  </a:cubicBezTo>
                  <a:cubicBezTo>
                    <a:pt x="0" y="13086"/>
                    <a:pt x="228" y="13863"/>
                    <a:pt x="644" y="14444"/>
                  </a:cubicBezTo>
                  <a:lnTo>
                    <a:pt x="5135" y="20702"/>
                  </a:lnTo>
                  <a:cubicBezTo>
                    <a:pt x="5545" y="21284"/>
                    <a:pt x="6101" y="21600"/>
                    <a:pt x="6695" y="21600"/>
                  </a:cubicBezTo>
                  <a:cubicBezTo>
                    <a:pt x="7017" y="21600"/>
                    <a:pt x="7339" y="21496"/>
                    <a:pt x="7630" y="21311"/>
                  </a:cubicBezTo>
                  <a:cubicBezTo>
                    <a:pt x="8086" y="21002"/>
                    <a:pt x="8589" y="20844"/>
                    <a:pt x="9096" y="20844"/>
                  </a:cubicBezTo>
                  <a:cubicBezTo>
                    <a:pt x="9592" y="20844"/>
                    <a:pt x="10091" y="20997"/>
                    <a:pt x="10553" y="21311"/>
                  </a:cubicBezTo>
                  <a:cubicBezTo>
                    <a:pt x="10844" y="21496"/>
                    <a:pt x="11167" y="21600"/>
                    <a:pt x="11489" y="21600"/>
                  </a:cubicBezTo>
                  <a:cubicBezTo>
                    <a:pt x="12083" y="21600"/>
                    <a:pt x="12638" y="21284"/>
                    <a:pt x="13055" y="20702"/>
                  </a:cubicBezTo>
                  <a:lnTo>
                    <a:pt x="21467" y="8963"/>
                  </a:lnTo>
                  <a:cubicBezTo>
                    <a:pt x="21600" y="8768"/>
                    <a:pt x="21600" y="8469"/>
                    <a:pt x="21467" y="8274"/>
                  </a:cubicBezTo>
                  <a:cubicBezTo>
                    <a:pt x="21398" y="8182"/>
                    <a:pt x="21309" y="8136"/>
                    <a:pt x="21219" y="8136"/>
                  </a:cubicBezTo>
                  <a:cubicBezTo>
                    <a:pt x="21129" y="8136"/>
                    <a:pt x="21040" y="8182"/>
                    <a:pt x="20974" y="8274"/>
                  </a:cubicBezTo>
                  <a:lnTo>
                    <a:pt x="20426" y="9042"/>
                  </a:lnTo>
                  <a:lnTo>
                    <a:pt x="20192" y="8716"/>
                  </a:lnTo>
                  <a:cubicBezTo>
                    <a:pt x="20118" y="8618"/>
                    <a:pt x="20022" y="8566"/>
                    <a:pt x="19930" y="8566"/>
                  </a:cubicBezTo>
                  <a:cubicBezTo>
                    <a:pt x="19845" y="8566"/>
                    <a:pt x="19764" y="8606"/>
                    <a:pt x="19699" y="8689"/>
                  </a:cubicBezTo>
                  <a:cubicBezTo>
                    <a:pt x="19554" y="8874"/>
                    <a:pt x="19554" y="9192"/>
                    <a:pt x="19687" y="9385"/>
                  </a:cubicBezTo>
                  <a:lnTo>
                    <a:pt x="19933" y="9728"/>
                  </a:lnTo>
                  <a:lnTo>
                    <a:pt x="12562" y="20015"/>
                  </a:lnTo>
                  <a:cubicBezTo>
                    <a:pt x="12260" y="20437"/>
                    <a:pt x="11871" y="20636"/>
                    <a:pt x="11491" y="20636"/>
                  </a:cubicBezTo>
                  <a:cubicBezTo>
                    <a:pt x="11270" y="20636"/>
                    <a:pt x="11052" y="20567"/>
                    <a:pt x="10857" y="20437"/>
                  </a:cubicBezTo>
                  <a:cubicBezTo>
                    <a:pt x="10306" y="20063"/>
                    <a:pt x="9700" y="19873"/>
                    <a:pt x="9090" y="19873"/>
                  </a:cubicBezTo>
                  <a:cubicBezTo>
                    <a:pt x="8491" y="19873"/>
                    <a:pt x="7887" y="20058"/>
                    <a:pt x="7326" y="20437"/>
                  </a:cubicBezTo>
                  <a:cubicBezTo>
                    <a:pt x="7133" y="20565"/>
                    <a:pt x="6914" y="20634"/>
                    <a:pt x="6692" y="20634"/>
                  </a:cubicBezTo>
                  <a:cubicBezTo>
                    <a:pt x="6316" y="20634"/>
                    <a:pt x="5927" y="20439"/>
                    <a:pt x="5621" y="20015"/>
                  </a:cubicBezTo>
                  <a:lnTo>
                    <a:pt x="1137" y="13757"/>
                  </a:lnTo>
                  <a:cubicBezTo>
                    <a:pt x="656" y="13086"/>
                    <a:pt x="587" y="12099"/>
                    <a:pt x="840" y="11376"/>
                  </a:cubicBezTo>
                  <a:cubicBezTo>
                    <a:pt x="1364" y="9851"/>
                    <a:pt x="1383" y="8028"/>
                    <a:pt x="840" y="6451"/>
                  </a:cubicBezTo>
                  <a:cubicBezTo>
                    <a:pt x="582" y="5718"/>
                    <a:pt x="663" y="4741"/>
                    <a:pt x="1137" y="4072"/>
                  </a:cubicBezTo>
                  <a:lnTo>
                    <a:pt x="3468" y="819"/>
                  </a:lnTo>
                  <a:cubicBezTo>
                    <a:pt x="3606" y="634"/>
                    <a:pt x="3600" y="316"/>
                    <a:pt x="3461" y="131"/>
                  </a:cubicBezTo>
                  <a:cubicBezTo>
                    <a:pt x="3394" y="42"/>
                    <a:pt x="3310" y="0"/>
                    <a:pt x="32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2771;p34"/>
            <p:cNvSpPr/>
            <p:nvPr/>
          </p:nvSpPr>
          <p:spPr>
            <a:xfrm>
              <a:off x="69815" y="24"/>
              <a:ext cx="358810" cy="24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9069" y="0"/>
                  </a:moveTo>
                  <a:cubicBezTo>
                    <a:pt x="8423" y="0"/>
                    <a:pt x="7825" y="356"/>
                    <a:pt x="7373" y="1012"/>
                  </a:cubicBezTo>
                  <a:cubicBezTo>
                    <a:pt x="7138" y="1350"/>
                    <a:pt x="662" y="10708"/>
                    <a:pt x="112" y="11500"/>
                  </a:cubicBezTo>
                  <a:cubicBezTo>
                    <a:pt x="-38" y="11719"/>
                    <a:pt x="-38" y="12077"/>
                    <a:pt x="120" y="12286"/>
                  </a:cubicBezTo>
                  <a:cubicBezTo>
                    <a:pt x="190" y="12383"/>
                    <a:pt x="282" y="12431"/>
                    <a:pt x="374" y="12431"/>
                  </a:cubicBezTo>
                  <a:cubicBezTo>
                    <a:pt x="476" y="12431"/>
                    <a:pt x="579" y="12370"/>
                    <a:pt x="656" y="12255"/>
                  </a:cubicBezTo>
                  <a:lnTo>
                    <a:pt x="5058" y="5893"/>
                  </a:lnTo>
                  <a:lnTo>
                    <a:pt x="5319" y="6262"/>
                  </a:lnTo>
                  <a:cubicBezTo>
                    <a:pt x="5396" y="6373"/>
                    <a:pt x="5501" y="6434"/>
                    <a:pt x="5605" y="6434"/>
                  </a:cubicBezTo>
                  <a:cubicBezTo>
                    <a:pt x="5695" y="6434"/>
                    <a:pt x="5785" y="6388"/>
                    <a:pt x="5854" y="6291"/>
                  </a:cubicBezTo>
                  <a:cubicBezTo>
                    <a:pt x="6006" y="6082"/>
                    <a:pt x="6012" y="5726"/>
                    <a:pt x="5862" y="5507"/>
                  </a:cubicBezTo>
                  <a:lnTo>
                    <a:pt x="5594" y="5121"/>
                  </a:lnTo>
                  <a:lnTo>
                    <a:pt x="7902" y="1786"/>
                  </a:lnTo>
                  <a:cubicBezTo>
                    <a:pt x="8229" y="1313"/>
                    <a:pt x="8651" y="1090"/>
                    <a:pt x="9061" y="1090"/>
                  </a:cubicBezTo>
                  <a:cubicBezTo>
                    <a:pt x="9305" y="1090"/>
                    <a:pt x="9544" y="1168"/>
                    <a:pt x="9755" y="1320"/>
                  </a:cubicBezTo>
                  <a:cubicBezTo>
                    <a:pt x="10355" y="1734"/>
                    <a:pt x="11013" y="1949"/>
                    <a:pt x="11677" y="1949"/>
                  </a:cubicBezTo>
                  <a:cubicBezTo>
                    <a:pt x="12329" y="1949"/>
                    <a:pt x="12985" y="1743"/>
                    <a:pt x="13595" y="1320"/>
                  </a:cubicBezTo>
                  <a:cubicBezTo>
                    <a:pt x="13806" y="1170"/>
                    <a:pt x="14048" y="1092"/>
                    <a:pt x="14292" y="1092"/>
                  </a:cubicBezTo>
                  <a:cubicBezTo>
                    <a:pt x="14701" y="1092"/>
                    <a:pt x="15123" y="1309"/>
                    <a:pt x="15449" y="1786"/>
                  </a:cubicBezTo>
                  <a:lnTo>
                    <a:pt x="20326" y="8832"/>
                  </a:lnTo>
                  <a:cubicBezTo>
                    <a:pt x="20854" y="9586"/>
                    <a:pt x="20922" y="10697"/>
                    <a:pt x="20655" y="11511"/>
                  </a:cubicBezTo>
                  <a:cubicBezTo>
                    <a:pt x="20078" y="13228"/>
                    <a:pt x="20057" y="15281"/>
                    <a:pt x="20655" y="17057"/>
                  </a:cubicBezTo>
                  <a:cubicBezTo>
                    <a:pt x="20930" y="17893"/>
                    <a:pt x="20847" y="18993"/>
                    <a:pt x="20326" y="19738"/>
                  </a:cubicBezTo>
                  <a:lnTo>
                    <a:pt x="19680" y="20671"/>
                  </a:lnTo>
                  <a:cubicBezTo>
                    <a:pt x="19535" y="20879"/>
                    <a:pt x="19535" y="21227"/>
                    <a:pt x="19680" y="21444"/>
                  </a:cubicBezTo>
                  <a:cubicBezTo>
                    <a:pt x="19755" y="21548"/>
                    <a:pt x="19852" y="21600"/>
                    <a:pt x="19950" y="21600"/>
                  </a:cubicBezTo>
                  <a:cubicBezTo>
                    <a:pt x="20048" y="21600"/>
                    <a:pt x="20144" y="21548"/>
                    <a:pt x="20216" y="21444"/>
                  </a:cubicBezTo>
                  <a:lnTo>
                    <a:pt x="20860" y="20502"/>
                  </a:lnTo>
                  <a:cubicBezTo>
                    <a:pt x="21314" y="19857"/>
                    <a:pt x="21562" y="18982"/>
                    <a:pt x="21562" y="18051"/>
                  </a:cubicBezTo>
                  <a:cubicBezTo>
                    <a:pt x="21562" y="17545"/>
                    <a:pt x="21485" y="17037"/>
                    <a:pt x="21335" y="16581"/>
                  </a:cubicBezTo>
                  <a:cubicBezTo>
                    <a:pt x="20860" y="15162"/>
                    <a:pt x="20841" y="13467"/>
                    <a:pt x="21335" y="11986"/>
                  </a:cubicBezTo>
                  <a:cubicBezTo>
                    <a:pt x="21485" y="11530"/>
                    <a:pt x="21562" y="11025"/>
                    <a:pt x="21562" y="10508"/>
                  </a:cubicBezTo>
                  <a:cubicBezTo>
                    <a:pt x="21562" y="9586"/>
                    <a:pt x="21314" y="8713"/>
                    <a:pt x="20860" y="8068"/>
                  </a:cubicBezTo>
                  <a:lnTo>
                    <a:pt x="15984" y="1012"/>
                  </a:lnTo>
                  <a:cubicBezTo>
                    <a:pt x="15532" y="356"/>
                    <a:pt x="14926" y="0"/>
                    <a:pt x="14288" y="0"/>
                  </a:cubicBezTo>
                  <a:cubicBezTo>
                    <a:pt x="13932" y="0"/>
                    <a:pt x="13580" y="119"/>
                    <a:pt x="13265" y="336"/>
                  </a:cubicBezTo>
                  <a:cubicBezTo>
                    <a:pt x="12769" y="682"/>
                    <a:pt x="12224" y="855"/>
                    <a:pt x="11677" y="855"/>
                  </a:cubicBezTo>
                  <a:cubicBezTo>
                    <a:pt x="11133" y="855"/>
                    <a:pt x="10588" y="684"/>
                    <a:pt x="10084" y="336"/>
                  </a:cubicBezTo>
                  <a:cubicBezTo>
                    <a:pt x="9776" y="119"/>
                    <a:pt x="9419" y="0"/>
                    <a:pt x="90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2772;p34"/>
            <p:cNvSpPr/>
            <p:nvPr/>
          </p:nvSpPr>
          <p:spPr>
            <a:xfrm>
              <a:off x="53270" y="53274"/>
              <a:ext cx="322110" cy="32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6631" y="905"/>
                  </a:moveTo>
                  <a:lnTo>
                    <a:pt x="20637" y="4921"/>
                  </a:lnTo>
                  <a:cubicBezTo>
                    <a:pt x="20102" y="6577"/>
                    <a:pt x="20102" y="8347"/>
                    <a:pt x="20637" y="10002"/>
                  </a:cubicBezTo>
                  <a:lnTo>
                    <a:pt x="18780" y="11865"/>
                  </a:lnTo>
                  <a:lnTo>
                    <a:pt x="18450" y="11543"/>
                  </a:lnTo>
                  <a:cubicBezTo>
                    <a:pt x="18370" y="11459"/>
                    <a:pt x="18263" y="11417"/>
                    <a:pt x="18156" y="11417"/>
                  </a:cubicBezTo>
                  <a:cubicBezTo>
                    <a:pt x="18049" y="11417"/>
                    <a:pt x="17942" y="11459"/>
                    <a:pt x="17862" y="11543"/>
                  </a:cubicBezTo>
                  <a:cubicBezTo>
                    <a:pt x="17695" y="11704"/>
                    <a:pt x="17695" y="11972"/>
                    <a:pt x="17862" y="12133"/>
                  </a:cubicBezTo>
                  <a:lnTo>
                    <a:pt x="18191" y="12463"/>
                  </a:lnTo>
                  <a:lnTo>
                    <a:pt x="9974" y="20695"/>
                  </a:lnTo>
                  <a:cubicBezTo>
                    <a:pt x="9150" y="20430"/>
                    <a:pt x="8296" y="20297"/>
                    <a:pt x="7441" y="20297"/>
                  </a:cubicBezTo>
                  <a:cubicBezTo>
                    <a:pt x="6587" y="20297"/>
                    <a:pt x="5733" y="20430"/>
                    <a:pt x="4907" y="20695"/>
                  </a:cubicBezTo>
                  <a:lnTo>
                    <a:pt x="903" y="16686"/>
                  </a:lnTo>
                  <a:cubicBezTo>
                    <a:pt x="1438" y="15023"/>
                    <a:pt x="1438" y="13253"/>
                    <a:pt x="903" y="11596"/>
                  </a:cubicBezTo>
                  <a:lnTo>
                    <a:pt x="9112" y="3365"/>
                  </a:lnTo>
                  <a:lnTo>
                    <a:pt x="9439" y="3695"/>
                  </a:lnTo>
                  <a:cubicBezTo>
                    <a:pt x="9519" y="3775"/>
                    <a:pt x="9626" y="3816"/>
                    <a:pt x="9735" y="3816"/>
                  </a:cubicBezTo>
                  <a:cubicBezTo>
                    <a:pt x="9844" y="3816"/>
                    <a:pt x="9952" y="3775"/>
                    <a:pt x="10036" y="3695"/>
                  </a:cubicBezTo>
                  <a:cubicBezTo>
                    <a:pt x="10197" y="3526"/>
                    <a:pt x="10197" y="3257"/>
                    <a:pt x="10036" y="3096"/>
                  </a:cubicBezTo>
                  <a:lnTo>
                    <a:pt x="9707" y="2768"/>
                  </a:lnTo>
                  <a:lnTo>
                    <a:pt x="11564" y="905"/>
                  </a:lnTo>
                  <a:cubicBezTo>
                    <a:pt x="12390" y="1169"/>
                    <a:pt x="13244" y="1301"/>
                    <a:pt x="14099" y="1301"/>
                  </a:cubicBezTo>
                  <a:cubicBezTo>
                    <a:pt x="14953" y="1301"/>
                    <a:pt x="15807" y="1169"/>
                    <a:pt x="16631" y="905"/>
                  </a:cubicBezTo>
                  <a:close/>
                  <a:moveTo>
                    <a:pt x="11455" y="0"/>
                  </a:moveTo>
                  <a:cubicBezTo>
                    <a:pt x="11347" y="0"/>
                    <a:pt x="11240" y="42"/>
                    <a:pt x="11160" y="122"/>
                  </a:cubicBezTo>
                  <a:lnTo>
                    <a:pt x="9112" y="2169"/>
                  </a:lnTo>
                  <a:lnTo>
                    <a:pt x="8829" y="1886"/>
                  </a:lnTo>
                  <a:cubicBezTo>
                    <a:pt x="8749" y="1806"/>
                    <a:pt x="8642" y="1765"/>
                    <a:pt x="8535" y="1765"/>
                  </a:cubicBezTo>
                  <a:cubicBezTo>
                    <a:pt x="8428" y="1765"/>
                    <a:pt x="8321" y="1806"/>
                    <a:pt x="8241" y="1886"/>
                  </a:cubicBezTo>
                  <a:cubicBezTo>
                    <a:pt x="8072" y="2054"/>
                    <a:pt x="8072" y="2322"/>
                    <a:pt x="8241" y="2483"/>
                  </a:cubicBezTo>
                  <a:lnTo>
                    <a:pt x="8515" y="2768"/>
                  </a:lnTo>
                  <a:lnTo>
                    <a:pt x="124" y="11182"/>
                  </a:lnTo>
                  <a:cubicBezTo>
                    <a:pt x="8" y="11298"/>
                    <a:pt x="-30" y="11474"/>
                    <a:pt x="23" y="11627"/>
                  </a:cubicBezTo>
                  <a:cubicBezTo>
                    <a:pt x="597" y="13221"/>
                    <a:pt x="620" y="14985"/>
                    <a:pt x="23" y="16654"/>
                  </a:cubicBezTo>
                  <a:cubicBezTo>
                    <a:pt x="-30" y="16809"/>
                    <a:pt x="8" y="16976"/>
                    <a:pt x="124" y="17092"/>
                  </a:cubicBezTo>
                  <a:lnTo>
                    <a:pt x="4496" y="21476"/>
                  </a:lnTo>
                  <a:cubicBezTo>
                    <a:pt x="4576" y="21556"/>
                    <a:pt x="4686" y="21600"/>
                    <a:pt x="4797" y="21600"/>
                  </a:cubicBezTo>
                  <a:cubicBezTo>
                    <a:pt x="4845" y="21600"/>
                    <a:pt x="4892" y="21592"/>
                    <a:pt x="4939" y="21575"/>
                  </a:cubicBezTo>
                  <a:cubicBezTo>
                    <a:pt x="5741" y="21290"/>
                    <a:pt x="6587" y="21141"/>
                    <a:pt x="7441" y="21141"/>
                  </a:cubicBezTo>
                  <a:cubicBezTo>
                    <a:pt x="8277" y="21141"/>
                    <a:pt x="9123" y="21283"/>
                    <a:pt x="9944" y="21575"/>
                  </a:cubicBezTo>
                  <a:cubicBezTo>
                    <a:pt x="9989" y="21592"/>
                    <a:pt x="10038" y="21600"/>
                    <a:pt x="10085" y="21600"/>
                  </a:cubicBezTo>
                  <a:cubicBezTo>
                    <a:pt x="10197" y="21600"/>
                    <a:pt x="10307" y="21556"/>
                    <a:pt x="10387" y="21476"/>
                  </a:cubicBezTo>
                  <a:lnTo>
                    <a:pt x="18780" y="13060"/>
                  </a:lnTo>
                  <a:lnTo>
                    <a:pt x="19062" y="13343"/>
                  </a:lnTo>
                  <a:cubicBezTo>
                    <a:pt x="19146" y="13424"/>
                    <a:pt x="19253" y="13464"/>
                    <a:pt x="19360" y="13464"/>
                  </a:cubicBezTo>
                  <a:cubicBezTo>
                    <a:pt x="19467" y="13464"/>
                    <a:pt x="19574" y="13424"/>
                    <a:pt x="19659" y="13343"/>
                  </a:cubicBezTo>
                  <a:cubicBezTo>
                    <a:pt x="19820" y="13176"/>
                    <a:pt x="19820" y="12907"/>
                    <a:pt x="19659" y="12746"/>
                  </a:cubicBezTo>
                  <a:lnTo>
                    <a:pt x="19375" y="12463"/>
                  </a:lnTo>
                  <a:cubicBezTo>
                    <a:pt x="20209" y="11627"/>
                    <a:pt x="21378" y="10455"/>
                    <a:pt x="21416" y="10416"/>
                  </a:cubicBezTo>
                  <a:cubicBezTo>
                    <a:pt x="21532" y="10302"/>
                    <a:pt x="21570" y="10124"/>
                    <a:pt x="21517" y="9972"/>
                  </a:cubicBezTo>
                  <a:cubicBezTo>
                    <a:pt x="20943" y="8377"/>
                    <a:pt x="20920" y="6607"/>
                    <a:pt x="21517" y="4952"/>
                  </a:cubicBezTo>
                  <a:cubicBezTo>
                    <a:pt x="21570" y="4798"/>
                    <a:pt x="21532" y="4622"/>
                    <a:pt x="21416" y="4506"/>
                  </a:cubicBezTo>
                  <a:lnTo>
                    <a:pt x="17044" y="122"/>
                  </a:lnTo>
                  <a:cubicBezTo>
                    <a:pt x="16964" y="42"/>
                    <a:pt x="16857" y="0"/>
                    <a:pt x="16748" y="0"/>
                  </a:cubicBezTo>
                  <a:cubicBezTo>
                    <a:pt x="16702" y="0"/>
                    <a:pt x="16655" y="7"/>
                    <a:pt x="16610" y="23"/>
                  </a:cubicBezTo>
                  <a:cubicBezTo>
                    <a:pt x="15802" y="310"/>
                    <a:pt x="14955" y="458"/>
                    <a:pt x="14100" y="458"/>
                  </a:cubicBezTo>
                  <a:cubicBezTo>
                    <a:pt x="13261" y="458"/>
                    <a:pt x="12417" y="315"/>
                    <a:pt x="11596" y="23"/>
                  </a:cubicBezTo>
                  <a:cubicBezTo>
                    <a:pt x="11549" y="7"/>
                    <a:pt x="11502" y="0"/>
                    <a:pt x="11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2773;p34"/>
            <p:cNvSpPr/>
            <p:nvPr/>
          </p:nvSpPr>
          <p:spPr>
            <a:xfrm>
              <a:off x="210575" y="115599"/>
              <a:ext cx="30544" cy="3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4282" y="0"/>
                  </a:moveTo>
                  <a:cubicBezTo>
                    <a:pt x="3195" y="0"/>
                    <a:pt x="2073" y="424"/>
                    <a:pt x="1223" y="1273"/>
                  </a:cubicBezTo>
                  <a:cubicBezTo>
                    <a:pt x="-408" y="3058"/>
                    <a:pt x="-408" y="5798"/>
                    <a:pt x="1223" y="7583"/>
                  </a:cubicBezTo>
                  <a:lnTo>
                    <a:pt x="13493" y="20257"/>
                  </a:lnTo>
                  <a:cubicBezTo>
                    <a:pt x="14309" y="21158"/>
                    <a:pt x="15397" y="21600"/>
                    <a:pt x="16485" y="21600"/>
                  </a:cubicBezTo>
                  <a:cubicBezTo>
                    <a:pt x="17572" y="21600"/>
                    <a:pt x="18660" y="21158"/>
                    <a:pt x="19476" y="20257"/>
                  </a:cubicBezTo>
                  <a:cubicBezTo>
                    <a:pt x="21192" y="18560"/>
                    <a:pt x="21192" y="15732"/>
                    <a:pt x="19476" y="14035"/>
                  </a:cubicBezTo>
                  <a:lnTo>
                    <a:pt x="7291" y="1273"/>
                  </a:lnTo>
                  <a:cubicBezTo>
                    <a:pt x="6475" y="424"/>
                    <a:pt x="5387" y="0"/>
                    <a:pt x="42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2774;p34"/>
            <p:cNvSpPr/>
            <p:nvPr/>
          </p:nvSpPr>
          <p:spPr>
            <a:xfrm>
              <a:off x="282500" y="187524"/>
              <a:ext cx="30551" cy="3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282" y="0"/>
                  </a:moveTo>
                  <a:cubicBezTo>
                    <a:pt x="3178" y="0"/>
                    <a:pt x="2090" y="442"/>
                    <a:pt x="1274" y="1327"/>
                  </a:cubicBezTo>
                  <a:cubicBezTo>
                    <a:pt x="-425" y="3025"/>
                    <a:pt x="-425" y="5856"/>
                    <a:pt x="1274" y="7554"/>
                  </a:cubicBezTo>
                  <a:lnTo>
                    <a:pt x="13476" y="20326"/>
                  </a:lnTo>
                  <a:cubicBezTo>
                    <a:pt x="14326" y="21175"/>
                    <a:pt x="15431" y="21600"/>
                    <a:pt x="16536" y="21600"/>
                  </a:cubicBezTo>
                  <a:cubicBezTo>
                    <a:pt x="17640" y="21600"/>
                    <a:pt x="18728" y="21175"/>
                    <a:pt x="19544" y="20326"/>
                  </a:cubicBezTo>
                  <a:cubicBezTo>
                    <a:pt x="21175" y="18557"/>
                    <a:pt x="21175" y="15798"/>
                    <a:pt x="19544" y="14029"/>
                  </a:cubicBezTo>
                  <a:lnTo>
                    <a:pt x="7341" y="1327"/>
                  </a:lnTo>
                  <a:cubicBezTo>
                    <a:pt x="6492" y="442"/>
                    <a:pt x="5370" y="0"/>
                    <a:pt x="42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2775;p34"/>
            <p:cNvSpPr/>
            <p:nvPr/>
          </p:nvSpPr>
          <p:spPr>
            <a:xfrm>
              <a:off x="246574" y="151600"/>
              <a:ext cx="30545" cy="3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4248" y="0"/>
                  </a:moveTo>
                  <a:cubicBezTo>
                    <a:pt x="3161" y="0"/>
                    <a:pt x="2073" y="424"/>
                    <a:pt x="1223" y="1273"/>
                  </a:cubicBezTo>
                  <a:cubicBezTo>
                    <a:pt x="-408" y="2970"/>
                    <a:pt x="-408" y="5798"/>
                    <a:pt x="1223" y="7583"/>
                  </a:cubicBezTo>
                  <a:lnTo>
                    <a:pt x="13493" y="20257"/>
                  </a:lnTo>
                  <a:cubicBezTo>
                    <a:pt x="14309" y="21158"/>
                    <a:pt x="15397" y="21600"/>
                    <a:pt x="16485" y="21600"/>
                  </a:cubicBezTo>
                  <a:cubicBezTo>
                    <a:pt x="17572" y="21600"/>
                    <a:pt x="18660" y="21158"/>
                    <a:pt x="19476" y="20257"/>
                  </a:cubicBezTo>
                  <a:cubicBezTo>
                    <a:pt x="21192" y="18560"/>
                    <a:pt x="21192" y="15732"/>
                    <a:pt x="19476" y="13964"/>
                  </a:cubicBezTo>
                  <a:lnTo>
                    <a:pt x="7291" y="1273"/>
                  </a:lnTo>
                  <a:cubicBezTo>
                    <a:pt x="6424" y="424"/>
                    <a:pt x="5336" y="0"/>
                    <a:pt x="42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2776;p34"/>
            <p:cNvSpPr/>
            <p:nvPr/>
          </p:nvSpPr>
          <p:spPr>
            <a:xfrm>
              <a:off x="138374" y="261574"/>
              <a:ext cx="19651" cy="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6485" y="0"/>
                  </a:moveTo>
                  <a:cubicBezTo>
                    <a:pt x="4832" y="0"/>
                    <a:pt x="3178" y="687"/>
                    <a:pt x="1938" y="2061"/>
                  </a:cubicBezTo>
                  <a:cubicBezTo>
                    <a:pt x="-646" y="4699"/>
                    <a:pt x="-646" y="9096"/>
                    <a:pt x="1938" y="11734"/>
                  </a:cubicBezTo>
                  <a:lnTo>
                    <a:pt x="9276" y="19539"/>
                  </a:lnTo>
                  <a:cubicBezTo>
                    <a:pt x="10516" y="20913"/>
                    <a:pt x="12169" y="21600"/>
                    <a:pt x="13823" y="21600"/>
                  </a:cubicBezTo>
                  <a:cubicBezTo>
                    <a:pt x="15476" y="21600"/>
                    <a:pt x="17130" y="20913"/>
                    <a:pt x="18370" y="19539"/>
                  </a:cubicBezTo>
                  <a:cubicBezTo>
                    <a:pt x="20954" y="16901"/>
                    <a:pt x="20954" y="12504"/>
                    <a:pt x="18370" y="9866"/>
                  </a:cubicBezTo>
                  <a:lnTo>
                    <a:pt x="11032" y="2061"/>
                  </a:lnTo>
                  <a:cubicBezTo>
                    <a:pt x="9792" y="687"/>
                    <a:pt x="8139" y="0"/>
                    <a:pt x="64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2777;p34"/>
            <p:cNvSpPr/>
            <p:nvPr/>
          </p:nvSpPr>
          <p:spPr>
            <a:xfrm>
              <a:off x="195499" y="204524"/>
              <a:ext cx="19601" cy="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6439" y="0"/>
                  </a:moveTo>
                  <a:cubicBezTo>
                    <a:pt x="4777" y="0"/>
                    <a:pt x="3115" y="661"/>
                    <a:pt x="1869" y="1984"/>
                  </a:cubicBezTo>
                  <a:cubicBezTo>
                    <a:pt x="-623" y="4739"/>
                    <a:pt x="-623" y="9037"/>
                    <a:pt x="1869" y="11792"/>
                  </a:cubicBezTo>
                  <a:lnTo>
                    <a:pt x="9216" y="19616"/>
                  </a:lnTo>
                  <a:cubicBezTo>
                    <a:pt x="10514" y="20939"/>
                    <a:pt x="12176" y="21600"/>
                    <a:pt x="13838" y="21600"/>
                  </a:cubicBezTo>
                  <a:cubicBezTo>
                    <a:pt x="15499" y="21600"/>
                    <a:pt x="17161" y="20939"/>
                    <a:pt x="18485" y="19616"/>
                  </a:cubicBezTo>
                  <a:cubicBezTo>
                    <a:pt x="20977" y="16971"/>
                    <a:pt x="20977" y="12563"/>
                    <a:pt x="18485" y="9781"/>
                  </a:cubicBezTo>
                  <a:lnTo>
                    <a:pt x="11112" y="1984"/>
                  </a:lnTo>
                  <a:cubicBezTo>
                    <a:pt x="9814" y="661"/>
                    <a:pt x="8126" y="0"/>
                    <a:pt x="64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2778;p34"/>
            <p:cNvSpPr/>
            <p:nvPr/>
          </p:nvSpPr>
          <p:spPr>
            <a:xfrm>
              <a:off x="164011" y="230199"/>
              <a:ext cx="32187" cy="3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781" y="0"/>
                  </a:moveTo>
                  <a:cubicBezTo>
                    <a:pt x="16684" y="0"/>
                    <a:pt x="16602" y="0"/>
                    <a:pt x="16505" y="0"/>
                  </a:cubicBezTo>
                  <a:cubicBezTo>
                    <a:pt x="14278" y="152"/>
                    <a:pt x="12572" y="2155"/>
                    <a:pt x="12718" y="4461"/>
                  </a:cubicBezTo>
                  <a:cubicBezTo>
                    <a:pt x="13011" y="9175"/>
                    <a:pt x="9484" y="13115"/>
                    <a:pt x="5014" y="13115"/>
                  </a:cubicBezTo>
                  <a:cubicBezTo>
                    <a:pt x="4819" y="13115"/>
                    <a:pt x="4608" y="13098"/>
                    <a:pt x="4397" y="13081"/>
                  </a:cubicBezTo>
                  <a:cubicBezTo>
                    <a:pt x="4299" y="13081"/>
                    <a:pt x="4218" y="13081"/>
                    <a:pt x="4120" y="13081"/>
                  </a:cubicBezTo>
                  <a:cubicBezTo>
                    <a:pt x="2007" y="13081"/>
                    <a:pt x="155" y="14798"/>
                    <a:pt x="8" y="17088"/>
                  </a:cubicBezTo>
                  <a:cubicBezTo>
                    <a:pt x="-138" y="19395"/>
                    <a:pt x="1569" y="21398"/>
                    <a:pt x="3795" y="21549"/>
                  </a:cubicBezTo>
                  <a:cubicBezTo>
                    <a:pt x="4185" y="21583"/>
                    <a:pt x="4559" y="21600"/>
                    <a:pt x="4933" y="21600"/>
                  </a:cubicBezTo>
                  <a:cubicBezTo>
                    <a:pt x="14148" y="21600"/>
                    <a:pt x="21462" y="13536"/>
                    <a:pt x="20893" y="3923"/>
                  </a:cubicBezTo>
                  <a:cubicBezTo>
                    <a:pt x="20682" y="1717"/>
                    <a:pt x="18894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2779;p34"/>
            <p:cNvSpPr/>
            <p:nvPr/>
          </p:nvSpPr>
          <p:spPr>
            <a:xfrm>
              <a:off x="105934" y="172000"/>
              <a:ext cx="163235" cy="16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2" h="21600" fill="norm" stroke="1" extrusionOk="0">
                  <a:moveTo>
                    <a:pt x="12496" y="1670"/>
                  </a:moveTo>
                  <a:cubicBezTo>
                    <a:pt x="13559" y="1670"/>
                    <a:pt x="14555" y="2606"/>
                    <a:pt x="14555" y="3919"/>
                  </a:cubicBezTo>
                  <a:lnTo>
                    <a:pt x="14528" y="7217"/>
                  </a:lnTo>
                  <a:cubicBezTo>
                    <a:pt x="14528" y="7488"/>
                    <a:pt x="14640" y="7746"/>
                    <a:pt x="14845" y="7898"/>
                  </a:cubicBezTo>
                  <a:lnTo>
                    <a:pt x="17281" y="9803"/>
                  </a:lnTo>
                  <a:cubicBezTo>
                    <a:pt x="18657" y="10874"/>
                    <a:pt x="18341" y="13203"/>
                    <a:pt x="16730" y="13748"/>
                  </a:cubicBezTo>
                  <a:lnTo>
                    <a:pt x="13881" y="14714"/>
                  </a:lnTo>
                  <a:cubicBezTo>
                    <a:pt x="13646" y="14790"/>
                    <a:pt x="13453" y="15002"/>
                    <a:pt x="13387" y="15260"/>
                  </a:cubicBezTo>
                  <a:lnTo>
                    <a:pt x="12505" y="18375"/>
                  </a:lnTo>
                  <a:cubicBezTo>
                    <a:pt x="12219" y="19391"/>
                    <a:pt x="11400" y="19943"/>
                    <a:pt x="10569" y="19943"/>
                  </a:cubicBezTo>
                  <a:cubicBezTo>
                    <a:pt x="9951" y="19943"/>
                    <a:pt x="9328" y="19639"/>
                    <a:pt x="8912" y="18994"/>
                  </a:cubicBezTo>
                  <a:lnTo>
                    <a:pt x="7190" y="16318"/>
                  </a:lnTo>
                  <a:cubicBezTo>
                    <a:pt x="7039" y="16077"/>
                    <a:pt x="6792" y="15954"/>
                    <a:pt x="6558" y="15954"/>
                  </a:cubicBezTo>
                  <a:lnTo>
                    <a:pt x="3585" y="16001"/>
                  </a:lnTo>
                  <a:lnTo>
                    <a:pt x="3555" y="16001"/>
                  </a:lnTo>
                  <a:cubicBezTo>
                    <a:pt x="1905" y="16001"/>
                    <a:pt x="914" y="13897"/>
                    <a:pt x="1917" y="12416"/>
                  </a:cubicBezTo>
                  <a:lnTo>
                    <a:pt x="3694" y="9803"/>
                  </a:lnTo>
                  <a:cubicBezTo>
                    <a:pt x="3844" y="9591"/>
                    <a:pt x="3886" y="9303"/>
                    <a:pt x="3805" y="9045"/>
                  </a:cubicBezTo>
                  <a:lnTo>
                    <a:pt x="2842" y="5930"/>
                  </a:lnTo>
                  <a:cubicBezTo>
                    <a:pt x="2369" y="4412"/>
                    <a:pt x="3435" y="2996"/>
                    <a:pt x="4739" y="2996"/>
                  </a:cubicBezTo>
                  <a:cubicBezTo>
                    <a:pt x="4955" y="2996"/>
                    <a:pt x="5178" y="3036"/>
                    <a:pt x="5401" y="3119"/>
                  </a:cubicBezTo>
                  <a:lnTo>
                    <a:pt x="8223" y="4177"/>
                  </a:lnTo>
                  <a:cubicBezTo>
                    <a:pt x="8304" y="4207"/>
                    <a:pt x="8385" y="4223"/>
                    <a:pt x="8467" y="4223"/>
                  </a:cubicBezTo>
                  <a:cubicBezTo>
                    <a:pt x="8629" y="4223"/>
                    <a:pt x="8789" y="4167"/>
                    <a:pt x="8924" y="4055"/>
                  </a:cubicBezTo>
                  <a:lnTo>
                    <a:pt x="11306" y="2107"/>
                  </a:lnTo>
                  <a:cubicBezTo>
                    <a:pt x="11680" y="1806"/>
                    <a:pt x="12092" y="1670"/>
                    <a:pt x="12496" y="1670"/>
                  </a:cubicBezTo>
                  <a:close/>
                  <a:moveTo>
                    <a:pt x="12490" y="0"/>
                  </a:moveTo>
                  <a:cubicBezTo>
                    <a:pt x="11779" y="0"/>
                    <a:pt x="11050" y="241"/>
                    <a:pt x="10397" y="774"/>
                  </a:cubicBezTo>
                  <a:lnTo>
                    <a:pt x="8334" y="2467"/>
                  </a:lnTo>
                  <a:lnTo>
                    <a:pt x="5883" y="1545"/>
                  </a:lnTo>
                  <a:cubicBezTo>
                    <a:pt x="5492" y="1399"/>
                    <a:pt x="5103" y="1330"/>
                    <a:pt x="4727" y="1330"/>
                  </a:cubicBezTo>
                  <a:cubicBezTo>
                    <a:pt x="2438" y="1330"/>
                    <a:pt x="592" y="3853"/>
                    <a:pt x="1408" y="6476"/>
                  </a:cubicBezTo>
                  <a:lnTo>
                    <a:pt x="2236" y="9168"/>
                  </a:lnTo>
                  <a:lnTo>
                    <a:pt x="707" y="11433"/>
                  </a:lnTo>
                  <a:cubicBezTo>
                    <a:pt x="-1043" y="14003"/>
                    <a:pt x="664" y="17648"/>
                    <a:pt x="3555" y="17648"/>
                  </a:cubicBezTo>
                  <a:lnTo>
                    <a:pt x="6187" y="17635"/>
                  </a:lnTo>
                  <a:lnTo>
                    <a:pt x="7687" y="19946"/>
                  </a:lnTo>
                  <a:cubicBezTo>
                    <a:pt x="8406" y="21074"/>
                    <a:pt x="9494" y="21600"/>
                    <a:pt x="10572" y="21600"/>
                  </a:cubicBezTo>
                  <a:cubicBezTo>
                    <a:pt x="12023" y="21600"/>
                    <a:pt x="13459" y="20638"/>
                    <a:pt x="13950" y="18875"/>
                  </a:cubicBezTo>
                  <a:lnTo>
                    <a:pt x="14721" y="16166"/>
                  </a:lnTo>
                  <a:lnTo>
                    <a:pt x="17172" y="15336"/>
                  </a:lnTo>
                  <a:cubicBezTo>
                    <a:pt x="19979" y="14383"/>
                    <a:pt x="20557" y="10315"/>
                    <a:pt x="18163" y="8440"/>
                  </a:cubicBezTo>
                  <a:lnTo>
                    <a:pt x="16043" y="6793"/>
                  </a:lnTo>
                  <a:lnTo>
                    <a:pt x="16070" y="3965"/>
                  </a:lnTo>
                  <a:lnTo>
                    <a:pt x="16070" y="3919"/>
                  </a:lnTo>
                  <a:cubicBezTo>
                    <a:pt x="16070" y="1617"/>
                    <a:pt x="14336" y="0"/>
                    <a:pt x="124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50" name="Google Shape;2780;p34"/>
          <p:cNvGrpSpPr/>
          <p:nvPr/>
        </p:nvGrpSpPr>
        <p:grpSpPr>
          <a:xfrm>
            <a:off x="3191379" y="1165433"/>
            <a:ext cx="428601" cy="428576"/>
            <a:chOff x="0" y="24"/>
            <a:chExt cx="428600" cy="428575"/>
          </a:xfrm>
        </p:grpSpPr>
        <p:sp>
          <p:nvSpPr>
            <p:cNvPr id="3239" name="Google Shape;2781;p34"/>
            <p:cNvSpPr/>
            <p:nvPr/>
          </p:nvSpPr>
          <p:spPr>
            <a:xfrm>
              <a:off x="6299" y="205975"/>
              <a:ext cx="259777" cy="21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290"/>
                  </a:lnTo>
                  <a:cubicBezTo>
                    <a:pt x="0" y="20117"/>
                    <a:pt x="1235" y="21600"/>
                    <a:pt x="2756" y="21600"/>
                  </a:cubicBezTo>
                  <a:lnTo>
                    <a:pt x="21600" y="21600"/>
                  </a:lnTo>
                  <a:lnTo>
                    <a:pt x="21600" y="17172"/>
                  </a:lnTo>
                  <a:cubicBezTo>
                    <a:pt x="18370" y="9243"/>
                    <a:pt x="12649" y="3023"/>
                    <a:pt x="566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2782;p34"/>
            <p:cNvSpPr/>
            <p:nvPr/>
          </p:nvSpPr>
          <p:spPr>
            <a:xfrm>
              <a:off x="11325" y="157525"/>
              <a:ext cx="200476" cy="14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0" y="0"/>
                  </a:moveTo>
                  <a:cubicBezTo>
                    <a:pt x="1748" y="0"/>
                    <a:pt x="628" y="963"/>
                    <a:pt x="0" y="2403"/>
                  </a:cubicBezTo>
                  <a:lnTo>
                    <a:pt x="0" y="4963"/>
                  </a:lnTo>
                  <a:cubicBezTo>
                    <a:pt x="8461" y="6844"/>
                    <a:pt x="16032" y="12863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2783;p34"/>
            <p:cNvSpPr/>
            <p:nvPr/>
          </p:nvSpPr>
          <p:spPr>
            <a:xfrm>
              <a:off x="211800" y="157525"/>
              <a:ext cx="210526" cy="26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475"/>
                  </a:lnTo>
                  <a:cubicBezTo>
                    <a:pt x="2203" y="13396"/>
                    <a:pt x="4068" y="15568"/>
                    <a:pt x="5535" y="17946"/>
                  </a:cubicBezTo>
                  <a:cubicBezTo>
                    <a:pt x="5920" y="18327"/>
                    <a:pt x="8793" y="21219"/>
                    <a:pt x="9180" y="21600"/>
                  </a:cubicBezTo>
                  <a:lnTo>
                    <a:pt x="18209" y="21600"/>
                  </a:lnTo>
                  <a:cubicBezTo>
                    <a:pt x="20087" y="21600"/>
                    <a:pt x="21600" y="20389"/>
                    <a:pt x="21600" y="18896"/>
                  </a:cubicBezTo>
                  <a:lnTo>
                    <a:pt x="21600" y="2694"/>
                  </a:lnTo>
                  <a:cubicBezTo>
                    <a:pt x="21600" y="1211"/>
                    <a:pt x="20087" y="0"/>
                    <a:pt x="182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2784;p34"/>
            <p:cNvSpPr/>
            <p:nvPr/>
          </p:nvSpPr>
          <p:spPr>
            <a:xfrm>
              <a:off x="6299" y="173174"/>
              <a:ext cx="294976" cy="2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8" y="0"/>
                  </a:moveTo>
                  <a:cubicBezTo>
                    <a:pt x="150" y="405"/>
                    <a:pt x="26" y="871"/>
                    <a:pt x="7" y="1376"/>
                  </a:cubicBezTo>
                  <a:cubicBezTo>
                    <a:pt x="0" y="1426"/>
                    <a:pt x="0" y="1465"/>
                    <a:pt x="0" y="1506"/>
                  </a:cubicBezTo>
                  <a:lnTo>
                    <a:pt x="0" y="2844"/>
                  </a:lnTo>
                  <a:cubicBezTo>
                    <a:pt x="8527" y="4350"/>
                    <a:pt x="15985" y="11177"/>
                    <a:pt x="19022" y="21600"/>
                  </a:cubicBezTo>
                  <a:lnTo>
                    <a:pt x="21600" y="21600"/>
                  </a:lnTo>
                  <a:cubicBezTo>
                    <a:pt x="18605" y="10117"/>
                    <a:pt x="10303" y="1753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2785;p34"/>
            <p:cNvSpPr/>
            <p:nvPr/>
          </p:nvSpPr>
          <p:spPr>
            <a:xfrm>
              <a:off x="181725" y="11899"/>
              <a:ext cx="130301" cy="24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8012"/>
                  </a:lnTo>
                  <a:cubicBezTo>
                    <a:pt x="0" y="6451"/>
                    <a:pt x="2429" y="5179"/>
                    <a:pt x="5400" y="5179"/>
                  </a:cubicBezTo>
                  <a:cubicBezTo>
                    <a:pt x="8396" y="5179"/>
                    <a:pt x="10800" y="6451"/>
                    <a:pt x="10800" y="8012"/>
                  </a:cubicBezTo>
                  <a:cubicBezTo>
                    <a:pt x="10800" y="9574"/>
                    <a:pt x="8396" y="10846"/>
                    <a:pt x="5400" y="10846"/>
                  </a:cubicBezTo>
                  <a:cubicBezTo>
                    <a:pt x="2429" y="10846"/>
                    <a:pt x="0" y="9574"/>
                    <a:pt x="0" y="8012"/>
                  </a:cubicBezTo>
                  <a:lnTo>
                    <a:pt x="0" y="21600"/>
                  </a:lnTo>
                  <a:lnTo>
                    <a:pt x="10800" y="21600"/>
                  </a:lnTo>
                  <a:cubicBezTo>
                    <a:pt x="10916" y="21502"/>
                    <a:pt x="11028" y="21402"/>
                    <a:pt x="11123" y="21293"/>
                  </a:cubicBezTo>
                  <a:lnTo>
                    <a:pt x="19988" y="11720"/>
                  </a:lnTo>
                  <a:cubicBezTo>
                    <a:pt x="21032" y="10598"/>
                    <a:pt x="21600" y="9345"/>
                    <a:pt x="21600" y="8012"/>
                  </a:cubicBezTo>
                  <a:cubicBezTo>
                    <a:pt x="21600" y="4314"/>
                    <a:pt x="17091" y="1163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2786;p34"/>
            <p:cNvSpPr/>
            <p:nvPr/>
          </p:nvSpPr>
          <p:spPr>
            <a:xfrm>
              <a:off x="116599" y="6299"/>
              <a:ext cx="130276" cy="27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9" y="0"/>
                  </a:moveTo>
                  <a:cubicBezTo>
                    <a:pt x="7254" y="0"/>
                    <a:pt x="0" y="3476"/>
                    <a:pt x="0" y="7760"/>
                  </a:cubicBezTo>
                  <a:cubicBezTo>
                    <a:pt x="0" y="8977"/>
                    <a:pt x="584" y="10120"/>
                    <a:pt x="1629" y="11144"/>
                  </a:cubicBezTo>
                  <a:lnTo>
                    <a:pt x="10495" y="19885"/>
                  </a:lnTo>
                  <a:cubicBezTo>
                    <a:pt x="11519" y="20901"/>
                    <a:pt x="13699" y="21600"/>
                    <a:pt x="16199" y="21600"/>
                  </a:cubicBezTo>
                  <a:cubicBezTo>
                    <a:pt x="18379" y="21600"/>
                    <a:pt x="20427" y="21074"/>
                    <a:pt x="21600" y="20165"/>
                  </a:cubicBezTo>
                  <a:cubicBezTo>
                    <a:pt x="21488" y="20075"/>
                    <a:pt x="21393" y="19984"/>
                    <a:pt x="21297" y="19885"/>
                  </a:cubicBezTo>
                  <a:lnTo>
                    <a:pt x="12431" y="11144"/>
                  </a:lnTo>
                  <a:cubicBezTo>
                    <a:pt x="11387" y="10120"/>
                    <a:pt x="10798" y="8977"/>
                    <a:pt x="10798" y="7760"/>
                  </a:cubicBezTo>
                  <a:cubicBezTo>
                    <a:pt x="10798" y="4383"/>
                    <a:pt x="15308" y="1507"/>
                    <a:pt x="21600" y="445"/>
                  </a:cubicBezTo>
                  <a:cubicBezTo>
                    <a:pt x="19859" y="145"/>
                    <a:pt x="18056" y="0"/>
                    <a:pt x="1619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2787;p34"/>
            <p:cNvSpPr/>
            <p:nvPr/>
          </p:nvSpPr>
          <p:spPr>
            <a:xfrm>
              <a:off x="194524" y="315574"/>
              <a:ext cx="39676" cy="3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59" y="0"/>
                    <a:pt x="0" y="697"/>
                    <a:pt x="0" y="8180"/>
                  </a:cubicBezTo>
                  <a:cubicBezTo>
                    <a:pt x="0" y="15587"/>
                    <a:pt x="4859" y="21600"/>
                    <a:pt x="10766" y="21600"/>
                  </a:cubicBezTo>
                  <a:cubicBezTo>
                    <a:pt x="16741" y="21600"/>
                    <a:pt x="21600" y="15587"/>
                    <a:pt x="21600" y="8180"/>
                  </a:cubicBezTo>
                  <a:cubicBezTo>
                    <a:pt x="21600" y="697"/>
                    <a:pt x="16741" y="0"/>
                    <a:pt x="1076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2788;p34"/>
            <p:cNvSpPr/>
            <p:nvPr/>
          </p:nvSpPr>
          <p:spPr>
            <a:xfrm>
              <a:off x="14543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7" name="Google Shape;2789;p34"/>
            <p:cNvSpPr/>
            <p:nvPr/>
          </p:nvSpPr>
          <p:spPr>
            <a:xfrm>
              <a:off x="27058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2790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41" y="8254"/>
                  </a:moveTo>
                  <a:lnTo>
                    <a:pt x="7834" y="11128"/>
                  </a:lnTo>
                  <a:cubicBezTo>
                    <a:pt x="5812" y="9833"/>
                    <a:pt x="3549" y="8940"/>
                    <a:pt x="1198" y="8507"/>
                  </a:cubicBezTo>
                  <a:cubicBezTo>
                    <a:pt x="1424" y="8346"/>
                    <a:pt x="1700" y="8254"/>
                    <a:pt x="1988" y="8254"/>
                  </a:cubicBezTo>
                  <a:close/>
                  <a:moveTo>
                    <a:pt x="10800" y="16221"/>
                  </a:moveTo>
                  <a:cubicBezTo>
                    <a:pt x="11456" y="16221"/>
                    <a:pt x="11485" y="16329"/>
                    <a:pt x="11485" y="16584"/>
                  </a:cubicBezTo>
                  <a:cubicBezTo>
                    <a:pt x="11485" y="16808"/>
                    <a:pt x="11400" y="17027"/>
                    <a:pt x="11255" y="17182"/>
                  </a:cubicBezTo>
                  <a:cubicBezTo>
                    <a:pt x="11129" y="17310"/>
                    <a:pt x="10968" y="17384"/>
                    <a:pt x="10800" y="17384"/>
                  </a:cubicBezTo>
                  <a:cubicBezTo>
                    <a:pt x="10426" y="17384"/>
                    <a:pt x="10121" y="17021"/>
                    <a:pt x="10121" y="16584"/>
                  </a:cubicBezTo>
                  <a:cubicBezTo>
                    <a:pt x="10121" y="16329"/>
                    <a:pt x="10150" y="16221"/>
                    <a:pt x="10800" y="16221"/>
                  </a:cubicBezTo>
                  <a:close/>
                  <a:moveTo>
                    <a:pt x="634" y="10754"/>
                  </a:moveTo>
                  <a:cubicBezTo>
                    <a:pt x="4199" y="11365"/>
                    <a:pt x="7436" y="13144"/>
                    <a:pt x="9832" y="15805"/>
                  </a:cubicBezTo>
                  <a:cubicBezTo>
                    <a:pt x="9631" y="15950"/>
                    <a:pt x="9487" y="16186"/>
                    <a:pt x="9487" y="16584"/>
                  </a:cubicBezTo>
                  <a:cubicBezTo>
                    <a:pt x="9487" y="17373"/>
                    <a:pt x="10074" y="18018"/>
                    <a:pt x="10800" y="18018"/>
                  </a:cubicBezTo>
                  <a:cubicBezTo>
                    <a:pt x="11013" y="18018"/>
                    <a:pt x="11221" y="17960"/>
                    <a:pt x="11405" y="17857"/>
                  </a:cubicBezTo>
                  <a:cubicBezTo>
                    <a:pt x="12027" y="18829"/>
                    <a:pt x="12551" y="19873"/>
                    <a:pt x="12961" y="20967"/>
                  </a:cubicBezTo>
                  <a:lnTo>
                    <a:pt x="1988" y="20967"/>
                  </a:lnTo>
                  <a:cubicBezTo>
                    <a:pt x="1245" y="20967"/>
                    <a:pt x="634" y="20363"/>
                    <a:pt x="634" y="19613"/>
                  </a:cubicBezTo>
                  <a:lnTo>
                    <a:pt x="634" y="10754"/>
                  </a:lnTo>
                  <a:close/>
                  <a:moveTo>
                    <a:pt x="743" y="9072"/>
                  </a:moveTo>
                  <a:cubicBezTo>
                    <a:pt x="3496" y="9522"/>
                    <a:pt x="6135" y="10628"/>
                    <a:pt x="8392" y="12275"/>
                  </a:cubicBezTo>
                  <a:lnTo>
                    <a:pt x="8779" y="13075"/>
                  </a:lnTo>
                  <a:cubicBezTo>
                    <a:pt x="9153" y="13841"/>
                    <a:pt x="9902" y="14325"/>
                    <a:pt x="10748" y="14342"/>
                  </a:cubicBezTo>
                  <a:cubicBezTo>
                    <a:pt x="12545" y="16226"/>
                    <a:pt x="13922" y="18507"/>
                    <a:pt x="14746" y="20967"/>
                  </a:cubicBezTo>
                  <a:lnTo>
                    <a:pt x="13635" y="20967"/>
                  </a:lnTo>
                  <a:cubicBezTo>
                    <a:pt x="13185" y="19711"/>
                    <a:pt x="12592" y="18519"/>
                    <a:pt x="11872" y="17418"/>
                  </a:cubicBezTo>
                  <a:cubicBezTo>
                    <a:pt x="12033" y="17176"/>
                    <a:pt x="12119" y="16889"/>
                    <a:pt x="12119" y="16584"/>
                  </a:cubicBezTo>
                  <a:cubicBezTo>
                    <a:pt x="12119" y="15587"/>
                    <a:pt x="11198" y="15587"/>
                    <a:pt x="10800" y="15587"/>
                  </a:cubicBezTo>
                  <a:cubicBezTo>
                    <a:pt x="10719" y="15587"/>
                    <a:pt x="10616" y="15587"/>
                    <a:pt x="10495" y="15599"/>
                  </a:cubicBezTo>
                  <a:cubicBezTo>
                    <a:pt x="7966" y="12689"/>
                    <a:pt x="4476" y="10749"/>
                    <a:pt x="634" y="10115"/>
                  </a:cubicBezTo>
                  <a:lnTo>
                    <a:pt x="634" y="9602"/>
                  </a:lnTo>
                  <a:cubicBezTo>
                    <a:pt x="634" y="9423"/>
                    <a:pt x="674" y="9240"/>
                    <a:pt x="743" y="9072"/>
                  </a:cubicBezTo>
                  <a:close/>
                  <a:moveTo>
                    <a:pt x="10800" y="0"/>
                  </a:moveTo>
                  <a:cubicBezTo>
                    <a:pt x="9464" y="0"/>
                    <a:pt x="8197" y="501"/>
                    <a:pt x="7229" y="1405"/>
                  </a:cubicBezTo>
                  <a:cubicBezTo>
                    <a:pt x="7102" y="1526"/>
                    <a:pt x="7097" y="1727"/>
                    <a:pt x="7218" y="1855"/>
                  </a:cubicBezTo>
                  <a:cubicBezTo>
                    <a:pt x="7280" y="1920"/>
                    <a:pt x="7363" y="1953"/>
                    <a:pt x="7446" y="1953"/>
                  </a:cubicBezTo>
                  <a:cubicBezTo>
                    <a:pt x="7523" y="1953"/>
                    <a:pt x="7600" y="1924"/>
                    <a:pt x="7662" y="1866"/>
                  </a:cubicBezTo>
                  <a:cubicBezTo>
                    <a:pt x="8508" y="1071"/>
                    <a:pt x="9626" y="634"/>
                    <a:pt x="10800" y="634"/>
                  </a:cubicBezTo>
                  <a:cubicBezTo>
                    <a:pt x="13346" y="634"/>
                    <a:pt x="15414" y="2708"/>
                    <a:pt x="15414" y="5253"/>
                  </a:cubicBezTo>
                  <a:cubicBezTo>
                    <a:pt x="15414" y="5945"/>
                    <a:pt x="15259" y="6619"/>
                    <a:pt x="14953" y="7252"/>
                  </a:cubicBezTo>
                  <a:lnTo>
                    <a:pt x="12258" y="12799"/>
                  </a:lnTo>
                  <a:cubicBezTo>
                    <a:pt x="11981" y="13370"/>
                    <a:pt x="11434" y="13709"/>
                    <a:pt x="10800" y="13709"/>
                  </a:cubicBezTo>
                  <a:cubicBezTo>
                    <a:pt x="10166" y="13709"/>
                    <a:pt x="9626" y="13370"/>
                    <a:pt x="9349" y="12799"/>
                  </a:cubicBezTo>
                  <a:lnTo>
                    <a:pt x="6654" y="7252"/>
                  </a:lnTo>
                  <a:cubicBezTo>
                    <a:pt x="6347" y="6619"/>
                    <a:pt x="6192" y="5945"/>
                    <a:pt x="6192" y="5253"/>
                  </a:cubicBezTo>
                  <a:cubicBezTo>
                    <a:pt x="6192" y="4384"/>
                    <a:pt x="6441" y="3525"/>
                    <a:pt x="6912" y="2782"/>
                  </a:cubicBezTo>
                  <a:cubicBezTo>
                    <a:pt x="7005" y="2632"/>
                    <a:pt x="6959" y="2437"/>
                    <a:pt x="6815" y="2345"/>
                  </a:cubicBezTo>
                  <a:cubicBezTo>
                    <a:pt x="6761" y="2311"/>
                    <a:pt x="6701" y="2296"/>
                    <a:pt x="6642" y="2296"/>
                  </a:cubicBezTo>
                  <a:cubicBezTo>
                    <a:pt x="6538" y="2296"/>
                    <a:pt x="6436" y="2346"/>
                    <a:pt x="6376" y="2442"/>
                  </a:cubicBezTo>
                  <a:cubicBezTo>
                    <a:pt x="5841" y="3289"/>
                    <a:pt x="5559" y="4263"/>
                    <a:pt x="5559" y="5253"/>
                  </a:cubicBezTo>
                  <a:cubicBezTo>
                    <a:pt x="5559" y="6146"/>
                    <a:pt x="5772" y="6877"/>
                    <a:pt x="6129" y="7620"/>
                  </a:cubicBezTo>
                  <a:lnTo>
                    <a:pt x="1988" y="7620"/>
                  </a:lnTo>
                  <a:cubicBezTo>
                    <a:pt x="871" y="7620"/>
                    <a:pt x="0" y="8530"/>
                    <a:pt x="0" y="9602"/>
                  </a:cubicBezTo>
                  <a:lnTo>
                    <a:pt x="0" y="19613"/>
                  </a:lnTo>
                  <a:cubicBezTo>
                    <a:pt x="0" y="20708"/>
                    <a:pt x="893" y="21600"/>
                    <a:pt x="1988" y="21600"/>
                  </a:cubicBezTo>
                  <a:lnTo>
                    <a:pt x="19618" y="21600"/>
                  </a:lnTo>
                  <a:cubicBezTo>
                    <a:pt x="20713" y="21600"/>
                    <a:pt x="21600" y="20708"/>
                    <a:pt x="21600" y="19613"/>
                  </a:cubicBezTo>
                  <a:lnTo>
                    <a:pt x="21600" y="18789"/>
                  </a:lnTo>
                  <a:cubicBezTo>
                    <a:pt x="21600" y="18616"/>
                    <a:pt x="21461" y="18473"/>
                    <a:pt x="21284" y="18473"/>
                  </a:cubicBezTo>
                  <a:cubicBezTo>
                    <a:pt x="21111" y="18473"/>
                    <a:pt x="20973" y="18616"/>
                    <a:pt x="20973" y="18789"/>
                  </a:cubicBezTo>
                  <a:lnTo>
                    <a:pt x="20973" y="19613"/>
                  </a:lnTo>
                  <a:cubicBezTo>
                    <a:pt x="20973" y="20363"/>
                    <a:pt x="20362" y="20967"/>
                    <a:pt x="19618" y="20967"/>
                  </a:cubicBezTo>
                  <a:lnTo>
                    <a:pt x="15414" y="20967"/>
                  </a:lnTo>
                  <a:cubicBezTo>
                    <a:pt x="14614" y="18479"/>
                    <a:pt x="13272" y="16168"/>
                    <a:pt x="11509" y="14233"/>
                  </a:cubicBezTo>
                  <a:cubicBezTo>
                    <a:pt x="12079" y="14049"/>
                    <a:pt x="12551" y="13639"/>
                    <a:pt x="12827" y="13075"/>
                  </a:cubicBezTo>
                  <a:lnTo>
                    <a:pt x="15167" y="8254"/>
                  </a:lnTo>
                  <a:lnTo>
                    <a:pt x="19618" y="8254"/>
                  </a:lnTo>
                  <a:cubicBezTo>
                    <a:pt x="20362" y="8254"/>
                    <a:pt x="20973" y="8859"/>
                    <a:pt x="20973" y="9602"/>
                  </a:cubicBezTo>
                  <a:lnTo>
                    <a:pt x="20973" y="17523"/>
                  </a:lnTo>
                  <a:cubicBezTo>
                    <a:pt x="20973" y="17700"/>
                    <a:pt x="21111" y="17839"/>
                    <a:pt x="21284" y="17839"/>
                  </a:cubicBezTo>
                  <a:cubicBezTo>
                    <a:pt x="21461" y="17839"/>
                    <a:pt x="21600" y="17700"/>
                    <a:pt x="21600" y="17523"/>
                  </a:cubicBezTo>
                  <a:lnTo>
                    <a:pt x="21600" y="9602"/>
                  </a:lnTo>
                  <a:cubicBezTo>
                    <a:pt x="21600" y="8507"/>
                    <a:pt x="20713" y="7620"/>
                    <a:pt x="19618" y="7620"/>
                  </a:cubicBezTo>
                  <a:lnTo>
                    <a:pt x="15477" y="7620"/>
                  </a:lnTo>
                  <a:cubicBezTo>
                    <a:pt x="15835" y="6877"/>
                    <a:pt x="16048" y="6140"/>
                    <a:pt x="16048" y="5253"/>
                  </a:cubicBezTo>
                  <a:cubicBezTo>
                    <a:pt x="16048" y="2494"/>
                    <a:pt x="13836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9" name="Google Shape;2791;p34"/>
            <p:cNvSpPr/>
            <p:nvPr/>
          </p:nvSpPr>
          <p:spPr>
            <a:xfrm>
              <a:off x="175549" y="65174"/>
              <a:ext cx="77627" cy="7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96"/>
                  </a:moveTo>
                  <a:cubicBezTo>
                    <a:pt x="14824" y="3496"/>
                    <a:pt x="18101" y="6762"/>
                    <a:pt x="18101" y="10800"/>
                  </a:cubicBezTo>
                  <a:cubicBezTo>
                    <a:pt x="18101" y="14838"/>
                    <a:pt x="14824" y="18111"/>
                    <a:pt x="10783" y="18111"/>
                  </a:cubicBezTo>
                  <a:cubicBezTo>
                    <a:pt x="6776" y="18111"/>
                    <a:pt x="3471" y="14838"/>
                    <a:pt x="3471" y="10800"/>
                  </a:cubicBezTo>
                  <a:cubicBezTo>
                    <a:pt x="3471" y="6762"/>
                    <a:pt x="6776" y="3496"/>
                    <a:pt x="10783" y="3496"/>
                  </a:cubicBezTo>
                  <a:close/>
                  <a:moveTo>
                    <a:pt x="10783" y="0"/>
                  </a:moveTo>
                  <a:cubicBezTo>
                    <a:pt x="4835" y="0"/>
                    <a:pt x="0" y="4858"/>
                    <a:pt x="0" y="10800"/>
                  </a:cubicBezTo>
                  <a:cubicBezTo>
                    <a:pt x="0" y="16742"/>
                    <a:pt x="4835" y="21600"/>
                    <a:pt x="10783" y="21600"/>
                  </a:cubicBezTo>
                  <a:cubicBezTo>
                    <a:pt x="16765" y="21600"/>
                    <a:pt x="21600" y="16742"/>
                    <a:pt x="21600" y="10800"/>
                  </a:cubicBezTo>
                  <a:cubicBezTo>
                    <a:pt x="21600" y="4858"/>
                    <a:pt x="16765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60" name="Google Shape;2792;p34"/>
          <p:cNvGrpSpPr/>
          <p:nvPr/>
        </p:nvGrpSpPr>
        <p:grpSpPr>
          <a:xfrm>
            <a:off x="2483084" y="1165433"/>
            <a:ext cx="311721" cy="428576"/>
            <a:chOff x="0" y="0"/>
            <a:chExt cx="311719" cy="428575"/>
          </a:xfrm>
        </p:grpSpPr>
        <p:sp>
          <p:nvSpPr>
            <p:cNvPr id="3251" name="Google Shape;2793;p34"/>
            <p:cNvSpPr/>
            <p:nvPr/>
          </p:nvSpPr>
          <p:spPr>
            <a:xfrm>
              <a:off x="77630" y="12675"/>
              <a:ext cx="227551" cy="39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15" y="0"/>
                  </a:moveTo>
                  <a:lnTo>
                    <a:pt x="0" y="3623"/>
                  </a:lnTo>
                  <a:lnTo>
                    <a:pt x="0" y="14880"/>
                  </a:lnTo>
                  <a:lnTo>
                    <a:pt x="11531" y="21600"/>
                  </a:lnTo>
                  <a:cubicBezTo>
                    <a:pt x="11889" y="21365"/>
                    <a:pt x="12193" y="21113"/>
                    <a:pt x="12421" y="20828"/>
                  </a:cubicBezTo>
                  <a:lnTo>
                    <a:pt x="20179" y="11518"/>
                  </a:lnTo>
                  <a:cubicBezTo>
                    <a:pt x="21090" y="10424"/>
                    <a:pt x="21600" y="9204"/>
                    <a:pt x="21600" y="7907"/>
                  </a:cubicBezTo>
                  <a:cubicBezTo>
                    <a:pt x="21600" y="4178"/>
                    <a:pt x="17357" y="1025"/>
                    <a:pt x="115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2794;p34"/>
            <p:cNvSpPr/>
            <p:nvPr/>
          </p:nvSpPr>
          <p:spPr>
            <a:xfrm>
              <a:off x="6305" y="6275"/>
              <a:ext cx="192801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9" y="0"/>
                  </a:moveTo>
                  <a:cubicBezTo>
                    <a:pt x="7503" y="0"/>
                    <a:pt x="0" y="3472"/>
                    <a:pt x="0" y="7756"/>
                  </a:cubicBezTo>
                  <a:cubicBezTo>
                    <a:pt x="0" y="8973"/>
                    <a:pt x="602" y="10118"/>
                    <a:pt x="1678" y="11145"/>
                  </a:cubicBezTo>
                  <a:lnTo>
                    <a:pt x="10834" y="19885"/>
                  </a:lnTo>
                  <a:cubicBezTo>
                    <a:pt x="11895" y="20900"/>
                    <a:pt x="14150" y="21600"/>
                    <a:pt x="16749" y="21600"/>
                  </a:cubicBezTo>
                  <a:cubicBezTo>
                    <a:pt x="18670" y="21600"/>
                    <a:pt x="20398" y="21220"/>
                    <a:pt x="21600" y="20610"/>
                  </a:cubicBezTo>
                  <a:cubicBezTo>
                    <a:pt x="21180" y="20389"/>
                    <a:pt x="20821" y="20153"/>
                    <a:pt x="20538" y="19885"/>
                  </a:cubicBezTo>
                  <a:lnTo>
                    <a:pt x="12985" y="12675"/>
                  </a:lnTo>
                  <a:lnTo>
                    <a:pt x="11805" y="11548"/>
                  </a:lnTo>
                  <a:lnTo>
                    <a:pt x="11383" y="11145"/>
                  </a:lnTo>
                  <a:cubicBezTo>
                    <a:pt x="10307" y="10118"/>
                    <a:pt x="9705" y="8973"/>
                    <a:pt x="9705" y="7756"/>
                  </a:cubicBezTo>
                  <a:cubicBezTo>
                    <a:pt x="9705" y="6373"/>
                    <a:pt x="10500" y="5074"/>
                    <a:pt x="11870" y="3946"/>
                  </a:cubicBezTo>
                  <a:cubicBezTo>
                    <a:pt x="12394" y="3519"/>
                    <a:pt x="12996" y="3110"/>
                    <a:pt x="13688" y="2736"/>
                  </a:cubicBezTo>
                  <a:cubicBezTo>
                    <a:pt x="15749" y="1615"/>
                    <a:pt x="18477" y="766"/>
                    <a:pt x="21600" y="332"/>
                  </a:cubicBezTo>
                  <a:cubicBezTo>
                    <a:pt x="20065" y="119"/>
                    <a:pt x="18427" y="0"/>
                    <a:pt x="1674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2795;p34"/>
            <p:cNvSpPr/>
            <p:nvPr/>
          </p:nvSpPr>
          <p:spPr>
            <a:xfrm>
              <a:off x="132480" y="102525"/>
              <a:ext cx="115380" cy="136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0" y="0"/>
                  </a:moveTo>
                  <a:lnTo>
                    <a:pt x="0" y="16886"/>
                  </a:lnTo>
                  <a:lnTo>
                    <a:pt x="4078" y="18846"/>
                  </a:lnTo>
                  <a:cubicBezTo>
                    <a:pt x="8252" y="20858"/>
                    <a:pt x="6875" y="20203"/>
                    <a:pt x="8711" y="21076"/>
                  </a:cubicBezTo>
                  <a:cubicBezTo>
                    <a:pt x="9463" y="21437"/>
                    <a:pt x="10241" y="21600"/>
                    <a:pt x="10997" y="21600"/>
                  </a:cubicBezTo>
                  <a:cubicBezTo>
                    <a:pt x="13851" y="21600"/>
                    <a:pt x="16364" y="19259"/>
                    <a:pt x="15826" y="16359"/>
                  </a:cubicBezTo>
                  <a:lnTo>
                    <a:pt x="14926" y="11645"/>
                  </a:lnTo>
                  <a:lnTo>
                    <a:pt x="18685" y="8304"/>
                  </a:lnTo>
                  <a:cubicBezTo>
                    <a:pt x="21600" y="5713"/>
                    <a:pt x="19983" y="1214"/>
                    <a:pt x="15966" y="671"/>
                  </a:cubicBezTo>
                  <a:lnTo>
                    <a:pt x="1079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2796;p34"/>
            <p:cNvSpPr/>
            <p:nvPr/>
          </p:nvSpPr>
          <p:spPr>
            <a:xfrm>
              <a:off x="63670" y="59774"/>
              <a:ext cx="130536" cy="17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4354" y="0"/>
                  </a:moveTo>
                  <a:cubicBezTo>
                    <a:pt x="12784" y="0"/>
                    <a:pt x="11238" y="622"/>
                    <a:pt x="10436" y="1890"/>
                  </a:cubicBezTo>
                  <a:lnTo>
                    <a:pt x="9918" y="2690"/>
                  </a:lnTo>
                  <a:lnTo>
                    <a:pt x="8371" y="5163"/>
                  </a:lnTo>
                  <a:lnTo>
                    <a:pt x="3741" y="5685"/>
                  </a:lnTo>
                  <a:cubicBezTo>
                    <a:pt x="161" y="6087"/>
                    <a:pt x="-1264" y="9511"/>
                    <a:pt x="1318" y="11482"/>
                  </a:cubicBezTo>
                  <a:lnTo>
                    <a:pt x="4668" y="14025"/>
                  </a:lnTo>
                  <a:lnTo>
                    <a:pt x="3885" y="17612"/>
                  </a:lnTo>
                  <a:cubicBezTo>
                    <a:pt x="3390" y="19819"/>
                    <a:pt x="5637" y="21600"/>
                    <a:pt x="8185" y="21600"/>
                  </a:cubicBezTo>
                  <a:cubicBezTo>
                    <a:pt x="8858" y="21600"/>
                    <a:pt x="9552" y="21476"/>
                    <a:pt x="10221" y="21201"/>
                  </a:cubicBezTo>
                  <a:lnTo>
                    <a:pt x="14354" y="19505"/>
                  </a:lnTo>
                  <a:cubicBezTo>
                    <a:pt x="12235" y="17059"/>
                    <a:pt x="11682" y="14010"/>
                    <a:pt x="12839" y="11208"/>
                  </a:cubicBezTo>
                  <a:cubicBezTo>
                    <a:pt x="14015" y="8406"/>
                    <a:pt x="16772" y="6184"/>
                    <a:pt x="20336" y="5163"/>
                  </a:cubicBezTo>
                  <a:lnTo>
                    <a:pt x="18770" y="2690"/>
                  </a:lnTo>
                  <a:lnTo>
                    <a:pt x="18272" y="1890"/>
                  </a:lnTo>
                  <a:cubicBezTo>
                    <a:pt x="17470" y="634"/>
                    <a:pt x="15900" y="0"/>
                    <a:pt x="143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2797;p34"/>
            <p:cNvSpPr/>
            <p:nvPr/>
          </p:nvSpPr>
          <p:spPr>
            <a:xfrm>
              <a:off x="0" y="0"/>
              <a:ext cx="311720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7" h="21600" fill="norm" stroke="1" extrusionOk="0">
                  <a:moveTo>
                    <a:pt x="9410" y="0"/>
                  </a:moveTo>
                  <a:cubicBezTo>
                    <a:pt x="7255" y="0"/>
                    <a:pt x="5234" y="587"/>
                    <a:pt x="3548" y="1705"/>
                  </a:cubicBezTo>
                  <a:cubicBezTo>
                    <a:pt x="3390" y="1814"/>
                    <a:pt x="3363" y="2016"/>
                    <a:pt x="3494" y="2148"/>
                  </a:cubicBezTo>
                  <a:cubicBezTo>
                    <a:pt x="3570" y="2228"/>
                    <a:pt x="3678" y="2269"/>
                    <a:pt x="3790" y="2269"/>
                  </a:cubicBezTo>
                  <a:cubicBezTo>
                    <a:pt x="3872" y="2269"/>
                    <a:pt x="3955" y="2247"/>
                    <a:pt x="4026" y="2200"/>
                  </a:cubicBezTo>
                  <a:cubicBezTo>
                    <a:pt x="5572" y="1174"/>
                    <a:pt x="7429" y="634"/>
                    <a:pt x="9410" y="634"/>
                  </a:cubicBezTo>
                  <a:cubicBezTo>
                    <a:pt x="15796" y="634"/>
                    <a:pt x="19965" y="6221"/>
                    <a:pt x="17189" y="10996"/>
                  </a:cubicBezTo>
                  <a:lnTo>
                    <a:pt x="12253" y="19481"/>
                  </a:lnTo>
                  <a:cubicBezTo>
                    <a:pt x="11716" y="20403"/>
                    <a:pt x="10597" y="20967"/>
                    <a:pt x="9410" y="20967"/>
                  </a:cubicBezTo>
                  <a:cubicBezTo>
                    <a:pt x="8189" y="20967"/>
                    <a:pt x="7097" y="20397"/>
                    <a:pt x="6565" y="19481"/>
                  </a:cubicBezTo>
                  <a:lnTo>
                    <a:pt x="1623" y="10996"/>
                  </a:lnTo>
                  <a:cubicBezTo>
                    <a:pt x="125" y="8415"/>
                    <a:pt x="581" y="5253"/>
                    <a:pt x="2969" y="3030"/>
                  </a:cubicBezTo>
                  <a:cubicBezTo>
                    <a:pt x="3108" y="2903"/>
                    <a:pt x="3094" y="2701"/>
                    <a:pt x="2941" y="2587"/>
                  </a:cubicBezTo>
                  <a:cubicBezTo>
                    <a:pt x="2867" y="2533"/>
                    <a:pt x="2777" y="2506"/>
                    <a:pt x="2686" y="2506"/>
                  </a:cubicBezTo>
                  <a:cubicBezTo>
                    <a:pt x="2581" y="2506"/>
                    <a:pt x="2478" y="2541"/>
                    <a:pt x="2404" y="2609"/>
                  </a:cubicBezTo>
                  <a:cubicBezTo>
                    <a:pt x="-199" y="5029"/>
                    <a:pt x="-690" y="8473"/>
                    <a:pt x="939" y="11273"/>
                  </a:cubicBezTo>
                  <a:lnTo>
                    <a:pt x="5883" y="19758"/>
                  </a:lnTo>
                  <a:cubicBezTo>
                    <a:pt x="6531" y="20874"/>
                    <a:pt x="7918" y="21600"/>
                    <a:pt x="9410" y="21600"/>
                  </a:cubicBezTo>
                  <a:cubicBezTo>
                    <a:pt x="10881" y="21600"/>
                    <a:pt x="12267" y="20903"/>
                    <a:pt x="12937" y="19758"/>
                  </a:cubicBezTo>
                  <a:lnTo>
                    <a:pt x="17873" y="11273"/>
                  </a:lnTo>
                  <a:cubicBezTo>
                    <a:pt x="20910" y="6048"/>
                    <a:pt x="16320" y="0"/>
                    <a:pt x="9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2798;p34"/>
            <p:cNvSpPr/>
            <p:nvPr/>
          </p:nvSpPr>
          <p:spPr>
            <a:xfrm>
              <a:off x="105505" y="13325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71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71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2799;p34"/>
            <p:cNvSpPr/>
            <p:nvPr/>
          </p:nvSpPr>
          <p:spPr>
            <a:xfrm>
              <a:off x="193342" y="13325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779" y="21600"/>
                  </a:cubicBezTo>
                  <a:cubicBezTo>
                    <a:pt x="16662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2800;p34"/>
            <p:cNvSpPr/>
            <p:nvPr/>
          </p:nvSpPr>
          <p:spPr>
            <a:xfrm>
              <a:off x="135717" y="143000"/>
              <a:ext cx="40118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8" y="0"/>
                  </a:moveTo>
                  <a:cubicBezTo>
                    <a:pt x="2512" y="0"/>
                    <a:pt x="1733" y="602"/>
                    <a:pt x="1110" y="1805"/>
                  </a:cubicBezTo>
                  <a:cubicBezTo>
                    <a:pt x="-253" y="4412"/>
                    <a:pt x="-370" y="8881"/>
                    <a:pt x="811" y="11889"/>
                  </a:cubicBezTo>
                  <a:cubicBezTo>
                    <a:pt x="3330" y="18363"/>
                    <a:pt x="6860" y="21600"/>
                    <a:pt x="10404" y="21600"/>
                  </a:cubicBezTo>
                  <a:cubicBezTo>
                    <a:pt x="13948" y="21600"/>
                    <a:pt x="17492" y="18363"/>
                    <a:pt x="20036" y="11889"/>
                  </a:cubicBezTo>
                  <a:cubicBezTo>
                    <a:pt x="21230" y="8881"/>
                    <a:pt x="21048" y="4412"/>
                    <a:pt x="19685" y="1805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35" y="0"/>
                    <a:pt x="15752" y="831"/>
                    <a:pt x="15116" y="2464"/>
                  </a:cubicBezTo>
                  <a:cubicBezTo>
                    <a:pt x="13870" y="5615"/>
                    <a:pt x="12130" y="7162"/>
                    <a:pt x="10391" y="7162"/>
                  </a:cubicBezTo>
                  <a:cubicBezTo>
                    <a:pt x="8665" y="7162"/>
                    <a:pt x="6925" y="5615"/>
                    <a:pt x="5679" y="2464"/>
                  </a:cubicBezTo>
                  <a:cubicBezTo>
                    <a:pt x="5069" y="831"/>
                    <a:pt x="4186" y="0"/>
                    <a:pt x="3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2801;p34"/>
            <p:cNvSpPr/>
            <p:nvPr/>
          </p:nvSpPr>
          <p:spPr>
            <a:xfrm>
              <a:off x="61575" y="57574"/>
              <a:ext cx="188378" cy="18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21600" fill="norm" stroke="1" extrusionOk="0">
                  <a:moveTo>
                    <a:pt x="9797" y="0"/>
                  </a:moveTo>
                  <a:cubicBezTo>
                    <a:pt x="8569" y="0"/>
                    <a:pt x="7343" y="719"/>
                    <a:pt x="6713" y="2172"/>
                  </a:cubicBezTo>
                  <a:cubicBezTo>
                    <a:pt x="6370" y="2994"/>
                    <a:pt x="6750" y="2119"/>
                    <a:pt x="5548" y="4865"/>
                  </a:cubicBezTo>
                  <a:lnTo>
                    <a:pt x="2943" y="5298"/>
                  </a:lnTo>
                  <a:cubicBezTo>
                    <a:pt x="123" y="5755"/>
                    <a:pt x="-993" y="9716"/>
                    <a:pt x="1039" y="11967"/>
                  </a:cubicBezTo>
                  <a:lnTo>
                    <a:pt x="2930" y="14068"/>
                  </a:lnTo>
                  <a:lnTo>
                    <a:pt x="2480" y="17018"/>
                  </a:lnTo>
                  <a:cubicBezTo>
                    <a:pt x="2093" y="19552"/>
                    <a:pt x="3865" y="21600"/>
                    <a:pt x="5871" y="21600"/>
                  </a:cubicBezTo>
                  <a:cubicBezTo>
                    <a:pt x="6401" y="21600"/>
                    <a:pt x="6948" y="21456"/>
                    <a:pt x="7476" y="21140"/>
                  </a:cubicBezTo>
                  <a:lnTo>
                    <a:pt x="9807" y="19752"/>
                  </a:lnTo>
                  <a:lnTo>
                    <a:pt x="12125" y="21140"/>
                  </a:lnTo>
                  <a:cubicBezTo>
                    <a:pt x="12651" y="21456"/>
                    <a:pt x="13200" y="21597"/>
                    <a:pt x="13730" y="21597"/>
                  </a:cubicBezTo>
                  <a:cubicBezTo>
                    <a:pt x="15726" y="21597"/>
                    <a:pt x="17506" y="19581"/>
                    <a:pt x="17121" y="17018"/>
                  </a:cubicBezTo>
                  <a:lnTo>
                    <a:pt x="17027" y="16425"/>
                  </a:lnTo>
                  <a:cubicBezTo>
                    <a:pt x="16972" y="16063"/>
                    <a:pt x="16710" y="15810"/>
                    <a:pt x="16390" y="15810"/>
                  </a:cubicBezTo>
                  <a:cubicBezTo>
                    <a:pt x="16353" y="15810"/>
                    <a:pt x="16314" y="15812"/>
                    <a:pt x="16278" y="15818"/>
                  </a:cubicBezTo>
                  <a:cubicBezTo>
                    <a:pt x="15921" y="15886"/>
                    <a:pt x="15682" y="16263"/>
                    <a:pt x="15742" y="16667"/>
                  </a:cubicBezTo>
                  <a:lnTo>
                    <a:pt x="15838" y="17274"/>
                  </a:lnTo>
                  <a:cubicBezTo>
                    <a:pt x="16072" y="18830"/>
                    <a:pt x="14979" y="20118"/>
                    <a:pt x="13736" y="20118"/>
                  </a:cubicBezTo>
                  <a:cubicBezTo>
                    <a:pt x="13408" y="20118"/>
                    <a:pt x="13072" y="20029"/>
                    <a:pt x="12744" y="19832"/>
                  </a:cubicBezTo>
                  <a:cubicBezTo>
                    <a:pt x="12398" y="19632"/>
                    <a:pt x="10437" y="18459"/>
                    <a:pt x="10104" y="18258"/>
                  </a:cubicBezTo>
                  <a:cubicBezTo>
                    <a:pt x="10015" y="18202"/>
                    <a:pt x="9911" y="18176"/>
                    <a:pt x="9804" y="18176"/>
                  </a:cubicBezTo>
                  <a:cubicBezTo>
                    <a:pt x="9700" y="18176"/>
                    <a:pt x="9591" y="18202"/>
                    <a:pt x="9497" y="18258"/>
                  </a:cubicBezTo>
                  <a:lnTo>
                    <a:pt x="6857" y="19832"/>
                  </a:lnTo>
                  <a:cubicBezTo>
                    <a:pt x="6529" y="20029"/>
                    <a:pt x="6193" y="20118"/>
                    <a:pt x="5865" y="20118"/>
                  </a:cubicBezTo>
                  <a:cubicBezTo>
                    <a:pt x="4624" y="20118"/>
                    <a:pt x="3539" y="18830"/>
                    <a:pt x="3776" y="17274"/>
                  </a:cubicBezTo>
                  <a:lnTo>
                    <a:pt x="4276" y="13932"/>
                  </a:lnTo>
                  <a:cubicBezTo>
                    <a:pt x="4312" y="13691"/>
                    <a:pt x="4239" y="13446"/>
                    <a:pt x="4086" y="13272"/>
                  </a:cubicBezTo>
                  <a:lnTo>
                    <a:pt x="1955" y="10915"/>
                  </a:lnTo>
                  <a:cubicBezTo>
                    <a:pt x="696" y="9500"/>
                    <a:pt x="1372" y="7063"/>
                    <a:pt x="3133" y="6766"/>
                  </a:cubicBezTo>
                  <a:lnTo>
                    <a:pt x="6084" y="6280"/>
                  </a:lnTo>
                  <a:cubicBezTo>
                    <a:pt x="6297" y="6241"/>
                    <a:pt x="6477" y="6091"/>
                    <a:pt x="6570" y="5864"/>
                  </a:cubicBezTo>
                  <a:cubicBezTo>
                    <a:pt x="7999" y="2575"/>
                    <a:pt x="7713" y="3250"/>
                    <a:pt x="7892" y="2832"/>
                  </a:cubicBezTo>
                  <a:cubicBezTo>
                    <a:pt x="8290" y="1924"/>
                    <a:pt x="9045" y="1473"/>
                    <a:pt x="9802" y="1473"/>
                  </a:cubicBezTo>
                  <a:cubicBezTo>
                    <a:pt x="10559" y="1473"/>
                    <a:pt x="11316" y="1927"/>
                    <a:pt x="11709" y="2832"/>
                  </a:cubicBezTo>
                  <a:cubicBezTo>
                    <a:pt x="12032" y="3560"/>
                    <a:pt x="12791" y="5325"/>
                    <a:pt x="13031" y="5864"/>
                  </a:cubicBezTo>
                  <a:cubicBezTo>
                    <a:pt x="13124" y="6091"/>
                    <a:pt x="13304" y="6241"/>
                    <a:pt x="13517" y="6280"/>
                  </a:cubicBezTo>
                  <a:lnTo>
                    <a:pt x="16468" y="6766"/>
                  </a:lnTo>
                  <a:cubicBezTo>
                    <a:pt x="18216" y="7063"/>
                    <a:pt x="18918" y="9500"/>
                    <a:pt x="17644" y="10915"/>
                  </a:cubicBezTo>
                  <a:lnTo>
                    <a:pt x="15635" y="13152"/>
                  </a:lnTo>
                  <a:cubicBezTo>
                    <a:pt x="15372" y="13434"/>
                    <a:pt x="15372" y="13906"/>
                    <a:pt x="15622" y="14201"/>
                  </a:cubicBezTo>
                  <a:cubicBezTo>
                    <a:pt x="15749" y="14345"/>
                    <a:pt x="15919" y="14419"/>
                    <a:pt x="16088" y="14419"/>
                  </a:cubicBezTo>
                  <a:cubicBezTo>
                    <a:pt x="16254" y="14419"/>
                    <a:pt x="16421" y="14348"/>
                    <a:pt x="16551" y="14201"/>
                  </a:cubicBezTo>
                  <a:lnTo>
                    <a:pt x="18559" y="11967"/>
                  </a:lnTo>
                  <a:cubicBezTo>
                    <a:pt x="20607" y="9716"/>
                    <a:pt x="19475" y="5755"/>
                    <a:pt x="16657" y="5298"/>
                  </a:cubicBezTo>
                  <a:lnTo>
                    <a:pt x="14053" y="4865"/>
                  </a:lnTo>
                  <a:cubicBezTo>
                    <a:pt x="13720" y="4111"/>
                    <a:pt x="13148" y="2791"/>
                    <a:pt x="12888" y="2172"/>
                  </a:cubicBezTo>
                  <a:cubicBezTo>
                    <a:pt x="12260" y="728"/>
                    <a:pt x="11030" y="0"/>
                    <a:pt x="97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6" name="Google Shape;2802;p34"/>
          <p:cNvGrpSpPr/>
          <p:nvPr/>
        </p:nvGrpSpPr>
        <p:grpSpPr>
          <a:xfrm>
            <a:off x="1742619" y="1165433"/>
            <a:ext cx="365445" cy="428576"/>
            <a:chOff x="0" y="0"/>
            <a:chExt cx="365443" cy="428575"/>
          </a:xfrm>
        </p:grpSpPr>
        <p:sp>
          <p:nvSpPr>
            <p:cNvPr id="3261" name="Google Shape;2803;p34"/>
            <p:cNvSpPr/>
            <p:nvPr/>
          </p:nvSpPr>
          <p:spPr>
            <a:xfrm>
              <a:off x="77131" y="31424"/>
              <a:ext cx="255326" cy="365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641" y="21600"/>
                  </a:lnTo>
                  <a:lnTo>
                    <a:pt x="21600" y="14647"/>
                  </a:lnTo>
                  <a:lnTo>
                    <a:pt x="21600" y="2606"/>
                  </a:lnTo>
                  <a:cubicBezTo>
                    <a:pt x="21600" y="1168"/>
                    <a:pt x="19927" y="0"/>
                    <a:pt x="178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2804;p34"/>
            <p:cNvSpPr/>
            <p:nvPr/>
          </p:nvSpPr>
          <p:spPr>
            <a:xfrm>
              <a:off x="32881" y="31424"/>
              <a:ext cx="176926" cy="365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02" y="0"/>
                  </a:moveTo>
                  <a:cubicBezTo>
                    <a:pt x="2414" y="0"/>
                    <a:pt x="0" y="1168"/>
                    <a:pt x="0" y="2606"/>
                  </a:cubicBezTo>
                  <a:lnTo>
                    <a:pt x="0" y="18995"/>
                  </a:lnTo>
                  <a:cubicBezTo>
                    <a:pt x="0" y="20432"/>
                    <a:pt x="2414" y="21600"/>
                    <a:pt x="5402" y="21600"/>
                  </a:cubicBezTo>
                  <a:lnTo>
                    <a:pt x="21600" y="21600"/>
                  </a:lnTo>
                  <a:cubicBezTo>
                    <a:pt x="15642" y="21600"/>
                    <a:pt x="10814" y="19264"/>
                    <a:pt x="10814" y="16389"/>
                  </a:cubicBezTo>
                  <a:lnTo>
                    <a:pt x="10814" y="12237"/>
                  </a:lnTo>
                  <a:lnTo>
                    <a:pt x="13188" y="10801"/>
                  </a:lnTo>
                  <a:lnTo>
                    <a:pt x="10814" y="9369"/>
                  </a:lnTo>
                  <a:lnTo>
                    <a:pt x="10814" y="5218"/>
                  </a:lnTo>
                  <a:cubicBezTo>
                    <a:pt x="10814" y="2336"/>
                    <a:pt x="15642" y="0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2805;p34"/>
            <p:cNvSpPr/>
            <p:nvPr/>
          </p:nvSpPr>
          <p:spPr>
            <a:xfrm>
              <a:off x="214731" y="279424"/>
              <a:ext cx="117726" cy="1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6" y="0"/>
                  </a:moveTo>
                  <a:cubicBezTo>
                    <a:pt x="3628" y="0"/>
                    <a:pt x="0" y="3628"/>
                    <a:pt x="0" y="8096"/>
                  </a:cubicBezTo>
                  <a:lnTo>
                    <a:pt x="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2806;p34"/>
            <p:cNvSpPr/>
            <p:nvPr/>
          </p:nvSpPr>
          <p:spPr>
            <a:xfrm>
              <a:off x="6268" y="6250"/>
              <a:ext cx="133945" cy="13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8826" y="0"/>
                  </a:moveTo>
                  <a:cubicBezTo>
                    <a:pt x="18452" y="0"/>
                    <a:pt x="18082" y="145"/>
                    <a:pt x="17800" y="427"/>
                  </a:cubicBezTo>
                  <a:lnTo>
                    <a:pt x="436" y="18025"/>
                  </a:lnTo>
                  <a:cubicBezTo>
                    <a:pt x="-145" y="18617"/>
                    <a:pt x="-145" y="19536"/>
                    <a:pt x="436" y="20129"/>
                  </a:cubicBezTo>
                  <a:lnTo>
                    <a:pt x="1454" y="21161"/>
                  </a:lnTo>
                  <a:cubicBezTo>
                    <a:pt x="1736" y="21455"/>
                    <a:pt x="2110" y="21600"/>
                    <a:pt x="2484" y="21600"/>
                  </a:cubicBezTo>
                  <a:cubicBezTo>
                    <a:pt x="2858" y="21600"/>
                    <a:pt x="3236" y="21455"/>
                    <a:pt x="3526" y="21161"/>
                  </a:cubicBezTo>
                  <a:lnTo>
                    <a:pt x="20870" y="3563"/>
                  </a:lnTo>
                  <a:cubicBezTo>
                    <a:pt x="21455" y="2991"/>
                    <a:pt x="21455" y="2052"/>
                    <a:pt x="20870" y="1479"/>
                  </a:cubicBezTo>
                  <a:lnTo>
                    <a:pt x="19852" y="427"/>
                  </a:lnTo>
                  <a:cubicBezTo>
                    <a:pt x="19574" y="145"/>
                    <a:pt x="19200" y="0"/>
                    <a:pt x="1882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2807;p34"/>
            <p:cNvSpPr/>
            <p:nvPr/>
          </p:nvSpPr>
          <p:spPr>
            <a:xfrm>
              <a:off x="6268" y="288350"/>
              <a:ext cx="133945" cy="13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2484" y="0"/>
                  </a:moveTo>
                  <a:cubicBezTo>
                    <a:pt x="2110" y="0"/>
                    <a:pt x="1736" y="149"/>
                    <a:pt x="1454" y="443"/>
                  </a:cubicBezTo>
                  <a:lnTo>
                    <a:pt x="436" y="1475"/>
                  </a:lnTo>
                  <a:cubicBezTo>
                    <a:pt x="-145" y="2064"/>
                    <a:pt x="-145" y="2987"/>
                    <a:pt x="436" y="3575"/>
                  </a:cubicBezTo>
                  <a:lnTo>
                    <a:pt x="17800" y="21173"/>
                  </a:lnTo>
                  <a:cubicBezTo>
                    <a:pt x="18082" y="21459"/>
                    <a:pt x="18452" y="21600"/>
                    <a:pt x="18826" y="21600"/>
                  </a:cubicBezTo>
                  <a:cubicBezTo>
                    <a:pt x="19200" y="21600"/>
                    <a:pt x="19574" y="21459"/>
                    <a:pt x="19852" y="21173"/>
                  </a:cubicBezTo>
                  <a:lnTo>
                    <a:pt x="20870" y="20121"/>
                  </a:lnTo>
                  <a:cubicBezTo>
                    <a:pt x="21455" y="19552"/>
                    <a:pt x="21455" y="18609"/>
                    <a:pt x="20870" y="18041"/>
                  </a:cubicBezTo>
                  <a:lnTo>
                    <a:pt x="3526" y="443"/>
                  </a:lnTo>
                  <a:cubicBezTo>
                    <a:pt x="3236" y="149"/>
                    <a:pt x="2858" y="0"/>
                    <a:pt x="248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2808;p34"/>
            <p:cNvSpPr/>
            <p:nvPr/>
          </p:nvSpPr>
          <p:spPr>
            <a:xfrm>
              <a:off x="225218" y="6250"/>
              <a:ext cx="133976" cy="13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2484" y="0"/>
                  </a:moveTo>
                  <a:cubicBezTo>
                    <a:pt x="2114" y="0"/>
                    <a:pt x="1740" y="145"/>
                    <a:pt x="1458" y="427"/>
                  </a:cubicBezTo>
                  <a:lnTo>
                    <a:pt x="424" y="1479"/>
                  </a:lnTo>
                  <a:cubicBezTo>
                    <a:pt x="-141" y="2052"/>
                    <a:pt x="-141" y="2991"/>
                    <a:pt x="424" y="3563"/>
                  </a:cubicBezTo>
                  <a:lnTo>
                    <a:pt x="17788" y="21161"/>
                  </a:lnTo>
                  <a:cubicBezTo>
                    <a:pt x="18078" y="21455"/>
                    <a:pt x="18448" y="21600"/>
                    <a:pt x="18822" y="21600"/>
                  </a:cubicBezTo>
                  <a:cubicBezTo>
                    <a:pt x="19196" y="21600"/>
                    <a:pt x="19570" y="21455"/>
                    <a:pt x="19860" y="21161"/>
                  </a:cubicBezTo>
                  <a:lnTo>
                    <a:pt x="20878" y="20129"/>
                  </a:lnTo>
                  <a:cubicBezTo>
                    <a:pt x="21459" y="19536"/>
                    <a:pt x="21459" y="18617"/>
                    <a:pt x="20878" y="18025"/>
                  </a:cubicBezTo>
                  <a:lnTo>
                    <a:pt x="3514" y="427"/>
                  </a:lnTo>
                  <a:cubicBezTo>
                    <a:pt x="3232" y="145"/>
                    <a:pt x="2858" y="0"/>
                    <a:pt x="248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2809;p34"/>
            <p:cNvSpPr/>
            <p:nvPr/>
          </p:nvSpPr>
          <p:spPr>
            <a:xfrm>
              <a:off x="57131" y="176575"/>
              <a:ext cx="44451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9" y="0"/>
                  </a:moveTo>
                  <a:cubicBezTo>
                    <a:pt x="1385" y="0"/>
                    <a:pt x="0" y="816"/>
                    <a:pt x="0" y="1797"/>
                  </a:cubicBezTo>
                  <a:lnTo>
                    <a:pt x="0" y="19803"/>
                  </a:lnTo>
                  <a:cubicBezTo>
                    <a:pt x="0" y="20784"/>
                    <a:pt x="1385" y="21600"/>
                    <a:pt x="3049" y="21600"/>
                  </a:cubicBezTo>
                  <a:lnTo>
                    <a:pt x="18539" y="21600"/>
                  </a:lnTo>
                  <a:cubicBezTo>
                    <a:pt x="20215" y="21600"/>
                    <a:pt x="21600" y="20784"/>
                    <a:pt x="21600" y="19803"/>
                  </a:cubicBezTo>
                  <a:cubicBezTo>
                    <a:pt x="21600" y="18786"/>
                    <a:pt x="20215" y="17999"/>
                    <a:pt x="18539" y="17999"/>
                  </a:cubicBezTo>
                  <a:lnTo>
                    <a:pt x="6099" y="17999"/>
                  </a:lnTo>
                  <a:lnTo>
                    <a:pt x="6099" y="10804"/>
                  </a:lnTo>
                  <a:lnTo>
                    <a:pt x="12440" y="10804"/>
                  </a:lnTo>
                  <a:cubicBezTo>
                    <a:pt x="13218" y="10804"/>
                    <a:pt x="13995" y="10603"/>
                    <a:pt x="14602" y="10281"/>
                  </a:cubicBezTo>
                  <a:cubicBezTo>
                    <a:pt x="15161" y="9952"/>
                    <a:pt x="15489" y="9493"/>
                    <a:pt x="15489" y="8999"/>
                  </a:cubicBezTo>
                  <a:cubicBezTo>
                    <a:pt x="15489" y="8541"/>
                    <a:pt x="15161" y="8083"/>
                    <a:pt x="14602" y="7725"/>
                  </a:cubicBezTo>
                  <a:cubicBezTo>
                    <a:pt x="13995" y="7396"/>
                    <a:pt x="13218" y="7202"/>
                    <a:pt x="12440" y="7202"/>
                  </a:cubicBezTo>
                  <a:lnTo>
                    <a:pt x="6099" y="7202"/>
                  </a:lnTo>
                  <a:lnTo>
                    <a:pt x="6099" y="3601"/>
                  </a:lnTo>
                  <a:lnTo>
                    <a:pt x="18539" y="3601"/>
                  </a:lnTo>
                  <a:cubicBezTo>
                    <a:pt x="20215" y="3601"/>
                    <a:pt x="21600" y="2814"/>
                    <a:pt x="21600" y="1797"/>
                  </a:cubicBezTo>
                  <a:cubicBezTo>
                    <a:pt x="21600" y="816"/>
                    <a:pt x="20215" y="0"/>
                    <a:pt x="185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2810;p34"/>
            <p:cNvSpPr/>
            <p:nvPr/>
          </p:nvSpPr>
          <p:spPr>
            <a:xfrm>
              <a:off x="109463" y="176600"/>
              <a:ext cx="62754" cy="7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2087" y="0"/>
                  </a:moveTo>
                  <a:cubicBezTo>
                    <a:pt x="1642" y="0"/>
                    <a:pt x="1189" y="129"/>
                    <a:pt x="803" y="387"/>
                  </a:cubicBezTo>
                  <a:cubicBezTo>
                    <a:pt x="-112" y="1010"/>
                    <a:pt x="-271" y="2156"/>
                    <a:pt x="459" y="2936"/>
                  </a:cubicBezTo>
                  <a:lnTo>
                    <a:pt x="7827" y="10800"/>
                  </a:lnTo>
                  <a:lnTo>
                    <a:pt x="459" y="18656"/>
                  </a:lnTo>
                  <a:cubicBezTo>
                    <a:pt x="-271" y="19444"/>
                    <a:pt x="-112" y="20590"/>
                    <a:pt x="803" y="21206"/>
                  </a:cubicBezTo>
                  <a:cubicBezTo>
                    <a:pt x="1181" y="21471"/>
                    <a:pt x="1642" y="21600"/>
                    <a:pt x="2095" y="21600"/>
                  </a:cubicBezTo>
                  <a:cubicBezTo>
                    <a:pt x="2716" y="21600"/>
                    <a:pt x="3337" y="21364"/>
                    <a:pt x="3757" y="20912"/>
                  </a:cubicBezTo>
                  <a:lnTo>
                    <a:pt x="10554" y="13679"/>
                  </a:lnTo>
                  <a:lnTo>
                    <a:pt x="17343" y="20912"/>
                  </a:lnTo>
                  <a:cubicBezTo>
                    <a:pt x="17754" y="21364"/>
                    <a:pt x="18358" y="21586"/>
                    <a:pt x="18979" y="21586"/>
                  </a:cubicBezTo>
                  <a:cubicBezTo>
                    <a:pt x="19432" y="21586"/>
                    <a:pt x="19902" y="21464"/>
                    <a:pt x="20297" y="21206"/>
                  </a:cubicBezTo>
                  <a:cubicBezTo>
                    <a:pt x="21178" y="20590"/>
                    <a:pt x="21329" y="19444"/>
                    <a:pt x="20599" y="18656"/>
                  </a:cubicBezTo>
                  <a:lnTo>
                    <a:pt x="13239" y="10800"/>
                  </a:lnTo>
                  <a:lnTo>
                    <a:pt x="20599" y="2936"/>
                  </a:lnTo>
                  <a:cubicBezTo>
                    <a:pt x="21329" y="2156"/>
                    <a:pt x="21178" y="1010"/>
                    <a:pt x="20297" y="387"/>
                  </a:cubicBezTo>
                  <a:cubicBezTo>
                    <a:pt x="19902" y="136"/>
                    <a:pt x="19424" y="7"/>
                    <a:pt x="18963" y="7"/>
                  </a:cubicBezTo>
                  <a:cubicBezTo>
                    <a:pt x="18342" y="7"/>
                    <a:pt x="17737" y="229"/>
                    <a:pt x="17343" y="680"/>
                  </a:cubicBezTo>
                  <a:lnTo>
                    <a:pt x="10554" y="7914"/>
                  </a:lnTo>
                  <a:lnTo>
                    <a:pt x="3757" y="680"/>
                  </a:lnTo>
                  <a:cubicBezTo>
                    <a:pt x="3337" y="244"/>
                    <a:pt x="2716" y="0"/>
                    <a:pt x="20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2811;p34"/>
            <p:cNvSpPr/>
            <p:nvPr/>
          </p:nvSpPr>
          <p:spPr>
            <a:xfrm>
              <a:off x="121393" y="116225"/>
              <a:ext cx="12701" cy="2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637"/>
                    <a:pt x="0" y="5921"/>
                  </a:cubicBezTo>
                  <a:lnTo>
                    <a:pt x="0" y="15559"/>
                  </a:lnTo>
                  <a:cubicBezTo>
                    <a:pt x="0" y="18963"/>
                    <a:pt x="4724" y="21600"/>
                    <a:pt x="10821" y="21600"/>
                  </a:cubicBezTo>
                  <a:cubicBezTo>
                    <a:pt x="16705" y="21600"/>
                    <a:pt x="21600" y="18963"/>
                    <a:pt x="21600" y="15559"/>
                  </a:cubicBezTo>
                  <a:lnTo>
                    <a:pt x="21600" y="5921"/>
                  </a:lnTo>
                  <a:cubicBezTo>
                    <a:pt x="21600" y="2637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2812;p34"/>
            <p:cNvSpPr/>
            <p:nvPr/>
          </p:nvSpPr>
          <p:spPr>
            <a:xfrm>
              <a:off x="221559" y="114300"/>
              <a:ext cx="35798" cy="2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2" h="21600" fill="norm" stroke="1" extrusionOk="0">
                  <a:moveTo>
                    <a:pt x="9871" y="0"/>
                  </a:moveTo>
                  <a:cubicBezTo>
                    <a:pt x="1715" y="0"/>
                    <a:pt x="-1938" y="15180"/>
                    <a:pt x="1014" y="19973"/>
                  </a:cubicBezTo>
                  <a:cubicBezTo>
                    <a:pt x="1715" y="21065"/>
                    <a:pt x="2580" y="21555"/>
                    <a:pt x="3417" y="21555"/>
                  </a:cubicBezTo>
                  <a:cubicBezTo>
                    <a:pt x="5202" y="21555"/>
                    <a:pt x="6919" y="19326"/>
                    <a:pt x="6919" y="15983"/>
                  </a:cubicBezTo>
                  <a:cubicBezTo>
                    <a:pt x="6919" y="13330"/>
                    <a:pt x="8237" y="11190"/>
                    <a:pt x="9871" y="11190"/>
                  </a:cubicBezTo>
                  <a:cubicBezTo>
                    <a:pt x="11437" y="11190"/>
                    <a:pt x="12755" y="13330"/>
                    <a:pt x="12755" y="15983"/>
                  </a:cubicBezTo>
                  <a:cubicBezTo>
                    <a:pt x="12755" y="19148"/>
                    <a:pt x="14389" y="21600"/>
                    <a:pt x="16215" y="21600"/>
                  </a:cubicBezTo>
                  <a:cubicBezTo>
                    <a:pt x="18097" y="21600"/>
                    <a:pt x="19662" y="19148"/>
                    <a:pt x="19662" y="15983"/>
                  </a:cubicBezTo>
                  <a:cubicBezTo>
                    <a:pt x="19662" y="7022"/>
                    <a:pt x="15199" y="0"/>
                    <a:pt x="987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2813;p34"/>
            <p:cNvSpPr/>
            <p:nvPr/>
          </p:nvSpPr>
          <p:spPr>
            <a:xfrm>
              <a:off x="161877" y="126150"/>
              <a:ext cx="41511" cy="1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3" h="21600" fill="norm" stroke="1" extrusionOk="0">
                  <a:moveTo>
                    <a:pt x="17732" y="0"/>
                  </a:moveTo>
                  <a:cubicBezTo>
                    <a:pt x="16840" y="0"/>
                    <a:pt x="15935" y="845"/>
                    <a:pt x="15307" y="2478"/>
                  </a:cubicBezTo>
                  <a:cubicBezTo>
                    <a:pt x="14012" y="5829"/>
                    <a:pt x="12216" y="7491"/>
                    <a:pt x="10419" y="7491"/>
                  </a:cubicBezTo>
                  <a:cubicBezTo>
                    <a:pt x="8622" y="7491"/>
                    <a:pt x="6825" y="5829"/>
                    <a:pt x="5543" y="2478"/>
                  </a:cubicBezTo>
                  <a:cubicBezTo>
                    <a:pt x="4915" y="845"/>
                    <a:pt x="4023" y="28"/>
                    <a:pt x="3131" y="28"/>
                  </a:cubicBezTo>
                  <a:cubicBezTo>
                    <a:pt x="2389" y="28"/>
                    <a:pt x="1661" y="591"/>
                    <a:pt x="1057" y="1690"/>
                  </a:cubicBezTo>
                  <a:cubicBezTo>
                    <a:pt x="-212" y="4281"/>
                    <a:pt x="-375" y="8786"/>
                    <a:pt x="768" y="11743"/>
                  </a:cubicBezTo>
                  <a:cubicBezTo>
                    <a:pt x="3332" y="18305"/>
                    <a:pt x="6875" y="21600"/>
                    <a:pt x="10419" y="21600"/>
                  </a:cubicBezTo>
                  <a:cubicBezTo>
                    <a:pt x="13975" y="21600"/>
                    <a:pt x="17518" y="18305"/>
                    <a:pt x="20069" y="11743"/>
                  </a:cubicBezTo>
                  <a:cubicBezTo>
                    <a:pt x="21225" y="8786"/>
                    <a:pt x="21112" y="4281"/>
                    <a:pt x="19780" y="1690"/>
                  </a:cubicBezTo>
                  <a:cubicBezTo>
                    <a:pt x="19189" y="535"/>
                    <a:pt x="18461" y="0"/>
                    <a:pt x="177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2814;p34"/>
            <p:cNvSpPr/>
            <p:nvPr/>
          </p:nvSpPr>
          <p:spPr>
            <a:xfrm>
              <a:off x="181006" y="176575"/>
              <a:ext cx="46076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46" y="3601"/>
                  </a:moveTo>
                  <a:cubicBezTo>
                    <a:pt x="12810" y="3601"/>
                    <a:pt x="15705" y="5105"/>
                    <a:pt x="15705" y="7202"/>
                  </a:cubicBezTo>
                  <a:cubicBezTo>
                    <a:pt x="15705" y="9200"/>
                    <a:pt x="13080" y="10804"/>
                    <a:pt x="9810" y="10804"/>
                  </a:cubicBezTo>
                  <a:lnTo>
                    <a:pt x="5895" y="10804"/>
                  </a:lnTo>
                  <a:lnTo>
                    <a:pt x="5895" y="3601"/>
                  </a:lnTo>
                  <a:close/>
                  <a:moveTo>
                    <a:pt x="2953" y="0"/>
                  </a:moveTo>
                  <a:cubicBezTo>
                    <a:pt x="1348" y="0"/>
                    <a:pt x="0" y="816"/>
                    <a:pt x="0" y="1797"/>
                  </a:cubicBezTo>
                  <a:lnTo>
                    <a:pt x="0" y="19803"/>
                  </a:lnTo>
                  <a:cubicBezTo>
                    <a:pt x="0" y="20784"/>
                    <a:pt x="1348" y="21600"/>
                    <a:pt x="2953" y="21600"/>
                  </a:cubicBezTo>
                  <a:cubicBezTo>
                    <a:pt x="4559" y="21600"/>
                    <a:pt x="5895" y="20784"/>
                    <a:pt x="5895" y="19803"/>
                  </a:cubicBezTo>
                  <a:lnTo>
                    <a:pt x="5895" y="14405"/>
                  </a:lnTo>
                  <a:lnTo>
                    <a:pt x="9810" y="14405"/>
                  </a:lnTo>
                  <a:cubicBezTo>
                    <a:pt x="16349" y="14405"/>
                    <a:pt x="21600" y="11197"/>
                    <a:pt x="21600" y="7202"/>
                  </a:cubicBezTo>
                  <a:cubicBezTo>
                    <a:pt x="21600" y="3107"/>
                    <a:pt x="16021" y="0"/>
                    <a:pt x="96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2815;p34"/>
            <p:cNvSpPr/>
            <p:nvPr/>
          </p:nvSpPr>
          <p:spPr>
            <a:xfrm>
              <a:off x="0" y="0"/>
              <a:ext cx="365444" cy="23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fill="norm" stroke="1" extrusionOk="0">
                  <a:moveTo>
                    <a:pt x="4722" y="3459"/>
                  </a:moveTo>
                  <a:cubicBezTo>
                    <a:pt x="3951" y="4654"/>
                    <a:pt x="3074" y="6027"/>
                    <a:pt x="2297" y="7242"/>
                  </a:cubicBezTo>
                  <a:lnTo>
                    <a:pt x="2297" y="6928"/>
                  </a:lnTo>
                  <a:cubicBezTo>
                    <a:pt x="2297" y="5021"/>
                    <a:pt x="3288" y="3459"/>
                    <a:pt x="4521" y="3459"/>
                  </a:cubicBezTo>
                  <a:close/>
                  <a:moveTo>
                    <a:pt x="16902" y="3459"/>
                  </a:moveTo>
                  <a:cubicBezTo>
                    <a:pt x="18129" y="3459"/>
                    <a:pt x="19127" y="5009"/>
                    <a:pt x="19127" y="6928"/>
                  </a:cubicBezTo>
                  <a:lnTo>
                    <a:pt x="19127" y="7242"/>
                  </a:lnTo>
                  <a:cubicBezTo>
                    <a:pt x="18348" y="6027"/>
                    <a:pt x="17472" y="4654"/>
                    <a:pt x="16701" y="3459"/>
                  </a:cubicBezTo>
                  <a:close/>
                  <a:moveTo>
                    <a:pt x="7297" y="1151"/>
                  </a:moveTo>
                  <a:cubicBezTo>
                    <a:pt x="7343" y="1151"/>
                    <a:pt x="7388" y="1178"/>
                    <a:pt x="7422" y="1226"/>
                  </a:cubicBezTo>
                  <a:lnTo>
                    <a:pt x="7804" y="1823"/>
                  </a:lnTo>
                  <a:cubicBezTo>
                    <a:pt x="7864" y="1928"/>
                    <a:pt x="7870" y="2095"/>
                    <a:pt x="7804" y="2201"/>
                  </a:cubicBezTo>
                  <a:lnTo>
                    <a:pt x="7375" y="2861"/>
                  </a:lnTo>
                  <a:lnTo>
                    <a:pt x="1406" y="12210"/>
                  </a:lnTo>
                  <a:cubicBezTo>
                    <a:pt x="1372" y="12256"/>
                    <a:pt x="1328" y="12281"/>
                    <a:pt x="1286" y="12281"/>
                  </a:cubicBezTo>
                  <a:cubicBezTo>
                    <a:pt x="1242" y="12281"/>
                    <a:pt x="1198" y="12256"/>
                    <a:pt x="1164" y="12210"/>
                  </a:cubicBezTo>
                  <a:lnTo>
                    <a:pt x="783" y="11612"/>
                  </a:lnTo>
                  <a:cubicBezTo>
                    <a:pt x="716" y="11508"/>
                    <a:pt x="721" y="11339"/>
                    <a:pt x="783" y="11236"/>
                  </a:cubicBezTo>
                  <a:lnTo>
                    <a:pt x="7181" y="1226"/>
                  </a:lnTo>
                  <a:cubicBezTo>
                    <a:pt x="7214" y="1176"/>
                    <a:pt x="7256" y="1151"/>
                    <a:pt x="7297" y="1151"/>
                  </a:cubicBezTo>
                  <a:close/>
                  <a:moveTo>
                    <a:pt x="14122" y="1151"/>
                  </a:moveTo>
                  <a:cubicBezTo>
                    <a:pt x="14164" y="1151"/>
                    <a:pt x="14207" y="1176"/>
                    <a:pt x="14242" y="1226"/>
                  </a:cubicBezTo>
                  <a:lnTo>
                    <a:pt x="20633" y="11236"/>
                  </a:lnTo>
                  <a:cubicBezTo>
                    <a:pt x="20701" y="11339"/>
                    <a:pt x="20701" y="11508"/>
                    <a:pt x="20633" y="11612"/>
                  </a:cubicBezTo>
                  <a:lnTo>
                    <a:pt x="20258" y="12210"/>
                  </a:lnTo>
                  <a:cubicBezTo>
                    <a:pt x="20224" y="12258"/>
                    <a:pt x="20179" y="12283"/>
                    <a:pt x="20135" y="12283"/>
                  </a:cubicBezTo>
                  <a:cubicBezTo>
                    <a:pt x="20092" y="12283"/>
                    <a:pt x="20050" y="12260"/>
                    <a:pt x="20018" y="12210"/>
                  </a:cubicBezTo>
                  <a:lnTo>
                    <a:pt x="14255" y="3187"/>
                  </a:lnTo>
                  <a:lnTo>
                    <a:pt x="13619" y="2201"/>
                  </a:lnTo>
                  <a:cubicBezTo>
                    <a:pt x="13552" y="2095"/>
                    <a:pt x="13559" y="1928"/>
                    <a:pt x="13619" y="1823"/>
                  </a:cubicBezTo>
                  <a:lnTo>
                    <a:pt x="14000" y="1226"/>
                  </a:lnTo>
                  <a:cubicBezTo>
                    <a:pt x="14035" y="1178"/>
                    <a:pt x="14078" y="1151"/>
                    <a:pt x="14122" y="1151"/>
                  </a:cubicBezTo>
                  <a:close/>
                  <a:moveTo>
                    <a:pt x="7302" y="0"/>
                  </a:moveTo>
                  <a:cubicBezTo>
                    <a:pt x="7060" y="0"/>
                    <a:pt x="6833" y="156"/>
                    <a:pt x="6665" y="420"/>
                  </a:cubicBezTo>
                  <a:cubicBezTo>
                    <a:pt x="6564" y="566"/>
                    <a:pt x="6095" y="1300"/>
                    <a:pt x="5452" y="2306"/>
                  </a:cubicBezTo>
                  <a:lnTo>
                    <a:pt x="4521" y="2306"/>
                  </a:lnTo>
                  <a:cubicBezTo>
                    <a:pt x="2893" y="2306"/>
                    <a:pt x="1560" y="4360"/>
                    <a:pt x="1560" y="6928"/>
                  </a:cubicBezTo>
                  <a:lnTo>
                    <a:pt x="1560" y="8395"/>
                  </a:lnTo>
                  <a:cubicBezTo>
                    <a:pt x="849" y="9505"/>
                    <a:pt x="333" y="10312"/>
                    <a:pt x="267" y="10429"/>
                  </a:cubicBezTo>
                  <a:cubicBezTo>
                    <a:pt x="-89" y="10972"/>
                    <a:pt x="-89" y="11875"/>
                    <a:pt x="267" y="12430"/>
                  </a:cubicBezTo>
                  <a:lnTo>
                    <a:pt x="642" y="13017"/>
                  </a:lnTo>
                  <a:cubicBezTo>
                    <a:pt x="806" y="13276"/>
                    <a:pt x="1035" y="13434"/>
                    <a:pt x="1280" y="13434"/>
                  </a:cubicBezTo>
                  <a:cubicBezTo>
                    <a:pt x="1371" y="13434"/>
                    <a:pt x="1466" y="13411"/>
                    <a:pt x="1560" y="13363"/>
                  </a:cubicBezTo>
                  <a:lnTo>
                    <a:pt x="1560" y="14493"/>
                  </a:lnTo>
                  <a:cubicBezTo>
                    <a:pt x="1560" y="14819"/>
                    <a:pt x="1727" y="15071"/>
                    <a:pt x="1928" y="15071"/>
                  </a:cubicBezTo>
                  <a:cubicBezTo>
                    <a:pt x="2136" y="15071"/>
                    <a:pt x="2297" y="14819"/>
                    <a:pt x="2297" y="14493"/>
                  </a:cubicBezTo>
                  <a:lnTo>
                    <a:pt x="2297" y="12430"/>
                  </a:lnTo>
                  <a:lnTo>
                    <a:pt x="6731" y="5502"/>
                  </a:lnTo>
                  <a:cubicBezTo>
                    <a:pt x="7288" y="4633"/>
                    <a:pt x="7757" y="3900"/>
                    <a:pt x="8039" y="3459"/>
                  </a:cubicBezTo>
                  <a:lnTo>
                    <a:pt x="13385" y="3459"/>
                  </a:lnTo>
                  <a:cubicBezTo>
                    <a:pt x="14437" y="5103"/>
                    <a:pt x="17941" y="10585"/>
                    <a:pt x="19127" y="12430"/>
                  </a:cubicBezTo>
                  <a:lnTo>
                    <a:pt x="19127" y="21025"/>
                  </a:lnTo>
                  <a:cubicBezTo>
                    <a:pt x="19127" y="21339"/>
                    <a:pt x="19286" y="21600"/>
                    <a:pt x="19489" y="21600"/>
                  </a:cubicBezTo>
                  <a:cubicBezTo>
                    <a:pt x="19695" y="21600"/>
                    <a:pt x="19856" y="21339"/>
                    <a:pt x="19856" y="21025"/>
                  </a:cubicBezTo>
                  <a:lnTo>
                    <a:pt x="19856" y="13363"/>
                  </a:lnTo>
                  <a:cubicBezTo>
                    <a:pt x="19952" y="13411"/>
                    <a:pt x="20048" y="13436"/>
                    <a:pt x="20142" y="13436"/>
                  </a:cubicBezTo>
                  <a:cubicBezTo>
                    <a:pt x="20384" y="13436"/>
                    <a:pt x="20613" y="13280"/>
                    <a:pt x="20781" y="13017"/>
                  </a:cubicBezTo>
                  <a:lnTo>
                    <a:pt x="21156" y="12430"/>
                  </a:lnTo>
                  <a:cubicBezTo>
                    <a:pt x="21511" y="11875"/>
                    <a:pt x="21511" y="10972"/>
                    <a:pt x="21156" y="10429"/>
                  </a:cubicBezTo>
                  <a:cubicBezTo>
                    <a:pt x="21109" y="10355"/>
                    <a:pt x="20586" y="9525"/>
                    <a:pt x="19856" y="8395"/>
                  </a:cubicBezTo>
                  <a:lnTo>
                    <a:pt x="19856" y="6928"/>
                  </a:lnTo>
                  <a:cubicBezTo>
                    <a:pt x="19856" y="4370"/>
                    <a:pt x="18536" y="2306"/>
                    <a:pt x="16902" y="2306"/>
                  </a:cubicBezTo>
                  <a:lnTo>
                    <a:pt x="15964" y="2306"/>
                  </a:lnTo>
                  <a:cubicBezTo>
                    <a:pt x="15300" y="1268"/>
                    <a:pt x="14825" y="523"/>
                    <a:pt x="14758" y="420"/>
                  </a:cubicBezTo>
                  <a:cubicBezTo>
                    <a:pt x="14591" y="156"/>
                    <a:pt x="14356" y="0"/>
                    <a:pt x="14122" y="0"/>
                  </a:cubicBezTo>
                  <a:lnTo>
                    <a:pt x="14115" y="0"/>
                  </a:lnTo>
                  <a:cubicBezTo>
                    <a:pt x="13880" y="0"/>
                    <a:pt x="13646" y="156"/>
                    <a:pt x="13479" y="420"/>
                  </a:cubicBezTo>
                  <a:lnTo>
                    <a:pt x="13103" y="1006"/>
                  </a:lnTo>
                  <a:cubicBezTo>
                    <a:pt x="12895" y="1330"/>
                    <a:pt x="12788" y="1813"/>
                    <a:pt x="12856" y="2306"/>
                  </a:cubicBezTo>
                  <a:lnTo>
                    <a:pt x="8568" y="2306"/>
                  </a:lnTo>
                  <a:cubicBezTo>
                    <a:pt x="8635" y="1813"/>
                    <a:pt x="8527" y="1330"/>
                    <a:pt x="8320" y="1006"/>
                  </a:cubicBezTo>
                  <a:lnTo>
                    <a:pt x="7945" y="420"/>
                  </a:lnTo>
                  <a:cubicBezTo>
                    <a:pt x="7776" y="156"/>
                    <a:pt x="7542" y="0"/>
                    <a:pt x="73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2816;p34"/>
            <p:cNvSpPr/>
            <p:nvPr/>
          </p:nvSpPr>
          <p:spPr>
            <a:xfrm>
              <a:off x="233806" y="176575"/>
              <a:ext cx="75326" cy="7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3601"/>
                  </a:moveTo>
                  <a:cubicBezTo>
                    <a:pt x="14754" y="3630"/>
                    <a:pt x="17994" y="6844"/>
                    <a:pt x="17994" y="10804"/>
                  </a:cubicBezTo>
                  <a:cubicBezTo>
                    <a:pt x="17994" y="14763"/>
                    <a:pt x="14754" y="17999"/>
                    <a:pt x="10782" y="17999"/>
                  </a:cubicBezTo>
                  <a:cubicBezTo>
                    <a:pt x="6818" y="17999"/>
                    <a:pt x="3606" y="14763"/>
                    <a:pt x="3606" y="10804"/>
                  </a:cubicBezTo>
                  <a:cubicBezTo>
                    <a:pt x="3606" y="6844"/>
                    <a:pt x="6818" y="3630"/>
                    <a:pt x="10782" y="3601"/>
                  </a:cubicBezTo>
                  <a:close/>
                  <a:moveTo>
                    <a:pt x="10782" y="0"/>
                  </a:moveTo>
                  <a:cubicBezTo>
                    <a:pt x="4818" y="0"/>
                    <a:pt x="0" y="4847"/>
                    <a:pt x="0" y="10804"/>
                  </a:cubicBezTo>
                  <a:cubicBezTo>
                    <a:pt x="0" y="16760"/>
                    <a:pt x="4818" y="21600"/>
                    <a:pt x="10782" y="21600"/>
                  </a:cubicBezTo>
                  <a:cubicBezTo>
                    <a:pt x="16747" y="21600"/>
                    <a:pt x="21600" y="16789"/>
                    <a:pt x="21600" y="10804"/>
                  </a:cubicBezTo>
                  <a:cubicBezTo>
                    <a:pt x="21600" y="4847"/>
                    <a:pt x="16747" y="0"/>
                    <a:pt x="107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2817;p34"/>
            <p:cNvSpPr/>
            <p:nvPr/>
          </p:nvSpPr>
          <p:spPr>
            <a:xfrm>
              <a:off x="0" y="176925"/>
              <a:ext cx="338732" cy="25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0147" y="9339"/>
                  </a:moveTo>
                  <a:lnTo>
                    <a:pt x="14030" y="17609"/>
                  </a:lnTo>
                  <a:lnTo>
                    <a:pt x="14030" y="12585"/>
                  </a:lnTo>
                  <a:cubicBezTo>
                    <a:pt x="14030" y="10800"/>
                    <a:pt x="15105" y="9339"/>
                    <a:pt x="16440" y="9339"/>
                  </a:cubicBezTo>
                  <a:close/>
                  <a:moveTo>
                    <a:pt x="2488" y="14821"/>
                  </a:moveTo>
                  <a:lnTo>
                    <a:pt x="5114" y="18364"/>
                  </a:lnTo>
                  <a:lnTo>
                    <a:pt x="4897" y="18364"/>
                  </a:lnTo>
                  <a:cubicBezTo>
                    <a:pt x="3576" y="18364"/>
                    <a:pt x="2488" y="16922"/>
                    <a:pt x="2488" y="15117"/>
                  </a:cubicBezTo>
                  <a:lnTo>
                    <a:pt x="2488" y="14821"/>
                  </a:lnTo>
                  <a:close/>
                  <a:moveTo>
                    <a:pt x="1393" y="10109"/>
                  </a:moveTo>
                  <a:cubicBezTo>
                    <a:pt x="1439" y="10109"/>
                    <a:pt x="1486" y="10133"/>
                    <a:pt x="1523" y="10182"/>
                  </a:cubicBezTo>
                  <a:lnTo>
                    <a:pt x="8452" y="19551"/>
                  </a:lnTo>
                  <a:cubicBezTo>
                    <a:pt x="8523" y="19649"/>
                    <a:pt x="8517" y="19795"/>
                    <a:pt x="8452" y="19894"/>
                  </a:cubicBezTo>
                  <a:lnTo>
                    <a:pt x="8038" y="20454"/>
                  </a:lnTo>
                  <a:cubicBezTo>
                    <a:pt x="8001" y="20501"/>
                    <a:pt x="7957" y="20527"/>
                    <a:pt x="7911" y="20527"/>
                  </a:cubicBezTo>
                  <a:cubicBezTo>
                    <a:pt x="7863" y="20527"/>
                    <a:pt x="7817" y="20501"/>
                    <a:pt x="7777" y="20454"/>
                  </a:cubicBezTo>
                  <a:lnTo>
                    <a:pt x="848" y="11085"/>
                  </a:lnTo>
                  <a:cubicBezTo>
                    <a:pt x="782" y="10987"/>
                    <a:pt x="782" y="10830"/>
                    <a:pt x="848" y="10731"/>
                  </a:cubicBezTo>
                  <a:lnTo>
                    <a:pt x="1261" y="10182"/>
                  </a:lnTo>
                  <a:cubicBezTo>
                    <a:pt x="1297" y="10133"/>
                    <a:pt x="1345" y="10109"/>
                    <a:pt x="1393" y="10109"/>
                  </a:cubicBezTo>
                  <a:close/>
                  <a:moveTo>
                    <a:pt x="2088" y="0"/>
                  </a:moveTo>
                  <a:cubicBezTo>
                    <a:pt x="1870" y="0"/>
                    <a:pt x="1689" y="245"/>
                    <a:pt x="1689" y="539"/>
                  </a:cubicBezTo>
                  <a:lnTo>
                    <a:pt x="1689" y="9094"/>
                  </a:lnTo>
                  <a:cubicBezTo>
                    <a:pt x="1588" y="9047"/>
                    <a:pt x="1485" y="9025"/>
                    <a:pt x="1386" y="9025"/>
                  </a:cubicBezTo>
                  <a:cubicBezTo>
                    <a:pt x="1121" y="9025"/>
                    <a:pt x="874" y="9176"/>
                    <a:pt x="696" y="9416"/>
                  </a:cubicBezTo>
                  <a:lnTo>
                    <a:pt x="290" y="9976"/>
                  </a:lnTo>
                  <a:cubicBezTo>
                    <a:pt x="-96" y="10487"/>
                    <a:pt x="-96" y="11330"/>
                    <a:pt x="290" y="11849"/>
                  </a:cubicBezTo>
                  <a:lnTo>
                    <a:pt x="1689" y="13744"/>
                  </a:lnTo>
                  <a:lnTo>
                    <a:pt x="1689" y="15117"/>
                  </a:lnTo>
                  <a:cubicBezTo>
                    <a:pt x="1689" y="17521"/>
                    <a:pt x="3134" y="19443"/>
                    <a:pt x="4897" y="19443"/>
                  </a:cubicBezTo>
                  <a:lnTo>
                    <a:pt x="5913" y="19443"/>
                  </a:lnTo>
                  <a:lnTo>
                    <a:pt x="7219" y="21218"/>
                  </a:lnTo>
                  <a:cubicBezTo>
                    <a:pt x="7400" y="21463"/>
                    <a:pt x="7646" y="21600"/>
                    <a:pt x="7908" y="21600"/>
                  </a:cubicBezTo>
                  <a:cubicBezTo>
                    <a:pt x="8168" y="21600"/>
                    <a:pt x="8422" y="21463"/>
                    <a:pt x="8604" y="21218"/>
                  </a:cubicBezTo>
                  <a:lnTo>
                    <a:pt x="9011" y="20660"/>
                  </a:lnTo>
                  <a:cubicBezTo>
                    <a:pt x="9234" y="20355"/>
                    <a:pt x="9352" y="19905"/>
                    <a:pt x="9279" y="19443"/>
                  </a:cubicBezTo>
                  <a:lnTo>
                    <a:pt x="13632" y="19443"/>
                  </a:lnTo>
                  <a:cubicBezTo>
                    <a:pt x="13734" y="19443"/>
                    <a:pt x="13835" y="19394"/>
                    <a:pt x="13915" y="19287"/>
                  </a:cubicBezTo>
                  <a:lnTo>
                    <a:pt x="21388" y="9182"/>
                  </a:lnTo>
                  <a:cubicBezTo>
                    <a:pt x="21461" y="9083"/>
                    <a:pt x="21504" y="8946"/>
                    <a:pt x="21504" y="8798"/>
                  </a:cubicBezTo>
                  <a:lnTo>
                    <a:pt x="21504" y="6641"/>
                  </a:lnTo>
                  <a:cubicBezTo>
                    <a:pt x="21504" y="6347"/>
                    <a:pt x="21329" y="6101"/>
                    <a:pt x="21106" y="6101"/>
                  </a:cubicBezTo>
                  <a:cubicBezTo>
                    <a:pt x="20887" y="6101"/>
                    <a:pt x="20714" y="6347"/>
                    <a:pt x="20714" y="6641"/>
                  </a:cubicBezTo>
                  <a:lnTo>
                    <a:pt x="20714" y="8259"/>
                  </a:lnTo>
                  <a:lnTo>
                    <a:pt x="16440" y="8259"/>
                  </a:lnTo>
                  <a:cubicBezTo>
                    <a:pt x="14662" y="8259"/>
                    <a:pt x="13232" y="10201"/>
                    <a:pt x="13232" y="12585"/>
                  </a:cubicBezTo>
                  <a:lnTo>
                    <a:pt x="13232" y="18364"/>
                  </a:lnTo>
                  <a:lnTo>
                    <a:pt x="8706" y="18364"/>
                  </a:lnTo>
                  <a:cubicBezTo>
                    <a:pt x="3010" y="10663"/>
                    <a:pt x="3961" y="11948"/>
                    <a:pt x="2488" y="9967"/>
                  </a:cubicBezTo>
                  <a:lnTo>
                    <a:pt x="2488" y="539"/>
                  </a:lnTo>
                  <a:cubicBezTo>
                    <a:pt x="2488" y="245"/>
                    <a:pt x="2313" y="0"/>
                    <a:pt x="20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92" name="Google Shape;2818;p34"/>
          <p:cNvGrpSpPr/>
          <p:nvPr/>
        </p:nvGrpSpPr>
        <p:grpSpPr>
          <a:xfrm>
            <a:off x="950413" y="1165433"/>
            <a:ext cx="428601" cy="428576"/>
            <a:chOff x="0" y="24"/>
            <a:chExt cx="428600" cy="428575"/>
          </a:xfrm>
        </p:grpSpPr>
        <p:sp>
          <p:nvSpPr>
            <p:cNvPr id="3277" name="Google Shape;2819;p34"/>
            <p:cNvSpPr/>
            <p:nvPr/>
          </p:nvSpPr>
          <p:spPr>
            <a:xfrm>
              <a:off x="56574" y="106774"/>
              <a:ext cx="365752" cy="315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315" y="0"/>
                  </a:moveTo>
                  <a:lnTo>
                    <a:pt x="0" y="3435"/>
                  </a:lnTo>
                  <a:lnTo>
                    <a:pt x="0" y="21600"/>
                  </a:lnTo>
                  <a:lnTo>
                    <a:pt x="18637" y="21600"/>
                  </a:lnTo>
                  <a:cubicBezTo>
                    <a:pt x="20277" y="21600"/>
                    <a:pt x="21600" y="20058"/>
                    <a:pt x="21600" y="18165"/>
                  </a:cubicBezTo>
                  <a:lnTo>
                    <a:pt x="21600" y="3435"/>
                  </a:lnTo>
                  <a:lnTo>
                    <a:pt x="9315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2820;p34"/>
            <p:cNvSpPr/>
            <p:nvPr/>
          </p:nvSpPr>
          <p:spPr>
            <a:xfrm>
              <a:off x="6299" y="156949"/>
              <a:ext cx="150751" cy="26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16"/>
                  </a:lnTo>
                  <a:cubicBezTo>
                    <a:pt x="0" y="19767"/>
                    <a:pt x="3227" y="21600"/>
                    <a:pt x="7204" y="21600"/>
                  </a:cubicBezTo>
                  <a:lnTo>
                    <a:pt x="21600" y="21600"/>
                  </a:lnTo>
                  <a:cubicBezTo>
                    <a:pt x="17620" y="21600"/>
                    <a:pt x="14393" y="19767"/>
                    <a:pt x="14393" y="17516"/>
                  </a:cubicBezTo>
                  <a:lnTo>
                    <a:pt x="14393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2821;p34"/>
            <p:cNvSpPr/>
            <p:nvPr/>
          </p:nvSpPr>
          <p:spPr>
            <a:xfrm>
              <a:off x="56574" y="56474"/>
              <a:ext cx="365752" cy="1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0813"/>
                  </a:lnTo>
                  <a:cubicBezTo>
                    <a:pt x="21600" y="4842"/>
                    <a:pt x="20277" y="0"/>
                    <a:pt x="186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2822;p34"/>
            <p:cNvSpPr/>
            <p:nvPr/>
          </p:nvSpPr>
          <p:spPr>
            <a:xfrm>
              <a:off x="6299" y="56474"/>
              <a:ext cx="125601" cy="100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46" y="0"/>
                  </a:moveTo>
                  <a:cubicBezTo>
                    <a:pt x="3874" y="0"/>
                    <a:pt x="0" y="4842"/>
                    <a:pt x="0" y="10813"/>
                  </a:cubicBezTo>
                  <a:lnTo>
                    <a:pt x="0" y="21600"/>
                  </a:lnTo>
                  <a:lnTo>
                    <a:pt x="17275" y="21600"/>
                  </a:lnTo>
                  <a:cubicBezTo>
                    <a:pt x="17275" y="16118"/>
                    <a:pt x="18909" y="11131"/>
                    <a:pt x="21600" y="7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2823;p34"/>
            <p:cNvSpPr/>
            <p:nvPr/>
          </p:nvSpPr>
          <p:spPr>
            <a:xfrm>
              <a:off x="90874" y="6299"/>
              <a:ext cx="50176" cy="12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1926"/>
                    <a:pt x="0" y="4324"/>
                  </a:cubicBezTo>
                  <a:lnTo>
                    <a:pt x="0" y="17276"/>
                  </a:lnTo>
                  <a:cubicBezTo>
                    <a:pt x="0" y="18337"/>
                    <a:pt x="936" y="19300"/>
                    <a:pt x="2561" y="20065"/>
                  </a:cubicBezTo>
                  <a:cubicBezTo>
                    <a:pt x="4520" y="20990"/>
                    <a:pt x="7480" y="21600"/>
                    <a:pt x="10827" y="21600"/>
                  </a:cubicBezTo>
                  <a:cubicBezTo>
                    <a:pt x="16778" y="21600"/>
                    <a:pt x="21600" y="19653"/>
                    <a:pt x="21600" y="17276"/>
                  </a:cubicBezTo>
                  <a:lnTo>
                    <a:pt x="21600" y="4324"/>
                  </a:lnTo>
                  <a:cubicBezTo>
                    <a:pt x="21600" y="1926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2824;p34"/>
            <p:cNvSpPr/>
            <p:nvPr/>
          </p:nvSpPr>
          <p:spPr>
            <a:xfrm>
              <a:off x="288375" y="6299"/>
              <a:ext cx="50276" cy="125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55" y="0"/>
                    <a:pt x="0" y="1926"/>
                    <a:pt x="0" y="4324"/>
                  </a:cubicBezTo>
                  <a:lnTo>
                    <a:pt x="0" y="17276"/>
                  </a:lnTo>
                  <a:cubicBezTo>
                    <a:pt x="0" y="19653"/>
                    <a:pt x="4855" y="21600"/>
                    <a:pt x="10795" y="21600"/>
                  </a:cubicBezTo>
                  <a:cubicBezTo>
                    <a:pt x="16745" y="21600"/>
                    <a:pt x="21600" y="19653"/>
                    <a:pt x="21600" y="17276"/>
                  </a:cubicBezTo>
                  <a:lnTo>
                    <a:pt x="21600" y="4324"/>
                  </a:lnTo>
                  <a:cubicBezTo>
                    <a:pt x="21600" y="1926"/>
                    <a:pt x="16745" y="0"/>
                    <a:pt x="107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2825;p34"/>
            <p:cNvSpPr/>
            <p:nvPr/>
          </p:nvSpPr>
          <p:spPr>
            <a:xfrm>
              <a:off x="186424" y="233525"/>
              <a:ext cx="138653" cy="16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4" h="21600" fill="norm" stroke="1" extrusionOk="0">
                  <a:moveTo>
                    <a:pt x="0" y="0"/>
                  </a:moveTo>
                  <a:lnTo>
                    <a:pt x="0" y="16887"/>
                  </a:lnTo>
                  <a:lnTo>
                    <a:pt x="4056" y="18846"/>
                  </a:lnTo>
                  <a:cubicBezTo>
                    <a:pt x="8246" y="20851"/>
                    <a:pt x="6868" y="20205"/>
                    <a:pt x="8697" y="21079"/>
                  </a:cubicBezTo>
                  <a:cubicBezTo>
                    <a:pt x="9447" y="21435"/>
                    <a:pt x="10225" y="21600"/>
                    <a:pt x="10978" y="21600"/>
                  </a:cubicBezTo>
                  <a:cubicBezTo>
                    <a:pt x="13845" y="21600"/>
                    <a:pt x="16366" y="19248"/>
                    <a:pt x="15813" y="16359"/>
                  </a:cubicBezTo>
                  <a:lnTo>
                    <a:pt x="14932" y="11639"/>
                  </a:lnTo>
                  <a:lnTo>
                    <a:pt x="18690" y="8308"/>
                  </a:lnTo>
                  <a:cubicBezTo>
                    <a:pt x="21600" y="5729"/>
                    <a:pt x="19989" y="1220"/>
                    <a:pt x="15965" y="676"/>
                  </a:cubicBezTo>
                  <a:lnTo>
                    <a:pt x="10775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2826;p34"/>
            <p:cNvSpPr/>
            <p:nvPr/>
          </p:nvSpPr>
          <p:spPr>
            <a:xfrm>
              <a:off x="103620" y="182075"/>
              <a:ext cx="156855" cy="21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3" h="21600" fill="norm" stroke="1" extrusionOk="0">
                  <a:moveTo>
                    <a:pt x="14347" y="0"/>
                  </a:moveTo>
                  <a:cubicBezTo>
                    <a:pt x="12792" y="0"/>
                    <a:pt x="11236" y="632"/>
                    <a:pt x="10436" y="1895"/>
                  </a:cubicBezTo>
                  <a:lnTo>
                    <a:pt x="9917" y="2698"/>
                  </a:lnTo>
                  <a:lnTo>
                    <a:pt x="8361" y="5165"/>
                  </a:lnTo>
                  <a:lnTo>
                    <a:pt x="3740" y="5679"/>
                  </a:lnTo>
                  <a:cubicBezTo>
                    <a:pt x="156" y="6093"/>
                    <a:pt x="-1267" y="9524"/>
                    <a:pt x="1326" y="11486"/>
                  </a:cubicBezTo>
                  <a:lnTo>
                    <a:pt x="4673" y="14021"/>
                  </a:lnTo>
                  <a:lnTo>
                    <a:pt x="3873" y="17612"/>
                  </a:lnTo>
                  <a:cubicBezTo>
                    <a:pt x="3393" y="19811"/>
                    <a:pt x="5642" y="21600"/>
                    <a:pt x="8190" y="21600"/>
                  </a:cubicBezTo>
                  <a:cubicBezTo>
                    <a:pt x="8857" y="21600"/>
                    <a:pt x="9548" y="21475"/>
                    <a:pt x="10215" y="21203"/>
                  </a:cubicBezTo>
                  <a:lnTo>
                    <a:pt x="14347" y="19504"/>
                  </a:lnTo>
                  <a:cubicBezTo>
                    <a:pt x="12244" y="17060"/>
                    <a:pt x="11680" y="14009"/>
                    <a:pt x="12853" y="11210"/>
                  </a:cubicBezTo>
                  <a:cubicBezTo>
                    <a:pt x="14023" y="8410"/>
                    <a:pt x="16778" y="6186"/>
                    <a:pt x="20333" y="5165"/>
                  </a:cubicBezTo>
                  <a:lnTo>
                    <a:pt x="18777" y="2698"/>
                  </a:lnTo>
                  <a:lnTo>
                    <a:pt x="18275" y="1895"/>
                  </a:lnTo>
                  <a:cubicBezTo>
                    <a:pt x="17475" y="632"/>
                    <a:pt x="15903" y="0"/>
                    <a:pt x="1434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2827;p34"/>
            <p:cNvSpPr/>
            <p:nvPr/>
          </p:nvSpPr>
          <p:spPr>
            <a:xfrm>
              <a:off x="131550" y="2642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77" y="21600"/>
                    <a:pt x="21600" y="16739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2828;p34"/>
            <p:cNvSpPr/>
            <p:nvPr/>
          </p:nvSpPr>
          <p:spPr>
            <a:xfrm>
              <a:off x="248025" y="2642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22" y="21600"/>
                    <a:pt x="21600" y="16739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2829;p34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47" y="634"/>
                  </a:moveTo>
                  <a:cubicBezTo>
                    <a:pt x="6365" y="634"/>
                    <a:pt x="6791" y="1060"/>
                    <a:pt x="6791" y="1584"/>
                  </a:cubicBezTo>
                  <a:lnTo>
                    <a:pt x="6791" y="5380"/>
                  </a:lnTo>
                  <a:cubicBezTo>
                    <a:pt x="6791" y="5904"/>
                    <a:pt x="6365" y="6330"/>
                    <a:pt x="5847" y="6330"/>
                  </a:cubicBezTo>
                  <a:cubicBezTo>
                    <a:pt x="5323" y="6330"/>
                    <a:pt x="4896" y="5904"/>
                    <a:pt x="4896" y="5380"/>
                  </a:cubicBezTo>
                  <a:lnTo>
                    <a:pt x="4896" y="1584"/>
                  </a:lnTo>
                  <a:cubicBezTo>
                    <a:pt x="4896" y="1060"/>
                    <a:pt x="5323" y="634"/>
                    <a:pt x="5847" y="634"/>
                  </a:cubicBezTo>
                  <a:close/>
                  <a:moveTo>
                    <a:pt x="15799" y="634"/>
                  </a:moveTo>
                  <a:cubicBezTo>
                    <a:pt x="16323" y="634"/>
                    <a:pt x="16751" y="1060"/>
                    <a:pt x="16751" y="1584"/>
                  </a:cubicBezTo>
                  <a:lnTo>
                    <a:pt x="16751" y="5380"/>
                  </a:lnTo>
                  <a:cubicBezTo>
                    <a:pt x="16751" y="5904"/>
                    <a:pt x="16323" y="6330"/>
                    <a:pt x="15799" y="6330"/>
                  </a:cubicBezTo>
                  <a:cubicBezTo>
                    <a:pt x="15275" y="6330"/>
                    <a:pt x="14849" y="5904"/>
                    <a:pt x="14849" y="5380"/>
                  </a:cubicBezTo>
                  <a:lnTo>
                    <a:pt x="14849" y="1584"/>
                  </a:lnTo>
                  <a:cubicBezTo>
                    <a:pt x="14849" y="1060"/>
                    <a:pt x="15275" y="634"/>
                    <a:pt x="15799" y="634"/>
                  </a:cubicBezTo>
                  <a:close/>
                  <a:moveTo>
                    <a:pt x="5847" y="0"/>
                  </a:moveTo>
                  <a:cubicBezTo>
                    <a:pt x="4972" y="0"/>
                    <a:pt x="4262" y="708"/>
                    <a:pt x="4262" y="1584"/>
                  </a:cubicBezTo>
                  <a:lnTo>
                    <a:pt x="4262" y="2534"/>
                  </a:lnTo>
                  <a:lnTo>
                    <a:pt x="2851" y="2534"/>
                  </a:lnTo>
                  <a:cubicBezTo>
                    <a:pt x="1279" y="2534"/>
                    <a:pt x="0" y="3808"/>
                    <a:pt x="0" y="5380"/>
                  </a:cubicBezTo>
                  <a:lnTo>
                    <a:pt x="0" y="15080"/>
                  </a:lnTo>
                  <a:cubicBezTo>
                    <a:pt x="0" y="15258"/>
                    <a:pt x="145" y="15397"/>
                    <a:pt x="317" y="15397"/>
                  </a:cubicBezTo>
                  <a:cubicBezTo>
                    <a:pt x="490" y="15397"/>
                    <a:pt x="634" y="15258"/>
                    <a:pt x="634" y="15080"/>
                  </a:cubicBezTo>
                  <a:lnTo>
                    <a:pt x="634" y="8225"/>
                  </a:lnTo>
                  <a:lnTo>
                    <a:pt x="20966" y="8225"/>
                  </a:lnTo>
                  <a:lnTo>
                    <a:pt x="20966" y="18755"/>
                  </a:lnTo>
                  <a:cubicBezTo>
                    <a:pt x="20966" y="19976"/>
                    <a:pt x="19976" y="20967"/>
                    <a:pt x="18755" y="20967"/>
                  </a:cubicBezTo>
                  <a:lnTo>
                    <a:pt x="2851" y="20967"/>
                  </a:lnTo>
                  <a:cubicBezTo>
                    <a:pt x="1630" y="20967"/>
                    <a:pt x="634" y="19976"/>
                    <a:pt x="634" y="18755"/>
                  </a:cubicBezTo>
                  <a:lnTo>
                    <a:pt x="634" y="16347"/>
                  </a:lnTo>
                  <a:cubicBezTo>
                    <a:pt x="634" y="16174"/>
                    <a:pt x="490" y="16031"/>
                    <a:pt x="317" y="16031"/>
                  </a:cubicBezTo>
                  <a:cubicBezTo>
                    <a:pt x="145" y="16031"/>
                    <a:pt x="0" y="16174"/>
                    <a:pt x="0" y="16347"/>
                  </a:cubicBezTo>
                  <a:lnTo>
                    <a:pt x="0" y="18755"/>
                  </a:lnTo>
                  <a:cubicBezTo>
                    <a:pt x="0" y="20322"/>
                    <a:pt x="1279" y="21600"/>
                    <a:pt x="2851" y="21600"/>
                  </a:cubicBezTo>
                  <a:lnTo>
                    <a:pt x="18755" y="21600"/>
                  </a:lnTo>
                  <a:cubicBezTo>
                    <a:pt x="20321" y="21600"/>
                    <a:pt x="21600" y="20322"/>
                    <a:pt x="21600" y="18755"/>
                  </a:cubicBezTo>
                  <a:lnTo>
                    <a:pt x="21600" y="7085"/>
                  </a:lnTo>
                  <a:cubicBezTo>
                    <a:pt x="21600" y="6912"/>
                    <a:pt x="21461" y="6769"/>
                    <a:pt x="21284" y="6769"/>
                  </a:cubicBezTo>
                  <a:cubicBezTo>
                    <a:pt x="21110" y="6769"/>
                    <a:pt x="20966" y="6912"/>
                    <a:pt x="20966" y="7085"/>
                  </a:cubicBezTo>
                  <a:lnTo>
                    <a:pt x="20966" y="7591"/>
                  </a:lnTo>
                  <a:lnTo>
                    <a:pt x="634" y="7591"/>
                  </a:lnTo>
                  <a:lnTo>
                    <a:pt x="634" y="5380"/>
                  </a:lnTo>
                  <a:cubicBezTo>
                    <a:pt x="634" y="4159"/>
                    <a:pt x="1630" y="3163"/>
                    <a:pt x="2851" y="3163"/>
                  </a:cubicBezTo>
                  <a:lnTo>
                    <a:pt x="4262" y="3163"/>
                  </a:lnTo>
                  <a:lnTo>
                    <a:pt x="4262" y="5380"/>
                  </a:lnTo>
                  <a:cubicBezTo>
                    <a:pt x="4262" y="6250"/>
                    <a:pt x="4972" y="6964"/>
                    <a:pt x="5847" y="6964"/>
                  </a:cubicBezTo>
                  <a:cubicBezTo>
                    <a:pt x="6717" y="6964"/>
                    <a:pt x="7425" y="6250"/>
                    <a:pt x="7425" y="5380"/>
                  </a:cubicBezTo>
                  <a:lnTo>
                    <a:pt x="7425" y="3163"/>
                  </a:lnTo>
                  <a:lnTo>
                    <a:pt x="14216" y="3163"/>
                  </a:lnTo>
                  <a:lnTo>
                    <a:pt x="14216" y="5380"/>
                  </a:lnTo>
                  <a:cubicBezTo>
                    <a:pt x="14216" y="6250"/>
                    <a:pt x="14930" y="6964"/>
                    <a:pt x="15799" y="6964"/>
                  </a:cubicBezTo>
                  <a:cubicBezTo>
                    <a:pt x="16675" y="6964"/>
                    <a:pt x="17384" y="6250"/>
                    <a:pt x="17384" y="5380"/>
                  </a:cubicBezTo>
                  <a:lnTo>
                    <a:pt x="17384" y="3163"/>
                  </a:lnTo>
                  <a:lnTo>
                    <a:pt x="18755" y="3163"/>
                  </a:lnTo>
                  <a:cubicBezTo>
                    <a:pt x="19976" y="3163"/>
                    <a:pt x="20966" y="4159"/>
                    <a:pt x="20966" y="5380"/>
                  </a:cubicBezTo>
                  <a:lnTo>
                    <a:pt x="20966" y="5824"/>
                  </a:lnTo>
                  <a:cubicBezTo>
                    <a:pt x="20966" y="5996"/>
                    <a:pt x="21110" y="6140"/>
                    <a:pt x="21284" y="6140"/>
                  </a:cubicBezTo>
                  <a:cubicBezTo>
                    <a:pt x="21461" y="6140"/>
                    <a:pt x="21600" y="5996"/>
                    <a:pt x="21600" y="5824"/>
                  </a:cubicBezTo>
                  <a:lnTo>
                    <a:pt x="21600" y="5380"/>
                  </a:lnTo>
                  <a:cubicBezTo>
                    <a:pt x="21600" y="3808"/>
                    <a:pt x="20321" y="2534"/>
                    <a:pt x="18755" y="2534"/>
                  </a:cubicBezTo>
                  <a:lnTo>
                    <a:pt x="17384" y="2534"/>
                  </a:lnTo>
                  <a:lnTo>
                    <a:pt x="17384" y="1584"/>
                  </a:lnTo>
                  <a:cubicBezTo>
                    <a:pt x="17384" y="708"/>
                    <a:pt x="16675" y="0"/>
                    <a:pt x="15799" y="0"/>
                  </a:cubicBezTo>
                  <a:cubicBezTo>
                    <a:pt x="14930" y="0"/>
                    <a:pt x="14216" y="708"/>
                    <a:pt x="14216" y="1584"/>
                  </a:cubicBezTo>
                  <a:lnTo>
                    <a:pt x="14216" y="2534"/>
                  </a:lnTo>
                  <a:lnTo>
                    <a:pt x="7425" y="2534"/>
                  </a:lnTo>
                  <a:lnTo>
                    <a:pt x="7425" y="1584"/>
                  </a:lnTo>
                  <a:cubicBezTo>
                    <a:pt x="7425" y="708"/>
                    <a:pt x="6717" y="0"/>
                    <a:pt x="58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2830;p34"/>
            <p:cNvSpPr/>
            <p:nvPr/>
          </p:nvSpPr>
          <p:spPr>
            <a:xfrm>
              <a:off x="164062" y="2485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2831;p34"/>
            <p:cNvSpPr/>
            <p:nvPr/>
          </p:nvSpPr>
          <p:spPr>
            <a:xfrm>
              <a:off x="251837" y="2485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2832;p34"/>
            <p:cNvSpPr/>
            <p:nvPr/>
          </p:nvSpPr>
          <p:spPr>
            <a:xfrm>
              <a:off x="194270" y="258350"/>
              <a:ext cx="4011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7"/>
                  </a:cubicBezTo>
                  <a:cubicBezTo>
                    <a:pt x="-218" y="4418"/>
                    <a:pt x="-400" y="9007"/>
                    <a:pt x="794" y="11904"/>
                  </a:cubicBezTo>
                  <a:cubicBezTo>
                    <a:pt x="3222" y="18072"/>
                    <a:pt x="6726" y="21600"/>
                    <a:pt x="10400" y="21600"/>
                  </a:cubicBezTo>
                  <a:cubicBezTo>
                    <a:pt x="14087" y="21600"/>
                    <a:pt x="17578" y="18072"/>
                    <a:pt x="20019" y="11904"/>
                  </a:cubicBezTo>
                  <a:cubicBezTo>
                    <a:pt x="21200" y="9007"/>
                    <a:pt x="21083" y="4418"/>
                    <a:pt x="19720" y="1807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2"/>
                    <a:pt x="15086" y="2467"/>
                  </a:cubicBezTo>
                  <a:cubicBezTo>
                    <a:pt x="13905" y="5479"/>
                    <a:pt x="12243" y="7171"/>
                    <a:pt x="10400" y="7171"/>
                  </a:cubicBezTo>
                  <a:cubicBezTo>
                    <a:pt x="8622" y="7171"/>
                    <a:pt x="6908" y="5479"/>
                    <a:pt x="5714" y="2467"/>
                  </a:cubicBezTo>
                  <a:cubicBezTo>
                    <a:pt x="5078" y="832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2833;p34"/>
            <p:cNvSpPr/>
            <p:nvPr/>
          </p:nvSpPr>
          <p:spPr>
            <a:xfrm>
              <a:off x="95658" y="175775"/>
              <a:ext cx="233988" cy="22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7" h="21600" fill="norm" stroke="1" extrusionOk="0">
                  <a:moveTo>
                    <a:pt x="9827" y="1195"/>
                  </a:moveTo>
                  <a:cubicBezTo>
                    <a:pt x="10648" y="1195"/>
                    <a:pt x="11469" y="1684"/>
                    <a:pt x="11891" y="2658"/>
                  </a:cubicBezTo>
                  <a:lnTo>
                    <a:pt x="13226" y="5736"/>
                  </a:lnTo>
                  <a:cubicBezTo>
                    <a:pt x="13301" y="5912"/>
                    <a:pt x="13454" y="6030"/>
                    <a:pt x="13629" y="6063"/>
                  </a:cubicBezTo>
                  <a:lnTo>
                    <a:pt x="16622" y="6561"/>
                  </a:lnTo>
                  <a:cubicBezTo>
                    <a:pt x="18513" y="6865"/>
                    <a:pt x="19271" y="9509"/>
                    <a:pt x="17898" y="11026"/>
                  </a:cubicBezTo>
                  <a:lnTo>
                    <a:pt x="15730" y="13424"/>
                  </a:lnTo>
                  <a:cubicBezTo>
                    <a:pt x="15604" y="13564"/>
                    <a:pt x="15547" y="13758"/>
                    <a:pt x="15577" y="13955"/>
                  </a:cubicBezTo>
                  <a:lnTo>
                    <a:pt x="16085" y="17336"/>
                  </a:lnTo>
                  <a:cubicBezTo>
                    <a:pt x="16343" y="19034"/>
                    <a:pt x="15159" y="20407"/>
                    <a:pt x="13818" y="20407"/>
                  </a:cubicBezTo>
                  <a:cubicBezTo>
                    <a:pt x="13463" y="20407"/>
                    <a:pt x="13098" y="20312"/>
                    <a:pt x="12745" y="20101"/>
                  </a:cubicBezTo>
                  <a:lnTo>
                    <a:pt x="10069" y="18508"/>
                  </a:lnTo>
                  <a:cubicBezTo>
                    <a:pt x="9991" y="18453"/>
                    <a:pt x="9905" y="18432"/>
                    <a:pt x="9827" y="18432"/>
                  </a:cubicBezTo>
                  <a:cubicBezTo>
                    <a:pt x="9741" y="18432"/>
                    <a:pt x="9655" y="18453"/>
                    <a:pt x="9577" y="18508"/>
                  </a:cubicBezTo>
                  <a:lnTo>
                    <a:pt x="6901" y="20101"/>
                  </a:lnTo>
                  <a:cubicBezTo>
                    <a:pt x="6546" y="20312"/>
                    <a:pt x="6179" y="20407"/>
                    <a:pt x="5824" y="20407"/>
                  </a:cubicBezTo>
                  <a:cubicBezTo>
                    <a:pt x="4481" y="20407"/>
                    <a:pt x="3303" y="19034"/>
                    <a:pt x="3561" y="17336"/>
                  </a:cubicBezTo>
                  <a:lnTo>
                    <a:pt x="4069" y="13955"/>
                  </a:lnTo>
                  <a:cubicBezTo>
                    <a:pt x="4099" y="13758"/>
                    <a:pt x="4042" y="13564"/>
                    <a:pt x="3916" y="13424"/>
                  </a:cubicBezTo>
                  <a:lnTo>
                    <a:pt x="1758" y="11026"/>
                  </a:lnTo>
                  <a:cubicBezTo>
                    <a:pt x="385" y="9509"/>
                    <a:pt x="1133" y="6865"/>
                    <a:pt x="3024" y="6561"/>
                  </a:cubicBezTo>
                  <a:lnTo>
                    <a:pt x="6028" y="6063"/>
                  </a:lnTo>
                  <a:cubicBezTo>
                    <a:pt x="6192" y="6030"/>
                    <a:pt x="6345" y="5912"/>
                    <a:pt x="6420" y="5736"/>
                  </a:cubicBezTo>
                  <a:lnTo>
                    <a:pt x="7755" y="2658"/>
                  </a:lnTo>
                  <a:cubicBezTo>
                    <a:pt x="8181" y="1684"/>
                    <a:pt x="9004" y="1195"/>
                    <a:pt x="9827" y="1195"/>
                  </a:cubicBezTo>
                  <a:close/>
                  <a:moveTo>
                    <a:pt x="9819" y="0"/>
                  </a:moveTo>
                  <a:cubicBezTo>
                    <a:pt x="8624" y="0"/>
                    <a:pt x="7428" y="709"/>
                    <a:pt x="6815" y="2127"/>
                  </a:cubicBezTo>
                  <a:lnTo>
                    <a:pt x="5595" y="4925"/>
                  </a:lnTo>
                  <a:lnTo>
                    <a:pt x="2879" y="5380"/>
                  </a:lnTo>
                  <a:cubicBezTo>
                    <a:pt x="125" y="5836"/>
                    <a:pt x="-977" y="9672"/>
                    <a:pt x="1019" y="11873"/>
                  </a:cubicBezTo>
                  <a:lnTo>
                    <a:pt x="2986" y="14062"/>
                  </a:lnTo>
                  <a:lnTo>
                    <a:pt x="2516" y="17142"/>
                  </a:lnTo>
                  <a:cubicBezTo>
                    <a:pt x="2144" y="19610"/>
                    <a:pt x="3878" y="21598"/>
                    <a:pt x="5830" y="21598"/>
                  </a:cubicBezTo>
                  <a:cubicBezTo>
                    <a:pt x="6347" y="21598"/>
                    <a:pt x="6878" y="21458"/>
                    <a:pt x="7390" y="21152"/>
                  </a:cubicBezTo>
                  <a:lnTo>
                    <a:pt x="9827" y="19701"/>
                  </a:lnTo>
                  <a:lnTo>
                    <a:pt x="12256" y="21152"/>
                  </a:lnTo>
                  <a:cubicBezTo>
                    <a:pt x="12772" y="21460"/>
                    <a:pt x="13305" y="21600"/>
                    <a:pt x="13824" y="21600"/>
                  </a:cubicBezTo>
                  <a:cubicBezTo>
                    <a:pt x="15780" y="21600"/>
                    <a:pt x="17502" y="19601"/>
                    <a:pt x="17130" y="17142"/>
                  </a:cubicBezTo>
                  <a:lnTo>
                    <a:pt x="16660" y="14062"/>
                  </a:lnTo>
                  <a:lnTo>
                    <a:pt x="18627" y="11873"/>
                  </a:lnTo>
                  <a:cubicBezTo>
                    <a:pt x="20623" y="9672"/>
                    <a:pt x="19521" y="5836"/>
                    <a:pt x="16775" y="5380"/>
                  </a:cubicBezTo>
                  <a:lnTo>
                    <a:pt x="14051" y="4925"/>
                  </a:lnTo>
                  <a:lnTo>
                    <a:pt x="12831" y="2127"/>
                  </a:lnTo>
                  <a:cubicBezTo>
                    <a:pt x="12216" y="711"/>
                    <a:pt x="11017" y="0"/>
                    <a:pt x="98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2838;p35"/>
          <p:cNvSpPr txBox="1"/>
          <p:nvPr/>
        </p:nvSpPr>
        <p:spPr>
          <a:xfrm>
            <a:off x="1048349" y="323850"/>
            <a:ext cx="7047302" cy="52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4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Instructions for use</a:t>
            </a:r>
          </a:p>
        </p:txBody>
      </p:sp>
      <p:sp>
        <p:nvSpPr>
          <p:cNvPr id="3295" name="Google Shape;2839;p35"/>
          <p:cNvSpPr txBox="1"/>
          <p:nvPr/>
        </p:nvSpPr>
        <p:spPr>
          <a:xfrm>
            <a:off x="1048349" y="4314290"/>
            <a:ext cx="7047302" cy="5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For more information about editing slides, please read</a:t>
            </a:r>
            <a:r>
              <a:rPr sz="900"/>
              <a:t> </a:t>
            </a:r>
            <a:r>
              <a:t>our FAQs or visit our blog:</a:t>
            </a:r>
          </a:p>
          <a:p>
            <a:pPr algn="ctr">
              <a:lnSpc>
                <a:spcPct val="115000"/>
              </a:lnSpc>
              <a:defRPr sz="1000" u="sng">
                <a:solidFill>
                  <a:srgbClr val="869FB2"/>
                </a:solid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https://slidesgo.com/faqs</a:t>
            </a:r>
            <a:r>
              <a:rPr sz="1200" u="none">
                <a:solidFill>
                  <a:schemeClr val="accent6">
                    <a:lumOff val="44000"/>
                  </a:schemeClr>
                </a:solidFill>
              </a:rPr>
              <a:t> </a:t>
            </a:r>
            <a:r>
              <a:rPr u="none">
                <a:solidFill>
                  <a:schemeClr val="accent6">
                    <a:lumOff val="44000"/>
                  </a:schemeClr>
                </a:solidFill>
              </a:rPr>
              <a:t>and</a:t>
            </a:r>
            <a:r>
              <a:rPr sz="1200" u="none">
                <a:solidFill>
                  <a:schemeClr val="accent6">
                    <a:lumOff val="44000"/>
                  </a:schemeClr>
                </a:solidFill>
              </a:rPr>
              <a:t>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https://slidesgo.com/slidesgo-school</a:t>
            </a:r>
          </a:p>
        </p:txBody>
      </p:sp>
      <p:sp>
        <p:nvSpPr>
          <p:cNvPr id="3296" name="Google Shape;2840;p35"/>
          <p:cNvSpPr txBox="1"/>
          <p:nvPr/>
        </p:nvSpPr>
        <p:spPr>
          <a:xfrm>
            <a:off x="1048349" y="902900"/>
            <a:ext cx="7047302" cy="2375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400"/>
              </a:spcBef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If you have a free account, in order to use this template, you must credit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rPr>
                <a:solidFill>
                  <a:srgbClr val="435D74"/>
                </a:solidFill>
              </a:rPr>
              <a:t> </a:t>
            </a:r>
            <a:r>
              <a:t>in your final presentation. Please refer to the next slide to read the instructions for premium users.</a:t>
            </a:r>
          </a:p>
          <a:p>
            <a:pPr>
              <a:lnSpc>
                <a:spcPct val="115000"/>
              </a:lnSpc>
              <a:spcBef>
                <a:spcPts val="1400"/>
              </a:spcBef>
              <a:defRPr b="1" sz="1000">
                <a:solidFill>
                  <a:srgbClr val="869FB2"/>
                </a:solidFill>
              </a:defRPr>
            </a:pPr>
            <a:r>
              <a:t>As a Free user, you are allowed to:</a:t>
            </a:r>
          </a:p>
          <a:p>
            <a:pPr>
              <a:lnSpc>
                <a:spcPct val="115000"/>
              </a:lnSpc>
              <a:spcBef>
                <a:spcPts val="400"/>
              </a:spcBef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Modify this template.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Use it for both personal and commercial projects.</a:t>
            </a:r>
          </a:p>
          <a:p>
            <a:pPr>
              <a:lnSpc>
                <a:spcPct val="115000"/>
              </a:lnSpc>
              <a:spcBef>
                <a:spcPts val="1400"/>
              </a:spcBef>
              <a:defRPr b="1" sz="1000">
                <a:solidFill>
                  <a:srgbClr val="869FB2"/>
                </a:solidFill>
              </a:defRPr>
            </a:pPr>
            <a:r>
              <a:t>You are not allowed to:</a:t>
            </a:r>
          </a:p>
          <a:p>
            <a:pPr>
              <a:lnSpc>
                <a:spcPct val="115000"/>
              </a:lnSpc>
              <a:spcBef>
                <a:spcPts val="400"/>
              </a:spcBef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Sublicense, sell or rent any of Slidesgo Content (or a modified version of Slidesgo Content).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Distribute Slidesgo Content unless it has been expressly authorized by Slidesgo.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Include Slidesgo Content in an online or offline database or file.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Offer Slidesgo templates (or modified versions of Slidesgo templates) for download.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- Acquire the copyright of Slidesgo Content.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8" name="Google Shape;2845;p36"/>
          <p:cNvSpPr txBox="1"/>
          <p:nvPr/>
        </p:nvSpPr>
        <p:spPr>
          <a:xfrm>
            <a:off x="1048349" y="323850"/>
            <a:ext cx="7047302" cy="528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4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Instructions for use (premium users)</a:t>
            </a:r>
          </a:p>
        </p:txBody>
      </p:sp>
      <p:sp>
        <p:nvSpPr>
          <p:cNvPr id="3299" name="Google Shape;2846;p36"/>
          <p:cNvSpPr txBox="1"/>
          <p:nvPr/>
        </p:nvSpPr>
        <p:spPr>
          <a:xfrm>
            <a:off x="1048349" y="902900"/>
            <a:ext cx="7047302" cy="3176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400"/>
              </a:spcBef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As a Premium user, you can use this template without attributing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rPr sz="900"/>
              <a:t>.</a:t>
            </a:r>
            <a:endParaRPr sz="900"/>
          </a:p>
          <a:p>
            <a:pPr>
              <a:lnSpc>
                <a:spcPct val="115000"/>
              </a:lnSpc>
              <a:spcBef>
                <a:spcPts val="1400"/>
              </a:spcBef>
              <a:defRPr b="1" sz="1000">
                <a:solidFill>
                  <a:srgbClr val="869FB2"/>
                </a:solidFill>
              </a:defRPr>
            </a:pPr>
            <a:r>
              <a:t>You are allowed to:</a:t>
            </a:r>
          </a:p>
          <a:p>
            <a:pPr marL="457200" indent="-292100">
              <a:lnSpc>
                <a:spcPct val="115000"/>
              </a:lnSpc>
              <a:spcBef>
                <a:spcPts val="400"/>
              </a:spcBef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Modify this template.</a:t>
            </a:r>
          </a:p>
          <a:p>
            <a:pPr marL="457200" indent="-29210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Use it for both personal and commercial purposes.</a:t>
            </a:r>
          </a:p>
          <a:p>
            <a:pPr marL="457200" indent="-29210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Share this template in an editable format with people who are not part of your team.</a:t>
            </a:r>
          </a:p>
          <a:p>
            <a:pPr>
              <a:lnSpc>
                <a:spcPct val="115000"/>
              </a:lnSpc>
              <a:spcBef>
                <a:spcPts val="1400"/>
              </a:spcBef>
              <a:defRPr b="1" sz="1000">
                <a:solidFill>
                  <a:srgbClr val="869FB2"/>
                </a:solidFill>
              </a:defRPr>
            </a:pPr>
            <a:r>
              <a:t>You are not allowed to:</a:t>
            </a:r>
          </a:p>
          <a:p>
            <a:pPr marL="457200" indent="-292100">
              <a:lnSpc>
                <a:spcPct val="115000"/>
              </a:lnSpc>
              <a:spcBef>
                <a:spcPts val="400"/>
              </a:spcBef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Sublicense, sell or rent this Slidesgo Template (or a modified version of this Slidesgo Template).</a:t>
            </a:r>
          </a:p>
          <a:p>
            <a:pPr marL="457200" indent="-29210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Distribute this Slidesgo Template (or a modified version of this Slidesgo Template) or include it in a database or in any other product or service that offers downloadable images, icons or presentations that may be subject to distribution or resale.</a:t>
            </a:r>
          </a:p>
          <a:p>
            <a:pPr marL="457200" indent="-29210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Use any of the elements that are part of this Slidesgo Template in an isolated and separated way from this Template.</a:t>
            </a:r>
          </a:p>
          <a:p>
            <a:pPr marL="457200" indent="-29210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000"/>
              <a:buFont typeface="Arial"/>
              <a:buChar char="●"/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Register any of the elements that are part of this template as a trademark or logo, or register it as a work in an intellectual property registry or similar.</a:t>
            </a:r>
          </a:p>
          <a:p>
            <a:pPr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</a:p>
        </p:txBody>
      </p:sp>
      <p:sp>
        <p:nvSpPr>
          <p:cNvPr id="3300" name="Google Shape;2847;p36"/>
          <p:cNvSpPr txBox="1"/>
          <p:nvPr/>
        </p:nvSpPr>
        <p:spPr>
          <a:xfrm>
            <a:off x="1048349" y="4314290"/>
            <a:ext cx="7047302" cy="515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115000"/>
              </a:lnSpc>
              <a:defRPr sz="1000">
                <a:solidFill>
                  <a:schemeClr val="accent6">
                    <a:lumOff val="44000"/>
                  </a:schemeClr>
                </a:solidFill>
              </a:defRPr>
            </a:pPr>
            <a:r>
              <a:t>For more information about editing slides, please read</a:t>
            </a:r>
            <a:r>
              <a:rPr sz="900"/>
              <a:t> </a:t>
            </a:r>
            <a:r>
              <a:t>our FAQs or visit our blog:</a:t>
            </a:r>
          </a:p>
          <a:p>
            <a:pPr algn="ctr">
              <a:lnSpc>
                <a:spcPct val="115000"/>
              </a:lnSpc>
              <a:defRPr sz="1000" u="sng">
                <a:solidFill>
                  <a:srgbClr val="869FB2"/>
                </a:solidFill>
              </a:defRPr>
            </a:pP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https://slidesgo.com/faqs</a:t>
            </a:r>
            <a:r>
              <a:rPr sz="1200" u="none">
                <a:solidFill>
                  <a:schemeClr val="accent6">
                    <a:lumOff val="44000"/>
                  </a:schemeClr>
                </a:solidFill>
              </a:rPr>
              <a:t> </a:t>
            </a:r>
            <a:r>
              <a:rPr u="none">
                <a:solidFill>
                  <a:schemeClr val="accent6">
                    <a:lumOff val="44000"/>
                  </a:schemeClr>
                </a:solidFill>
              </a:rPr>
              <a:t>and</a:t>
            </a:r>
            <a:r>
              <a:rPr sz="1200" u="none">
                <a:solidFill>
                  <a:schemeClr val="accent6">
                    <a:lumOff val="44000"/>
                  </a:schemeClr>
                </a:solidFill>
              </a:rPr>
              <a:t> </a:t>
            </a:r>
            <a:r>
              <a: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https://slidesgo.com/slidesgo-school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2" name="Google Shape;2852;p37"/>
          <p:cNvSpPr txBox="1"/>
          <p:nvPr>
            <p:ph type="title" idx="4294967295"/>
          </p:nvPr>
        </p:nvSpPr>
        <p:spPr>
          <a:xfrm>
            <a:off x="1048349" y="320040"/>
            <a:ext cx="7047302" cy="482401"/>
          </a:xfrm>
          <a:prstGeom prst="rect">
            <a:avLst/>
          </a:prstGeom>
        </p:spPr>
        <p:txBody>
          <a:bodyPr/>
          <a:lstStyle>
            <a:lvl1pPr defTabSz="804672">
              <a:defRPr b="0" sz="2112">
                <a:solidFill>
                  <a:schemeClr val="accent6">
                    <a:lumOff val="44000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Infographics</a:t>
            </a:r>
          </a:p>
        </p:txBody>
      </p:sp>
      <p:sp>
        <p:nvSpPr>
          <p:cNvPr id="3303" name="Google Shape;2853;p37"/>
          <p:cNvSpPr txBox="1"/>
          <p:nvPr>
            <p:ph type="body" sz="quarter" idx="4294967295"/>
          </p:nvPr>
        </p:nvSpPr>
        <p:spPr>
          <a:xfrm>
            <a:off x="943675" y="1084203"/>
            <a:ext cx="7079399" cy="318301"/>
          </a:xfrm>
          <a:prstGeom prst="rect">
            <a:avLst/>
          </a:prstGeom>
        </p:spPr>
        <p:txBody>
          <a:bodyPr/>
          <a:lstStyle/>
          <a:p>
            <a:pPr marL="0" indent="108585" defTabSz="868680">
              <a:buClr>
                <a:srgbClr val="000000"/>
              </a:buClr>
              <a:buSzTx/>
              <a:buNone/>
              <a:defRPr sz="1045">
                <a:solidFill>
                  <a:schemeClr val="accent6">
                    <a:lumOff val="44000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You can add and edit some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infographics</a:t>
            </a:r>
            <a:r>
              <a:t> to your presentation to present your data in a visual way.</a:t>
            </a:r>
          </a:p>
        </p:txBody>
      </p:sp>
      <p:sp>
        <p:nvSpPr>
          <p:cNvPr id="3304" name="Google Shape;2854;p37"/>
          <p:cNvSpPr txBox="1"/>
          <p:nvPr/>
        </p:nvSpPr>
        <p:spPr>
          <a:xfrm>
            <a:off x="943674" y="1487933"/>
            <a:ext cx="5571302" cy="2600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Arial"/>
              <a:buChar char="●"/>
              <a:defRPr sz="1100">
                <a:solidFill>
                  <a:schemeClr val="accent6">
                    <a:lumOff val="44000"/>
                  </a:schemeClr>
                </a:solidFill>
              </a:defRPr>
            </a:pPr>
            <a:r>
              <a:t>Choose your favourite infographic and insert it in your presentation using Ctrl C + Ctrl V or Cmd C + Cmd V in Mac.</a:t>
            </a: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Helvetica"/>
              <a:buChar char="●"/>
              <a:defRPr sz="1100">
                <a:solidFill>
                  <a:schemeClr val="accent6">
                    <a:lumOff val="44000"/>
                  </a:schemeClr>
                </a:solidFill>
              </a:defRPr>
            </a:pPr>
            <a:r>
              <a:t>Select one of the parts and </a:t>
            </a:r>
            <a:r>
              <a:rPr b="1">
                <a:solidFill>
                  <a:srgbClr val="869FB2"/>
                </a:solidFill>
              </a:rPr>
              <a:t>ungroup</a:t>
            </a:r>
            <a:r>
              <a:t> it by right-clicking and choosing “Ungroup”. </a:t>
            </a: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Helvetica"/>
              <a:buChar char="●"/>
              <a:defRPr b="1" sz="1100">
                <a:solidFill>
                  <a:srgbClr val="869FB2"/>
                </a:solidFill>
              </a:defRPr>
            </a:pPr>
            <a:r>
              <a:t>Change the color</a:t>
            </a:r>
            <a:r>
              <a:rPr b="0">
                <a:solidFill>
                  <a:schemeClr val="accent6">
                    <a:lumOff val="44000"/>
                  </a:schemeClr>
                </a:solidFill>
              </a:rPr>
              <a:t> by clicking on the paint bucket. </a:t>
            </a:r>
            <a:endParaRPr>
              <a:solidFill>
                <a:schemeClr val="accent6">
                  <a:lumOff val="44000"/>
                </a:schemeClr>
              </a:solidFill>
            </a:endParaRP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Helvetica"/>
              <a:buChar char="●"/>
              <a:defRPr sz="1100">
                <a:solidFill>
                  <a:schemeClr val="accent6">
                    <a:lumOff val="44000"/>
                  </a:schemeClr>
                </a:solidFill>
              </a:defRPr>
            </a:pPr>
            <a:r>
              <a:t>Then </a:t>
            </a:r>
            <a:r>
              <a:rPr b="1">
                <a:solidFill>
                  <a:srgbClr val="869FB2"/>
                </a:solidFill>
              </a:rPr>
              <a:t>resize</a:t>
            </a:r>
            <a:r>
              <a:t> the element by clicking and dragging one of the square-shaped points of its bounding box (the cursor should look like a double-headed arrow). Remember to hold Shift while dragging to keep the proportions.</a:t>
            </a: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Helvetica"/>
              <a:buChar char="●"/>
              <a:defRPr b="1" sz="1100">
                <a:solidFill>
                  <a:srgbClr val="869FB2"/>
                </a:solidFill>
              </a:defRPr>
            </a:pPr>
            <a:r>
              <a:t>Group</a:t>
            </a:r>
            <a:r>
              <a:rPr b="0">
                <a:solidFill>
                  <a:schemeClr val="accent6">
                    <a:lumOff val="44000"/>
                  </a:schemeClr>
                </a:solidFill>
              </a:rPr>
              <a:t> the elements again by selecting them, right-clicking and choosing “Group”.</a:t>
            </a:r>
            <a:endParaRPr>
              <a:solidFill>
                <a:schemeClr val="accent6">
                  <a:lumOff val="44000"/>
                </a:schemeClr>
              </a:solidFill>
            </a:endParaRP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Arial"/>
              <a:buChar char="●"/>
              <a:defRPr sz="1100">
                <a:solidFill>
                  <a:schemeClr val="accent6">
                    <a:lumOff val="44000"/>
                  </a:schemeClr>
                </a:solidFill>
              </a:defRPr>
            </a:pPr>
            <a:r>
              <a:t>Repeat the steps above with the other parts and when you’re done editing, copy the end result and paste it into your presentation.</a:t>
            </a:r>
          </a:p>
          <a:p>
            <a:pPr marL="457200" indent="-298450">
              <a:lnSpc>
                <a:spcPct val="115000"/>
              </a:lnSpc>
              <a:buClr>
                <a:schemeClr val="accent6">
                  <a:lumOff val="44000"/>
                </a:schemeClr>
              </a:buClr>
              <a:buSzPts val="1100"/>
              <a:buFont typeface="Helvetica"/>
              <a:buChar char="●"/>
              <a:defRPr sz="1100">
                <a:solidFill>
                  <a:schemeClr val="accent6">
                    <a:lumOff val="44000"/>
                  </a:schemeClr>
                </a:solidFill>
              </a:defRPr>
            </a:pPr>
            <a:r>
              <a:t>Remember to choose the</a:t>
            </a:r>
            <a:r>
              <a:rPr>
                <a:solidFill>
                  <a:srgbClr val="78909C"/>
                </a:solidFill>
              </a:rPr>
              <a:t> </a:t>
            </a:r>
            <a:r>
              <a:rPr>
                <a:solidFill>
                  <a:srgbClr val="869FB2"/>
                </a:solidFill>
              </a:rPr>
              <a:t>“</a:t>
            </a:r>
            <a:r>
              <a:rPr b="1">
                <a:solidFill>
                  <a:srgbClr val="869FB2"/>
                </a:solidFill>
              </a:rPr>
              <a:t>Keep source formatting</a:t>
            </a:r>
            <a:r>
              <a:rPr>
                <a:solidFill>
                  <a:srgbClr val="869FB2"/>
                </a:solidFill>
              </a:rPr>
              <a:t>”</a:t>
            </a:r>
            <a:r>
              <a:t> option so that it keeps the design. For more info, please visit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our blog</a:t>
            </a:r>
            <a:r>
              <a:t>.</a:t>
            </a:r>
          </a:p>
        </p:txBody>
      </p:sp>
      <p:grpSp>
        <p:nvGrpSpPr>
          <p:cNvPr id="3345" name="Google Shape;2855;p37"/>
          <p:cNvGrpSpPr/>
          <p:nvPr/>
        </p:nvGrpSpPr>
        <p:grpSpPr>
          <a:xfrm>
            <a:off x="6880361" y="1571977"/>
            <a:ext cx="1434100" cy="2863877"/>
            <a:chOff x="0" y="0"/>
            <a:chExt cx="1434098" cy="2863876"/>
          </a:xfrm>
        </p:grpSpPr>
        <p:grpSp>
          <p:nvGrpSpPr>
            <p:cNvPr id="3309" name="Google Shape;2856;p37"/>
            <p:cNvGrpSpPr/>
            <p:nvPr/>
          </p:nvGrpSpPr>
          <p:grpSpPr>
            <a:xfrm>
              <a:off x="26756" y="0"/>
              <a:ext cx="922369" cy="922367"/>
              <a:chOff x="0" y="0"/>
              <a:chExt cx="922368" cy="922366"/>
            </a:xfrm>
          </p:grpSpPr>
          <p:grpSp>
            <p:nvGrpSpPr>
              <p:cNvPr id="3307" name="Google Shape;2857;p37"/>
              <p:cNvGrpSpPr/>
              <p:nvPr/>
            </p:nvGrpSpPr>
            <p:grpSpPr>
              <a:xfrm>
                <a:off x="0" y="0"/>
                <a:ext cx="922369" cy="922367"/>
                <a:chOff x="0" y="0"/>
                <a:chExt cx="922368" cy="922366"/>
              </a:xfrm>
            </p:grpSpPr>
            <p:sp>
              <p:nvSpPr>
                <p:cNvPr id="3305" name="Google Shape;2858;p37"/>
                <p:cNvSpPr/>
                <p:nvPr/>
              </p:nvSpPr>
              <p:spPr>
                <a:xfrm>
                  <a:off x="-1" y="0"/>
                  <a:ext cx="922370" cy="922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0644" y="0"/>
                      </a:moveTo>
                      <a:cubicBezTo>
                        <a:pt x="10280" y="0"/>
                        <a:pt x="9916" y="141"/>
                        <a:pt x="9637" y="423"/>
                      </a:cubicBezTo>
                      <a:lnTo>
                        <a:pt x="418" y="9802"/>
                      </a:lnTo>
                      <a:cubicBezTo>
                        <a:pt x="-139" y="10366"/>
                        <a:pt x="-139" y="11278"/>
                        <a:pt x="418" y="11837"/>
                      </a:cubicBezTo>
                      <a:lnTo>
                        <a:pt x="9677" y="21182"/>
                      </a:lnTo>
                      <a:cubicBezTo>
                        <a:pt x="9954" y="21460"/>
                        <a:pt x="10318" y="21600"/>
                        <a:pt x="10680" y="21600"/>
                      </a:cubicBezTo>
                      <a:cubicBezTo>
                        <a:pt x="11045" y="21600"/>
                        <a:pt x="11408" y="21459"/>
                        <a:pt x="11685" y="21176"/>
                      </a:cubicBezTo>
                      <a:lnTo>
                        <a:pt x="15392" y="17409"/>
                      </a:lnTo>
                      <a:cubicBezTo>
                        <a:pt x="15477" y="17323"/>
                        <a:pt x="15585" y="17282"/>
                        <a:pt x="15693" y="17282"/>
                      </a:cubicBezTo>
                      <a:cubicBezTo>
                        <a:pt x="15834" y="17282"/>
                        <a:pt x="15975" y="17353"/>
                        <a:pt x="16061" y="17489"/>
                      </a:cubicBezTo>
                      <a:cubicBezTo>
                        <a:pt x="16275" y="17825"/>
                        <a:pt x="16449" y="18196"/>
                        <a:pt x="16590" y="18572"/>
                      </a:cubicBezTo>
                      <a:cubicBezTo>
                        <a:pt x="16674" y="18805"/>
                        <a:pt x="16826" y="19017"/>
                        <a:pt x="17040" y="19182"/>
                      </a:cubicBezTo>
                      <a:cubicBezTo>
                        <a:pt x="17289" y="19377"/>
                        <a:pt x="17581" y="19476"/>
                        <a:pt x="17874" y="19476"/>
                      </a:cubicBezTo>
                      <a:cubicBezTo>
                        <a:pt x="18136" y="19476"/>
                        <a:pt x="18398" y="19397"/>
                        <a:pt x="18632" y="19239"/>
                      </a:cubicBezTo>
                      <a:cubicBezTo>
                        <a:pt x="19374" y="18726"/>
                        <a:pt x="19442" y="17700"/>
                        <a:pt x="18840" y="17090"/>
                      </a:cubicBezTo>
                      <a:cubicBezTo>
                        <a:pt x="18693" y="16942"/>
                        <a:pt x="18525" y="16839"/>
                        <a:pt x="18339" y="16771"/>
                      </a:cubicBezTo>
                      <a:cubicBezTo>
                        <a:pt x="17968" y="16635"/>
                        <a:pt x="17608" y="16464"/>
                        <a:pt x="17276" y="16247"/>
                      </a:cubicBezTo>
                      <a:cubicBezTo>
                        <a:pt x="17046" y="16099"/>
                        <a:pt x="17001" y="15774"/>
                        <a:pt x="17197" y="15574"/>
                      </a:cubicBezTo>
                      <a:lnTo>
                        <a:pt x="20910" y="11802"/>
                      </a:lnTo>
                      <a:cubicBezTo>
                        <a:pt x="21461" y="11238"/>
                        <a:pt x="21461" y="10327"/>
                        <a:pt x="20904" y="9762"/>
                      </a:cubicBezTo>
                      <a:lnTo>
                        <a:pt x="11651" y="423"/>
                      </a:lnTo>
                      <a:cubicBezTo>
                        <a:pt x="11372" y="141"/>
                        <a:pt x="11008" y="0"/>
                        <a:pt x="10644" y="0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6" name="Google Shape;2859;p37"/>
                <p:cNvSpPr/>
                <p:nvPr/>
              </p:nvSpPr>
              <p:spPr>
                <a:xfrm>
                  <a:off x="65769" y="61616"/>
                  <a:ext cx="244285" cy="244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1" y="0"/>
                      </a:moveTo>
                      <a:cubicBezTo>
                        <a:pt x="4839" y="0"/>
                        <a:pt x="0" y="4824"/>
                        <a:pt x="0" y="10789"/>
                      </a:cubicBezTo>
                      <a:cubicBezTo>
                        <a:pt x="0" y="16776"/>
                        <a:pt x="4839" y="21600"/>
                        <a:pt x="10801" y="21600"/>
                      </a:cubicBezTo>
                      <a:cubicBezTo>
                        <a:pt x="16761" y="21600"/>
                        <a:pt x="21600" y="16776"/>
                        <a:pt x="21600" y="10789"/>
                      </a:cubicBezTo>
                      <a:cubicBezTo>
                        <a:pt x="21600" y="4824"/>
                        <a:pt x="16761" y="0"/>
                        <a:pt x="10801" y="0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308" name="Google Shape;2860;p37"/>
              <p:cNvSpPr/>
              <p:nvPr/>
            </p:nvSpPr>
            <p:spPr>
              <a:xfrm>
                <a:off x="301965" y="301771"/>
                <a:ext cx="318433" cy="318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7935" y="0"/>
                      <a:pt x="5186" y="1111"/>
                      <a:pt x="3173" y="3146"/>
                    </a:cubicBezTo>
                    <a:cubicBezTo>
                      <a:pt x="1114" y="5204"/>
                      <a:pt x="0" y="7925"/>
                      <a:pt x="0" y="10788"/>
                    </a:cubicBezTo>
                    <a:cubicBezTo>
                      <a:pt x="0" y="13036"/>
                      <a:pt x="686" y="15190"/>
                      <a:pt x="1989" y="17034"/>
                    </a:cubicBezTo>
                    <a:cubicBezTo>
                      <a:pt x="3245" y="18808"/>
                      <a:pt x="4997" y="20157"/>
                      <a:pt x="7034" y="20938"/>
                    </a:cubicBezTo>
                    <a:cubicBezTo>
                      <a:pt x="7078" y="20950"/>
                      <a:pt x="7118" y="20956"/>
                      <a:pt x="7158" y="20956"/>
                    </a:cubicBezTo>
                    <a:cubicBezTo>
                      <a:pt x="7271" y="20956"/>
                      <a:pt x="7366" y="20906"/>
                      <a:pt x="7438" y="20819"/>
                    </a:cubicBezTo>
                    <a:cubicBezTo>
                      <a:pt x="7484" y="20750"/>
                      <a:pt x="7484" y="20654"/>
                      <a:pt x="7484" y="20606"/>
                    </a:cubicBezTo>
                    <a:lnTo>
                      <a:pt x="7484" y="14454"/>
                    </a:lnTo>
                    <a:cubicBezTo>
                      <a:pt x="7484" y="14266"/>
                      <a:pt x="7343" y="14101"/>
                      <a:pt x="7130" y="14101"/>
                    </a:cubicBezTo>
                    <a:lnTo>
                      <a:pt x="4287" y="14101"/>
                    </a:lnTo>
                    <a:lnTo>
                      <a:pt x="4287" y="11593"/>
                    </a:lnTo>
                    <a:lnTo>
                      <a:pt x="7130" y="11593"/>
                    </a:lnTo>
                    <a:cubicBezTo>
                      <a:pt x="7319" y="11593"/>
                      <a:pt x="7484" y="11426"/>
                      <a:pt x="7484" y="11237"/>
                    </a:cubicBezTo>
                    <a:lnTo>
                      <a:pt x="7484" y="10788"/>
                    </a:lnTo>
                    <a:cubicBezTo>
                      <a:pt x="7484" y="7831"/>
                      <a:pt x="10303" y="5228"/>
                      <a:pt x="13523" y="5228"/>
                    </a:cubicBezTo>
                    <a:lnTo>
                      <a:pt x="15017" y="5228"/>
                    </a:lnTo>
                    <a:lnTo>
                      <a:pt x="15017" y="7736"/>
                    </a:lnTo>
                    <a:lnTo>
                      <a:pt x="13523" y="7736"/>
                    </a:lnTo>
                    <a:cubicBezTo>
                      <a:pt x="12553" y="7736"/>
                      <a:pt x="11701" y="7996"/>
                      <a:pt x="11061" y="8517"/>
                    </a:cubicBezTo>
                    <a:cubicBezTo>
                      <a:pt x="10398" y="9061"/>
                      <a:pt x="9994" y="9866"/>
                      <a:pt x="9994" y="10788"/>
                    </a:cubicBezTo>
                    <a:lnTo>
                      <a:pt x="9994" y="11237"/>
                    </a:lnTo>
                    <a:cubicBezTo>
                      <a:pt x="9994" y="11404"/>
                      <a:pt x="10161" y="11593"/>
                      <a:pt x="10350" y="11593"/>
                    </a:cubicBezTo>
                    <a:lnTo>
                      <a:pt x="11701" y="11593"/>
                    </a:lnTo>
                    <a:cubicBezTo>
                      <a:pt x="11866" y="11593"/>
                      <a:pt x="12055" y="11426"/>
                      <a:pt x="12055" y="11237"/>
                    </a:cubicBezTo>
                    <a:cubicBezTo>
                      <a:pt x="12055" y="11048"/>
                      <a:pt x="11890" y="10883"/>
                      <a:pt x="11701" y="10883"/>
                    </a:cubicBezTo>
                    <a:lnTo>
                      <a:pt x="10683" y="10883"/>
                    </a:lnTo>
                    <a:lnTo>
                      <a:pt x="10683" y="10764"/>
                    </a:lnTo>
                    <a:cubicBezTo>
                      <a:pt x="10683" y="8990"/>
                      <a:pt x="12222" y="8352"/>
                      <a:pt x="13523" y="8352"/>
                    </a:cubicBezTo>
                    <a:lnTo>
                      <a:pt x="15324" y="8352"/>
                    </a:lnTo>
                    <a:cubicBezTo>
                      <a:pt x="15515" y="8352"/>
                      <a:pt x="15680" y="8209"/>
                      <a:pt x="15680" y="7996"/>
                    </a:cubicBezTo>
                    <a:lnTo>
                      <a:pt x="15680" y="4803"/>
                    </a:lnTo>
                    <a:cubicBezTo>
                      <a:pt x="15680" y="4636"/>
                      <a:pt x="15537" y="4447"/>
                      <a:pt x="15324" y="4447"/>
                    </a:cubicBezTo>
                    <a:lnTo>
                      <a:pt x="13523" y="4447"/>
                    </a:lnTo>
                    <a:cubicBezTo>
                      <a:pt x="11866" y="4447"/>
                      <a:pt x="10185" y="5109"/>
                      <a:pt x="8882" y="6269"/>
                    </a:cubicBezTo>
                    <a:cubicBezTo>
                      <a:pt x="7555" y="7476"/>
                      <a:pt x="6797" y="9037"/>
                      <a:pt x="6797" y="10693"/>
                    </a:cubicBezTo>
                    <a:lnTo>
                      <a:pt x="6797" y="10812"/>
                    </a:lnTo>
                    <a:lnTo>
                      <a:pt x="3955" y="10812"/>
                    </a:lnTo>
                    <a:cubicBezTo>
                      <a:pt x="3790" y="10812"/>
                      <a:pt x="3601" y="10953"/>
                      <a:pt x="3601" y="11166"/>
                    </a:cubicBezTo>
                    <a:lnTo>
                      <a:pt x="3601" y="14361"/>
                    </a:lnTo>
                    <a:cubicBezTo>
                      <a:pt x="3601" y="14550"/>
                      <a:pt x="3766" y="14715"/>
                      <a:pt x="3955" y="14715"/>
                    </a:cubicBezTo>
                    <a:lnTo>
                      <a:pt x="6797" y="14715"/>
                    </a:lnTo>
                    <a:lnTo>
                      <a:pt x="6797" y="20038"/>
                    </a:lnTo>
                    <a:cubicBezTo>
                      <a:pt x="3103" y="18478"/>
                      <a:pt x="686" y="14786"/>
                      <a:pt x="686" y="10764"/>
                    </a:cubicBezTo>
                    <a:cubicBezTo>
                      <a:pt x="686" y="5157"/>
                      <a:pt x="5210" y="638"/>
                      <a:pt x="10800" y="638"/>
                    </a:cubicBezTo>
                    <a:cubicBezTo>
                      <a:pt x="16366" y="638"/>
                      <a:pt x="20938" y="5204"/>
                      <a:pt x="20938" y="10764"/>
                    </a:cubicBezTo>
                    <a:cubicBezTo>
                      <a:pt x="20938" y="16348"/>
                      <a:pt x="16390" y="20867"/>
                      <a:pt x="10800" y="20867"/>
                    </a:cubicBezTo>
                    <a:lnTo>
                      <a:pt x="10683" y="20867"/>
                    </a:lnTo>
                    <a:lnTo>
                      <a:pt x="10683" y="14738"/>
                    </a:lnTo>
                    <a:lnTo>
                      <a:pt x="15371" y="14738"/>
                    </a:lnTo>
                    <a:cubicBezTo>
                      <a:pt x="15537" y="14738"/>
                      <a:pt x="15728" y="14597"/>
                      <a:pt x="15728" y="14385"/>
                    </a:cubicBezTo>
                    <a:lnTo>
                      <a:pt x="15728" y="11237"/>
                    </a:lnTo>
                    <a:cubicBezTo>
                      <a:pt x="15728" y="11048"/>
                      <a:pt x="15560" y="10883"/>
                      <a:pt x="15371" y="10883"/>
                    </a:cubicBezTo>
                    <a:lnTo>
                      <a:pt x="13382" y="10883"/>
                    </a:lnTo>
                    <a:cubicBezTo>
                      <a:pt x="13193" y="10883"/>
                      <a:pt x="13026" y="11025"/>
                      <a:pt x="13026" y="11237"/>
                    </a:cubicBezTo>
                    <a:cubicBezTo>
                      <a:pt x="13026" y="11404"/>
                      <a:pt x="13169" y="11593"/>
                      <a:pt x="13382" y="11593"/>
                    </a:cubicBezTo>
                    <a:lnTo>
                      <a:pt x="15039" y="11593"/>
                    </a:lnTo>
                    <a:lnTo>
                      <a:pt x="15039" y="14101"/>
                    </a:lnTo>
                    <a:lnTo>
                      <a:pt x="10350" y="14101"/>
                    </a:lnTo>
                    <a:cubicBezTo>
                      <a:pt x="10185" y="14101"/>
                      <a:pt x="9994" y="14242"/>
                      <a:pt x="9994" y="14454"/>
                    </a:cubicBezTo>
                    <a:lnTo>
                      <a:pt x="9994" y="21246"/>
                    </a:lnTo>
                    <a:cubicBezTo>
                      <a:pt x="9994" y="21435"/>
                      <a:pt x="10161" y="21576"/>
                      <a:pt x="10327" y="21600"/>
                    </a:cubicBezTo>
                    <a:lnTo>
                      <a:pt x="10800" y="21600"/>
                    </a:lnTo>
                    <a:cubicBezTo>
                      <a:pt x="13667" y="21600"/>
                      <a:pt x="16390" y="20489"/>
                      <a:pt x="18451" y="18454"/>
                    </a:cubicBezTo>
                    <a:cubicBezTo>
                      <a:pt x="20488" y="16396"/>
                      <a:pt x="21600" y="13675"/>
                      <a:pt x="21600" y="10812"/>
                    </a:cubicBezTo>
                    <a:cubicBezTo>
                      <a:pt x="21600" y="7925"/>
                      <a:pt x="20488" y="5204"/>
                      <a:pt x="18451" y="3146"/>
                    </a:cubicBezTo>
                    <a:cubicBezTo>
                      <a:pt x="16390" y="1111"/>
                      <a:pt x="13667" y="0"/>
                      <a:pt x="10800" y="0"/>
                    </a:cubicBezTo>
                    <a:close/>
                  </a:path>
                </a:pathLst>
              </a:cu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318" name="Google Shape;2861;p37"/>
            <p:cNvGrpSpPr/>
            <p:nvPr/>
          </p:nvGrpSpPr>
          <p:grpSpPr>
            <a:xfrm>
              <a:off x="511697" y="491258"/>
              <a:ext cx="922402" cy="922346"/>
              <a:chOff x="0" y="0"/>
              <a:chExt cx="922401" cy="922345"/>
            </a:xfrm>
          </p:grpSpPr>
          <p:grpSp>
            <p:nvGrpSpPr>
              <p:cNvPr id="3312" name="Google Shape;2862;p37"/>
              <p:cNvGrpSpPr/>
              <p:nvPr/>
            </p:nvGrpSpPr>
            <p:grpSpPr>
              <a:xfrm>
                <a:off x="-1" y="0"/>
                <a:ext cx="922403" cy="922346"/>
                <a:chOff x="0" y="0"/>
                <a:chExt cx="922401" cy="922345"/>
              </a:xfrm>
            </p:grpSpPr>
            <p:sp>
              <p:nvSpPr>
                <p:cNvPr id="3310" name="Google Shape;2863;p37"/>
                <p:cNvSpPr/>
                <p:nvPr/>
              </p:nvSpPr>
              <p:spPr>
                <a:xfrm>
                  <a:off x="-1" y="0"/>
                  <a:ext cx="922403" cy="922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10662" y="0"/>
                      </a:moveTo>
                      <a:cubicBezTo>
                        <a:pt x="10298" y="0"/>
                        <a:pt x="9935" y="141"/>
                        <a:pt x="9660" y="423"/>
                      </a:cubicBezTo>
                      <a:lnTo>
                        <a:pt x="5942" y="4184"/>
                      </a:lnTo>
                      <a:cubicBezTo>
                        <a:pt x="5860" y="4270"/>
                        <a:pt x="5753" y="4310"/>
                        <a:pt x="5647" y="4310"/>
                      </a:cubicBezTo>
                      <a:cubicBezTo>
                        <a:pt x="5504" y="4310"/>
                        <a:pt x="5362" y="4238"/>
                        <a:pt x="5278" y="4105"/>
                      </a:cubicBezTo>
                      <a:cubicBezTo>
                        <a:pt x="5064" y="3762"/>
                        <a:pt x="4890" y="3398"/>
                        <a:pt x="4749" y="3016"/>
                      </a:cubicBezTo>
                      <a:cubicBezTo>
                        <a:pt x="4665" y="2782"/>
                        <a:pt x="4513" y="2572"/>
                        <a:pt x="4299" y="2406"/>
                      </a:cubicBezTo>
                      <a:cubicBezTo>
                        <a:pt x="4050" y="2211"/>
                        <a:pt x="3758" y="2112"/>
                        <a:pt x="3466" y="2112"/>
                      </a:cubicBezTo>
                      <a:cubicBezTo>
                        <a:pt x="3205" y="2112"/>
                        <a:pt x="2944" y="2191"/>
                        <a:pt x="2713" y="2349"/>
                      </a:cubicBezTo>
                      <a:cubicBezTo>
                        <a:pt x="1970" y="2856"/>
                        <a:pt x="1897" y="3888"/>
                        <a:pt x="2499" y="4492"/>
                      </a:cubicBezTo>
                      <a:cubicBezTo>
                        <a:pt x="2646" y="4640"/>
                        <a:pt x="2814" y="4748"/>
                        <a:pt x="2994" y="4817"/>
                      </a:cubicBezTo>
                      <a:cubicBezTo>
                        <a:pt x="3366" y="4954"/>
                        <a:pt x="3726" y="5124"/>
                        <a:pt x="4057" y="5341"/>
                      </a:cubicBezTo>
                      <a:cubicBezTo>
                        <a:pt x="4294" y="5489"/>
                        <a:pt x="4333" y="5814"/>
                        <a:pt x="4136" y="6013"/>
                      </a:cubicBezTo>
                      <a:lnTo>
                        <a:pt x="418" y="9780"/>
                      </a:lnTo>
                      <a:cubicBezTo>
                        <a:pt x="-139" y="10344"/>
                        <a:pt x="-139" y="11256"/>
                        <a:pt x="418" y="11820"/>
                      </a:cubicBezTo>
                      <a:lnTo>
                        <a:pt x="9660" y="21177"/>
                      </a:lnTo>
                      <a:cubicBezTo>
                        <a:pt x="9935" y="21459"/>
                        <a:pt x="10298" y="21600"/>
                        <a:pt x="10662" y="21600"/>
                      </a:cubicBezTo>
                      <a:cubicBezTo>
                        <a:pt x="11025" y="21600"/>
                        <a:pt x="11390" y="21459"/>
                        <a:pt x="11668" y="21177"/>
                      </a:cubicBezTo>
                      <a:lnTo>
                        <a:pt x="20910" y="11820"/>
                      </a:lnTo>
                      <a:cubicBezTo>
                        <a:pt x="21461" y="11256"/>
                        <a:pt x="21461" y="10344"/>
                        <a:pt x="20910" y="9780"/>
                      </a:cubicBezTo>
                      <a:lnTo>
                        <a:pt x="11668" y="423"/>
                      </a:lnTo>
                      <a:cubicBezTo>
                        <a:pt x="11390" y="141"/>
                        <a:pt x="11025" y="0"/>
                        <a:pt x="10662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1" name="Google Shape;2864;p37"/>
                <p:cNvSpPr/>
                <p:nvPr/>
              </p:nvSpPr>
              <p:spPr>
                <a:xfrm>
                  <a:off x="576501" y="74512"/>
                  <a:ext cx="244306" cy="244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1" y="0"/>
                        <a:pt x="0" y="4841"/>
                        <a:pt x="0" y="10800"/>
                      </a:cubicBezTo>
                      <a:cubicBezTo>
                        <a:pt x="0" y="16759"/>
                        <a:pt x="4841" y="21600"/>
                        <a:pt x="10800" y="21600"/>
                      </a:cubicBezTo>
                      <a:cubicBezTo>
                        <a:pt x="16759" y="21600"/>
                        <a:pt x="21600" y="16759"/>
                        <a:pt x="21600" y="10800"/>
                      </a:cubicBezTo>
                      <a:cubicBezTo>
                        <a:pt x="21600" y="4841"/>
                        <a:pt x="16759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17" name="Google Shape;2865;p37"/>
              <p:cNvGrpSpPr/>
              <p:nvPr/>
            </p:nvGrpSpPr>
            <p:grpSpPr>
              <a:xfrm>
                <a:off x="301785" y="301943"/>
                <a:ext cx="318795" cy="318443"/>
                <a:chOff x="29" y="29"/>
                <a:chExt cx="318793" cy="318441"/>
              </a:xfrm>
            </p:grpSpPr>
            <p:sp>
              <p:nvSpPr>
                <p:cNvPr id="3313" name="Google Shape;2866;p37"/>
                <p:cNvSpPr/>
                <p:nvPr/>
              </p:nvSpPr>
              <p:spPr>
                <a:xfrm>
                  <a:off x="29" y="29"/>
                  <a:ext cx="318794" cy="318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64" y="662"/>
                      </a:moveTo>
                      <a:cubicBezTo>
                        <a:pt x="16348" y="662"/>
                        <a:pt x="20891" y="5186"/>
                        <a:pt x="20891" y="10800"/>
                      </a:cubicBezTo>
                      <a:cubicBezTo>
                        <a:pt x="20891" y="16390"/>
                        <a:pt x="16348" y="20914"/>
                        <a:pt x="10764" y="20914"/>
                      </a:cubicBezTo>
                      <a:cubicBezTo>
                        <a:pt x="5180" y="20914"/>
                        <a:pt x="662" y="16390"/>
                        <a:pt x="662" y="10800"/>
                      </a:cubicBezTo>
                      <a:cubicBezTo>
                        <a:pt x="662" y="5186"/>
                        <a:pt x="5180" y="662"/>
                        <a:pt x="10764" y="662"/>
                      </a:cubicBezTo>
                      <a:close/>
                      <a:moveTo>
                        <a:pt x="10788" y="0"/>
                      </a:moveTo>
                      <a:cubicBezTo>
                        <a:pt x="7925" y="0"/>
                        <a:pt x="5204" y="1112"/>
                        <a:pt x="3169" y="3149"/>
                      </a:cubicBezTo>
                      <a:cubicBezTo>
                        <a:pt x="1135" y="5210"/>
                        <a:pt x="0" y="7933"/>
                        <a:pt x="0" y="10800"/>
                      </a:cubicBezTo>
                      <a:cubicBezTo>
                        <a:pt x="0" y="13667"/>
                        <a:pt x="1135" y="16390"/>
                        <a:pt x="3169" y="18427"/>
                      </a:cubicBezTo>
                      <a:cubicBezTo>
                        <a:pt x="5204" y="20488"/>
                        <a:pt x="7925" y="21600"/>
                        <a:pt x="10788" y="21600"/>
                      </a:cubicBezTo>
                      <a:cubicBezTo>
                        <a:pt x="13675" y="21600"/>
                        <a:pt x="16396" y="20488"/>
                        <a:pt x="18431" y="18427"/>
                      </a:cubicBezTo>
                      <a:cubicBezTo>
                        <a:pt x="20465" y="16390"/>
                        <a:pt x="21600" y="13667"/>
                        <a:pt x="21600" y="10800"/>
                      </a:cubicBezTo>
                      <a:cubicBezTo>
                        <a:pt x="21600" y="7933"/>
                        <a:pt x="20465" y="5210"/>
                        <a:pt x="18431" y="3149"/>
                      </a:cubicBezTo>
                      <a:cubicBezTo>
                        <a:pt x="16396" y="1112"/>
                        <a:pt x="13675" y="0"/>
                        <a:pt x="1078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4" name="Google Shape;2867;p37"/>
                <p:cNvSpPr/>
                <p:nvPr/>
              </p:nvSpPr>
              <p:spPr>
                <a:xfrm>
                  <a:off x="59740" y="60092"/>
                  <a:ext cx="198316" cy="198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039" y="1102"/>
                      </a:moveTo>
                      <a:cubicBezTo>
                        <a:pt x="18939" y="1102"/>
                        <a:pt x="20498" y="2661"/>
                        <a:pt x="20498" y="4561"/>
                      </a:cubicBezTo>
                      <a:lnTo>
                        <a:pt x="20498" y="17039"/>
                      </a:lnTo>
                      <a:cubicBezTo>
                        <a:pt x="20498" y="18939"/>
                        <a:pt x="18939" y="20498"/>
                        <a:pt x="17039" y="20498"/>
                      </a:cubicBezTo>
                      <a:lnTo>
                        <a:pt x="4561" y="20498"/>
                      </a:lnTo>
                      <a:cubicBezTo>
                        <a:pt x="2661" y="20498"/>
                        <a:pt x="1102" y="18939"/>
                        <a:pt x="1102" y="17039"/>
                      </a:cubicBezTo>
                      <a:lnTo>
                        <a:pt x="1102" y="4561"/>
                      </a:lnTo>
                      <a:cubicBezTo>
                        <a:pt x="1102" y="2661"/>
                        <a:pt x="2661" y="1102"/>
                        <a:pt x="4561" y="1102"/>
                      </a:cubicBezTo>
                      <a:close/>
                      <a:moveTo>
                        <a:pt x="4561" y="0"/>
                      </a:moveTo>
                      <a:cubicBezTo>
                        <a:pt x="2054" y="0"/>
                        <a:pt x="0" y="2054"/>
                        <a:pt x="0" y="4561"/>
                      </a:cubicBezTo>
                      <a:lnTo>
                        <a:pt x="0" y="17039"/>
                      </a:lnTo>
                      <a:cubicBezTo>
                        <a:pt x="0" y="19546"/>
                        <a:pt x="2054" y="21600"/>
                        <a:pt x="4561" y="21600"/>
                      </a:cubicBezTo>
                      <a:lnTo>
                        <a:pt x="17039" y="21600"/>
                      </a:lnTo>
                      <a:cubicBezTo>
                        <a:pt x="19549" y="21600"/>
                        <a:pt x="21600" y="19546"/>
                        <a:pt x="21600" y="17039"/>
                      </a:cubicBezTo>
                      <a:lnTo>
                        <a:pt x="21600" y="4561"/>
                      </a:lnTo>
                      <a:cubicBezTo>
                        <a:pt x="21600" y="2054"/>
                        <a:pt x="19549" y="0"/>
                        <a:pt x="17039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5" name="Google Shape;2868;p37"/>
                <p:cNvSpPr/>
                <p:nvPr/>
              </p:nvSpPr>
              <p:spPr>
                <a:xfrm>
                  <a:off x="107489" y="107163"/>
                  <a:ext cx="103573" cy="1038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4" h="21600" fill="norm" stroke="1" extrusionOk="0">
                      <a:moveTo>
                        <a:pt x="10578" y="0"/>
                      </a:moveTo>
                      <a:cubicBezTo>
                        <a:pt x="4528" y="0"/>
                        <a:pt x="-330" y="5190"/>
                        <a:pt x="17" y="11337"/>
                      </a:cubicBezTo>
                      <a:cubicBezTo>
                        <a:pt x="233" y="16929"/>
                        <a:pt x="4654" y="21356"/>
                        <a:pt x="10003" y="21576"/>
                      </a:cubicBezTo>
                      <a:cubicBezTo>
                        <a:pt x="10230" y="21594"/>
                        <a:pt x="10458" y="21600"/>
                        <a:pt x="10686" y="21600"/>
                      </a:cubicBezTo>
                      <a:cubicBezTo>
                        <a:pt x="12710" y="21600"/>
                        <a:pt x="14603" y="21021"/>
                        <a:pt x="16208" y="19978"/>
                      </a:cubicBezTo>
                      <a:cubicBezTo>
                        <a:pt x="16777" y="19618"/>
                        <a:pt x="16849" y="18819"/>
                        <a:pt x="16418" y="18380"/>
                      </a:cubicBezTo>
                      <a:cubicBezTo>
                        <a:pt x="16202" y="18161"/>
                        <a:pt x="15903" y="18075"/>
                        <a:pt x="15621" y="18075"/>
                      </a:cubicBezTo>
                      <a:cubicBezTo>
                        <a:pt x="15442" y="18075"/>
                        <a:pt x="15274" y="18106"/>
                        <a:pt x="15136" y="18167"/>
                      </a:cubicBezTo>
                      <a:cubicBezTo>
                        <a:pt x="13920" y="18880"/>
                        <a:pt x="12537" y="19423"/>
                        <a:pt x="11027" y="19423"/>
                      </a:cubicBezTo>
                      <a:cubicBezTo>
                        <a:pt x="10853" y="19423"/>
                        <a:pt x="10680" y="19411"/>
                        <a:pt x="10500" y="19399"/>
                      </a:cubicBezTo>
                      <a:cubicBezTo>
                        <a:pt x="5792" y="19325"/>
                        <a:pt x="1940" y="15331"/>
                        <a:pt x="2012" y="10465"/>
                      </a:cubicBezTo>
                      <a:cubicBezTo>
                        <a:pt x="2216" y="5781"/>
                        <a:pt x="5822" y="2012"/>
                        <a:pt x="10398" y="2012"/>
                      </a:cubicBezTo>
                      <a:cubicBezTo>
                        <a:pt x="10644" y="2012"/>
                        <a:pt x="10889" y="2025"/>
                        <a:pt x="11141" y="2043"/>
                      </a:cubicBezTo>
                      <a:cubicBezTo>
                        <a:pt x="15352" y="2262"/>
                        <a:pt x="18772" y="5751"/>
                        <a:pt x="19132" y="9958"/>
                      </a:cubicBezTo>
                      <a:cubicBezTo>
                        <a:pt x="19341" y="11703"/>
                        <a:pt x="18916" y="13373"/>
                        <a:pt x="18203" y="14825"/>
                      </a:cubicBezTo>
                      <a:cubicBezTo>
                        <a:pt x="17987" y="15185"/>
                        <a:pt x="17987" y="15697"/>
                        <a:pt x="18347" y="16057"/>
                      </a:cubicBezTo>
                      <a:cubicBezTo>
                        <a:pt x="18527" y="16240"/>
                        <a:pt x="18778" y="16331"/>
                        <a:pt x="19036" y="16331"/>
                      </a:cubicBezTo>
                      <a:cubicBezTo>
                        <a:pt x="19401" y="16331"/>
                        <a:pt x="19778" y="16148"/>
                        <a:pt x="19988" y="15770"/>
                      </a:cubicBezTo>
                      <a:cubicBezTo>
                        <a:pt x="20845" y="14172"/>
                        <a:pt x="21270" y="12282"/>
                        <a:pt x="21126" y="10178"/>
                      </a:cubicBezTo>
                      <a:cubicBezTo>
                        <a:pt x="20845" y="4659"/>
                        <a:pt x="16418" y="305"/>
                        <a:pt x="11069" y="12"/>
                      </a:cubicBezTo>
                      <a:cubicBezTo>
                        <a:pt x="10907" y="6"/>
                        <a:pt x="10740" y="0"/>
                        <a:pt x="1057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6" name="Google Shape;2869;p37"/>
                <p:cNvSpPr/>
                <p:nvPr/>
              </p:nvSpPr>
              <p:spPr>
                <a:xfrm>
                  <a:off x="199047" y="85578"/>
                  <a:ext cx="27247" cy="26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2" y="0"/>
                      </a:moveTo>
                      <a:cubicBezTo>
                        <a:pt x="4720" y="0"/>
                        <a:pt x="0" y="4758"/>
                        <a:pt x="0" y="10647"/>
                      </a:cubicBezTo>
                      <a:cubicBezTo>
                        <a:pt x="0" y="16818"/>
                        <a:pt x="4720" y="21600"/>
                        <a:pt x="10812" y="21600"/>
                      </a:cubicBezTo>
                      <a:cubicBezTo>
                        <a:pt x="16624" y="21600"/>
                        <a:pt x="21600" y="16818"/>
                        <a:pt x="21600" y="10647"/>
                      </a:cubicBezTo>
                      <a:cubicBezTo>
                        <a:pt x="21600" y="4758"/>
                        <a:pt x="16624" y="0"/>
                        <a:pt x="10812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327" name="Google Shape;2870;p37"/>
            <p:cNvGrpSpPr/>
            <p:nvPr/>
          </p:nvGrpSpPr>
          <p:grpSpPr>
            <a:xfrm>
              <a:off x="17273" y="968415"/>
              <a:ext cx="922336" cy="922408"/>
              <a:chOff x="0" y="0"/>
              <a:chExt cx="922334" cy="922407"/>
            </a:xfrm>
          </p:grpSpPr>
          <p:grpSp>
            <p:nvGrpSpPr>
              <p:cNvPr id="3321" name="Google Shape;2871;p37"/>
              <p:cNvGrpSpPr/>
              <p:nvPr/>
            </p:nvGrpSpPr>
            <p:grpSpPr>
              <a:xfrm>
                <a:off x="0" y="0"/>
                <a:ext cx="922335" cy="922408"/>
                <a:chOff x="0" y="0"/>
                <a:chExt cx="922334" cy="922407"/>
              </a:xfrm>
            </p:grpSpPr>
            <p:sp>
              <p:nvSpPr>
                <p:cNvPr id="3319" name="Google Shape;2872;p37"/>
                <p:cNvSpPr/>
                <p:nvPr/>
              </p:nvSpPr>
              <p:spPr>
                <a:xfrm>
                  <a:off x="-1" y="0"/>
                  <a:ext cx="922336" cy="922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1" h="21600" fill="norm" stroke="1" extrusionOk="0">
                      <a:moveTo>
                        <a:pt x="10661" y="0"/>
                      </a:moveTo>
                      <a:cubicBezTo>
                        <a:pt x="10297" y="0"/>
                        <a:pt x="9932" y="141"/>
                        <a:pt x="9654" y="423"/>
                      </a:cubicBezTo>
                      <a:lnTo>
                        <a:pt x="418" y="9785"/>
                      </a:lnTo>
                      <a:cubicBezTo>
                        <a:pt x="-139" y="10343"/>
                        <a:pt x="-139" y="11255"/>
                        <a:pt x="418" y="11819"/>
                      </a:cubicBezTo>
                      <a:lnTo>
                        <a:pt x="9654" y="21181"/>
                      </a:lnTo>
                      <a:cubicBezTo>
                        <a:pt x="9932" y="21460"/>
                        <a:pt x="10297" y="21600"/>
                        <a:pt x="10661" y="21600"/>
                      </a:cubicBezTo>
                      <a:cubicBezTo>
                        <a:pt x="11025" y="21600"/>
                        <a:pt x="11390" y="21460"/>
                        <a:pt x="11668" y="21181"/>
                      </a:cubicBezTo>
                      <a:lnTo>
                        <a:pt x="20904" y="11819"/>
                      </a:lnTo>
                      <a:cubicBezTo>
                        <a:pt x="21461" y="11255"/>
                        <a:pt x="21461" y="10343"/>
                        <a:pt x="20904" y="9785"/>
                      </a:cubicBezTo>
                      <a:lnTo>
                        <a:pt x="17192" y="6019"/>
                      </a:lnTo>
                      <a:cubicBezTo>
                        <a:pt x="16995" y="5825"/>
                        <a:pt x="17040" y="5495"/>
                        <a:pt x="17270" y="5346"/>
                      </a:cubicBezTo>
                      <a:cubicBezTo>
                        <a:pt x="17608" y="5130"/>
                        <a:pt x="17968" y="4953"/>
                        <a:pt x="18345" y="4811"/>
                      </a:cubicBezTo>
                      <a:cubicBezTo>
                        <a:pt x="18575" y="4725"/>
                        <a:pt x="18784" y="4571"/>
                        <a:pt x="18947" y="4355"/>
                      </a:cubicBezTo>
                      <a:cubicBezTo>
                        <a:pt x="19312" y="3876"/>
                        <a:pt x="19335" y="3244"/>
                        <a:pt x="19003" y="2742"/>
                      </a:cubicBezTo>
                      <a:cubicBezTo>
                        <a:pt x="18726" y="2330"/>
                        <a:pt x="18292" y="2123"/>
                        <a:pt x="17858" y="2123"/>
                      </a:cubicBezTo>
                      <a:cubicBezTo>
                        <a:pt x="17506" y="2123"/>
                        <a:pt x="17155" y="2259"/>
                        <a:pt x="16888" y="2532"/>
                      </a:cubicBezTo>
                      <a:cubicBezTo>
                        <a:pt x="16742" y="2674"/>
                        <a:pt x="16635" y="2850"/>
                        <a:pt x="16567" y="3033"/>
                      </a:cubicBezTo>
                      <a:cubicBezTo>
                        <a:pt x="16432" y="3409"/>
                        <a:pt x="16264" y="3774"/>
                        <a:pt x="16050" y="4110"/>
                      </a:cubicBezTo>
                      <a:cubicBezTo>
                        <a:pt x="15967" y="4246"/>
                        <a:pt x="15828" y="4317"/>
                        <a:pt x="15686" y="4317"/>
                      </a:cubicBezTo>
                      <a:cubicBezTo>
                        <a:pt x="15579" y="4317"/>
                        <a:pt x="15471" y="4276"/>
                        <a:pt x="15386" y="4189"/>
                      </a:cubicBezTo>
                      <a:lnTo>
                        <a:pt x="11668" y="423"/>
                      </a:lnTo>
                      <a:cubicBezTo>
                        <a:pt x="11390" y="141"/>
                        <a:pt x="11025" y="0"/>
                        <a:pt x="10661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0" name="Google Shape;2873;p37"/>
                <p:cNvSpPr/>
                <p:nvPr/>
              </p:nvSpPr>
              <p:spPr>
                <a:xfrm>
                  <a:off x="75967" y="75002"/>
                  <a:ext cx="244060" cy="24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1" y="0"/>
                      </a:moveTo>
                      <a:cubicBezTo>
                        <a:pt x="4846" y="0"/>
                        <a:pt x="0" y="4841"/>
                        <a:pt x="0" y="10800"/>
                      </a:cubicBezTo>
                      <a:cubicBezTo>
                        <a:pt x="0" y="16759"/>
                        <a:pt x="4846" y="21600"/>
                        <a:pt x="10811" y="21600"/>
                      </a:cubicBezTo>
                      <a:cubicBezTo>
                        <a:pt x="16776" y="21600"/>
                        <a:pt x="21600" y="16759"/>
                        <a:pt x="21600" y="10800"/>
                      </a:cubicBezTo>
                      <a:cubicBezTo>
                        <a:pt x="21600" y="4841"/>
                        <a:pt x="16776" y="0"/>
                        <a:pt x="10811" y="0"/>
                      </a:cubicBezTo>
                      <a:close/>
                    </a:path>
                  </a:pathLst>
                </a:custGeom>
                <a:solidFill>
                  <a:srgbClr val="4949E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26" name="Google Shape;2874;p37"/>
              <p:cNvGrpSpPr/>
              <p:nvPr/>
            </p:nvGrpSpPr>
            <p:grpSpPr>
              <a:xfrm>
                <a:off x="301764" y="301977"/>
                <a:ext cx="318795" cy="318443"/>
                <a:chOff x="29" y="29"/>
                <a:chExt cx="318793" cy="318441"/>
              </a:xfrm>
            </p:grpSpPr>
            <p:sp>
              <p:nvSpPr>
                <p:cNvPr id="3322" name="Google Shape;2875;p37"/>
                <p:cNvSpPr/>
                <p:nvPr/>
              </p:nvSpPr>
              <p:spPr>
                <a:xfrm>
                  <a:off x="29" y="29"/>
                  <a:ext cx="318794" cy="318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8" y="662"/>
                      </a:moveTo>
                      <a:cubicBezTo>
                        <a:pt x="16396" y="662"/>
                        <a:pt x="20914" y="5186"/>
                        <a:pt x="20914" y="10800"/>
                      </a:cubicBezTo>
                      <a:cubicBezTo>
                        <a:pt x="20914" y="16390"/>
                        <a:pt x="16348" y="20914"/>
                        <a:pt x="10788" y="20914"/>
                      </a:cubicBezTo>
                      <a:cubicBezTo>
                        <a:pt x="5204" y="20914"/>
                        <a:pt x="686" y="16390"/>
                        <a:pt x="686" y="10800"/>
                      </a:cubicBezTo>
                      <a:cubicBezTo>
                        <a:pt x="686" y="5186"/>
                        <a:pt x="5204" y="662"/>
                        <a:pt x="10788" y="662"/>
                      </a:cubicBezTo>
                      <a:close/>
                      <a:moveTo>
                        <a:pt x="10788" y="0"/>
                      </a:moveTo>
                      <a:cubicBezTo>
                        <a:pt x="7925" y="0"/>
                        <a:pt x="5204" y="1112"/>
                        <a:pt x="3169" y="3149"/>
                      </a:cubicBezTo>
                      <a:cubicBezTo>
                        <a:pt x="1135" y="5210"/>
                        <a:pt x="0" y="7933"/>
                        <a:pt x="0" y="10800"/>
                      </a:cubicBezTo>
                      <a:cubicBezTo>
                        <a:pt x="0" y="13667"/>
                        <a:pt x="1135" y="16390"/>
                        <a:pt x="3169" y="18427"/>
                      </a:cubicBezTo>
                      <a:cubicBezTo>
                        <a:pt x="5204" y="20488"/>
                        <a:pt x="7925" y="21600"/>
                        <a:pt x="10788" y="21600"/>
                      </a:cubicBezTo>
                      <a:cubicBezTo>
                        <a:pt x="13673" y="21600"/>
                        <a:pt x="16396" y="20488"/>
                        <a:pt x="18431" y="18427"/>
                      </a:cubicBezTo>
                      <a:cubicBezTo>
                        <a:pt x="20465" y="16390"/>
                        <a:pt x="21600" y="13667"/>
                        <a:pt x="21600" y="10800"/>
                      </a:cubicBezTo>
                      <a:cubicBezTo>
                        <a:pt x="21600" y="7933"/>
                        <a:pt x="20465" y="5210"/>
                        <a:pt x="18431" y="3149"/>
                      </a:cubicBezTo>
                      <a:cubicBezTo>
                        <a:pt x="16396" y="1112"/>
                        <a:pt x="13673" y="0"/>
                        <a:pt x="1078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3" name="Google Shape;2876;p37"/>
                <p:cNvSpPr/>
                <p:nvPr/>
              </p:nvSpPr>
              <p:spPr>
                <a:xfrm>
                  <a:off x="73348" y="127487"/>
                  <a:ext cx="43993" cy="111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805" y="1968"/>
                      </a:moveTo>
                      <a:lnTo>
                        <a:pt x="16805" y="19563"/>
                      </a:lnTo>
                      <a:lnTo>
                        <a:pt x="5141" y="19563"/>
                      </a:lnTo>
                      <a:lnTo>
                        <a:pt x="5141" y="1968"/>
                      </a:lnTo>
                      <a:close/>
                      <a:moveTo>
                        <a:pt x="2578" y="0"/>
                      </a:moveTo>
                      <a:cubicBezTo>
                        <a:pt x="1368" y="0"/>
                        <a:pt x="0" y="405"/>
                        <a:pt x="0" y="1016"/>
                      </a:cubicBezTo>
                      <a:lnTo>
                        <a:pt x="0" y="20579"/>
                      </a:lnTo>
                      <a:cubicBezTo>
                        <a:pt x="0" y="21121"/>
                        <a:pt x="1022" y="21600"/>
                        <a:pt x="2578" y="21600"/>
                      </a:cubicBezTo>
                      <a:lnTo>
                        <a:pt x="19037" y="21600"/>
                      </a:lnTo>
                      <a:cubicBezTo>
                        <a:pt x="20405" y="21600"/>
                        <a:pt x="21600" y="21189"/>
                        <a:pt x="21600" y="20579"/>
                      </a:cubicBezTo>
                      <a:lnTo>
                        <a:pt x="21600" y="1016"/>
                      </a:lnTo>
                      <a:cubicBezTo>
                        <a:pt x="21600" y="405"/>
                        <a:pt x="20578" y="0"/>
                        <a:pt x="19037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4" name="Google Shape;2877;p37"/>
                <p:cNvSpPr/>
                <p:nvPr/>
              </p:nvSpPr>
              <p:spPr>
                <a:xfrm>
                  <a:off x="66720" y="67072"/>
                  <a:ext cx="50620" cy="50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75" y="4167"/>
                      </a:moveTo>
                      <a:cubicBezTo>
                        <a:pt x="14454" y="4167"/>
                        <a:pt x="17433" y="7146"/>
                        <a:pt x="17433" y="10575"/>
                      </a:cubicBezTo>
                      <a:cubicBezTo>
                        <a:pt x="17433" y="14154"/>
                        <a:pt x="14454" y="17132"/>
                        <a:pt x="10875" y="17132"/>
                      </a:cubicBezTo>
                      <a:cubicBezTo>
                        <a:pt x="7296" y="17132"/>
                        <a:pt x="4317" y="14154"/>
                        <a:pt x="4317" y="10575"/>
                      </a:cubicBezTo>
                      <a:cubicBezTo>
                        <a:pt x="4317" y="7146"/>
                        <a:pt x="7296" y="4167"/>
                        <a:pt x="10875" y="4167"/>
                      </a:cubicBezTo>
                      <a:close/>
                      <a:moveTo>
                        <a:pt x="10875" y="0"/>
                      </a:moveTo>
                      <a:cubicBezTo>
                        <a:pt x="4918" y="0"/>
                        <a:pt x="0" y="4918"/>
                        <a:pt x="0" y="10875"/>
                      </a:cubicBezTo>
                      <a:cubicBezTo>
                        <a:pt x="0" y="16832"/>
                        <a:pt x="4918" y="21600"/>
                        <a:pt x="10875" y="21600"/>
                      </a:cubicBezTo>
                      <a:cubicBezTo>
                        <a:pt x="16832" y="21600"/>
                        <a:pt x="21600" y="16682"/>
                        <a:pt x="21600" y="10875"/>
                      </a:cubicBezTo>
                      <a:cubicBezTo>
                        <a:pt x="21600" y="4918"/>
                        <a:pt x="16832" y="0"/>
                        <a:pt x="10875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5" name="Google Shape;2878;p37"/>
                <p:cNvSpPr/>
                <p:nvPr/>
              </p:nvSpPr>
              <p:spPr>
                <a:xfrm>
                  <a:off x="140391" y="127487"/>
                  <a:ext cx="118017" cy="111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20" y="0"/>
                      </a:moveTo>
                      <a:cubicBezTo>
                        <a:pt x="510" y="0"/>
                        <a:pt x="0" y="405"/>
                        <a:pt x="0" y="1016"/>
                      </a:cubicBezTo>
                      <a:lnTo>
                        <a:pt x="0" y="20579"/>
                      </a:lnTo>
                      <a:cubicBezTo>
                        <a:pt x="0" y="21121"/>
                        <a:pt x="446" y="21600"/>
                        <a:pt x="1020" y="21600"/>
                      </a:cubicBezTo>
                      <a:lnTo>
                        <a:pt x="7155" y="21600"/>
                      </a:lnTo>
                      <a:cubicBezTo>
                        <a:pt x="7606" y="21600"/>
                        <a:pt x="8116" y="21189"/>
                        <a:pt x="8116" y="20579"/>
                      </a:cubicBezTo>
                      <a:lnTo>
                        <a:pt x="8116" y="13584"/>
                      </a:lnTo>
                      <a:cubicBezTo>
                        <a:pt x="8116" y="11274"/>
                        <a:pt x="8562" y="8558"/>
                        <a:pt x="10929" y="8558"/>
                      </a:cubicBezTo>
                      <a:cubicBezTo>
                        <a:pt x="12593" y="8558"/>
                        <a:pt x="13291" y="10053"/>
                        <a:pt x="13548" y="11747"/>
                      </a:cubicBezTo>
                      <a:cubicBezTo>
                        <a:pt x="13613" y="12295"/>
                        <a:pt x="13994" y="12631"/>
                        <a:pt x="14445" y="12631"/>
                      </a:cubicBezTo>
                      <a:cubicBezTo>
                        <a:pt x="14955" y="12631"/>
                        <a:pt x="15400" y="12089"/>
                        <a:pt x="15277" y="11547"/>
                      </a:cubicBezTo>
                      <a:cubicBezTo>
                        <a:pt x="14826" y="8352"/>
                        <a:pt x="13291" y="6584"/>
                        <a:pt x="10800" y="6584"/>
                      </a:cubicBezTo>
                      <a:cubicBezTo>
                        <a:pt x="7858" y="6584"/>
                        <a:pt x="6200" y="9168"/>
                        <a:pt x="6200" y="13584"/>
                      </a:cubicBezTo>
                      <a:lnTo>
                        <a:pt x="6200" y="19563"/>
                      </a:lnTo>
                      <a:lnTo>
                        <a:pt x="1852" y="19563"/>
                      </a:lnTo>
                      <a:lnTo>
                        <a:pt x="1852" y="2037"/>
                      </a:lnTo>
                      <a:lnTo>
                        <a:pt x="4922" y="2037"/>
                      </a:lnTo>
                      <a:lnTo>
                        <a:pt x="4922" y="3258"/>
                      </a:lnTo>
                      <a:cubicBezTo>
                        <a:pt x="4922" y="3600"/>
                        <a:pt x="4987" y="3868"/>
                        <a:pt x="5239" y="4074"/>
                      </a:cubicBezTo>
                      <a:cubicBezTo>
                        <a:pt x="5400" y="4176"/>
                        <a:pt x="5593" y="4228"/>
                        <a:pt x="5781" y="4228"/>
                      </a:cubicBezTo>
                      <a:cubicBezTo>
                        <a:pt x="5974" y="4228"/>
                        <a:pt x="6168" y="4176"/>
                        <a:pt x="6329" y="4074"/>
                      </a:cubicBezTo>
                      <a:cubicBezTo>
                        <a:pt x="7923" y="2716"/>
                        <a:pt x="9845" y="2037"/>
                        <a:pt x="11949" y="2037"/>
                      </a:cubicBezTo>
                      <a:cubicBezTo>
                        <a:pt x="17193" y="2037"/>
                        <a:pt x="19619" y="6789"/>
                        <a:pt x="19619" y="11410"/>
                      </a:cubicBezTo>
                      <a:lnTo>
                        <a:pt x="19619" y="19563"/>
                      </a:lnTo>
                      <a:lnTo>
                        <a:pt x="15277" y="19563"/>
                      </a:lnTo>
                      <a:lnTo>
                        <a:pt x="15277" y="16368"/>
                      </a:lnTo>
                      <a:cubicBezTo>
                        <a:pt x="15277" y="15826"/>
                        <a:pt x="14890" y="15416"/>
                        <a:pt x="14445" y="15416"/>
                      </a:cubicBezTo>
                      <a:cubicBezTo>
                        <a:pt x="13935" y="15416"/>
                        <a:pt x="13548" y="15826"/>
                        <a:pt x="13548" y="16368"/>
                      </a:cubicBezTo>
                      <a:lnTo>
                        <a:pt x="13548" y="20510"/>
                      </a:lnTo>
                      <a:cubicBezTo>
                        <a:pt x="13548" y="21052"/>
                        <a:pt x="13935" y="21532"/>
                        <a:pt x="14509" y="21532"/>
                      </a:cubicBezTo>
                      <a:lnTo>
                        <a:pt x="20645" y="21532"/>
                      </a:lnTo>
                      <a:cubicBezTo>
                        <a:pt x="21154" y="21532"/>
                        <a:pt x="21600" y="21121"/>
                        <a:pt x="21600" y="20510"/>
                      </a:cubicBezTo>
                      <a:lnTo>
                        <a:pt x="21600" y="11342"/>
                      </a:lnTo>
                      <a:cubicBezTo>
                        <a:pt x="21600" y="4616"/>
                        <a:pt x="17703" y="0"/>
                        <a:pt x="12013" y="0"/>
                      </a:cubicBezTo>
                      <a:cubicBezTo>
                        <a:pt x="10161" y="0"/>
                        <a:pt x="8438" y="474"/>
                        <a:pt x="6839" y="1426"/>
                      </a:cubicBezTo>
                      <a:lnTo>
                        <a:pt x="6839" y="1016"/>
                      </a:lnTo>
                      <a:cubicBezTo>
                        <a:pt x="6839" y="474"/>
                        <a:pt x="6457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334" name="Google Shape;2879;p37"/>
            <p:cNvGrpSpPr/>
            <p:nvPr/>
          </p:nvGrpSpPr>
          <p:grpSpPr>
            <a:xfrm>
              <a:off x="493692" y="1463822"/>
              <a:ext cx="922402" cy="922346"/>
              <a:chOff x="0" y="0"/>
              <a:chExt cx="922401" cy="922345"/>
            </a:xfrm>
          </p:grpSpPr>
          <p:grpSp>
            <p:nvGrpSpPr>
              <p:cNvPr id="3330" name="Google Shape;2880;p37"/>
              <p:cNvGrpSpPr/>
              <p:nvPr/>
            </p:nvGrpSpPr>
            <p:grpSpPr>
              <a:xfrm>
                <a:off x="-1" y="0"/>
                <a:ext cx="922403" cy="922346"/>
                <a:chOff x="0" y="0"/>
                <a:chExt cx="922401" cy="922345"/>
              </a:xfrm>
            </p:grpSpPr>
            <p:sp>
              <p:nvSpPr>
                <p:cNvPr id="3328" name="Google Shape;2881;p37"/>
                <p:cNvSpPr/>
                <p:nvPr/>
              </p:nvSpPr>
              <p:spPr>
                <a:xfrm>
                  <a:off x="-1" y="0"/>
                  <a:ext cx="922403" cy="922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10662" y="0"/>
                      </a:moveTo>
                      <a:cubicBezTo>
                        <a:pt x="10298" y="0"/>
                        <a:pt x="9935" y="141"/>
                        <a:pt x="9660" y="423"/>
                      </a:cubicBezTo>
                      <a:lnTo>
                        <a:pt x="5942" y="4184"/>
                      </a:lnTo>
                      <a:cubicBezTo>
                        <a:pt x="5860" y="4268"/>
                        <a:pt x="5752" y="4308"/>
                        <a:pt x="5645" y="4308"/>
                      </a:cubicBezTo>
                      <a:cubicBezTo>
                        <a:pt x="5503" y="4308"/>
                        <a:pt x="5361" y="4238"/>
                        <a:pt x="5278" y="4105"/>
                      </a:cubicBezTo>
                      <a:cubicBezTo>
                        <a:pt x="5064" y="3762"/>
                        <a:pt x="4890" y="3398"/>
                        <a:pt x="4749" y="3016"/>
                      </a:cubicBezTo>
                      <a:cubicBezTo>
                        <a:pt x="4665" y="2783"/>
                        <a:pt x="4513" y="2572"/>
                        <a:pt x="4299" y="2406"/>
                      </a:cubicBezTo>
                      <a:cubicBezTo>
                        <a:pt x="4050" y="2211"/>
                        <a:pt x="3758" y="2112"/>
                        <a:pt x="3466" y="2112"/>
                      </a:cubicBezTo>
                      <a:cubicBezTo>
                        <a:pt x="3205" y="2112"/>
                        <a:pt x="2944" y="2191"/>
                        <a:pt x="2713" y="2349"/>
                      </a:cubicBezTo>
                      <a:cubicBezTo>
                        <a:pt x="1970" y="2856"/>
                        <a:pt x="1897" y="3888"/>
                        <a:pt x="2499" y="4492"/>
                      </a:cubicBezTo>
                      <a:cubicBezTo>
                        <a:pt x="2646" y="4640"/>
                        <a:pt x="2814" y="4748"/>
                        <a:pt x="2994" y="4817"/>
                      </a:cubicBezTo>
                      <a:cubicBezTo>
                        <a:pt x="3366" y="4954"/>
                        <a:pt x="3726" y="5124"/>
                        <a:pt x="4057" y="5341"/>
                      </a:cubicBezTo>
                      <a:cubicBezTo>
                        <a:pt x="4293" y="5489"/>
                        <a:pt x="4333" y="5814"/>
                        <a:pt x="4136" y="6013"/>
                      </a:cubicBezTo>
                      <a:lnTo>
                        <a:pt x="418" y="9780"/>
                      </a:lnTo>
                      <a:cubicBezTo>
                        <a:pt x="-139" y="10344"/>
                        <a:pt x="-139" y="11256"/>
                        <a:pt x="418" y="11820"/>
                      </a:cubicBezTo>
                      <a:lnTo>
                        <a:pt x="9660" y="21177"/>
                      </a:lnTo>
                      <a:cubicBezTo>
                        <a:pt x="9935" y="21459"/>
                        <a:pt x="10298" y="21600"/>
                        <a:pt x="10662" y="21600"/>
                      </a:cubicBezTo>
                      <a:cubicBezTo>
                        <a:pt x="11025" y="21600"/>
                        <a:pt x="11390" y="21459"/>
                        <a:pt x="11668" y="21177"/>
                      </a:cubicBezTo>
                      <a:lnTo>
                        <a:pt x="20910" y="11820"/>
                      </a:lnTo>
                      <a:cubicBezTo>
                        <a:pt x="21461" y="11256"/>
                        <a:pt x="21461" y="10344"/>
                        <a:pt x="20910" y="9780"/>
                      </a:cubicBezTo>
                      <a:lnTo>
                        <a:pt x="11668" y="423"/>
                      </a:lnTo>
                      <a:cubicBezTo>
                        <a:pt x="11390" y="141"/>
                        <a:pt x="11025" y="0"/>
                        <a:pt x="10662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9" name="Google Shape;2882;p37"/>
                <p:cNvSpPr/>
                <p:nvPr/>
              </p:nvSpPr>
              <p:spPr>
                <a:xfrm>
                  <a:off x="603028" y="56528"/>
                  <a:ext cx="244306" cy="244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1" y="0"/>
                        <a:pt x="0" y="4839"/>
                        <a:pt x="0" y="10801"/>
                      </a:cubicBezTo>
                      <a:cubicBezTo>
                        <a:pt x="0" y="16761"/>
                        <a:pt x="4841" y="21600"/>
                        <a:pt x="10800" y="21600"/>
                      </a:cubicBezTo>
                      <a:cubicBezTo>
                        <a:pt x="16759" y="21600"/>
                        <a:pt x="21600" y="16761"/>
                        <a:pt x="21600" y="10801"/>
                      </a:cubicBezTo>
                      <a:cubicBezTo>
                        <a:pt x="21600" y="4839"/>
                        <a:pt x="16759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CBD2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33" name="Google Shape;2883;p37"/>
              <p:cNvGrpSpPr/>
              <p:nvPr/>
            </p:nvGrpSpPr>
            <p:grpSpPr>
              <a:xfrm>
                <a:off x="319814" y="301947"/>
                <a:ext cx="318795" cy="318443"/>
                <a:chOff x="29" y="29"/>
                <a:chExt cx="318793" cy="318441"/>
              </a:xfrm>
            </p:grpSpPr>
            <p:sp>
              <p:nvSpPr>
                <p:cNvPr id="3331" name="Google Shape;2884;p37"/>
                <p:cNvSpPr/>
                <p:nvPr/>
              </p:nvSpPr>
              <p:spPr>
                <a:xfrm>
                  <a:off x="29" y="29"/>
                  <a:ext cx="318795" cy="318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8" y="662"/>
                      </a:moveTo>
                      <a:cubicBezTo>
                        <a:pt x="16396" y="662"/>
                        <a:pt x="20914" y="5186"/>
                        <a:pt x="20914" y="10800"/>
                      </a:cubicBezTo>
                      <a:cubicBezTo>
                        <a:pt x="20914" y="16390"/>
                        <a:pt x="16396" y="20914"/>
                        <a:pt x="10788" y="20914"/>
                      </a:cubicBezTo>
                      <a:cubicBezTo>
                        <a:pt x="5204" y="20914"/>
                        <a:pt x="686" y="16390"/>
                        <a:pt x="686" y="10800"/>
                      </a:cubicBezTo>
                      <a:cubicBezTo>
                        <a:pt x="686" y="5186"/>
                        <a:pt x="5204" y="662"/>
                        <a:pt x="10788" y="662"/>
                      </a:cubicBezTo>
                      <a:close/>
                      <a:moveTo>
                        <a:pt x="10788" y="0"/>
                      </a:moveTo>
                      <a:cubicBezTo>
                        <a:pt x="7925" y="0"/>
                        <a:pt x="5204" y="1112"/>
                        <a:pt x="3169" y="3149"/>
                      </a:cubicBezTo>
                      <a:cubicBezTo>
                        <a:pt x="1135" y="5210"/>
                        <a:pt x="0" y="7933"/>
                        <a:pt x="0" y="10800"/>
                      </a:cubicBezTo>
                      <a:cubicBezTo>
                        <a:pt x="0" y="13667"/>
                        <a:pt x="1135" y="16390"/>
                        <a:pt x="3169" y="18427"/>
                      </a:cubicBezTo>
                      <a:cubicBezTo>
                        <a:pt x="5204" y="20488"/>
                        <a:pt x="7925" y="21600"/>
                        <a:pt x="10788" y="21600"/>
                      </a:cubicBezTo>
                      <a:cubicBezTo>
                        <a:pt x="13673" y="21600"/>
                        <a:pt x="16396" y="20488"/>
                        <a:pt x="18431" y="18427"/>
                      </a:cubicBezTo>
                      <a:cubicBezTo>
                        <a:pt x="20463" y="16390"/>
                        <a:pt x="21600" y="13667"/>
                        <a:pt x="21600" y="10800"/>
                      </a:cubicBezTo>
                      <a:cubicBezTo>
                        <a:pt x="21600" y="7933"/>
                        <a:pt x="20463" y="5210"/>
                        <a:pt x="18431" y="3149"/>
                      </a:cubicBezTo>
                      <a:cubicBezTo>
                        <a:pt x="16396" y="1112"/>
                        <a:pt x="13673" y="0"/>
                        <a:pt x="1078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2" name="Google Shape;2885;p37"/>
                <p:cNvSpPr/>
                <p:nvPr/>
              </p:nvSpPr>
              <p:spPr>
                <a:xfrm>
                  <a:off x="64907" y="80328"/>
                  <a:ext cx="208484" cy="171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3" h="21600" fill="norm" stroke="1" extrusionOk="0">
                      <a:moveTo>
                        <a:pt x="13938" y="0"/>
                      </a:moveTo>
                      <a:cubicBezTo>
                        <a:pt x="11238" y="0"/>
                        <a:pt x="8970" y="2558"/>
                        <a:pt x="8752" y="5820"/>
                      </a:cubicBezTo>
                      <a:cubicBezTo>
                        <a:pt x="8214" y="5731"/>
                        <a:pt x="7098" y="5335"/>
                        <a:pt x="6808" y="5202"/>
                      </a:cubicBezTo>
                      <a:cubicBezTo>
                        <a:pt x="4937" y="4454"/>
                        <a:pt x="3210" y="2999"/>
                        <a:pt x="1877" y="1192"/>
                      </a:cubicBezTo>
                      <a:cubicBezTo>
                        <a:pt x="1771" y="1103"/>
                        <a:pt x="1698" y="1014"/>
                        <a:pt x="1553" y="970"/>
                      </a:cubicBezTo>
                      <a:cubicBezTo>
                        <a:pt x="1532" y="966"/>
                        <a:pt x="1508" y="963"/>
                        <a:pt x="1484" y="963"/>
                      </a:cubicBezTo>
                      <a:cubicBezTo>
                        <a:pt x="1287" y="963"/>
                        <a:pt x="1079" y="1126"/>
                        <a:pt x="1015" y="1322"/>
                      </a:cubicBezTo>
                      <a:cubicBezTo>
                        <a:pt x="689" y="2118"/>
                        <a:pt x="510" y="2999"/>
                        <a:pt x="510" y="3880"/>
                      </a:cubicBezTo>
                      <a:cubicBezTo>
                        <a:pt x="510" y="5157"/>
                        <a:pt x="834" y="6394"/>
                        <a:pt x="1408" y="7320"/>
                      </a:cubicBezTo>
                      <a:cubicBezTo>
                        <a:pt x="1378" y="7312"/>
                        <a:pt x="1348" y="7309"/>
                        <a:pt x="1317" y="7309"/>
                      </a:cubicBezTo>
                      <a:cubicBezTo>
                        <a:pt x="1169" y="7309"/>
                        <a:pt x="1024" y="7394"/>
                        <a:pt x="906" y="7538"/>
                      </a:cubicBezTo>
                      <a:cubicBezTo>
                        <a:pt x="834" y="7627"/>
                        <a:pt x="834" y="7805"/>
                        <a:pt x="797" y="7934"/>
                      </a:cubicBezTo>
                      <a:lnTo>
                        <a:pt x="797" y="8156"/>
                      </a:lnTo>
                      <a:cubicBezTo>
                        <a:pt x="797" y="9830"/>
                        <a:pt x="1408" y="11374"/>
                        <a:pt x="2454" y="12433"/>
                      </a:cubicBezTo>
                      <a:cubicBezTo>
                        <a:pt x="2345" y="12477"/>
                        <a:pt x="2309" y="12607"/>
                        <a:pt x="2273" y="12651"/>
                      </a:cubicBezTo>
                      <a:cubicBezTo>
                        <a:pt x="2237" y="12829"/>
                        <a:pt x="2167" y="13007"/>
                        <a:pt x="2237" y="13136"/>
                      </a:cubicBezTo>
                      <a:cubicBezTo>
                        <a:pt x="2669" y="14899"/>
                        <a:pt x="3785" y="16309"/>
                        <a:pt x="5191" y="16839"/>
                      </a:cubicBezTo>
                      <a:cubicBezTo>
                        <a:pt x="3930" y="17764"/>
                        <a:pt x="2491" y="18294"/>
                        <a:pt x="979" y="18294"/>
                      </a:cubicBezTo>
                      <a:lnTo>
                        <a:pt x="546" y="18294"/>
                      </a:lnTo>
                      <a:cubicBezTo>
                        <a:pt x="293" y="18294"/>
                        <a:pt x="78" y="18516"/>
                        <a:pt x="5" y="18823"/>
                      </a:cubicBezTo>
                      <a:cubicBezTo>
                        <a:pt x="-31" y="19090"/>
                        <a:pt x="114" y="19397"/>
                        <a:pt x="293" y="19486"/>
                      </a:cubicBezTo>
                      <a:cubicBezTo>
                        <a:pt x="2167" y="20852"/>
                        <a:pt x="4398" y="21600"/>
                        <a:pt x="6594" y="21600"/>
                      </a:cubicBezTo>
                      <a:cubicBezTo>
                        <a:pt x="9257" y="21600"/>
                        <a:pt x="11776" y="20586"/>
                        <a:pt x="13865" y="18734"/>
                      </a:cubicBezTo>
                      <a:cubicBezTo>
                        <a:pt x="14152" y="18516"/>
                        <a:pt x="14152" y="17986"/>
                        <a:pt x="13938" y="17720"/>
                      </a:cubicBezTo>
                      <a:cubicBezTo>
                        <a:pt x="13838" y="17601"/>
                        <a:pt x="13708" y="17531"/>
                        <a:pt x="13572" y="17531"/>
                      </a:cubicBezTo>
                      <a:cubicBezTo>
                        <a:pt x="13463" y="17531"/>
                        <a:pt x="13351" y="17579"/>
                        <a:pt x="13254" y="17679"/>
                      </a:cubicBezTo>
                      <a:cubicBezTo>
                        <a:pt x="11346" y="19308"/>
                        <a:pt x="9079" y="20323"/>
                        <a:pt x="6594" y="20323"/>
                      </a:cubicBezTo>
                      <a:cubicBezTo>
                        <a:pt x="5191" y="20323"/>
                        <a:pt x="3785" y="19971"/>
                        <a:pt x="2527" y="19397"/>
                      </a:cubicBezTo>
                      <a:cubicBezTo>
                        <a:pt x="4108" y="19045"/>
                        <a:pt x="5550" y="18205"/>
                        <a:pt x="6808" y="16972"/>
                      </a:cubicBezTo>
                      <a:cubicBezTo>
                        <a:pt x="6953" y="16794"/>
                        <a:pt x="7026" y="16576"/>
                        <a:pt x="6990" y="16354"/>
                      </a:cubicBezTo>
                      <a:cubicBezTo>
                        <a:pt x="6953" y="16091"/>
                        <a:pt x="6739" y="15869"/>
                        <a:pt x="6485" y="15869"/>
                      </a:cubicBezTo>
                      <a:cubicBezTo>
                        <a:pt x="5227" y="15783"/>
                        <a:pt x="4108" y="14987"/>
                        <a:pt x="3497" y="13666"/>
                      </a:cubicBezTo>
                      <a:cubicBezTo>
                        <a:pt x="3748" y="13666"/>
                        <a:pt x="4075" y="13577"/>
                        <a:pt x="4326" y="13488"/>
                      </a:cubicBezTo>
                      <a:cubicBezTo>
                        <a:pt x="4577" y="13447"/>
                        <a:pt x="4758" y="13225"/>
                        <a:pt x="4758" y="12918"/>
                      </a:cubicBezTo>
                      <a:cubicBezTo>
                        <a:pt x="4795" y="12607"/>
                        <a:pt x="4613" y="12344"/>
                        <a:pt x="4326" y="12211"/>
                      </a:cubicBezTo>
                      <a:cubicBezTo>
                        <a:pt x="2993" y="11814"/>
                        <a:pt x="1986" y="10448"/>
                        <a:pt x="1771" y="8815"/>
                      </a:cubicBezTo>
                      <a:cubicBezTo>
                        <a:pt x="2167" y="8904"/>
                        <a:pt x="2596" y="8949"/>
                        <a:pt x="2993" y="8949"/>
                      </a:cubicBezTo>
                      <a:cubicBezTo>
                        <a:pt x="3246" y="8949"/>
                        <a:pt x="3425" y="8730"/>
                        <a:pt x="3497" y="8419"/>
                      </a:cubicBezTo>
                      <a:cubicBezTo>
                        <a:pt x="3534" y="8156"/>
                        <a:pt x="3389" y="7934"/>
                        <a:pt x="3210" y="7805"/>
                      </a:cubicBezTo>
                      <a:cubicBezTo>
                        <a:pt x="2095" y="6964"/>
                        <a:pt x="1408" y="5509"/>
                        <a:pt x="1408" y="3880"/>
                      </a:cubicBezTo>
                      <a:cubicBezTo>
                        <a:pt x="1408" y="3528"/>
                        <a:pt x="1444" y="3132"/>
                        <a:pt x="1553" y="2732"/>
                      </a:cubicBezTo>
                      <a:cubicBezTo>
                        <a:pt x="2887" y="4410"/>
                        <a:pt x="4577" y="5643"/>
                        <a:pt x="6379" y="6394"/>
                      </a:cubicBezTo>
                      <a:cubicBezTo>
                        <a:pt x="6379" y="6394"/>
                        <a:pt x="8178" y="7053"/>
                        <a:pt x="8825" y="7098"/>
                      </a:cubicBezTo>
                      <a:lnTo>
                        <a:pt x="9112" y="7098"/>
                      </a:lnTo>
                      <a:cubicBezTo>
                        <a:pt x="9330" y="7098"/>
                        <a:pt x="9544" y="6920"/>
                        <a:pt x="9617" y="6657"/>
                      </a:cubicBezTo>
                      <a:cubicBezTo>
                        <a:pt x="9653" y="6613"/>
                        <a:pt x="9653" y="6479"/>
                        <a:pt x="9653" y="6435"/>
                      </a:cubicBezTo>
                      <a:lnTo>
                        <a:pt x="9653" y="6305"/>
                      </a:lnTo>
                      <a:cubicBezTo>
                        <a:pt x="9653" y="3528"/>
                        <a:pt x="11489" y="1237"/>
                        <a:pt x="13793" y="1237"/>
                      </a:cubicBezTo>
                      <a:cubicBezTo>
                        <a:pt x="14908" y="1237"/>
                        <a:pt x="15954" y="1807"/>
                        <a:pt x="16746" y="2777"/>
                      </a:cubicBezTo>
                      <a:cubicBezTo>
                        <a:pt x="16855" y="2914"/>
                        <a:pt x="16964" y="2969"/>
                        <a:pt x="17091" y="2969"/>
                      </a:cubicBezTo>
                      <a:cubicBezTo>
                        <a:pt x="17130" y="2969"/>
                        <a:pt x="17170" y="2966"/>
                        <a:pt x="17212" y="2955"/>
                      </a:cubicBezTo>
                      <a:cubicBezTo>
                        <a:pt x="17753" y="2821"/>
                        <a:pt x="18258" y="2732"/>
                        <a:pt x="18724" y="2514"/>
                      </a:cubicBezTo>
                      <a:cubicBezTo>
                        <a:pt x="18473" y="2821"/>
                        <a:pt x="18149" y="3173"/>
                        <a:pt x="17790" y="3395"/>
                      </a:cubicBezTo>
                      <a:cubicBezTo>
                        <a:pt x="17572" y="3573"/>
                        <a:pt x="17466" y="3880"/>
                        <a:pt x="17572" y="4232"/>
                      </a:cubicBezTo>
                      <a:cubicBezTo>
                        <a:pt x="17644" y="4454"/>
                        <a:pt x="17898" y="4628"/>
                        <a:pt x="18113" y="4628"/>
                      </a:cubicBezTo>
                      <a:cubicBezTo>
                        <a:pt x="18545" y="4543"/>
                        <a:pt x="18978" y="4498"/>
                        <a:pt x="19374" y="4321"/>
                      </a:cubicBezTo>
                      <a:cubicBezTo>
                        <a:pt x="19014" y="4761"/>
                        <a:pt x="18618" y="5202"/>
                        <a:pt x="18149" y="5598"/>
                      </a:cubicBezTo>
                      <a:cubicBezTo>
                        <a:pt x="18004" y="5731"/>
                        <a:pt x="17932" y="5954"/>
                        <a:pt x="17932" y="6128"/>
                      </a:cubicBezTo>
                      <a:lnTo>
                        <a:pt x="17932" y="6394"/>
                      </a:lnTo>
                      <a:cubicBezTo>
                        <a:pt x="17932" y="9963"/>
                        <a:pt x="16816" y="13225"/>
                        <a:pt x="15017" y="15650"/>
                      </a:cubicBezTo>
                      <a:cubicBezTo>
                        <a:pt x="14839" y="15913"/>
                        <a:pt x="14839" y="16309"/>
                        <a:pt x="15017" y="16531"/>
                      </a:cubicBezTo>
                      <a:cubicBezTo>
                        <a:pt x="15120" y="16657"/>
                        <a:pt x="15247" y="16713"/>
                        <a:pt x="15377" y="16713"/>
                      </a:cubicBezTo>
                      <a:cubicBezTo>
                        <a:pt x="15519" y="16713"/>
                        <a:pt x="15661" y="16646"/>
                        <a:pt x="15773" y="16531"/>
                      </a:cubicBezTo>
                      <a:cubicBezTo>
                        <a:pt x="17790" y="13755"/>
                        <a:pt x="18905" y="10226"/>
                        <a:pt x="18978" y="6479"/>
                      </a:cubicBezTo>
                      <a:cubicBezTo>
                        <a:pt x="19912" y="5643"/>
                        <a:pt x="20668" y="4628"/>
                        <a:pt x="21318" y="3395"/>
                      </a:cubicBezTo>
                      <a:cubicBezTo>
                        <a:pt x="21569" y="3173"/>
                        <a:pt x="21533" y="2777"/>
                        <a:pt x="21318" y="2647"/>
                      </a:cubicBezTo>
                      <a:cubicBezTo>
                        <a:pt x="21221" y="2529"/>
                        <a:pt x="21094" y="2470"/>
                        <a:pt x="20943" y="2470"/>
                      </a:cubicBezTo>
                      <a:cubicBezTo>
                        <a:pt x="20868" y="2470"/>
                        <a:pt x="20789" y="2484"/>
                        <a:pt x="20704" y="2514"/>
                      </a:cubicBezTo>
                      <a:cubicBezTo>
                        <a:pt x="20453" y="2688"/>
                        <a:pt x="20166" y="2777"/>
                        <a:pt x="19912" y="2910"/>
                      </a:cubicBezTo>
                      <a:cubicBezTo>
                        <a:pt x="20166" y="2470"/>
                        <a:pt x="20417" y="1896"/>
                        <a:pt x="20598" y="1366"/>
                      </a:cubicBezTo>
                      <a:cubicBezTo>
                        <a:pt x="20632" y="1148"/>
                        <a:pt x="20632" y="881"/>
                        <a:pt x="20490" y="707"/>
                      </a:cubicBezTo>
                      <a:cubicBezTo>
                        <a:pt x="20378" y="566"/>
                        <a:pt x="20236" y="500"/>
                        <a:pt x="20103" y="500"/>
                      </a:cubicBezTo>
                      <a:cubicBezTo>
                        <a:pt x="20021" y="500"/>
                        <a:pt x="19945" y="526"/>
                        <a:pt x="19876" y="574"/>
                      </a:cubicBezTo>
                      <a:cubicBezTo>
                        <a:pt x="19084" y="1148"/>
                        <a:pt x="18295" y="1455"/>
                        <a:pt x="17430" y="1633"/>
                      </a:cubicBezTo>
                      <a:cubicBezTo>
                        <a:pt x="16493" y="529"/>
                        <a:pt x="15232" y="0"/>
                        <a:pt x="13938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grpSp>
          <p:nvGrpSpPr>
            <p:cNvPr id="3344" name="Google Shape;2886;p37"/>
            <p:cNvGrpSpPr/>
            <p:nvPr/>
          </p:nvGrpSpPr>
          <p:grpSpPr>
            <a:xfrm>
              <a:off x="0" y="1941469"/>
              <a:ext cx="922402" cy="922408"/>
              <a:chOff x="0" y="0"/>
              <a:chExt cx="922401" cy="922407"/>
            </a:xfrm>
          </p:grpSpPr>
          <p:grpSp>
            <p:nvGrpSpPr>
              <p:cNvPr id="3337" name="Google Shape;2887;p37"/>
              <p:cNvGrpSpPr/>
              <p:nvPr/>
            </p:nvGrpSpPr>
            <p:grpSpPr>
              <a:xfrm>
                <a:off x="0" y="0"/>
                <a:ext cx="922402" cy="922408"/>
                <a:chOff x="0" y="0"/>
                <a:chExt cx="922401" cy="922407"/>
              </a:xfrm>
            </p:grpSpPr>
            <p:sp>
              <p:nvSpPr>
                <p:cNvPr id="3335" name="Google Shape;2888;p37"/>
                <p:cNvSpPr/>
                <p:nvPr/>
              </p:nvSpPr>
              <p:spPr>
                <a:xfrm>
                  <a:off x="0" y="0"/>
                  <a:ext cx="922402" cy="9224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10661" y="0"/>
                      </a:moveTo>
                      <a:cubicBezTo>
                        <a:pt x="10298" y="0"/>
                        <a:pt x="9935" y="141"/>
                        <a:pt x="9659" y="423"/>
                      </a:cubicBezTo>
                      <a:lnTo>
                        <a:pt x="418" y="9785"/>
                      </a:lnTo>
                      <a:cubicBezTo>
                        <a:pt x="-139" y="10343"/>
                        <a:pt x="-139" y="11255"/>
                        <a:pt x="418" y="11819"/>
                      </a:cubicBezTo>
                      <a:lnTo>
                        <a:pt x="9659" y="21181"/>
                      </a:lnTo>
                      <a:cubicBezTo>
                        <a:pt x="9935" y="21460"/>
                        <a:pt x="10298" y="21600"/>
                        <a:pt x="10661" y="21600"/>
                      </a:cubicBezTo>
                      <a:cubicBezTo>
                        <a:pt x="11025" y="21600"/>
                        <a:pt x="11389" y="21460"/>
                        <a:pt x="11668" y="21181"/>
                      </a:cubicBezTo>
                      <a:lnTo>
                        <a:pt x="20910" y="11819"/>
                      </a:lnTo>
                      <a:cubicBezTo>
                        <a:pt x="21461" y="11255"/>
                        <a:pt x="21461" y="10343"/>
                        <a:pt x="20910" y="9785"/>
                      </a:cubicBezTo>
                      <a:lnTo>
                        <a:pt x="17192" y="6019"/>
                      </a:lnTo>
                      <a:cubicBezTo>
                        <a:pt x="17000" y="5825"/>
                        <a:pt x="17039" y="5495"/>
                        <a:pt x="17270" y="5346"/>
                      </a:cubicBezTo>
                      <a:cubicBezTo>
                        <a:pt x="17608" y="5130"/>
                        <a:pt x="17968" y="4959"/>
                        <a:pt x="18344" y="4811"/>
                      </a:cubicBezTo>
                      <a:cubicBezTo>
                        <a:pt x="18575" y="4725"/>
                        <a:pt x="18783" y="4571"/>
                        <a:pt x="18952" y="4355"/>
                      </a:cubicBezTo>
                      <a:cubicBezTo>
                        <a:pt x="19312" y="3882"/>
                        <a:pt x="19335" y="3244"/>
                        <a:pt x="19003" y="2748"/>
                      </a:cubicBezTo>
                      <a:cubicBezTo>
                        <a:pt x="18726" y="2332"/>
                        <a:pt x="18292" y="2123"/>
                        <a:pt x="17858" y="2123"/>
                      </a:cubicBezTo>
                      <a:cubicBezTo>
                        <a:pt x="17507" y="2123"/>
                        <a:pt x="17157" y="2259"/>
                        <a:pt x="16888" y="2532"/>
                      </a:cubicBezTo>
                      <a:cubicBezTo>
                        <a:pt x="16741" y="2680"/>
                        <a:pt x="16635" y="2850"/>
                        <a:pt x="16567" y="3033"/>
                      </a:cubicBezTo>
                      <a:cubicBezTo>
                        <a:pt x="16432" y="3415"/>
                        <a:pt x="16263" y="3774"/>
                        <a:pt x="16050" y="4110"/>
                      </a:cubicBezTo>
                      <a:cubicBezTo>
                        <a:pt x="15967" y="4246"/>
                        <a:pt x="15827" y="4317"/>
                        <a:pt x="15686" y="4317"/>
                      </a:cubicBezTo>
                      <a:cubicBezTo>
                        <a:pt x="15579" y="4317"/>
                        <a:pt x="15471" y="4276"/>
                        <a:pt x="15386" y="4189"/>
                      </a:cubicBezTo>
                      <a:lnTo>
                        <a:pt x="11668" y="423"/>
                      </a:lnTo>
                      <a:cubicBezTo>
                        <a:pt x="11389" y="141"/>
                        <a:pt x="11025" y="0"/>
                        <a:pt x="10661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6" name="Google Shape;2889;p37"/>
                <p:cNvSpPr/>
                <p:nvPr/>
              </p:nvSpPr>
              <p:spPr>
                <a:xfrm>
                  <a:off x="94467" y="101775"/>
                  <a:ext cx="244306" cy="2440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41" y="0"/>
                        <a:pt x="0" y="4824"/>
                        <a:pt x="0" y="10811"/>
                      </a:cubicBezTo>
                      <a:cubicBezTo>
                        <a:pt x="0" y="16776"/>
                        <a:pt x="4841" y="21600"/>
                        <a:pt x="10800" y="21600"/>
                      </a:cubicBezTo>
                      <a:cubicBezTo>
                        <a:pt x="16759" y="21600"/>
                        <a:pt x="21600" y="16776"/>
                        <a:pt x="21600" y="10811"/>
                      </a:cubicBezTo>
                      <a:cubicBezTo>
                        <a:pt x="21600" y="4824"/>
                        <a:pt x="16759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EC3A3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43" name="Google Shape;2890;p37"/>
              <p:cNvGrpSpPr/>
              <p:nvPr/>
            </p:nvGrpSpPr>
            <p:grpSpPr>
              <a:xfrm>
                <a:off x="309239" y="297185"/>
                <a:ext cx="303889" cy="303564"/>
                <a:chOff x="27" y="0"/>
                <a:chExt cx="303887" cy="303563"/>
              </a:xfrm>
            </p:grpSpPr>
            <p:sp>
              <p:nvSpPr>
                <p:cNvPr id="3338" name="Google Shape;2891;p37"/>
                <p:cNvSpPr/>
                <p:nvPr/>
              </p:nvSpPr>
              <p:spPr>
                <a:xfrm>
                  <a:off x="27" y="0"/>
                  <a:ext cx="303888" cy="303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5" y="688"/>
                      </a:moveTo>
                      <a:cubicBezTo>
                        <a:pt x="16423" y="688"/>
                        <a:pt x="20934" y="5205"/>
                        <a:pt x="20934" y="10800"/>
                      </a:cubicBezTo>
                      <a:cubicBezTo>
                        <a:pt x="20934" y="16395"/>
                        <a:pt x="16423" y="20912"/>
                        <a:pt x="10835" y="20912"/>
                      </a:cubicBezTo>
                      <a:cubicBezTo>
                        <a:pt x="5246" y="20912"/>
                        <a:pt x="733" y="16395"/>
                        <a:pt x="733" y="10800"/>
                      </a:cubicBezTo>
                      <a:cubicBezTo>
                        <a:pt x="733" y="5205"/>
                        <a:pt x="5246" y="688"/>
                        <a:pt x="10835" y="688"/>
                      </a:cubicBezTo>
                      <a:close/>
                      <a:moveTo>
                        <a:pt x="10812" y="0"/>
                      </a:moveTo>
                      <a:cubicBezTo>
                        <a:pt x="7903" y="0"/>
                        <a:pt x="5223" y="1102"/>
                        <a:pt x="3161" y="3141"/>
                      </a:cubicBezTo>
                      <a:cubicBezTo>
                        <a:pt x="1122" y="5182"/>
                        <a:pt x="0" y="7911"/>
                        <a:pt x="0" y="10800"/>
                      </a:cubicBezTo>
                      <a:cubicBezTo>
                        <a:pt x="0" y="13689"/>
                        <a:pt x="1122" y="16395"/>
                        <a:pt x="3161" y="18459"/>
                      </a:cubicBezTo>
                      <a:cubicBezTo>
                        <a:pt x="5200" y="20475"/>
                        <a:pt x="7903" y="21600"/>
                        <a:pt x="10812" y="21600"/>
                      </a:cubicBezTo>
                      <a:cubicBezTo>
                        <a:pt x="13697" y="21600"/>
                        <a:pt x="16400" y="20475"/>
                        <a:pt x="18460" y="18459"/>
                      </a:cubicBezTo>
                      <a:cubicBezTo>
                        <a:pt x="20477" y="16418"/>
                        <a:pt x="21600" y="13689"/>
                        <a:pt x="21600" y="10800"/>
                      </a:cubicBezTo>
                      <a:cubicBezTo>
                        <a:pt x="21600" y="7911"/>
                        <a:pt x="20523" y="5205"/>
                        <a:pt x="18460" y="3141"/>
                      </a:cubicBezTo>
                      <a:cubicBezTo>
                        <a:pt x="16423" y="1102"/>
                        <a:pt x="13697" y="0"/>
                        <a:pt x="10812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9" name="Google Shape;2892;p37"/>
                <p:cNvSpPr/>
                <p:nvPr/>
              </p:nvSpPr>
              <p:spPr>
                <a:xfrm>
                  <a:off x="93982" y="216332"/>
                  <a:ext cx="116133" cy="276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5" h="21600" fill="norm" stroke="1" extrusionOk="0">
                      <a:moveTo>
                        <a:pt x="910" y="0"/>
                      </a:moveTo>
                      <a:cubicBezTo>
                        <a:pt x="636" y="0"/>
                        <a:pt x="371" y="424"/>
                        <a:pt x="202" y="1440"/>
                      </a:cubicBezTo>
                      <a:cubicBezTo>
                        <a:pt x="-92" y="2944"/>
                        <a:pt x="-92" y="5464"/>
                        <a:pt x="381" y="6734"/>
                      </a:cubicBezTo>
                      <a:cubicBezTo>
                        <a:pt x="3113" y="16560"/>
                        <a:pt x="6731" y="21600"/>
                        <a:pt x="10708" y="21600"/>
                      </a:cubicBezTo>
                      <a:cubicBezTo>
                        <a:pt x="14625" y="21600"/>
                        <a:pt x="18244" y="16306"/>
                        <a:pt x="21030" y="6734"/>
                      </a:cubicBezTo>
                      <a:cubicBezTo>
                        <a:pt x="21448" y="5464"/>
                        <a:pt x="21508" y="2944"/>
                        <a:pt x="21149" y="1440"/>
                      </a:cubicBezTo>
                      <a:cubicBezTo>
                        <a:pt x="20975" y="529"/>
                        <a:pt x="20686" y="64"/>
                        <a:pt x="20412" y="64"/>
                      </a:cubicBezTo>
                      <a:cubicBezTo>
                        <a:pt x="20227" y="64"/>
                        <a:pt x="20048" y="275"/>
                        <a:pt x="19903" y="678"/>
                      </a:cubicBezTo>
                      <a:cubicBezTo>
                        <a:pt x="17531" y="9254"/>
                        <a:pt x="14266" y="14040"/>
                        <a:pt x="10708" y="14040"/>
                      </a:cubicBezTo>
                      <a:cubicBezTo>
                        <a:pt x="7204" y="14040"/>
                        <a:pt x="3940" y="9254"/>
                        <a:pt x="1508" y="678"/>
                      </a:cubicBezTo>
                      <a:cubicBezTo>
                        <a:pt x="1328" y="233"/>
                        <a:pt x="1119" y="0"/>
                        <a:pt x="91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0" name="Google Shape;2893;p37"/>
                <p:cNvSpPr/>
                <p:nvPr/>
              </p:nvSpPr>
              <p:spPr>
                <a:xfrm>
                  <a:off x="26767" y="31260"/>
                  <a:ext cx="251680" cy="2397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076" y="900"/>
                      </a:moveTo>
                      <a:cubicBezTo>
                        <a:pt x="14769" y="900"/>
                        <a:pt x="15321" y="1480"/>
                        <a:pt x="15321" y="2207"/>
                      </a:cubicBezTo>
                      <a:cubicBezTo>
                        <a:pt x="15321" y="2933"/>
                        <a:pt x="14769" y="3514"/>
                        <a:pt x="14076" y="3514"/>
                      </a:cubicBezTo>
                      <a:cubicBezTo>
                        <a:pt x="13386" y="3514"/>
                        <a:pt x="12834" y="2933"/>
                        <a:pt x="12834" y="2207"/>
                      </a:cubicBezTo>
                      <a:cubicBezTo>
                        <a:pt x="12834" y="1480"/>
                        <a:pt x="13386" y="900"/>
                        <a:pt x="14076" y="900"/>
                      </a:cubicBezTo>
                      <a:close/>
                      <a:moveTo>
                        <a:pt x="3071" y="7286"/>
                      </a:moveTo>
                      <a:cubicBezTo>
                        <a:pt x="3707" y="7286"/>
                        <a:pt x="4260" y="7550"/>
                        <a:pt x="4674" y="7954"/>
                      </a:cubicBezTo>
                      <a:cubicBezTo>
                        <a:pt x="3431" y="8971"/>
                        <a:pt x="2490" y="10337"/>
                        <a:pt x="2046" y="11905"/>
                      </a:cubicBezTo>
                      <a:cubicBezTo>
                        <a:pt x="1273" y="11497"/>
                        <a:pt x="776" y="10627"/>
                        <a:pt x="776" y="9727"/>
                      </a:cubicBezTo>
                      <a:cubicBezTo>
                        <a:pt x="776" y="8391"/>
                        <a:pt x="1798" y="7286"/>
                        <a:pt x="3071" y="7286"/>
                      </a:cubicBezTo>
                      <a:close/>
                      <a:moveTo>
                        <a:pt x="18476" y="7286"/>
                      </a:moveTo>
                      <a:cubicBezTo>
                        <a:pt x="19746" y="7286"/>
                        <a:pt x="20771" y="8391"/>
                        <a:pt x="20771" y="9727"/>
                      </a:cubicBezTo>
                      <a:cubicBezTo>
                        <a:pt x="20826" y="10627"/>
                        <a:pt x="20299" y="11468"/>
                        <a:pt x="19498" y="11905"/>
                      </a:cubicBezTo>
                      <a:cubicBezTo>
                        <a:pt x="19084" y="10337"/>
                        <a:pt x="18144" y="8971"/>
                        <a:pt x="16871" y="7954"/>
                      </a:cubicBezTo>
                      <a:cubicBezTo>
                        <a:pt x="17287" y="7520"/>
                        <a:pt x="17867" y="7286"/>
                        <a:pt x="18476" y="7286"/>
                      </a:cubicBezTo>
                      <a:close/>
                      <a:moveTo>
                        <a:pt x="14104" y="0"/>
                      </a:moveTo>
                      <a:cubicBezTo>
                        <a:pt x="13082" y="0"/>
                        <a:pt x="12197" y="812"/>
                        <a:pt x="12058" y="1858"/>
                      </a:cubicBezTo>
                      <a:lnTo>
                        <a:pt x="10676" y="2321"/>
                      </a:lnTo>
                      <a:cubicBezTo>
                        <a:pt x="10511" y="2409"/>
                        <a:pt x="10399" y="2556"/>
                        <a:pt x="10399" y="2729"/>
                      </a:cubicBezTo>
                      <a:lnTo>
                        <a:pt x="10399" y="5777"/>
                      </a:lnTo>
                      <a:cubicBezTo>
                        <a:pt x="8546" y="5835"/>
                        <a:pt x="6804" y="6416"/>
                        <a:pt x="5421" y="7374"/>
                      </a:cubicBezTo>
                      <a:cubicBezTo>
                        <a:pt x="4841" y="6706"/>
                        <a:pt x="4012" y="6357"/>
                        <a:pt x="3154" y="6357"/>
                      </a:cubicBezTo>
                      <a:cubicBezTo>
                        <a:pt x="1410" y="6357"/>
                        <a:pt x="0" y="7840"/>
                        <a:pt x="0" y="9669"/>
                      </a:cubicBezTo>
                      <a:cubicBezTo>
                        <a:pt x="0" y="11002"/>
                        <a:pt x="801" y="12195"/>
                        <a:pt x="1937" y="12717"/>
                      </a:cubicBezTo>
                      <a:cubicBezTo>
                        <a:pt x="1909" y="13036"/>
                        <a:pt x="1854" y="13356"/>
                        <a:pt x="1854" y="13675"/>
                      </a:cubicBezTo>
                      <a:cubicBezTo>
                        <a:pt x="1854" y="18030"/>
                        <a:pt x="5863" y="21600"/>
                        <a:pt x="10841" y="21600"/>
                      </a:cubicBezTo>
                      <a:cubicBezTo>
                        <a:pt x="13386" y="21600"/>
                        <a:pt x="15654" y="20700"/>
                        <a:pt x="17287" y="19191"/>
                      </a:cubicBezTo>
                      <a:cubicBezTo>
                        <a:pt x="17451" y="19044"/>
                        <a:pt x="17451" y="18754"/>
                        <a:pt x="17314" y="18581"/>
                      </a:cubicBezTo>
                      <a:cubicBezTo>
                        <a:pt x="17238" y="18501"/>
                        <a:pt x="17129" y="18457"/>
                        <a:pt x="17017" y="18457"/>
                      </a:cubicBezTo>
                      <a:cubicBezTo>
                        <a:pt x="16926" y="18457"/>
                        <a:pt x="16836" y="18486"/>
                        <a:pt x="16759" y="18552"/>
                      </a:cubicBezTo>
                      <a:cubicBezTo>
                        <a:pt x="15266" y="19888"/>
                        <a:pt x="13166" y="20759"/>
                        <a:pt x="10841" y="20759"/>
                      </a:cubicBezTo>
                      <a:cubicBezTo>
                        <a:pt x="6362" y="20759"/>
                        <a:pt x="2711" y="17594"/>
                        <a:pt x="2711" y="13733"/>
                      </a:cubicBezTo>
                      <a:cubicBezTo>
                        <a:pt x="2711" y="9842"/>
                        <a:pt x="6362" y="6677"/>
                        <a:pt x="10841" y="6677"/>
                      </a:cubicBezTo>
                      <a:cubicBezTo>
                        <a:pt x="15349" y="6677"/>
                        <a:pt x="19001" y="9842"/>
                        <a:pt x="19001" y="13733"/>
                      </a:cubicBezTo>
                      <a:cubicBezTo>
                        <a:pt x="19001" y="14953"/>
                        <a:pt x="18669" y="16084"/>
                        <a:pt x="18004" y="17101"/>
                      </a:cubicBezTo>
                      <a:cubicBezTo>
                        <a:pt x="17895" y="17274"/>
                        <a:pt x="17949" y="17479"/>
                        <a:pt x="18088" y="17623"/>
                      </a:cubicBezTo>
                      <a:cubicBezTo>
                        <a:pt x="18160" y="17711"/>
                        <a:pt x="18255" y="17750"/>
                        <a:pt x="18355" y="17750"/>
                      </a:cubicBezTo>
                      <a:cubicBezTo>
                        <a:pt x="18485" y="17750"/>
                        <a:pt x="18617" y="17681"/>
                        <a:pt x="18696" y="17564"/>
                      </a:cubicBezTo>
                      <a:cubicBezTo>
                        <a:pt x="19414" y="16433"/>
                        <a:pt x="19830" y="15097"/>
                        <a:pt x="19830" y="13704"/>
                      </a:cubicBezTo>
                      <a:cubicBezTo>
                        <a:pt x="19830" y="13385"/>
                        <a:pt x="19802" y="13065"/>
                        <a:pt x="19774" y="12746"/>
                      </a:cubicBezTo>
                      <a:cubicBezTo>
                        <a:pt x="20854" y="12224"/>
                        <a:pt x="21600" y="11032"/>
                        <a:pt x="21600" y="9698"/>
                      </a:cubicBezTo>
                      <a:cubicBezTo>
                        <a:pt x="21600" y="7869"/>
                        <a:pt x="20190" y="6386"/>
                        <a:pt x="18476" y="6386"/>
                      </a:cubicBezTo>
                      <a:cubicBezTo>
                        <a:pt x="17591" y="6386"/>
                        <a:pt x="16759" y="6764"/>
                        <a:pt x="16179" y="7403"/>
                      </a:cubicBezTo>
                      <a:cubicBezTo>
                        <a:pt x="14769" y="6474"/>
                        <a:pt x="13082" y="5865"/>
                        <a:pt x="11201" y="5806"/>
                      </a:cubicBezTo>
                      <a:lnTo>
                        <a:pt x="11201" y="3077"/>
                      </a:lnTo>
                      <a:lnTo>
                        <a:pt x="12114" y="2758"/>
                      </a:lnTo>
                      <a:cubicBezTo>
                        <a:pt x="12318" y="3672"/>
                        <a:pt x="13117" y="4338"/>
                        <a:pt x="14048" y="4338"/>
                      </a:cubicBezTo>
                      <a:cubicBezTo>
                        <a:pt x="14123" y="4338"/>
                        <a:pt x="14197" y="4336"/>
                        <a:pt x="14271" y="4326"/>
                      </a:cubicBezTo>
                      <a:cubicBezTo>
                        <a:pt x="15294" y="4209"/>
                        <a:pt x="16069" y="3368"/>
                        <a:pt x="16151" y="2321"/>
                      </a:cubicBezTo>
                      <a:cubicBezTo>
                        <a:pt x="16206" y="1046"/>
                        <a:pt x="15294" y="0"/>
                        <a:pt x="14104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1" name="Google Shape;2894;p37"/>
                <p:cNvSpPr/>
                <p:nvPr/>
              </p:nvSpPr>
              <p:spPr>
                <a:xfrm>
                  <a:off x="83496" y="140495"/>
                  <a:ext cx="48339" cy="48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4172"/>
                      </a:moveTo>
                      <a:cubicBezTo>
                        <a:pt x="14392" y="4172"/>
                        <a:pt x="17270" y="7063"/>
                        <a:pt x="17270" y="10655"/>
                      </a:cubicBezTo>
                      <a:cubicBezTo>
                        <a:pt x="17137" y="14259"/>
                        <a:pt x="14247" y="17137"/>
                        <a:pt x="10800" y="17137"/>
                      </a:cubicBezTo>
                      <a:cubicBezTo>
                        <a:pt x="7196" y="17137"/>
                        <a:pt x="4318" y="14259"/>
                        <a:pt x="4318" y="10655"/>
                      </a:cubicBezTo>
                      <a:cubicBezTo>
                        <a:pt x="4318" y="7063"/>
                        <a:pt x="7196" y="4172"/>
                        <a:pt x="10800" y="4172"/>
                      </a:cubicBezTo>
                      <a:close/>
                      <a:moveTo>
                        <a:pt x="10800" y="0"/>
                      </a:moveTo>
                      <a:cubicBezTo>
                        <a:pt x="4898" y="0"/>
                        <a:pt x="0" y="4898"/>
                        <a:pt x="0" y="10800"/>
                      </a:cubicBezTo>
                      <a:cubicBezTo>
                        <a:pt x="0" y="16702"/>
                        <a:pt x="4898" y="21600"/>
                        <a:pt x="10800" y="21600"/>
                      </a:cubicBezTo>
                      <a:cubicBezTo>
                        <a:pt x="16847" y="21600"/>
                        <a:pt x="21600" y="16702"/>
                        <a:pt x="21600" y="10800"/>
                      </a:cubicBezTo>
                      <a:cubicBezTo>
                        <a:pt x="21455" y="4898"/>
                        <a:pt x="16847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2" name="Google Shape;2895;p37"/>
                <p:cNvSpPr/>
                <p:nvPr/>
              </p:nvSpPr>
              <p:spPr>
                <a:xfrm>
                  <a:off x="173081" y="140495"/>
                  <a:ext cx="48340" cy="48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4172"/>
                      </a:moveTo>
                      <a:cubicBezTo>
                        <a:pt x="14392" y="4172"/>
                        <a:pt x="17270" y="7063"/>
                        <a:pt x="17270" y="10655"/>
                      </a:cubicBezTo>
                      <a:cubicBezTo>
                        <a:pt x="17270" y="14259"/>
                        <a:pt x="14392" y="17137"/>
                        <a:pt x="10800" y="17137"/>
                      </a:cubicBezTo>
                      <a:cubicBezTo>
                        <a:pt x="7196" y="17137"/>
                        <a:pt x="4318" y="14259"/>
                        <a:pt x="4318" y="10655"/>
                      </a:cubicBezTo>
                      <a:cubicBezTo>
                        <a:pt x="4318" y="7063"/>
                        <a:pt x="7196" y="4172"/>
                        <a:pt x="10800" y="4172"/>
                      </a:cubicBezTo>
                      <a:close/>
                      <a:moveTo>
                        <a:pt x="10800" y="0"/>
                      </a:moveTo>
                      <a:cubicBezTo>
                        <a:pt x="4886" y="0"/>
                        <a:pt x="0" y="4898"/>
                        <a:pt x="0" y="10800"/>
                      </a:cubicBezTo>
                      <a:cubicBezTo>
                        <a:pt x="0" y="16702"/>
                        <a:pt x="4886" y="21600"/>
                        <a:pt x="10800" y="21600"/>
                      </a:cubicBezTo>
                      <a:cubicBezTo>
                        <a:pt x="16702" y="21600"/>
                        <a:pt x="21600" y="16702"/>
                        <a:pt x="21600" y="10800"/>
                      </a:cubicBezTo>
                      <a:cubicBezTo>
                        <a:pt x="21455" y="4898"/>
                        <a:pt x="16702" y="0"/>
                        <a:pt x="10800" y="0"/>
                      </a:cubicBezTo>
                      <a:close/>
                    </a:path>
                  </a:pathLst>
                </a:custGeom>
                <a:solidFill>
                  <a:schemeClr val="accent6">
                    <a:lumOff val="44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How the spectrum of galaxies change with redshift. v2.mp4" descr="How the spectrum of galaxies change with redshift. v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7240" y="874394"/>
            <a:ext cx="7589520" cy="4269106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“Filter dropout” selection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7" fill="hold"/>
                                        <p:tgtEl>
                                          <p:spTgt spid="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582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58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Steidel c.1995</a:t>
            </a:r>
          </a:p>
        </p:txBody>
      </p:sp>
      <p:pic>
        <p:nvPicPr>
          <p:cNvPr id="586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4207" y="814032"/>
            <a:ext cx="5279835" cy="3515435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Título 2"/>
          <p:cNvSpPr txBox="1"/>
          <p:nvPr/>
        </p:nvSpPr>
        <p:spPr>
          <a:xfrm>
            <a:off x="184674" y="4581900"/>
            <a:ext cx="82389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U filter, </a:t>
            </a:r>
            <a:r>
              <a:t>λ</a:t>
            </a:r>
            <a:r>
              <a:t>~3600Å</a:t>
            </a:r>
            <a:r>
              <a:t>, redshift z~3</a:t>
            </a:r>
          </a:p>
        </p:txBody>
      </p:sp>
      <p:sp>
        <p:nvSpPr>
          <p:cNvPr id="588" name="CuadroTexto 8"/>
          <p:cNvSpPr txBox="1"/>
          <p:nvPr/>
        </p:nvSpPr>
        <p:spPr>
          <a:xfrm>
            <a:off x="7936990" y="4793801"/>
            <a:ext cx="976614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Johan Fynbo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Steidel c.1995 and more</a:t>
            </a:r>
          </a:p>
        </p:txBody>
      </p:sp>
      <p:pic>
        <p:nvPicPr>
          <p:cNvPr id="591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817" y="933516"/>
            <a:ext cx="7666366" cy="3276467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Título 2"/>
          <p:cNvSpPr txBox="1"/>
          <p:nvPr/>
        </p:nvSpPr>
        <p:spPr>
          <a:xfrm>
            <a:off x="184674" y="4581900"/>
            <a:ext cx="82389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B filter , </a:t>
            </a:r>
            <a:r>
              <a:t>λ</a:t>
            </a:r>
            <a:r>
              <a:t>~4500Å</a:t>
            </a:r>
            <a:r>
              <a:t>, redshift z~4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ítulo 2"/>
          <p:cNvSpPr txBox="1"/>
          <p:nvPr>
            <p:ph type="title"/>
          </p:nvPr>
        </p:nvSpPr>
        <p:spPr>
          <a:xfrm>
            <a:off x="3672330" y="3523500"/>
            <a:ext cx="2241249" cy="1382488"/>
          </a:xfrm>
          <a:prstGeom prst="rect">
            <a:avLst/>
          </a:prstGeom>
        </p:spPr>
        <p:txBody>
          <a:bodyPr/>
          <a:lstStyle/>
          <a:p>
            <a:pPr/>
            <a:r>
              <a:t>The Hubble Deep Fields</a:t>
            </a:r>
          </a:p>
        </p:txBody>
      </p:sp>
      <p:pic>
        <p:nvPicPr>
          <p:cNvPr id="595" name="Imagen 9" descr="Imagen 9"/>
          <p:cNvPicPr>
            <a:picLocks noChangeAspect="1"/>
          </p:cNvPicPr>
          <p:nvPr/>
        </p:nvPicPr>
        <p:blipFill>
          <a:blip r:embed="rId2">
            <a:extLst/>
          </a:blip>
          <a:srcRect l="0" t="3" r="0" b="7129"/>
          <a:stretch>
            <a:fillRect/>
          </a:stretch>
        </p:blipFill>
        <p:spPr>
          <a:xfrm>
            <a:off x="0" y="1903500"/>
            <a:ext cx="3326916" cy="32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agen 11" descr="Imagen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58991" y="1903500"/>
            <a:ext cx="2885009" cy="32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agen 7" descr="Imagen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14530" y="0"/>
            <a:ext cx="3714940" cy="3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Steidel c.1995 and more</a:t>
            </a:r>
          </a:p>
        </p:txBody>
      </p:sp>
      <p:pic>
        <p:nvPicPr>
          <p:cNvPr id="600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5150" y="1034778"/>
            <a:ext cx="3808425" cy="30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Título 2"/>
          <p:cNvSpPr txBox="1"/>
          <p:nvPr/>
        </p:nvSpPr>
        <p:spPr>
          <a:xfrm>
            <a:off x="184674" y="4581900"/>
            <a:ext cx="82389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F606W filter, </a:t>
            </a:r>
            <a:r>
              <a:t>λ</a:t>
            </a:r>
            <a:r>
              <a:t>~6100Å</a:t>
            </a:r>
            <a:r>
              <a:t>, redshift z~5.5</a:t>
            </a:r>
          </a:p>
        </p:txBody>
      </p:sp>
      <p:pic>
        <p:nvPicPr>
          <p:cNvPr id="602" name="Imagen 2" descr="Imagen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34" y="1137052"/>
            <a:ext cx="4562217" cy="2869396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Rectángulo redondeado 4"/>
          <p:cNvSpPr/>
          <p:nvPr/>
        </p:nvSpPr>
        <p:spPr>
          <a:xfrm>
            <a:off x="373552" y="2296633"/>
            <a:ext cx="4241599" cy="418215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92" y="882166"/>
            <a:ext cx="5303599" cy="3379169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Steidel c.1995 and more</a:t>
            </a:r>
          </a:p>
        </p:txBody>
      </p:sp>
      <p:pic>
        <p:nvPicPr>
          <p:cNvPr id="607" name="Imagen 5" descr="Imagen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81902" y="1568413"/>
            <a:ext cx="3862098" cy="209720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Rectángulo redondeado 8"/>
          <p:cNvSpPr/>
          <p:nvPr/>
        </p:nvSpPr>
        <p:spPr>
          <a:xfrm>
            <a:off x="346443" y="3213434"/>
            <a:ext cx="4730883" cy="550319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  <p:sp>
        <p:nvSpPr>
          <p:cNvPr id="609" name="Título 2"/>
          <p:cNvSpPr txBox="1"/>
          <p:nvPr/>
        </p:nvSpPr>
        <p:spPr>
          <a:xfrm>
            <a:off x="184674" y="4581900"/>
            <a:ext cx="82389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F606W filter, </a:t>
            </a:r>
            <a:r>
              <a:t>λ</a:t>
            </a:r>
            <a:r>
              <a:t>~6100Å</a:t>
            </a:r>
            <a:r>
              <a:t>, redshift z~5.5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Título 2"/>
          <p:cNvSpPr txBox="1"/>
          <p:nvPr>
            <p:ph type="title"/>
          </p:nvPr>
        </p:nvSpPr>
        <p:spPr>
          <a:xfrm>
            <a:off x="163286" y="118866"/>
            <a:ext cx="8528164" cy="561602"/>
          </a:xfrm>
          <a:prstGeom prst="rect">
            <a:avLst/>
          </a:prstGeom>
        </p:spPr>
        <p:txBody>
          <a:bodyPr/>
          <a:lstStyle/>
          <a:p>
            <a:pPr/>
            <a:r>
              <a:t>The next level: Photometric redshifts (1996-2010-)</a:t>
            </a:r>
          </a:p>
        </p:txBody>
      </p:sp>
      <p:pic>
        <p:nvPicPr>
          <p:cNvPr id="612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106" y="674812"/>
            <a:ext cx="6133786" cy="4425144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CuadroTexto 4"/>
          <p:cNvSpPr txBox="1"/>
          <p:nvPr/>
        </p:nvSpPr>
        <p:spPr>
          <a:xfrm>
            <a:off x="7691759" y="4793801"/>
            <a:ext cx="1345857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Mara Salvato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7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1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547;p19"/>
          <p:cNvSpPr txBox="1"/>
          <p:nvPr>
            <p:ph type="title"/>
          </p:nvPr>
        </p:nvSpPr>
        <p:spPr>
          <a:xfrm>
            <a:off x="452543" y="117008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My intentions here…</a:t>
            </a:r>
          </a:p>
        </p:txBody>
      </p:sp>
      <p:sp>
        <p:nvSpPr>
          <p:cNvPr id="176" name="Google Shape;548;p19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177" name="Google Shape;552;p19"/>
          <p:cNvSpPr txBox="1"/>
          <p:nvPr/>
        </p:nvSpPr>
        <p:spPr>
          <a:xfrm>
            <a:off x="1174121" y="863378"/>
            <a:ext cx="6795745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Discuss what a scientific trajectory may look like</a:t>
            </a:r>
          </a:p>
        </p:txBody>
      </p:sp>
      <p:grpSp>
        <p:nvGrpSpPr>
          <p:cNvPr id="234" name="Grupo 532"/>
          <p:cNvGrpSpPr/>
          <p:nvPr/>
        </p:nvGrpSpPr>
        <p:grpSpPr>
          <a:xfrm>
            <a:off x="1903709" y="1287528"/>
            <a:ext cx="5336545" cy="927341"/>
            <a:chOff x="0" y="0"/>
            <a:chExt cx="5336544" cy="927340"/>
          </a:xfrm>
        </p:grpSpPr>
        <p:grpSp>
          <p:nvGrpSpPr>
            <p:cNvPr id="197" name="Google Shape;2508;p34"/>
            <p:cNvGrpSpPr/>
            <p:nvPr/>
          </p:nvGrpSpPr>
          <p:grpSpPr>
            <a:xfrm>
              <a:off x="2228609" y="0"/>
              <a:ext cx="334804" cy="428601"/>
              <a:chOff x="0" y="0"/>
              <a:chExt cx="334802" cy="428600"/>
            </a:xfrm>
          </p:grpSpPr>
          <p:sp>
            <p:nvSpPr>
              <p:cNvPr id="178" name="Google Shape;2509;p34"/>
              <p:cNvSpPr/>
              <p:nvPr/>
            </p:nvSpPr>
            <p:spPr>
              <a:xfrm>
                <a:off x="247684" y="217499"/>
                <a:ext cx="80869" cy="8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3" h="21600" fill="norm" stroke="1" extrusionOk="0">
                    <a:moveTo>
                      <a:pt x="7083" y="0"/>
                    </a:moveTo>
                    <a:cubicBezTo>
                      <a:pt x="4789" y="0"/>
                      <a:pt x="2547" y="1448"/>
                      <a:pt x="1717" y="4001"/>
                    </a:cubicBezTo>
                    <a:lnTo>
                      <a:pt x="0" y="9362"/>
                    </a:lnTo>
                    <a:lnTo>
                      <a:pt x="1542" y="17337"/>
                    </a:lnTo>
                    <a:lnTo>
                      <a:pt x="9215" y="18933"/>
                    </a:lnTo>
                    <a:lnTo>
                      <a:pt x="9870" y="19613"/>
                    </a:lnTo>
                    <a:cubicBezTo>
                      <a:pt x="11127" y="20940"/>
                      <a:pt x="12793" y="21600"/>
                      <a:pt x="14458" y="21600"/>
                    </a:cubicBezTo>
                    <a:cubicBezTo>
                      <a:pt x="16124" y="21600"/>
                      <a:pt x="17789" y="20940"/>
                      <a:pt x="19053" y="19613"/>
                    </a:cubicBezTo>
                    <a:cubicBezTo>
                      <a:pt x="21600" y="16966"/>
                      <a:pt x="21600" y="12683"/>
                      <a:pt x="19053" y="10036"/>
                    </a:cubicBezTo>
                    <a:lnTo>
                      <a:pt x="11050" y="1724"/>
                    </a:lnTo>
                    <a:cubicBezTo>
                      <a:pt x="9922" y="552"/>
                      <a:pt x="8496" y="0"/>
                      <a:pt x="70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79" name="Google Shape;2510;p34"/>
              <p:cNvSpPr/>
              <p:nvPr/>
            </p:nvSpPr>
            <p:spPr>
              <a:xfrm>
                <a:off x="149959" y="252250"/>
                <a:ext cx="133276" cy="62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38" y="0"/>
                    </a:moveTo>
                    <a:lnTo>
                      <a:pt x="14396" y="3061"/>
                    </a:lnTo>
                    <a:cubicBezTo>
                      <a:pt x="13995" y="3904"/>
                      <a:pt x="13476" y="4334"/>
                      <a:pt x="12958" y="4334"/>
                    </a:cubicBezTo>
                    <a:cubicBezTo>
                      <a:pt x="12439" y="4334"/>
                      <a:pt x="11920" y="3904"/>
                      <a:pt x="11523" y="3061"/>
                    </a:cubicBezTo>
                    <a:lnTo>
                      <a:pt x="0" y="3061"/>
                    </a:lnTo>
                    <a:lnTo>
                      <a:pt x="5762" y="15289"/>
                    </a:lnTo>
                    <a:cubicBezTo>
                      <a:pt x="7755" y="19493"/>
                      <a:pt x="10360" y="21600"/>
                      <a:pt x="12966" y="21600"/>
                    </a:cubicBezTo>
                    <a:cubicBezTo>
                      <a:pt x="15571" y="21600"/>
                      <a:pt x="18172" y="19493"/>
                      <a:pt x="20154" y="15289"/>
                    </a:cubicBezTo>
                    <a:lnTo>
                      <a:pt x="21600" y="12219"/>
                    </a:lnTo>
                    <a:lnTo>
                      <a:pt x="15838" y="0"/>
                    </a:lnTo>
                    <a:close/>
                  </a:path>
                </a:pathLst>
              </a:custGeom>
              <a:solidFill>
                <a:srgbClr val="FED2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0" name="Google Shape;2511;p34"/>
              <p:cNvSpPr/>
              <p:nvPr/>
            </p:nvSpPr>
            <p:spPr>
              <a:xfrm>
                <a:off x="106940" y="341374"/>
                <a:ext cx="80149" cy="8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56" h="21600" fill="norm" stroke="1" extrusionOk="0">
                    <a:moveTo>
                      <a:pt x="11308" y="0"/>
                    </a:moveTo>
                    <a:lnTo>
                      <a:pt x="3938" y="1589"/>
                    </a:lnTo>
                    <a:lnTo>
                      <a:pt x="2463" y="9495"/>
                    </a:lnTo>
                    <a:lnTo>
                      <a:pt x="1834" y="10169"/>
                    </a:lnTo>
                    <a:cubicBezTo>
                      <a:pt x="-612" y="12760"/>
                      <a:pt x="-612" y="17033"/>
                      <a:pt x="1834" y="19630"/>
                    </a:cubicBezTo>
                    <a:cubicBezTo>
                      <a:pt x="3061" y="20946"/>
                      <a:pt x="4660" y="21600"/>
                      <a:pt x="6260" y="21600"/>
                    </a:cubicBezTo>
                    <a:cubicBezTo>
                      <a:pt x="7860" y="21600"/>
                      <a:pt x="9460" y="20946"/>
                      <a:pt x="10686" y="19630"/>
                    </a:cubicBezTo>
                    <a:lnTo>
                      <a:pt x="18367" y="11391"/>
                    </a:lnTo>
                    <a:cubicBezTo>
                      <a:pt x="18623" y="11117"/>
                      <a:pt x="18853" y="10810"/>
                      <a:pt x="19052" y="10476"/>
                    </a:cubicBezTo>
                    <a:cubicBezTo>
                      <a:pt x="20988" y="7391"/>
                      <a:pt x="19706" y="2991"/>
                      <a:pt x="16232" y="1776"/>
                    </a:cubicBezTo>
                    <a:lnTo>
                      <a:pt x="1130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1" name="Google Shape;2512;p34"/>
              <p:cNvSpPr/>
              <p:nvPr/>
            </p:nvSpPr>
            <p:spPr>
              <a:xfrm>
                <a:off x="89534" y="251100"/>
                <a:ext cx="82026" cy="125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18" h="21600" fill="norm" stroke="1" extrusionOk="0">
                    <a:moveTo>
                      <a:pt x="11518" y="0"/>
                    </a:moveTo>
                    <a:lnTo>
                      <a:pt x="4551" y="4828"/>
                    </a:lnTo>
                    <a:cubicBezTo>
                      <a:pt x="3362" y="5669"/>
                      <a:pt x="2403" y="6592"/>
                      <a:pt x="1666" y="7592"/>
                    </a:cubicBezTo>
                    <a:cubicBezTo>
                      <a:pt x="-1282" y="11635"/>
                      <a:pt x="-316" y="16695"/>
                      <a:pt x="4551" y="20072"/>
                    </a:cubicBezTo>
                    <a:lnTo>
                      <a:pt x="6762" y="21600"/>
                    </a:lnTo>
                    <a:lnTo>
                      <a:pt x="15562" y="15497"/>
                    </a:lnTo>
                    <a:lnTo>
                      <a:pt x="13357" y="13969"/>
                    </a:lnTo>
                    <a:cubicBezTo>
                      <a:pt x="12137" y="13124"/>
                      <a:pt x="12137" y="11772"/>
                      <a:pt x="13357" y="10927"/>
                    </a:cubicBezTo>
                    <a:lnTo>
                      <a:pt x="20318" y="6103"/>
                    </a:lnTo>
                    <a:lnTo>
                      <a:pt x="11518" y="0"/>
                    </a:lnTo>
                    <a:close/>
                  </a:path>
                </a:pathLst>
              </a:custGeom>
              <a:solidFill>
                <a:srgbClr val="FFBD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2" name="Google Shape;2513;p34"/>
              <p:cNvSpPr/>
              <p:nvPr/>
            </p:nvSpPr>
            <p:spPr>
              <a:xfrm>
                <a:off x="6318" y="130425"/>
                <a:ext cx="179588" cy="10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2" h="21600" fill="norm" stroke="1" extrusionOk="0">
                    <a:moveTo>
                      <a:pt x="2917" y="0"/>
                    </a:moveTo>
                    <a:cubicBezTo>
                      <a:pt x="1767" y="0"/>
                      <a:pt x="674" y="1242"/>
                      <a:pt x="210" y="3294"/>
                    </a:cubicBezTo>
                    <a:cubicBezTo>
                      <a:pt x="-387" y="6009"/>
                      <a:pt x="329" y="9087"/>
                      <a:pt x="1813" y="10171"/>
                    </a:cubicBezTo>
                    <a:lnTo>
                      <a:pt x="16813" y="21211"/>
                    </a:lnTo>
                    <a:cubicBezTo>
                      <a:pt x="17172" y="21479"/>
                      <a:pt x="17543" y="21600"/>
                      <a:pt x="17914" y="21600"/>
                    </a:cubicBezTo>
                    <a:cubicBezTo>
                      <a:pt x="19054" y="21600"/>
                      <a:pt x="20152" y="20348"/>
                      <a:pt x="20604" y="18301"/>
                    </a:cubicBezTo>
                    <a:cubicBezTo>
                      <a:pt x="21213" y="15586"/>
                      <a:pt x="20497" y="12507"/>
                      <a:pt x="19001" y="11424"/>
                    </a:cubicBezTo>
                    <a:lnTo>
                      <a:pt x="4001" y="379"/>
                    </a:lnTo>
                    <a:cubicBezTo>
                      <a:pt x="3645" y="121"/>
                      <a:pt x="3277" y="0"/>
                      <a:pt x="2917" y="0"/>
                    </a:cubicBezTo>
                    <a:close/>
                  </a:path>
                </a:pathLst>
              </a:custGeom>
              <a:solidFill>
                <a:srgbClr val="FFBD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3" name="Google Shape;2514;p34"/>
              <p:cNvSpPr/>
              <p:nvPr/>
            </p:nvSpPr>
            <p:spPr>
              <a:xfrm>
                <a:off x="116609" y="181950"/>
                <a:ext cx="104451" cy="114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4248" y="21600"/>
                    </a:lnTo>
                    <a:cubicBezTo>
                      <a:pt x="17299" y="20074"/>
                      <a:pt x="19873" y="17770"/>
                      <a:pt x="21600" y="14924"/>
                    </a:cubicBezTo>
                    <a:lnTo>
                      <a:pt x="19522" y="13031"/>
                    </a:lnTo>
                    <a:cubicBezTo>
                      <a:pt x="17629" y="11306"/>
                      <a:pt x="16564" y="8979"/>
                      <a:pt x="16564" y="6525"/>
                    </a:cubicBezTo>
                    <a:cubicBezTo>
                      <a:pt x="16564" y="4070"/>
                      <a:pt x="17629" y="1743"/>
                      <a:pt x="195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4" name="Google Shape;2515;p34"/>
              <p:cNvSpPr/>
              <p:nvPr/>
            </p:nvSpPr>
            <p:spPr>
              <a:xfrm>
                <a:off x="96259" y="159325"/>
                <a:ext cx="89251" cy="148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35" y="0"/>
                    </a:moveTo>
                    <a:cubicBezTo>
                      <a:pt x="938" y="2612"/>
                      <a:pt x="0" y="5421"/>
                      <a:pt x="0" y="8331"/>
                    </a:cubicBezTo>
                    <a:lnTo>
                      <a:pt x="0" y="19792"/>
                    </a:lnTo>
                    <a:cubicBezTo>
                      <a:pt x="3376" y="20985"/>
                      <a:pt x="7194" y="21600"/>
                      <a:pt x="11042" y="21600"/>
                    </a:cubicBezTo>
                    <a:cubicBezTo>
                      <a:pt x="12984" y="21600"/>
                      <a:pt x="14938" y="21440"/>
                      <a:pt x="16844" y="21123"/>
                    </a:cubicBezTo>
                    <a:cubicBezTo>
                      <a:pt x="18502" y="20858"/>
                      <a:pt x="20106" y="20476"/>
                      <a:pt x="21600" y="19974"/>
                    </a:cubicBezTo>
                    <a:lnTo>
                      <a:pt x="19525" y="18744"/>
                    </a:lnTo>
                    <a:cubicBezTo>
                      <a:pt x="15350" y="16234"/>
                      <a:pt x="12996" y="12825"/>
                      <a:pt x="12996" y="9263"/>
                    </a:cubicBezTo>
                    <a:lnTo>
                      <a:pt x="12996" y="6170"/>
                    </a:lnTo>
                    <a:lnTo>
                      <a:pt x="273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5" name="Google Shape;2516;p34"/>
              <p:cNvSpPr/>
              <p:nvPr/>
            </p:nvSpPr>
            <p:spPr>
              <a:xfrm>
                <a:off x="225509" y="6274"/>
                <a:ext cx="85501" cy="85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25" y="0"/>
                      <a:pt x="0" y="4825"/>
                      <a:pt x="0" y="10800"/>
                    </a:cubicBezTo>
                    <a:cubicBezTo>
                      <a:pt x="0" y="16749"/>
                      <a:pt x="4825" y="21600"/>
                      <a:pt x="10800" y="21600"/>
                    </a:cubicBezTo>
                    <a:cubicBezTo>
                      <a:pt x="16775" y="21600"/>
                      <a:pt x="21600" y="16749"/>
                      <a:pt x="21600" y="10800"/>
                    </a:cubicBezTo>
                    <a:cubicBezTo>
                      <a:pt x="21600" y="4825"/>
                      <a:pt x="16775" y="0"/>
                      <a:pt x="10800" y="0"/>
                    </a:cubicBezTo>
                    <a:close/>
                  </a:path>
                </a:pathLst>
              </a:custGeom>
              <a:solidFill>
                <a:srgbClr val="FF6F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6" name="Google Shape;2517;p34"/>
              <p:cNvSpPr/>
              <p:nvPr/>
            </p:nvSpPr>
            <p:spPr>
              <a:xfrm>
                <a:off x="143684" y="42174"/>
                <a:ext cx="128801" cy="13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024"/>
                    </a:lnTo>
                    <a:lnTo>
                      <a:pt x="8222" y="21600"/>
                    </a:lnTo>
                    <a:cubicBezTo>
                      <a:pt x="14125" y="21442"/>
                      <a:pt x="19684" y="17679"/>
                      <a:pt x="21600" y="12204"/>
                    </a:cubicBezTo>
                    <a:lnTo>
                      <a:pt x="21600" y="8213"/>
                    </a:lnTo>
                    <a:lnTo>
                      <a:pt x="12687" y="0"/>
                    </a:lnTo>
                    <a:close/>
                  </a:path>
                </a:pathLst>
              </a:custGeom>
              <a:solidFill>
                <a:srgbClr val="FED2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7" name="Google Shape;2518;p34"/>
              <p:cNvSpPr/>
              <p:nvPr/>
            </p:nvSpPr>
            <p:spPr>
              <a:xfrm>
                <a:off x="100934" y="42174"/>
                <a:ext cx="91776" cy="139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7" y="0"/>
                    </a:moveTo>
                    <a:cubicBezTo>
                      <a:pt x="1483" y="2244"/>
                      <a:pt x="0" y="5032"/>
                      <a:pt x="0" y="8033"/>
                    </a:cubicBezTo>
                    <a:cubicBezTo>
                      <a:pt x="0" y="15479"/>
                      <a:pt x="9085" y="21600"/>
                      <a:pt x="20900" y="21600"/>
                    </a:cubicBezTo>
                    <a:cubicBezTo>
                      <a:pt x="21135" y="21600"/>
                      <a:pt x="21365" y="21596"/>
                      <a:pt x="21600" y="21592"/>
                    </a:cubicBezTo>
                    <a:cubicBezTo>
                      <a:pt x="16705" y="17989"/>
                      <a:pt x="13692" y="13243"/>
                      <a:pt x="13692" y="8033"/>
                    </a:cubicBezTo>
                    <a:cubicBezTo>
                      <a:pt x="13692" y="5967"/>
                      <a:pt x="14174" y="3974"/>
                      <a:pt x="15039" y="2101"/>
                    </a:cubicBezTo>
                    <a:lnTo>
                      <a:pt x="15039" y="0"/>
                    </a:lnTo>
                    <a:close/>
                  </a:path>
                </a:pathLst>
              </a:custGeom>
              <a:solidFill>
                <a:srgbClr val="FFBD8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8" name="Google Shape;2519;p34"/>
              <p:cNvSpPr/>
              <p:nvPr/>
            </p:nvSpPr>
            <p:spPr>
              <a:xfrm>
                <a:off x="164834" y="6274"/>
                <a:ext cx="111876" cy="114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82" y="0"/>
                    </a:moveTo>
                    <a:lnTo>
                      <a:pt x="0" y="3568"/>
                    </a:lnTo>
                    <a:lnTo>
                      <a:pt x="0" y="9308"/>
                    </a:lnTo>
                    <a:cubicBezTo>
                      <a:pt x="792" y="9308"/>
                      <a:pt x="1588" y="9242"/>
                      <a:pt x="2380" y="9115"/>
                    </a:cubicBezTo>
                    <a:cubicBezTo>
                      <a:pt x="4233" y="8833"/>
                      <a:pt x="6000" y="8231"/>
                      <a:pt x="7612" y="7394"/>
                    </a:cubicBezTo>
                    <a:cubicBezTo>
                      <a:pt x="8008" y="11949"/>
                      <a:pt x="10436" y="16142"/>
                      <a:pt x="14278" y="18850"/>
                    </a:cubicBezTo>
                    <a:cubicBezTo>
                      <a:pt x="16237" y="20246"/>
                      <a:pt x="18467" y="21172"/>
                      <a:pt x="20784" y="21600"/>
                    </a:cubicBezTo>
                    <a:cubicBezTo>
                      <a:pt x="21315" y="20030"/>
                      <a:pt x="21600" y="18314"/>
                      <a:pt x="21600" y="16528"/>
                    </a:cubicBezTo>
                    <a:cubicBezTo>
                      <a:pt x="21600" y="10511"/>
                      <a:pt x="18294" y="5246"/>
                      <a:pt x="13351" y="2346"/>
                    </a:cubicBezTo>
                    <a:cubicBezTo>
                      <a:pt x="10986" y="968"/>
                      <a:pt x="8273" y="132"/>
                      <a:pt x="5382" y="0"/>
                    </a:cubicBezTo>
                    <a:close/>
                  </a:path>
                </a:pathLst>
              </a:custGeom>
              <a:solidFill>
                <a:srgbClr val="FF6F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89" name="Google Shape;2520;p34"/>
              <p:cNvSpPr/>
              <p:nvPr/>
            </p:nvSpPr>
            <p:spPr>
              <a:xfrm>
                <a:off x="117959" y="6199"/>
                <a:ext cx="74751" cy="49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24" y="0"/>
                    </a:moveTo>
                    <a:cubicBezTo>
                      <a:pt x="12021" y="0"/>
                      <a:pt x="4602" y="6209"/>
                      <a:pt x="0" y="15674"/>
                    </a:cubicBezTo>
                    <a:cubicBezTo>
                      <a:pt x="2283" y="17918"/>
                      <a:pt x="4790" y="19509"/>
                      <a:pt x="7397" y="20500"/>
                    </a:cubicBezTo>
                    <a:cubicBezTo>
                      <a:pt x="9305" y="21208"/>
                      <a:pt x="11233" y="21600"/>
                      <a:pt x="13191" y="21600"/>
                    </a:cubicBezTo>
                    <a:cubicBezTo>
                      <a:pt x="13314" y="21600"/>
                      <a:pt x="13430" y="21600"/>
                      <a:pt x="13545" y="21600"/>
                    </a:cubicBezTo>
                    <a:cubicBezTo>
                      <a:pt x="15163" y="13529"/>
                      <a:pt x="17937" y="6209"/>
                      <a:pt x="21600" y="33"/>
                    </a:cubicBezTo>
                    <a:cubicBezTo>
                      <a:pt x="21239" y="11"/>
                      <a:pt x="20885" y="0"/>
                      <a:pt x="20524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0" name="Google Shape;2521;p34"/>
              <p:cNvSpPr/>
              <p:nvPr/>
            </p:nvSpPr>
            <p:spPr>
              <a:xfrm>
                <a:off x="34318" y="112825"/>
                <a:ext cx="179588" cy="10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2" h="21600" fill="norm" stroke="1" extrusionOk="0">
                    <a:moveTo>
                      <a:pt x="2917" y="0"/>
                    </a:moveTo>
                    <a:cubicBezTo>
                      <a:pt x="1767" y="0"/>
                      <a:pt x="674" y="1247"/>
                      <a:pt x="210" y="3315"/>
                    </a:cubicBezTo>
                    <a:cubicBezTo>
                      <a:pt x="-387" y="6009"/>
                      <a:pt x="329" y="9087"/>
                      <a:pt x="1813" y="10198"/>
                    </a:cubicBezTo>
                    <a:lnTo>
                      <a:pt x="16813" y="21211"/>
                    </a:lnTo>
                    <a:cubicBezTo>
                      <a:pt x="17172" y="21479"/>
                      <a:pt x="17543" y="21600"/>
                      <a:pt x="17914" y="21600"/>
                    </a:cubicBezTo>
                    <a:cubicBezTo>
                      <a:pt x="19054" y="21600"/>
                      <a:pt x="20152" y="20348"/>
                      <a:pt x="20604" y="18301"/>
                    </a:cubicBezTo>
                    <a:cubicBezTo>
                      <a:pt x="21213" y="15607"/>
                      <a:pt x="20497" y="12502"/>
                      <a:pt x="19001" y="11424"/>
                    </a:cubicBezTo>
                    <a:lnTo>
                      <a:pt x="4001" y="379"/>
                    </a:lnTo>
                    <a:cubicBezTo>
                      <a:pt x="3645" y="121"/>
                      <a:pt x="3280" y="0"/>
                      <a:pt x="2917" y="0"/>
                    </a:cubicBezTo>
                    <a:close/>
                  </a:path>
                </a:pathLst>
              </a:custGeom>
              <a:solidFill>
                <a:srgbClr val="FED2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1" name="Google Shape;2522;p34"/>
              <p:cNvSpPr/>
              <p:nvPr/>
            </p:nvSpPr>
            <p:spPr>
              <a:xfrm>
                <a:off x="113159" y="67650"/>
                <a:ext cx="36001" cy="45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5" y="0"/>
                    </a:moveTo>
                    <a:cubicBezTo>
                      <a:pt x="4875" y="0"/>
                      <a:pt x="0" y="4807"/>
                      <a:pt x="0" y="10806"/>
                    </a:cubicBezTo>
                    <a:cubicBezTo>
                      <a:pt x="0" y="16746"/>
                      <a:pt x="4875" y="21600"/>
                      <a:pt x="10845" y="21600"/>
                    </a:cubicBezTo>
                    <a:cubicBezTo>
                      <a:pt x="16800" y="21600"/>
                      <a:pt x="21600" y="16746"/>
                      <a:pt x="21600" y="10806"/>
                    </a:cubicBezTo>
                    <a:cubicBezTo>
                      <a:pt x="21600" y="4807"/>
                      <a:pt x="16800" y="0"/>
                      <a:pt x="108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2" name="Google Shape;2523;p34"/>
              <p:cNvSpPr/>
              <p:nvPr/>
            </p:nvSpPr>
            <p:spPr>
              <a:xfrm>
                <a:off x="200520" y="123975"/>
                <a:ext cx="43133" cy="38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5" h="21600" fill="norm" stroke="1" extrusionOk="0">
                    <a:moveTo>
                      <a:pt x="7631" y="0"/>
                    </a:moveTo>
                    <a:cubicBezTo>
                      <a:pt x="4753" y="0"/>
                      <a:pt x="2193" y="1543"/>
                      <a:pt x="885" y="4446"/>
                    </a:cubicBezTo>
                    <a:cubicBezTo>
                      <a:pt x="-1323" y="9257"/>
                      <a:pt x="743" y="16046"/>
                      <a:pt x="5511" y="19580"/>
                    </a:cubicBezTo>
                    <a:cubicBezTo>
                      <a:pt x="7390" y="20941"/>
                      <a:pt x="9411" y="21600"/>
                      <a:pt x="11290" y="21600"/>
                    </a:cubicBezTo>
                    <a:cubicBezTo>
                      <a:pt x="14179" y="21600"/>
                      <a:pt x="16761" y="20043"/>
                      <a:pt x="18069" y="17140"/>
                    </a:cubicBezTo>
                    <a:cubicBezTo>
                      <a:pt x="20277" y="12329"/>
                      <a:pt x="18222" y="5526"/>
                      <a:pt x="13443" y="2076"/>
                    </a:cubicBezTo>
                    <a:cubicBezTo>
                      <a:pt x="11554" y="673"/>
                      <a:pt x="9521" y="0"/>
                      <a:pt x="76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3" name="Google Shape;2524;p34"/>
              <p:cNvSpPr/>
              <p:nvPr/>
            </p:nvSpPr>
            <p:spPr>
              <a:xfrm>
                <a:off x="0" y="0"/>
                <a:ext cx="334803" cy="428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1" h="21600" fill="norm" stroke="1" extrusionOk="0">
                    <a:moveTo>
                      <a:pt x="16939" y="634"/>
                    </a:moveTo>
                    <a:cubicBezTo>
                      <a:pt x="18210" y="634"/>
                      <a:pt x="19241" y="1458"/>
                      <a:pt x="19241" y="2471"/>
                    </a:cubicBezTo>
                    <a:cubicBezTo>
                      <a:pt x="19241" y="3220"/>
                      <a:pt x="18671" y="3882"/>
                      <a:pt x="17826" y="4164"/>
                    </a:cubicBezTo>
                    <a:cubicBezTo>
                      <a:pt x="17624" y="2885"/>
                      <a:pt x="16780" y="1751"/>
                      <a:pt x="15567" y="997"/>
                    </a:cubicBezTo>
                    <a:cubicBezTo>
                      <a:pt x="15957" y="761"/>
                      <a:pt x="16442" y="634"/>
                      <a:pt x="16939" y="634"/>
                    </a:cubicBezTo>
                    <a:close/>
                    <a:moveTo>
                      <a:pt x="11930" y="634"/>
                    </a:moveTo>
                    <a:cubicBezTo>
                      <a:pt x="14753" y="634"/>
                      <a:pt x="17077" y="2448"/>
                      <a:pt x="17077" y="4746"/>
                    </a:cubicBezTo>
                    <a:cubicBezTo>
                      <a:pt x="17077" y="5075"/>
                      <a:pt x="17026" y="5409"/>
                      <a:pt x="16925" y="5731"/>
                    </a:cubicBezTo>
                    <a:cubicBezTo>
                      <a:pt x="14947" y="5306"/>
                      <a:pt x="13476" y="3917"/>
                      <a:pt x="13294" y="2269"/>
                    </a:cubicBezTo>
                    <a:cubicBezTo>
                      <a:pt x="13274" y="2100"/>
                      <a:pt x="13091" y="1983"/>
                      <a:pt x="12896" y="1983"/>
                    </a:cubicBezTo>
                    <a:cubicBezTo>
                      <a:pt x="12835" y="1983"/>
                      <a:pt x="12770" y="1994"/>
                      <a:pt x="12710" y="2022"/>
                    </a:cubicBezTo>
                    <a:cubicBezTo>
                      <a:pt x="11973" y="2338"/>
                      <a:pt x="11163" y="2495"/>
                      <a:pt x="10356" y="2495"/>
                    </a:cubicBezTo>
                    <a:cubicBezTo>
                      <a:pt x="9562" y="2495"/>
                      <a:pt x="8768" y="2342"/>
                      <a:pt x="8048" y="2039"/>
                    </a:cubicBezTo>
                    <a:cubicBezTo>
                      <a:pt x="8994" y="1176"/>
                      <a:pt x="10386" y="634"/>
                      <a:pt x="11930" y="634"/>
                    </a:cubicBezTo>
                    <a:close/>
                    <a:moveTo>
                      <a:pt x="1769" y="6906"/>
                    </a:moveTo>
                    <a:cubicBezTo>
                      <a:pt x="1740" y="7551"/>
                      <a:pt x="2217" y="8162"/>
                      <a:pt x="3011" y="8421"/>
                    </a:cubicBezTo>
                    <a:lnTo>
                      <a:pt x="5883" y="9349"/>
                    </a:lnTo>
                    <a:cubicBezTo>
                      <a:pt x="5818" y="9590"/>
                      <a:pt x="5775" y="9832"/>
                      <a:pt x="5739" y="10074"/>
                    </a:cubicBezTo>
                    <a:lnTo>
                      <a:pt x="1538" y="8720"/>
                    </a:lnTo>
                    <a:cubicBezTo>
                      <a:pt x="926" y="8518"/>
                      <a:pt x="637" y="7966"/>
                      <a:pt x="882" y="7483"/>
                    </a:cubicBezTo>
                    <a:cubicBezTo>
                      <a:pt x="1041" y="7171"/>
                      <a:pt x="1380" y="6959"/>
                      <a:pt x="1769" y="6906"/>
                    </a:cubicBezTo>
                    <a:close/>
                    <a:moveTo>
                      <a:pt x="3756" y="6002"/>
                    </a:moveTo>
                    <a:cubicBezTo>
                      <a:pt x="3905" y="6002"/>
                      <a:pt x="4055" y="6024"/>
                      <a:pt x="4201" y="6072"/>
                    </a:cubicBezTo>
                    <a:lnTo>
                      <a:pt x="12371" y="8715"/>
                    </a:lnTo>
                    <a:cubicBezTo>
                      <a:pt x="12977" y="8910"/>
                      <a:pt x="13266" y="9463"/>
                      <a:pt x="13021" y="9947"/>
                    </a:cubicBezTo>
                    <a:cubicBezTo>
                      <a:pt x="12840" y="10315"/>
                      <a:pt x="12396" y="10543"/>
                      <a:pt x="11926" y="10543"/>
                    </a:cubicBezTo>
                    <a:cubicBezTo>
                      <a:pt x="11776" y="10543"/>
                      <a:pt x="11624" y="10520"/>
                      <a:pt x="11476" y="10471"/>
                    </a:cubicBezTo>
                    <a:lnTo>
                      <a:pt x="3306" y="7833"/>
                    </a:lnTo>
                    <a:cubicBezTo>
                      <a:pt x="2694" y="7631"/>
                      <a:pt x="2405" y="7085"/>
                      <a:pt x="2650" y="6596"/>
                    </a:cubicBezTo>
                    <a:cubicBezTo>
                      <a:pt x="2838" y="6227"/>
                      <a:pt x="3283" y="6002"/>
                      <a:pt x="3756" y="6002"/>
                    </a:cubicBezTo>
                    <a:close/>
                    <a:moveTo>
                      <a:pt x="17362" y="11279"/>
                    </a:moveTo>
                    <a:cubicBezTo>
                      <a:pt x="17607" y="11279"/>
                      <a:pt x="17855" y="11352"/>
                      <a:pt x="18051" y="11508"/>
                    </a:cubicBezTo>
                    <a:lnTo>
                      <a:pt x="20006" y="13063"/>
                    </a:lnTo>
                    <a:cubicBezTo>
                      <a:pt x="20469" y="13432"/>
                      <a:pt x="20469" y="14037"/>
                      <a:pt x="20006" y="14406"/>
                    </a:cubicBezTo>
                    <a:cubicBezTo>
                      <a:pt x="19771" y="14590"/>
                      <a:pt x="19467" y="14682"/>
                      <a:pt x="19163" y="14682"/>
                    </a:cubicBezTo>
                    <a:cubicBezTo>
                      <a:pt x="18859" y="14682"/>
                      <a:pt x="18556" y="14590"/>
                      <a:pt x="18325" y="14406"/>
                    </a:cubicBezTo>
                    <a:lnTo>
                      <a:pt x="16095" y="12626"/>
                    </a:lnTo>
                    <a:lnTo>
                      <a:pt x="16434" y="11813"/>
                    </a:lnTo>
                    <a:cubicBezTo>
                      <a:pt x="16578" y="11472"/>
                      <a:pt x="16966" y="11279"/>
                      <a:pt x="17362" y="11279"/>
                    </a:cubicBezTo>
                    <a:close/>
                    <a:moveTo>
                      <a:pt x="15640" y="13161"/>
                    </a:moveTo>
                    <a:lnTo>
                      <a:pt x="17321" y="14503"/>
                    </a:lnTo>
                    <a:lnTo>
                      <a:pt x="17040" y="14728"/>
                    </a:lnTo>
                    <a:cubicBezTo>
                      <a:pt x="16338" y="15288"/>
                      <a:pt x="15427" y="15561"/>
                      <a:pt x="14521" y="15561"/>
                    </a:cubicBezTo>
                    <a:cubicBezTo>
                      <a:pt x="13761" y="15561"/>
                      <a:pt x="13004" y="15368"/>
                      <a:pt x="12379" y="14993"/>
                    </a:cubicBezTo>
                    <a:cubicBezTo>
                      <a:pt x="13050" y="14630"/>
                      <a:pt x="13641" y="14158"/>
                      <a:pt x="14088" y="13600"/>
                    </a:cubicBezTo>
                    <a:cubicBezTo>
                      <a:pt x="14229" y="13642"/>
                      <a:pt x="14374" y="13663"/>
                      <a:pt x="14521" y="13663"/>
                    </a:cubicBezTo>
                    <a:cubicBezTo>
                      <a:pt x="14825" y="13663"/>
                      <a:pt x="15129" y="13569"/>
                      <a:pt x="15359" y="13385"/>
                    </a:cubicBezTo>
                    <a:lnTo>
                      <a:pt x="15640" y="13161"/>
                    </a:lnTo>
                    <a:close/>
                    <a:moveTo>
                      <a:pt x="6273" y="15322"/>
                    </a:moveTo>
                    <a:cubicBezTo>
                      <a:pt x="7002" y="15609"/>
                      <a:pt x="7796" y="15777"/>
                      <a:pt x="8604" y="15817"/>
                    </a:cubicBezTo>
                    <a:cubicBezTo>
                      <a:pt x="8323" y="16185"/>
                      <a:pt x="8380" y="16664"/>
                      <a:pt x="8778" y="16980"/>
                    </a:cubicBezTo>
                    <a:lnTo>
                      <a:pt x="9059" y="17204"/>
                    </a:lnTo>
                    <a:lnTo>
                      <a:pt x="7378" y="18547"/>
                    </a:lnTo>
                    <a:lnTo>
                      <a:pt x="7095" y="18322"/>
                    </a:lnTo>
                    <a:cubicBezTo>
                      <a:pt x="6099" y="17527"/>
                      <a:pt x="5790" y="16357"/>
                      <a:pt x="6273" y="15322"/>
                    </a:cubicBezTo>
                    <a:close/>
                    <a:moveTo>
                      <a:pt x="9722" y="17567"/>
                    </a:moveTo>
                    <a:lnTo>
                      <a:pt x="10748" y="17838"/>
                    </a:lnTo>
                    <a:cubicBezTo>
                      <a:pt x="11433" y="18023"/>
                      <a:pt x="11649" y="18720"/>
                      <a:pt x="11130" y="19128"/>
                    </a:cubicBezTo>
                    <a:lnTo>
                      <a:pt x="9182" y="20689"/>
                    </a:lnTo>
                    <a:cubicBezTo>
                      <a:pt x="8947" y="20874"/>
                      <a:pt x="8642" y="20966"/>
                      <a:pt x="8337" y="20966"/>
                    </a:cubicBezTo>
                    <a:cubicBezTo>
                      <a:pt x="8034" y="20966"/>
                      <a:pt x="7731" y="20874"/>
                      <a:pt x="7499" y="20689"/>
                    </a:cubicBezTo>
                    <a:cubicBezTo>
                      <a:pt x="7030" y="20315"/>
                      <a:pt x="7030" y="19716"/>
                      <a:pt x="7499" y="19347"/>
                    </a:cubicBezTo>
                    <a:cubicBezTo>
                      <a:pt x="7745" y="19146"/>
                      <a:pt x="9485" y="17757"/>
                      <a:pt x="9722" y="17567"/>
                    </a:cubicBezTo>
                    <a:close/>
                    <a:moveTo>
                      <a:pt x="11930" y="0"/>
                    </a:moveTo>
                    <a:cubicBezTo>
                      <a:pt x="10328" y="0"/>
                      <a:pt x="8828" y="495"/>
                      <a:pt x="7709" y="1393"/>
                    </a:cubicBezTo>
                    <a:cubicBezTo>
                      <a:pt x="6129" y="2661"/>
                      <a:pt x="5638" y="4446"/>
                      <a:pt x="6194" y="6036"/>
                    </a:cubicBezTo>
                    <a:lnTo>
                      <a:pt x="4498" y="5483"/>
                    </a:lnTo>
                    <a:cubicBezTo>
                      <a:pt x="4257" y="5406"/>
                      <a:pt x="4007" y="5370"/>
                      <a:pt x="3761" y="5370"/>
                    </a:cubicBezTo>
                    <a:cubicBezTo>
                      <a:pt x="3021" y="5370"/>
                      <a:pt x="2313" y="5702"/>
                      <a:pt x="1972" y="6255"/>
                    </a:cubicBezTo>
                    <a:cubicBezTo>
                      <a:pt x="1178" y="6255"/>
                      <a:pt x="455" y="6641"/>
                      <a:pt x="146" y="7246"/>
                    </a:cubicBezTo>
                    <a:cubicBezTo>
                      <a:pt x="-266" y="8052"/>
                      <a:pt x="225" y="8974"/>
                      <a:pt x="1243" y="9302"/>
                    </a:cubicBezTo>
                    <a:lnTo>
                      <a:pt x="5688" y="10742"/>
                    </a:lnTo>
                    <a:cubicBezTo>
                      <a:pt x="5681" y="10886"/>
                      <a:pt x="5681" y="10852"/>
                      <a:pt x="5681" y="11249"/>
                    </a:cubicBezTo>
                    <a:cubicBezTo>
                      <a:pt x="5681" y="11422"/>
                      <a:pt x="5862" y="11566"/>
                      <a:pt x="6078" y="11566"/>
                    </a:cubicBezTo>
                    <a:cubicBezTo>
                      <a:pt x="6301" y="11566"/>
                      <a:pt x="6475" y="11422"/>
                      <a:pt x="6475" y="11249"/>
                    </a:cubicBezTo>
                    <a:cubicBezTo>
                      <a:pt x="6475" y="10834"/>
                      <a:pt x="6460" y="10321"/>
                      <a:pt x="6626" y="9590"/>
                    </a:cubicBezTo>
                    <a:lnTo>
                      <a:pt x="11180" y="11060"/>
                    </a:lnTo>
                    <a:cubicBezTo>
                      <a:pt x="11417" y="11135"/>
                      <a:pt x="11678" y="11177"/>
                      <a:pt x="11940" y="11177"/>
                    </a:cubicBezTo>
                    <a:cubicBezTo>
                      <a:pt x="11973" y="11177"/>
                      <a:pt x="12006" y="11175"/>
                      <a:pt x="12039" y="11174"/>
                    </a:cubicBezTo>
                    <a:cubicBezTo>
                      <a:pt x="12112" y="11819"/>
                      <a:pt x="12465" y="12418"/>
                      <a:pt x="13050" y="12879"/>
                    </a:cubicBezTo>
                    <a:lnTo>
                      <a:pt x="13462" y="13213"/>
                    </a:lnTo>
                    <a:cubicBezTo>
                      <a:pt x="12494" y="14440"/>
                      <a:pt x="10791" y="15195"/>
                      <a:pt x="8958" y="15195"/>
                    </a:cubicBezTo>
                    <a:cubicBezTo>
                      <a:pt x="8091" y="15195"/>
                      <a:pt x="7240" y="15022"/>
                      <a:pt x="6475" y="14699"/>
                    </a:cubicBezTo>
                    <a:lnTo>
                      <a:pt x="6475" y="12511"/>
                    </a:lnTo>
                    <a:cubicBezTo>
                      <a:pt x="6475" y="12337"/>
                      <a:pt x="6301" y="12193"/>
                      <a:pt x="6078" y="12193"/>
                    </a:cubicBezTo>
                    <a:cubicBezTo>
                      <a:pt x="5862" y="12193"/>
                      <a:pt x="5681" y="12337"/>
                      <a:pt x="5681" y="12511"/>
                    </a:cubicBezTo>
                    <a:lnTo>
                      <a:pt x="5681" y="14809"/>
                    </a:lnTo>
                    <a:cubicBezTo>
                      <a:pt x="4887" y="16140"/>
                      <a:pt x="5220" y="17723"/>
                      <a:pt x="6533" y="18771"/>
                    </a:cubicBezTo>
                    <a:lnTo>
                      <a:pt x="6822" y="18996"/>
                    </a:lnTo>
                    <a:cubicBezTo>
                      <a:pt x="6172" y="19612"/>
                      <a:pt x="6200" y="20545"/>
                      <a:pt x="6937" y="21133"/>
                    </a:cubicBezTo>
                    <a:cubicBezTo>
                      <a:pt x="7313" y="21432"/>
                      <a:pt x="7810" y="21600"/>
                      <a:pt x="8337" y="21600"/>
                    </a:cubicBezTo>
                    <a:cubicBezTo>
                      <a:pt x="8871" y="21600"/>
                      <a:pt x="9368" y="21432"/>
                      <a:pt x="9744" y="21133"/>
                    </a:cubicBezTo>
                    <a:lnTo>
                      <a:pt x="11692" y="19578"/>
                    </a:lnTo>
                    <a:cubicBezTo>
                      <a:pt x="12631" y="18829"/>
                      <a:pt x="12241" y="17567"/>
                      <a:pt x="11000" y="17239"/>
                    </a:cubicBezTo>
                    <a:lnTo>
                      <a:pt x="9831" y="16928"/>
                    </a:lnTo>
                    <a:lnTo>
                      <a:pt x="9340" y="16531"/>
                    </a:lnTo>
                    <a:cubicBezTo>
                      <a:pt x="9182" y="16410"/>
                      <a:pt x="9182" y="16209"/>
                      <a:pt x="9340" y="16088"/>
                    </a:cubicBezTo>
                    <a:lnTo>
                      <a:pt x="9715" y="15788"/>
                    </a:lnTo>
                    <a:cubicBezTo>
                      <a:pt x="10386" y="15719"/>
                      <a:pt x="11043" y="15564"/>
                      <a:pt x="11641" y="15327"/>
                    </a:cubicBezTo>
                    <a:cubicBezTo>
                      <a:pt x="12464" y="15905"/>
                      <a:pt x="13492" y="16195"/>
                      <a:pt x="14521" y="16195"/>
                    </a:cubicBezTo>
                    <a:cubicBezTo>
                      <a:pt x="15635" y="16195"/>
                      <a:pt x="16751" y="15855"/>
                      <a:pt x="17604" y="15172"/>
                    </a:cubicBezTo>
                    <a:lnTo>
                      <a:pt x="17885" y="14946"/>
                    </a:lnTo>
                    <a:cubicBezTo>
                      <a:pt x="18251" y="15192"/>
                      <a:pt x="18706" y="15317"/>
                      <a:pt x="19162" y="15317"/>
                    </a:cubicBezTo>
                    <a:cubicBezTo>
                      <a:pt x="19669" y="15317"/>
                      <a:pt x="20175" y="15164"/>
                      <a:pt x="20562" y="14854"/>
                    </a:cubicBezTo>
                    <a:cubicBezTo>
                      <a:pt x="21334" y="14238"/>
                      <a:pt x="21334" y="13230"/>
                      <a:pt x="20562" y="12614"/>
                    </a:cubicBezTo>
                    <a:lnTo>
                      <a:pt x="18614" y="11060"/>
                    </a:lnTo>
                    <a:cubicBezTo>
                      <a:pt x="18259" y="10776"/>
                      <a:pt x="17811" y="10645"/>
                      <a:pt x="17367" y="10645"/>
                    </a:cubicBezTo>
                    <a:cubicBezTo>
                      <a:pt x="16646" y="10645"/>
                      <a:pt x="15938" y="10994"/>
                      <a:pt x="15684" y="11611"/>
                    </a:cubicBezTo>
                    <a:lnTo>
                      <a:pt x="15294" y="12539"/>
                    </a:lnTo>
                    <a:lnTo>
                      <a:pt x="14795" y="12937"/>
                    </a:lnTo>
                    <a:cubicBezTo>
                      <a:pt x="14691" y="13020"/>
                      <a:pt x="14554" y="13030"/>
                      <a:pt x="14519" y="13030"/>
                    </a:cubicBezTo>
                    <a:cubicBezTo>
                      <a:pt x="14508" y="13030"/>
                      <a:pt x="14508" y="13029"/>
                      <a:pt x="14522" y="13029"/>
                    </a:cubicBezTo>
                    <a:cubicBezTo>
                      <a:pt x="14413" y="13029"/>
                      <a:pt x="14312" y="12995"/>
                      <a:pt x="14240" y="12937"/>
                    </a:cubicBezTo>
                    <a:lnTo>
                      <a:pt x="13605" y="12435"/>
                    </a:lnTo>
                    <a:cubicBezTo>
                      <a:pt x="13122" y="12050"/>
                      <a:pt x="12847" y="11543"/>
                      <a:pt x="12819" y="11002"/>
                    </a:cubicBezTo>
                    <a:cubicBezTo>
                      <a:pt x="13244" y="10829"/>
                      <a:pt x="13577" y="10540"/>
                      <a:pt x="13757" y="10189"/>
                    </a:cubicBezTo>
                    <a:cubicBezTo>
                      <a:pt x="13916" y="9884"/>
                      <a:pt x="13945" y="9555"/>
                      <a:pt x="13850" y="9239"/>
                    </a:cubicBezTo>
                    <a:cubicBezTo>
                      <a:pt x="14248" y="9129"/>
                      <a:pt x="14638" y="8986"/>
                      <a:pt x="14997" y="8807"/>
                    </a:cubicBezTo>
                    <a:cubicBezTo>
                      <a:pt x="15185" y="8715"/>
                      <a:pt x="15250" y="8518"/>
                      <a:pt x="15135" y="8370"/>
                    </a:cubicBezTo>
                    <a:cubicBezTo>
                      <a:pt x="15061" y="8271"/>
                      <a:pt x="14930" y="8218"/>
                      <a:pt x="14795" y="8218"/>
                    </a:cubicBezTo>
                    <a:cubicBezTo>
                      <a:pt x="14724" y="8218"/>
                      <a:pt x="14652" y="8234"/>
                      <a:pt x="14587" y="8265"/>
                    </a:cubicBezTo>
                    <a:cubicBezTo>
                      <a:pt x="14248" y="8433"/>
                      <a:pt x="13894" y="8565"/>
                      <a:pt x="13518" y="8657"/>
                    </a:cubicBezTo>
                    <a:cubicBezTo>
                      <a:pt x="13302" y="8421"/>
                      <a:pt x="13007" y="8236"/>
                      <a:pt x="12667" y="8128"/>
                    </a:cubicBezTo>
                    <a:lnTo>
                      <a:pt x="7176" y="6354"/>
                    </a:lnTo>
                    <a:cubicBezTo>
                      <a:pt x="6533" y="5138"/>
                      <a:pt x="6640" y="3709"/>
                      <a:pt x="7565" y="2551"/>
                    </a:cubicBezTo>
                    <a:cubicBezTo>
                      <a:pt x="8431" y="2936"/>
                      <a:pt x="9392" y="3130"/>
                      <a:pt x="10355" y="3130"/>
                    </a:cubicBezTo>
                    <a:cubicBezTo>
                      <a:pt x="11111" y="3130"/>
                      <a:pt x="11867" y="3011"/>
                      <a:pt x="12581" y="2771"/>
                    </a:cubicBezTo>
                    <a:cubicBezTo>
                      <a:pt x="12769" y="3595"/>
                      <a:pt x="13237" y="4354"/>
                      <a:pt x="13951" y="4988"/>
                    </a:cubicBezTo>
                    <a:cubicBezTo>
                      <a:pt x="14688" y="5639"/>
                      <a:pt x="15626" y="6099"/>
                      <a:pt x="16679" y="6336"/>
                    </a:cubicBezTo>
                    <a:cubicBezTo>
                      <a:pt x="16448" y="6768"/>
                      <a:pt x="16131" y="7165"/>
                      <a:pt x="15719" y="7523"/>
                    </a:cubicBezTo>
                    <a:cubicBezTo>
                      <a:pt x="15575" y="7649"/>
                      <a:pt x="15583" y="7851"/>
                      <a:pt x="15749" y="7966"/>
                    </a:cubicBezTo>
                    <a:cubicBezTo>
                      <a:pt x="15823" y="8023"/>
                      <a:pt x="15919" y="8051"/>
                      <a:pt x="16014" y="8051"/>
                    </a:cubicBezTo>
                    <a:cubicBezTo>
                      <a:pt x="16121" y="8051"/>
                      <a:pt x="16227" y="8016"/>
                      <a:pt x="16305" y="7949"/>
                    </a:cubicBezTo>
                    <a:cubicBezTo>
                      <a:pt x="16889" y="7442"/>
                      <a:pt x="17321" y="6854"/>
                      <a:pt x="17582" y="6204"/>
                    </a:cubicBezTo>
                    <a:cubicBezTo>
                      <a:pt x="17762" y="5754"/>
                      <a:pt x="17863" y="5293"/>
                      <a:pt x="17871" y="4827"/>
                    </a:cubicBezTo>
                    <a:cubicBezTo>
                      <a:pt x="19140" y="4504"/>
                      <a:pt x="20035" y="3554"/>
                      <a:pt x="20035" y="2471"/>
                    </a:cubicBezTo>
                    <a:cubicBezTo>
                      <a:pt x="20035" y="1106"/>
                      <a:pt x="18642" y="0"/>
                      <a:pt x="16939" y="0"/>
                    </a:cubicBezTo>
                    <a:cubicBezTo>
                      <a:pt x="16174" y="0"/>
                      <a:pt x="15446" y="224"/>
                      <a:pt x="14876" y="627"/>
                    </a:cubicBezTo>
                    <a:cubicBezTo>
                      <a:pt x="13959" y="202"/>
                      <a:pt x="12934" y="0"/>
                      <a:pt x="119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4" name="Google Shape;2525;p34"/>
              <p:cNvSpPr/>
              <p:nvPr/>
            </p:nvSpPr>
            <p:spPr>
              <a:xfrm>
                <a:off x="134308" y="71774"/>
                <a:ext cx="30648" cy="23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7" h="21600" fill="norm" stroke="1" extrusionOk="0">
                    <a:moveTo>
                      <a:pt x="4253" y="0"/>
                    </a:moveTo>
                    <a:cubicBezTo>
                      <a:pt x="3966" y="0"/>
                      <a:pt x="3679" y="23"/>
                      <a:pt x="3392" y="114"/>
                    </a:cubicBezTo>
                    <a:cubicBezTo>
                      <a:pt x="1165" y="614"/>
                      <a:pt x="-388" y="3638"/>
                      <a:pt x="85" y="6753"/>
                    </a:cubicBezTo>
                    <a:cubicBezTo>
                      <a:pt x="1384" y="15688"/>
                      <a:pt x="7155" y="21600"/>
                      <a:pt x="13399" y="21600"/>
                    </a:cubicBezTo>
                    <a:cubicBezTo>
                      <a:pt x="14867" y="21600"/>
                      <a:pt x="16352" y="21282"/>
                      <a:pt x="17820" y="20577"/>
                    </a:cubicBezTo>
                    <a:cubicBezTo>
                      <a:pt x="20065" y="19531"/>
                      <a:pt x="21212" y="16325"/>
                      <a:pt x="20453" y="13301"/>
                    </a:cubicBezTo>
                    <a:cubicBezTo>
                      <a:pt x="19896" y="10982"/>
                      <a:pt x="18208" y="9459"/>
                      <a:pt x="16470" y="9459"/>
                    </a:cubicBezTo>
                    <a:cubicBezTo>
                      <a:pt x="16014" y="9459"/>
                      <a:pt x="15559" y="9549"/>
                      <a:pt x="15120" y="9777"/>
                    </a:cubicBezTo>
                    <a:cubicBezTo>
                      <a:pt x="14546" y="10027"/>
                      <a:pt x="13973" y="10141"/>
                      <a:pt x="13416" y="10141"/>
                    </a:cubicBezTo>
                    <a:cubicBezTo>
                      <a:pt x="11036" y="10141"/>
                      <a:pt x="8910" y="7935"/>
                      <a:pt x="8404" y="4570"/>
                    </a:cubicBezTo>
                    <a:cubicBezTo>
                      <a:pt x="7999" y="1842"/>
                      <a:pt x="6244" y="0"/>
                      <a:pt x="42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5" name="Google Shape;2526;p34"/>
              <p:cNvSpPr/>
              <p:nvPr/>
            </p:nvSpPr>
            <p:spPr>
              <a:xfrm>
                <a:off x="203211" y="111524"/>
                <a:ext cx="30655" cy="23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4268" y="0"/>
                    </a:moveTo>
                    <a:cubicBezTo>
                      <a:pt x="3981" y="0"/>
                      <a:pt x="3694" y="45"/>
                      <a:pt x="3407" y="136"/>
                    </a:cubicBezTo>
                    <a:cubicBezTo>
                      <a:pt x="1095" y="636"/>
                      <a:pt x="-373" y="3657"/>
                      <a:pt x="83" y="6768"/>
                    </a:cubicBezTo>
                    <a:cubicBezTo>
                      <a:pt x="1348" y="15626"/>
                      <a:pt x="7120" y="21600"/>
                      <a:pt x="13397" y="21600"/>
                    </a:cubicBezTo>
                    <a:cubicBezTo>
                      <a:pt x="14865" y="21600"/>
                      <a:pt x="16367" y="21259"/>
                      <a:pt x="17835" y="20578"/>
                    </a:cubicBezTo>
                    <a:cubicBezTo>
                      <a:pt x="20063" y="19533"/>
                      <a:pt x="21227" y="16331"/>
                      <a:pt x="20451" y="13310"/>
                    </a:cubicBezTo>
                    <a:cubicBezTo>
                      <a:pt x="19843" y="10993"/>
                      <a:pt x="18206" y="9471"/>
                      <a:pt x="16418" y="9471"/>
                    </a:cubicBezTo>
                    <a:cubicBezTo>
                      <a:pt x="15979" y="9471"/>
                      <a:pt x="15506" y="9562"/>
                      <a:pt x="15051" y="9789"/>
                    </a:cubicBezTo>
                    <a:cubicBezTo>
                      <a:pt x="14494" y="10039"/>
                      <a:pt x="13937" y="10153"/>
                      <a:pt x="13380" y="10153"/>
                    </a:cubicBezTo>
                    <a:cubicBezTo>
                      <a:pt x="11018" y="10153"/>
                      <a:pt x="8841" y="7950"/>
                      <a:pt x="8351" y="4588"/>
                    </a:cubicBezTo>
                    <a:cubicBezTo>
                      <a:pt x="8014" y="1862"/>
                      <a:pt x="6242" y="0"/>
                      <a:pt x="42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6" name="Google Shape;2527;p34"/>
              <p:cNvSpPr/>
              <p:nvPr/>
            </p:nvSpPr>
            <p:spPr>
              <a:xfrm>
                <a:off x="165283" y="98400"/>
                <a:ext cx="29958" cy="23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7" h="21600" fill="norm" stroke="1" extrusionOk="0">
                    <a:moveTo>
                      <a:pt x="4345" y="0"/>
                    </a:moveTo>
                    <a:cubicBezTo>
                      <a:pt x="4052" y="0"/>
                      <a:pt x="3759" y="23"/>
                      <a:pt x="3465" y="116"/>
                    </a:cubicBezTo>
                    <a:cubicBezTo>
                      <a:pt x="1190" y="650"/>
                      <a:pt x="-396" y="3716"/>
                      <a:pt x="87" y="6898"/>
                    </a:cubicBezTo>
                    <a:cubicBezTo>
                      <a:pt x="1362" y="15677"/>
                      <a:pt x="7034" y="21600"/>
                      <a:pt x="13309" y="21600"/>
                    </a:cubicBezTo>
                    <a:cubicBezTo>
                      <a:pt x="14757" y="21600"/>
                      <a:pt x="16257" y="21298"/>
                      <a:pt x="17739" y="20601"/>
                    </a:cubicBezTo>
                    <a:cubicBezTo>
                      <a:pt x="20015" y="19533"/>
                      <a:pt x="21204" y="16258"/>
                      <a:pt x="20411" y="13169"/>
                    </a:cubicBezTo>
                    <a:cubicBezTo>
                      <a:pt x="19773" y="10777"/>
                      <a:pt x="18084" y="9290"/>
                      <a:pt x="16239" y="9290"/>
                    </a:cubicBezTo>
                    <a:cubicBezTo>
                      <a:pt x="15791" y="9290"/>
                      <a:pt x="15343" y="9383"/>
                      <a:pt x="14895" y="9569"/>
                    </a:cubicBezTo>
                    <a:cubicBezTo>
                      <a:pt x="14360" y="9801"/>
                      <a:pt x="13826" y="9917"/>
                      <a:pt x="13309" y="9917"/>
                    </a:cubicBezTo>
                    <a:cubicBezTo>
                      <a:pt x="11085" y="9917"/>
                      <a:pt x="9034" y="7850"/>
                      <a:pt x="8585" y="4668"/>
                    </a:cubicBezTo>
                    <a:cubicBezTo>
                      <a:pt x="8172" y="1881"/>
                      <a:pt x="6379" y="0"/>
                      <a:pt x="43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220" name="Google Shape;2740;p34"/>
            <p:cNvGrpSpPr/>
            <p:nvPr/>
          </p:nvGrpSpPr>
          <p:grpSpPr>
            <a:xfrm>
              <a:off x="4907969" y="200561"/>
              <a:ext cx="428576" cy="364127"/>
              <a:chOff x="24" y="0"/>
              <a:chExt cx="428575" cy="364125"/>
            </a:xfrm>
          </p:grpSpPr>
          <p:sp>
            <p:nvSpPr>
              <p:cNvPr id="198" name="Google Shape;2741;p34"/>
              <p:cNvSpPr/>
              <p:nvPr/>
            </p:nvSpPr>
            <p:spPr>
              <a:xfrm>
                <a:off x="185974" y="150625"/>
                <a:ext cx="176451" cy="10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33" y="0"/>
                    </a:moveTo>
                    <a:cubicBezTo>
                      <a:pt x="12627" y="4234"/>
                      <a:pt x="8064" y="6364"/>
                      <a:pt x="3501" y="6364"/>
                    </a:cubicBezTo>
                    <a:cubicBezTo>
                      <a:pt x="3477" y="6364"/>
                      <a:pt x="3452" y="6364"/>
                      <a:pt x="3428" y="6364"/>
                    </a:cubicBezTo>
                    <a:lnTo>
                      <a:pt x="0" y="8144"/>
                    </a:lnTo>
                    <a:lnTo>
                      <a:pt x="0" y="19799"/>
                    </a:lnTo>
                    <a:lnTo>
                      <a:pt x="3467" y="21600"/>
                    </a:lnTo>
                    <a:cubicBezTo>
                      <a:pt x="9903" y="21600"/>
                      <a:pt x="16171" y="18570"/>
                      <a:pt x="21600" y="12859"/>
                    </a:cubicBezTo>
                    <a:lnTo>
                      <a:pt x="16633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199" name="Google Shape;2742;p34"/>
              <p:cNvSpPr/>
              <p:nvPr/>
            </p:nvSpPr>
            <p:spPr>
              <a:xfrm>
                <a:off x="66199" y="150625"/>
                <a:ext cx="148102" cy="106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14" y="0"/>
                    </a:moveTo>
                    <a:lnTo>
                      <a:pt x="0" y="12859"/>
                    </a:lnTo>
                    <a:cubicBezTo>
                      <a:pt x="6465" y="18570"/>
                      <a:pt x="13932" y="21600"/>
                      <a:pt x="21600" y="21600"/>
                    </a:cubicBezTo>
                    <a:cubicBezTo>
                      <a:pt x="19802" y="19865"/>
                      <a:pt x="18734" y="17022"/>
                      <a:pt x="18734" y="13992"/>
                    </a:cubicBezTo>
                    <a:cubicBezTo>
                      <a:pt x="18734" y="11058"/>
                      <a:pt x="19850" y="8119"/>
                      <a:pt x="21553" y="6364"/>
                    </a:cubicBezTo>
                    <a:cubicBezTo>
                      <a:pt x="16116" y="6364"/>
                      <a:pt x="10683" y="4234"/>
                      <a:pt x="5914" y="0"/>
                    </a:cubicBez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0" name="Google Shape;2743;p34"/>
              <p:cNvSpPr/>
              <p:nvPr/>
            </p:nvSpPr>
            <p:spPr>
              <a:xfrm>
                <a:off x="48574" y="11200"/>
                <a:ext cx="83226" cy="115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1660" y="21600"/>
                    </a:lnTo>
                    <a:cubicBezTo>
                      <a:pt x="17506" y="19826"/>
                      <a:pt x="21600" y="15667"/>
                      <a:pt x="21600" y="10798"/>
                    </a:cubicBezTo>
                    <a:cubicBezTo>
                      <a:pt x="21600" y="5957"/>
                      <a:pt x="17506" y="1793"/>
                      <a:pt x="116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1" name="Google Shape;2744;p34"/>
              <p:cNvSpPr/>
              <p:nvPr/>
            </p:nvSpPr>
            <p:spPr>
              <a:xfrm>
                <a:off x="6299" y="6300"/>
                <a:ext cx="87202" cy="12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4" y="0"/>
                    </a:moveTo>
                    <a:cubicBezTo>
                      <a:pt x="6967" y="0"/>
                      <a:pt x="0" y="4832"/>
                      <a:pt x="0" y="10787"/>
                    </a:cubicBezTo>
                    <a:cubicBezTo>
                      <a:pt x="0" y="16763"/>
                      <a:pt x="6967" y="21600"/>
                      <a:pt x="15544" y="21600"/>
                    </a:cubicBezTo>
                    <a:cubicBezTo>
                      <a:pt x="17692" y="21600"/>
                      <a:pt x="19730" y="21286"/>
                      <a:pt x="21600" y="20736"/>
                    </a:cubicBezTo>
                    <a:cubicBezTo>
                      <a:pt x="16027" y="19102"/>
                      <a:pt x="12088" y="15271"/>
                      <a:pt x="12088" y="10787"/>
                    </a:cubicBezTo>
                    <a:cubicBezTo>
                      <a:pt x="12088" y="6329"/>
                      <a:pt x="16027" y="2494"/>
                      <a:pt x="21600" y="843"/>
                    </a:cubicBezTo>
                    <a:cubicBezTo>
                      <a:pt x="19730" y="292"/>
                      <a:pt x="17692" y="0"/>
                      <a:pt x="155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2" name="Google Shape;2745;p34"/>
              <p:cNvSpPr/>
              <p:nvPr/>
            </p:nvSpPr>
            <p:spPr>
              <a:xfrm>
                <a:off x="31449" y="131900"/>
                <a:ext cx="71076" cy="20707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3" name="Google Shape;2746;p34"/>
              <p:cNvSpPr/>
              <p:nvPr/>
            </p:nvSpPr>
            <p:spPr>
              <a:xfrm>
                <a:off x="64824" y="131900"/>
                <a:ext cx="41926" cy="20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23" y="0"/>
                    </a:moveTo>
                    <a:cubicBezTo>
                      <a:pt x="8707" y="0"/>
                      <a:pt x="0" y="1752"/>
                      <a:pt x="0" y="3922"/>
                    </a:cubicBezTo>
                    <a:lnTo>
                      <a:pt x="0" y="17678"/>
                    </a:lnTo>
                    <a:cubicBezTo>
                      <a:pt x="0" y="19848"/>
                      <a:pt x="8707" y="21600"/>
                      <a:pt x="19423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4" name="Google Shape;2747;p34"/>
              <p:cNvSpPr/>
              <p:nvPr/>
            </p:nvSpPr>
            <p:spPr>
              <a:xfrm>
                <a:off x="59324" y="113025"/>
                <a:ext cx="72477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20" y="0"/>
                    </a:moveTo>
                    <a:lnTo>
                      <a:pt x="0" y="1652"/>
                    </a:lnTo>
                    <a:lnTo>
                      <a:pt x="0" y="20164"/>
                    </a:lnTo>
                    <a:lnTo>
                      <a:pt x="3167" y="21600"/>
                    </a:lnTo>
                    <a:lnTo>
                      <a:pt x="16012" y="21600"/>
                    </a:lnTo>
                    <a:cubicBezTo>
                      <a:pt x="19111" y="21600"/>
                      <a:pt x="21600" y="16818"/>
                      <a:pt x="21600" y="10843"/>
                    </a:cubicBezTo>
                    <a:cubicBezTo>
                      <a:pt x="21600" y="4869"/>
                      <a:pt x="19111" y="0"/>
                      <a:pt x="16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5" name="Google Shape;2748;p34"/>
              <p:cNvSpPr/>
              <p:nvPr/>
            </p:nvSpPr>
            <p:spPr>
              <a:xfrm>
                <a:off x="6299" y="113025"/>
                <a:ext cx="66851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91" y="0"/>
                    </a:moveTo>
                    <a:cubicBezTo>
                      <a:pt x="2730" y="0"/>
                      <a:pt x="0" y="4869"/>
                      <a:pt x="0" y="10843"/>
                    </a:cubicBezTo>
                    <a:cubicBezTo>
                      <a:pt x="0" y="16818"/>
                      <a:pt x="2730" y="21600"/>
                      <a:pt x="6091" y="21600"/>
                    </a:cubicBezTo>
                    <a:lnTo>
                      <a:pt x="20566" y="21600"/>
                    </a:lnTo>
                    <a:cubicBezTo>
                      <a:pt x="18757" y="18785"/>
                      <a:pt x="17795" y="14649"/>
                      <a:pt x="18022" y="10384"/>
                    </a:cubicBezTo>
                    <a:cubicBezTo>
                      <a:pt x="18207" y="6118"/>
                      <a:pt x="19532" y="2240"/>
                      <a:pt x="21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6" name="Google Shape;2749;p34"/>
              <p:cNvSpPr/>
              <p:nvPr/>
            </p:nvSpPr>
            <p:spPr>
              <a:xfrm>
                <a:off x="59324" y="320250"/>
                <a:ext cx="72477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20" y="0"/>
                    </a:moveTo>
                    <a:lnTo>
                      <a:pt x="0" y="1637"/>
                    </a:lnTo>
                    <a:lnTo>
                      <a:pt x="0" y="20149"/>
                    </a:lnTo>
                    <a:lnTo>
                      <a:pt x="3167" y="21600"/>
                    </a:lnTo>
                    <a:lnTo>
                      <a:pt x="16012" y="21600"/>
                    </a:lnTo>
                    <a:cubicBezTo>
                      <a:pt x="19111" y="21600"/>
                      <a:pt x="21600" y="16746"/>
                      <a:pt x="21600" y="10757"/>
                    </a:cubicBezTo>
                    <a:cubicBezTo>
                      <a:pt x="21600" y="4782"/>
                      <a:pt x="19111" y="0"/>
                      <a:pt x="160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7" name="Google Shape;2750;p34"/>
              <p:cNvSpPr/>
              <p:nvPr/>
            </p:nvSpPr>
            <p:spPr>
              <a:xfrm>
                <a:off x="6299" y="320250"/>
                <a:ext cx="66851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91" y="0"/>
                    </a:moveTo>
                    <a:cubicBezTo>
                      <a:pt x="2730" y="0"/>
                      <a:pt x="0" y="4782"/>
                      <a:pt x="0" y="10757"/>
                    </a:cubicBezTo>
                    <a:cubicBezTo>
                      <a:pt x="0" y="16746"/>
                      <a:pt x="2730" y="21600"/>
                      <a:pt x="6091" y="21600"/>
                    </a:cubicBezTo>
                    <a:lnTo>
                      <a:pt x="20566" y="21600"/>
                    </a:lnTo>
                    <a:cubicBezTo>
                      <a:pt x="18757" y="18771"/>
                      <a:pt x="17795" y="14577"/>
                      <a:pt x="18022" y="10297"/>
                    </a:cubicBezTo>
                    <a:cubicBezTo>
                      <a:pt x="18207" y="6032"/>
                      <a:pt x="19532" y="2226"/>
                      <a:pt x="21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8" name="Google Shape;2751;p34"/>
              <p:cNvSpPr/>
              <p:nvPr/>
            </p:nvSpPr>
            <p:spPr>
              <a:xfrm>
                <a:off x="339125" y="11200"/>
                <a:ext cx="83201" cy="115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1631" y="21600"/>
                    </a:lnTo>
                    <a:cubicBezTo>
                      <a:pt x="17505" y="19826"/>
                      <a:pt x="21600" y="15667"/>
                      <a:pt x="21600" y="10798"/>
                    </a:cubicBezTo>
                    <a:cubicBezTo>
                      <a:pt x="21600" y="5957"/>
                      <a:pt x="17472" y="1793"/>
                      <a:pt x="11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09" name="Google Shape;2752;p34"/>
              <p:cNvSpPr/>
              <p:nvPr/>
            </p:nvSpPr>
            <p:spPr>
              <a:xfrm>
                <a:off x="296700" y="6300"/>
                <a:ext cx="87226" cy="12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70" y="0"/>
                    </a:moveTo>
                    <a:cubicBezTo>
                      <a:pt x="6965" y="0"/>
                      <a:pt x="0" y="4832"/>
                      <a:pt x="0" y="10787"/>
                    </a:cubicBezTo>
                    <a:cubicBezTo>
                      <a:pt x="0" y="16763"/>
                      <a:pt x="6965" y="21600"/>
                      <a:pt x="15570" y="21600"/>
                    </a:cubicBezTo>
                    <a:cubicBezTo>
                      <a:pt x="17694" y="21600"/>
                      <a:pt x="19755" y="21286"/>
                      <a:pt x="21600" y="20736"/>
                    </a:cubicBezTo>
                    <a:cubicBezTo>
                      <a:pt x="16022" y="19102"/>
                      <a:pt x="12116" y="15271"/>
                      <a:pt x="12116" y="10787"/>
                    </a:cubicBezTo>
                    <a:cubicBezTo>
                      <a:pt x="12116" y="6329"/>
                      <a:pt x="16022" y="2494"/>
                      <a:pt x="21600" y="843"/>
                    </a:cubicBezTo>
                    <a:cubicBezTo>
                      <a:pt x="19755" y="292"/>
                      <a:pt x="17694" y="0"/>
                      <a:pt x="155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0" name="Google Shape;2753;p34"/>
              <p:cNvSpPr/>
              <p:nvPr/>
            </p:nvSpPr>
            <p:spPr>
              <a:xfrm>
                <a:off x="321850" y="131900"/>
                <a:ext cx="71201" cy="207076"/>
              </a:xfrm>
              <a:prstGeom prst="rect">
                <a:avLst/>
              </a:pr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1" name="Google Shape;2754;p34"/>
              <p:cNvSpPr/>
              <p:nvPr/>
            </p:nvSpPr>
            <p:spPr>
              <a:xfrm>
                <a:off x="355349" y="131900"/>
                <a:ext cx="41826" cy="20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70" y="0"/>
                    </a:moveTo>
                    <a:cubicBezTo>
                      <a:pt x="8728" y="0"/>
                      <a:pt x="0" y="1752"/>
                      <a:pt x="0" y="3922"/>
                    </a:cubicBezTo>
                    <a:lnTo>
                      <a:pt x="0" y="17678"/>
                    </a:lnTo>
                    <a:cubicBezTo>
                      <a:pt x="0" y="19848"/>
                      <a:pt x="8728" y="21600"/>
                      <a:pt x="19470" y="21600"/>
                    </a:cubicBez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2" name="Google Shape;2755;p34"/>
              <p:cNvSpPr/>
              <p:nvPr/>
            </p:nvSpPr>
            <p:spPr>
              <a:xfrm>
                <a:off x="349749" y="113025"/>
                <a:ext cx="72576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15" y="0"/>
                    </a:moveTo>
                    <a:lnTo>
                      <a:pt x="0" y="1652"/>
                    </a:lnTo>
                    <a:lnTo>
                      <a:pt x="0" y="20164"/>
                    </a:lnTo>
                    <a:lnTo>
                      <a:pt x="3162" y="21600"/>
                    </a:lnTo>
                    <a:lnTo>
                      <a:pt x="15982" y="21600"/>
                    </a:lnTo>
                    <a:cubicBezTo>
                      <a:pt x="19078" y="21600"/>
                      <a:pt x="21600" y="16818"/>
                      <a:pt x="21600" y="10843"/>
                    </a:cubicBezTo>
                    <a:cubicBezTo>
                      <a:pt x="21600" y="4869"/>
                      <a:pt x="19078" y="0"/>
                      <a:pt x="15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3" name="Google Shape;2756;p34"/>
              <p:cNvSpPr/>
              <p:nvPr/>
            </p:nvSpPr>
            <p:spPr>
              <a:xfrm>
                <a:off x="296700" y="113025"/>
                <a:ext cx="66876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96" y="0"/>
                    </a:moveTo>
                    <a:cubicBezTo>
                      <a:pt x="2737" y="0"/>
                      <a:pt x="0" y="4869"/>
                      <a:pt x="0" y="10843"/>
                    </a:cubicBezTo>
                    <a:cubicBezTo>
                      <a:pt x="0" y="16818"/>
                      <a:pt x="2737" y="21600"/>
                      <a:pt x="6096" y="21600"/>
                    </a:cubicBezTo>
                    <a:lnTo>
                      <a:pt x="20566" y="21600"/>
                    </a:lnTo>
                    <a:cubicBezTo>
                      <a:pt x="18758" y="18785"/>
                      <a:pt x="17837" y="14649"/>
                      <a:pt x="18015" y="10384"/>
                    </a:cubicBezTo>
                    <a:cubicBezTo>
                      <a:pt x="18241" y="6118"/>
                      <a:pt x="19565" y="2240"/>
                      <a:pt x="21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4" name="Google Shape;2757;p34"/>
              <p:cNvSpPr/>
              <p:nvPr/>
            </p:nvSpPr>
            <p:spPr>
              <a:xfrm>
                <a:off x="349749" y="320250"/>
                <a:ext cx="72576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15" y="0"/>
                    </a:moveTo>
                    <a:lnTo>
                      <a:pt x="0" y="1637"/>
                    </a:lnTo>
                    <a:lnTo>
                      <a:pt x="0" y="20149"/>
                    </a:lnTo>
                    <a:lnTo>
                      <a:pt x="3162" y="21600"/>
                    </a:lnTo>
                    <a:lnTo>
                      <a:pt x="15982" y="21600"/>
                    </a:lnTo>
                    <a:cubicBezTo>
                      <a:pt x="19078" y="21600"/>
                      <a:pt x="21600" y="16746"/>
                      <a:pt x="21600" y="10757"/>
                    </a:cubicBezTo>
                    <a:cubicBezTo>
                      <a:pt x="21600" y="4782"/>
                      <a:pt x="19078" y="0"/>
                      <a:pt x="15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5" name="Google Shape;2758;p34"/>
              <p:cNvSpPr/>
              <p:nvPr/>
            </p:nvSpPr>
            <p:spPr>
              <a:xfrm>
                <a:off x="296700" y="320250"/>
                <a:ext cx="66876" cy="3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96" y="0"/>
                    </a:moveTo>
                    <a:cubicBezTo>
                      <a:pt x="2737" y="0"/>
                      <a:pt x="0" y="4782"/>
                      <a:pt x="0" y="10757"/>
                    </a:cubicBezTo>
                    <a:cubicBezTo>
                      <a:pt x="0" y="16746"/>
                      <a:pt x="2737" y="21600"/>
                      <a:pt x="6096" y="21600"/>
                    </a:cubicBezTo>
                    <a:lnTo>
                      <a:pt x="20566" y="21600"/>
                    </a:lnTo>
                    <a:cubicBezTo>
                      <a:pt x="18758" y="18771"/>
                      <a:pt x="17837" y="14577"/>
                      <a:pt x="18015" y="10297"/>
                    </a:cubicBezTo>
                    <a:cubicBezTo>
                      <a:pt x="18241" y="6032"/>
                      <a:pt x="19565" y="2226"/>
                      <a:pt x="21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6" name="Google Shape;2759;p34"/>
              <p:cNvSpPr/>
              <p:nvPr/>
            </p:nvSpPr>
            <p:spPr>
              <a:xfrm>
                <a:off x="155674" y="200800"/>
                <a:ext cx="12701" cy="22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13" y="0"/>
                    </a:moveTo>
                    <a:cubicBezTo>
                      <a:pt x="4728" y="0"/>
                      <a:pt x="0" y="2742"/>
                      <a:pt x="0" y="6008"/>
                    </a:cubicBezTo>
                    <a:lnTo>
                      <a:pt x="0" y="15592"/>
                    </a:lnTo>
                    <a:cubicBezTo>
                      <a:pt x="0" y="18858"/>
                      <a:pt x="4728" y="21600"/>
                      <a:pt x="10713" y="21600"/>
                    </a:cubicBezTo>
                    <a:cubicBezTo>
                      <a:pt x="16829" y="21600"/>
                      <a:pt x="21600" y="18858"/>
                      <a:pt x="21600" y="15592"/>
                    </a:cubicBezTo>
                    <a:lnTo>
                      <a:pt x="21600" y="6008"/>
                    </a:lnTo>
                    <a:cubicBezTo>
                      <a:pt x="21600" y="2742"/>
                      <a:pt x="16829" y="0"/>
                      <a:pt x="107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7" name="Google Shape;2760;p34"/>
              <p:cNvSpPr/>
              <p:nvPr/>
            </p:nvSpPr>
            <p:spPr>
              <a:xfrm>
                <a:off x="260187" y="200800"/>
                <a:ext cx="12701" cy="22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895" y="0"/>
                      <a:pt x="0" y="2742"/>
                      <a:pt x="0" y="6008"/>
                    </a:cubicBezTo>
                    <a:lnTo>
                      <a:pt x="0" y="15592"/>
                    </a:lnTo>
                    <a:cubicBezTo>
                      <a:pt x="0" y="18858"/>
                      <a:pt x="4895" y="21600"/>
                      <a:pt x="10821" y="21600"/>
                    </a:cubicBezTo>
                    <a:cubicBezTo>
                      <a:pt x="16876" y="21600"/>
                      <a:pt x="21600" y="18858"/>
                      <a:pt x="21600" y="15592"/>
                    </a:cubicBezTo>
                    <a:lnTo>
                      <a:pt x="21600" y="6008"/>
                    </a:lnTo>
                    <a:cubicBezTo>
                      <a:pt x="21600" y="2742"/>
                      <a:pt x="16876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8" name="Google Shape;2761;p34"/>
              <p:cNvSpPr/>
              <p:nvPr/>
            </p:nvSpPr>
            <p:spPr>
              <a:xfrm>
                <a:off x="194219" y="210550"/>
                <a:ext cx="40135" cy="1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9" h="21600" fill="norm" stroke="1" extrusionOk="0">
                    <a:moveTo>
                      <a:pt x="3288" y="0"/>
                    </a:moveTo>
                    <a:cubicBezTo>
                      <a:pt x="2522" y="0"/>
                      <a:pt x="1743" y="602"/>
                      <a:pt x="1120" y="1807"/>
                    </a:cubicBezTo>
                    <a:cubicBezTo>
                      <a:pt x="-256" y="4418"/>
                      <a:pt x="-373" y="8892"/>
                      <a:pt x="821" y="11904"/>
                    </a:cubicBezTo>
                    <a:cubicBezTo>
                      <a:pt x="3365" y="18387"/>
                      <a:pt x="6883" y="21600"/>
                      <a:pt x="10401" y="21600"/>
                    </a:cubicBezTo>
                    <a:cubicBezTo>
                      <a:pt x="13945" y="21600"/>
                      <a:pt x="17489" y="18359"/>
                      <a:pt x="20046" y="11904"/>
                    </a:cubicBezTo>
                    <a:cubicBezTo>
                      <a:pt x="21227" y="8892"/>
                      <a:pt x="21058" y="4418"/>
                      <a:pt x="19747" y="1807"/>
                    </a:cubicBezTo>
                    <a:cubicBezTo>
                      <a:pt x="19124" y="602"/>
                      <a:pt x="18345" y="0"/>
                      <a:pt x="17566" y="0"/>
                    </a:cubicBezTo>
                    <a:cubicBezTo>
                      <a:pt x="16658" y="0"/>
                      <a:pt x="15762" y="832"/>
                      <a:pt x="15126" y="2467"/>
                    </a:cubicBezTo>
                    <a:cubicBezTo>
                      <a:pt x="13867" y="5622"/>
                      <a:pt x="12153" y="7171"/>
                      <a:pt x="10427" y="7171"/>
                    </a:cubicBezTo>
                    <a:cubicBezTo>
                      <a:pt x="8714" y="7171"/>
                      <a:pt x="6987" y="5622"/>
                      <a:pt x="5741" y="2467"/>
                    </a:cubicBezTo>
                    <a:cubicBezTo>
                      <a:pt x="5105" y="832"/>
                      <a:pt x="4196" y="0"/>
                      <a:pt x="3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19" name="Google Shape;2762;p34"/>
              <p:cNvSpPr/>
              <p:nvPr/>
            </p:nvSpPr>
            <p:spPr>
              <a:xfrm>
                <a:off x="24" y="-1"/>
                <a:ext cx="428577" cy="36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79" y="746"/>
                    </a:moveTo>
                    <a:cubicBezTo>
                      <a:pt x="5051" y="746"/>
                      <a:pt x="6324" y="2251"/>
                      <a:pt x="6324" y="4095"/>
                    </a:cubicBezTo>
                    <a:cubicBezTo>
                      <a:pt x="6324" y="4930"/>
                      <a:pt x="6071" y="5716"/>
                      <a:pt x="5604" y="6332"/>
                    </a:cubicBezTo>
                    <a:lnTo>
                      <a:pt x="1358" y="6332"/>
                    </a:lnTo>
                    <a:cubicBezTo>
                      <a:pt x="887" y="5716"/>
                      <a:pt x="633" y="4930"/>
                      <a:pt x="633" y="4095"/>
                    </a:cubicBezTo>
                    <a:cubicBezTo>
                      <a:pt x="633" y="2251"/>
                      <a:pt x="1911" y="746"/>
                      <a:pt x="3479" y="746"/>
                    </a:cubicBezTo>
                    <a:close/>
                    <a:moveTo>
                      <a:pt x="18121" y="746"/>
                    </a:moveTo>
                    <a:cubicBezTo>
                      <a:pt x="19687" y="746"/>
                      <a:pt x="20966" y="2251"/>
                      <a:pt x="20966" y="4095"/>
                    </a:cubicBezTo>
                    <a:cubicBezTo>
                      <a:pt x="20966" y="4930"/>
                      <a:pt x="20708" y="5716"/>
                      <a:pt x="20240" y="6332"/>
                    </a:cubicBezTo>
                    <a:lnTo>
                      <a:pt x="15996" y="6332"/>
                    </a:lnTo>
                    <a:cubicBezTo>
                      <a:pt x="15529" y="5716"/>
                      <a:pt x="15270" y="4930"/>
                      <a:pt x="15270" y="4095"/>
                    </a:cubicBezTo>
                    <a:cubicBezTo>
                      <a:pt x="15270" y="2251"/>
                      <a:pt x="16549" y="746"/>
                      <a:pt x="18121" y="746"/>
                    </a:cubicBezTo>
                    <a:close/>
                    <a:moveTo>
                      <a:pt x="5696" y="7078"/>
                    </a:moveTo>
                    <a:cubicBezTo>
                      <a:pt x="6042" y="7078"/>
                      <a:pt x="6324" y="7411"/>
                      <a:pt x="6324" y="7824"/>
                    </a:cubicBezTo>
                    <a:cubicBezTo>
                      <a:pt x="6324" y="8231"/>
                      <a:pt x="6042" y="8563"/>
                      <a:pt x="5696" y="8563"/>
                    </a:cubicBezTo>
                    <a:lnTo>
                      <a:pt x="1266" y="8563"/>
                    </a:lnTo>
                    <a:cubicBezTo>
                      <a:pt x="915" y="8563"/>
                      <a:pt x="633" y="8231"/>
                      <a:pt x="633" y="7824"/>
                    </a:cubicBezTo>
                    <a:cubicBezTo>
                      <a:pt x="633" y="7424"/>
                      <a:pt x="898" y="7099"/>
                      <a:pt x="1237" y="7078"/>
                    </a:cubicBezTo>
                    <a:close/>
                    <a:moveTo>
                      <a:pt x="20332" y="7078"/>
                    </a:moveTo>
                    <a:cubicBezTo>
                      <a:pt x="20684" y="7078"/>
                      <a:pt x="20966" y="7411"/>
                      <a:pt x="20966" y="7824"/>
                    </a:cubicBezTo>
                    <a:cubicBezTo>
                      <a:pt x="20966" y="8231"/>
                      <a:pt x="20684" y="8563"/>
                      <a:pt x="20332" y="8563"/>
                    </a:cubicBezTo>
                    <a:lnTo>
                      <a:pt x="15904" y="8563"/>
                    </a:lnTo>
                    <a:cubicBezTo>
                      <a:pt x="15558" y="8563"/>
                      <a:pt x="15270" y="8231"/>
                      <a:pt x="15270" y="7824"/>
                    </a:cubicBezTo>
                    <a:cubicBezTo>
                      <a:pt x="15270" y="7424"/>
                      <a:pt x="15534" y="7099"/>
                      <a:pt x="15875" y="7078"/>
                    </a:cubicBezTo>
                    <a:close/>
                    <a:moveTo>
                      <a:pt x="15904" y="9594"/>
                    </a:moveTo>
                    <a:lnTo>
                      <a:pt x="15904" y="13722"/>
                    </a:lnTo>
                    <a:cubicBezTo>
                      <a:pt x="14267" y="14505"/>
                      <a:pt x="12533" y="14897"/>
                      <a:pt x="10799" y="14897"/>
                    </a:cubicBezTo>
                    <a:cubicBezTo>
                      <a:pt x="9066" y="14897"/>
                      <a:pt x="7332" y="14505"/>
                      <a:pt x="5696" y="13722"/>
                    </a:cubicBezTo>
                    <a:lnTo>
                      <a:pt x="5696" y="9594"/>
                    </a:lnTo>
                    <a:cubicBezTo>
                      <a:pt x="7279" y="10645"/>
                      <a:pt x="9040" y="11173"/>
                      <a:pt x="10802" y="11173"/>
                    </a:cubicBezTo>
                    <a:cubicBezTo>
                      <a:pt x="12561" y="11173"/>
                      <a:pt x="14321" y="10647"/>
                      <a:pt x="15904" y="9594"/>
                    </a:cubicBezTo>
                    <a:close/>
                    <a:moveTo>
                      <a:pt x="5696" y="19370"/>
                    </a:moveTo>
                    <a:cubicBezTo>
                      <a:pt x="6042" y="19370"/>
                      <a:pt x="6324" y="19702"/>
                      <a:pt x="6324" y="20108"/>
                    </a:cubicBezTo>
                    <a:cubicBezTo>
                      <a:pt x="6324" y="20522"/>
                      <a:pt x="6042" y="20854"/>
                      <a:pt x="5696" y="20854"/>
                    </a:cubicBezTo>
                    <a:lnTo>
                      <a:pt x="1266" y="20854"/>
                    </a:lnTo>
                    <a:cubicBezTo>
                      <a:pt x="915" y="20854"/>
                      <a:pt x="633" y="20522"/>
                      <a:pt x="633" y="20108"/>
                    </a:cubicBezTo>
                    <a:cubicBezTo>
                      <a:pt x="633" y="19702"/>
                      <a:pt x="915" y="19370"/>
                      <a:pt x="1266" y="19370"/>
                    </a:cubicBezTo>
                    <a:close/>
                    <a:moveTo>
                      <a:pt x="20332" y="19370"/>
                    </a:moveTo>
                    <a:cubicBezTo>
                      <a:pt x="20684" y="19370"/>
                      <a:pt x="20966" y="19702"/>
                      <a:pt x="20966" y="20108"/>
                    </a:cubicBezTo>
                    <a:cubicBezTo>
                      <a:pt x="20966" y="20522"/>
                      <a:pt x="20684" y="20854"/>
                      <a:pt x="20332" y="20854"/>
                    </a:cubicBezTo>
                    <a:lnTo>
                      <a:pt x="15904" y="20854"/>
                    </a:lnTo>
                    <a:cubicBezTo>
                      <a:pt x="15558" y="20854"/>
                      <a:pt x="15270" y="20522"/>
                      <a:pt x="15270" y="20108"/>
                    </a:cubicBezTo>
                    <a:cubicBezTo>
                      <a:pt x="15270" y="19702"/>
                      <a:pt x="15558" y="19370"/>
                      <a:pt x="15904" y="19370"/>
                    </a:cubicBezTo>
                    <a:close/>
                    <a:moveTo>
                      <a:pt x="3479" y="0"/>
                    </a:moveTo>
                    <a:cubicBezTo>
                      <a:pt x="1560" y="0"/>
                      <a:pt x="0" y="1837"/>
                      <a:pt x="0" y="4095"/>
                    </a:cubicBezTo>
                    <a:cubicBezTo>
                      <a:pt x="0" y="4977"/>
                      <a:pt x="229" y="5810"/>
                      <a:pt x="668" y="6509"/>
                    </a:cubicBezTo>
                    <a:cubicBezTo>
                      <a:pt x="265" y="6760"/>
                      <a:pt x="0" y="7255"/>
                      <a:pt x="0" y="7824"/>
                    </a:cubicBezTo>
                    <a:cubicBezTo>
                      <a:pt x="0" y="8644"/>
                      <a:pt x="564" y="9309"/>
                      <a:pt x="1266" y="9309"/>
                    </a:cubicBezTo>
                    <a:lnTo>
                      <a:pt x="1266" y="9586"/>
                    </a:lnTo>
                    <a:cubicBezTo>
                      <a:pt x="1266" y="9789"/>
                      <a:pt x="1405" y="9960"/>
                      <a:pt x="1584" y="9960"/>
                    </a:cubicBezTo>
                    <a:cubicBezTo>
                      <a:pt x="1756" y="9960"/>
                      <a:pt x="1895" y="9789"/>
                      <a:pt x="1895" y="9586"/>
                    </a:cubicBezTo>
                    <a:lnTo>
                      <a:pt x="1895" y="9309"/>
                    </a:lnTo>
                    <a:lnTo>
                      <a:pt x="5063" y="9309"/>
                    </a:lnTo>
                    <a:lnTo>
                      <a:pt x="5063" y="18624"/>
                    </a:lnTo>
                    <a:lnTo>
                      <a:pt x="1895" y="18624"/>
                    </a:lnTo>
                    <a:lnTo>
                      <a:pt x="1895" y="11072"/>
                    </a:lnTo>
                    <a:cubicBezTo>
                      <a:pt x="1895" y="10867"/>
                      <a:pt x="1756" y="10698"/>
                      <a:pt x="1584" y="10698"/>
                    </a:cubicBezTo>
                    <a:cubicBezTo>
                      <a:pt x="1405" y="10698"/>
                      <a:pt x="1266" y="10867"/>
                      <a:pt x="1266" y="11072"/>
                    </a:cubicBezTo>
                    <a:lnTo>
                      <a:pt x="1266" y="18624"/>
                    </a:lnTo>
                    <a:cubicBezTo>
                      <a:pt x="564" y="18624"/>
                      <a:pt x="0" y="19288"/>
                      <a:pt x="0" y="20108"/>
                    </a:cubicBezTo>
                    <a:cubicBezTo>
                      <a:pt x="0" y="20936"/>
                      <a:pt x="564" y="21600"/>
                      <a:pt x="1266" y="21600"/>
                    </a:cubicBezTo>
                    <a:lnTo>
                      <a:pt x="5696" y="21600"/>
                    </a:lnTo>
                    <a:cubicBezTo>
                      <a:pt x="6393" y="21600"/>
                      <a:pt x="6958" y="20936"/>
                      <a:pt x="6958" y="20108"/>
                    </a:cubicBezTo>
                    <a:cubicBezTo>
                      <a:pt x="6958" y="19288"/>
                      <a:pt x="6393" y="18624"/>
                      <a:pt x="5696" y="18624"/>
                    </a:cubicBezTo>
                    <a:lnTo>
                      <a:pt x="5696" y="14522"/>
                    </a:lnTo>
                    <a:cubicBezTo>
                      <a:pt x="7336" y="15268"/>
                      <a:pt x="9066" y="15641"/>
                      <a:pt x="10798" y="15641"/>
                    </a:cubicBezTo>
                    <a:cubicBezTo>
                      <a:pt x="12529" y="15641"/>
                      <a:pt x="14262" y="15268"/>
                      <a:pt x="15904" y="14522"/>
                    </a:cubicBezTo>
                    <a:lnTo>
                      <a:pt x="15904" y="18624"/>
                    </a:lnTo>
                    <a:cubicBezTo>
                      <a:pt x="15207" y="18624"/>
                      <a:pt x="14636" y="19288"/>
                      <a:pt x="14636" y="20108"/>
                    </a:cubicBezTo>
                    <a:cubicBezTo>
                      <a:pt x="14636" y="20936"/>
                      <a:pt x="15207" y="21600"/>
                      <a:pt x="15904" y="21600"/>
                    </a:cubicBezTo>
                    <a:lnTo>
                      <a:pt x="20332" y="21600"/>
                    </a:lnTo>
                    <a:cubicBezTo>
                      <a:pt x="21030" y="21600"/>
                      <a:pt x="21600" y="20936"/>
                      <a:pt x="21600" y="20108"/>
                    </a:cubicBezTo>
                    <a:cubicBezTo>
                      <a:pt x="21600" y="19288"/>
                      <a:pt x="21030" y="18624"/>
                      <a:pt x="20332" y="18624"/>
                    </a:cubicBezTo>
                    <a:lnTo>
                      <a:pt x="20332" y="18346"/>
                    </a:lnTo>
                    <a:cubicBezTo>
                      <a:pt x="20332" y="18143"/>
                      <a:pt x="20195" y="17973"/>
                      <a:pt x="20016" y="17973"/>
                    </a:cubicBezTo>
                    <a:cubicBezTo>
                      <a:pt x="19844" y="17973"/>
                      <a:pt x="19700" y="18143"/>
                      <a:pt x="19700" y="18346"/>
                    </a:cubicBezTo>
                    <a:lnTo>
                      <a:pt x="19700" y="18624"/>
                    </a:lnTo>
                    <a:lnTo>
                      <a:pt x="16537" y="18624"/>
                    </a:lnTo>
                    <a:lnTo>
                      <a:pt x="16537" y="9309"/>
                    </a:lnTo>
                    <a:lnTo>
                      <a:pt x="19700" y="9309"/>
                    </a:lnTo>
                    <a:lnTo>
                      <a:pt x="19700" y="16862"/>
                    </a:lnTo>
                    <a:cubicBezTo>
                      <a:pt x="19700" y="17065"/>
                      <a:pt x="19844" y="17234"/>
                      <a:pt x="20016" y="17234"/>
                    </a:cubicBezTo>
                    <a:cubicBezTo>
                      <a:pt x="20195" y="17234"/>
                      <a:pt x="20332" y="17065"/>
                      <a:pt x="20332" y="16862"/>
                    </a:cubicBezTo>
                    <a:lnTo>
                      <a:pt x="20332" y="9309"/>
                    </a:lnTo>
                    <a:cubicBezTo>
                      <a:pt x="21030" y="9309"/>
                      <a:pt x="21600" y="8644"/>
                      <a:pt x="21600" y="7824"/>
                    </a:cubicBezTo>
                    <a:cubicBezTo>
                      <a:pt x="21600" y="7255"/>
                      <a:pt x="21329" y="6760"/>
                      <a:pt x="20932" y="6509"/>
                    </a:cubicBezTo>
                    <a:cubicBezTo>
                      <a:pt x="21364" y="5810"/>
                      <a:pt x="21600" y="4977"/>
                      <a:pt x="21600" y="4095"/>
                    </a:cubicBezTo>
                    <a:cubicBezTo>
                      <a:pt x="21600" y="1837"/>
                      <a:pt x="20039" y="0"/>
                      <a:pt x="18121" y="0"/>
                    </a:cubicBezTo>
                    <a:cubicBezTo>
                      <a:pt x="16197" y="0"/>
                      <a:pt x="14636" y="1837"/>
                      <a:pt x="14636" y="4095"/>
                    </a:cubicBezTo>
                    <a:cubicBezTo>
                      <a:pt x="14636" y="4977"/>
                      <a:pt x="14872" y="5810"/>
                      <a:pt x="15304" y="6509"/>
                    </a:cubicBezTo>
                    <a:cubicBezTo>
                      <a:pt x="14907" y="6760"/>
                      <a:pt x="14636" y="7255"/>
                      <a:pt x="14636" y="7824"/>
                    </a:cubicBezTo>
                    <a:cubicBezTo>
                      <a:pt x="14636" y="8386"/>
                      <a:pt x="14907" y="8882"/>
                      <a:pt x="15304" y="9132"/>
                    </a:cubicBezTo>
                    <a:cubicBezTo>
                      <a:pt x="13896" y="9997"/>
                      <a:pt x="12349" y="10429"/>
                      <a:pt x="10802" y="10429"/>
                    </a:cubicBezTo>
                    <a:cubicBezTo>
                      <a:pt x="9255" y="10429"/>
                      <a:pt x="7706" y="9997"/>
                      <a:pt x="6295" y="9132"/>
                    </a:cubicBezTo>
                    <a:cubicBezTo>
                      <a:pt x="6693" y="8882"/>
                      <a:pt x="6958" y="8386"/>
                      <a:pt x="6958" y="7824"/>
                    </a:cubicBezTo>
                    <a:cubicBezTo>
                      <a:pt x="6958" y="7255"/>
                      <a:pt x="6687" y="6760"/>
                      <a:pt x="6295" y="6509"/>
                    </a:cubicBezTo>
                    <a:cubicBezTo>
                      <a:pt x="6727" y="5810"/>
                      <a:pt x="6958" y="4977"/>
                      <a:pt x="6958" y="4095"/>
                    </a:cubicBezTo>
                    <a:cubicBezTo>
                      <a:pt x="6958" y="1837"/>
                      <a:pt x="5397" y="0"/>
                      <a:pt x="3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232" name="Google Shape;2780;p34"/>
            <p:cNvGrpSpPr/>
            <p:nvPr/>
          </p:nvGrpSpPr>
          <p:grpSpPr>
            <a:xfrm>
              <a:off x="0" y="168350"/>
              <a:ext cx="428601" cy="428576"/>
              <a:chOff x="0" y="24"/>
              <a:chExt cx="428600" cy="428575"/>
            </a:xfrm>
          </p:grpSpPr>
          <p:sp>
            <p:nvSpPr>
              <p:cNvPr id="221" name="Google Shape;2781;p34"/>
              <p:cNvSpPr/>
              <p:nvPr/>
            </p:nvSpPr>
            <p:spPr>
              <a:xfrm>
                <a:off x="6299" y="205975"/>
                <a:ext cx="259777" cy="216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8290"/>
                    </a:lnTo>
                    <a:cubicBezTo>
                      <a:pt x="0" y="20117"/>
                      <a:pt x="1235" y="21600"/>
                      <a:pt x="2756" y="21600"/>
                    </a:cubicBezTo>
                    <a:lnTo>
                      <a:pt x="21600" y="21600"/>
                    </a:lnTo>
                    <a:lnTo>
                      <a:pt x="21600" y="17172"/>
                    </a:lnTo>
                    <a:cubicBezTo>
                      <a:pt x="18370" y="9243"/>
                      <a:pt x="12649" y="3023"/>
                      <a:pt x="5665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2" name="Google Shape;2782;p34"/>
              <p:cNvSpPr/>
              <p:nvPr/>
            </p:nvSpPr>
            <p:spPr>
              <a:xfrm>
                <a:off x="11325" y="157525"/>
                <a:ext cx="200476" cy="140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30" y="0"/>
                    </a:moveTo>
                    <a:cubicBezTo>
                      <a:pt x="1748" y="0"/>
                      <a:pt x="628" y="963"/>
                      <a:pt x="0" y="2403"/>
                    </a:cubicBezTo>
                    <a:lnTo>
                      <a:pt x="0" y="4963"/>
                    </a:lnTo>
                    <a:cubicBezTo>
                      <a:pt x="8461" y="6844"/>
                      <a:pt x="16032" y="12863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3" name="Google Shape;2783;p34"/>
              <p:cNvSpPr/>
              <p:nvPr/>
            </p:nvSpPr>
            <p:spPr>
              <a:xfrm>
                <a:off x="211800" y="157525"/>
                <a:ext cx="210526" cy="264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1475"/>
                    </a:lnTo>
                    <a:cubicBezTo>
                      <a:pt x="2203" y="13396"/>
                      <a:pt x="4068" y="15568"/>
                      <a:pt x="5535" y="17946"/>
                    </a:cubicBezTo>
                    <a:cubicBezTo>
                      <a:pt x="5920" y="18327"/>
                      <a:pt x="8793" y="21219"/>
                      <a:pt x="9180" y="21600"/>
                    </a:cubicBezTo>
                    <a:lnTo>
                      <a:pt x="18209" y="21600"/>
                    </a:lnTo>
                    <a:cubicBezTo>
                      <a:pt x="20087" y="21600"/>
                      <a:pt x="21600" y="20389"/>
                      <a:pt x="21600" y="18896"/>
                    </a:cubicBezTo>
                    <a:lnTo>
                      <a:pt x="21600" y="2694"/>
                    </a:lnTo>
                    <a:cubicBezTo>
                      <a:pt x="21600" y="1211"/>
                      <a:pt x="20087" y="0"/>
                      <a:pt x="1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4" name="Google Shape;2784;p34"/>
              <p:cNvSpPr/>
              <p:nvPr/>
            </p:nvSpPr>
            <p:spPr>
              <a:xfrm>
                <a:off x="6299" y="173174"/>
                <a:ext cx="294976" cy="249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8" y="0"/>
                    </a:moveTo>
                    <a:cubicBezTo>
                      <a:pt x="150" y="405"/>
                      <a:pt x="26" y="871"/>
                      <a:pt x="7" y="1376"/>
                    </a:cubicBezTo>
                    <a:cubicBezTo>
                      <a:pt x="0" y="1426"/>
                      <a:pt x="0" y="1465"/>
                      <a:pt x="0" y="1506"/>
                    </a:cubicBezTo>
                    <a:lnTo>
                      <a:pt x="0" y="2844"/>
                    </a:lnTo>
                    <a:cubicBezTo>
                      <a:pt x="8527" y="4350"/>
                      <a:pt x="15985" y="11177"/>
                      <a:pt x="19022" y="21600"/>
                    </a:cubicBezTo>
                    <a:lnTo>
                      <a:pt x="21600" y="21600"/>
                    </a:lnTo>
                    <a:cubicBezTo>
                      <a:pt x="18605" y="10117"/>
                      <a:pt x="10303" y="1753"/>
                      <a:pt x="3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5" name="Google Shape;2785;p34"/>
              <p:cNvSpPr/>
              <p:nvPr/>
            </p:nvSpPr>
            <p:spPr>
              <a:xfrm>
                <a:off x="181725" y="11899"/>
                <a:ext cx="130301" cy="248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012"/>
                    </a:lnTo>
                    <a:cubicBezTo>
                      <a:pt x="0" y="6451"/>
                      <a:pt x="2429" y="5179"/>
                      <a:pt x="5400" y="5179"/>
                    </a:cubicBezTo>
                    <a:cubicBezTo>
                      <a:pt x="8396" y="5179"/>
                      <a:pt x="10800" y="6451"/>
                      <a:pt x="10800" y="8012"/>
                    </a:cubicBezTo>
                    <a:cubicBezTo>
                      <a:pt x="10800" y="9574"/>
                      <a:pt x="8396" y="10846"/>
                      <a:pt x="5400" y="10846"/>
                    </a:cubicBezTo>
                    <a:cubicBezTo>
                      <a:pt x="2429" y="10846"/>
                      <a:pt x="0" y="9574"/>
                      <a:pt x="0" y="8012"/>
                    </a:cubicBezTo>
                    <a:lnTo>
                      <a:pt x="0" y="21600"/>
                    </a:lnTo>
                    <a:lnTo>
                      <a:pt x="10800" y="21600"/>
                    </a:lnTo>
                    <a:cubicBezTo>
                      <a:pt x="10916" y="21502"/>
                      <a:pt x="11028" y="21402"/>
                      <a:pt x="11123" y="21293"/>
                    </a:cubicBezTo>
                    <a:lnTo>
                      <a:pt x="19988" y="11720"/>
                    </a:lnTo>
                    <a:cubicBezTo>
                      <a:pt x="21032" y="10598"/>
                      <a:pt x="21600" y="9345"/>
                      <a:pt x="21600" y="8012"/>
                    </a:cubicBezTo>
                    <a:cubicBezTo>
                      <a:pt x="21600" y="4314"/>
                      <a:pt x="17091" y="1163"/>
                      <a:pt x="10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6" name="Google Shape;2786;p34"/>
              <p:cNvSpPr/>
              <p:nvPr/>
            </p:nvSpPr>
            <p:spPr>
              <a:xfrm>
                <a:off x="116599" y="6299"/>
                <a:ext cx="130276" cy="272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199" y="0"/>
                    </a:moveTo>
                    <a:cubicBezTo>
                      <a:pt x="7254" y="0"/>
                      <a:pt x="0" y="3476"/>
                      <a:pt x="0" y="7760"/>
                    </a:cubicBezTo>
                    <a:cubicBezTo>
                      <a:pt x="0" y="8977"/>
                      <a:pt x="584" y="10120"/>
                      <a:pt x="1629" y="11144"/>
                    </a:cubicBezTo>
                    <a:lnTo>
                      <a:pt x="10495" y="19885"/>
                    </a:lnTo>
                    <a:cubicBezTo>
                      <a:pt x="11519" y="20901"/>
                      <a:pt x="13699" y="21600"/>
                      <a:pt x="16199" y="21600"/>
                    </a:cubicBezTo>
                    <a:cubicBezTo>
                      <a:pt x="18379" y="21600"/>
                      <a:pt x="20427" y="21074"/>
                      <a:pt x="21600" y="20165"/>
                    </a:cubicBezTo>
                    <a:cubicBezTo>
                      <a:pt x="21488" y="20075"/>
                      <a:pt x="21393" y="19984"/>
                      <a:pt x="21297" y="19885"/>
                    </a:cubicBezTo>
                    <a:lnTo>
                      <a:pt x="12431" y="11144"/>
                    </a:lnTo>
                    <a:cubicBezTo>
                      <a:pt x="11387" y="10120"/>
                      <a:pt x="10798" y="8977"/>
                      <a:pt x="10798" y="7760"/>
                    </a:cubicBezTo>
                    <a:cubicBezTo>
                      <a:pt x="10798" y="4383"/>
                      <a:pt x="15308" y="1507"/>
                      <a:pt x="21600" y="445"/>
                    </a:cubicBezTo>
                    <a:cubicBezTo>
                      <a:pt x="19859" y="145"/>
                      <a:pt x="18056" y="0"/>
                      <a:pt x="16199" y="0"/>
                    </a:cubicBez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7" name="Google Shape;2787;p34"/>
              <p:cNvSpPr/>
              <p:nvPr/>
            </p:nvSpPr>
            <p:spPr>
              <a:xfrm>
                <a:off x="194524" y="315574"/>
                <a:ext cx="39676" cy="3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59" y="0"/>
                      <a:pt x="0" y="697"/>
                      <a:pt x="0" y="8180"/>
                    </a:cubicBezTo>
                    <a:cubicBezTo>
                      <a:pt x="0" y="15587"/>
                      <a:pt x="4859" y="21600"/>
                      <a:pt x="10766" y="21600"/>
                    </a:cubicBezTo>
                    <a:cubicBezTo>
                      <a:pt x="16741" y="21600"/>
                      <a:pt x="21600" y="15587"/>
                      <a:pt x="21600" y="8180"/>
                    </a:cubicBezTo>
                    <a:cubicBezTo>
                      <a:pt x="21600" y="697"/>
                      <a:pt x="16741" y="0"/>
                      <a:pt x="10766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8" name="Google Shape;2788;p34"/>
              <p:cNvSpPr/>
              <p:nvPr/>
            </p:nvSpPr>
            <p:spPr>
              <a:xfrm>
                <a:off x="145437" y="304375"/>
                <a:ext cx="12701" cy="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895" y="0"/>
                      <a:pt x="0" y="2721"/>
                      <a:pt x="0" y="6015"/>
                    </a:cubicBezTo>
                    <a:lnTo>
                      <a:pt x="0" y="15609"/>
                    </a:lnTo>
                    <a:cubicBezTo>
                      <a:pt x="0" y="18879"/>
                      <a:pt x="4895" y="21600"/>
                      <a:pt x="10821" y="21600"/>
                    </a:cubicBezTo>
                    <a:cubicBezTo>
                      <a:pt x="16705" y="21600"/>
                      <a:pt x="21600" y="18879"/>
                      <a:pt x="21600" y="15609"/>
                    </a:cubicBezTo>
                    <a:lnTo>
                      <a:pt x="21600" y="6015"/>
                    </a:lnTo>
                    <a:cubicBezTo>
                      <a:pt x="21600" y="2721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29" name="Google Shape;2789;p34"/>
              <p:cNvSpPr/>
              <p:nvPr/>
            </p:nvSpPr>
            <p:spPr>
              <a:xfrm>
                <a:off x="270587" y="304375"/>
                <a:ext cx="12701" cy="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724" y="0"/>
                      <a:pt x="0" y="2721"/>
                      <a:pt x="0" y="6015"/>
                    </a:cubicBezTo>
                    <a:lnTo>
                      <a:pt x="0" y="15609"/>
                    </a:lnTo>
                    <a:cubicBezTo>
                      <a:pt x="0" y="18879"/>
                      <a:pt x="4724" y="21600"/>
                      <a:pt x="10821" y="21600"/>
                    </a:cubicBezTo>
                    <a:cubicBezTo>
                      <a:pt x="16705" y="21600"/>
                      <a:pt x="21600" y="18879"/>
                      <a:pt x="21600" y="15609"/>
                    </a:cubicBezTo>
                    <a:lnTo>
                      <a:pt x="21600" y="6015"/>
                    </a:lnTo>
                    <a:cubicBezTo>
                      <a:pt x="21600" y="2721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30" name="Google Shape;2790;p34"/>
              <p:cNvSpPr/>
              <p:nvPr/>
            </p:nvSpPr>
            <p:spPr>
              <a:xfrm>
                <a:off x="-1" y="24"/>
                <a:ext cx="428602" cy="428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41" y="8254"/>
                    </a:moveTo>
                    <a:lnTo>
                      <a:pt x="7834" y="11128"/>
                    </a:lnTo>
                    <a:cubicBezTo>
                      <a:pt x="5812" y="9833"/>
                      <a:pt x="3549" y="8940"/>
                      <a:pt x="1198" y="8507"/>
                    </a:cubicBezTo>
                    <a:cubicBezTo>
                      <a:pt x="1424" y="8346"/>
                      <a:pt x="1700" y="8254"/>
                      <a:pt x="1988" y="8254"/>
                    </a:cubicBezTo>
                    <a:close/>
                    <a:moveTo>
                      <a:pt x="10800" y="16221"/>
                    </a:moveTo>
                    <a:cubicBezTo>
                      <a:pt x="11456" y="16221"/>
                      <a:pt x="11485" y="16329"/>
                      <a:pt x="11485" y="16584"/>
                    </a:cubicBezTo>
                    <a:cubicBezTo>
                      <a:pt x="11485" y="16808"/>
                      <a:pt x="11400" y="17027"/>
                      <a:pt x="11255" y="17182"/>
                    </a:cubicBezTo>
                    <a:cubicBezTo>
                      <a:pt x="11129" y="17310"/>
                      <a:pt x="10968" y="17384"/>
                      <a:pt x="10800" y="17384"/>
                    </a:cubicBezTo>
                    <a:cubicBezTo>
                      <a:pt x="10426" y="17384"/>
                      <a:pt x="10121" y="17021"/>
                      <a:pt x="10121" y="16584"/>
                    </a:cubicBezTo>
                    <a:cubicBezTo>
                      <a:pt x="10121" y="16329"/>
                      <a:pt x="10150" y="16221"/>
                      <a:pt x="10800" y="16221"/>
                    </a:cubicBezTo>
                    <a:close/>
                    <a:moveTo>
                      <a:pt x="634" y="10754"/>
                    </a:moveTo>
                    <a:cubicBezTo>
                      <a:pt x="4199" y="11365"/>
                      <a:pt x="7436" y="13144"/>
                      <a:pt x="9832" y="15805"/>
                    </a:cubicBezTo>
                    <a:cubicBezTo>
                      <a:pt x="9631" y="15950"/>
                      <a:pt x="9487" y="16186"/>
                      <a:pt x="9487" y="16584"/>
                    </a:cubicBezTo>
                    <a:cubicBezTo>
                      <a:pt x="9487" y="17373"/>
                      <a:pt x="10074" y="18018"/>
                      <a:pt x="10800" y="18018"/>
                    </a:cubicBezTo>
                    <a:cubicBezTo>
                      <a:pt x="11013" y="18018"/>
                      <a:pt x="11221" y="17960"/>
                      <a:pt x="11405" y="17857"/>
                    </a:cubicBezTo>
                    <a:cubicBezTo>
                      <a:pt x="12027" y="18829"/>
                      <a:pt x="12551" y="19873"/>
                      <a:pt x="12961" y="20967"/>
                    </a:cubicBezTo>
                    <a:lnTo>
                      <a:pt x="1988" y="20967"/>
                    </a:lnTo>
                    <a:cubicBezTo>
                      <a:pt x="1245" y="20967"/>
                      <a:pt x="634" y="20363"/>
                      <a:pt x="634" y="19613"/>
                    </a:cubicBezTo>
                    <a:lnTo>
                      <a:pt x="634" y="10754"/>
                    </a:lnTo>
                    <a:close/>
                    <a:moveTo>
                      <a:pt x="743" y="9072"/>
                    </a:moveTo>
                    <a:cubicBezTo>
                      <a:pt x="3496" y="9522"/>
                      <a:pt x="6135" y="10628"/>
                      <a:pt x="8392" y="12275"/>
                    </a:cubicBezTo>
                    <a:lnTo>
                      <a:pt x="8779" y="13075"/>
                    </a:lnTo>
                    <a:cubicBezTo>
                      <a:pt x="9153" y="13841"/>
                      <a:pt x="9902" y="14325"/>
                      <a:pt x="10748" y="14342"/>
                    </a:cubicBezTo>
                    <a:cubicBezTo>
                      <a:pt x="12545" y="16226"/>
                      <a:pt x="13922" y="18507"/>
                      <a:pt x="14746" y="20967"/>
                    </a:cubicBezTo>
                    <a:lnTo>
                      <a:pt x="13635" y="20967"/>
                    </a:lnTo>
                    <a:cubicBezTo>
                      <a:pt x="13185" y="19711"/>
                      <a:pt x="12592" y="18519"/>
                      <a:pt x="11872" y="17418"/>
                    </a:cubicBezTo>
                    <a:cubicBezTo>
                      <a:pt x="12033" y="17176"/>
                      <a:pt x="12119" y="16889"/>
                      <a:pt x="12119" y="16584"/>
                    </a:cubicBezTo>
                    <a:cubicBezTo>
                      <a:pt x="12119" y="15587"/>
                      <a:pt x="11198" y="15587"/>
                      <a:pt x="10800" y="15587"/>
                    </a:cubicBezTo>
                    <a:cubicBezTo>
                      <a:pt x="10719" y="15587"/>
                      <a:pt x="10616" y="15587"/>
                      <a:pt x="10495" y="15599"/>
                    </a:cubicBezTo>
                    <a:cubicBezTo>
                      <a:pt x="7966" y="12689"/>
                      <a:pt x="4476" y="10749"/>
                      <a:pt x="634" y="10115"/>
                    </a:cubicBezTo>
                    <a:lnTo>
                      <a:pt x="634" y="9602"/>
                    </a:lnTo>
                    <a:cubicBezTo>
                      <a:pt x="634" y="9423"/>
                      <a:pt x="674" y="9240"/>
                      <a:pt x="743" y="9072"/>
                    </a:cubicBezTo>
                    <a:close/>
                    <a:moveTo>
                      <a:pt x="10800" y="0"/>
                    </a:moveTo>
                    <a:cubicBezTo>
                      <a:pt x="9464" y="0"/>
                      <a:pt x="8197" y="501"/>
                      <a:pt x="7229" y="1405"/>
                    </a:cubicBezTo>
                    <a:cubicBezTo>
                      <a:pt x="7102" y="1526"/>
                      <a:pt x="7097" y="1727"/>
                      <a:pt x="7218" y="1855"/>
                    </a:cubicBezTo>
                    <a:cubicBezTo>
                      <a:pt x="7280" y="1920"/>
                      <a:pt x="7363" y="1953"/>
                      <a:pt x="7446" y="1953"/>
                    </a:cubicBezTo>
                    <a:cubicBezTo>
                      <a:pt x="7523" y="1953"/>
                      <a:pt x="7600" y="1924"/>
                      <a:pt x="7662" y="1866"/>
                    </a:cubicBezTo>
                    <a:cubicBezTo>
                      <a:pt x="8508" y="1071"/>
                      <a:pt x="9626" y="634"/>
                      <a:pt x="10800" y="634"/>
                    </a:cubicBezTo>
                    <a:cubicBezTo>
                      <a:pt x="13346" y="634"/>
                      <a:pt x="15414" y="2708"/>
                      <a:pt x="15414" y="5253"/>
                    </a:cubicBezTo>
                    <a:cubicBezTo>
                      <a:pt x="15414" y="5945"/>
                      <a:pt x="15259" y="6619"/>
                      <a:pt x="14953" y="7252"/>
                    </a:cubicBezTo>
                    <a:lnTo>
                      <a:pt x="12258" y="12799"/>
                    </a:lnTo>
                    <a:cubicBezTo>
                      <a:pt x="11981" y="13370"/>
                      <a:pt x="11434" y="13709"/>
                      <a:pt x="10800" y="13709"/>
                    </a:cubicBezTo>
                    <a:cubicBezTo>
                      <a:pt x="10166" y="13709"/>
                      <a:pt x="9626" y="13370"/>
                      <a:pt x="9349" y="12799"/>
                    </a:cubicBezTo>
                    <a:lnTo>
                      <a:pt x="6654" y="7252"/>
                    </a:lnTo>
                    <a:cubicBezTo>
                      <a:pt x="6347" y="6619"/>
                      <a:pt x="6192" y="5945"/>
                      <a:pt x="6192" y="5253"/>
                    </a:cubicBezTo>
                    <a:cubicBezTo>
                      <a:pt x="6192" y="4384"/>
                      <a:pt x="6441" y="3525"/>
                      <a:pt x="6912" y="2782"/>
                    </a:cubicBezTo>
                    <a:cubicBezTo>
                      <a:pt x="7005" y="2632"/>
                      <a:pt x="6959" y="2437"/>
                      <a:pt x="6815" y="2345"/>
                    </a:cubicBezTo>
                    <a:cubicBezTo>
                      <a:pt x="6761" y="2311"/>
                      <a:pt x="6701" y="2296"/>
                      <a:pt x="6642" y="2296"/>
                    </a:cubicBezTo>
                    <a:cubicBezTo>
                      <a:pt x="6538" y="2296"/>
                      <a:pt x="6436" y="2346"/>
                      <a:pt x="6376" y="2442"/>
                    </a:cubicBezTo>
                    <a:cubicBezTo>
                      <a:pt x="5841" y="3289"/>
                      <a:pt x="5559" y="4263"/>
                      <a:pt x="5559" y="5253"/>
                    </a:cubicBezTo>
                    <a:cubicBezTo>
                      <a:pt x="5559" y="6146"/>
                      <a:pt x="5772" y="6877"/>
                      <a:pt x="6129" y="7620"/>
                    </a:cubicBezTo>
                    <a:lnTo>
                      <a:pt x="1988" y="7620"/>
                    </a:lnTo>
                    <a:cubicBezTo>
                      <a:pt x="871" y="7620"/>
                      <a:pt x="0" y="8530"/>
                      <a:pt x="0" y="9602"/>
                    </a:cubicBezTo>
                    <a:lnTo>
                      <a:pt x="0" y="19613"/>
                    </a:lnTo>
                    <a:cubicBezTo>
                      <a:pt x="0" y="20708"/>
                      <a:pt x="893" y="21600"/>
                      <a:pt x="1988" y="21600"/>
                    </a:cubicBezTo>
                    <a:lnTo>
                      <a:pt x="19618" y="21600"/>
                    </a:lnTo>
                    <a:cubicBezTo>
                      <a:pt x="20713" y="21600"/>
                      <a:pt x="21600" y="20708"/>
                      <a:pt x="21600" y="19613"/>
                    </a:cubicBezTo>
                    <a:lnTo>
                      <a:pt x="21600" y="18789"/>
                    </a:lnTo>
                    <a:cubicBezTo>
                      <a:pt x="21600" y="18616"/>
                      <a:pt x="21461" y="18473"/>
                      <a:pt x="21284" y="18473"/>
                    </a:cubicBezTo>
                    <a:cubicBezTo>
                      <a:pt x="21111" y="18473"/>
                      <a:pt x="20973" y="18616"/>
                      <a:pt x="20973" y="18789"/>
                    </a:cubicBezTo>
                    <a:lnTo>
                      <a:pt x="20973" y="19613"/>
                    </a:lnTo>
                    <a:cubicBezTo>
                      <a:pt x="20973" y="20363"/>
                      <a:pt x="20362" y="20967"/>
                      <a:pt x="19618" y="20967"/>
                    </a:cubicBezTo>
                    <a:lnTo>
                      <a:pt x="15414" y="20967"/>
                    </a:lnTo>
                    <a:cubicBezTo>
                      <a:pt x="14614" y="18479"/>
                      <a:pt x="13272" y="16168"/>
                      <a:pt x="11509" y="14233"/>
                    </a:cubicBezTo>
                    <a:cubicBezTo>
                      <a:pt x="12079" y="14049"/>
                      <a:pt x="12551" y="13639"/>
                      <a:pt x="12827" y="13075"/>
                    </a:cubicBezTo>
                    <a:lnTo>
                      <a:pt x="15167" y="8254"/>
                    </a:lnTo>
                    <a:lnTo>
                      <a:pt x="19618" y="8254"/>
                    </a:lnTo>
                    <a:cubicBezTo>
                      <a:pt x="20362" y="8254"/>
                      <a:pt x="20973" y="8859"/>
                      <a:pt x="20973" y="9602"/>
                    </a:cubicBezTo>
                    <a:lnTo>
                      <a:pt x="20973" y="17523"/>
                    </a:lnTo>
                    <a:cubicBezTo>
                      <a:pt x="20973" y="17700"/>
                      <a:pt x="21111" y="17839"/>
                      <a:pt x="21284" y="17839"/>
                    </a:cubicBezTo>
                    <a:cubicBezTo>
                      <a:pt x="21461" y="17839"/>
                      <a:pt x="21600" y="17700"/>
                      <a:pt x="21600" y="17523"/>
                    </a:cubicBezTo>
                    <a:lnTo>
                      <a:pt x="21600" y="9602"/>
                    </a:lnTo>
                    <a:cubicBezTo>
                      <a:pt x="21600" y="8507"/>
                      <a:pt x="20713" y="7620"/>
                      <a:pt x="19618" y="7620"/>
                    </a:cubicBezTo>
                    <a:lnTo>
                      <a:pt x="15477" y="7620"/>
                    </a:lnTo>
                    <a:cubicBezTo>
                      <a:pt x="15835" y="6877"/>
                      <a:pt x="16048" y="6140"/>
                      <a:pt x="16048" y="5253"/>
                    </a:cubicBezTo>
                    <a:cubicBezTo>
                      <a:pt x="16048" y="2494"/>
                      <a:pt x="13836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31" name="Google Shape;2791;p34"/>
              <p:cNvSpPr/>
              <p:nvPr/>
            </p:nvSpPr>
            <p:spPr>
              <a:xfrm>
                <a:off x="175549" y="65174"/>
                <a:ext cx="77627" cy="77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3" y="3496"/>
                    </a:moveTo>
                    <a:cubicBezTo>
                      <a:pt x="14824" y="3496"/>
                      <a:pt x="18101" y="6762"/>
                      <a:pt x="18101" y="10800"/>
                    </a:cubicBezTo>
                    <a:cubicBezTo>
                      <a:pt x="18101" y="14838"/>
                      <a:pt x="14824" y="18111"/>
                      <a:pt x="10783" y="18111"/>
                    </a:cubicBezTo>
                    <a:cubicBezTo>
                      <a:pt x="6776" y="18111"/>
                      <a:pt x="3471" y="14838"/>
                      <a:pt x="3471" y="10800"/>
                    </a:cubicBezTo>
                    <a:cubicBezTo>
                      <a:pt x="3471" y="6762"/>
                      <a:pt x="6776" y="3496"/>
                      <a:pt x="10783" y="3496"/>
                    </a:cubicBezTo>
                    <a:close/>
                    <a:moveTo>
                      <a:pt x="10783" y="0"/>
                    </a:moveTo>
                    <a:cubicBezTo>
                      <a:pt x="4835" y="0"/>
                      <a:pt x="0" y="4858"/>
                      <a:pt x="0" y="10800"/>
                    </a:cubicBezTo>
                    <a:cubicBezTo>
                      <a:pt x="0" y="16742"/>
                      <a:pt x="4835" y="21600"/>
                      <a:pt x="10783" y="21600"/>
                    </a:cubicBezTo>
                    <a:cubicBezTo>
                      <a:pt x="16765" y="21600"/>
                      <a:pt x="21600" y="16742"/>
                      <a:pt x="21600" y="10800"/>
                    </a:cubicBezTo>
                    <a:cubicBezTo>
                      <a:pt x="21600" y="4858"/>
                      <a:pt x="16765" y="0"/>
                      <a:pt x="107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pic>
          <p:nvPicPr>
            <p:cNvPr id="233" name="Entrada de lápiz 530" descr="Entrada de lápiz 530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2775" y="106899"/>
              <a:ext cx="4503600" cy="820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5" name="Google Shape;552;p19"/>
          <p:cNvSpPr txBox="1"/>
          <p:nvPr/>
        </p:nvSpPr>
        <p:spPr>
          <a:xfrm>
            <a:off x="1174121" y="2652639"/>
            <a:ext cx="6795745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(Hopefully) Encourage you to try different avenues…</a:t>
            </a:r>
          </a:p>
        </p:txBody>
      </p:sp>
      <p:grpSp>
        <p:nvGrpSpPr>
          <p:cNvPr id="327" name="Grupo 20495"/>
          <p:cNvGrpSpPr/>
          <p:nvPr/>
        </p:nvGrpSpPr>
        <p:grpSpPr>
          <a:xfrm>
            <a:off x="2600302" y="2984544"/>
            <a:ext cx="3943835" cy="992864"/>
            <a:chOff x="0" y="0"/>
            <a:chExt cx="3943834" cy="992863"/>
          </a:xfrm>
        </p:grpSpPr>
        <p:grpSp>
          <p:nvGrpSpPr>
            <p:cNvPr id="254" name="Google Shape;1975;p34"/>
            <p:cNvGrpSpPr/>
            <p:nvPr/>
          </p:nvGrpSpPr>
          <p:grpSpPr>
            <a:xfrm>
              <a:off x="3515259" y="410563"/>
              <a:ext cx="428576" cy="428601"/>
              <a:chOff x="25" y="24"/>
              <a:chExt cx="428574" cy="428600"/>
            </a:xfrm>
          </p:grpSpPr>
          <p:sp>
            <p:nvSpPr>
              <p:cNvPr id="236" name="Google Shape;1976;p34"/>
              <p:cNvSpPr/>
              <p:nvPr/>
            </p:nvSpPr>
            <p:spPr>
              <a:xfrm>
                <a:off x="152024" y="103799"/>
                <a:ext cx="199326" cy="1403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239" y="0"/>
                    </a:moveTo>
                    <a:lnTo>
                      <a:pt x="0" y="6314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2120"/>
                    </a:lnTo>
                    <a:cubicBezTo>
                      <a:pt x="20248" y="7387"/>
                      <a:pt x="18094" y="3255"/>
                      <a:pt x="153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37" name="Google Shape;1977;p34"/>
              <p:cNvSpPr/>
              <p:nvPr/>
            </p:nvSpPr>
            <p:spPr>
              <a:xfrm>
                <a:off x="15449" y="103799"/>
                <a:ext cx="184926" cy="119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67" y="0"/>
                    </a:moveTo>
                    <a:cubicBezTo>
                      <a:pt x="3951" y="4476"/>
                      <a:pt x="1361" y="10396"/>
                      <a:pt x="0" y="17164"/>
                    </a:cubicBezTo>
                    <a:lnTo>
                      <a:pt x="1787" y="21600"/>
                    </a:lnTo>
                    <a:lnTo>
                      <a:pt x="11079" y="21600"/>
                    </a:lnTo>
                    <a:lnTo>
                      <a:pt x="15953" y="10766"/>
                    </a:lnTo>
                    <a:cubicBezTo>
                      <a:pt x="17380" y="6665"/>
                      <a:pt x="19302" y="2992"/>
                      <a:pt x="216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38" name="Google Shape;1978;p34"/>
              <p:cNvSpPr/>
              <p:nvPr/>
            </p:nvSpPr>
            <p:spPr>
              <a:xfrm>
                <a:off x="158874" y="6199"/>
                <a:ext cx="140869" cy="9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05" h="21600" fill="norm" stroke="1" extrusionOk="0">
                    <a:moveTo>
                      <a:pt x="7117" y="0"/>
                    </a:moveTo>
                    <a:lnTo>
                      <a:pt x="0" y="12421"/>
                    </a:lnTo>
                    <a:lnTo>
                      <a:pt x="5982" y="21600"/>
                    </a:lnTo>
                    <a:lnTo>
                      <a:pt x="19488" y="21600"/>
                    </a:lnTo>
                    <a:cubicBezTo>
                      <a:pt x="19488" y="21600"/>
                      <a:pt x="19488" y="21600"/>
                      <a:pt x="19474" y="21572"/>
                    </a:cubicBezTo>
                    <a:cubicBezTo>
                      <a:pt x="17214" y="18668"/>
                      <a:pt x="17067" y="13406"/>
                      <a:pt x="19160" y="10191"/>
                    </a:cubicBezTo>
                    <a:cubicBezTo>
                      <a:pt x="21600" y="6424"/>
                      <a:pt x="19885" y="0"/>
                      <a:pt x="164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39" name="Google Shape;1979;p34"/>
              <p:cNvSpPr/>
              <p:nvPr/>
            </p:nvSpPr>
            <p:spPr>
              <a:xfrm>
                <a:off x="72904" y="6199"/>
                <a:ext cx="148721" cy="97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7" h="21600" fill="norm" stroke="1" extrusionOk="0">
                    <a:moveTo>
                      <a:pt x="3683" y="0"/>
                    </a:moveTo>
                    <a:cubicBezTo>
                      <a:pt x="410" y="0"/>
                      <a:pt x="-1233" y="6424"/>
                      <a:pt x="1085" y="10191"/>
                    </a:cubicBezTo>
                    <a:cubicBezTo>
                      <a:pt x="3088" y="13406"/>
                      <a:pt x="2917" y="18668"/>
                      <a:pt x="770" y="21600"/>
                    </a:cubicBezTo>
                    <a:lnTo>
                      <a:pt x="17457" y="21600"/>
                    </a:lnTo>
                    <a:cubicBezTo>
                      <a:pt x="19600" y="18668"/>
                      <a:pt x="19771" y="13406"/>
                      <a:pt x="17768" y="10191"/>
                    </a:cubicBezTo>
                    <a:cubicBezTo>
                      <a:pt x="15451" y="6424"/>
                      <a:pt x="17094" y="0"/>
                      <a:pt x="203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0" name="Google Shape;1980;p34"/>
              <p:cNvSpPr/>
              <p:nvPr/>
            </p:nvSpPr>
            <p:spPr>
              <a:xfrm>
                <a:off x="122299" y="286199"/>
                <a:ext cx="226651" cy="13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3104" y="21600"/>
                    </a:lnTo>
                    <a:cubicBezTo>
                      <a:pt x="14781" y="21600"/>
                      <a:pt x="16404" y="20513"/>
                      <a:pt x="17590" y="18538"/>
                    </a:cubicBezTo>
                    <a:cubicBezTo>
                      <a:pt x="19258" y="15741"/>
                      <a:pt x="20618" y="12460"/>
                      <a:pt x="21600" y="8815"/>
                    </a:cubicBezTo>
                    <a:lnTo>
                      <a:pt x="1630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1" name="Google Shape;1981;p34"/>
              <p:cNvSpPr/>
              <p:nvPr/>
            </p:nvSpPr>
            <p:spPr>
              <a:xfrm>
                <a:off x="27099" y="318550"/>
                <a:ext cx="183201" cy="103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146" y="0"/>
                    </a:moveTo>
                    <a:lnTo>
                      <a:pt x="0" y="6255"/>
                    </a:lnTo>
                    <a:cubicBezTo>
                      <a:pt x="1185" y="10490"/>
                      <a:pt x="2750" y="14320"/>
                      <a:pt x="4622" y="17604"/>
                    </a:cubicBezTo>
                    <a:cubicBezTo>
                      <a:pt x="6078" y="20174"/>
                      <a:pt x="8085" y="21600"/>
                      <a:pt x="10146" y="21600"/>
                    </a:cubicBezTo>
                    <a:lnTo>
                      <a:pt x="21600" y="21600"/>
                    </a:lnTo>
                    <a:cubicBezTo>
                      <a:pt x="20630" y="20315"/>
                      <a:pt x="19619" y="18915"/>
                      <a:pt x="18770" y="17390"/>
                    </a:cubicBezTo>
                    <a:cubicBezTo>
                      <a:pt x="16076" y="12582"/>
                      <a:pt x="14054" y="6640"/>
                      <a:pt x="129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2" name="Google Shape;1982;p34"/>
              <p:cNvSpPr/>
              <p:nvPr/>
            </p:nvSpPr>
            <p:spPr>
              <a:xfrm>
                <a:off x="122299" y="162324"/>
                <a:ext cx="244026" cy="187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51" y="0"/>
                    </a:moveTo>
                    <a:cubicBezTo>
                      <a:pt x="3773" y="0"/>
                      <a:pt x="3198" y="52"/>
                      <a:pt x="2631" y="130"/>
                    </a:cubicBezTo>
                    <a:lnTo>
                      <a:pt x="0" y="3561"/>
                    </a:lnTo>
                    <a:lnTo>
                      <a:pt x="0" y="16369"/>
                    </a:lnTo>
                    <a:lnTo>
                      <a:pt x="1286" y="18031"/>
                    </a:lnTo>
                    <a:cubicBezTo>
                      <a:pt x="1832" y="17503"/>
                      <a:pt x="2357" y="16908"/>
                      <a:pt x="2852" y="16262"/>
                    </a:cubicBezTo>
                    <a:cubicBezTo>
                      <a:pt x="3268" y="15728"/>
                      <a:pt x="3813" y="15457"/>
                      <a:pt x="4355" y="15457"/>
                    </a:cubicBezTo>
                    <a:cubicBezTo>
                      <a:pt x="4895" y="15457"/>
                      <a:pt x="5435" y="15725"/>
                      <a:pt x="5849" y="16262"/>
                    </a:cubicBezTo>
                    <a:cubicBezTo>
                      <a:pt x="8566" y="19808"/>
                      <a:pt x="12140" y="21600"/>
                      <a:pt x="15729" y="21600"/>
                    </a:cubicBezTo>
                    <a:cubicBezTo>
                      <a:pt x="17190" y="21600"/>
                      <a:pt x="18652" y="21303"/>
                      <a:pt x="20062" y="20708"/>
                    </a:cubicBezTo>
                    <a:cubicBezTo>
                      <a:pt x="21053" y="17794"/>
                      <a:pt x="21600" y="14574"/>
                      <a:pt x="21600" y="11184"/>
                    </a:cubicBezTo>
                    <a:cubicBezTo>
                      <a:pt x="21600" y="8044"/>
                      <a:pt x="21133" y="5064"/>
                      <a:pt x="20274" y="2334"/>
                    </a:cubicBezTo>
                    <a:cubicBezTo>
                      <a:pt x="19181" y="3125"/>
                      <a:pt x="18159" y="4129"/>
                      <a:pt x="17230" y="5341"/>
                    </a:cubicBezTo>
                    <a:cubicBezTo>
                      <a:pt x="16692" y="6039"/>
                      <a:pt x="16055" y="6146"/>
                      <a:pt x="15731" y="6146"/>
                    </a:cubicBezTo>
                    <a:cubicBezTo>
                      <a:pt x="15397" y="6146"/>
                      <a:pt x="14771" y="6039"/>
                      <a:pt x="14233" y="5341"/>
                    </a:cubicBezTo>
                    <a:cubicBezTo>
                      <a:pt x="11593" y="1899"/>
                      <a:pt x="8084" y="0"/>
                      <a:pt x="43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3" name="Google Shape;1983;p34"/>
              <p:cNvSpPr/>
              <p:nvPr/>
            </p:nvSpPr>
            <p:spPr>
              <a:xfrm>
                <a:off x="6274" y="163450"/>
                <a:ext cx="145751" cy="185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2" h="21600" fill="norm" stroke="1" extrusionOk="0">
                    <a:moveTo>
                      <a:pt x="21552" y="0"/>
                    </a:moveTo>
                    <a:cubicBezTo>
                      <a:pt x="16414" y="494"/>
                      <a:pt x="11648" y="2312"/>
                      <a:pt x="7915" y="5245"/>
                    </a:cubicBezTo>
                    <a:cubicBezTo>
                      <a:pt x="7227" y="5785"/>
                      <a:pt x="6321" y="6052"/>
                      <a:pt x="5419" y="6052"/>
                    </a:cubicBezTo>
                    <a:cubicBezTo>
                      <a:pt x="4517" y="6052"/>
                      <a:pt x="3619" y="5788"/>
                      <a:pt x="2928" y="5259"/>
                    </a:cubicBezTo>
                    <a:cubicBezTo>
                      <a:pt x="2928" y="5245"/>
                      <a:pt x="2909" y="5245"/>
                      <a:pt x="2909" y="5245"/>
                    </a:cubicBezTo>
                    <a:cubicBezTo>
                      <a:pt x="2403" y="4847"/>
                      <a:pt x="1878" y="4475"/>
                      <a:pt x="1357" y="4118"/>
                    </a:cubicBezTo>
                    <a:cubicBezTo>
                      <a:pt x="425" y="6453"/>
                      <a:pt x="-48" y="8950"/>
                      <a:pt x="4" y="11526"/>
                    </a:cubicBezTo>
                    <a:cubicBezTo>
                      <a:pt x="89" y="15110"/>
                      <a:pt x="1187" y="18496"/>
                      <a:pt x="3079" y="21507"/>
                    </a:cubicBezTo>
                    <a:cubicBezTo>
                      <a:pt x="3863" y="21571"/>
                      <a:pt x="4647" y="21600"/>
                      <a:pt x="5427" y="21600"/>
                    </a:cubicBezTo>
                    <a:cubicBezTo>
                      <a:pt x="10392" y="21600"/>
                      <a:pt x="15260" y="20369"/>
                      <a:pt x="19304" y="18016"/>
                    </a:cubicBezTo>
                    <a:cubicBezTo>
                      <a:pt x="18510" y="15958"/>
                      <a:pt x="18070" y="13782"/>
                      <a:pt x="18018" y="11526"/>
                    </a:cubicBezTo>
                    <a:cubicBezTo>
                      <a:pt x="17933" y="7356"/>
                      <a:pt x="19219" y="3427"/>
                      <a:pt x="21552" y="0"/>
                    </a:cubicBez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4" name="Google Shape;1984;p34"/>
              <p:cNvSpPr/>
              <p:nvPr/>
            </p:nvSpPr>
            <p:spPr>
              <a:xfrm>
                <a:off x="128405" y="289399"/>
                <a:ext cx="106020" cy="101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7" h="21600" fill="norm" stroke="1" extrusionOk="0">
                    <a:moveTo>
                      <a:pt x="13575" y="0"/>
                    </a:moveTo>
                    <a:cubicBezTo>
                      <a:pt x="12211" y="882"/>
                      <a:pt x="11054" y="2127"/>
                      <a:pt x="10200" y="3666"/>
                    </a:cubicBezTo>
                    <a:lnTo>
                      <a:pt x="6345" y="10725"/>
                    </a:lnTo>
                    <a:cubicBezTo>
                      <a:pt x="5304" y="12585"/>
                      <a:pt x="3480" y="13659"/>
                      <a:pt x="1585" y="13680"/>
                    </a:cubicBezTo>
                    <a:cubicBezTo>
                      <a:pt x="913" y="13680"/>
                      <a:pt x="312" y="14145"/>
                      <a:pt x="85" y="14808"/>
                    </a:cubicBezTo>
                    <a:cubicBezTo>
                      <a:pt x="-173" y="15615"/>
                      <a:pt x="176" y="16491"/>
                      <a:pt x="868" y="16881"/>
                    </a:cubicBezTo>
                    <a:cubicBezTo>
                      <a:pt x="6825" y="20125"/>
                      <a:pt x="11721" y="21600"/>
                      <a:pt x="15728" y="21600"/>
                    </a:cubicBezTo>
                    <a:cubicBezTo>
                      <a:pt x="17875" y="21600"/>
                      <a:pt x="19765" y="21178"/>
                      <a:pt x="21427" y="20376"/>
                    </a:cubicBezTo>
                    <a:lnTo>
                      <a:pt x="21427" y="0"/>
                    </a:ln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5" name="Google Shape;1985;p34"/>
              <p:cNvSpPr/>
              <p:nvPr/>
            </p:nvSpPr>
            <p:spPr>
              <a:xfrm>
                <a:off x="181930" y="281925"/>
                <a:ext cx="89028" cy="102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9" h="21600" fill="norm" stroke="1" extrusionOk="0">
                    <a:moveTo>
                      <a:pt x="8582" y="0"/>
                    </a:moveTo>
                    <a:cubicBezTo>
                      <a:pt x="6593" y="0"/>
                      <a:pt x="4642" y="541"/>
                      <a:pt x="2950" y="1571"/>
                    </a:cubicBezTo>
                    <a:cubicBezTo>
                      <a:pt x="-66" y="5053"/>
                      <a:pt x="-834" y="9860"/>
                      <a:pt x="944" y="14062"/>
                    </a:cubicBezTo>
                    <a:cubicBezTo>
                      <a:pt x="2701" y="18212"/>
                      <a:pt x="6755" y="21122"/>
                      <a:pt x="11350" y="21600"/>
                    </a:cubicBezTo>
                    <a:cubicBezTo>
                      <a:pt x="14020" y="20397"/>
                      <a:pt x="16144" y="18359"/>
                      <a:pt x="17798" y="15596"/>
                    </a:cubicBezTo>
                    <a:cubicBezTo>
                      <a:pt x="17798" y="15596"/>
                      <a:pt x="17798" y="15575"/>
                      <a:pt x="17798" y="15575"/>
                    </a:cubicBezTo>
                    <a:cubicBezTo>
                      <a:pt x="20766" y="10627"/>
                      <a:pt x="19036" y="4286"/>
                      <a:pt x="13917" y="1403"/>
                    </a:cubicBezTo>
                    <a:cubicBezTo>
                      <a:pt x="12231" y="452"/>
                      <a:pt x="10393" y="0"/>
                      <a:pt x="8582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6" name="Google Shape;1986;p34"/>
              <p:cNvSpPr/>
              <p:nvPr/>
            </p:nvSpPr>
            <p:spPr>
              <a:xfrm>
                <a:off x="293499" y="152950"/>
                <a:ext cx="128845" cy="10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8" h="21600" fill="norm" stroke="1" extrusionOk="0">
                    <a:moveTo>
                      <a:pt x="15373" y="0"/>
                    </a:moveTo>
                    <a:lnTo>
                      <a:pt x="0" y="11787"/>
                    </a:lnTo>
                    <a:lnTo>
                      <a:pt x="2199" y="18950"/>
                    </a:lnTo>
                    <a:lnTo>
                      <a:pt x="8065" y="21600"/>
                    </a:lnTo>
                    <a:lnTo>
                      <a:pt x="20726" y="4584"/>
                    </a:lnTo>
                    <a:cubicBezTo>
                      <a:pt x="21600" y="3405"/>
                      <a:pt x="21505" y="1703"/>
                      <a:pt x="20652" y="690"/>
                    </a:cubicBezTo>
                    <a:lnTo>
                      <a:pt x="20105" y="0"/>
                    </a:ln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7" name="Google Shape;1987;p34"/>
              <p:cNvSpPr/>
              <p:nvPr/>
            </p:nvSpPr>
            <p:spPr>
              <a:xfrm>
                <a:off x="293499" y="131350"/>
                <a:ext cx="121401" cy="115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03" y="0"/>
                    </a:moveTo>
                    <a:cubicBezTo>
                      <a:pt x="16120" y="0"/>
                      <a:pt x="15528" y="219"/>
                      <a:pt x="15052" y="682"/>
                    </a:cubicBezTo>
                    <a:lnTo>
                      <a:pt x="0" y="14960"/>
                    </a:lnTo>
                    <a:lnTo>
                      <a:pt x="2362" y="21600"/>
                    </a:lnTo>
                    <a:lnTo>
                      <a:pt x="17308" y="5911"/>
                    </a:lnTo>
                    <a:cubicBezTo>
                      <a:pt x="18446" y="4716"/>
                      <a:pt x="19972" y="4034"/>
                      <a:pt x="21600" y="4034"/>
                    </a:cubicBezTo>
                    <a:lnTo>
                      <a:pt x="20337" y="2732"/>
                    </a:lnTo>
                    <a:lnTo>
                      <a:pt x="18469" y="766"/>
                    </a:lnTo>
                    <a:cubicBezTo>
                      <a:pt x="17993" y="271"/>
                      <a:pt x="17352" y="0"/>
                      <a:pt x="16703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8" name="Google Shape;1988;p34"/>
              <p:cNvSpPr/>
              <p:nvPr/>
            </p:nvSpPr>
            <p:spPr>
              <a:xfrm>
                <a:off x="256599" y="244149"/>
                <a:ext cx="87851" cy="76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3" h="21600" fill="norm" stroke="1" extrusionOk="0">
                    <a:moveTo>
                      <a:pt x="0" y="0"/>
                    </a:moveTo>
                    <a:lnTo>
                      <a:pt x="0" y="17160"/>
                    </a:lnTo>
                    <a:lnTo>
                      <a:pt x="3095" y="20752"/>
                    </a:lnTo>
                    <a:cubicBezTo>
                      <a:pt x="3602" y="21317"/>
                      <a:pt x="4255" y="21600"/>
                      <a:pt x="4909" y="21600"/>
                    </a:cubicBezTo>
                    <a:cubicBezTo>
                      <a:pt x="5452" y="21600"/>
                      <a:pt x="5989" y="21402"/>
                      <a:pt x="6447" y="21013"/>
                    </a:cubicBezTo>
                    <a:cubicBezTo>
                      <a:pt x="13706" y="14445"/>
                      <a:pt x="14878" y="14155"/>
                      <a:pt x="21014" y="7141"/>
                    </a:cubicBezTo>
                    <a:cubicBezTo>
                      <a:pt x="21600" y="6462"/>
                      <a:pt x="21600" y="5331"/>
                      <a:pt x="21014" y="4652"/>
                    </a:cubicBezTo>
                    <a:lnTo>
                      <a:pt x="16997" y="0"/>
                    </a:lnTo>
                    <a:close/>
                  </a:path>
                </a:pathLst>
              </a:cu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49" name="Google Shape;1989;p34"/>
              <p:cNvSpPr/>
              <p:nvPr/>
            </p:nvSpPr>
            <p:spPr>
              <a:xfrm>
                <a:off x="233154" y="209224"/>
                <a:ext cx="93046" cy="95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600" fill="norm" stroke="1" extrusionOk="0">
                    <a:moveTo>
                      <a:pt x="12757" y="0"/>
                    </a:moveTo>
                    <a:cubicBezTo>
                      <a:pt x="12389" y="0"/>
                      <a:pt x="12016" y="141"/>
                      <a:pt x="11735" y="429"/>
                    </a:cubicBezTo>
                    <a:cubicBezTo>
                      <a:pt x="6068" y="6112"/>
                      <a:pt x="5803" y="7168"/>
                      <a:pt x="504" y="13907"/>
                    </a:cubicBezTo>
                    <a:cubicBezTo>
                      <a:pt x="-231" y="14839"/>
                      <a:pt x="-156" y="16155"/>
                      <a:pt x="688" y="16979"/>
                    </a:cubicBezTo>
                    <a:lnTo>
                      <a:pt x="5384" y="21600"/>
                    </a:lnTo>
                    <a:cubicBezTo>
                      <a:pt x="5384" y="19849"/>
                      <a:pt x="6091" y="18166"/>
                      <a:pt x="7354" y="16929"/>
                    </a:cubicBezTo>
                    <a:lnTo>
                      <a:pt x="14674" y="9699"/>
                    </a:lnTo>
                    <a:cubicBezTo>
                      <a:pt x="16069" y="8354"/>
                      <a:pt x="17482" y="7891"/>
                      <a:pt x="19319" y="7891"/>
                    </a:cubicBezTo>
                    <a:lnTo>
                      <a:pt x="21369" y="7891"/>
                    </a:lnTo>
                    <a:lnTo>
                      <a:pt x="13756" y="401"/>
                    </a:lnTo>
                    <a:cubicBezTo>
                      <a:pt x="13486" y="136"/>
                      <a:pt x="13124" y="0"/>
                      <a:pt x="12757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0" name="Google Shape;1990;p34"/>
              <p:cNvSpPr/>
              <p:nvPr/>
            </p:nvSpPr>
            <p:spPr>
              <a:xfrm>
                <a:off x="117049" y="201975"/>
                <a:ext cx="35551" cy="24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4" y="0"/>
                    </a:moveTo>
                    <a:cubicBezTo>
                      <a:pt x="4861" y="0"/>
                      <a:pt x="0" y="7163"/>
                      <a:pt x="0" y="15959"/>
                    </a:cubicBezTo>
                    <a:cubicBezTo>
                      <a:pt x="0" y="19026"/>
                      <a:pt x="1671" y="21600"/>
                      <a:pt x="3813" y="21600"/>
                    </a:cubicBezTo>
                    <a:cubicBezTo>
                      <a:pt x="5894" y="21600"/>
                      <a:pt x="7641" y="19026"/>
                      <a:pt x="7641" y="15959"/>
                    </a:cubicBezTo>
                    <a:cubicBezTo>
                      <a:pt x="7641" y="13408"/>
                      <a:pt x="9023" y="11259"/>
                      <a:pt x="10754" y="11259"/>
                    </a:cubicBezTo>
                    <a:cubicBezTo>
                      <a:pt x="12562" y="11259"/>
                      <a:pt x="13959" y="13408"/>
                      <a:pt x="13959" y="15959"/>
                    </a:cubicBezTo>
                    <a:cubicBezTo>
                      <a:pt x="13959" y="19026"/>
                      <a:pt x="15691" y="21600"/>
                      <a:pt x="17772" y="21600"/>
                    </a:cubicBezTo>
                    <a:cubicBezTo>
                      <a:pt x="19929" y="21600"/>
                      <a:pt x="21600" y="19026"/>
                      <a:pt x="21600" y="15959"/>
                    </a:cubicBezTo>
                    <a:cubicBezTo>
                      <a:pt x="21600" y="7163"/>
                      <a:pt x="16739" y="0"/>
                      <a:pt x="107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1" name="Google Shape;1991;p34"/>
              <p:cNvSpPr/>
              <p:nvPr/>
            </p:nvSpPr>
            <p:spPr>
              <a:xfrm>
                <a:off x="220024" y="201975"/>
                <a:ext cx="35551" cy="24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30" y="0"/>
                    </a:moveTo>
                    <a:cubicBezTo>
                      <a:pt x="4861" y="0"/>
                      <a:pt x="0" y="7163"/>
                      <a:pt x="0" y="15959"/>
                    </a:cubicBezTo>
                    <a:cubicBezTo>
                      <a:pt x="0" y="19026"/>
                      <a:pt x="1732" y="21600"/>
                      <a:pt x="3813" y="21600"/>
                    </a:cubicBezTo>
                    <a:cubicBezTo>
                      <a:pt x="5909" y="21600"/>
                      <a:pt x="7641" y="19026"/>
                      <a:pt x="7641" y="15959"/>
                    </a:cubicBezTo>
                    <a:cubicBezTo>
                      <a:pt x="7641" y="13408"/>
                      <a:pt x="9023" y="11259"/>
                      <a:pt x="10830" y="11259"/>
                    </a:cubicBezTo>
                    <a:cubicBezTo>
                      <a:pt x="12562" y="11259"/>
                      <a:pt x="14020" y="13408"/>
                      <a:pt x="14020" y="15959"/>
                    </a:cubicBezTo>
                    <a:cubicBezTo>
                      <a:pt x="14020" y="19026"/>
                      <a:pt x="15691" y="21600"/>
                      <a:pt x="17848" y="21600"/>
                    </a:cubicBezTo>
                    <a:cubicBezTo>
                      <a:pt x="19929" y="21600"/>
                      <a:pt x="21600" y="19026"/>
                      <a:pt x="21600" y="15959"/>
                    </a:cubicBezTo>
                    <a:cubicBezTo>
                      <a:pt x="21600" y="7163"/>
                      <a:pt x="16800" y="0"/>
                      <a:pt x="108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2" name="Google Shape;1992;p34"/>
              <p:cNvSpPr/>
              <p:nvPr/>
            </p:nvSpPr>
            <p:spPr>
              <a:xfrm>
                <a:off x="167819" y="227024"/>
                <a:ext cx="36969" cy="18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5" h="21600" fill="norm" stroke="1" extrusionOk="0">
                    <a:moveTo>
                      <a:pt x="3561" y="0"/>
                    </a:moveTo>
                    <a:cubicBezTo>
                      <a:pt x="2731" y="0"/>
                      <a:pt x="1887" y="627"/>
                      <a:pt x="1212" y="1880"/>
                    </a:cubicBezTo>
                    <a:cubicBezTo>
                      <a:pt x="-278" y="4475"/>
                      <a:pt x="-405" y="9249"/>
                      <a:pt x="889" y="12381"/>
                    </a:cubicBezTo>
                    <a:cubicBezTo>
                      <a:pt x="3392" y="18527"/>
                      <a:pt x="6893" y="21600"/>
                      <a:pt x="10395" y="21600"/>
                    </a:cubicBezTo>
                    <a:cubicBezTo>
                      <a:pt x="13897" y="21600"/>
                      <a:pt x="17412" y="18527"/>
                      <a:pt x="19915" y="12381"/>
                    </a:cubicBezTo>
                    <a:cubicBezTo>
                      <a:pt x="21195" y="9249"/>
                      <a:pt x="21068" y="4475"/>
                      <a:pt x="19592" y="1880"/>
                    </a:cubicBezTo>
                    <a:cubicBezTo>
                      <a:pt x="18917" y="627"/>
                      <a:pt x="18087" y="0"/>
                      <a:pt x="17258" y="0"/>
                    </a:cubicBezTo>
                    <a:cubicBezTo>
                      <a:pt x="16301" y="0"/>
                      <a:pt x="15331" y="865"/>
                      <a:pt x="14642" y="2566"/>
                    </a:cubicBezTo>
                    <a:cubicBezTo>
                      <a:pt x="13517" y="5310"/>
                      <a:pt x="11956" y="6653"/>
                      <a:pt x="10409" y="6653"/>
                    </a:cubicBezTo>
                    <a:cubicBezTo>
                      <a:pt x="8862" y="6653"/>
                      <a:pt x="7315" y="5310"/>
                      <a:pt x="6218" y="2566"/>
                    </a:cubicBezTo>
                    <a:cubicBezTo>
                      <a:pt x="5529" y="865"/>
                      <a:pt x="4545" y="0"/>
                      <a:pt x="35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3" name="Google Shape;1993;p34"/>
              <p:cNvSpPr/>
              <p:nvPr/>
            </p:nvSpPr>
            <p:spPr>
              <a:xfrm>
                <a:off x="25" y="24"/>
                <a:ext cx="428575" cy="428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749" y="627"/>
                    </a:moveTo>
                    <a:cubicBezTo>
                      <a:pt x="14676" y="627"/>
                      <a:pt x="15131" y="1751"/>
                      <a:pt x="14481" y="2408"/>
                    </a:cubicBezTo>
                    <a:cubicBezTo>
                      <a:pt x="13789" y="3099"/>
                      <a:pt x="13702" y="4130"/>
                      <a:pt x="14152" y="4914"/>
                    </a:cubicBezTo>
                    <a:lnTo>
                      <a:pt x="4625" y="4914"/>
                    </a:lnTo>
                    <a:cubicBezTo>
                      <a:pt x="5085" y="4124"/>
                      <a:pt x="4982" y="3093"/>
                      <a:pt x="4297" y="2408"/>
                    </a:cubicBezTo>
                    <a:cubicBezTo>
                      <a:pt x="3645" y="1756"/>
                      <a:pt x="4101" y="627"/>
                      <a:pt x="5029" y="627"/>
                    </a:cubicBezTo>
                    <a:close/>
                    <a:moveTo>
                      <a:pt x="14549" y="10863"/>
                    </a:moveTo>
                    <a:cubicBezTo>
                      <a:pt x="14555" y="10869"/>
                      <a:pt x="14562" y="10874"/>
                      <a:pt x="14573" y="10881"/>
                    </a:cubicBezTo>
                    <a:lnTo>
                      <a:pt x="17021" y="13334"/>
                    </a:lnTo>
                    <a:cubicBezTo>
                      <a:pt x="17033" y="13340"/>
                      <a:pt x="17038" y="13351"/>
                      <a:pt x="17038" y="13358"/>
                    </a:cubicBezTo>
                    <a:cubicBezTo>
                      <a:pt x="15800" y="14578"/>
                      <a:pt x="15563" y="14630"/>
                      <a:pt x="14065" y="15793"/>
                    </a:cubicBezTo>
                    <a:cubicBezTo>
                      <a:pt x="14029" y="15822"/>
                      <a:pt x="13985" y="15837"/>
                      <a:pt x="13941" y="15837"/>
                    </a:cubicBezTo>
                    <a:cubicBezTo>
                      <a:pt x="13888" y="15837"/>
                      <a:pt x="13836" y="15817"/>
                      <a:pt x="13796" y="15777"/>
                    </a:cubicBezTo>
                    <a:lnTo>
                      <a:pt x="12125" y="14106"/>
                    </a:lnTo>
                    <a:cubicBezTo>
                      <a:pt x="12056" y="14037"/>
                      <a:pt x="12044" y="13922"/>
                      <a:pt x="12107" y="13841"/>
                    </a:cubicBezTo>
                    <a:cubicBezTo>
                      <a:pt x="13271" y="12337"/>
                      <a:pt x="13323" y="12108"/>
                      <a:pt x="14549" y="10863"/>
                    </a:cubicBezTo>
                    <a:close/>
                    <a:moveTo>
                      <a:pt x="18133" y="12597"/>
                    </a:moveTo>
                    <a:cubicBezTo>
                      <a:pt x="18139" y="12753"/>
                      <a:pt x="18144" y="12908"/>
                      <a:pt x="18144" y="13063"/>
                    </a:cubicBezTo>
                    <a:cubicBezTo>
                      <a:pt x="18144" y="14417"/>
                      <a:pt x="17879" y="15730"/>
                      <a:pt x="17349" y="16962"/>
                    </a:cubicBezTo>
                    <a:cubicBezTo>
                      <a:pt x="16626" y="17181"/>
                      <a:pt x="15872" y="17291"/>
                      <a:pt x="15117" y="17291"/>
                    </a:cubicBezTo>
                    <a:cubicBezTo>
                      <a:pt x="14718" y="17291"/>
                      <a:pt x="14319" y="17261"/>
                      <a:pt x="13922" y="17199"/>
                    </a:cubicBezTo>
                    <a:cubicBezTo>
                      <a:pt x="13968" y="16957"/>
                      <a:pt x="13980" y="16715"/>
                      <a:pt x="13962" y="16467"/>
                    </a:cubicBezTo>
                    <a:cubicBezTo>
                      <a:pt x="14135" y="16467"/>
                      <a:pt x="14307" y="16410"/>
                      <a:pt x="14452" y="16294"/>
                    </a:cubicBezTo>
                    <a:cubicBezTo>
                      <a:pt x="15955" y="15132"/>
                      <a:pt x="16203" y="15067"/>
                      <a:pt x="17487" y="13801"/>
                    </a:cubicBezTo>
                    <a:cubicBezTo>
                      <a:pt x="17608" y="13685"/>
                      <a:pt x="17678" y="13524"/>
                      <a:pt x="17678" y="13363"/>
                    </a:cubicBezTo>
                    <a:cubicBezTo>
                      <a:pt x="17678" y="13288"/>
                      <a:pt x="17666" y="13219"/>
                      <a:pt x="17637" y="13150"/>
                    </a:cubicBezTo>
                    <a:lnTo>
                      <a:pt x="18133" y="12597"/>
                    </a:lnTo>
                    <a:close/>
                    <a:moveTo>
                      <a:pt x="8638" y="8496"/>
                    </a:moveTo>
                    <a:cubicBezTo>
                      <a:pt x="10539" y="8496"/>
                      <a:pt x="12436" y="9201"/>
                      <a:pt x="13910" y="10610"/>
                    </a:cubicBezTo>
                    <a:cubicBezTo>
                      <a:pt x="12828" y="11732"/>
                      <a:pt x="12712" y="12027"/>
                      <a:pt x="11606" y="13450"/>
                    </a:cubicBezTo>
                    <a:cubicBezTo>
                      <a:pt x="11502" y="13587"/>
                      <a:pt x="11444" y="13743"/>
                      <a:pt x="11433" y="13904"/>
                    </a:cubicBezTo>
                    <a:cubicBezTo>
                      <a:pt x="11344" y="13896"/>
                      <a:pt x="11255" y="13892"/>
                      <a:pt x="11169" y="13892"/>
                    </a:cubicBezTo>
                    <a:cubicBezTo>
                      <a:pt x="10285" y="13892"/>
                      <a:pt x="9558" y="14323"/>
                      <a:pt x="9182" y="14711"/>
                    </a:cubicBezTo>
                    <a:cubicBezTo>
                      <a:pt x="9006" y="14645"/>
                      <a:pt x="8824" y="14613"/>
                      <a:pt x="8642" y="14613"/>
                    </a:cubicBezTo>
                    <a:cubicBezTo>
                      <a:pt x="8248" y="14613"/>
                      <a:pt x="7859" y="14765"/>
                      <a:pt x="7562" y="15056"/>
                    </a:cubicBezTo>
                    <a:cubicBezTo>
                      <a:pt x="7298" y="15327"/>
                      <a:pt x="7009" y="15575"/>
                      <a:pt x="6709" y="15793"/>
                    </a:cubicBezTo>
                    <a:cubicBezTo>
                      <a:pt x="6709" y="15799"/>
                      <a:pt x="6704" y="15799"/>
                      <a:pt x="6704" y="15799"/>
                    </a:cubicBezTo>
                    <a:cubicBezTo>
                      <a:pt x="5391" y="16773"/>
                      <a:pt x="3804" y="17291"/>
                      <a:pt x="2175" y="17291"/>
                    </a:cubicBezTo>
                    <a:cubicBezTo>
                      <a:pt x="1974" y="17291"/>
                      <a:pt x="1773" y="17284"/>
                      <a:pt x="1572" y="17268"/>
                    </a:cubicBezTo>
                    <a:cubicBezTo>
                      <a:pt x="950" y="15949"/>
                      <a:pt x="633" y="14532"/>
                      <a:pt x="633" y="13063"/>
                    </a:cubicBezTo>
                    <a:cubicBezTo>
                      <a:pt x="633" y="12229"/>
                      <a:pt x="737" y="11398"/>
                      <a:pt x="944" y="10598"/>
                    </a:cubicBezTo>
                    <a:cubicBezTo>
                      <a:pt x="990" y="10644"/>
                      <a:pt x="1036" y="10684"/>
                      <a:pt x="1082" y="10731"/>
                    </a:cubicBezTo>
                    <a:cubicBezTo>
                      <a:pt x="1082" y="10731"/>
                      <a:pt x="1089" y="10736"/>
                      <a:pt x="1089" y="10736"/>
                    </a:cubicBezTo>
                    <a:cubicBezTo>
                      <a:pt x="1089" y="10736"/>
                      <a:pt x="1089" y="10742"/>
                      <a:pt x="1094" y="10742"/>
                    </a:cubicBezTo>
                    <a:cubicBezTo>
                      <a:pt x="1387" y="11031"/>
                      <a:pt x="1774" y="11179"/>
                      <a:pt x="2160" y="11179"/>
                    </a:cubicBezTo>
                    <a:cubicBezTo>
                      <a:pt x="2551" y="11179"/>
                      <a:pt x="2943" y="11031"/>
                      <a:pt x="3237" y="10736"/>
                    </a:cubicBezTo>
                    <a:cubicBezTo>
                      <a:pt x="4731" y="9241"/>
                      <a:pt x="6686" y="8496"/>
                      <a:pt x="8638" y="8496"/>
                    </a:cubicBezTo>
                    <a:close/>
                    <a:moveTo>
                      <a:pt x="11172" y="14526"/>
                    </a:moveTo>
                    <a:cubicBezTo>
                      <a:pt x="11356" y="14526"/>
                      <a:pt x="11540" y="14550"/>
                      <a:pt x="11722" y="14595"/>
                    </a:cubicBezTo>
                    <a:lnTo>
                      <a:pt x="13265" y="16140"/>
                    </a:lnTo>
                    <a:cubicBezTo>
                      <a:pt x="13409" y="16693"/>
                      <a:pt x="13334" y="17285"/>
                      <a:pt x="13046" y="17781"/>
                    </a:cubicBezTo>
                    <a:cubicBezTo>
                      <a:pt x="12694" y="18380"/>
                      <a:pt x="12263" y="18806"/>
                      <a:pt x="11751" y="19059"/>
                    </a:cubicBezTo>
                    <a:cubicBezTo>
                      <a:pt x="9746" y="18771"/>
                      <a:pt x="8783" y="16415"/>
                      <a:pt x="10062" y="14825"/>
                    </a:cubicBezTo>
                    <a:cubicBezTo>
                      <a:pt x="10401" y="14628"/>
                      <a:pt x="10786" y="14526"/>
                      <a:pt x="11172" y="14526"/>
                    </a:cubicBezTo>
                    <a:close/>
                    <a:moveTo>
                      <a:pt x="8853" y="16346"/>
                    </a:moveTo>
                    <a:cubicBezTo>
                      <a:pt x="8807" y="17620"/>
                      <a:pt x="9509" y="18771"/>
                      <a:pt x="10627" y="19354"/>
                    </a:cubicBezTo>
                    <a:cubicBezTo>
                      <a:pt x="10544" y="19359"/>
                      <a:pt x="10458" y="19361"/>
                      <a:pt x="10373" y="19361"/>
                    </a:cubicBezTo>
                    <a:cubicBezTo>
                      <a:pt x="9183" y="19361"/>
                      <a:pt x="7880" y="18819"/>
                      <a:pt x="6837" y="18281"/>
                    </a:cubicBezTo>
                    <a:cubicBezTo>
                      <a:pt x="6756" y="18241"/>
                      <a:pt x="6785" y="18126"/>
                      <a:pt x="6866" y="18126"/>
                    </a:cubicBezTo>
                    <a:cubicBezTo>
                      <a:pt x="7464" y="18115"/>
                      <a:pt x="8024" y="17786"/>
                      <a:pt x="8323" y="17268"/>
                    </a:cubicBezTo>
                    <a:cubicBezTo>
                      <a:pt x="8490" y="16986"/>
                      <a:pt x="8633" y="16738"/>
                      <a:pt x="8754" y="16514"/>
                    </a:cubicBezTo>
                    <a:cubicBezTo>
                      <a:pt x="8790" y="16456"/>
                      <a:pt x="8824" y="16404"/>
                      <a:pt x="8853" y="16346"/>
                    </a:cubicBezTo>
                    <a:close/>
                    <a:moveTo>
                      <a:pt x="8650" y="15245"/>
                    </a:moveTo>
                    <a:cubicBezTo>
                      <a:pt x="8689" y="15245"/>
                      <a:pt x="8728" y="15248"/>
                      <a:pt x="8767" y="15253"/>
                    </a:cubicBezTo>
                    <a:cubicBezTo>
                      <a:pt x="8611" y="15494"/>
                      <a:pt x="8438" y="15799"/>
                      <a:pt x="8208" y="16203"/>
                    </a:cubicBezTo>
                    <a:cubicBezTo>
                      <a:pt x="8082" y="16422"/>
                      <a:pt x="7943" y="16669"/>
                      <a:pt x="7775" y="16951"/>
                    </a:cubicBezTo>
                    <a:cubicBezTo>
                      <a:pt x="7585" y="17285"/>
                      <a:pt x="7240" y="17486"/>
                      <a:pt x="6859" y="17493"/>
                    </a:cubicBezTo>
                    <a:cubicBezTo>
                      <a:pt x="6117" y="17504"/>
                      <a:pt x="5880" y="18501"/>
                      <a:pt x="6543" y="18846"/>
                    </a:cubicBezTo>
                    <a:cubicBezTo>
                      <a:pt x="7869" y="19525"/>
                      <a:pt x="9200" y="19995"/>
                      <a:pt x="10399" y="19995"/>
                    </a:cubicBezTo>
                    <a:cubicBezTo>
                      <a:pt x="11669" y="19995"/>
                      <a:pt x="12790" y="19467"/>
                      <a:pt x="13594" y="18104"/>
                    </a:cubicBezTo>
                    <a:cubicBezTo>
                      <a:pt x="13646" y="18005"/>
                      <a:pt x="13697" y="17907"/>
                      <a:pt x="13738" y="17809"/>
                    </a:cubicBezTo>
                    <a:cubicBezTo>
                      <a:pt x="14199" y="17887"/>
                      <a:pt x="14661" y="17925"/>
                      <a:pt x="15120" y="17925"/>
                    </a:cubicBezTo>
                    <a:cubicBezTo>
                      <a:pt x="15755" y="17925"/>
                      <a:pt x="16384" y="17852"/>
                      <a:pt x="16992" y="17712"/>
                    </a:cubicBezTo>
                    <a:cubicBezTo>
                      <a:pt x="16531" y="18581"/>
                      <a:pt x="15944" y="19381"/>
                      <a:pt x="15241" y="20084"/>
                    </a:cubicBezTo>
                    <a:cubicBezTo>
                      <a:pt x="14683" y="20644"/>
                      <a:pt x="13899" y="20966"/>
                      <a:pt x="13093" y="20966"/>
                    </a:cubicBezTo>
                    <a:lnTo>
                      <a:pt x="5701" y="20966"/>
                    </a:lnTo>
                    <a:cubicBezTo>
                      <a:pt x="4901" y="20966"/>
                      <a:pt x="4118" y="20644"/>
                      <a:pt x="3559" y="20091"/>
                    </a:cubicBezTo>
                    <a:cubicBezTo>
                      <a:pt x="2908" y="19446"/>
                      <a:pt x="2355" y="18714"/>
                      <a:pt x="1906" y="17919"/>
                    </a:cubicBezTo>
                    <a:cubicBezTo>
                      <a:pt x="1992" y="17925"/>
                      <a:pt x="2079" y="17925"/>
                      <a:pt x="2165" y="17925"/>
                    </a:cubicBezTo>
                    <a:cubicBezTo>
                      <a:pt x="3934" y="17925"/>
                      <a:pt x="5650" y="17365"/>
                      <a:pt x="7074" y="16312"/>
                    </a:cubicBezTo>
                    <a:cubicBezTo>
                      <a:pt x="7079" y="16312"/>
                      <a:pt x="7079" y="16312"/>
                      <a:pt x="7079" y="16306"/>
                    </a:cubicBezTo>
                    <a:cubicBezTo>
                      <a:pt x="7407" y="16064"/>
                      <a:pt x="7724" y="15793"/>
                      <a:pt x="8012" y="15506"/>
                    </a:cubicBezTo>
                    <a:cubicBezTo>
                      <a:pt x="8185" y="15333"/>
                      <a:pt x="8417" y="15245"/>
                      <a:pt x="8650" y="15245"/>
                    </a:cubicBezTo>
                    <a:close/>
                    <a:moveTo>
                      <a:pt x="5029" y="0"/>
                    </a:moveTo>
                    <a:cubicBezTo>
                      <a:pt x="3513" y="0"/>
                      <a:pt x="2810" y="1814"/>
                      <a:pt x="3853" y="2851"/>
                    </a:cubicBezTo>
                    <a:cubicBezTo>
                      <a:pt x="4458" y="3462"/>
                      <a:pt x="4395" y="4446"/>
                      <a:pt x="3750" y="4988"/>
                    </a:cubicBezTo>
                    <a:cubicBezTo>
                      <a:pt x="3110" y="5530"/>
                      <a:pt x="2534" y="6146"/>
                      <a:pt x="2039" y="6820"/>
                    </a:cubicBezTo>
                    <a:cubicBezTo>
                      <a:pt x="1935" y="6964"/>
                      <a:pt x="1969" y="7160"/>
                      <a:pt x="2108" y="7263"/>
                    </a:cubicBezTo>
                    <a:cubicBezTo>
                      <a:pt x="2166" y="7305"/>
                      <a:pt x="2231" y="7325"/>
                      <a:pt x="2297" y="7325"/>
                    </a:cubicBezTo>
                    <a:cubicBezTo>
                      <a:pt x="2394" y="7325"/>
                      <a:pt x="2490" y="7280"/>
                      <a:pt x="2551" y="7194"/>
                    </a:cubicBezTo>
                    <a:cubicBezTo>
                      <a:pt x="2995" y="6589"/>
                      <a:pt x="3508" y="6036"/>
                      <a:pt x="4072" y="5546"/>
                    </a:cubicBezTo>
                    <a:lnTo>
                      <a:pt x="14705" y="5546"/>
                    </a:lnTo>
                    <a:cubicBezTo>
                      <a:pt x="15610" y="6330"/>
                      <a:pt x="16358" y="7257"/>
                      <a:pt x="16929" y="8300"/>
                    </a:cubicBezTo>
                    <a:cubicBezTo>
                      <a:pt x="16054" y="9089"/>
                      <a:pt x="15131" y="9924"/>
                      <a:pt x="14757" y="10265"/>
                    </a:cubicBezTo>
                    <a:cubicBezTo>
                      <a:pt x="14681" y="10238"/>
                      <a:pt x="14611" y="10225"/>
                      <a:pt x="14544" y="10225"/>
                    </a:cubicBezTo>
                    <a:cubicBezTo>
                      <a:pt x="14509" y="10225"/>
                      <a:pt x="14473" y="10229"/>
                      <a:pt x="14441" y="10236"/>
                    </a:cubicBezTo>
                    <a:cubicBezTo>
                      <a:pt x="12828" y="8652"/>
                      <a:pt x="10734" y="7862"/>
                      <a:pt x="8640" y="7862"/>
                    </a:cubicBezTo>
                    <a:cubicBezTo>
                      <a:pt x="6522" y="7862"/>
                      <a:pt x="4404" y="8671"/>
                      <a:pt x="2787" y="10287"/>
                    </a:cubicBezTo>
                    <a:cubicBezTo>
                      <a:pt x="2617" y="10461"/>
                      <a:pt x="2389" y="10547"/>
                      <a:pt x="2162" y="10547"/>
                    </a:cubicBezTo>
                    <a:cubicBezTo>
                      <a:pt x="1935" y="10547"/>
                      <a:pt x="1710" y="10462"/>
                      <a:pt x="1537" y="10292"/>
                    </a:cubicBezTo>
                    <a:lnTo>
                      <a:pt x="1532" y="10287"/>
                    </a:lnTo>
                    <a:cubicBezTo>
                      <a:pt x="1405" y="10160"/>
                      <a:pt x="1278" y="10039"/>
                      <a:pt x="1140" y="9918"/>
                    </a:cubicBezTo>
                    <a:cubicBezTo>
                      <a:pt x="1336" y="9337"/>
                      <a:pt x="1589" y="8766"/>
                      <a:pt x="1889" y="8225"/>
                    </a:cubicBezTo>
                    <a:cubicBezTo>
                      <a:pt x="1976" y="8075"/>
                      <a:pt x="1918" y="7880"/>
                      <a:pt x="1768" y="7799"/>
                    </a:cubicBezTo>
                    <a:cubicBezTo>
                      <a:pt x="1717" y="7771"/>
                      <a:pt x="1663" y="7757"/>
                      <a:pt x="1609" y="7757"/>
                    </a:cubicBezTo>
                    <a:cubicBezTo>
                      <a:pt x="1499" y="7757"/>
                      <a:pt x="1394" y="7815"/>
                      <a:pt x="1336" y="7920"/>
                    </a:cubicBezTo>
                    <a:cubicBezTo>
                      <a:pt x="444" y="9521"/>
                      <a:pt x="0" y="11289"/>
                      <a:pt x="0" y="13063"/>
                    </a:cubicBezTo>
                    <a:cubicBezTo>
                      <a:pt x="0" y="15961"/>
                      <a:pt x="1174" y="18604"/>
                      <a:pt x="3116" y="20539"/>
                    </a:cubicBezTo>
                    <a:cubicBezTo>
                      <a:pt x="3790" y="21213"/>
                      <a:pt x="4734" y="21600"/>
                      <a:pt x="5701" y="21600"/>
                    </a:cubicBezTo>
                    <a:lnTo>
                      <a:pt x="13093" y="21600"/>
                    </a:lnTo>
                    <a:cubicBezTo>
                      <a:pt x="14065" y="21600"/>
                      <a:pt x="15010" y="21208"/>
                      <a:pt x="15684" y="20528"/>
                    </a:cubicBezTo>
                    <a:cubicBezTo>
                      <a:pt x="17873" y="18346"/>
                      <a:pt x="19066" y="15246"/>
                      <a:pt x="18720" y="11952"/>
                    </a:cubicBezTo>
                    <a:lnTo>
                      <a:pt x="19469" y="11128"/>
                    </a:lnTo>
                    <a:cubicBezTo>
                      <a:pt x="19584" y="10995"/>
                      <a:pt x="19573" y="10794"/>
                      <a:pt x="19445" y="10679"/>
                    </a:cubicBezTo>
                    <a:cubicBezTo>
                      <a:pt x="19386" y="10625"/>
                      <a:pt x="19309" y="10597"/>
                      <a:pt x="19234" y="10597"/>
                    </a:cubicBezTo>
                    <a:cubicBezTo>
                      <a:pt x="19147" y="10597"/>
                      <a:pt x="19061" y="10631"/>
                      <a:pt x="18997" y="10702"/>
                    </a:cubicBezTo>
                    <a:lnTo>
                      <a:pt x="17234" y="12648"/>
                    </a:lnTo>
                    <a:lnTo>
                      <a:pt x="15252" y="10668"/>
                    </a:lnTo>
                    <a:cubicBezTo>
                      <a:pt x="16151" y="9861"/>
                      <a:pt x="19163" y="7131"/>
                      <a:pt x="19268" y="7039"/>
                    </a:cubicBezTo>
                    <a:cubicBezTo>
                      <a:pt x="19343" y="6969"/>
                      <a:pt x="19435" y="6936"/>
                      <a:pt x="19526" y="6936"/>
                    </a:cubicBezTo>
                    <a:cubicBezTo>
                      <a:pt x="19628" y="6936"/>
                      <a:pt x="19728" y="6977"/>
                      <a:pt x="19797" y="7050"/>
                    </a:cubicBezTo>
                    <a:lnTo>
                      <a:pt x="20852" y="8104"/>
                    </a:lnTo>
                    <a:cubicBezTo>
                      <a:pt x="20990" y="8242"/>
                      <a:pt x="21018" y="8473"/>
                      <a:pt x="20863" y="8639"/>
                    </a:cubicBezTo>
                    <a:lnTo>
                      <a:pt x="19849" y="9763"/>
                    </a:lnTo>
                    <a:cubicBezTo>
                      <a:pt x="19734" y="9889"/>
                      <a:pt x="19745" y="10091"/>
                      <a:pt x="19873" y="10207"/>
                    </a:cubicBezTo>
                    <a:cubicBezTo>
                      <a:pt x="19934" y="10261"/>
                      <a:pt x="20011" y="10288"/>
                      <a:pt x="20087" y="10288"/>
                    </a:cubicBezTo>
                    <a:cubicBezTo>
                      <a:pt x="20172" y="10288"/>
                      <a:pt x="20257" y="10253"/>
                      <a:pt x="20321" y="10184"/>
                    </a:cubicBezTo>
                    <a:lnTo>
                      <a:pt x="21335" y="9066"/>
                    </a:lnTo>
                    <a:cubicBezTo>
                      <a:pt x="21508" y="8876"/>
                      <a:pt x="21600" y="8628"/>
                      <a:pt x="21600" y="8381"/>
                    </a:cubicBezTo>
                    <a:cubicBezTo>
                      <a:pt x="21600" y="8110"/>
                      <a:pt x="21490" y="7845"/>
                      <a:pt x="21300" y="7655"/>
                    </a:cubicBezTo>
                    <a:lnTo>
                      <a:pt x="20247" y="6601"/>
                    </a:lnTo>
                    <a:cubicBezTo>
                      <a:pt x="20051" y="6405"/>
                      <a:pt x="19791" y="6303"/>
                      <a:pt x="19527" y="6303"/>
                    </a:cubicBezTo>
                    <a:cubicBezTo>
                      <a:pt x="19284" y="6303"/>
                      <a:pt x="19040" y="6390"/>
                      <a:pt x="18841" y="6572"/>
                    </a:cubicBezTo>
                    <a:cubicBezTo>
                      <a:pt x="18795" y="6612"/>
                      <a:pt x="18167" y="7176"/>
                      <a:pt x="17413" y="7862"/>
                    </a:cubicBezTo>
                    <a:cubicBezTo>
                      <a:pt x="16791" y="6773"/>
                      <a:pt x="15989" y="5806"/>
                      <a:pt x="15022" y="4988"/>
                    </a:cubicBezTo>
                    <a:cubicBezTo>
                      <a:pt x="14376" y="4446"/>
                      <a:pt x="14325" y="3456"/>
                      <a:pt x="14930" y="2851"/>
                    </a:cubicBezTo>
                    <a:cubicBezTo>
                      <a:pt x="15967" y="1814"/>
                      <a:pt x="15258" y="0"/>
                      <a:pt x="13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275" name="Google Shape;2121;p34"/>
            <p:cNvGrpSpPr/>
            <p:nvPr/>
          </p:nvGrpSpPr>
          <p:grpSpPr>
            <a:xfrm>
              <a:off x="2617317" y="-1"/>
              <a:ext cx="428576" cy="387952"/>
              <a:chOff x="24" y="0"/>
              <a:chExt cx="428574" cy="387950"/>
            </a:xfrm>
          </p:grpSpPr>
          <p:sp>
            <p:nvSpPr>
              <p:cNvPr id="255" name="Google Shape;2122;p34"/>
              <p:cNvSpPr/>
              <p:nvPr/>
            </p:nvSpPr>
            <p:spPr>
              <a:xfrm>
                <a:off x="57949" y="51025"/>
                <a:ext cx="50301" cy="414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3" y="0"/>
                      <a:pt x="0" y="5833"/>
                      <a:pt x="0" y="13085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3085"/>
                    </a:lnTo>
                    <a:cubicBezTo>
                      <a:pt x="21600" y="5833"/>
                      <a:pt x="16737" y="0"/>
                      <a:pt x="10800" y="0"/>
                    </a:cubicBez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6" name="Google Shape;2123;p34"/>
              <p:cNvSpPr/>
              <p:nvPr/>
            </p:nvSpPr>
            <p:spPr>
              <a:xfrm>
                <a:off x="176599" y="27125"/>
                <a:ext cx="245726" cy="354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001" y="0"/>
                    </a:moveTo>
                    <a:lnTo>
                      <a:pt x="0" y="4853"/>
                    </a:lnTo>
                    <a:lnTo>
                      <a:pt x="0" y="16747"/>
                    </a:lnTo>
                    <a:lnTo>
                      <a:pt x="7001" y="21600"/>
                    </a:lnTo>
                    <a:lnTo>
                      <a:pt x="14979" y="21600"/>
                    </a:lnTo>
                    <a:cubicBezTo>
                      <a:pt x="18635" y="21600"/>
                      <a:pt x="21600" y="19547"/>
                      <a:pt x="21600" y="17012"/>
                    </a:cubicBezTo>
                    <a:lnTo>
                      <a:pt x="21600" y="8342"/>
                    </a:lnTo>
                    <a:cubicBezTo>
                      <a:pt x="21600" y="5808"/>
                      <a:pt x="18635" y="3753"/>
                      <a:pt x="14979" y="3753"/>
                    </a:cubicBezTo>
                    <a:lnTo>
                      <a:pt x="13190" y="3753"/>
                    </a:lnTo>
                    <a:lnTo>
                      <a:pt x="10579" y="1261"/>
                    </a:lnTo>
                    <a:cubicBezTo>
                      <a:pt x="10017" y="731"/>
                      <a:pt x="9243" y="349"/>
                      <a:pt x="8368" y="154"/>
                    </a:cubicBezTo>
                    <a:cubicBezTo>
                      <a:pt x="7935" y="56"/>
                      <a:pt x="7474" y="0"/>
                      <a:pt x="7001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7" name="Google Shape;2124;p34"/>
              <p:cNvSpPr/>
              <p:nvPr/>
            </p:nvSpPr>
            <p:spPr>
              <a:xfrm>
                <a:off x="6299" y="27125"/>
                <a:ext cx="321376" cy="354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75" y="0"/>
                    </a:moveTo>
                    <a:cubicBezTo>
                      <a:pt x="10500" y="0"/>
                      <a:pt x="9487" y="466"/>
                      <a:pt x="8850" y="1261"/>
                    </a:cubicBezTo>
                    <a:lnTo>
                      <a:pt x="6852" y="3753"/>
                    </a:lnTo>
                    <a:lnTo>
                      <a:pt x="5063" y="3753"/>
                    </a:lnTo>
                    <a:cubicBezTo>
                      <a:pt x="2267" y="3753"/>
                      <a:pt x="0" y="5808"/>
                      <a:pt x="0" y="8342"/>
                    </a:cubicBezTo>
                    <a:lnTo>
                      <a:pt x="0" y="17012"/>
                    </a:lnTo>
                    <a:cubicBezTo>
                      <a:pt x="0" y="19547"/>
                      <a:pt x="2267" y="21600"/>
                      <a:pt x="5063" y="21600"/>
                    </a:cubicBezTo>
                    <a:lnTo>
                      <a:pt x="21600" y="21600"/>
                    </a:lnTo>
                    <a:cubicBezTo>
                      <a:pt x="19811" y="21600"/>
                      <a:pt x="18260" y="20750"/>
                      <a:pt x="17361" y="19477"/>
                    </a:cubicBezTo>
                    <a:cubicBezTo>
                      <a:pt x="16853" y="18759"/>
                      <a:pt x="16539" y="17923"/>
                      <a:pt x="16539" y="17012"/>
                    </a:cubicBezTo>
                    <a:lnTo>
                      <a:pt x="16539" y="8342"/>
                    </a:lnTo>
                    <a:lnTo>
                      <a:pt x="14165" y="3753"/>
                    </a:lnTo>
                    <a:lnTo>
                      <a:pt x="16163" y="1261"/>
                    </a:lnTo>
                    <a:cubicBezTo>
                      <a:pt x="16584" y="731"/>
                      <a:pt x="17176" y="349"/>
                      <a:pt x="17845" y="154"/>
                    </a:cubicBezTo>
                    <a:cubicBezTo>
                      <a:pt x="17514" y="56"/>
                      <a:pt x="17161" y="0"/>
                      <a:pt x="16799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8" name="Google Shape;2125;p34"/>
              <p:cNvSpPr/>
              <p:nvPr/>
            </p:nvSpPr>
            <p:spPr>
              <a:xfrm>
                <a:off x="176599" y="98449"/>
                <a:ext cx="171651" cy="248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1074" y="21600"/>
                    </a:lnTo>
                    <a:cubicBezTo>
                      <a:pt x="17243" y="19869"/>
                      <a:pt x="21600" y="15686"/>
                      <a:pt x="21600" y="10796"/>
                    </a:cubicBezTo>
                    <a:cubicBezTo>
                      <a:pt x="21600" y="5914"/>
                      <a:pt x="17243" y="1729"/>
                      <a:pt x="11074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59" name="Google Shape;2126;p34"/>
              <p:cNvSpPr/>
              <p:nvPr/>
            </p:nvSpPr>
            <p:spPr>
              <a:xfrm>
                <a:off x="80349" y="88724"/>
                <a:ext cx="184251" cy="267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703" y="0"/>
                    </a:moveTo>
                    <a:cubicBezTo>
                      <a:pt x="7037" y="0"/>
                      <a:pt x="0" y="4832"/>
                      <a:pt x="0" y="10797"/>
                    </a:cubicBezTo>
                    <a:cubicBezTo>
                      <a:pt x="0" y="16770"/>
                      <a:pt x="7037" y="21600"/>
                      <a:pt x="15703" y="21600"/>
                    </a:cubicBezTo>
                    <a:cubicBezTo>
                      <a:pt x="17781" y="21600"/>
                      <a:pt x="19777" y="21324"/>
                      <a:pt x="21600" y="20818"/>
                    </a:cubicBezTo>
                    <a:cubicBezTo>
                      <a:pt x="19080" y="20116"/>
                      <a:pt x="16884" y="18982"/>
                      <a:pt x="15208" y="17545"/>
                    </a:cubicBezTo>
                    <a:cubicBezTo>
                      <a:pt x="10038" y="17369"/>
                      <a:pt x="5897" y="14411"/>
                      <a:pt x="5897" y="10797"/>
                    </a:cubicBezTo>
                    <a:cubicBezTo>
                      <a:pt x="5897" y="7191"/>
                      <a:pt x="10038" y="4233"/>
                      <a:pt x="15208" y="4057"/>
                    </a:cubicBezTo>
                    <a:cubicBezTo>
                      <a:pt x="16884" y="2618"/>
                      <a:pt x="19080" y="1484"/>
                      <a:pt x="21600" y="784"/>
                    </a:cubicBezTo>
                    <a:cubicBezTo>
                      <a:pt x="19777" y="276"/>
                      <a:pt x="17781" y="0"/>
                      <a:pt x="15703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0" name="Google Shape;2127;p34"/>
              <p:cNvSpPr/>
              <p:nvPr/>
            </p:nvSpPr>
            <p:spPr>
              <a:xfrm>
                <a:off x="176599" y="45300"/>
                <a:ext cx="75426" cy="25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1" y="0"/>
                    </a:moveTo>
                    <a:cubicBezTo>
                      <a:pt x="1632" y="0"/>
                      <a:pt x="0" y="4917"/>
                      <a:pt x="0" y="10800"/>
                    </a:cubicBezTo>
                    <a:cubicBezTo>
                      <a:pt x="0" y="16790"/>
                      <a:pt x="1632" y="21600"/>
                      <a:pt x="3601" y="21600"/>
                    </a:cubicBezTo>
                    <a:lnTo>
                      <a:pt x="17999" y="21600"/>
                    </a:lnTo>
                    <a:cubicBezTo>
                      <a:pt x="19960" y="21600"/>
                      <a:pt x="21600" y="16790"/>
                      <a:pt x="21600" y="10800"/>
                    </a:cubicBezTo>
                    <a:cubicBezTo>
                      <a:pt x="21600" y="4917"/>
                      <a:pt x="19960" y="0"/>
                      <a:pt x="179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1" name="Google Shape;2128;p34"/>
              <p:cNvSpPr/>
              <p:nvPr/>
            </p:nvSpPr>
            <p:spPr>
              <a:xfrm>
                <a:off x="222424" y="6300"/>
                <a:ext cx="58545" cy="58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5" h="21600" fill="norm" stroke="1" extrusionOk="0">
                    <a:moveTo>
                      <a:pt x="10570" y="0"/>
                    </a:moveTo>
                    <a:cubicBezTo>
                      <a:pt x="9657" y="0"/>
                      <a:pt x="8736" y="452"/>
                      <a:pt x="8176" y="1355"/>
                    </a:cubicBezTo>
                    <a:cubicBezTo>
                      <a:pt x="7272" y="2876"/>
                      <a:pt x="6568" y="4517"/>
                      <a:pt x="6152" y="6287"/>
                    </a:cubicBezTo>
                    <a:cubicBezTo>
                      <a:pt x="4418" y="6748"/>
                      <a:pt x="2810" y="7467"/>
                      <a:pt x="1319" y="8352"/>
                    </a:cubicBezTo>
                    <a:cubicBezTo>
                      <a:pt x="416" y="8942"/>
                      <a:pt x="0" y="9873"/>
                      <a:pt x="0" y="10795"/>
                    </a:cubicBezTo>
                    <a:cubicBezTo>
                      <a:pt x="0" y="11727"/>
                      <a:pt x="416" y="12694"/>
                      <a:pt x="1319" y="13248"/>
                    </a:cubicBezTo>
                    <a:cubicBezTo>
                      <a:pt x="2810" y="14170"/>
                      <a:pt x="4418" y="14889"/>
                      <a:pt x="6152" y="15313"/>
                    </a:cubicBezTo>
                    <a:cubicBezTo>
                      <a:pt x="6568" y="17083"/>
                      <a:pt x="7272" y="18724"/>
                      <a:pt x="8176" y="20236"/>
                    </a:cubicBezTo>
                    <a:cubicBezTo>
                      <a:pt x="8736" y="21148"/>
                      <a:pt x="9657" y="21600"/>
                      <a:pt x="10570" y="21600"/>
                    </a:cubicBezTo>
                    <a:cubicBezTo>
                      <a:pt x="11491" y="21600"/>
                      <a:pt x="12413" y="21148"/>
                      <a:pt x="12964" y="20236"/>
                    </a:cubicBezTo>
                    <a:cubicBezTo>
                      <a:pt x="13876" y="18724"/>
                      <a:pt x="14536" y="17083"/>
                      <a:pt x="14987" y="15313"/>
                    </a:cubicBezTo>
                    <a:cubicBezTo>
                      <a:pt x="16722" y="14889"/>
                      <a:pt x="18339" y="14170"/>
                      <a:pt x="19820" y="13248"/>
                    </a:cubicBezTo>
                    <a:cubicBezTo>
                      <a:pt x="21600" y="12104"/>
                      <a:pt x="21600" y="9496"/>
                      <a:pt x="19820" y="8352"/>
                    </a:cubicBezTo>
                    <a:cubicBezTo>
                      <a:pt x="18339" y="7467"/>
                      <a:pt x="16722" y="6748"/>
                      <a:pt x="14987" y="6287"/>
                    </a:cubicBezTo>
                    <a:cubicBezTo>
                      <a:pt x="14536" y="4517"/>
                      <a:pt x="13876" y="2876"/>
                      <a:pt x="12964" y="1355"/>
                    </a:cubicBezTo>
                    <a:cubicBezTo>
                      <a:pt x="12413" y="452"/>
                      <a:pt x="11491" y="0"/>
                      <a:pt x="105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2" name="Google Shape;2129;p34"/>
              <p:cNvSpPr/>
              <p:nvPr/>
            </p:nvSpPr>
            <p:spPr>
              <a:xfrm>
                <a:off x="180024" y="143925"/>
                <a:ext cx="141026" cy="128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660" y="21600"/>
                    </a:lnTo>
                    <a:lnTo>
                      <a:pt x="21600" y="9622"/>
                    </a:lnTo>
                    <a:cubicBezTo>
                      <a:pt x="20918" y="5865"/>
                      <a:pt x="19184" y="2532"/>
                      <a:pt x="16752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3" name="Google Shape;2130;p34"/>
              <p:cNvSpPr/>
              <p:nvPr/>
            </p:nvSpPr>
            <p:spPr>
              <a:xfrm>
                <a:off x="105499" y="113750"/>
                <a:ext cx="183901" cy="158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79" y="0"/>
                    </a:moveTo>
                    <a:cubicBezTo>
                      <a:pt x="5720" y="0"/>
                      <a:pt x="0" y="6630"/>
                      <a:pt x="0" y="14786"/>
                    </a:cubicBezTo>
                    <a:cubicBezTo>
                      <a:pt x="0" y="15482"/>
                      <a:pt x="41" y="16165"/>
                      <a:pt x="120" y="16851"/>
                    </a:cubicBezTo>
                    <a:lnTo>
                      <a:pt x="4228" y="21600"/>
                    </a:lnTo>
                    <a:lnTo>
                      <a:pt x="13196" y="21600"/>
                    </a:lnTo>
                    <a:cubicBezTo>
                      <a:pt x="11907" y="19739"/>
                      <a:pt x="11129" y="17395"/>
                      <a:pt x="11129" y="14830"/>
                    </a:cubicBezTo>
                    <a:cubicBezTo>
                      <a:pt x="11129" y="10452"/>
                      <a:pt x="13384" y="6678"/>
                      <a:pt x="16620" y="4986"/>
                    </a:cubicBezTo>
                    <a:cubicBezTo>
                      <a:pt x="18191" y="4164"/>
                      <a:pt x="19627" y="4100"/>
                      <a:pt x="21600" y="4100"/>
                    </a:cubicBezTo>
                    <a:cubicBezTo>
                      <a:pt x="19304" y="1569"/>
                      <a:pt x="16203" y="0"/>
                      <a:pt x="12779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4" name="Google Shape;2131;p34"/>
              <p:cNvSpPr/>
              <p:nvPr/>
            </p:nvSpPr>
            <p:spPr>
              <a:xfrm>
                <a:off x="172599" y="150449"/>
                <a:ext cx="121251" cy="144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46" y="0"/>
                    </a:moveTo>
                    <a:lnTo>
                      <a:pt x="0" y="6968"/>
                    </a:lnTo>
                    <a:lnTo>
                      <a:pt x="0" y="21600"/>
                    </a:lnTo>
                    <a:lnTo>
                      <a:pt x="13254" y="21600"/>
                    </a:lnTo>
                    <a:cubicBezTo>
                      <a:pt x="18180" y="19741"/>
                      <a:pt x="21600" y="15601"/>
                      <a:pt x="21600" y="10798"/>
                    </a:cubicBezTo>
                    <a:cubicBezTo>
                      <a:pt x="21600" y="5995"/>
                      <a:pt x="18180" y="1856"/>
                      <a:pt x="132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5" name="Google Shape;2132;p34"/>
              <p:cNvSpPr/>
              <p:nvPr/>
            </p:nvSpPr>
            <p:spPr>
              <a:xfrm>
                <a:off x="134749" y="143350"/>
                <a:ext cx="112251" cy="15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308" y="0"/>
                    </a:moveTo>
                    <a:cubicBezTo>
                      <a:pt x="6841" y="0"/>
                      <a:pt x="0" y="4826"/>
                      <a:pt x="0" y="10800"/>
                    </a:cubicBezTo>
                    <a:cubicBezTo>
                      <a:pt x="0" y="16760"/>
                      <a:pt x="6841" y="21600"/>
                      <a:pt x="15308" y="21600"/>
                    </a:cubicBezTo>
                    <a:cubicBezTo>
                      <a:pt x="17554" y="21600"/>
                      <a:pt x="19685" y="21244"/>
                      <a:pt x="21600" y="20639"/>
                    </a:cubicBezTo>
                    <a:cubicBezTo>
                      <a:pt x="16299" y="18946"/>
                      <a:pt x="12604" y="15175"/>
                      <a:pt x="12604" y="10800"/>
                    </a:cubicBezTo>
                    <a:cubicBezTo>
                      <a:pt x="12604" y="6425"/>
                      <a:pt x="16299" y="2654"/>
                      <a:pt x="21600" y="964"/>
                    </a:cubicBezTo>
                    <a:cubicBezTo>
                      <a:pt x="19685" y="343"/>
                      <a:pt x="17554" y="0"/>
                      <a:pt x="153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6" name="Google Shape;2133;p34"/>
              <p:cNvSpPr/>
              <p:nvPr/>
            </p:nvSpPr>
            <p:spPr>
              <a:xfrm>
                <a:off x="222074" y="201300"/>
                <a:ext cx="101051" cy="113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56" y="0"/>
                    </a:moveTo>
                    <a:cubicBezTo>
                      <a:pt x="16149" y="1217"/>
                      <a:pt x="11436" y="3589"/>
                      <a:pt x="7503" y="7064"/>
                    </a:cubicBezTo>
                    <a:lnTo>
                      <a:pt x="0" y="13757"/>
                    </a:lnTo>
                    <a:lnTo>
                      <a:pt x="8823" y="21600"/>
                    </a:lnTo>
                    <a:lnTo>
                      <a:pt x="10650" y="21600"/>
                    </a:lnTo>
                    <a:cubicBezTo>
                      <a:pt x="12120" y="20778"/>
                      <a:pt x="13509" y="19817"/>
                      <a:pt x="14781" y="18691"/>
                    </a:cubicBezTo>
                    <a:cubicBezTo>
                      <a:pt x="19179" y="14779"/>
                      <a:pt x="21600" y="9583"/>
                      <a:pt x="21600" y="4045"/>
                    </a:cubicBezTo>
                    <a:cubicBezTo>
                      <a:pt x="21600" y="2671"/>
                      <a:pt x="21450" y="1302"/>
                      <a:pt x="211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7" name="Google Shape;2134;p34"/>
              <p:cNvSpPr/>
              <p:nvPr/>
            </p:nvSpPr>
            <p:spPr>
              <a:xfrm>
                <a:off x="106524" y="229725"/>
                <a:ext cx="165276" cy="10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120" y="0"/>
                    </a:moveTo>
                    <a:cubicBezTo>
                      <a:pt x="3375" y="0"/>
                      <a:pt x="1630" y="568"/>
                      <a:pt x="0" y="1709"/>
                    </a:cubicBezTo>
                    <a:cubicBezTo>
                      <a:pt x="405" y="6464"/>
                      <a:pt x="1719" y="10901"/>
                      <a:pt x="3810" y="14446"/>
                    </a:cubicBezTo>
                    <a:cubicBezTo>
                      <a:pt x="6335" y="18739"/>
                      <a:pt x="9740" y="21260"/>
                      <a:pt x="13383" y="21552"/>
                    </a:cubicBezTo>
                    <a:cubicBezTo>
                      <a:pt x="13608" y="21579"/>
                      <a:pt x="13863" y="21600"/>
                      <a:pt x="14085" y="21600"/>
                    </a:cubicBezTo>
                    <a:cubicBezTo>
                      <a:pt x="16791" y="21600"/>
                      <a:pt x="19359" y="20390"/>
                      <a:pt x="21600" y="18108"/>
                    </a:cubicBezTo>
                    <a:lnTo>
                      <a:pt x="14265" y="6146"/>
                    </a:lnTo>
                    <a:cubicBezTo>
                      <a:pt x="11743" y="2049"/>
                      <a:pt x="8430" y="0"/>
                      <a:pt x="5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8" name="Google Shape;2135;p34"/>
              <p:cNvSpPr/>
              <p:nvPr/>
            </p:nvSpPr>
            <p:spPr>
              <a:xfrm>
                <a:off x="32740" y="69675"/>
                <a:ext cx="395860" cy="3182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5498" y="0"/>
                    </a:moveTo>
                    <a:cubicBezTo>
                      <a:pt x="15428" y="0"/>
                      <a:pt x="15356" y="27"/>
                      <a:pt x="15294" y="83"/>
                    </a:cubicBezTo>
                    <a:cubicBezTo>
                      <a:pt x="15144" y="222"/>
                      <a:pt x="15107" y="487"/>
                      <a:pt x="15219" y="672"/>
                    </a:cubicBezTo>
                    <a:lnTo>
                      <a:pt x="15555" y="1247"/>
                    </a:lnTo>
                    <a:lnTo>
                      <a:pt x="15419" y="1417"/>
                    </a:lnTo>
                    <a:cubicBezTo>
                      <a:pt x="15281" y="1580"/>
                      <a:pt x="15281" y="1851"/>
                      <a:pt x="15419" y="2014"/>
                    </a:cubicBezTo>
                    <a:cubicBezTo>
                      <a:pt x="15484" y="2100"/>
                      <a:pt x="15571" y="2143"/>
                      <a:pt x="15659" y="2143"/>
                    </a:cubicBezTo>
                    <a:cubicBezTo>
                      <a:pt x="15747" y="2143"/>
                      <a:pt x="15835" y="2100"/>
                      <a:pt x="15904" y="2014"/>
                    </a:cubicBezTo>
                    <a:lnTo>
                      <a:pt x="16140" y="1712"/>
                    </a:lnTo>
                    <a:lnTo>
                      <a:pt x="17111" y="1712"/>
                    </a:lnTo>
                    <a:cubicBezTo>
                      <a:pt x="19183" y="1712"/>
                      <a:pt x="20869" y="3821"/>
                      <a:pt x="20869" y="6405"/>
                    </a:cubicBezTo>
                    <a:lnTo>
                      <a:pt x="20869" y="16062"/>
                    </a:lnTo>
                    <a:cubicBezTo>
                      <a:pt x="20869" y="18644"/>
                      <a:pt x="19183" y="20747"/>
                      <a:pt x="17111" y="20747"/>
                    </a:cubicBezTo>
                    <a:lnTo>
                      <a:pt x="2661" y="20747"/>
                    </a:lnTo>
                    <a:cubicBezTo>
                      <a:pt x="1895" y="20747"/>
                      <a:pt x="1161" y="20467"/>
                      <a:pt x="539" y="19924"/>
                    </a:cubicBezTo>
                    <a:cubicBezTo>
                      <a:pt x="481" y="19875"/>
                      <a:pt x="415" y="19852"/>
                      <a:pt x="349" y="19852"/>
                    </a:cubicBezTo>
                    <a:cubicBezTo>
                      <a:pt x="237" y="19852"/>
                      <a:pt x="127" y="19919"/>
                      <a:pt x="60" y="20041"/>
                    </a:cubicBezTo>
                    <a:cubicBezTo>
                      <a:pt x="-46" y="20234"/>
                      <a:pt x="-9" y="20497"/>
                      <a:pt x="147" y="20630"/>
                    </a:cubicBezTo>
                    <a:cubicBezTo>
                      <a:pt x="893" y="21266"/>
                      <a:pt x="1759" y="21600"/>
                      <a:pt x="2661" y="21600"/>
                    </a:cubicBezTo>
                    <a:lnTo>
                      <a:pt x="17111" y="21600"/>
                    </a:lnTo>
                    <a:cubicBezTo>
                      <a:pt x="19563" y="21600"/>
                      <a:pt x="21554" y="19118"/>
                      <a:pt x="21554" y="16062"/>
                    </a:cubicBezTo>
                    <a:lnTo>
                      <a:pt x="21554" y="6405"/>
                    </a:lnTo>
                    <a:cubicBezTo>
                      <a:pt x="21554" y="3349"/>
                      <a:pt x="19563" y="867"/>
                      <a:pt x="17111" y="867"/>
                    </a:cubicBezTo>
                    <a:lnTo>
                      <a:pt x="16177" y="867"/>
                    </a:lnTo>
                    <a:lnTo>
                      <a:pt x="15773" y="176"/>
                    </a:lnTo>
                    <a:cubicBezTo>
                      <a:pt x="15706" y="59"/>
                      <a:pt x="15604" y="0"/>
                      <a:pt x="154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69" name="Google Shape;2136;p34"/>
              <p:cNvSpPr/>
              <p:nvPr/>
            </p:nvSpPr>
            <p:spPr>
              <a:xfrm>
                <a:off x="24" y="-1"/>
                <a:ext cx="308858" cy="357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7550" y="761"/>
                    </a:moveTo>
                    <a:cubicBezTo>
                      <a:pt x="17585" y="761"/>
                      <a:pt x="17618" y="777"/>
                      <a:pt x="17639" y="804"/>
                    </a:cubicBezTo>
                    <a:cubicBezTo>
                      <a:pt x="17789" y="1024"/>
                      <a:pt x="17909" y="1260"/>
                      <a:pt x="17981" y="1508"/>
                    </a:cubicBezTo>
                    <a:cubicBezTo>
                      <a:pt x="18021" y="1639"/>
                      <a:pt x="18141" y="1744"/>
                      <a:pt x="18291" y="1777"/>
                    </a:cubicBezTo>
                    <a:cubicBezTo>
                      <a:pt x="18579" y="1840"/>
                      <a:pt x="18849" y="1943"/>
                      <a:pt x="19105" y="2074"/>
                    </a:cubicBezTo>
                    <a:cubicBezTo>
                      <a:pt x="19168" y="2109"/>
                      <a:pt x="19177" y="2192"/>
                      <a:pt x="19105" y="2227"/>
                    </a:cubicBezTo>
                    <a:cubicBezTo>
                      <a:pt x="18849" y="2365"/>
                      <a:pt x="18579" y="2461"/>
                      <a:pt x="18291" y="2523"/>
                    </a:cubicBezTo>
                    <a:cubicBezTo>
                      <a:pt x="18141" y="2558"/>
                      <a:pt x="18021" y="2662"/>
                      <a:pt x="17981" y="2800"/>
                    </a:cubicBezTo>
                    <a:cubicBezTo>
                      <a:pt x="17909" y="3041"/>
                      <a:pt x="17789" y="3283"/>
                      <a:pt x="17639" y="3498"/>
                    </a:cubicBezTo>
                    <a:cubicBezTo>
                      <a:pt x="17618" y="3528"/>
                      <a:pt x="17587" y="3542"/>
                      <a:pt x="17553" y="3542"/>
                    </a:cubicBezTo>
                    <a:cubicBezTo>
                      <a:pt x="17519" y="3542"/>
                      <a:pt x="17484" y="3526"/>
                      <a:pt x="17463" y="3498"/>
                    </a:cubicBezTo>
                    <a:cubicBezTo>
                      <a:pt x="17311" y="3283"/>
                      <a:pt x="17192" y="3041"/>
                      <a:pt x="17119" y="2800"/>
                    </a:cubicBezTo>
                    <a:cubicBezTo>
                      <a:pt x="17081" y="2662"/>
                      <a:pt x="16961" y="2558"/>
                      <a:pt x="16802" y="2523"/>
                    </a:cubicBezTo>
                    <a:cubicBezTo>
                      <a:pt x="16523" y="2461"/>
                      <a:pt x="16244" y="2357"/>
                      <a:pt x="15996" y="2227"/>
                    </a:cubicBezTo>
                    <a:cubicBezTo>
                      <a:pt x="15925" y="2192"/>
                      <a:pt x="15925" y="2109"/>
                      <a:pt x="15996" y="2074"/>
                    </a:cubicBezTo>
                    <a:cubicBezTo>
                      <a:pt x="16251" y="1943"/>
                      <a:pt x="16523" y="1840"/>
                      <a:pt x="16802" y="1777"/>
                    </a:cubicBezTo>
                    <a:cubicBezTo>
                      <a:pt x="16961" y="1744"/>
                      <a:pt x="17081" y="1639"/>
                      <a:pt x="17119" y="1508"/>
                    </a:cubicBezTo>
                    <a:cubicBezTo>
                      <a:pt x="17192" y="1260"/>
                      <a:pt x="17311" y="1024"/>
                      <a:pt x="17463" y="804"/>
                    </a:cubicBezTo>
                    <a:cubicBezTo>
                      <a:pt x="17482" y="777"/>
                      <a:pt x="17517" y="761"/>
                      <a:pt x="17550" y="761"/>
                    </a:cubicBezTo>
                    <a:close/>
                    <a:moveTo>
                      <a:pt x="16099" y="3117"/>
                    </a:moveTo>
                    <a:cubicBezTo>
                      <a:pt x="16180" y="3146"/>
                      <a:pt x="16260" y="3173"/>
                      <a:pt x="16347" y="3200"/>
                    </a:cubicBezTo>
                    <a:cubicBezTo>
                      <a:pt x="16434" y="3436"/>
                      <a:pt x="16554" y="3664"/>
                      <a:pt x="16706" y="3877"/>
                    </a:cubicBezTo>
                    <a:lnTo>
                      <a:pt x="13191" y="3877"/>
                    </a:lnTo>
                    <a:cubicBezTo>
                      <a:pt x="12951" y="3877"/>
                      <a:pt x="12752" y="3712"/>
                      <a:pt x="12752" y="3498"/>
                    </a:cubicBezTo>
                    <a:cubicBezTo>
                      <a:pt x="12752" y="3291"/>
                      <a:pt x="12951" y="3117"/>
                      <a:pt x="13191" y="3117"/>
                    </a:cubicBezTo>
                    <a:close/>
                    <a:moveTo>
                      <a:pt x="5794" y="3463"/>
                    </a:moveTo>
                    <a:cubicBezTo>
                      <a:pt x="6519" y="3463"/>
                      <a:pt x="7108" y="3974"/>
                      <a:pt x="7108" y="4602"/>
                    </a:cubicBezTo>
                    <a:lnTo>
                      <a:pt x="7108" y="4983"/>
                    </a:lnTo>
                    <a:lnTo>
                      <a:pt x="5691" y="4983"/>
                    </a:lnTo>
                    <a:cubicBezTo>
                      <a:pt x="5284" y="4983"/>
                      <a:pt x="4877" y="5018"/>
                      <a:pt x="4479" y="5093"/>
                    </a:cubicBezTo>
                    <a:lnTo>
                      <a:pt x="4479" y="4602"/>
                    </a:lnTo>
                    <a:cubicBezTo>
                      <a:pt x="4479" y="3974"/>
                      <a:pt x="5068" y="3463"/>
                      <a:pt x="5794" y="3463"/>
                    </a:cubicBezTo>
                    <a:close/>
                    <a:moveTo>
                      <a:pt x="17548" y="0"/>
                    </a:moveTo>
                    <a:cubicBezTo>
                      <a:pt x="17226" y="0"/>
                      <a:pt x="16905" y="137"/>
                      <a:pt x="16713" y="409"/>
                    </a:cubicBezTo>
                    <a:cubicBezTo>
                      <a:pt x="16561" y="632"/>
                      <a:pt x="16434" y="858"/>
                      <a:pt x="16347" y="1107"/>
                    </a:cubicBezTo>
                    <a:cubicBezTo>
                      <a:pt x="16188" y="1148"/>
                      <a:pt x="16044" y="1204"/>
                      <a:pt x="15901" y="1260"/>
                    </a:cubicBezTo>
                    <a:lnTo>
                      <a:pt x="12448" y="1260"/>
                    </a:lnTo>
                    <a:cubicBezTo>
                      <a:pt x="11198" y="1260"/>
                      <a:pt x="10002" y="1784"/>
                      <a:pt x="9268" y="2668"/>
                    </a:cubicBezTo>
                    <a:lnTo>
                      <a:pt x="7945" y="4244"/>
                    </a:lnTo>
                    <a:cubicBezTo>
                      <a:pt x="7746" y="3366"/>
                      <a:pt x="6862" y="2703"/>
                      <a:pt x="5794" y="2703"/>
                    </a:cubicBezTo>
                    <a:cubicBezTo>
                      <a:pt x="4591" y="2703"/>
                      <a:pt x="3602" y="3552"/>
                      <a:pt x="3602" y="4602"/>
                    </a:cubicBezTo>
                    <a:lnTo>
                      <a:pt x="3602" y="5321"/>
                    </a:lnTo>
                    <a:cubicBezTo>
                      <a:pt x="1433" y="6060"/>
                      <a:pt x="0" y="7870"/>
                      <a:pt x="0" y="9915"/>
                    </a:cubicBezTo>
                    <a:lnTo>
                      <a:pt x="0" y="18515"/>
                    </a:lnTo>
                    <a:cubicBezTo>
                      <a:pt x="0" y="19578"/>
                      <a:pt x="382" y="20594"/>
                      <a:pt x="1116" y="21443"/>
                    </a:cubicBezTo>
                    <a:cubicBezTo>
                      <a:pt x="1201" y="21546"/>
                      <a:pt x="1332" y="21600"/>
                      <a:pt x="1466" y="21600"/>
                    </a:cubicBezTo>
                    <a:cubicBezTo>
                      <a:pt x="1557" y="21600"/>
                      <a:pt x="1649" y="21576"/>
                      <a:pt x="1730" y="21526"/>
                    </a:cubicBezTo>
                    <a:cubicBezTo>
                      <a:pt x="1920" y="21401"/>
                      <a:pt x="1960" y="21159"/>
                      <a:pt x="1817" y="20994"/>
                    </a:cubicBezTo>
                    <a:cubicBezTo>
                      <a:pt x="1203" y="20275"/>
                      <a:pt x="875" y="19412"/>
                      <a:pt x="875" y="18515"/>
                    </a:cubicBezTo>
                    <a:lnTo>
                      <a:pt x="875" y="9915"/>
                    </a:lnTo>
                    <a:cubicBezTo>
                      <a:pt x="875" y="7594"/>
                      <a:pt x="3044" y="5735"/>
                      <a:pt x="5691" y="5735"/>
                    </a:cubicBezTo>
                    <a:lnTo>
                      <a:pt x="7364" y="5735"/>
                    </a:lnTo>
                    <a:lnTo>
                      <a:pt x="7675" y="6004"/>
                    </a:lnTo>
                    <a:cubicBezTo>
                      <a:pt x="7758" y="6081"/>
                      <a:pt x="7870" y="6119"/>
                      <a:pt x="7982" y="6119"/>
                    </a:cubicBezTo>
                    <a:cubicBezTo>
                      <a:pt x="8093" y="6119"/>
                      <a:pt x="8205" y="6081"/>
                      <a:pt x="8289" y="6004"/>
                    </a:cubicBezTo>
                    <a:cubicBezTo>
                      <a:pt x="8465" y="5859"/>
                      <a:pt x="8465" y="5618"/>
                      <a:pt x="8289" y="5473"/>
                    </a:cubicBezTo>
                    <a:lnTo>
                      <a:pt x="8121" y="5321"/>
                    </a:lnTo>
                    <a:lnTo>
                      <a:pt x="9971" y="3111"/>
                    </a:lnTo>
                    <a:cubicBezTo>
                      <a:pt x="10545" y="2427"/>
                      <a:pt x="11477" y="2019"/>
                      <a:pt x="12448" y="2019"/>
                    </a:cubicBezTo>
                    <a:lnTo>
                      <a:pt x="15079" y="2019"/>
                    </a:lnTo>
                    <a:cubicBezTo>
                      <a:pt x="15064" y="2130"/>
                      <a:pt x="15064" y="2247"/>
                      <a:pt x="15095" y="2365"/>
                    </a:cubicBezTo>
                    <a:lnTo>
                      <a:pt x="13191" y="2365"/>
                    </a:lnTo>
                    <a:cubicBezTo>
                      <a:pt x="12466" y="2365"/>
                      <a:pt x="11884" y="2869"/>
                      <a:pt x="11884" y="3498"/>
                    </a:cubicBezTo>
                    <a:cubicBezTo>
                      <a:pt x="11884" y="4126"/>
                      <a:pt x="12466" y="4637"/>
                      <a:pt x="13191" y="4637"/>
                    </a:cubicBezTo>
                    <a:lnTo>
                      <a:pt x="16697" y="4637"/>
                    </a:lnTo>
                    <a:cubicBezTo>
                      <a:pt x="17056" y="4637"/>
                      <a:pt x="17383" y="4513"/>
                      <a:pt x="17630" y="4299"/>
                    </a:cubicBezTo>
                    <a:cubicBezTo>
                      <a:pt x="17940" y="4277"/>
                      <a:pt x="18219" y="4132"/>
                      <a:pt x="18387" y="3898"/>
                    </a:cubicBezTo>
                    <a:cubicBezTo>
                      <a:pt x="18538" y="3678"/>
                      <a:pt x="18666" y="3442"/>
                      <a:pt x="18755" y="3200"/>
                    </a:cubicBezTo>
                    <a:cubicBezTo>
                      <a:pt x="19041" y="3117"/>
                      <a:pt x="19304" y="3007"/>
                      <a:pt x="19558" y="2875"/>
                    </a:cubicBezTo>
                    <a:cubicBezTo>
                      <a:pt x="19679" y="2813"/>
                      <a:pt x="19775" y="2738"/>
                      <a:pt x="19846" y="2649"/>
                    </a:cubicBezTo>
                    <a:cubicBezTo>
                      <a:pt x="20038" y="2786"/>
                      <a:pt x="20205" y="2939"/>
                      <a:pt x="20348" y="3111"/>
                    </a:cubicBezTo>
                    <a:lnTo>
                      <a:pt x="20747" y="3587"/>
                    </a:lnTo>
                    <a:cubicBezTo>
                      <a:pt x="20833" y="3688"/>
                      <a:pt x="20967" y="3743"/>
                      <a:pt x="21103" y="3743"/>
                    </a:cubicBezTo>
                    <a:cubicBezTo>
                      <a:pt x="21192" y="3743"/>
                      <a:pt x="21281" y="3720"/>
                      <a:pt x="21361" y="3670"/>
                    </a:cubicBezTo>
                    <a:cubicBezTo>
                      <a:pt x="21551" y="3546"/>
                      <a:pt x="21600" y="3310"/>
                      <a:pt x="21455" y="3138"/>
                    </a:cubicBezTo>
                    <a:lnTo>
                      <a:pt x="21058" y="2668"/>
                    </a:lnTo>
                    <a:cubicBezTo>
                      <a:pt x="20747" y="2303"/>
                      <a:pt x="20364" y="1999"/>
                      <a:pt x="19918" y="1763"/>
                    </a:cubicBezTo>
                    <a:cubicBezTo>
                      <a:pt x="19837" y="1626"/>
                      <a:pt x="19719" y="1515"/>
                      <a:pt x="19558" y="1432"/>
                    </a:cubicBezTo>
                    <a:cubicBezTo>
                      <a:pt x="19304" y="1293"/>
                      <a:pt x="19041" y="1183"/>
                      <a:pt x="18755" y="1107"/>
                    </a:cubicBezTo>
                    <a:cubicBezTo>
                      <a:pt x="18666" y="858"/>
                      <a:pt x="18538" y="632"/>
                      <a:pt x="18387" y="409"/>
                    </a:cubicBezTo>
                    <a:cubicBezTo>
                      <a:pt x="18191" y="137"/>
                      <a:pt x="17869" y="0"/>
                      <a:pt x="175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0" name="Google Shape;2137;p34"/>
              <p:cNvSpPr/>
              <p:nvPr/>
            </p:nvSpPr>
            <p:spPr>
              <a:xfrm>
                <a:off x="74074" y="82449"/>
                <a:ext cx="280476" cy="280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959"/>
                    </a:moveTo>
                    <a:cubicBezTo>
                      <a:pt x="16221" y="959"/>
                      <a:pt x="20632" y="5380"/>
                      <a:pt x="20632" y="10796"/>
                    </a:cubicBezTo>
                    <a:cubicBezTo>
                      <a:pt x="20632" y="16220"/>
                      <a:pt x="16221" y="20631"/>
                      <a:pt x="10799" y="20631"/>
                    </a:cubicBezTo>
                    <a:cubicBezTo>
                      <a:pt x="5377" y="20631"/>
                      <a:pt x="968" y="16220"/>
                      <a:pt x="968" y="10796"/>
                    </a:cubicBezTo>
                    <a:cubicBezTo>
                      <a:pt x="968" y="5380"/>
                      <a:pt x="5377" y="959"/>
                      <a:pt x="10799" y="959"/>
                    </a:cubicBezTo>
                    <a:close/>
                    <a:moveTo>
                      <a:pt x="10799" y="0"/>
                    </a:moveTo>
                    <a:cubicBezTo>
                      <a:pt x="4850" y="0"/>
                      <a:pt x="0" y="4842"/>
                      <a:pt x="0" y="10796"/>
                    </a:cubicBezTo>
                    <a:cubicBezTo>
                      <a:pt x="0" y="16756"/>
                      <a:pt x="4850" y="21600"/>
                      <a:pt x="10799" y="21600"/>
                    </a:cubicBezTo>
                    <a:cubicBezTo>
                      <a:pt x="16758" y="21600"/>
                      <a:pt x="21600" y="16756"/>
                      <a:pt x="21600" y="10796"/>
                    </a:cubicBezTo>
                    <a:cubicBezTo>
                      <a:pt x="21600" y="4842"/>
                      <a:pt x="16758" y="0"/>
                      <a:pt x="107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1" name="Google Shape;2138;p34"/>
              <p:cNvSpPr/>
              <p:nvPr/>
            </p:nvSpPr>
            <p:spPr>
              <a:xfrm>
                <a:off x="99220" y="107475"/>
                <a:ext cx="230263" cy="230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03" h="21600" fill="norm" stroke="1" extrusionOk="0">
                    <a:moveTo>
                      <a:pt x="9498" y="1179"/>
                    </a:moveTo>
                    <a:cubicBezTo>
                      <a:pt x="13366" y="1179"/>
                      <a:pt x="16742" y="4181"/>
                      <a:pt x="17695" y="8392"/>
                    </a:cubicBezTo>
                    <a:cubicBezTo>
                      <a:pt x="17251" y="8554"/>
                      <a:pt x="16808" y="8746"/>
                      <a:pt x="16385" y="8962"/>
                    </a:cubicBezTo>
                    <a:cubicBezTo>
                      <a:pt x="15638" y="5381"/>
                      <a:pt x="12791" y="2776"/>
                      <a:pt x="9498" y="2776"/>
                    </a:cubicBezTo>
                    <a:cubicBezTo>
                      <a:pt x="5547" y="2776"/>
                      <a:pt x="2330" y="6465"/>
                      <a:pt x="2415" y="11009"/>
                    </a:cubicBezTo>
                    <a:cubicBezTo>
                      <a:pt x="1953" y="11095"/>
                      <a:pt x="1501" y="11222"/>
                      <a:pt x="1057" y="11396"/>
                    </a:cubicBezTo>
                    <a:cubicBezTo>
                      <a:pt x="754" y="5831"/>
                      <a:pt x="4651" y="1179"/>
                      <a:pt x="9498" y="1179"/>
                    </a:cubicBezTo>
                    <a:close/>
                    <a:moveTo>
                      <a:pt x="9498" y="3956"/>
                    </a:moveTo>
                    <a:cubicBezTo>
                      <a:pt x="12395" y="3956"/>
                      <a:pt x="14885" y="6314"/>
                      <a:pt x="15432" y="9508"/>
                    </a:cubicBezTo>
                    <a:cubicBezTo>
                      <a:pt x="14423" y="10151"/>
                      <a:pt x="13498" y="10945"/>
                      <a:pt x="12677" y="11876"/>
                    </a:cubicBezTo>
                    <a:lnTo>
                      <a:pt x="10488" y="14352"/>
                    </a:lnTo>
                    <a:lnTo>
                      <a:pt x="9981" y="13764"/>
                    </a:lnTo>
                    <a:cubicBezTo>
                      <a:pt x="8301" y="11855"/>
                      <a:pt x="6081" y="10870"/>
                      <a:pt x="3834" y="10870"/>
                    </a:cubicBezTo>
                    <a:cubicBezTo>
                      <a:pt x="3706" y="10870"/>
                      <a:pt x="3580" y="10873"/>
                      <a:pt x="3452" y="10880"/>
                    </a:cubicBezTo>
                    <a:cubicBezTo>
                      <a:pt x="3415" y="7011"/>
                      <a:pt x="6197" y="3956"/>
                      <a:pt x="9498" y="3956"/>
                    </a:cubicBezTo>
                    <a:close/>
                    <a:moveTo>
                      <a:pt x="17893" y="9562"/>
                    </a:moveTo>
                    <a:cubicBezTo>
                      <a:pt x="18308" y="13142"/>
                      <a:pt x="16940" y="16636"/>
                      <a:pt x="14309" y="18704"/>
                    </a:cubicBezTo>
                    <a:lnTo>
                      <a:pt x="11225" y="15189"/>
                    </a:lnTo>
                    <a:lnTo>
                      <a:pt x="13403" y="12702"/>
                    </a:lnTo>
                    <a:cubicBezTo>
                      <a:pt x="14668" y="11267"/>
                      <a:pt x="16205" y="10193"/>
                      <a:pt x="17893" y="9562"/>
                    </a:cubicBezTo>
                    <a:close/>
                    <a:moveTo>
                      <a:pt x="3844" y="12040"/>
                    </a:moveTo>
                    <a:cubicBezTo>
                      <a:pt x="5827" y="12040"/>
                      <a:pt x="7773" y="12927"/>
                      <a:pt x="9244" y="14599"/>
                    </a:cubicBezTo>
                    <a:lnTo>
                      <a:pt x="13403" y="19337"/>
                    </a:lnTo>
                    <a:cubicBezTo>
                      <a:pt x="12155" y="20081"/>
                      <a:pt x="10835" y="20425"/>
                      <a:pt x="9537" y="20425"/>
                    </a:cubicBezTo>
                    <a:cubicBezTo>
                      <a:pt x="5646" y="20425"/>
                      <a:pt x="1973" y="17328"/>
                      <a:pt x="1189" y="12584"/>
                    </a:cubicBezTo>
                    <a:cubicBezTo>
                      <a:pt x="2056" y="12219"/>
                      <a:pt x="2953" y="12040"/>
                      <a:pt x="3844" y="12040"/>
                    </a:cubicBezTo>
                    <a:close/>
                    <a:moveTo>
                      <a:pt x="9498" y="0"/>
                    </a:moveTo>
                    <a:cubicBezTo>
                      <a:pt x="3754" y="0"/>
                      <a:pt x="-707" y="5778"/>
                      <a:pt x="94" y="12296"/>
                    </a:cubicBezTo>
                    <a:cubicBezTo>
                      <a:pt x="764" y="17794"/>
                      <a:pt x="4942" y="21600"/>
                      <a:pt x="9527" y="21600"/>
                    </a:cubicBezTo>
                    <a:cubicBezTo>
                      <a:pt x="13327" y="21600"/>
                      <a:pt x="16752" y="18983"/>
                      <a:pt x="18233" y="15049"/>
                    </a:cubicBezTo>
                    <a:cubicBezTo>
                      <a:pt x="20893" y="7986"/>
                      <a:pt x="16346" y="0"/>
                      <a:pt x="94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2" name="Google Shape;2139;p34"/>
              <p:cNvSpPr/>
              <p:nvPr/>
            </p:nvSpPr>
            <p:spPr>
              <a:xfrm>
                <a:off x="164062" y="188625"/>
                <a:ext cx="12701" cy="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724" y="0"/>
                      <a:pt x="0" y="2721"/>
                      <a:pt x="0" y="5991"/>
                    </a:cubicBezTo>
                    <a:lnTo>
                      <a:pt x="0" y="15585"/>
                    </a:lnTo>
                    <a:cubicBezTo>
                      <a:pt x="0" y="18879"/>
                      <a:pt x="4724" y="21600"/>
                      <a:pt x="10821" y="21600"/>
                    </a:cubicBezTo>
                    <a:cubicBezTo>
                      <a:pt x="13742" y="21600"/>
                      <a:pt x="16318" y="20932"/>
                      <a:pt x="18293" y="19858"/>
                    </a:cubicBezTo>
                    <a:cubicBezTo>
                      <a:pt x="20226" y="18760"/>
                      <a:pt x="21600" y="17232"/>
                      <a:pt x="21600" y="15585"/>
                    </a:cubicBezTo>
                    <a:lnTo>
                      <a:pt x="21600" y="5991"/>
                    </a:lnTo>
                    <a:cubicBezTo>
                      <a:pt x="21600" y="2721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3" name="Google Shape;2140;p34"/>
              <p:cNvSpPr/>
              <p:nvPr/>
            </p:nvSpPr>
            <p:spPr>
              <a:xfrm>
                <a:off x="251837" y="188625"/>
                <a:ext cx="12701" cy="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938" y="0"/>
                      <a:pt x="0" y="2721"/>
                      <a:pt x="0" y="5991"/>
                    </a:cubicBezTo>
                    <a:lnTo>
                      <a:pt x="0" y="15585"/>
                    </a:lnTo>
                    <a:cubicBezTo>
                      <a:pt x="0" y="18879"/>
                      <a:pt x="4938" y="21600"/>
                      <a:pt x="10821" y="21600"/>
                    </a:cubicBezTo>
                    <a:cubicBezTo>
                      <a:pt x="13742" y="21600"/>
                      <a:pt x="16490" y="20932"/>
                      <a:pt x="18465" y="19858"/>
                    </a:cubicBezTo>
                    <a:cubicBezTo>
                      <a:pt x="20441" y="18760"/>
                      <a:pt x="21600" y="17232"/>
                      <a:pt x="21600" y="15585"/>
                    </a:cubicBezTo>
                    <a:lnTo>
                      <a:pt x="21600" y="5991"/>
                    </a:lnTo>
                    <a:cubicBezTo>
                      <a:pt x="21600" y="2721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4" name="Google Shape;2141;p34"/>
              <p:cNvSpPr/>
              <p:nvPr/>
            </p:nvSpPr>
            <p:spPr>
              <a:xfrm>
                <a:off x="194219" y="198375"/>
                <a:ext cx="40126" cy="18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4" h="21600" fill="norm" stroke="1" extrusionOk="0">
                    <a:moveTo>
                      <a:pt x="3288" y="0"/>
                    </a:moveTo>
                    <a:cubicBezTo>
                      <a:pt x="2522" y="0"/>
                      <a:pt x="1743" y="574"/>
                      <a:pt x="1120" y="1778"/>
                    </a:cubicBezTo>
                    <a:cubicBezTo>
                      <a:pt x="-256" y="4418"/>
                      <a:pt x="-373" y="8864"/>
                      <a:pt x="821" y="11876"/>
                    </a:cubicBezTo>
                    <a:cubicBezTo>
                      <a:pt x="3249" y="18043"/>
                      <a:pt x="6753" y="21600"/>
                      <a:pt x="10427" y="21600"/>
                    </a:cubicBezTo>
                    <a:cubicBezTo>
                      <a:pt x="13815" y="21600"/>
                      <a:pt x="17021" y="18559"/>
                      <a:pt x="19449" y="13339"/>
                    </a:cubicBezTo>
                    <a:cubicBezTo>
                      <a:pt x="19630" y="12937"/>
                      <a:pt x="19812" y="12421"/>
                      <a:pt x="20046" y="11876"/>
                    </a:cubicBezTo>
                    <a:cubicBezTo>
                      <a:pt x="21227" y="8864"/>
                      <a:pt x="21058" y="4418"/>
                      <a:pt x="19695" y="1778"/>
                    </a:cubicBezTo>
                    <a:cubicBezTo>
                      <a:pt x="19085" y="574"/>
                      <a:pt x="18332" y="0"/>
                      <a:pt x="17566" y="0"/>
                    </a:cubicBezTo>
                    <a:cubicBezTo>
                      <a:pt x="16658" y="0"/>
                      <a:pt x="15762" y="803"/>
                      <a:pt x="15126" y="2438"/>
                    </a:cubicBezTo>
                    <a:cubicBezTo>
                      <a:pt x="13932" y="5450"/>
                      <a:pt x="12218" y="7171"/>
                      <a:pt x="10427" y="7171"/>
                    </a:cubicBezTo>
                    <a:cubicBezTo>
                      <a:pt x="8597" y="7171"/>
                      <a:pt x="6935" y="5450"/>
                      <a:pt x="5741" y="2438"/>
                    </a:cubicBezTo>
                    <a:cubicBezTo>
                      <a:pt x="5105" y="803"/>
                      <a:pt x="4196" y="0"/>
                      <a:pt x="3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292" name="Google Shape;2390;p34"/>
            <p:cNvGrpSpPr/>
            <p:nvPr/>
          </p:nvGrpSpPr>
          <p:grpSpPr>
            <a:xfrm>
              <a:off x="806740" y="564288"/>
              <a:ext cx="329170" cy="428576"/>
              <a:chOff x="0" y="0"/>
              <a:chExt cx="329169" cy="428575"/>
            </a:xfrm>
          </p:grpSpPr>
          <p:sp>
            <p:nvSpPr>
              <p:cNvPr id="276" name="Google Shape;2391;p34"/>
              <p:cNvSpPr/>
              <p:nvPr/>
            </p:nvSpPr>
            <p:spPr>
              <a:xfrm>
                <a:off x="22706" y="23300"/>
                <a:ext cx="283213" cy="382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1" h="21600" fill="norm" stroke="1" extrusionOk="0">
                    <a:moveTo>
                      <a:pt x="11756" y="0"/>
                    </a:moveTo>
                    <a:cubicBezTo>
                      <a:pt x="13369" y="1839"/>
                      <a:pt x="13107" y="4297"/>
                      <a:pt x="10977" y="5923"/>
                    </a:cubicBezTo>
                    <a:cubicBezTo>
                      <a:pt x="10419" y="6349"/>
                      <a:pt x="2424" y="12451"/>
                      <a:pt x="1977" y="12794"/>
                    </a:cubicBezTo>
                    <a:cubicBezTo>
                      <a:pt x="-659" y="14806"/>
                      <a:pt x="-659" y="18078"/>
                      <a:pt x="1977" y="20090"/>
                    </a:cubicBezTo>
                    <a:cubicBezTo>
                      <a:pt x="3291" y="21096"/>
                      <a:pt x="5022" y="21600"/>
                      <a:pt x="6752" y="21600"/>
                    </a:cubicBezTo>
                    <a:cubicBezTo>
                      <a:pt x="8482" y="21600"/>
                      <a:pt x="10212" y="21096"/>
                      <a:pt x="11526" y="20090"/>
                    </a:cubicBezTo>
                    <a:lnTo>
                      <a:pt x="18109" y="15065"/>
                    </a:lnTo>
                    <a:lnTo>
                      <a:pt x="15904" y="13387"/>
                    </a:lnTo>
                    <a:lnTo>
                      <a:pt x="9321" y="18406"/>
                    </a:lnTo>
                    <a:cubicBezTo>
                      <a:pt x="8615" y="18948"/>
                      <a:pt x="7683" y="19219"/>
                      <a:pt x="6752" y="19219"/>
                    </a:cubicBezTo>
                    <a:cubicBezTo>
                      <a:pt x="5820" y="19219"/>
                      <a:pt x="4888" y="18948"/>
                      <a:pt x="4182" y="18406"/>
                    </a:cubicBezTo>
                    <a:cubicBezTo>
                      <a:pt x="2763" y="17323"/>
                      <a:pt x="2763" y="15561"/>
                      <a:pt x="4182" y="14478"/>
                    </a:cubicBezTo>
                    <a:lnTo>
                      <a:pt x="13183" y="7606"/>
                    </a:lnTo>
                    <a:cubicBezTo>
                      <a:pt x="14397" y="6679"/>
                      <a:pt x="15963" y="6216"/>
                      <a:pt x="17532" y="6216"/>
                    </a:cubicBezTo>
                    <a:cubicBezTo>
                      <a:pt x="18715" y="6216"/>
                      <a:pt x="19902" y="6480"/>
                      <a:pt x="20941" y="7007"/>
                    </a:cubicBezTo>
                    <a:cubicBezTo>
                      <a:pt x="20560" y="3251"/>
                      <a:pt x="16682" y="291"/>
                      <a:pt x="117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7" name="Google Shape;2392;p34"/>
              <p:cNvSpPr/>
              <p:nvPr/>
            </p:nvSpPr>
            <p:spPr>
              <a:xfrm>
                <a:off x="237793" y="177375"/>
                <a:ext cx="79003" cy="112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7" h="21600" fill="norm" stroke="1" extrusionOk="0">
                    <a:moveTo>
                      <a:pt x="8218" y="0"/>
                    </a:moveTo>
                    <a:lnTo>
                      <a:pt x="8218" y="5735"/>
                    </a:lnTo>
                    <a:cubicBezTo>
                      <a:pt x="9735" y="6760"/>
                      <a:pt x="9793" y="8536"/>
                      <a:pt x="8339" y="9627"/>
                    </a:cubicBezTo>
                    <a:lnTo>
                      <a:pt x="0" y="15908"/>
                    </a:lnTo>
                    <a:lnTo>
                      <a:pt x="7606" y="21600"/>
                    </a:lnTo>
                    <a:lnTo>
                      <a:pt x="15945" y="15343"/>
                    </a:lnTo>
                    <a:cubicBezTo>
                      <a:pt x="21600" y="11097"/>
                      <a:pt x="21543" y="4179"/>
                      <a:pt x="157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8" name="Google Shape;2393;p34"/>
              <p:cNvSpPr/>
              <p:nvPr/>
            </p:nvSpPr>
            <p:spPr>
              <a:xfrm>
                <a:off x="79618" y="166400"/>
                <a:ext cx="59326" cy="59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90" y="0"/>
                    </a:moveTo>
                    <a:lnTo>
                      <a:pt x="0" y="6467"/>
                    </a:lnTo>
                    <a:lnTo>
                      <a:pt x="15110" y="21600"/>
                    </a:lnTo>
                    <a:lnTo>
                      <a:pt x="21600" y="15133"/>
                    </a:lnTo>
                    <a:lnTo>
                      <a:pt x="6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79" name="Google Shape;2394;p34"/>
              <p:cNvSpPr/>
              <p:nvPr/>
            </p:nvSpPr>
            <p:spPr>
              <a:xfrm>
                <a:off x="110343" y="196999"/>
                <a:ext cx="157201" cy="157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9" h="21600" fill="norm" stroke="1" extrusionOk="0">
                    <a:moveTo>
                      <a:pt x="4434" y="0"/>
                    </a:moveTo>
                    <a:cubicBezTo>
                      <a:pt x="4001" y="0"/>
                      <a:pt x="3568" y="168"/>
                      <a:pt x="3233" y="505"/>
                    </a:cubicBezTo>
                    <a:lnTo>
                      <a:pt x="497" y="3287"/>
                    </a:lnTo>
                    <a:cubicBezTo>
                      <a:pt x="-166" y="3961"/>
                      <a:pt x="-166" y="5060"/>
                      <a:pt x="497" y="5737"/>
                    </a:cubicBezTo>
                    <a:lnTo>
                      <a:pt x="4674" y="13225"/>
                    </a:lnTo>
                    <a:lnTo>
                      <a:pt x="15637" y="21095"/>
                    </a:lnTo>
                    <a:cubicBezTo>
                      <a:pt x="15968" y="21432"/>
                      <a:pt x="16401" y="21600"/>
                      <a:pt x="16834" y="21600"/>
                    </a:cubicBezTo>
                    <a:cubicBezTo>
                      <a:pt x="17267" y="21600"/>
                      <a:pt x="17700" y="21432"/>
                      <a:pt x="18031" y="21095"/>
                    </a:cubicBezTo>
                    <a:lnTo>
                      <a:pt x="20771" y="18330"/>
                    </a:lnTo>
                    <a:cubicBezTo>
                      <a:pt x="21434" y="17656"/>
                      <a:pt x="21434" y="16557"/>
                      <a:pt x="20771" y="15881"/>
                    </a:cubicBezTo>
                    <a:lnTo>
                      <a:pt x="13008" y="4747"/>
                    </a:lnTo>
                    <a:lnTo>
                      <a:pt x="5631" y="505"/>
                    </a:lnTo>
                    <a:cubicBezTo>
                      <a:pt x="5300" y="168"/>
                      <a:pt x="4867" y="0"/>
                      <a:pt x="44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0" name="Google Shape;2395;p34"/>
              <p:cNvSpPr/>
              <p:nvPr/>
            </p:nvSpPr>
            <p:spPr>
              <a:xfrm>
                <a:off x="41668" y="204350"/>
                <a:ext cx="59326" cy="59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90" y="0"/>
                    </a:moveTo>
                    <a:lnTo>
                      <a:pt x="0" y="6458"/>
                    </a:lnTo>
                    <a:lnTo>
                      <a:pt x="15110" y="21600"/>
                    </a:lnTo>
                    <a:lnTo>
                      <a:pt x="21600" y="15133"/>
                    </a:lnTo>
                    <a:lnTo>
                      <a:pt x="6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1" name="Google Shape;2396;p34"/>
              <p:cNvSpPr/>
              <p:nvPr/>
            </p:nvSpPr>
            <p:spPr>
              <a:xfrm>
                <a:off x="72393" y="235049"/>
                <a:ext cx="157201" cy="157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9" h="21600" fill="norm" stroke="1" extrusionOk="0">
                    <a:moveTo>
                      <a:pt x="4434" y="0"/>
                    </a:moveTo>
                    <a:cubicBezTo>
                      <a:pt x="4001" y="0"/>
                      <a:pt x="3568" y="168"/>
                      <a:pt x="3237" y="509"/>
                    </a:cubicBezTo>
                    <a:lnTo>
                      <a:pt x="497" y="3272"/>
                    </a:lnTo>
                    <a:cubicBezTo>
                      <a:pt x="-166" y="3949"/>
                      <a:pt x="-166" y="5049"/>
                      <a:pt x="497" y="5727"/>
                    </a:cubicBezTo>
                    <a:lnTo>
                      <a:pt x="15637" y="21095"/>
                    </a:lnTo>
                    <a:cubicBezTo>
                      <a:pt x="15968" y="21432"/>
                      <a:pt x="16401" y="21600"/>
                      <a:pt x="16834" y="21600"/>
                    </a:cubicBezTo>
                    <a:cubicBezTo>
                      <a:pt x="17267" y="21600"/>
                      <a:pt x="17700" y="21432"/>
                      <a:pt x="18035" y="21095"/>
                    </a:cubicBezTo>
                    <a:lnTo>
                      <a:pt x="20771" y="18328"/>
                    </a:lnTo>
                    <a:cubicBezTo>
                      <a:pt x="21434" y="17651"/>
                      <a:pt x="21434" y="16551"/>
                      <a:pt x="20771" y="15877"/>
                    </a:cubicBezTo>
                    <a:lnTo>
                      <a:pt x="5631" y="509"/>
                    </a:lnTo>
                    <a:cubicBezTo>
                      <a:pt x="5300" y="168"/>
                      <a:pt x="4867" y="0"/>
                      <a:pt x="44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2" name="Google Shape;2397;p34"/>
              <p:cNvSpPr/>
              <p:nvPr/>
            </p:nvSpPr>
            <p:spPr>
              <a:xfrm>
                <a:off x="117568" y="128449"/>
                <a:ext cx="59326" cy="59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90" y="0"/>
                    </a:moveTo>
                    <a:lnTo>
                      <a:pt x="0" y="6467"/>
                    </a:lnTo>
                    <a:lnTo>
                      <a:pt x="15101" y="21600"/>
                    </a:lnTo>
                    <a:lnTo>
                      <a:pt x="21600" y="15142"/>
                    </a:lnTo>
                    <a:lnTo>
                      <a:pt x="6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3" name="Google Shape;2398;p34"/>
              <p:cNvSpPr/>
              <p:nvPr/>
            </p:nvSpPr>
            <p:spPr>
              <a:xfrm>
                <a:off x="148274" y="159050"/>
                <a:ext cx="157214" cy="157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600" fill="norm" stroke="1" extrusionOk="0">
                    <a:moveTo>
                      <a:pt x="4432" y="0"/>
                    </a:moveTo>
                    <a:cubicBezTo>
                      <a:pt x="3999" y="0"/>
                      <a:pt x="3567" y="168"/>
                      <a:pt x="3235" y="508"/>
                    </a:cubicBezTo>
                    <a:lnTo>
                      <a:pt x="499" y="3287"/>
                    </a:lnTo>
                    <a:cubicBezTo>
                      <a:pt x="-167" y="3961"/>
                      <a:pt x="-167" y="5046"/>
                      <a:pt x="499" y="5719"/>
                    </a:cubicBezTo>
                    <a:lnTo>
                      <a:pt x="15636" y="21095"/>
                    </a:lnTo>
                    <a:cubicBezTo>
                      <a:pt x="15968" y="21432"/>
                      <a:pt x="16404" y="21600"/>
                      <a:pt x="16840" y="21600"/>
                    </a:cubicBezTo>
                    <a:cubicBezTo>
                      <a:pt x="17277" y="21600"/>
                      <a:pt x="17713" y="21432"/>
                      <a:pt x="18048" y="21095"/>
                    </a:cubicBezTo>
                    <a:lnTo>
                      <a:pt x="20767" y="18330"/>
                    </a:lnTo>
                    <a:cubicBezTo>
                      <a:pt x="21433" y="17656"/>
                      <a:pt x="21433" y="16557"/>
                      <a:pt x="20767" y="15881"/>
                    </a:cubicBezTo>
                    <a:lnTo>
                      <a:pt x="5633" y="508"/>
                    </a:lnTo>
                    <a:cubicBezTo>
                      <a:pt x="5298" y="168"/>
                      <a:pt x="4865" y="0"/>
                      <a:pt x="44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4" name="Google Shape;2399;p34"/>
              <p:cNvSpPr/>
              <p:nvPr/>
            </p:nvSpPr>
            <p:spPr>
              <a:xfrm>
                <a:off x="18818" y="161700"/>
                <a:ext cx="280926" cy="248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07" y="0"/>
                    </a:moveTo>
                    <a:cubicBezTo>
                      <a:pt x="17475" y="0"/>
                      <a:pt x="16343" y="492"/>
                      <a:pt x="15483" y="1465"/>
                    </a:cubicBezTo>
                    <a:lnTo>
                      <a:pt x="0" y="19003"/>
                    </a:lnTo>
                    <a:lnTo>
                      <a:pt x="2293" y="21600"/>
                    </a:lnTo>
                    <a:lnTo>
                      <a:pt x="17804" y="4032"/>
                    </a:lnTo>
                    <a:cubicBezTo>
                      <a:pt x="18023" y="3791"/>
                      <a:pt x="18313" y="3662"/>
                      <a:pt x="18601" y="3662"/>
                    </a:cubicBezTo>
                    <a:cubicBezTo>
                      <a:pt x="18859" y="3662"/>
                      <a:pt x="19113" y="3762"/>
                      <a:pt x="19314" y="3973"/>
                    </a:cubicBezTo>
                    <a:lnTo>
                      <a:pt x="21600" y="1365"/>
                    </a:lnTo>
                    <a:cubicBezTo>
                      <a:pt x="20768" y="451"/>
                      <a:pt x="19687" y="0"/>
                      <a:pt x="18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5" name="Google Shape;2400;p34"/>
              <p:cNvSpPr/>
              <p:nvPr/>
            </p:nvSpPr>
            <p:spPr>
              <a:xfrm>
                <a:off x="6218" y="367400"/>
                <a:ext cx="55026" cy="54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4736" y="0"/>
                    </a:moveTo>
                    <a:cubicBezTo>
                      <a:pt x="3524" y="0"/>
                      <a:pt x="2312" y="482"/>
                      <a:pt x="1381" y="1456"/>
                    </a:cubicBezTo>
                    <a:cubicBezTo>
                      <a:pt x="-460" y="3384"/>
                      <a:pt x="-460" y="6492"/>
                      <a:pt x="1381" y="8420"/>
                    </a:cubicBezTo>
                    <a:lnTo>
                      <a:pt x="12600" y="20154"/>
                    </a:lnTo>
                    <a:cubicBezTo>
                      <a:pt x="13539" y="21148"/>
                      <a:pt x="14742" y="21600"/>
                      <a:pt x="15944" y="21600"/>
                    </a:cubicBezTo>
                    <a:cubicBezTo>
                      <a:pt x="17147" y="21600"/>
                      <a:pt x="18350" y="21148"/>
                      <a:pt x="19299" y="20154"/>
                    </a:cubicBezTo>
                    <a:cubicBezTo>
                      <a:pt x="21140" y="18226"/>
                      <a:pt x="21140" y="15079"/>
                      <a:pt x="19299" y="13190"/>
                    </a:cubicBezTo>
                    <a:lnTo>
                      <a:pt x="8090" y="1456"/>
                    </a:lnTo>
                    <a:cubicBezTo>
                      <a:pt x="7160" y="482"/>
                      <a:pt x="5948" y="0"/>
                      <a:pt x="47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6" name="Google Shape;2401;p34"/>
              <p:cNvSpPr/>
              <p:nvPr/>
            </p:nvSpPr>
            <p:spPr>
              <a:xfrm>
                <a:off x="71568" y="158249"/>
                <a:ext cx="34026" cy="3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3" h="21600" fill="norm" stroke="1" extrusionOk="0">
                    <a:moveTo>
                      <a:pt x="12696" y="0"/>
                    </a:moveTo>
                    <a:cubicBezTo>
                      <a:pt x="10785" y="0"/>
                      <a:pt x="8874" y="778"/>
                      <a:pt x="7408" y="2351"/>
                    </a:cubicBezTo>
                    <a:lnTo>
                      <a:pt x="2133" y="7941"/>
                    </a:lnTo>
                    <a:cubicBezTo>
                      <a:pt x="-711" y="11054"/>
                      <a:pt x="-711" y="16136"/>
                      <a:pt x="2133" y="19265"/>
                    </a:cubicBezTo>
                    <a:cubicBezTo>
                      <a:pt x="3585" y="20822"/>
                      <a:pt x="5496" y="21600"/>
                      <a:pt x="7408" y="21600"/>
                    </a:cubicBezTo>
                    <a:cubicBezTo>
                      <a:pt x="9333" y="21600"/>
                      <a:pt x="11245" y="20822"/>
                      <a:pt x="12696" y="19265"/>
                    </a:cubicBezTo>
                    <a:lnTo>
                      <a:pt x="17985" y="13595"/>
                    </a:lnTo>
                    <a:cubicBezTo>
                      <a:pt x="20889" y="10482"/>
                      <a:pt x="20889" y="5464"/>
                      <a:pt x="17985" y="2351"/>
                    </a:cubicBezTo>
                    <a:cubicBezTo>
                      <a:pt x="16519" y="778"/>
                      <a:pt x="14608" y="0"/>
                      <a:pt x="126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7" name="Google Shape;2402;p34"/>
              <p:cNvSpPr/>
              <p:nvPr/>
            </p:nvSpPr>
            <p:spPr>
              <a:xfrm>
                <a:off x="33525" y="196200"/>
                <a:ext cx="34119" cy="3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9" h="21600" fill="norm" stroke="1" extrusionOk="0">
                    <a:moveTo>
                      <a:pt x="12708" y="0"/>
                    </a:moveTo>
                    <a:cubicBezTo>
                      <a:pt x="10804" y="0"/>
                      <a:pt x="8899" y="778"/>
                      <a:pt x="7452" y="2335"/>
                    </a:cubicBezTo>
                    <a:lnTo>
                      <a:pt x="2182" y="8005"/>
                    </a:lnTo>
                    <a:cubicBezTo>
                      <a:pt x="-727" y="11134"/>
                      <a:pt x="-727" y="16136"/>
                      <a:pt x="2182" y="19265"/>
                    </a:cubicBezTo>
                    <a:cubicBezTo>
                      <a:pt x="3628" y="20822"/>
                      <a:pt x="5533" y="21600"/>
                      <a:pt x="7452" y="21600"/>
                    </a:cubicBezTo>
                    <a:cubicBezTo>
                      <a:pt x="9357" y="21600"/>
                      <a:pt x="11262" y="20822"/>
                      <a:pt x="12708" y="19265"/>
                    </a:cubicBezTo>
                    <a:lnTo>
                      <a:pt x="17979" y="13595"/>
                    </a:lnTo>
                    <a:cubicBezTo>
                      <a:pt x="20873" y="10466"/>
                      <a:pt x="20873" y="5464"/>
                      <a:pt x="17979" y="2335"/>
                    </a:cubicBezTo>
                    <a:cubicBezTo>
                      <a:pt x="16518" y="778"/>
                      <a:pt x="14613" y="0"/>
                      <a:pt x="127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8" name="Google Shape;2403;p34"/>
              <p:cNvSpPr/>
              <p:nvPr/>
            </p:nvSpPr>
            <p:spPr>
              <a:xfrm>
                <a:off x="109543" y="120299"/>
                <a:ext cx="33995" cy="34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4" h="21600" fill="norm" stroke="1" extrusionOk="0">
                    <a:moveTo>
                      <a:pt x="12681" y="0"/>
                    </a:moveTo>
                    <a:cubicBezTo>
                      <a:pt x="10770" y="0"/>
                      <a:pt x="8844" y="794"/>
                      <a:pt x="7393" y="2351"/>
                    </a:cubicBezTo>
                    <a:lnTo>
                      <a:pt x="2178" y="7941"/>
                    </a:lnTo>
                    <a:cubicBezTo>
                      <a:pt x="-726" y="11054"/>
                      <a:pt x="-726" y="16136"/>
                      <a:pt x="2178" y="19265"/>
                    </a:cubicBezTo>
                    <a:cubicBezTo>
                      <a:pt x="3630" y="20822"/>
                      <a:pt x="5526" y="21600"/>
                      <a:pt x="7422" y="21600"/>
                    </a:cubicBezTo>
                    <a:cubicBezTo>
                      <a:pt x="9318" y="21600"/>
                      <a:pt x="11215" y="20822"/>
                      <a:pt x="12681" y="19265"/>
                    </a:cubicBezTo>
                    <a:lnTo>
                      <a:pt x="17955" y="13595"/>
                    </a:lnTo>
                    <a:cubicBezTo>
                      <a:pt x="20874" y="10482"/>
                      <a:pt x="20874" y="5464"/>
                      <a:pt x="17955" y="2351"/>
                    </a:cubicBezTo>
                    <a:cubicBezTo>
                      <a:pt x="16504" y="794"/>
                      <a:pt x="14593" y="0"/>
                      <a:pt x="126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89" name="Google Shape;2404;p34"/>
              <p:cNvSpPr/>
              <p:nvPr/>
            </p:nvSpPr>
            <p:spPr>
              <a:xfrm>
                <a:off x="252318" y="48575"/>
                <a:ext cx="70544" cy="98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5" h="21600" fill="norm" stroke="1" extrusionOk="0">
                    <a:moveTo>
                      <a:pt x="0" y="0"/>
                    </a:moveTo>
                    <a:lnTo>
                      <a:pt x="0" y="5513"/>
                    </a:lnTo>
                    <a:cubicBezTo>
                      <a:pt x="4866" y="8958"/>
                      <a:pt x="8363" y="13401"/>
                      <a:pt x="9896" y="18363"/>
                    </a:cubicBezTo>
                    <a:cubicBezTo>
                      <a:pt x="10476" y="20268"/>
                      <a:pt x="12865" y="21600"/>
                      <a:pt x="15476" y="21600"/>
                    </a:cubicBezTo>
                    <a:cubicBezTo>
                      <a:pt x="15633" y="21600"/>
                      <a:pt x="15789" y="21595"/>
                      <a:pt x="15953" y="21584"/>
                    </a:cubicBezTo>
                    <a:cubicBezTo>
                      <a:pt x="19390" y="21409"/>
                      <a:pt x="21600" y="19040"/>
                      <a:pt x="20849" y="16567"/>
                    </a:cubicBezTo>
                    <a:cubicBezTo>
                      <a:pt x="18981" y="10328"/>
                      <a:pt x="14658" y="4563"/>
                      <a:pt x="84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0" name="Google Shape;2405;p34"/>
              <p:cNvSpPr/>
              <p:nvPr/>
            </p:nvSpPr>
            <p:spPr>
              <a:xfrm>
                <a:off x="181639" y="6274"/>
                <a:ext cx="99030" cy="67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4091" y="0"/>
                    </a:moveTo>
                    <a:cubicBezTo>
                      <a:pt x="2000" y="0"/>
                      <a:pt x="185" y="2222"/>
                      <a:pt x="12" y="5444"/>
                    </a:cubicBezTo>
                    <a:cubicBezTo>
                      <a:pt x="-140" y="8410"/>
                      <a:pt x="1198" y="11296"/>
                      <a:pt x="3154" y="11911"/>
                    </a:cubicBezTo>
                    <a:cubicBezTo>
                      <a:pt x="7813" y="13446"/>
                      <a:pt x="11995" y="16883"/>
                      <a:pt x="15316" y="21600"/>
                    </a:cubicBezTo>
                    <a:cubicBezTo>
                      <a:pt x="15365" y="19370"/>
                      <a:pt x="16032" y="16995"/>
                      <a:pt x="17148" y="15493"/>
                    </a:cubicBezTo>
                    <a:cubicBezTo>
                      <a:pt x="18339" y="13958"/>
                      <a:pt x="19900" y="13526"/>
                      <a:pt x="21460" y="13526"/>
                    </a:cubicBezTo>
                    <a:cubicBezTo>
                      <a:pt x="16925" y="6795"/>
                      <a:pt x="11204" y="2190"/>
                      <a:pt x="5012" y="144"/>
                    </a:cubicBezTo>
                    <a:cubicBezTo>
                      <a:pt x="4703" y="48"/>
                      <a:pt x="4395" y="0"/>
                      <a:pt x="4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1" name="Google Shape;2406;p34"/>
              <p:cNvSpPr/>
              <p:nvPr/>
            </p:nvSpPr>
            <p:spPr>
              <a:xfrm>
                <a:off x="0" y="0"/>
                <a:ext cx="329170" cy="428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2975" y="635"/>
                    </a:moveTo>
                    <a:cubicBezTo>
                      <a:pt x="13038" y="635"/>
                      <a:pt x="13101" y="640"/>
                      <a:pt x="13165" y="650"/>
                    </a:cubicBezTo>
                    <a:cubicBezTo>
                      <a:pt x="16804" y="1284"/>
                      <a:pt x="19660" y="3508"/>
                      <a:pt x="20474" y="6342"/>
                    </a:cubicBezTo>
                    <a:cubicBezTo>
                      <a:pt x="20577" y="6716"/>
                      <a:pt x="20275" y="7085"/>
                      <a:pt x="19771" y="7119"/>
                    </a:cubicBezTo>
                    <a:cubicBezTo>
                      <a:pt x="19750" y="7120"/>
                      <a:pt x="19731" y="7120"/>
                      <a:pt x="19711" y="7120"/>
                    </a:cubicBezTo>
                    <a:cubicBezTo>
                      <a:pt x="19320" y="7120"/>
                      <a:pt x="18961" y="6909"/>
                      <a:pt x="18883" y="6617"/>
                    </a:cubicBezTo>
                    <a:cubicBezTo>
                      <a:pt x="18202" y="4268"/>
                      <a:pt x="15813" y="2408"/>
                      <a:pt x="12788" y="1889"/>
                    </a:cubicBezTo>
                    <a:cubicBezTo>
                      <a:pt x="12411" y="1819"/>
                      <a:pt x="12137" y="1521"/>
                      <a:pt x="12166" y="1198"/>
                    </a:cubicBezTo>
                    <a:cubicBezTo>
                      <a:pt x="12199" y="858"/>
                      <a:pt x="12566" y="635"/>
                      <a:pt x="12975" y="635"/>
                    </a:cubicBezTo>
                    <a:close/>
                    <a:moveTo>
                      <a:pt x="8477" y="6378"/>
                    </a:moveTo>
                    <a:cubicBezTo>
                      <a:pt x="8582" y="6378"/>
                      <a:pt x="8686" y="6408"/>
                      <a:pt x="8763" y="6469"/>
                    </a:cubicBezTo>
                    <a:cubicBezTo>
                      <a:pt x="8933" y="6601"/>
                      <a:pt x="8919" y="6803"/>
                      <a:pt x="8763" y="6917"/>
                    </a:cubicBezTo>
                    <a:lnTo>
                      <a:pt x="8186" y="7367"/>
                    </a:lnTo>
                    <a:cubicBezTo>
                      <a:pt x="8111" y="7429"/>
                      <a:pt x="8006" y="7462"/>
                      <a:pt x="7899" y="7462"/>
                    </a:cubicBezTo>
                    <a:cubicBezTo>
                      <a:pt x="7797" y="7462"/>
                      <a:pt x="7692" y="7431"/>
                      <a:pt x="7610" y="7367"/>
                    </a:cubicBezTo>
                    <a:cubicBezTo>
                      <a:pt x="7454" y="7246"/>
                      <a:pt x="7454" y="7045"/>
                      <a:pt x="7610" y="6917"/>
                    </a:cubicBezTo>
                    <a:lnTo>
                      <a:pt x="8186" y="6469"/>
                    </a:lnTo>
                    <a:cubicBezTo>
                      <a:pt x="8268" y="6408"/>
                      <a:pt x="8373" y="6378"/>
                      <a:pt x="8477" y="6378"/>
                    </a:cubicBezTo>
                    <a:close/>
                    <a:moveTo>
                      <a:pt x="9341" y="7367"/>
                    </a:moveTo>
                    <a:cubicBezTo>
                      <a:pt x="9503" y="7493"/>
                      <a:pt x="9200" y="7258"/>
                      <a:pt x="10495" y="8266"/>
                    </a:cubicBezTo>
                    <a:lnTo>
                      <a:pt x="9917" y="8715"/>
                    </a:lnTo>
                    <a:lnTo>
                      <a:pt x="8763" y="7816"/>
                    </a:lnTo>
                    <a:lnTo>
                      <a:pt x="9341" y="7367"/>
                    </a:lnTo>
                    <a:close/>
                    <a:moveTo>
                      <a:pt x="6022" y="8289"/>
                    </a:moveTo>
                    <a:cubicBezTo>
                      <a:pt x="6126" y="8289"/>
                      <a:pt x="6229" y="8320"/>
                      <a:pt x="6307" y="8380"/>
                    </a:cubicBezTo>
                    <a:cubicBezTo>
                      <a:pt x="6471" y="8514"/>
                      <a:pt x="6462" y="8715"/>
                      <a:pt x="6307" y="8830"/>
                    </a:cubicBezTo>
                    <a:lnTo>
                      <a:pt x="5731" y="9280"/>
                    </a:lnTo>
                    <a:cubicBezTo>
                      <a:pt x="5653" y="9343"/>
                      <a:pt x="5550" y="9374"/>
                      <a:pt x="5445" y="9374"/>
                    </a:cubicBezTo>
                    <a:cubicBezTo>
                      <a:pt x="5341" y="9374"/>
                      <a:pt x="5234" y="9343"/>
                      <a:pt x="5153" y="9280"/>
                    </a:cubicBezTo>
                    <a:cubicBezTo>
                      <a:pt x="4998" y="9159"/>
                      <a:pt x="4998" y="8957"/>
                      <a:pt x="5153" y="8830"/>
                    </a:cubicBezTo>
                    <a:lnTo>
                      <a:pt x="5731" y="8380"/>
                    </a:lnTo>
                    <a:cubicBezTo>
                      <a:pt x="5812" y="8320"/>
                      <a:pt x="5917" y="8289"/>
                      <a:pt x="6022" y="8289"/>
                    </a:cubicBezTo>
                    <a:close/>
                    <a:moveTo>
                      <a:pt x="8763" y="8709"/>
                    </a:moveTo>
                    <a:lnTo>
                      <a:pt x="9370" y="9182"/>
                    </a:lnTo>
                    <a:cubicBezTo>
                      <a:pt x="9267" y="9314"/>
                      <a:pt x="9207" y="9464"/>
                      <a:pt x="9200" y="9619"/>
                    </a:cubicBezTo>
                    <a:cubicBezTo>
                      <a:pt x="9000" y="9625"/>
                      <a:pt x="8807" y="9670"/>
                      <a:pt x="8637" y="9751"/>
                    </a:cubicBezTo>
                    <a:lnTo>
                      <a:pt x="8030" y="9280"/>
                    </a:lnTo>
                    <a:lnTo>
                      <a:pt x="8763" y="8709"/>
                    </a:lnTo>
                    <a:close/>
                    <a:moveTo>
                      <a:pt x="6885" y="9280"/>
                    </a:moveTo>
                    <a:lnTo>
                      <a:pt x="8038" y="10178"/>
                    </a:lnTo>
                    <a:lnTo>
                      <a:pt x="7461" y="10627"/>
                    </a:lnTo>
                    <a:lnTo>
                      <a:pt x="6307" y="9728"/>
                    </a:lnTo>
                    <a:lnTo>
                      <a:pt x="6885" y="9280"/>
                    </a:lnTo>
                    <a:close/>
                    <a:moveTo>
                      <a:pt x="11720" y="8336"/>
                    </a:moveTo>
                    <a:cubicBezTo>
                      <a:pt x="11825" y="8336"/>
                      <a:pt x="11930" y="8366"/>
                      <a:pt x="12011" y="8427"/>
                    </a:cubicBezTo>
                    <a:lnTo>
                      <a:pt x="13210" y="9366"/>
                    </a:lnTo>
                    <a:lnTo>
                      <a:pt x="11330" y="10828"/>
                    </a:lnTo>
                    <a:lnTo>
                      <a:pt x="10124" y="9896"/>
                    </a:lnTo>
                    <a:cubicBezTo>
                      <a:pt x="9969" y="9769"/>
                      <a:pt x="9969" y="9567"/>
                      <a:pt x="10124" y="9446"/>
                    </a:cubicBezTo>
                    <a:lnTo>
                      <a:pt x="11433" y="8427"/>
                    </a:lnTo>
                    <a:cubicBezTo>
                      <a:pt x="11511" y="8366"/>
                      <a:pt x="11614" y="8336"/>
                      <a:pt x="11720" y="8336"/>
                    </a:cubicBezTo>
                    <a:close/>
                    <a:moveTo>
                      <a:pt x="3566" y="10203"/>
                    </a:moveTo>
                    <a:cubicBezTo>
                      <a:pt x="3670" y="10203"/>
                      <a:pt x="3773" y="10235"/>
                      <a:pt x="3851" y="10299"/>
                    </a:cubicBezTo>
                    <a:cubicBezTo>
                      <a:pt x="4006" y="10420"/>
                      <a:pt x="4006" y="10622"/>
                      <a:pt x="3851" y="10748"/>
                    </a:cubicBezTo>
                    <a:lnTo>
                      <a:pt x="3275" y="11191"/>
                    </a:lnTo>
                    <a:cubicBezTo>
                      <a:pt x="3197" y="11255"/>
                      <a:pt x="3094" y="11287"/>
                      <a:pt x="2988" y="11287"/>
                    </a:cubicBezTo>
                    <a:cubicBezTo>
                      <a:pt x="2885" y="11287"/>
                      <a:pt x="2780" y="11255"/>
                      <a:pt x="2697" y="11191"/>
                    </a:cubicBezTo>
                    <a:cubicBezTo>
                      <a:pt x="2542" y="11070"/>
                      <a:pt x="2542" y="10869"/>
                      <a:pt x="2697" y="10743"/>
                    </a:cubicBezTo>
                    <a:lnTo>
                      <a:pt x="3275" y="10299"/>
                    </a:lnTo>
                    <a:cubicBezTo>
                      <a:pt x="3356" y="10235"/>
                      <a:pt x="3461" y="10203"/>
                      <a:pt x="3566" y="10203"/>
                    </a:cubicBezTo>
                    <a:close/>
                    <a:moveTo>
                      <a:pt x="16883" y="10585"/>
                    </a:moveTo>
                    <a:cubicBezTo>
                      <a:pt x="16999" y="10585"/>
                      <a:pt x="17116" y="10615"/>
                      <a:pt x="17203" y="10678"/>
                    </a:cubicBezTo>
                    <a:cubicBezTo>
                      <a:pt x="17419" y="10835"/>
                      <a:pt x="17425" y="11094"/>
                      <a:pt x="17226" y="11249"/>
                    </a:cubicBezTo>
                    <a:lnTo>
                      <a:pt x="17004" y="11422"/>
                    </a:lnTo>
                    <a:lnTo>
                      <a:pt x="16286" y="10869"/>
                    </a:lnTo>
                    <a:lnTo>
                      <a:pt x="16493" y="10707"/>
                    </a:lnTo>
                    <a:cubicBezTo>
                      <a:pt x="16601" y="10627"/>
                      <a:pt x="16744" y="10585"/>
                      <a:pt x="16883" y="10585"/>
                    </a:cubicBezTo>
                    <a:close/>
                    <a:moveTo>
                      <a:pt x="6307" y="10627"/>
                    </a:moveTo>
                    <a:lnTo>
                      <a:pt x="6914" y="11094"/>
                    </a:lnTo>
                    <a:cubicBezTo>
                      <a:pt x="6810" y="11227"/>
                      <a:pt x="6752" y="11376"/>
                      <a:pt x="6744" y="11531"/>
                    </a:cubicBezTo>
                    <a:cubicBezTo>
                      <a:pt x="6545" y="11538"/>
                      <a:pt x="6352" y="11583"/>
                      <a:pt x="6182" y="11664"/>
                    </a:cubicBezTo>
                    <a:lnTo>
                      <a:pt x="5576" y="11191"/>
                    </a:lnTo>
                    <a:lnTo>
                      <a:pt x="6307" y="10627"/>
                    </a:lnTo>
                    <a:close/>
                    <a:moveTo>
                      <a:pt x="4428" y="11191"/>
                    </a:moveTo>
                    <a:lnTo>
                      <a:pt x="5582" y="12090"/>
                    </a:lnTo>
                    <a:cubicBezTo>
                      <a:pt x="5398" y="12228"/>
                      <a:pt x="5183" y="12396"/>
                      <a:pt x="5006" y="12539"/>
                    </a:cubicBezTo>
                    <a:lnTo>
                      <a:pt x="3851" y="11641"/>
                    </a:lnTo>
                    <a:lnTo>
                      <a:pt x="4428" y="11191"/>
                    </a:lnTo>
                    <a:close/>
                    <a:moveTo>
                      <a:pt x="9263" y="10249"/>
                    </a:moveTo>
                    <a:cubicBezTo>
                      <a:pt x="9369" y="10249"/>
                      <a:pt x="9474" y="10279"/>
                      <a:pt x="9555" y="10339"/>
                    </a:cubicBezTo>
                    <a:lnTo>
                      <a:pt x="10754" y="11278"/>
                    </a:lnTo>
                    <a:cubicBezTo>
                      <a:pt x="10161" y="11739"/>
                      <a:pt x="9525" y="12234"/>
                      <a:pt x="8875" y="12741"/>
                    </a:cubicBezTo>
                    <a:lnTo>
                      <a:pt x="7668" y="11807"/>
                    </a:lnTo>
                    <a:cubicBezTo>
                      <a:pt x="7513" y="11681"/>
                      <a:pt x="7513" y="11480"/>
                      <a:pt x="7668" y="11359"/>
                    </a:cubicBezTo>
                    <a:lnTo>
                      <a:pt x="8979" y="10339"/>
                    </a:lnTo>
                    <a:cubicBezTo>
                      <a:pt x="9056" y="10279"/>
                      <a:pt x="9160" y="10249"/>
                      <a:pt x="9263" y="10249"/>
                    </a:cubicBezTo>
                    <a:close/>
                    <a:moveTo>
                      <a:pt x="6805" y="12160"/>
                    </a:moveTo>
                    <a:cubicBezTo>
                      <a:pt x="6911" y="12160"/>
                      <a:pt x="7014" y="12190"/>
                      <a:pt x="7092" y="12251"/>
                    </a:cubicBezTo>
                    <a:lnTo>
                      <a:pt x="8297" y="13191"/>
                    </a:lnTo>
                    <a:cubicBezTo>
                      <a:pt x="8090" y="13346"/>
                      <a:pt x="6640" y="14481"/>
                      <a:pt x="6419" y="14654"/>
                    </a:cubicBezTo>
                    <a:lnTo>
                      <a:pt x="5213" y="13720"/>
                    </a:lnTo>
                    <a:cubicBezTo>
                      <a:pt x="5058" y="13594"/>
                      <a:pt x="5058" y="13392"/>
                      <a:pt x="5213" y="13271"/>
                    </a:cubicBezTo>
                    <a:cubicBezTo>
                      <a:pt x="5331" y="13179"/>
                      <a:pt x="6382" y="12355"/>
                      <a:pt x="6514" y="12251"/>
                    </a:cubicBezTo>
                    <a:cubicBezTo>
                      <a:pt x="6597" y="12190"/>
                      <a:pt x="6702" y="12160"/>
                      <a:pt x="6805" y="12160"/>
                    </a:cubicBezTo>
                    <a:close/>
                    <a:moveTo>
                      <a:pt x="15716" y="11312"/>
                    </a:moveTo>
                    <a:lnTo>
                      <a:pt x="19245" y="14067"/>
                    </a:lnTo>
                    <a:cubicBezTo>
                      <a:pt x="19409" y="14187"/>
                      <a:pt x="19409" y="14389"/>
                      <a:pt x="19245" y="14515"/>
                    </a:cubicBezTo>
                    <a:lnTo>
                      <a:pt x="17943" y="15529"/>
                    </a:lnTo>
                    <a:cubicBezTo>
                      <a:pt x="17862" y="15592"/>
                      <a:pt x="17757" y="15624"/>
                      <a:pt x="17652" y="15624"/>
                    </a:cubicBezTo>
                    <a:cubicBezTo>
                      <a:pt x="17548" y="15624"/>
                      <a:pt x="17444" y="15592"/>
                      <a:pt x="17367" y="15529"/>
                    </a:cubicBezTo>
                    <a:lnTo>
                      <a:pt x="13831" y="12781"/>
                    </a:lnTo>
                    <a:lnTo>
                      <a:pt x="15716" y="11312"/>
                    </a:lnTo>
                    <a:close/>
                    <a:moveTo>
                      <a:pt x="5153" y="14567"/>
                    </a:moveTo>
                    <a:lnTo>
                      <a:pt x="5841" y="15102"/>
                    </a:lnTo>
                    <a:cubicBezTo>
                      <a:pt x="5420" y="15431"/>
                      <a:pt x="5006" y="15754"/>
                      <a:pt x="4613" y="16054"/>
                    </a:cubicBezTo>
                    <a:cubicBezTo>
                      <a:pt x="4555" y="15529"/>
                      <a:pt x="4747" y="14994"/>
                      <a:pt x="5153" y="14567"/>
                    </a:cubicBezTo>
                    <a:close/>
                    <a:moveTo>
                      <a:pt x="13262" y="13225"/>
                    </a:moveTo>
                    <a:lnTo>
                      <a:pt x="16789" y="15978"/>
                    </a:lnTo>
                    <a:cubicBezTo>
                      <a:pt x="16953" y="16099"/>
                      <a:pt x="16953" y="16300"/>
                      <a:pt x="16789" y="16428"/>
                    </a:cubicBezTo>
                    <a:lnTo>
                      <a:pt x="15488" y="17442"/>
                    </a:lnTo>
                    <a:cubicBezTo>
                      <a:pt x="15406" y="17505"/>
                      <a:pt x="15300" y="17537"/>
                      <a:pt x="15197" y="17537"/>
                    </a:cubicBezTo>
                    <a:cubicBezTo>
                      <a:pt x="15092" y="17537"/>
                      <a:pt x="14988" y="17505"/>
                      <a:pt x="14911" y="17442"/>
                    </a:cubicBezTo>
                    <a:lnTo>
                      <a:pt x="11375" y="14694"/>
                    </a:lnTo>
                    <a:lnTo>
                      <a:pt x="13262" y="13225"/>
                    </a:lnTo>
                    <a:close/>
                    <a:moveTo>
                      <a:pt x="3851" y="12539"/>
                    </a:moveTo>
                    <a:lnTo>
                      <a:pt x="4458" y="13006"/>
                    </a:lnTo>
                    <a:cubicBezTo>
                      <a:pt x="4192" y="13352"/>
                      <a:pt x="4229" y="13796"/>
                      <a:pt x="4577" y="14112"/>
                    </a:cubicBezTo>
                    <a:cubicBezTo>
                      <a:pt x="3867" y="14804"/>
                      <a:pt x="3615" y="15736"/>
                      <a:pt x="3919" y="16600"/>
                    </a:cubicBezTo>
                    <a:cubicBezTo>
                      <a:pt x="3341" y="17050"/>
                      <a:pt x="2838" y="17442"/>
                      <a:pt x="2438" y="17752"/>
                    </a:cubicBezTo>
                    <a:cubicBezTo>
                      <a:pt x="1396" y="16110"/>
                      <a:pt x="1796" y="14135"/>
                      <a:pt x="3488" y="12822"/>
                    </a:cubicBezTo>
                    <a:lnTo>
                      <a:pt x="3851" y="12539"/>
                    </a:lnTo>
                    <a:close/>
                    <a:moveTo>
                      <a:pt x="8341" y="17055"/>
                    </a:moveTo>
                    <a:lnTo>
                      <a:pt x="9037" y="17591"/>
                    </a:lnTo>
                    <a:cubicBezTo>
                      <a:pt x="8550" y="17869"/>
                      <a:pt x="7966" y="18014"/>
                      <a:pt x="7370" y="18014"/>
                    </a:cubicBezTo>
                    <a:cubicBezTo>
                      <a:pt x="7288" y="18014"/>
                      <a:pt x="7204" y="18012"/>
                      <a:pt x="7121" y="18007"/>
                    </a:cubicBezTo>
                    <a:lnTo>
                      <a:pt x="8341" y="17055"/>
                    </a:lnTo>
                    <a:close/>
                    <a:moveTo>
                      <a:pt x="10805" y="15143"/>
                    </a:moveTo>
                    <a:lnTo>
                      <a:pt x="14334" y="17891"/>
                    </a:lnTo>
                    <a:cubicBezTo>
                      <a:pt x="14496" y="18012"/>
                      <a:pt x="14496" y="18213"/>
                      <a:pt x="14334" y="18340"/>
                    </a:cubicBezTo>
                    <a:lnTo>
                      <a:pt x="13032" y="19353"/>
                    </a:lnTo>
                    <a:cubicBezTo>
                      <a:pt x="12951" y="19418"/>
                      <a:pt x="12844" y="19449"/>
                      <a:pt x="12741" y="19449"/>
                    </a:cubicBezTo>
                    <a:cubicBezTo>
                      <a:pt x="12635" y="19449"/>
                      <a:pt x="12532" y="19418"/>
                      <a:pt x="12454" y="19353"/>
                    </a:cubicBezTo>
                    <a:lnTo>
                      <a:pt x="8919" y="16607"/>
                    </a:lnTo>
                    <a:lnTo>
                      <a:pt x="10805" y="15143"/>
                    </a:lnTo>
                    <a:close/>
                    <a:moveTo>
                      <a:pt x="16881" y="8467"/>
                    </a:moveTo>
                    <a:cubicBezTo>
                      <a:pt x="17694" y="8467"/>
                      <a:pt x="18501" y="8699"/>
                      <a:pt x="19119" y="9164"/>
                    </a:cubicBezTo>
                    <a:cubicBezTo>
                      <a:pt x="20414" y="10143"/>
                      <a:pt x="20430" y="11762"/>
                      <a:pt x="19156" y="12752"/>
                    </a:cubicBezTo>
                    <a:lnTo>
                      <a:pt x="18935" y="12925"/>
                    </a:lnTo>
                    <a:lnTo>
                      <a:pt x="17574" y="11872"/>
                    </a:lnTo>
                    <a:lnTo>
                      <a:pt x="17796" y="11699"/>
                    </a:lnTo>
                    <a:cubicBezTo>
                      <a:pt x="18313" y="11296"/>
                      <a:pt x="18321" y="10615"/>
                      <a:pt x="17752" y="10212"/>
                    </a:cubicBezTo>
                    <a:cubicBezTo>
                      <a:pt x="17504" y="10036"/>
                      <a:pt x="17192" y="9950"/>
                      <a:pt x="16877" y="9950"/>
                    </a:cubicBezTo>
                    <a:cubicBezTo>
                      <a:pt x="16532" y="9950"/>
                      <a:pt x="16184" y="10053"/>
                      <a:pt x="15917" y="10259"/>
                    </a:cubicBezTo>
                    <a:lnTo>
                      <a:pt x="3726" y="19757"/>
                    </a:lnTo>
                    <a:lnTo>
                      <a:pt x="2372" y="18703"/>
                    </a:lnTo>
                    <a:cubicBezTo>
                      <a:pt x="2527" y="18576"/>
                      <a:pt x="14378" y="9348"/>
                      <a:pt x="14542" y="9222"/>
                    </a:cubicBezTo>
                    <a:cubicBezTo>
                      <a:pt x="15187" y="8719"/>
                      <a:pt x="16037" y="8467"/>
                      <a:pt x="16881" y="8467"/>
                    </a:cubicBezTo>
                    <a:close/>
                    <a:moveTo>
                      <a:pt x="1221" y="18831"/>
                    </a:moveTo>
                    <a:cubicBezTo>
                      <a:pt x="1325" y="18831"/>
                      <a:pt x="1429" y="18861"/>
                      <a:pt x="1506" y="18921"/>
                    </a:cubicBezTo>
                    <a:lnTo>
                      <a:pt x="3437" y="20426"/>
                    </a:lnTo>
                    <a:cubicBezTo>
                      <a:pt x="3600" y="20552"/>
                      <a:pt x="3600" y="20753"/>
                      <a:pt x="3437" y="20874"/>
                    </a:cubicBezTo>
                    <a:cubicBezTo>
                      <a:pt x="3359" y="20937"/>
                      <a:pt x="3255" y="20970"/>
                      <a:pt x="3152" y="20970"/>
                    </a:cubicBezTo>
                    <a:cubicBezTo>
                      <a:pt x="3047" y="20970"/>
                      <a:pt x="2941" y="20937"/>
                      <a:pt x="2861" y="20874"/>
                    </a:cubicBezTo>
                    <a:lnTo>
                      <a:pt x="930" y="19371"/>
                    </a:lnTo>
                    <a:cubicBezTo>
                      <a:pt x="775" y="19250"/>
                      <a:pt x="775" y="19049"/>
                      <a:pt x="930" y="18921"/>
                    </a:cubicBezTo>
                    <a:cubicBezTo>
                      <a:pt x="1011" y="18861"/>
                      <a:pt x="1116" y="18831"/>
                      <a:pt x="1221" y="18831"/>
                    </a:cubicBezTo>
                    <a:close/>
                    <a:moveTo>
                      <a:pt x="12980" y="0"/>
                    </a:moveTo>
                    <a:cubicBezTo>
                      <a:pt x="12144" y="0"/>
                      <a:pt x="11427" y="478"/>
                      <a:pt x="11360" y="1145"/>
                    </a:cubicBezTo>
                    <a:cubicBezTo>
                      <a:pt x="11309" y="1601"/>
                      <a:pt x="11574" y="2032"/>
                      <a:pt x="12011" y="2287"/>
                    </a:cubicBezTo>
                    <a:cubicBezTo>
                      <a:pt x="12210" y="2753"/>
                      <a:pt x="12292" y="3237"/>
                      <a:pt x="12255" y="3726"/>
                    </a:cubicBezTo>
                    <a:cubicBezTo>
                      <a:pt x="12241" y="3900"/>
                      <a:pt x="12411" y="4050"/>
                      <a:pt x="12640" y="4061"/>
                    </a:cubicBezTo>
                    <a:cubicBezTo>
                      <a:pt x="12644" y="4061"/>
                      <a:pt x="12648" y="4061"/>
                      <a:pt x="12653" y="4061"/>
                    </a:cubicBezTo>
                    <a:cubicBezTo>
                      <a:pt x="12870" y="4061"/>
                      <a:pt x="13055" y="3930"/>
                      <a:pt x="13069" y="3761"/>
                    </a:cubicBezTo>
                    <a:cubicBezTo>
                      <a:pt x="13098" y="3363"/>
                      <a:pt x="13055" y="2966"/>
                      <a:pt x="12951" y="2569"/>
                    </a:cubicBezTo>
                    <a:cubicBezTo>
                      <a:pt x="15399" y="3093"/>
                      <a:pt x="17338" y="4596"/>
                      <a:pt x="18011" y="6509"/>
                    </a:cubicBezTo>
                    <a:cubicBezTo>
                      <a:pt x="17608" y="6441"/>
                      <a:pt x="17203" y="6408"/>
                      <a:pt x="16802" y="6408"/>
                    </a:cubicBezTo>
                    <a:cubicBezTo>
                      <a:pt x="15302" y="6408"/>
                      <a:pt x="13841" y="6869"/>
                      <a:pt x="12721" y="7741"/>
                    </a:cubicBezTo>
                    <a:lnTo>
                      <a:pt x="12491" y="7920"/>
                    </a:lnTo>
                    <a:cubicBezTo>
                      <a:pt x="12270" y="7775"/>
                      <a:pt x="11996" y="7705"/>
                      <a:pt x="11723" y="7705"/>
                    </a:cubicBezTo>
                    <a:cubicBezTo>
                      <a:pt x="11506" y="7705"/>
                      <a:pt x="11288" y="7750"/>
                      <a:pt x="11093" y="7840"/>
                    </a:cubicBezTo>
                    <a:lnTo>
                      <a:pt x="10487" y="7367"/>
                    </a:lnTo>
                    <a:lnTo>
                      <a:pt x="11367" y="6687"/>
                    </a:lnTo>
                    <a:cubicBezTo>
                      <a:pt x="11959" y="6227"/>
                      <a:pt x="12411" y="5685"/>
                      <a:pt x="12699" y="5085"/>
                    </a:cubicBezTo>
                    <a:cubicBezTo>
                      <a:pt x="12779" y="4924"/>
                      <a:pt x="12676" y="4740"/>
                      <a:pt x="12469" y="4677"/>
                    </a:cubicBezTo>
                    <a:cubicBezTo>
                      <a:pt x="12424" y="4664"/>
                      <a:pt x="12375" y="4658"/>
                      <a:pt x="12328" y="4658"/>
                    </a:cubicBezTo>
                    <a:cubicBezTo>
                      <a:pt x="12160" y="4658"/>
                      <a:pt x="12003" y="4735"/>
                      <a:pt x="11945" y="4861"/>
                    </a:cubicBezTo>
                    <a:cubicBezTo>
                      <a:pt x="11692" y="5380"/>
                      <a:pt x="11301" y="5840"/>
                      <a:pt x="10791" y="6238"/>
                    </a:cubicBezTo>
                    <a:lnTo>
                      <a:pt x="9917" y="6917"/>
                    </a:lnTo>
                    <a:lnTo>
                      <a:pt x="9695" y="6745"/>
                    </a:lnTo>
                    <a:cubicBezTo>
                      <a:pt x="9710" y="6480"/>
                      <a:pt x="9585" y="6214"/>
                      <a:pt x="9341" y="6025"/>
                    </a:cubicBezTo>
                    <a:cubicBezTo>
                      <a:pt x="9100" y="5838"/>
                      <a:pt x="8788" y="5744"/>
                      <a:pt x="8475" y="5744"/>
                    </a:cubicBezTo>
                    <a:cubicBezTo>
                      <a:pt x="8165" y="5744"/>
                      <a:pt x="7854" y="5838"/>
                      <a:pt x="7616" y="6025"/>
                    </a:cubicBezTo>
                    <a:lnTo>
                      <a:pt x="7040" y="6474"/>
                    </a:lnTo>
                    <a:cubicBezTo>
                      <a:pt x="6560" y="6843"/>
                      <a:pt x="6560" y="7441"/>
                      <a:pt x="7040" y="7816"/>
                    </a:cubicBezTo>
                    <a:cubicBezTo>
                      <a:pt x="7265" y="7991"/>
                      <a:pt x="7576" y="8093"/>
                      <a:pt x="7911" y="8093"/>
                    </a:cubicBezTo>
                    <a:cubicBezTo>
                      <a:pt x="7928" y="8093"/>
                      <a:pt x="7946" y="8093"/>
                      <a:pt x="7964" y="8093"/>
                    </a:cubicBezTo>
                    <a:lnTo>
                      <a:pt x="8186" y="8266"/>
                    </a:lnTo>
                    <a:lnTo>
                      <a:pt x="7461" y="8836"/>
                    </a:lnTo>
                    <a:lnTo>
                      <a:pt x="7239" y="8662"/>
                    </a:lnTo>
                    <a:cubicBezTo>
                      <a:pt x="7254" y="8392"/>
                      <a:pt x="7129" y="8127"/>
                      <a:pt x="6885" y="7937"/>
                    </a:cubicBezTo>
                    <a:cubicBezTo>
                      <a:pt x="6644" y="7750"/>
                      <a:pt x="6331" y="7656"/>
                      <a:pt x="6019" y="7656"/>
                    </a:cubicBezTo>
                    <a:cubicBezTo>
                      <a:pt x="5707" y="7656"/>
                      <a:pt x="5394" y="7750"/>
                      <a:pt x="5153" y="7937"/>
                    </a:cubicBezTo>
                    <a:lnTo>
                      <a:pt x="4584" y="8386"/>
                    </a:lnTo>
                    <a:cubicBezTo>
                      <a:pt x="4103" y="8756"/>
                      <a:pt x="4103" y="9360"/>
                      <a:pt x="4584" y="9728"/>
                    </a:cubicBezTo>
                    <a:cubicBezTo>
                      <a:pt x="4809" y="9904"/>
                      <a:pt x="5121" y="10006"/>
                      <a:pt x="5454" y="10006"/>
                    </a:cubicBezTo>
                    <a:cubicBezTo>
                      <a:pt x="5472" y="10006"/>
                      <a:pt x="5490" y="10006"/>
                      <a:pt x="5509" y="10006"/>
                    </a:cubicBezTo>
                    <a:lnTo>
                      <a:pt x="5731" y="10178"/>
                    </a:lnTo>
                    <a:lnTo>
                      <a:pt x="5006" y="10748"/>
                    </a:lnTo>
                    <a:lnTo>
                      <a:pt x="4784" y="10575"/>
                    </a:lnTo>
                    <a:cubicBezTo>
                      <a:pt x="4799" y="10304"/>
                      <a:pt x="4673" y="10040"/>
                      <a:pt x="4428" y="9849"/>
                    </a:cubicBezTo>
                    <a:cubicBezTo>
                      <a:pt x="4189" y="9665"/>
                      <a:pt x="3875" y="9573"/>
                      <a:pt x="3563" y="9573"/>
                    </a:cubicBezTo>
                    <a:cubicBezTo>
                      <a:pt x="3250" y="9573"/>
                      <a:pt x="2938" y="9665"/>
                      <a:pt x="2697" y="9849"/>
                    </a:cubicBezTo>
                    <a:lnTo>
                      <a:pt x="2128" y="10299"/>
                    </a:lnTo>
                    <a:cubicBezTo>
                      <a:pt x="1647" y="10667"/>
                      <a:pt x="1647" y="11272"/>
                      <a:pt x="2128" y="11641"/>
                    </a:cubicBezTo>
                    <a:cubicBezTo>
                      <a:pt x="2348" y="11812"/>
                      <a:pt x="2652" y="11920"/>
                      <a:pt x="2979" y="11920"/>
                    </a:cubicBezTo>
                    <a:cubicBezTo>
                      <a:pt x="3003" y="11920"/>
                      <a:pt x="3029" y="11918"/>
                      <a:pt x="3053" y="11917"/>
                    </a:cubicBezTo>
                    <a:lnTo>
                      <a:pt x="3275" y="12090"/>
                    </a:lnTo>
                    <a:lnTo>
                      <a:pt x="2912" y="12372"/>
                    </a:lnTo>
                    <a:cubicBezTo>
                      <a:pt x="922" y="13922"/>
                      <a:pt x="501" y="16312"/>
                      <a:pt x="1840" y="18219"/>
                    </a:cubicBezTo>
                    <a:cubicBezTo>
                      <a:pt x="1802" y="18248"/>
                      <a:pt x="1773" y="18271"/>
                      <a:pt x="1744" y="18294"/>
                    </a:cubicBezTo>
                    <a:cubicBezTo>
                      <a:pt x="1577" y="18231"/>
                      <a:pt x="1396" y="18199"/>
                      <a:pt x="1217" y="18199"/>
                    </a:cubicBezTo>
                    <a:cubicBezTo>
                      <a:pt x="904" y="18199"/>
                      <a:pt x="594" y="18293"/>
                      <a:pt x="361" y="18478"/>
                    </a:cubicBezTo>
                    <a:cubicBezTo>
                      <a:pt x="-120" y="18847"/>
                      <a:pt x="-120" y="19452"/>
                      <a:pt x="361" y="19821"/>
                    </a:cubicBezTo>
                    <a:lnTo>
                      <a:pt x="2283" y="21324"/>
                    </a:lnTo>
                    <a:cubicBezTo>
                      <a:pt x="2521" y="21502"/>
                      <a:pt x="2823" y="21600"/>
                      <a:pt x="3149" y="21600"/>
                    </a:cubicBezTo>
                    <a:cubicBezTo>
                      <a:pt x="3474" y="21600"/>
                      <a:pt x="3784" y="21502"/>
                      <a:pt x="4014" y="21324"/>
                    </a:cubicBezTo>
                    <a:cubicBezTo>
                      <a:pt x="4385" y="21030"/>
                      <a:pt x="4474" y="20598"/>
                      <a:pt x="4250" y="20240"/>
                    </a:cubicBezTo>
                    <a:lnTo>
                      <a:pt x="4339" y="20171"/>
                    </a:lnTo>
                    <a:cubicBezTo>
                      <a:pt x="5265" y="20563"/>
                      <a:pt x="6301" y="20771"/>
                      <a:pt x="7365" y="20771"/>
                    </a:cubicBezTo>
                    <a:cubicBezTo>
                      <a:pt x="7587" y="20771"/>
                      <a:pt x="7771" y="20632"/>
                      <a:pt x="7771" y="20460"/>
                    </a:cubicBezTo>
                    <a:cubicBezTo>
                      <a:pt x="7771" y="20281"/>
                      <a:pt x="7587" y="20143"/>
                      <a:pt x="7365" y="20143"/>
                    </a:cubicBezTo>
                    <a:cubicBezTo>
                      <a:pt x="6522" y="20137"/>
                      <a:pt x="5694" y="19987"/>
                      <a:pt x="4946" y="19700"/>
                    </a:cubicBezTo>
                    <a:lnTo>
                      <a:pt x="6425" y="18547"/>
                    </a:lnTo>
                    <a:cubicBezTo>
                      <a:pt x="6736" y="18616"/>
                      <a:pt x="7055" y="18645"/>
                      <a:pt x="7373" y="18645"/>
                    </a:cubicBezTo>
                    <a:cubicBezTo>
                      <a:pt x="8179" y="18645"/>
                      <a:pt x="8979" y="18437"/>
                      <a:pt x="9614" y="18041"/>
                    </a:cubicBezTo>
                    <a:lnTo>
                      <a:pt x="10975" y="19100"/>
                    </a:lnTo>
                    <a:cubicBezTo>
                      <a:pt x="10362" y="19515"/>
                      <a:pt x="9644" y="19815"/>
                      <a:pt x="8859" y="19982"/>
                    </a:cubicBezTo>
                    <a:cubicBezTo>
                      <a:pt x="8645" y="20034"/>
                      <a:pt x="8519" y="20206"/>
                      <a:pt x="8579" y="20373"/>
                    </a:cubicBezTo>
                    <a:cubicBezTo>
                      <a:pt x="8627" y="20513"/>
                      <a:pt x="8789" y="20603"/>
                      <a:pt x="8970" y="20603"/>
                    </a:cubicBezTo>
                    <a:cubicBezTo>
                      <a:pt x="9008" y="20603"/>
                      <a:pt x="9045" y="20600"/>
                      <a:pt x="9082" y="20592"/>
                    </a:cubicBezTo>
                    <a:cubicBezTo>
                      <a:pt x="9991" y="20397"/>
                      <a:pt x="10843" y="20039"/>
                      <a:pt x="11553" y="19550"/>
                    </a:cubicBezTo>
                    <a:lnTo>
                      <a:pt x="11878" y="19803"/>
                    </a:lnTo>
                    <a:cubicBezTo>
                      <a:pt x="12114" y="19987"/>
                      <a:pt x="12427" y="20079"/>
                      <a:pt x="12739" y="20079"/>
                    </a:cubicBezTo>
                    <a:cubicBezTo>
                      <a:pt x="13051" y="20079"/>
                      <a:pt x="13365" y="19987"/>
                      <a:pt x="13601" y="19803"/>
                    </a:cubicBezTo>
                    <a:lnTo>
                      <a:pt x="14911" y="18789"/>
                    </a:lnTo>
                    <a:cubicBezTo>
                      <a:pt x="15132" y="18616"/>
                      <a:pt x="15244" y="18392"/>
                      <a:pt x="15258" y="18168"/>
                    </a:cubicBezTo>
                    <a:cubicBezTo>
                      <a:pt x="15555" y="18155"/>
                      <a:pt x="15836" y="18063"/>
                      <a:pt x="16058" y="17891"/>
                    </a:cubicBezTo>
                    <a:lnTo>
                      <a:pt x="17367" y="16871"/>
                    </a:lnTo>
                    <a:cubicBezTo>
                      <a:pt x="17580" y="16704"/>
                      <a:pt x="17700" y="16486"/>
                      <a:pt x="17721" y="16255"/>
                    </a:cubicBezTo>
                    <a:cubicBezTo>
                      <a:pt x="18017" y="16244"/>
                      <a:pt x="18299" y="16146"/>
                      <a:pt x="18512" y="15978"/>
                    </a:cubicBezTo>
                    <a:lnTo>
                      <a:pt x="19823" y="14959"/>
                    </a:lnTo>
                    <a:cubicBezTo>
                      <a:pt x="20296" y="14591"/>
                      <a:pt x="20296" y="13986"/>
                      <a:pt x="19823" y="13617"/>
                    </a:cubicBezTo>
                    <a:lnTo>
                      <a:pt x="19504" y="13375"/>
                    </a:lnTo>
                    <a:lnTo>
                      <a:pt x="19726" y="13202"/>
                    </a:lnTo>
                    <a:cubicBezTo>
                      <a:pt x="21325" y="11957"/>
                      <a:pt x="21302" y="9936"/>
                      <a:pt x="19682" y="8709"/>
                    </a:cubicBezTo>
                    <a:cubicBezTo>
                      <a:pt x="18909" y="8124"/>
                      <a:pt x="17898" y="7833"/>
                      <a:pt x="16883" y="7833"/>
                    </a:cubicBezTo>
                    <a:cubicBezTo>
                      <a:pt x="15828" y="7833"/>
                      <a:pt x="14770" y="8147"/>
                      <a:pt x="13970" y="8772"/>
                    </a:cubicBezTo>
                    <a:lnTo>
                      <a:pt x="13786" y="8917"/>
                    </a:lnTo>
                    <a:lnTo>
                      <a:pt x="13076" y="8364"/>
                    </a:lnTo>
                    <a:lnTo>
                      <a:pt x="13297" y="8190"/>
                    </a:lnTo>
                    <a:cubicBezTo>
                      <a:pt x="14262" y="7440"/>
                      <a:pt x="15522" y="7040"/>
                      <a:pt x="16813" y="7040"/>
                    </a:cubicBezTo>
                    <a:cubicBezTo>
                      <a:pt x="17336" y="7040"/>
                      <a:pt x="17864" y="7105"/>
                      <a:pt x="18380" y="7240"/>
                    </a:cubicBezTo>
                    <a:cubicBezTo>
                      <a:pt x="18681" y="7555"/>
                      <a:pt x="19173" y="7751"/>
                      <a:pt x="19702" y="7751"/>
                    </a:cubicBezTo>
                    <a:cubicBezTo>
                      <a:pt x="19744" y="7751"/>
                      <a:pt x="19787" y="7750"/>
                      <a:pt x="19830" y="7746"/>
                    </a:cubicBezTo>
                    <a:cubicBezTo>
                      <a:pt x="20813" y="7690"/>
                      <a:pt x="21480" y="6964"/>
                      <a:pt x="21265" y="6203"/>
                    </a:cubicBezTo>
                    <a:cubicBezTo>
                      <a:pt x="20385" y="3127"/>
                      <a:pt x="17292" y="719"/>
                      <a:pt x="13343" y="34"/>
                    </a:cubicBezTo>
                    <a:cubicBezTo>
                      <a:pt x="13216" y="11"/>
                      <a:pt x="13090" y="0"/>
                      <a:pt x="129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305" name="Google Shape;2528;p34"/>
            <p:cNvGrpSpPr/>
            <p:nvPr/>
          </p:nvGrpSpPr>
          <p:grpSpPr>
            <a:xfrm>
              <a:off x="0" y="202201"/>
              <a:ext cx="338975" cy="428601"/>
              <a:chOff x="0" y="0"/>
              <a:chExt cx="338974" cy="428600"/>
            </a:xfrm>
          </p:grpSpPr>
          <p:sp>
            <p:nvSpPr>
              <p:cNvPr id="293" name="Google Shape;2529;p34"/>
              <p:cNvSpPr/>
              <p:nvPr/>
            </p:nvSpPr>
            <p:spPr>
              <a:xfrm>
                <a:off x="64449" y="6049"/>
                <a:ext cx="92126" cy="300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9672" y="0"/>
                      <a:pt x="0" y="2953"/>
                      <a:pt x="0" y="6602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3501"/>
                    </a:lnTo>
                    <a:lnTo>
                      <a:pt x="15674" y="10196"/>
                    </a:lnTo>
                    <a:lnTo>
                      <a:pt x="21600" y="658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694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4" name="Google Shape;2530;p34"/>
              <p:cNvSpPr/>
              <p:nvPr/>
            </p:nvSpPr>
            <p:spPr>
              <a:xfrm>
                <a:off x="35199" y="6624"/>
                <a:ext cx="121701" cy="300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6593"/>
                    </a:lnTo>
                    <a:lnTo>
                      <a:pt x="4459" y="8393"/>
                    </a:lnTo>
                    <a:lnTo>
                      <a:pt x="0" y="10201"/>
                    </a:lnTo>
                    <a:lnTo>
                      <a:pt x="0" y="16924"/>
                    </a:lnTo>
                    <a:lnTo>
                      <a:pt x="11581" y="21600"/>
                    </a:lnTo>
                    <a:lnTo>
                      <a:pt x="11581" y="4052"/>
                    </a:lnTo>
                    <a:cubicBezTo>
                      <a:pt x="11581" y="1818"/>
                      <a:pt x="16062" y="0"/>
                      <a:pt x="21600" y="0"/>
                    </a:cubicBezTo>
                    <a:close/>
                  </a:path>
                </a:pathLst>
              </a:custGeom>
              <a:solidFill>
                <a:srgbClr val="BD766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5" name="Google Shape;2531;p34"/>
              <p:cNvSpPr/>
              <p:nvPr/>
            </p:nvSpPr>
            <p:spPr>
              <a:xfrm>
                <a:off x="35199" y="97949"/>
                <a:ext cx="121376" cy="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647" y="21600"/>
                    </a:lnTo>
                    <a:lnTo>
                      <a:pt x="21600" y="1077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6" name="Google Shape;2532;p34"/>
              <p:cNvSpPr/>
              <p:nvPr/>
            </p:nvSpPr>
            <p:spPr>
              <a:xfrm>
                <a:off x="64449" y="122874"/>
                <a:ext cx="92126" cy="237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8335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680"/>
                    </a:lnTo>
                    <a:lnTo>
                      <a:pt x="8359" y="11562"/>
                    </a:lnTo>
                    <a:lnTo>
                      <a:pt x="21600" y="644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7" name="Google Shape;2533;p34"/>
              <p:cNvSpPr/>
              <p:nvPr/>
            </p:nvSpPr>
            <p:spPr>
              <a:xfrm>
                <a:off x="5668" y="184800"/>
                <a:ext cx="151232" cy="237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7" h="21600" fill="norm" stroke="1" extrusionOk="0">
                    <a:moveTo>
                      <a:pt x="4053" y="0"/>
                    </a:moveTo>
                    <a:lnTo>
                      <a:pt x="2530" y="997"/>
                    </a:lnTo>
                    <a:cubicBezTo>
                      <a:pt x="-843" y="3228"/>
                      <a:pt x="-843" y="6852"/>
                      <a:pt x="2530" y="9072"/>
                    </a:cubicBezTo>
                    <a:lnTo>
                      <a:pt x="4053" y="10078"/>
                    </a:lnTo>
                    <a:lnTo>
                      <a:pt x="4053" y="16067"/>
                    </a:lnTo>
                    <a:cubicBezTo>
                      <a:pt x="4053" y="19128"/>
                      <a:pt x="7787" y="21600"/>
                      <a:pt x="12402" y="21600"/>
                    </a:cubicBezTo>
                    <a:cubicBezTo>
                      <a:pt x="12422" y="21600"/>
                      <a:pt x="12440" y="21600"/>
                      <a:pt x="12460" y="21600"/>
                    </a:cubicBezTo>
                    <a:cubicBezTo>
                      <a:pt x="17072" y="21580"/>
                      <a:pt x="20757" y="19057"/>
                      <a:pt x="20757" y="16006"/>
                    </a:cubicBezTo>
                    <a:lnTo>
                      <a:pt x="20726" y="16006"/>
                    </a:lnTo>
                    <a:cubicBezTo>
                      <a:pt x="16461" y="16006"/>
                      <a:pt x="13009" y="13711"/>
                      <a:pt x="13009" y="10889"/>
                    </a:cubicBezTo>
                    <a:lnTo>
                      <a:pt x="13009" y="5928"/>
                    </a:lnTo>
                    <a:lnTo>
                      <a:pt x="4053" y="0"/>
                    </a:ln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8" name="Google Shape;2534;p34"/>
              <p:cNvSpPr/>
              <p:nvPr/>
            </p:nvSpPr>
            <p:spPr>
              <a:xfrm>
                <a:off x="240224" y="6050"/>
                <a:ext cx="92126" cy="258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9678" y="0"/>
                      <a:pt x="0" y="3431"/>
                      <a:pt x="0" y="767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2191"/>
                    </a:lnTo>
                    <a:lnTo>
                      <a:pt x="15680" y="8350"/>
                    </a:lnTo>
                    <a:lnTo>
                      <a:pt x="21600" y="41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694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299" name="Google Shape;2535;p34"/>
              <p:cNvSpPr/>
              <p:nvPr/>
            </p:nvSpPr>
            <p:spPr>
              <a:xfrm>
                <a:off x="210974" y="6624"/>
                <a:ext cx="121726" cy="258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4155"/>
                    </a:lnTo>
                    <a:lnTo>
                      <a:pt x="4463" y="6256"/>
                    </a:lnTo>
                    <a:lnTo>
                      <a:pt x="0" y="8355"/>
                    </a:lnTo>
                    <a:lnTo>
                      <a:pt x="0" y="16157"/>
                    </a:lnTo>
                    <a:lnTo>
                      <a:pt x="11579" y="21600"/>
                    </a:lnTo>
                    <a:lnTo>
                      <a:pt x="11579" y="4708"/>
                    </a:lnTo>
                    <a:cubicBezTo>
                      <a:pt x="11579" y="2112"/>
                      <a:pt x="16064" y="0"/>
                      <a:pt x="21600" y="0"/>
                    </a:cubicBezTo>
                    <a:close/>
                  </a:path>
                </a:pathLst>
              </a:custGeom>
              <a:solidFill>
                <a:srgbClr val="BD766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0" name="Google Shape;2536;p34"/>
              <p:cNvSpPr/>
              <p:nvPr/>
            </p:nvSpPr>
            <p:spPr>
              <a:xfrm>
                <a:off x="210974" y="55999"/>
                <a:ext cx="121376" cy="50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9647" y="21600"/>
                    </a:lnTo>
                    <a:lnTo>
                      <a:pt x="21600" y="108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1" name="Google Shape;2537;p34"/>
              <p:cNvSpPr/>
              <p:nvPr/>
            </p:nvSpPr>
            <p:spPr>
              <a:xfrm>
                <a:off x="240224" y="81025"/>
                <a:ext cx="92126" cy="237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8334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680"/>
                    </a:lnTo>
                    <a:lnTo>
                      <a:pt x="8365" y="11563"/>
                    </a:lnTo>
                    <a:lnTo>
                      <a:pt x="21600" y="6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2" name="Google Shape;2538;p34"/>
              <p:cNvSpPr/>
              <p:nvPr/>
            </p:nvSpPr>
            <p:spPr>
              <a:xfrm>
                <a:off x="181462" y="142975"/>
                <a:ext cx="151238" cy="237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8" h="21600" fill="norm" stroke="1" extrusionOk="0">
                    <a:moveTo>
                      <a:pt x="4051" y="0"/>
                    </a:moveTo>
                    <a:lnTo>
                      <a:pt x="2528" y="997"/>
                    </a:lnTo>
                    <a:cubicBezTo>
                      <a:pt x="-842" y="3228"/>
                      <a:pt x="-842" y="6841"/>
                      <a:pt x="2528" y="9072"/>
                    </a:cubicBezTo>
                    <a:lnTo>
                      <a:pt x="4051" y="10069"/>
                    </a:lnTo>
                    <a:lnTo>
                      <a:pt x="4051" y="16067"/>
                    </a:lnTo>
                    <a:cubicBezTo>
                      <a:pt x="4051" y="19128"/>
                      <a:pt x="7784" y="21600"/>
                      <a:pt x="12399" y="21600"/>
                    </a:cubicBezTo>
                    <a:cubicBezTo>
                      <a:pt x="12420" y="21600"/>
                      <a:pt x="12441" y="21600"/>
                      <a:pt x="12458" y="21600"/>
                    </a:cubicBezTo>
                    <a:cubicBezTo>
                      <a:pt x="17069" y="21580"/>
                      <a:pt x="20758" y="19046"/>
                      <a:pt x="20758" y="16006"/>
                    </a:cubicBezTo>
                    <a:lnTo>
                      <a:pt x="20741" y="16006"/>
                    </a:lnTo>
                    <a:cubicBezTo>
                      <a:pt x="16459" y="16006"/>
                      <a:pt x="13007" y="13711"/>
                      <a:pt x="13007" y="10889"/>
                    </a:cubicBezTo>
                    <a:lnTo>
                      <a:pt x="13007" y="5928"/>
                    </a:lnTo>
                    <a:lnTo>
                      <a:pt x="4051" y="0"/>
                    </a:lnTo>
                    <a:close/>
                  </a:path>
                </a:pathLst>
              </a:custGeom>
              <a:solidFill>
                <a:srgbClr val="F315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3" name="Google Shape;2539;p34"/>
              <p:cNvSpPr/>
              <p:nvPr/>
            </p:nvSpPr>
            <p:spPr>
              <a:xfrm>
                <a:off x="0" y="0"/>
                <a:ext cx="163200" cy="428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36" y="634"/>
                    </a:moveTo>
                    <a:lnTo>
                      <a:pt x="19936" y="4596"/>
                    </a:lnTo>
                    <a:lnTo>
                      <a:pt x="5536" y="4596"/>
                    </a:lnTo>
                    <a:lnTo>
                      <a:pt x="5536" y="634"/>
                    </a:lnTo>
                    <a:close/>
                    <a:moveTo>
                      <a:pt x="15442" y="7759"/>
                    </a:moveTo>
                    <a:lnTo>
                      <a:pt x="8619" y="10357"/>
                    </a:lnTo>
                    <a:lnTo>
                      <a:pt x="5536" y="9187"/>
                    </a:lnTo>
                    <a:lnTo>
                      <a:pt x="5536" y="7759"/>
                    </a:lnTo>
                    <a:close/>
                    <a:moveTo>
                      <a:pt x="19936" y="6959"/>
                    </a:moveTo>
                    <a:lnTo>
                      <a:pt x="19936" y="9642"/>
                    </a:lnTo>
                    <a:lnTo>
                      <a:pt x="13325" y="12164"/>
                    </a:lnTo>
                    <a:lnTo>
                      <a:pt x="9801" y="10823"/>
                    </a:lnTo>
                    <a:lnTo>
                      <a:pt x="19936" y="6959"/>
                    </a:lnTo>
                    <a:close/>
                    <a:moveTo>
                      <a:pt x="19936" y="10540"/>
                    </a:moveTo>
                    <a:lnTo>
                      <a:pt x="19936" y="14688"/>
                    </a:lnTo>
                    <a:lnTo>
                      <a:pt x="14489" y="12614"/>
                    </a:lnTo>
                    <a:lnTo>
                      <a:pt x="19936" y="10540"/>
                    </a:lnTo>
                    <a:close/>
                    <a:moveTo>
                      <a:pt x="4702" y="9781"/>
                    </a:moveTo>
                    <a:lnTo>
                      <a:pt x="19936" y="15580"/>
                    </a:lnTo>
                    <a:lnTo>
                      <a:pt x="19936" y="18184"/>
                    </a:lnTo>
                    <a:cubicBezTo>
                      <a:pt x="19936" y="19705"/>
                      <a:pt x="16729" y="20966"/>
                      <a:pt x="12736" y="20966"/>
                    </a:cubicBezTo>
                    <a:cubicBezTo>
                      <a:pt x="8742" y="20966"/>
                      <a:pt x="5536" y="19733"/>
                      <a:pt x="5536" y="18225"/>
                    </a:cubicBezTo>
                    <a:lnTo>
                      <a:pt x="5536" y="15067"/>
                    </a:lnTo>
                    <a:lnTo>
                      <a:pt x="6277" y="14878"/>
                    </a:lnTo>
                    <a:cubicBezTo>
                      <a:pt x="6594" y="14791"/>
                      <a:pt x="6730" y="14630"/>
                      <a:pt x="6578" y="14492"/>
                    </a:cubicBezTo>
                    <a:cubicBezTo>
                      <a:pt x="6439" y="14363"/>
                      <a:pt x="6135" y="14295"/>
                      <a:pt x="5817" y="14295"/>
                    </a:cubicBezTo>
                    <a:cubicBezTo>
                      <a:pt x="5651" y="14295"/>
                      <a:pt x="5486" y="14314"/>
                      <a:pt x="5337" y="14354"/>
                    </a:cubicBezTo>
                    <a:lnTo>
                      <a:pt x="4794" y="14492"/>
                    </a:lnTo>
                    <a:cubicBezTo>
                      <a:pt x="3765" y="14106"/>
                      <a:pt x="1664" y="13438"/>
                      <a:pt x="1664" y="12119"/>
                    </a:cubicBezTo>
                    <a:cubicBezTo>
                      <a:pt x="1664" y="10840"/>
                      <a:pt x="3643" y="10184"/>
                      <a:pt x="4702" y="9781"/>
                    </a:cubicBezTo>
                    <a:close/>
                    <a:moveTo>
                      <a:pt x="4702" y="0"/>
                    </a:moveTo>
                    <a:cubicBezTo>
                      <a:pt x="4249" y="0"/>
                      <a:pt x="3871" y="144"/>
                      <a:pt x="3871" y="316"/>
                    </a:cubicBezTo>
                    <a:lnTo>
                      <a:pt x="3871" y="5535"/>
                    </a:lnTo>
                    <a:cubicBezTo>
                      <a:pt x="3871" y="5709"/>
                      <a:pt x="4249" y="5855"/>
                      <a:pt x="4702" y="5855"/>
                    </a:cubicBezTo>
                    <a:cubicBezTo>
                      <a:pt x="4761" y="5855"/>
                      <a:pt x="4824" y="5852"/>
                      <a:pt x="4884" y="5846"/>
                    </a:cubicBezTo>
                    <a:cubicBezTo>
                      <a:pt x="5278" y="5812"/>
                      <a:pt x="5536" y="5680"/>
                      <a:pt x="5536" y="5530"/>
                    </a:cubicBezTo>
                    <a:lnTo>
                      <a:pt x="5536" y="5230"/>
                    </a:lnTo>
                    <a:lnTo>
                      <a:pt x="19936" y="5230"/>
                    </a:lnTo>
                    <a:lnTo>
                      <a:pt x="19936" y="6048"/>
                    </a:lnTo>
                    <a:lnTo>
                      <a:pt x="17107" y="7125"/>
                    </a:lnTo>
                    <a:lnTo>
                      <a:pt x="5536" y="7125"/>
                    </a:lnTo>
                    <a:lnTo>
                      <a:pt x="5536" y="6797"/>
                    </a:lnTo>
                    <a:cubicBezTo>
                      <a:pt x="5536" y="6647"/>
                      <a:pt x="5278" y="6509"/>
                      <a:pt x="4884" y="6475"/>
                    </a:cubicBezTo>
                    <a:cubicBezTo>
                      <a:pt x="4828" y="6470"/>
                      <a:pt x="4771" y="6467"/>
                      <a:pt x="4715" y="6467"/>
                    </a:cubicBezTo>
                    <a:cubicBezTo>
                      <a:pt x="4255" y="6467"/>
                      <a:pt x="3871" y="6611"/>
                      <a:pt x="3871" y="6785"/>
                    </a:cubicBezTo>
                    <a:lnTo>
                      <a:pt x="3871" y="9204"/>
                    </a:lnTo>
                    <a:cubicBezTo>
                      <a:pt x="2601" y="9682"/>
                      <a:pt x="0" y="10506"/>
                      <a:pt x="0" y="12119"/>
                    </a:cubicBezTo>
                    <a:cubicBezTo>
                      <a:pt x="0" y="13720"/>
                      <a:pt x="2554" y="14538"/>
                      <a:pt x="3871" y="15040"/>
                    </a:cubicBezTo>
                    <a:lnTo>
                      <a:pt x="3871" y="18225"/>
                    </a:lnTo>
                    <a:cubicBezTo>
                      <a:pt x="3871" y="19607"/>
                      <a:pt x="6078" y="20816"/>
                      <a:pt x="9288" y="21334"/>
                    </a:cubicBezTo>
                    <a:cubicBezTo>
                      <a:pt x="10376" y="21507"/>
                      <a:pt x="11541" y="21600"/>
                      <a:pt x="12736" y="21600"/>
                    </a:cubicBezTo>
                    <a:cubicBezTo>
                      <a:pt x="17653" y="21600"/>
                      <a:pt x="21600" y="20055"/>
                      <a:pt x="21600" y="18184"/>
                    </a:cubicBezTo>
                    <a:lnTo>
                      <a:pt x="21600" y="316"/>
                    </a:lnTo>
                    <a:cubicBezTo>
                      <a:pt x="21600" y="139"/>
                      <a:pt x="21236" y="0"/>
                      <a:pt x="2076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4" name="Google Shape;2540;p34"/>
              <p:cNvSpPr/>
              <p:nvPr/>
            </p:nvSpPr>
            <p:spPr>
              <a:xfrm>
                <a:off x="175774" y="0"/>
                <a:ext cx="163201" cy="386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936" y="702"/>
                    </a:moveTo>
                    <a:lnTo>
                      <a:pt x="19936" y="2758"/>
                    </a:lnTo>
                    <a:lnTo>
                      <a:pt x="5536" y="2758"/>
                    </a:lnTo>
                    <a:lnTo>
                      <a:pt x="5536" y="702"/>
                    </a:lnTo>
                    <a:close/>
                    <a:moveTo>
                      <a:pt x="19936" y="3461"/>
                    </a:moveTo>
                    <a:lnTo>
                      <a:pt x="19936" y="4367"/>
                    </a:lnTo>
                    <a:lnTo>
                      <a:pt x="17107" y="5561"/>
                    </a:lnTo>
                    <a:lnTo>
                      <a:pt x="5536" y="5561"/>
                    </a:lnTo>
                    <a:lnTo>
                      <a:pt x="5536" y="3461"/>
                    </a:lnTo>
                    <a:close/>
                    <a:moveTo>
                      <a:pt x="15442" y="6264"/>
                    </a:moveTo>
                    <a:lnTo>
                      <a:pt x="8623" y="9144"/>
                    </a:lnTo>
                    <a:lnTo>
                      <a:pt x="5536" y="7841"/>
                    </a:lnTo>
                    <a:lnTo>
                      <a:pt x="5536" y="6264"/>
                    </a:lnTo>
                    <a:close/>
                    <a:moveTo>
                      <a:pt x="19936" y="5376"/>
                    </a:moveTo>
                    <a:lnTo>
                      <a:pt x="19936" y="8352"/>
                    </a:lnTo>
                    <a:lnTo>
                      <a:pt x="13325" y="11148"/>
                    </a:lnTo>
                    <a:lnTo>
                      <a:pt x="9801" y="9660"/>
                    </a:lnTo>
                    <a:lnTo>
                      <a:pt x="19936" y="5376"/>
                    </a:lnTo>
                    <a:close/>
                    <a:moveTo>
                      <a:pt x="4705" y="8504"/>
                    </a:moveTo>
                    <a:lnTo>
                      <a:pt x="19936" y="14934"/>
                    </a:lnTo>
                    <a:lnTo>
                      <a:pt x="19936" y="17819"/>
                    </a:lnTo>
                    <a:cubicBezTo>
                      <a:pt x="19936" y="19505"/>
                      <a:pt x="16729" y="20891"/>
                      <a:pt x="12795" y="20904"/>
                    </a:cubicBezTo>
                    <a:cubicBezTo>
                      <a:pt x="8712" y="20904"/>
                      <a:pt x="5536" y="19512"/>
                      <a:pt x="5536" y="17864"/>
                    </a:cubicBezTo>
                    <a:lnTo>
                      <a:pt x="5536" y="14366"/>
                    </a:lnTo>
                    <a:lnTo>
                      <a:pt x="6277" y="14149"/>
                    </a:lnTo>
                    <a:cubicBezTo>
                      <a:pt x="6594" y="14053"/>
                      <a:pt x="6747" y="13881"/>
                      <a:pt x="6578" y="13727"/>
                    </a:cubicBezTo>
                    <a:cubicBezTo>
                      <a:pt x="6439" y="13583"/>
                      <a:pt x="6125" y="13507"/>
                      <a:pt x="5807" y="13507"/>
                    </a:cubicBezTo>
                    <a:cubicBezTo>
                      <a:pt x="5645" y="13507"/>
                      <a:pt x="5483" y="13526"/>
                      <a:pt x="5340" y="13568"/>
                    </a:cubicBezTo>
                    <a:lnTo>
                      <a:pt x="4811" y="13727"/>
                    </a:lnTo>
                    <a:cubicBezTo>
                      <a:pt x="3765" y="13293"/>
                      <a:pt x="1664" y="12553"/>
                      <a:pt x="1664" y="11097"/>
                    </a:cubicBezTo>
                    <a:cubicBezTo>
                      <a:pt x="1664" y="9680"/>
                      <a:pt x="3630" y="8958"/>
                      <a:pt x="4705" y="8504"/>
                    </a:cubicBezTo>
                    <a:close/>
                    <a:moveTo>
                      <a:pt x="4705" y="0"/>
                    </a:moveTo>
                    <a:cubicBezTo>
                      <a:pt x="4249" y="0"/>
                      <a:pt x="3871" y="154"/>
                      <a:pt x="3871" y="351"/>
                    </a:cubicBezTo>
                    <a:lnTo>
                      <a:pt x="3871" y="7860"/>
                    </a:lnTo>
                    <a:cubicBezTo>
                      <a:pt x="2571" y="8409"/>
                      <a:pt x="0" y="9308"/>
                      <a:pt x="0" y="11097"/>
                    </a:cubicBezTo>
                    <a:cubicBezTo>
                      <a:pt x="0" y="12859"/>
                      <a:pt x="2495" y="13747"/>
                      <a:pt x="3871" y="14328"/>
                    </a:cubicBezTo>
                    <a:lnTo>
                      <a:pt x="3871" y="17864"/>
                    </a:lnTo>
                    <a:cubicBezTo>
                      <a:pt x="3871" y="19893"/>
                      <a:pt x="7759" y="21600"/>
                      <a:pt x="12756" y="21600"/>
                    </a:cubicBezTo>
                    <a:cubicBezTo>
                      <a:pt x="12775" y="21600"/>
                      <a:pt x="12792" y="21600"/>
                      <a:pt x="12812" y="21600"/>
                    </a:cubicBezTo>
                    <a:cubicBezTo>
                      <a:pt x="17653" y="21587"/>
                      <a:pt x="21600" y="19889"/>
                      <a:pt x="21600" y="17819"/>
                    </a:cubicBezTo>
                    <a:lnTo>
                      <a:pt x="21600" y="12252"/>
                    </a:lnTo>
                    <a:cubicBezTo>
                      <a:pt x="21600" y="12074"/>
                      <a:pt x="21299" y="11908"/>
                      <a:pt x="20875" y="11888"/>
                    </a:cubicBezTo>
                    <a:cubicBezTo>
                      <a:pt x="20839" y="11887"/>
                      <a:pt x="20806" y="11887"/>
                      <a:pt x="20773" y="11887"/>
                    </a:cubicBezTo>
                    <a:cubicBezTo>
                      <a:pt x="20316" y="11887"/>
                      <a:pt x="19936" y="12043"/>
                      <a:pt x="19936" y="12240"/>
                    </a:cubicBezTo>
                    <a:lnTo>
                      <a:pt x="19936" y="13944"/>
                    </a:lnTo>
                    <a:lnTo>
                      <a:pt x="14489" y="11646"/>
                    </a:lnTo>
                    <a:lnTo>
                      <a:pt x="19936" y="9348"/>
                    </a:lnTo>
                    <a:lnTo>
                      <a:pt x="19936" y="10822"/>
                    </a:lnTo>
                    <a:cubicBezTo>
                      <a:pt x="19936" y="11001"/>
                      <a:pt x="20253" y="11160"/>
                      <a:pt x="20664" y="11180"/>
                    </a:cubicBezTo>
                    <a:cubicBezTo>
                      <a:pt x="20697" y="11181"/>
                      <a:pt x="20733" y="11183"/>
                      <a:pt x="20766" y="11183"/>
                    </a:cubicBezTo>
                    <a:cubicBezTo>
                      <a:pt x="21233" y="11183"/>
                      <a:pt x="21600" y="11025"/>
                      <a:pt x="21600" y="10835"/>
                    </a:cubicBezTo>
                    <a:lnTo>
                      <a:pt x="21600" y="351"/>
                    </a:lnTo>
                    <a:cubicBezTo>
                      <a:pt x="21600" y="154"/>
                      <a:pt x="21236" y="0"/>
                      <a:pt x="207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grpSp>
          <p:nvGrpSpPr>
            <p:cNvPr id="322" name="Google Shape;2686;p34"/>
            <p:cNvGrpSpPr/>
            <p:nvPr/>
          </p:nvGrpSpPr>
          <p:grpSpPr>
            <a:xfrm>
              <a:off x="1696809" y="307532"/>
              <a:ext cx="310934" cy="428576"/>
              <a:chOff x="0" y="0"/>
              <a:chExt cx="310932" cy="428575"/>
            </a:xfrm>
          </p:grpSpPr>
          <p:sp>
            <p:nvSpPr>
              <p:cNvPr id="306" name="Google Shape;2687;p34"/>
              <p:cNvSpPr/>
              <p:nvPr/>
            </p:nvSpPr>
            <p:spPr>
              <a:xfrm>
                <a:off x="105866" y="234750"/>
                <a:ext cx="136033" cy="11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6" h="21600" fill="norm" stroke="1" extrusionOk="0">
                    <a:moveTo>
                      <a:pt x="7747" y="0"/>
                    </a:moveTo>
                    <a:lnTo>
                      <a:pt x="0" y="3200"/>
                    </a:lnTo>
                    <a:lnTo>
                      <a:pt x="0" y="18572"/>
                    </a:lnTo>
                    <a:lnTo>
                      <a:pt x="1304" y="21600"/>
                    </a:lnTo>
                    <a:lnTo>
                      <a:pt x="16833" y="21600"/>
                    </a:lnTo>
                    <a:lnTo>
                      <a:pt x="16833" y="15581"/>
                    </a:lnTo>
                    <a:cubicBezTo>
                      <a:pt x="17957" y="14797"/>
                      <a:pt x="19066" y="13930"/>
                      <a:pt x="20101" y="12993"/>
                    </a:cubicBezTo>
                    <a:cubicBezTo>
                      <a:pt x="21315" y="11894"/>
                      <a:pt x="21600" y="9877"/>
                      <a:pt x="20780" y="8375"/>
                    </a:cubicBezTo>
                    <a:cubicBezTo>
                      <a:pt x="18941" y="5068"/>
                      <a:pt x="16243" y="2458"/>
                      <a:pt x="12979" y="1080"/>
                    </a:cubicBezTo>
                    <a:cubicBezTo>
                      <a:pt x="11335" y="380"/>
                      <a:pt x="9570" y="0"/>
                      <a:pt x="7747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7" name="Google Shape;2688;p34"/>
              <p:cNvSpPr/>
              <p:nvPr/>
            </p:nvSpPr>
            <p:spPr>
              <a:xfrm>
                <a:off x="69088" y="234750"/>
                <a:ext cx="108229" cy="11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16881" y="0"/>
                    </a:moveTo>
                    <a:cubicBezTo>
                      <a:pt x="14580" y="0"/>
                      <a:pt x="12371" y="380"/>
                      <a:pt x="10339" y="1080"/>
                    </a:cubicBezTo>
                    <a:cubicBezTo>
                      <a:pt x="6386" y="2416"/>
                      <a:pt x="2947" y="4962"/>
                      <a:pt x="601" y="8352"/>
                    </a:cubicBezTo>
                    <a:cubicBezTo>
                      <a:pt x="-449" y="9859"/>
                      <a:pt x="-92" y="11894"/>
                      <a:pt x="1427" y="12993"/>
                    </a:cubicBezTo>
                    <a:cubicBezTo>
                      <a:pt x="2722" y="13930"/>
                      <a:pt x="4105" y="14797"/>
                      <a:pt x="5512" y="15581"/>
                    </a:cubicBezTo>
                    <a:lnTo>
                      <a:pt x="5512" y="21600"/>
                    </a:lnTo>
                    <a:lnTo>
                      <a:pt x="8819" y="21600"/>
                    </a:lnTo>
                    <a:lnTo>
                      <a:pt x="8819" y="18572"/>
                    </a:lnTo>
                    <a:cubicBezTo>
                      <a:pt x="8844" y="10536"/>
                      <a:pt x="13891" y="3538"/>
                      <a:pt x="21151" y="445"/>
                    </a:cubicBezTo>
                    <a:cubicBezTo>
                      <a:pt x="19763" y="148"/>
                      <a:pt x="18337" y="0"/>
                      <a:pt x="16881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8" name="Google Shape;2689;p34"/>
              <p:cNvSpPr/>
              <p:nvPr/>
            </p:nvSpPr>
            <p:spPr>
              <a:xfrm>
                <a:off x="6216" y="112800"/>
                <a:ext cx="59426" cy="5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5" y="0"/>
                    </a:moveTo>
                    <a:cubicBezTo>
                      <a:pt x="4862" y="0"/>
                      <a:pt x="0" y="4862"/>
                      <a:pt x="0" y="10805"/>
                    </a:cubicBezTo>
                    <a:cubicBezTo>
                      <a:pt x="0" y="16784"/>
                      <a:pt x="4862" y="21600"/>
                      <a:pt x="10795" y="21600"/>
                    </a:cubicBezTo>
                    <a:cubicBezTo>
                      <a:pt x="16784" y="21600"/>
                      <a:pt x="21600" y="16784"/>
                      <a:pt x="21600" y="10805"/>
                    </a:cubicBezTo>
                    <a:cubicBezTo>
                      <a:pt x="21600" y="4862"/>
                      <a:pt x="16784" y="0"/>
                      <a:pt x="10795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09" name="Google Shape;2690;p34"/>
              <p:cNvSpPr/>
              <p:nvPr/>
            </p:nvSpPr>
            <p:spPr>
              <a:xfrm>
                <a:off x="245316" y="112800"/>
                <a:ext cx="59426" cy="59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5" y="0"/>
                    </a:moveTo>
                    <a:cubicBezTo>
                      <a:pt x="4816" y="0"/>
                      <a:pt x="0" y="4862"/>
                      <a:pt x="0" y="10805"/>
                    </a:cubicBezTo>
                    <a:cubicBezTo>
                      <a:pt x="0" y="16784"/>
                      <a:pt x="4816" y="21600"/>
                      <a:pt x="10795" y="21600"/>
                    </a:cubicBezTo>
                    <a:cubicBezTo>
                      <a:pt x="16738" y="21600"/>
                      <a:pt x="21600" y="16784"/>
                      <a:pt x="21600" y="10805"/>
                    </a:cubicBezTo>
                    <a:cubicBezTo>
                      <a:pt x="21600" y="4862"/>
                      <a:pt x="16738" y="0"/>
                      <a:pt x="10795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0" name="Google Shape;2691;p34"/>
              <p:cNvSpPr/>
              <p:nvPr/>
            </p:nvSpPr>
            <p:spPr>
              <a:xfrm>
                <a:off x="35916" y="23299"/>
                <a:ext cx="239101" cy="238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6" y="0"/>
                    </a:moveTo>
                    <a:lnTo>
                      <a:pt x="0" y="10801"/>
                    </a:lnTo>
                    <a:lnTo>
                      <a:pt x="11566" y="21600"/>
                    </a:lnTo>
                    <a:cubicBezTo>
                      <a:pt x="14063" y="21423"/>
                      <a:pt x="16521" y="20377"/>
                      <a:pt x="18431" y="18463"/>
                    </a:cubicBezTo>
                    <a:cubicBezTo>
                      <a:pt x="20548" y="16341"/>
                      <a:pt x="21600" y="13576"/>
                      <a:pt x="21600" y="10801"/>
                    </a:cubicBezTo>
                    <a:cubicBezTo>
                      <a:pt x="21600" y="8024"/>
                      <a:pt x="20548" y="5261"/>
                      <a:pt x="18431" y="3148"/>
                    </a:cubicBezTo>
                    <a:cubicBezTo>
                      <a:pt x="16521" y="1223"/>
                      <a:pt x="14063" y="177"/>
                      <a:pt x="11566" y="0"/>
                    </a:cubicBezTo>
                    <a:close/>
                  </a:path>
                </a:pathLst>
              </a:custGeom>
              <a:solidFill>
                <a:schemeClr val="accent6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1" name="Google Shape;2692;p34"/>
              <p:cNvSpPr/>
              <p:nvPr/>
            </p:nvSpPr>
            <p:spPr>
              <a:xfrm>
                <a:off x="35916" y="23075"/>
                <a:ext cx="128026" cy="23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70" y="0"/>
                    </a:moveTo>
                    <a:cubicBezTo>
                      <a:pt x="9047" y="0"/>
                      <a:pt x="0" y="4824"/>
                      <a:pt x="0" y="10795"/>
                    </a:cubicBezTo>
                    <a:cubicBezTo>
                      <a:pt x="0" y="16756"/>
                      <a:pt x="9026" y="21600"/>
                      <a:pt x="20170" y="21600"/>
                    </a:cubicBezTo>
                    <a:cubicBezTo>
                      <a:pt x="20655" y="21600"/>
                      <a:pt x="21115" y="21589"/>
                      <a:pt x="21600" y="21568"/>
                    </a:cubicBezTo>
                    <a:cubicBezTo>
                      <a:pt x="15986" y="18769"/>
                      <a:pt x="12844" y="14896"/>
                      <a:pt x="12844" y="10795"/>
                    </a:cubicBezTo>
                    <a:cubicBezTo>
                      <a:pt x="12844" y="6828"/>
                      <a:pt x="15813" y="2903"/>
                      <a:pt x="21600" y="20"/>
                    </a:cubicBezTo>
                    <a:cubicBezTo>
                      <a:pt x="21115" y="0"/>
                      <a:pt x="20655" y="0"/>
                      <a:pt x="20170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2" name="Google Shape;2693;p34"/>
              <p:cNvSpPr/>
              <p:nvPr/>
            </p:nvSpPr>
            <p:spPr>
              <a:xfrm>
                <a:off x="18184" y="6299"/>
                <a:ext cx="137283" cy="124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7" h="21600" fill="norm" stroke="1" extrusionOk="0">
                    <a:moveTo>
                      <a:pt x="17165" y="0"/>
                    </a:moveTo>
                    <a:cubicBezTo>
                      <a:pt x="16946" y="0"/>
                      <a:pt x="16722" y="17"/>
                      <a:pt x="16499" y="56"/>
                    </a:cubicBezTo>
                    <a:cubicBezTo>
                      <a:pt x="16499" y="56"/>
                      <a:pt x="7661" y="56"/>
                      <a:pt x="5358" y="11364"/>
                    </a:cubicBezTo>
                    <a:cubicBezTo>
                      <a:pt x="4915" y="11170"/>
                      <a:pt x="4445" y="11070"/>
                      <a:pt x="3976" y="11070"/>
                    </a:cubicBezTo>
                    <a:cubicBezTo>
                      <a:pt x="3024" y="11070"/>
                      <a:pt x="2077" y="11472"/>
                      <a:pt x="1361" y="12294"/>
                    </a:cubicBezTo>
                    <a:cubicBezTo>
                      <a:pt x="-453" y="14331"/>
                      <a:pt x="-453" y="17652"/>
                      <a:pt x="1361" y="19689"/>
                    </a:cubicBezTo>
                    <a:cubicBezTo>
                      <a:pt x="2497" y="20964"/>
                      <a:pt x="3983" y="21600"/>
                      <a:pt x="5470" y="21600"/>
                    </a:cubicBezTo>
                    <a:cubicBezTo>
                      <a:pt x="6960" y="21600"/>
                      <a:pt x="8447" y="20964"/>
                      <a:pt x="9583" y="19689"/>
                    </a:cubicBezTo>
                    <a:cubicBezTo>
                      <a:pt x="10303" y="18876"/>
                      <a:pt x="10850" y="17929"/>
                      <a:pt x="11200" y="16921"/>
                    </a:cubicBezTo>
                    <a:cubicBezTo>
                      <a:pt x="15498" y="15991"/>
                      <a:pt x="19264" y="12809"/>
                      <a:pt x="21147" y="8143"/>
                    </a:cubicBezTo>
                    <a:lnTo>
                      <a:pt x="21147" y="2884"/>
                    </a:lnTo>
                    <a:cubicBezTo>
                      <a:pt x="20431" y="1116"/>
                      <a:pt x="18860" y="0"/>
                      <a:pt x="17165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3" name="Google Shape;2694;p34"/>
              <p:cNvSpPr/>
              <p:nvPr/>
            </p:nvSpPr>
            <p:spPr>
              <a:xfrm>
                <a:off x="152297" y="6299"/>
                <a:ext cx="140476" cy="124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2" h="21600" fill="norm" stroke="1" extrusionOk="0">
                    <a:moveTo>
                      <a:pt x="4342" y="0"/>
                    </a:moveTo>
                    <a:cubicBezTo>
                      <a:pt x="2698" y="0"/>
                      <a:pt x="1173" y="1116"/>
                      <a:pt x="474" y="2884"/>
                    </a:cubicBezTo>
                    <a:cubicBezTo>
                      <a:pt x="-158" y="4484"/>
                      <a:pt x="-158" y="6543"/>
                      <a:pt x="474" y="8143"/>
                    </a:cubicBezTo>
                    <a:cubicBezTo>
                      <a:pt x="2305" y="12809"/>
                      <a:pt x="5961" y="15991"/>
                      <a:pt x="10128" y="16921"/>
                    </a:cubicBezTo>
                    <a:cubicBezTo>
                      <a:pt x="10472" y="17929"/>
                      <a:pt x="10999" y="18876"/>
                      <a:pt x="11702" y="19689"/>
                    </a:cubicBezTo>
                    <a:cubicBezTo>
                      <a:pt x="12804" y="20964"/>
                      <a:pt x="14247" y="21600"/>
                      <a:pt x="15690" y="21600"/>
                    </a:cubicBezTo>
                    <a:cubicBezTo>
                      <a:pt x="17136" y="21600"/>
                      <a:pt x="18579" y="20964"/>
                      <a:pt x="19682" y="19689"/>
                    </a:cubicBezTo>
                    <a:cubicBezTo>
                      <a:pt x="21442" y="17652"/>
                      <a:pt x="21442" y="14331"/>
                      <a:pt x="19682" y="12294"/>
                    </a:cubicBezTo>
                    <a:cubicBezTo>
                      <a:pt x="18979" y="11481"/>
                      <a:pt x="18056" y="11075"/>
                      <a:pt x="17129" y="11075"/>
                    </a:cubicBezTo>
                    <a:cubicBezTo>
                      <a:pt x="16676" y="11075"/>
                      <a:pt x="16228" y="11170"/>
                      <a:pt x="15802" y="11364"/>
                    </a:cubicBezTo>
                    <a:cubicBezTo>
                      <a:pt x="13582" y="56"/>
                      <a:pt x="4985" y="56"/>
                      <a:pt x="4985" y="56"/>
                    </a:cubicBezTo>
                    <a:cubicBezTo>
                      <a:pt x="4772" y="17"/>
                      <a:pt x="4555" y="0"/>
                      <a:pt x="4342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4" name="Google Shape;2695;p34"/>
              <p:cNvSpPr/>
              <p:nvPr/>
            </p:nvSpPr>
            <p:spPr>
              <a:xfrm>
                <a:off x="117766" y="334875"/>
                <a:ext cx="116864" cy="87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6" h="21600" fill="norm" stroke="1" extrusionOk="0">
                    <a:moveTo>
                      <a:pt x="2138" y="0"/>
                    </a:moveTo>
                    <a:cubicBezTo>
                      <a:pt x="963" y="0"/>
                      <a:pt x="0" y="1260"/>
                      <a:pt x="0" y="2833"/>
                    </a:cubicBezTo>
                    <a:lnTo>
                      <a:pt x="0" y="21600"/>
                    </a:lnTo>
                    <a:lnTo>
                      <a:pt x="14911" y="21600"/>
                    </a:lnTo>
                    <a:lnTo>
                      <a:pt x="14911" y="15424"/>
                    </a:lnTo>
                    <a:cubicBezTo>
                      <a:pt x="16608" y="15424"/>
                      <a:pt x="17976" y="13593"/>
                      <a:pt x="17976" y="11319"/>
                    </a:cubicBezTo>
                    <a:lnTo>
                      <a:pt x="17976" y="9242"/>
                    </a:lnTo>
                    <a:cubicBezTo>
                      <a:pt x="19985" y="9242"/>
                      <a:pt x="21600" y="6938"/>
                      <a:pt x="21435" y="4209"/>
                    </a:cubicBezTo>
                    <a:cubicBezTo>
                      <a:pt x="21265" y="1794"/>
                      <a:pt x="19714" y="0"/>
                      <a:pt x="17911" y="0"/>
                    </a:cubicBezTo>
                    <a:close/>
                  </a:path>
                </a:pathLst>
              </a:custGeom>
              <a:solidFill>
                <a:srgbClr val="75C2F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5" name="Google Shape;2696;p34"/>
              <p:cNvSpPr/>
              <p:nvPr/>
            </p:nvSpPr>
            <p:spPr>
              <a:xfrm>
                <a:off x="76409" y="334875"/>
                <a:ext cx="79058" cy="87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5179" y="0"/>
                    </a:moveTo>
                    <a:cubicBezTo>
                      <a:pt x="2553" y="0"/>
                      <a:pt x="238" y="1794"/>
                      <a:pt x="22" y="4209"/>
                    </a:cubicBezTo>
                    <a:cubicBezTo>
                      <a:pt x="-255" y="6938"/>
                      <a:pt x="2121" y="9242"/>
                      <a:pt x="5084" y="9242"/>
                    </a:cubicBezTo>
                    <a:lnTo>
                      <a:pt x="5084" y="11319"/>
                    </a:lnTo>
                    <a:cubicBezTo>
                      <a:pt x="5084" y="13593"/>
                      <a:pt x="7089" y="15424"/>
                      <a:pt x="9593" y="15424"/>
                    </a:cubicBezTo>
                    <a:lnTo>
                      <a:pt x="9593" y="21600"/>
                    </a:lnTo>
                    <a:lnTo>
                      <a:pt x="21345" y="21600"/>
                    </a:lnTo>
                    <a:lnTo>
                      <a:pt x="21345" y="15424"/>
                    </a:lnTo>
                    <a:cubicBezTo>
                      <a:pt x="18847" y="15424"/>
                      <a:pt x="16843" y="13593"/>
                      <a:pt x="16843" y="11319"/>
                    </a:cubicBezTo>
                    <a:lnTo>
                      <a:pt x="16843" y="9242"/>
                    </a:lnTo>
                    <a:cubicBezTo>
                      <a:pt x="14035" y="9242"/>
                      <a:pt x="11753" y="7190"/>
                      <a:pt x="11753" y="4633"/>
                    </a:cubicBezTo>
                    <a:cubicBezTo>
                      <a:pt x="11753" y="2077"/>
                      <a:pt x="14035" y="0"/>
                      <a:pt x="16843" y="0"/>
                    </a:cubicBezTo>
                    <a:close/>
                  </a:path>
                </a:pathLst>
              </a:custGeom>
              <a:solidFill>
                <a:srgbClr val="1D5D9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6" name="Google Shape;2697;p34"/>
              <p:cNvSpPr/>
              <p:nvPr/>
            </p:nvSpPr>
            <p:spPr>
              <a:xfrm>
                <a:off x="63016" y="161725"/>
                <a:ext cx="49826" cy="39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5" y="0"/>
                    </a:moveTo>
                    <a:cubicBezTo>
                      <a:pt x="4855" y="0"/>
                      <a:pt x="0" y="4794"/>
                      <a:pt x="0" y="10773"/>
                    </a:cubicBezTo>
                    <a:cubicBezTo>
                      <a:pt x="0" y="16738"/>
                      <a:pt x="4855" y="21600"/>
                      <a:pt x="10805" y="21600"/>
                    </a:cubicBezTo>
                    <a:cubicBezTo>
                      <a:pt x="16799" y="21600"/>
                      <a:pt x="21600" y="16738"/>
                      <a:pt x="21600" y="10773"/>
                    </a:cubicBezTo>
                    <a:cubicBezTo>
                      <a:pt x="21600" y="4794"/>
                      <a:pt x="16799" y="0"/>
                      <a:pt x="108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7" name="Google Shape;2698;p34"/>
              <p:cNvSpPr/>
              <p:nvPr/>
            </p:nvSpPr>
            <p:spPr>
              <a:xfrm>
                <a:off x="198116" y="161825"/>
                <a:ext cx="49826" cy="396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5" y="0"/>
                    </a:moveTo>
                    <a:cubicBezTo>
                      <a:pt x="4801" y="0"/>
                      <a:pt x="0" y="4791"/>
                      <a:pt x="0" y="10766"/>
                    </a:cubicBezTo>
                    <a:cubicBezTo>
                      <a:pt x="0" y="16741"/>
                      <a:pt x="4801" y="21600"/>
                      <a:pt x="10795" y="21600"/>
                    </a:cubicBezTo>
                    <a:cubicBezTo>
                      <a:pt x="16745" y="21600"/>
                      <a:pt x="21600" y="16741"/>
                      <a:pt x="21600" y="10766"/>
                    </a:cubicBezTo>
                    <a:cubicBezTo>
                      <a:pt x="21600" y="4791"/>
                      <a:pt x="16745" y="0"/>
                      <a:pt x="107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8" name="Google Shape;2699;p34"/>
              <p:cNvSpPr/>
              <p:nvPr/>
            </p:nvSpPr>
            <p:spPr>
              <a:xfrm>
                <a:off x="-1" y="0"/>
                <a:ext cx="310934" cy="428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47" h="21600" fill="norm" stroke="1" extrusionOk="0">
                    <a:moveTo>
                      <a:pt x="1402" y="6238"/>
                    </a:moveTo>
                    <a:cubicBezTo>
                      <a:pt x="1571" y="6377"/>
                      <a:pt x="1747" y="6491"/>
                      <a:pt x="1938" y="6583"/>
                    </a:cubicBezTo>
                    <a:cubicBezTo>
                      <a:pt x="1872" y="7166"/>
                      <a:pt x="1901" y="7759"/>
                      <a:pt x="2041" y="8346"/>
                    </a:cubicBezTo>
                    <a:cubicBezTo>
                      <a:pt x="758" y="8162"/>
                      <a:pt x="353" y="6861"/>
                      <a:pt x="1402" y="6238"/>
                    </a:cubicBezTo>
                    <a:close/>
                    <a:moveTo>
                      <a:pt x="18545" y="6238"/>
                    </a:moveTo>
                    <a:cubicBezTo>
                      <a:pt x="19593" y="6866"/>
                      <a:pt x="19190" y="8162"/>
                      <a:pt x="17907" y="8346"/>
                    </a:cubicBezTo>
                    <a:cubicBezTo>
                      <a:pt x="18039" y="7777"/>
                      <a:pt x="18075" y="7188"/>
                      <a:pt x="18010" y="6583"/>
                    </a:cubicBezTo>
                    <a:cubicBezTo>
                      <a:pt x="18201" y="6491"/>
                      <a:pt x="18375" y="6377"/>
                      <a:pt x="18545" y="6238"/>
                    </a:cubicBezTo>
                    <a:close/>
                    <a:moveTo>
                      <a:pt x="9973" y="3358"/>
                    </a:moveTo>
                    <a:cubicBezTo>
                      <a:pt x="10817" y="4424"/>
                      <a:pt x="12188" y="5201"/>
                      <a:pt x="13771" y="5506"/>
                    </a:cubicBezTo>
                    <a:cubicBezTo>
                      <a:pt x="13933" y="5761"/>
                      <a:pt x="14181" y="6019"/>
                      <a:pt x="14505" y="6279"/>
                    </a:cubicBezTo>
                    <a:cubicBezTo>
                      <a:pt x="15055" y="6707"/>
                      <a:pt x="15776" y="6927"/>
                      <a:pt x="16505" y="6927"/>
                    </a:cubicBezTo>
                    <a:cubicBezTo>
                      <a:pt x="16746" y="6927"/>
                      <a:pt x="16988" y="6903"/>
                      <a:pt x="17225" y="6854"/>
                    </a:cubicBezTo>
                    <a:cubicBezTo>
                      <a:pt x="17468" y="10144"/>
                      <a:pt x="14124" y="12891"/>
                      <a:pt x="9973" y="12891"/>
                    </a:cubicBezTo>
                    <a:cubicBezTo>
                      <a:pt x="5830" y="12891"/>
                      <a:pt x="2480" y="10149"/>
                      <a:pt x="2722" y="6854"/>
                    </a:cubicBezTo>
                    <a:cubicBezTo>
                      <a:pt x="2968" y="6905"/>
                      <a:pt x="3211" y="6929"/>
                      <a:pt x="3450" y="6929"/>
                    </a:cubicBezTo>
                    <a:cubicBezTo>
                      <a:pt x="4597" y="6929"/>
                      <a:pt x="5619" y="6371"/>
                      <a:pt x="6154" y="5506"/>
                    </a:cubicBezTo>
                    <a:cubicBezTo>
                      <a:pt x="7752" y="5208"/>
                      <a:pt x="9123" y="4429"/>
                      <a:pt x="9973" y="3358"/>
                    </a:cubicBezTo>
                    <a:close/>
                    <a:moveTo>
                      <a:pt x="13845" y="17171"/>
                    </a:moveTo>
                    <a:cubicBezTo>
                      <a:pt x="14292" y="17171"/>
                      <a:pt x="14651" y="17453"/>
                      <a:pt x="14651" y="17805"/>
                    </a:cubicBezTo>
                    <a:cubicBezTo>
                      <a:pt x="14651" y="18150"/>
                      <a:pt x="14292" y="18439"/>
                      <a:pt x="13845" y="18439"/>
                    </a:cubicBezTo>
                    <a:lnTo>
                      <a:pt x="12547" y="18439"/>
                    </a:lnTo>
                    <a:cubicBezTo>
                      <a:pt x="12327" y="18439"/>
                      <a:pt x="12145" y="18576"/>
                      <a:pt x="12145" y="18755"/>
                    </a:cubicBezTo>
                    <a:cubicBezTo>
                      <a:pt x="12145" y="18928"/>
                      <a:pt x="12327" y="19072"/>
                      <a:pt x="12547" y="19072"/>
                    </a:cubicBezTo>
                    <a:lnTo>
                      <a:pt x="13442" y="19072"/>
                    </a:lnTo>
                    <a:lnTo>
                      <a:pt x="13442" y="19176"/>
                    </a:lnTo>
                    <a:cubicBezTo>
                      <a:pt x="13442" y="19463"/>
                      <a:pt x="13141" y="19700"/>
                      <a:pt x="12775" y="19700"/>
                    </a:cubicBezTo>
                    <a:lnTo>
                      <a:pt x="7173" y="19700"/>
                    </a:lnTo>
                    <a:cubicBezTo>
                      <a:pt x="6805" y="19700"/>
                      <a:pt x="6506" y="19463"/>
                      <a:pt x="6506" y="19176"/>
                    </a:cubicBezTo>
                    <a:lnTo>
                      <a:pt x="6506" y="19072"/>
                    </a:lnTo>
                    <a:lnTo>
                      <a:pt x="10934" y="19072"/>
                    </a:lnTo>
                    <a:cubicBezTo>
                      <a:pt x="11153" y="19072"/>
                      <a:pt x="11338" y="18928"/>
                      <a:pt x="11338" y="18755"/>
                    </a:cubicBezTo>
                    <a:cubicBezTo>
                      <a:pt x="11338" y="18576"/>
                      <a:pt x="11153" y="18439"/>
                      <a:pt x="10934" y="18439"/>
                    </a:cubicBezTo>
                    <a:lnTo>
                      <a:pt x="6103" y="18439"/>
                    </a:lnTo>
                    <a:cubicBezTo>
                      <a:pt x="5656" y="18439"/>
                      <a:pt x="5296" y="18150"/>
                      <a:pt x="5296" y="17805"/>
                    </a:cubicBezTo>
                    <a:cubicBezTo>
                      <a:pt x="5296" y="17453"/>
                      <a:pt x="5656" y="17171"/>
                      <a:pt x="6103" y="17171"/>
                    </a:cubicBezTo>
                    <a:close/>
                    <a:moveTo>
                      <a:pt x="12371" y="20334"/>
                    </a:moveTo>
                    <a:lnTo>
                      <a:pt x="12371" y="20967"/>
                    </a:lnTo>
                    <a:lnTo>
                      <a:pt x="7575" y="20967"/>
                    </a:lnTo>
                    <a:lnTo>
                      <a:pt x="7575" y="20334"/>
                    </a:lnTo>
                    <a:close/>
                    <a:moveTo>
                      <a:pt x="8310" y="0"/>
                    </a:moveTo>
                    <a:cubicBezTo>
                      <a:pt x="7575" y="0"/>
                      <a:pt x="6682" y="150"/>
                      <a:pt x="5898" y="461"/>
                    </a:cubicBezTo>
                    <a:cubicBezTo>
                      <a:pt x="4929" y="847"/>
                      <a:pt x="3689" y="1635"/>
                      <a:pt x="3110" y="3243"/>
                    </a:cubicBezTo>
                    <a:cubicBezTo>
                      <a:pt x="3016" y="3232"/>
                      <a:pt x="2921" y="3227"/>
                      <a:pt x="2826" y="3227"/>
                    </a:cubicBezTo>
                    <a:cubicBezTo>
                      <a:pt x="2316" y="3227"/>
                      <a:pt x="1824" y="3383"/>
                      <a:pt x="1447" y="3675"/>
                    </a:cubicBezTo>
                    <a:cubicBezTo>
                      <a:pt x="735" y="4234"/>
                      <a:pt x="589" y="5046"/>
                      <a:pt x="955" y="5714"/>
                    </a:cubicBezTo>
                    <a:cubicBezTo>
                      <a:pt x="-827" y="6728"/>
                      <a:pt x="45" y="8946"/>
                      <a:pt x="2238" y="8998"/>
                    </a:cubicBezTo>
                    <a:cubicBezTo>
                      <a:pt x="3235" y="11607"/>
                      <a:pt x="6323" y="13525"/>
                      <a:pt x="9973" y="13525"/>
                    </a:cubicBezTo>
                    <a:cubicBezTo>
                      <a:pt x="11176" y="13525"/>
                      <a:pt x="12319" y="13312"/>
                      <a:pt x="13354" y="12943"/>
                    </a:cubicBezTo>
                    <a:cubicBezTo>
                      <a:pt x="13976" y="13271"/>
                      <a:pt x="14512" y="13709"/>
                      <a:pt x="14988" y="14279"/>
                    </a:cubicBezTo>
                    <a:cubicBezTo>
                      <a:pt x="15209" y="14544"/>
                      <a:pt x="15136" y="14913"/>
                      <a:pt x="14805" y="15109"/>
                    </a:cubicBezTo>
                    <a:cubicBezTo>
                      <a:pt x="14468" y="15305"/>
                      <a:pt x="14124" y="15495"/>
                      <a:pt x="13771" y="15668"/>
                    </a:cubicBezTo>
                    <a:lnTo>
                      <a:pt x="13617" y="15547"/>
                    </a:lnTo>
                    <a:cubicBezTo>
                      <a:pt x="13540" y="15487"/>
                      <a:pt x="13437" y="15456"/>
                      <a:pt x="13335" y="15456"/>
                    </a:cubicBezTo>
                    <a:cubicBezTo>
                      <a:pt x="13230" y="15456"/>
                      <a:pt x="13126" y="15487"/>
                      <a:pt x="13046" y="15547"/>
                    </a:cubicBezTo>
                    <a:cubicBezTo>
                      <a:pt x="12892" y="15673"/>
                      <a:pt x="12892" y="15870"/>
                      <a:pt x="13046" y="15996"/>
                    </a:cubicBezTo>
                    <a:lnTo>
                      <a:pt x="13302" y="16197"/>
                    </a:lnTo>
                    <a:lnTo>
                      <a:pt x="13302" y="16537"/>
                    </a:lnTo>
                    <a:lnTo>
                      <a:pt x="6645" y="16537"/>
                    </a:lnTo>
                    <a:lnTo>
                      <a:pt x="6645" y="16197"/>
                    </a:lnTo>
                    <a:lnTo>
                      <a:pt x="6902" y="15996"/>
                    </a:lnTo>
                    <a:cubicBezTo>
                      <a:pt x="7056" y="15870"/>
                      <a:pt x="7056" y="15673"/>
                      <a:pt x="6902" y="15547"/>
                    </a:cubicBezTo>
                    <a:cubicBezTo>
                      <a:pt x="6822" y="15487"/>
                      <a:pt x="6716" y="15456"/>
                      <a:pt x="6613" y="15456"/>
                    </a:cubicBezTo>
                    <a:cubicBezTo>
                      <a:pt x="6509" y="15456"/>
                      <a:pt x="6406" y="15487"/>
                      <a:pt x="6329" y="15547"/>
                    </a:cubicBezTo>
                    <a:lnTo>
                      <a:pt x="6175" y="15668"/>
                    </a:lnTo>
                    <a:cubicBezTo>
                      <a:pt x="5824" y="15495"/>
                      <a:pt x="5479" y="15305"/>
                      <a:pt x="5142" y="15109"/>
                    </a:cubicBezTo>
                    <a:cubicBezTo>
                      <a:pt x="4804" y="14907"/>
                      <a:pt x="4738" y="14544"/>
                      <a:pt x="4966" y="14273"/>
                    </a:cubicBezTo>
                    <a:cubicBezTo>
                      <a:pt x="5163" y="14038"/>
                      <a:pt x="5377" y="13813"/>
                      <a:pt x="5604" y="13623"/>
                    </a:cubicBezTo>
                    <a:cubicBezTo>
                      <a:pt x="5750" y="13491"/>
                      <a:pt x="5744" y="13294"/>
                      <a:pt x="5574" y="13173"/>
                    </a:cubicBezTo>
                    <a:cubicBezTo>
                      <a:pt x="5500" y="13120"/>
                      <a:pt x="5404" y="13094"/>
                      <a:pt x="5309" y="13094"/>
                    </a:cubicBezTo>
                    <a:cubicBezTo>
                      <a:pt x="5198" y="13094"/>
                      <a:pt x="5088" y="13129"/>
                      <a:pt x="5009" y="13196"/>
                    </a:cubicBezTo>
                    <a:cubicBezTo>
                      <a:pt x="4753" y="13415"/>
                      <a:pt x="4510" y="13663"/>
                      <a:pt x="4291" y="13928"/>
                    </a:cubicBezTo>
                    <a:cubicBezTo>
                      <a:pt x="3829" y="14481"/>
                      <a:pt x="3991" y="15218"/>
                      <a:pt x="4658" y="15616"/>
                    </a:cubicBezTo>
                    <a:cubicBezTo>
                      <a:pt x="5040" y="15834"/>
                      <a:pt x="5436" y="16047"/>
                      <a:pt x="5838" y="16244"/>
                    </a:cubicBezTo>
                    <a:lnTo>
                      <a:pt x="5838" y="16555"/>
                    </a:lnTo>
                    <a:cubicBezTo>
                      <a:pt x="5061" y="16658"/>
                      <a:pt x="4490" y="17182"/>
                      <a:pt x="4490" y="17805"/>
                    </a:cubicBezTo>
                    <a:cubicBezTo>
                      <a:pt x="4490" y="18381"/>
                      <a:pt x="4988" y="18887"/>
                      <a:pt x="5699" y="19032"/>
                    </a:cubicBezTo>
                    <a:lnTo>
                      <a:pt x="5699" y="19176"/>
                    </a:lnTo>
                    <a:cubicBezTo>
                      <a:pt x="5699" y="19718"/>
                      <a:pt x="6161" y="20155"/>
                      <a:pt x="6770" y="20293"/>
                    </a:cubicBezTo>
                    <a:lnTo>
                      <a:pt x="6770" y="21284"/>
                    </a:lnTo>
                    <a:cubicBezTo>
                      <a:pt x="6770" y="21456"/>
                      <a:pt x="6953" y="21600"/>
                      <a:pt x="7173" y="21600"/>
                    </a:cubicBezTo>
                    <a:lnTo>
                      <a:pt x="12775" y="21600"/>
                    </a:lnTo>
                    <a:cubicBezTo>
                      <a:pt x="12995" y="21600"/>
                      <a:pt x="13177" y="21456"/>
                      <a:pt x="13177" y="21284"/>
                    </a:cubicBezTo>
                    <a:lnTo>
                      <a:pt x="13177" y="20293"/>
                    </a:lnTo>
                    <a:cubicBezTo>
                      <a:pt x="13787" y="20155"/>
                      <a:pt x="14249" y="19718"/>
                      <a:pt x="14249" y="19176"/>
                    </a:cubicBezTo>
                    <a:lnTo>
                      <a:pt x="14249" y="19032"/>
                    </a:lnTo>
                    <a:cubicBezTo>
                      <a:pt x="14959" y="18887"/>
                      <a:pt x="15458" y="18381"/>
                      <a:pt x="15458" y="17805"/>
                    </a:cubicBezTo>
                    <a:cubicBezTo>
                      <a:pt x="15458" y="17176"/>
                      <a:pt x="14879" y="16658"/>
                      <a:pt x="14109" y="16555"/>
                    </a:cubicBezTo>
                    <a:lnTo>
                      <a:pt x="14109" y="16244"/>
                    </a:lnTo>
                    <a:cubicBezTo>
                      <a:pt x="14512" y="16047"/>
                      <a:pt x="14908" y="15841"/>
                      <a:pt x="15290" y="15616"/>
                    </a:cubicBezTo>
                    <a:cubicBezTo>
                      <a:pt x="15957" y="15218"/>
                      <a:pt x="16117" y="14481"/>
                      <a:pt x="15663" y="13928"/>
                    </a:cubicBezTo>
                    <a:cubicBezTo>
                      <a:pt x="15245" y="13433"/>
                      <a:pt x="14746" y="12983"/>
                      <a:pt x="14138" y="12609"/>
                    </a:cubicBezTo>
                    <a:cubicBezTo>
                      <a:pt x="15840" y="11802"/>
                      <a:pt x="17129" y="10518"/>
                      <a:pt x="17708" y="8998"/>
                    </a:cubicBezTo>
                    <a:cubicBezTo>
                      <a:pt x="19901" y="8946"/>
                      <a:pt x="20773" y="6728"/>
                      <a:pt x="18991" y="5714"/>
                    </a:cubicBezTo>
                    <a:cubicBezTo>
                      <a:pt x="19626" y="4560"/>
                      <a:pt x="18626" y="3227"/>
                      <a:pt x="17131" y="3227"/>
                    </a:cubicBezTo>
                    <a:cubicBezTo>
                      <a:pt x="17038" y="3227"/>
                      <a:pt x="16942" y="3232"/>
                      <a:pt x="16844" y="3243"/>
                    </a:cubicBezTo>
                    <a:cubicBezTo>
                      <a:pt x="16602" y="2580"/>
                      <a:pt x="16236" y="2010"/>
                      <a:pt x="15743" y="1532"/>
                    </a:cubicBezTo>
                    <a:cubicBezTo>
                      <a:pt x="15665" y="1457"/>
                      <a:pt x="15549" y="1416"/>
                      <a:pt x="15432" y="1416"/>
                    </a:cubicBezTo>
                    <a:cubicBezTo>
                      <a:pt x="15344" y="1416"/>
                      <a:pt x="15254" y="1439"/>
                      <a:pt x="15179" y="1486"/>
                    </a:cubicBezTo>
                    <a:cubicBezTo>
                      <a:pt x="15011" y="1595"/>
                      <a:pt x="14982" y="1797"/>
                      <a:pt x="15121" y="1929"/>
                    </a:cubicBezTo>
                    <a:cubicBezTo>
                      <a:pt x="15553" y="2350"/>
                      <a:pt x="15877" y="2863"/>
                      <a:pt x="16082" y="3461"/>
                    </a:cubicBezTo>
                    <a:cubicBezTo>
                      <a:pt x="15070" y="3963"/>
                      <a:pt x="15033" y="4948"/>
                      <a:pt x="15737" y="5501"/>
                    </a:cubicBezTo>
                    <a:cubicBezTo>
                      <a:pt x="15817" y="5562"/>
                      <a:pt x="15921" y="5592"/>
                      <a:pt x="16026" y="5592"/>
                    </a:cubicBezTo>
                    <a:cubicBezTo>
                      <a:pt x="16128" y="5592"/>
                      <a:pt x="16231" y="5562"/>
                      <a:pt x="16308" y="5501"/>
                    </a:cubicBezTo>
                    <a:cubicBezTo>
                      <a:pt x="16462" y="5380"/>
                      <a:pt x="16462" y="5179"/>
                      <a:pt x="16308" y="5051"/>
                    </a:cubicBezTo>
                    <a:cubicBezTo>
                      <a:pt x="15737" y="4603"/>
                      <a:pt x="16213" y="3859"/>
                      <a:pt x="17123" y="3859"/>
                    </a:cubicBezTo>
                    <a:cubicBezTo>
                      <a:pt x="18244" y="3859"/>
                      <a:pt x="18853" y="5109"/>
                      <a:pt x="17929" y="5829"/>
                    </a:cubicBezTo>
                    <a:cubicBezTo>
                      <a:pt x="17562" y="6117"/>
                      <a:pt x="17057" y="6296"/>
                      <a:pt x="16507" y="6296"/>
                    </a:cubicBezTo>
                    <a:cubicBezTo>
                      <a:pt x="15275" y="6296"/>
                      <a:pt x="14592" y="5437"/>
                      <a:pt x="14432" y="5121"/>
                    </a:cubicBezTo>
                    <a:cubicBezTo>
                      <a:pt x="14380" y="5022"/>
                      <a:pt x="14278" y="4948"/>
                      <a:pt x="14138" y="4925"/>
                    </a:cubicBezTo>
                    <a:cubicBezTo>
                      <a:pt x="12459" y="4643"/>
                      <a:pt x="11036" y="3761"/>
                      <a:pt x="10340" y="2558"/>
                    </a:cubicBezTo>
                    <a:cubicBezTo>
                      <a:pt x="10275" y="2442"/>
                      <a:pt x="10135" y="2373"/>
                      <a:pt x="9973" y="2373"/>
                    </a:cubicBezTo>
                    <a:cubicBezTo>
                      <a:pt x="9819" y="2373"/>
                      <a:pt x="9673" y="2442"/>
                      <a:pt x="9607" y="2558"/>
                    </a:cubicBezTo>
                    <a:cubicBezTo>
                      <a:pt x="8903" y="3767"/>
                      <a:pt x="7481" y="4654"/>
                      <a:pt x="5787" y="4925"/>
                    </a:cubicBezTo>
                    <a:cubicBezTo>
                      <a:pt x="5656" y="4948"/>
                      <a:pt x="5545" y="5017"/>
                      <a:pt x="5494" y="5121"/>
                    </a:cubicBezTo>
                    <a:cubicBezTo>
                      <a:pt x="5377" y="5356"/>
                      <a:pt x="5163" y="5598"/>
                      <a:pt x="4870" y="5829"/>
                    </a:cubicBezTo>
                    <a:cubicBezTo>
                      <a:pt x="4475" y="6140"/>
                      <a:pt x="3960" y="6294"/>
                      <a:pt x="3446" y="6294"/>
                    </a:cubicBezTo>
                    <a:cubicBezTo>
                      <a:pt x="2927" y="6294"/>
                      <a:pt x="2411" y="6139"/>
                      <a:pt x="2018" y="5829"/>
                    </a:cubicBezTo>
                    <a:cubicBezTo>
                      <a:pt x="1417" y="5356"/>
                      <a:pt x="1417" y="4596"/>
                      <a:pt x="2018" y="4124"/>
                    </a:cubicBezTo>
                    <a:cubicBezTo>
                      <a:pt x="2243" y="3949"/>
                      <a:pt x="2535" y="3861"/>
                      <a:pt x="2828" y="3861"/>
                    </a:cubicBezTo>
                    <a:cubicBezTo>
                      <a:pt x="3122" y="3861"/>
                      <a:pt x="3415" y="3949"/>
                      <a:pt x="3638" y="4124"/>
                    </a:cubicBezTo>
                    <a:cubicBezTo>
                      <a:pt x="3968" y="4384"/>
                      <a:pt x="3968" y="4798"/>
                      <a:pt x="3638" y="5051"/>
                    </a:cubicBezTo>
                    <a:cubicBezTo>
                      <a:pt x="3484" y="5179"/>
                      <a:pt x="3484" y="5380"/>
                      <a:pt x="3638" y="5501"/>
                    </a:cubicBezTo>
                    <a:cubicBezTo>
                      <a:pt x="3720" y="5564"/>
                      <a:pt x="3822" y="5596"/>
                      <a:pt x="3925" y="5596"/>
                    </a:cubicBezTo>
                    <a:cubicBezTo>
                      <a:pt x="4028" y="5596"/>
                      <a:pt x="4130" y="5564"/>
                      <a:pt x="4211" y="5501"/>
                    </a:cubicBezTo>
                    <a:cubicBezTo>
                      <a:pt x="4849" y="4993"/>
                      <a:pt x="4849" y="4182"/>
                      <a:pt x="4211" y="3675"/>
                    </a:cubicBezTo>
                    <a:cubicBezTo>
                      <a:pt x="4108" y="3595"/>
                      <a:pt x="3991" y="3525"/>
                      <a:pt x="3866" y="3461"/>
                    </a:cubicBezTo>
                    <a:cubicBezTo>
                      <a:pt x="4262" y="2327"/>
                      <a:pt x="5054" y="1509"/>
                      <a:pt x="6227" y="1037"/>
                    </a:cubicBezTo>
                    <a:cubicBezTo>
                      <a:pt x="6902" y="766"/>
                      <a:pt x="7686" y="634"/>
                      <a:pt x="8310" y="634"/>
                    </a:cubicBezTo>
                    <a:cubicBezTo>
                      <a:pt x="8866" y="634"/>
                      <a:pt x="9380" y="892"/>
                      <a:pt x="9607" y="1290"/>
                    </a:cubicBezTo>
                    <a:cubicBezTo>
                      <a:pt x="9673" y="1405"/>
                      <a:pt x="9819" y="1474"/>
                      <a:pt x="9973" y="1474"/>
                    </a:cubicBezTo>
                    <a:cubicBezTo>
                      <a:pt x="10135" y="1474"/>
                      <a:pt x="10275" y="1405"/>
                      <a:pt x="10340" y="1290"/>
                    </a:cubicBezTo>
                    <a:cubicBezTo>
                      <a:pt x="10574" y="892"/>
                      <a:pt x="11081" y="634"/>
                      <a:pt x="11646" y="634"/>
                    </a:cubicBezTo>
                    <a:cubicBezTo>
                      <a:pt x="11755" y="634"/>
                      <a:pt x="11888" y="650"/>
                      <a:pt x="11909" y="650"/>
                    </a:cubicBezTo>
                    <a:cubicBezTo>
                      <a:pt x="11923" y="650"/>
                      <a:pt x="12966" y="663"/>
                      <a:pt x="14021" y="1169"/>
                    </a:cubicBezTo>
                    <a:cubicBezTo>
                      <a:pt x="14087" y="1201"/>
                      <a:pt x="14161" y="1217"/>
                      <a:pt x="14233" y="1217"/>
                    </a:cubicBezTo>
                    <a:cubicBezTo>
                      <a:pt x="14369" y="1217"/>
                      <a:pt x="14499" y="1163"/>
                      <a:pt x="14571" y="1066"/>
                    </a:cubicBezTo>
                    <a:cubicBezTo>
                      <a:pt x="14688" y="916"/>
                      <a:pt x="14629" y="726"/>
                      <a:pt x="14438" y="634"/>
                    </a:cubicBezTo>
                    <a:cubicBezTo>
                      <a:pt x="13566" y="207"/>
                      <a:pt x="12525" y="0"/>
                      <a:pt x="11646" y="0"/>
                    </a:cubicBezTo>
                    <a:cubicBezTo>
                      <a:pt x="10993" y="0"/>
                      <a:pt x="10392" y="219"/>
                      <a:pt x="9973" y="587"/>
                    </a:cubicBezTo>
                    <a:cubicBezTo>
                      <a:pt x="9556" y="219"/>
                      <a:pt x="8955" y="0"/>
                      <a:pt x="8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19" name="Google Shape;2700;p34"/>
              <p:cNvSpPr/>
              <p:nvPr/>
            </p:nvSpPr>
            <p:spPr>
              <a:xfrm>
                <a:off x="96203" y="146050"/>
                <a:ext cx="12701" cy="22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724" y="0"/>
                      <a:pt x="0" y="2757"/>
                      <a:pt x="0" y="6041"/>
                    </a:cubicBezTo>
                    <a:lnTo>
                      <a:pt x="0" y="15583"/>
                    </a:lnTo>
                    <a:cubicBezTo>
                      <a:pt x="0" y="18867"/>
                      <a:pt x="4724" y="21600"/>
                      <a:pt x="10821" y="21600"/>
                    </a:cubicBezTo>
                    <a:cubicBezTo>
                      <a:pt x="16705" y="21600"/>
                      <a:pt x="21428" y="18867"/>
                      <a:pt x="21600" y="15583"/>
                    </a:cubicBezTo>
                    <a:lnTo>
                      <a:pt x="21600" y="6041"/>
                    </a:lnTo>
                    <a:cubicBezTo>
                      <a:pt x="21600" y="2757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20" name="Google Shape;2701;p34"/>
              <p:cNvSpPr/>
              <p:nvPr/>
            </p:nvSpPr>
            <p:spPr>
              <a:xfrm>
                <a:off x="202153" y="146175"/>
                <a:ext cx="12701" cy="225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1" y="0"/>
                    </a:moveTo>
                    <a:cubicBezTo>
                      <a:pt x="4895" y="0"/>
                      <a:pt x="0" y="2733"/>
                      <a:pt x="0" y="6017"/>
                    </a:cubicBezTo>
                    <a:lnTo>
                      <a:pt x="0" y="15559"/>
                    </a:lnTo>
                    <a:cubicBezTo>
                      <a:pt x="0" y="18843"/>
                      <a:pt x="4724" y="21600"/>
                      <a:pt x="10821" y="21600"/>
                    </a:cubicBezTo>
                    <a:cubicBezTo>
                      <a:pt x="16705" y="21600"/>
                      <a:pt x="21600" y="18843"/>
                      <a:pt x="21600" y="15559"/>
                    </a:cubicBezTo>
                    <a:lnTo>
                      <a:pt x="21600" y="6017"/>
                    </a:lnTo>
                    <a:cubicBezTo>
                      <a:pt x="21600" y="2733"/>
                      <a:pt x="16705" y="0"/>
                      <a:pt x="108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  <p:sp>
            <p:nvSpPr>
              <p:cNvPr id="321" name="Google Shape;2702;p34"/>
              <p:cNvSpPr/>
              <p:nvPr/>
            </p:nvSpPr>
            <p:spPr>
              <a:xfrm>
                <a:off x="135241" y="160387"/>
                <a:ext cx="4047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62" y="0"/>
                    </a:moveTo>
                    <a:cubicBezTo>
                      <a:pt x="1521" y="0"/>
                      <a:pt x="0" y="4938"/>
                      <a:pt x="0" y="10821"/>
                    </a:cubicBezTo>
                    <a:cubicBezTo>
                      <a:pt x="0" y="16705"/>
                      <a:pt x="1521" y="21600"/>
                      <a:pt x="3362" y="21600"/>
                    </a:cubicBezTo>
                    <a:lnTo>
                      <a:pt x="18238" y="21600"/>
                    </a:lnTo>
                    <a:cubicBezTo>
                      <a:pt x="20132" y="21600"/>
                      <a:pt x="21600" y="16919"/>
                      <a:pt x="21600" y="10821"/>
                    </a:cubicBezTo>
                    <a:cubicBezTo>
                      <a:pt x="21600" y="4938"/>
                      <a:pt x="20132" y="0"/>
                      <a:pt x="18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/>
              </a:p>
            </p:txBody>
          </p:sp>
        </p:grpSp>
        <p:pic>
          <p:nvPicPr>
            <p:cNvPr id="323" name="Entrada de lápiz 20489" descr="Entrada de lápiz 2048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0418" y="284736"/>
              <a:ext cx="1292401" cy="230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Entrada de lápiz 20490" descr="Entrada de lápiz 2049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98018" y="677856"/>
              <a:ext cx="641521" cy="13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Entrada de lápiz 20491" descr="Entrada de lápiz 2049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24658" y="148656"/>
              <a:ext cx="594361" cy="248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Entrada de lápiz 20494" descr="Entrada de lápiz 2049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5498" y="642216"/>
              <a:ext cx="1530361" cy="169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Google Shape;552;p19"/>
          <p:cNvSpPr txBox="1"/>
          <p:nvPr/>
        </p:nvSpPr>
        <p:spPr>
          <a:xfrm>
            <a:off x="1180591" y="4161220"/>
            <a:ext cx="6795746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…and learn all you can along the way.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ID="10" grpId="4" fill="hold">
                                  <p:stCondLst>
                                    <p:cond delay="3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5"/>
      <p:bldP build="whole" bldLvl="1" animBg="1" rev="0" advAuto="0" spid="327" grpId="4"/>
      <p:bldP build="whole" bldLvl="1" animBg="1" rev="0" advAuto="0" spid="235" grpId="3"/>
      <p:bldP build="whole" bldLvl="1" animBg="1" rev="0" advAuto="0" spid="177" grpId="1"/>
      <p:bldP build="whole" bldLvl="1" animBg="1" rev="0" advAuto="0" spid="23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5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9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3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7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0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1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5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8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9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3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7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1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121;p16"/>
          <p:cNvSpPr txBox="1"/>
          <p:nvPr>
            <p:ph type="title"/>
          </p:nvPr>
        </p:nvSpPr>
        <p:spPr>
          <a:xfrm>
            <a:off x="452549" y="141321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Physical trajectory</a:t>
            </a:r>
          </a:p>
        </p:txBody>
      </p:sp>
      <p:sp>
        <p:nvSpPr>
          <p:cNvPr id="331" name="Google Shape;122;p16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grpSp>
        <p:nvGrpSpPr>
          <p:cNvPr id="382" name="Google Shape;123;p16"/>
          <p:cNvGrpSpPr/>
          <p:nvPr/>
        </p:nvGrpSpPr>
        <p:grpSpPr>
          <a:xfrm>
            <a:off x="3984431" y="1940793"/>
            <a:ext cx="4392484" cy="2342203"/>
            <a:chOff x="0" y="0"/>
            <a:chExt cx="4392483" cy="2342201"/>
          </a:xfrm>
        </p:grpSpPr>
        <p:sp>
          <p:nvSpPr>
            <p:cNvPr id="332" name="Google Shape;125;p16"/>
            <p:cNvSpPr/>
            <p:nvPr/>
          </p:nvSpPr>
          <p:spPr>
            <a:xfrm>
              <a:off x="1653532" y="78170"/>
              <a:ext cx="2521333" cy="1915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6430" y="1922"/>
                  </a:moveTo>
                  <a:cubicBezTo>
                    <a:pt x="6458" y="1922"/>
                    <a:pt x="6474" y="1934"/>
                    <a:pt x="6476" y="1972"/>
                  </a:cubicBezTo>
                  <a:cubicBezTo>
                    <a:pt x="6476" y="2010"/>
                    <a:pt x="6469" y="2032"/>
                    <a:pt x="6451" y="2032"/>
                  </a:cubicBezTo>
                  <a:cubicBezTo>
                    <a:pt x="6445" y="2032"/>
                    <a:pt x="6437" y="2029"/>
                    <a:pt x="6429" y="2023"/>
                  </a:cubicBezTo>
                  <a:cubicBezTo>
                    <a:pt x="6401" y="2008"/>
                    <a:pt x="6376" y="1987"/>
                    <a:pt x="6352" y="1966"/>
                  </a:cubicBezTo>
                  <a:lnTo>
                    <a:pt x="6406" y="1924"/>
                  </a:lnTo>
                  <a:cubicBezTo>
                    <a:pt x="6414" y="1923"/>
                    <a:pt x="6422" y="1922"/>
                    <a:pt x="6430" y="1922"/>
                  </a:cubicBezTo>
                  <a:close/>
                  <a:moveTo>
                    <a:pt x="6097" y="1924"/>
                  </a:moveTo>
                  <a:cubicBezTo>
                    <a:pt x="6101" y="1924"/>
                    <a:pt x="6106" y="1925"/>
                    <a:pt x="6111" y="1927"/>
                  </a:cubicBezTo>
                  <a:cubicBezTo>
                    <a:pt x="6148" y="1942"/>
                    <a:pt x="6213" y="1939"/>
                    <a:pt x="6200" y="2029"/>
                  </a:cubicBezTo>
                  <a:cubicBezTo>
                    <a:pt x="6195" y="2065"/>
                    <a:pt x="6216" y="2132"/>
                    <a:pt x="6163" y="2144"/>
                  </a:cubicBezTo>
                  <a:cubicBezTo>
                    <a:pt x="6114" y="2123"/>
                    <a:pt x="6077" y="2065"/>
                    <a:pt x="6073" y="1996"/>
                  </a:cubicBezTo>
                  <a:cubicBezTo>
                    <a:pt x="6071" y="1963"/>
                    <a:pt x="6071" y="1924"/>
                    <a:pt x="6097" y="1924"/>
                  </a:cubicBezTo>
                  <a:close/>
                  <a:moveTo>
                    <a:pt x="4940" y="2002"/>
                  </a:moveTo>
                  <a:cubicBezTo>
                    <a:pt x="4956" y="2002"/>
                    <a:pt x="4974" y="2032"/>
                    <a:pt x="5003" y="2062"/>
                  </a:cubicBezTo>
                  <a:cubicBezTo>
                    <a:pt x="4967" y="2104"/>
                    <a:pt x="4931" y="2147"/>
                    <a:pt x="4890" y="2186"/>
                  </a:cubicBezTo>
                  <a:cubicBezTo>
                    <a:pt x="4598" y="2426"/>
                    <a:pt x="4593" y="2762"/>
                    <a:pt x="4879" y="2999"/>
                  </a:cubicBezTo>
                  <a:cubicBezTo>
                    <a:pt x="4920" y="3032"/>
                    <a:pt x="4949" y="3062"/>
                    <a:pt x="4940" y="3140"/>
                  </a:cubicBezTo>
                  <a:cubicBezTo>
                    <a:pt x="4933" y="3218"/>
                    <a:pt x="4913" y="3230"/>
                    <a:pt x="4861" y="3254"/>
                  </a:cubicBezTo>
                  <a:cubicBezTo>
                    <a:pt x="4731" y="3320"/>
                    <a:pt x="4697" y="3470"/>
                    <a:pt x="4706" y="3638"/>
                  </a:cubicBezTo>
                  <a:cubicBezTo>
                    <a:pt x="4713" y="3765"/>
                    <a:pt x="4693" y="3846"/>
                    <a:pt x="4633" y="3846"/>
                  </a:cubicBezTo>
                  <a:cubicBezTo>
                    <a:pt x="4608" y="3846"/>
                    <a:pt x="4575" y="3831"/>
                    <a:pt x="4534" y="3800"/>
                  </a:cubicBezTo>
                  <a:cubicBezTo>
                    <a:pt x="4514" y="3786"/>
                    <a:pt x="4492" y="3778"/>
                    <a:pt x="4470" y="3778"/>
                  </a:cubicBezTo>
                  <a:cubicBezTo>
                    <a:pt x="4448" y="3778"/>
                    <a:pt x="4425" y="3786"/>
                    <a:pt x="4405" y="3803"/>
                  </a:cubicBezTo>
                  <a:cubicBezTo>
                    <a:pt x="4281" y="3885"/>
                    <a:pt x="4145" y="3927"/>
                    <a:pt x="4007" y="3927"/>
                  </a:cubicBezTo>
                  <a:cubicBezTo>
                    <a:pt x="3968" y="3927"/>
                    <a:pt x="3929" y="3924"/>
                    <a:pt x="3891" y="3917"/>
                  </a:cubicBezTo>
                  <a:cubicBezTo>
                    <a:pt x="3859" y="3911"/>
                    <a:pt x="3839" y="3926"/>
                    <a:pt x="3848" y="3866"/>
                  </a:cubicBezTo>
                  <a:lnTo>
                    <a:pt x="3848" y="3869"/>
                  </a:lnTo>
                  <a:cubicBezTo>
                    <a:pt x="3857" y="3818"/>
                    <a:pt x="3868" y="3800"/>
                    <a:pt x="3918" y="3791"/>
                  </a:cubicBezTo>
                  <a:cubicBezTo>
                    <a:pt x="4068" y="3764"/>
                    <a:pt x="4242" y="3728"/>
                    <a:pt x="4310" y="3536"/>
                  </a:cubicBezTo>
                  <a:cubicBezTo>
                    <a:pt x="4371" y="3359"/>
                    <a:pt x="4378" y="3158"/>
                    <a:pt x="4516" y="3032"/>
                  </a:cubicBezTo>
                  <a:cubicBezTo>
                    <a:pt x="4557" y="2990"/>
                    <a:pt x="4523" y="2924"/>
                    <a:pt x="4482" y="2882"/>
                  </a:cubicBezTo>
                  <a:cubicBezTo>
                    <a:pt x="4292" y="2681"/>
                    <a:pt x="4383" y="2531"/>
                    <a:pt x="4539" y="2405"/>
                  </a:cubicBezTo>
                  <a:cubicBezTo>
                    <a:pt x="4639" y="2324"/>
                    <a:pt x="4752" y="2273"/>
                    <a:pt x="4790" y="2095"/>
                  </a:cubicBezTo>
                  <a:cubicBezTo>
                    <a:pt x="4808" y="2011"/>
                    <a:pt x="4881" y="2005"/>
                    <a:pt x="4940" y="2002"/>
                  </a:cubicBezTo>
                  <a:close/>
                  <a:moveTo>
                    <a:pt x="6073" y="5569"/>
                  </a:moveTo>
                  <a:cubicBezTo>
                    <a:pt x="6131" y="5569"/>
                    <a:pt x="6194" y="5639"/>
                    <a:pt x="6216" y="5745"/>
                  </a:cubicBezTo>
                  <a:cubicBezTo>
                    <a:pt x="6238" y="5862"/>
                    <a:pt x="6282" y="5944"/>
                    <a:pt x="6351" y="5944"/>
                  </a:cubicBezTo>
                  <a:cubicBezTo>
                    <a:pt x="6372" y="5944"/>
                    <a:pt x="6396" y="5936"/>
                    <a:pt x="6422" y="5919"/>
                  </a:cubicBezTo>
                  <a:cubicBezTo>
                    <a:pt x="6506" y="5864"/>
                    <a:pt x="6584" y="5840"/>
                    <a:pt x="6659" y="5840"/>
                  </a:cubicBezTo>
                  <a:cubicBezTo>
                    <a:pt x="6819" y="5840"/>
                    <a:pt x="6960" y="5950"/>
                    <a:pt x="7099" y="6093"/>
                  </a:cubicBezTo>
                  <a:cubicBezTo>
                    <a:pt x="7124" y="6117"/>
                    <a:pt x="7149" y="6147"/>
                    <a:pt x="7169" y="6180"/>
                  </a:cubicBezTo>
                  <a:cubicBezTo>
                    <a:pt x="7219" y="6261"/>
                    <a:pt x="7369" y="6264"/>
                    <a:pt x="7321" y="6412"/>
                  </a:cubicBezTo>
                  <a:lnTo>
                    <a:pt x="7321" y="6415"/>
                  </a:lnTo>
                  <a:cubicBezTo>
                    <a:pt x="7299" y="6487"/>
                    <a:pt x="7247" y="6498"/>
                    <a:pt x="7190" y="6498"/>
                  </a:cubicBezTo>
                  <a:cubicBezTo>
                    <a:pt x="7164" y="6498"/>
                    <a:pt x="7137" y="6496"/>
                    <a:pt x="7112" y="6496"/>
                  </a:cubicBezTo>
                  <a:cubicBezTo>
                    <a:pt x="7098" y="6496"/>
                    <a:pt x="7085" y="6496"/>
                    <a:pt x="7072" y="6499"/>
                  </a:cubicBezTo>
                  <a:cubicBezTo>
                    <a:pt x="7053" y="6501"/>
                    <a:pt x="7035" y="6502"/>
                    <a:pt x="7016" y="6502"/>
                  </a:cubicBezTo>
                  <a:cubicBezTo>
                    <a:pt x="6924" y="6502"/>
                    <a:pt x="6834" y="6471"/>
                    <a:pt x="6752" y="6412"/>
                  </a:cubicBezTo>
                  <a:cubicBezTo>
                    <a:pt x="6667" y="6346"/>
                    <a:pt x="6582" y="6325"/>
                    <a:pt x="6496" y="6325"/>
                  </a:cubicBezTo>
                  <a:cubicBezTo>
                    <a:pt x="6344" y="6325"/>
                    <a:pt x="6192" y="6392"/>
                    <a:pt x="6040" y="6392"/>
                  </a:cubicBezTo>
                  <a:cubicBezTo>
                    <a:pt x="6008" y="6392"/>
                    <a:pt x="5976" y="6389"/>
                    <a:pt x="5944" y="6382"/>
                  </a:cubicBezTo>
                  <a:cubicBezTo>
                    <a:pt x="5821" y="6354"/>
                    <a:pt x="5778" y="6271"/>
                    <a:pt x="5794" y="6120"/>
                  </a:cubicBezTo>
                  <a:cubicBezTo>
                    <a:pt x="5817" y="5919"/>
                    <a:pt x="5907" y="5751"/>
                    <a:pt x="6003" y="5613"/>
                  </a:cubicBezTo>
                  <a:cubicBezTo>
                    <a:pt x="6023" y="5583"/>
                    <a:pt x="6048" y="5569"/>
                    <a:pt x="6073" y="5569"/>
                  </a:cubicBezTo>
                  <a:close/>
                  <a:moveTo>
                    <a:pt x="8401" y="5448"/>
                  </a:moveTo>
                  <a:cubicBezTo>
                    <a:pt x="8441" y="5448"/>
                    <a:pt x="8483" y="5460"/>
                    <a:pt x="8529" y="5487"/>
                  </a:cubicBezTo>
                  <a:cubicBezTo>
                    <a:pt x="8574" y="5517"/>
                    <a:pt x="8581" y="5601"/>
                    <a:pt x="8543" y="5643"/>
                  </a:cubicBezTo>
                  <a:cubicBezTo>
                    <a:pt x="8336" y="5916"/>
                    <a:pt x="8352" y="6093"/>
                    <a:pt x="8577" y="6354"/>
                  </a:cubicBezTo>
                  <a:cubicBezTo>
                    <a:pt x="8753" y="6568"/>
                    <a:pt x="8821" y="6868"/>
                    <a:pt x="8880" y="7162"/>
                  </a:cubicBezTo>
                  <a:cubicBezTo>
                    <a:pt x="8900" y="7260"/>
                    <a:pt x="8860" y="7293"/>
                    <a:pt x="8778" y="7293"/>
                  </a:cubicBezTo>
                  <a:cubicBezTo>
                    <a:pt x="8768" y="7293"/>
                    <a:pt x="8756" y="7292"/>
                    <a:pt x="8744" y="7291"/>
                  </a:cubicBezTo>
                  <a:cubicBezTo>
                    <a:pt x="8658" y="7132"/>
                    <a:pt x="8364" y="7264"/>
                    <a:pt x="8400" y="6799"/>
                  </a:cubicBezTo>
                  <a:lnTo>
                    <a:pt x="8400" y="6805"/>
                  </a:lnTo>
                  <a:cubicBezTo>
                    <a:pt x="8418" y="6580"/>
                    <a:pt x="8212" y="6304"/>
                    <a:pt x="8076" y="6087"/>
                  </a:cubicBezTo>
                  <a:cubicBezTo>
                    <a:pt x="7972" y="5922"/>
                    <a:pt x="7985" y="5781"/>
                    <a:pt x="8076" y="5676"/>
                  </a:cubicBezTo>
                  <a:cubicBezTo>
                    <a:pt x="8169" y="5567"/>
                    <a:pt x="8273" y="5448"/>
                    <a:pt x="8401" y="5448"/>
                  </a:cubicBezTo>
                  <a:close/>
                  <a:moveTo>
                    <a:pt x="3963" y="5812"/>
                  </a:moveTo>
                  <a:cubicBezTo>
                    <a:pt x="3985" y="5812"/>
                    <a:pt x="4007" y="5842"/>
                    <a:pt x="4013" y="5856"/>
                  </a:cubicBezTo>
                  <a:cubicBezTo>
                    <a:pt x="4122" y="6099"/>
                    <a:pt x="4339" y="6123"/>
                    <a:pt x="4489" y="6292"/>
                  </a:cubicBezTo>
                  <a:cubicBezTo>
                    <a:pt x="4684" y="6511"/>
                    <a:pt x="4693" y="6835"/>
                    <a:pt x="4813" y="7090"/>
                  </a:cubicBezTo>
                  <a:cubicBezTo>
                    <a:pt x="4851" y="7171"/>
                    <a:pt x="4863" y="7291"/>
                    <a:pt x="4915" y="7342"/>
                  </a:cubicBezTo>
                  <a:cubicBezTo>
                    <a:pt x="4972" y="7398"/>
                    <a:pt x="5060" y="7506"/>
                    <a:pt x="5123" y="7506"/>
                  </a:cubicBezTo>
                  <a:cubicBezTo>
                    <a:pt x="5145" y="7506"/>
                    <a:pt x="5164" y="7493"/>
                    <a:pt x="5178" y="7459"/>
                  </a:cubicBezTo>
                  <a:cubicBezTo>
                    <a:pt x="5225" y="7342"/>
                    <a:pt x="5343" y="7171"/>
                    <a:pt x="5253" y="6979"/>
                  </a:cubicBezTo>
                  <a:cubicBezTo>
                    <a:pt x="5221" y="6913"/>
                    <a:pt x="5130" y="6811"/>
                    <a:pt x="5219" y="6757"/>
                  </a:cubicBezTo>
                  <a:cubicBezTo>
                    <a:pt x="5259" y="6733"/>
                    <a:pt x="5316" y="6652"/>
                    <a:pt x="5370" y="6652"/>
                  </a:cubicBezTo>
                  <a:cubicBezTo>
                    <a:pt x="5410" y="6652"/>
                    <a:pt x="5449" y="6696"/>
                    <a:pt x="5479" y="6841"/>
                  </a:cubicBezTo>
                  <a:cubicBezTo>
                    <a:pt x="5546" y="7155"/>
                    <a:pt x="5673" y="7525"/>
                    <a:pt x="5973" y="7525"/>
                  </a:cubicBezTo>
                  <a:cubicBezTo>
                    <a:pt x="5988" y="7525"/>
                    <a:pt x="6003" y="7524"/>
                    <a:pt x="6018" y="7522"/>
                  </a:cubicBezTo>
                  <a:cubicBezTo>
                    <a:pt x="6029" y="7521"/>
                    <a:pt x="6039" y="7520"/>
                    <a:pt x="6049" y="7520"/>
                  </a:cubicBezTo>
                  <a:cubicBezTo>
                    <a:pt x="6176" y="7520"/>
                    <a:pt x="6299" y="7607"/>
                    <a:pt x="6425" y="7607"/>
                  </a:cubicBezTo>
                  <a:cubicBezTo>
                    <a:pt x="6487" y="7607"/>
                    <a:pt x="6549" y="7587"/>
                    <a:pt x="6612" y="7525"/>
                  </a:cubicBezTo>
                  <a:cubicBezTo>
                    <a:pt x="6638" y="7501"/>
                    <a:pt x="6655" y="7491"/>
                    <a:pt x="6668" y="7491"/>
                  </a:cubicBezTo>
                  <a:cubicBezTo>
                    <a:pt x="6708" y="7491"/>
                    <a:pt x="6690" y="7596"/>
                    <a:pt x="6694" y="7651"/>
                  </a:cubicBezTo>
                  <a:cubicBezTo>
                    <a:pt x="6734" y="7900"/>
                    <a:pt x="6603" y="8098"/>
                    <a:pt x="6574" y="8326"/>
                  </a:cubicBezTo>
                  <a:cubicBezTo>
                    <a:pt x="6569" y="8361"/>
                    <a:pt x="6524" y="8414"/>
                    <a:pt x="6499" y="8414"/>
                  </a:cubicBezTo>
                  <a:cubicBezTo>
                    <a:pt x="6498" y="8414"/>
                    <a:pt x="6497" y="8414"/>
                    <a:pt x="6497" y="8414"/>
                  </a:cubicBezTo>
                  <a:cubicBezTo>
                    <a:pt x="6430" y="8404"/>
                    <a:pt x="6363" y="8401"/>
                    <a:pt x="6295" y="8401"/>
                  </a:cubicBezTo>
                  <a:cubicBezTo>
                    <a:pt x="6169" y="8401"/>
                    <a:pt x="6042" y="8412"/>
                    <a:pt x="5916" y="8412"/>
                  </a:cubicBezTo>
                  <a:cubicBezTo>
                    <a:pt x="5677" y="8412"/>
                    <a:pt x="5441" y="8374"/>
                    <a:pt x="5225" y="8155"/>
                  </a:cubicBezTo>
                  <a:cubicBezTo>
                    <a:pt x="5186" y="8115"/>
                    <a:pt x="5139" y="8097"/>
                    <a:pt x="5091" y="8097"/>
                  </a:cubicBezTo>
                  <a:cubicBezTo>
                    <a:pt x="4952" y="8097"/>
                    <a:pt x="4803" y="8246"/>
                    <a:pt x="4788" y="8438"/>
                  </a:cubicBezTo>
                  <a:cubicBezTo>
                    <a:pt x="4784" y="8501"/>
                    <a:pt x="4761" y="8584"/>
                    <a:pt x="4726" y="8584"/>
                  </a:cubicBezTo>
                  <a:cubicBezTo>
                    <a:pt x="4718" y="8584"/>
                    <a:pt x="4709" y="8580"/>
                    <a:pt x="4700" y="8570"/>
                  </a:cubicBezTo>
                  <a:cubicBezTo>
                    <a:pt x="4575" y="8438"/>
                    <a:pt x="4401" y="8471"/>
                    <a:pt x="4283" y="8293"/>
                  </a:cubicBezTo>
                  <a:cubicBezTo>
                    <a:pt x="4176" y="8131"/>
                    <a:pt x="3988" y="8125"/>
                    <a:pt x="3827" y="8080"/>
                  </a:cubicBezTo>
                  <a:cubicBezTo>
                    <a:pt x="3728" y="8053"/>
                    <a:pt x="3583" y="8062"/>
                    <a:pt x="3682" y="7807"/>
                  </a:cubicBezTo>
                  <a:cubicBezTo>
                    <a:pt x="3737" y="7669"/>
                    <a:pt x="3744" y="7468"/>
                    <a:pt x="3676" y="7339"/>
                  </a:cubicBezTo>
                  <a:cubicBezTo>
                    <a:pt x="3638" y="7269"/>
                    <a:pt x="3588" y="7246"/>
                    <a:pt x="3531" y="7246"/>
                  </a:cubicBezTo>
                  <a:cubicBezTo>
                    <a:pt x="3481" y="7246"/>
                    <a:pt x="3425" y="7264"/>
                    <a:pt x="3367" y="7282"/>
                  </a:cubicBezTo>
                  <a:cubicBezTo>
                    <a:pt x="3280" y="7310"/>
                    <a:pt x="3191" y="7317"/>
                    <a:pt x="3101" y="7317"/>
                  </a:cubicBezTo>
                  <a:cubicBezTo>
                    <a:pt x="3027" y="7317"/>
                    <a:pt x="2953" y="7312"/>
                    <a:pt x="2878" y="7312"/>
                  </a:cubicBezTo>
                  <a:cubicBezTo>
                    <a:pt x="2783" y="7312"/>
                    <a:pt x="2688" y="7319"/>
                    <a:pt x="2593" y="7351"/>
                  </a:cubicBezTo>
                  <a:cubicBezTo>
                    <a:pt x="2466" y="7396"/>
                    <a:pt x="2339" y="7444"/>
                    <a:pt x="2239" y="7534"/>
                  </a:cubicBezTo>
                  <a:cubicBezTo>
                    <a:pt x="2177" y="7590"/>
                    <a:pt x="2115" y="7607"/>
                    <a:pt x="2054" y="7607"/>
                  </a:cubicBezTo>
                  <a:cubicBezTo>
                    <a:pt x="1974" y="7607"/>
                    <a:pt x="1895" y="7579"/>
                    <a:pt x="1815" y="7579"/>
                  </a:cubicBezTo>
                  <a:cubicBezTo>
                    <a:pt x="1811" y="7579"/>
                    <a:pt x="1806" y="7579"/>
                    <a:pt x="1802" y="7579"/>
                  </a:cubicBezTo>
                  <a:cubicBezTo>
                    <a:pt x="1788" y="7576"/>
                    <a:pt x="1775" y="7567"/>
                    <a:pt x="1763" y="7549"/>
                  </a:cubicBezTo>
                  <a:cubicBezTo>
                    <a:pt x="1778" y="7497"/>
                    <a:pt x="1813" y="7488"/>
                    <a:pt x="1846" y="7488"/>
                  </a:cubicBezTo>
                  <a:cubicBezTo>
                    <a:pt x="1853" y="7488"/>
                    <a:pt x="1861" y="7489"/>
                    <a:pt x="1868" y="7489"/>
                  </a:cubicBezTo>
                  <a:cubicBezTo>
                    <a:pt x="1882" y="7490"/>
                    <a:pt x="1897" y="7491"/>
                    <a:pt x="1911" y="7491"/>
                  </a:cubicBezTo>
                  <a:cubicBezTo>
                    <a:pt x="2129" y="7491"/>
                    <a:pt x="2293" y="7323"/>
                    <a:pt x="2348" y="7081"/>
                  </a:cubicBezTo>
                  <a:cubicBezTo>
                    <a:pt x="2425" y="6760"/>
                    <a:pt x="2665" y="6649"/>
                    <a:pt x="2753" y="6442"/>
                  </a:cubicBezTo>
                  <a:cubicBezTo>
                    <a:pt x="2844" y="6229"/>
                    <a:pt x="2922" y="6172"/>
                    <a:pt x="3028" y="6172"/>
                  </a:cubicBezTo>
                  <a:cubicBezTo>
                    <a:pt x="3070" y="6172"/>
                    <a:pt x="3117" y="6181"/>
                    <a:pt x="3170" y="6192"/>
                  </a:cubicBezTo>
                  <a:cubicBezTo>
                    <a:pt x="3173" y="6193"/>
                    <a:pt x="3176" y="6193"/>
                    <a:pt x="3179" y="6193"/>
                  </a:cubicBezTo>
                  <a:cubicBezTo>
                    <a:pt x="3223" y="6193"/>
                    <a:pt x="3282" y="6129"/>
                    <a:pt x="3327" y="6084"/>
                  </a:cubicBezTo>
                  <a:cubicBezTo>
                    <a:pt x="3381" y="6032"/>
                    <a:pt x="3422" y="6004"/>
                    <a:pt x="3457" y="6004"/>
                  </a:cubicBezTo>
                  <a:cubicBezTo>
                    <a:pt x="3510" y="6004"/>
                    <a:pt x="3546" y="6067"/>
                    <a:pt x="3587" y="6204"/>
                  </a:cubicBezTo>
                  <a:cubicBezTo>
                    <a:pt x="3651" y="6421"/>
                    <a:pt x="3836" y="6526"/>
                    <a:pt x="3995" y="6628"/>
                  </a:cubicBezTo>
                  <a:cubicBezTo>
                    <a:pt x="4095" y="6691"/>
                    <a:pt x="4228" y="6748"/>
                    <a:pt x="4222" y="6898"/>
                  </a:cubicBezTo>
                  <a:cubicBezTo>
                    <a:pt x="4210" y="7078"/>
                    <a:pt x="4065" y="7042"/>
                    <a:pt x="3963" y="7054"/>
                  </a:cubicBezTo>
                  <a:cubicBezTo>
                    <a:pt x="3911" y="7060"/>
                    <a:pt x="3843" y="7051"/>
                    <a:pt x="3827" y="7144"/>
                  </a:cubicBezTo>
                  <a:cubicBezTo>
                    <a:pt x="3812" y="7237"/>
                    <a:pt x="3875" y="7264"/>
                    <a:pt x="3920" y="7300"/>
                  </a:cubicBezTo>
                  <a:cubicBezTo>
                    <a:pt x="3988" y="7353"/>
                    <a:pt x="4064" y="7457"/>
                    <a:pt x="4134" y="7457"/>
                  </a:cubicBezTo>
                  <a:cubicBezTo>
                    <a:pt x="4155" y="7457"/>
                    <a:pt x="4177" y="7447"/>
                    <a:pt x="4197" y="7423"/>
                  </a:cubicBezTo>
                  <a:cubicBezTo>
                    <a:pt x="4310" y="7288"/>
                    <a:pt x="4380" y="7084"/>
                    <a:pt x="4462" y="6904"/>
                  </a:cubicBezTo>
                  <a:cubicBezTo>
                    <a:pt x="4472" y="6880"/>
                    <a:pt x="4433" y="6830"/>
                    <a:pt x="4474" y="6830"/>
                  </a:cubicBezTo>
                  <a:cubicBezTo>
                    <a:pt x="4480" y="6830"/>
                    <a:pt x="4489" y="6832"/>
                    <a:pt x="4500" y="6835"/>
                  </a:cubicBezTo>
                  <a:cubicBezTo>
                    <a:pt x="4511" y="6838"/>
                    <a:pt x="4521" y="6839"/>
                    <a:pt x="4530" y="6839"/>
                  </a:cubicBezTo>
                  <a:cubicBezTo>
                    <a:pt x="4600" y="6839"/>
                    <a:pt x="4599" y="6741"/>
                    <a:pt x="4571" y="6688"/>
                  </a:cubicBezTo>
                  <a:cubicBezTo>
                    <a:pt x="4500" y="6562"/>
                    <a:pt x="4466" y="6367"/>
                    <a:pt x="4337" y="6334"/>
                  </a:cubicBezTo>
                  <a:cubicBezTo>
                    <a:pt x="4165" y="6288"/>
                    <a:pt x="4079" y="6114"/>
                    <a:pt x="3966" y="5976"/>
                  </a:cubicBezTo>
                  <a:cubicBezTo>
                    <a:pt x="3932" y="5934"/>
                    <a:pt x="3907" y="5889"/>
                    <a:pt x="3934" y="5835"/>
                  </a:cubicBezTo>
                  <a:cubicBezTo>
                    <a:pt x="3942" y="5818"/>
                    <a:pt x="3953" y="5812"/>
                    <a:pt x="3963" y="5812"/>
                  </a:cubicBezTo>
                  <a:close/>
                  <a:moveTo>
                    <a:pt x="8568" y="8792"/>
                  </a:moveTo>
                  <a:cubicBezTo>
                    <a:pt x="8608" y="8792"/>
                    <a:pt x="8640" y="8836"/>
                    <a:pt x="8665" y="8894"/>
                  </a:cubicBezTo>
                  <a:cubicBezTo>
                    <a:pt x="8800" y="9191"/>
                    <a:pt x="8953" y="9448"/>
                    <a:pt x="9207" y="9448"/>
                  </a:cubicBezTo>
                  <a:cubicBezTo>
                    <a:pt x="9268" y="9448"/>
                    <a:pt x="9334" y="9433"/>
                    <a:pt x="9408" y="9401"/>
                  </a:cubicBezTo>
                  <a:cubicBezTo>
                    <a:pt x="9411" y="9399"/>
                    <a:pt x="9415" y="9398"/>
                    <a:pt x="9419" y="9398"/>
                  </a:cubicBezTo>
                  <a:cubicBezTo>
                    <a:pt x="9441" y="9398"/>
                    <a:pt x="9469" y="9424"/>
                    <a:pt x="9492" y="9434"/>
                  </a:cubicBezTo>
                  <a:cubicBezTo>
                    <a:pt x="9467" y="9449"/>
                    <a:pt x="9444" y="9470"/>
                    <a:pt x="9424" y="9494"/>
                  </a:cubicBezTo>
                  <a:lnTo>
                    <a:pt x="9424" y="9497"/>
                  </a:lnTo>
                  <a:cubicBezTo>
                    <a:pt x="9334" y="9667"/>
                    <a:pt x="9249" y="9844"/>
                    <a:pt x="9069" y="9844"/>
                  </a:cubicBezTo>
                  <a:cubicBezTo>
                    <a:pt x="9058" y="9844"/>
                    <a:pt x="9046" y="9844"/>
                    <a:pt x="9034" y="9842"/>
                  </a:cubicBezTo>
                  <a:cubicBezTo>
                    <a:pt x="9009" y="9830"/>
                    <a:pt x="8964" y="9821"/>
                    <a:pt x="8964" y="9803"/>
                  </a:cubicBezTo>
                  <a:cubicBezTo>
                    <a:pt x="8939" y="9416"/>
                    <a:pt x="8624" y="9302"/>
                    <a:pt x="8529" y="8984"/>
                  </a:cubicBezTo>
                  <a:cubicBezTo>
                    <a:pt x="8511" y="8924"/>
                    <a:pt x="8452" y="8846"/>
                    <a:pt x="8536" y="8801"/>
                  </a:cubicBezTo>
                  <a:cubicBezTo>
                    <a:pt x="8547" y="8795"/>
                    <a:pt x="8558" y="8792"/>
                    <a:pt x="8568" y="8792"/>
                  </a:cubicBezTo>
                  <a:close/>
                  <a:moveTo>
                    <a:pt x="6558" y="9152"/>
                  </a:moveTo>
                  <a:cubicBezTo>
                    <a:pt x="6626" y="9185"/>
                    <a:pt x="6737" y="9194"/>
                    <a:pt x="6755" y="9251"/>
                  </a:cubicBezTo>
                  <a:cubicBezTo>
                    <a:pt x="6893" y="9698"/>
                    <a:pt x="7244" y="9980"/>
                    <a:pt x="7294" y="10494"/>
                  </a:cubicBezTo>
                  <a:cubicBezTo>
                    <a:pt x="7312" y="10671"/>
                    <a:pt x="7453" y="10734"/>
                    <a:pt x="7523" y="10869"/>
                  </a:cubicBezTo>
                  <a:cubicBezTo>
                    <a:pt x="7711" y="11229"/>
                    <a:pt x="7818" y="11628"/>
                    <a:pt x="7904" y="12042"/>
                  </a:cubicBezTo>
                  <a:cubicBezTo>
                    <a:pt x="7611" y="11748"/>
                    <a:pt x="7360" y="11403"/>
                    <a:pt x="7192" y="10965"/>
                  </a:cubicBezTo>
                  <a:cubicBezTo>
                    <a:pt x="7174" y="10920"/>
                    <a:pt x="7149" y="10875"/>
                    <a:pt x="7149" y="10830"/>
                  </a:cubicBezTo>
                  <a:cubicBezTo>
                    <a:pt x="7147" y="10232"/>
                    <a:pt x="6773" y="9854"/>
                    <a:pt x="6648" y="9326"/>
                  </a:cubicBezTo>
                  <a:cubicBezTo>
                    <a:pt x="6635" y="9263"/>
                    <a:pt x="6589" y="9212"/>
                    <a:pt x="6558" y="9152"/>
                  </a:cubicBezTo>
                  <a:close/>
                  <a:moveTo>
                    <a:pt x="11472" y="0"/>
                  </a:moveTo>
                  <a:cubicBezTo>
                    <a:pt x="11346" y="0"/>
                    <a:pt x="11179" y="175"/>
                    <a:pt x="11010" y="196"/>
                  </a:cubicBezTo>
                  <a:cubicBezTo>
                    <a:pt x="10921" y="204"/>
                    <a:pt x="10834" y="262"/>
                    <a:pt x="10747" y="262"/>
                  </a:cubicBezTo>
                  <a:cubicBezTo>
                    <a:pt x="10741" y="262"/>
                    <a:pt x="10735" y="262"/>
                    <a:pt x="10729" y="262"/>
                  </a:cubicBezTo>
                  <a:cubicBezTo>
                    <a:pt x="10725" y="261"/>
                    <a:pt x="10721" y="261"/>
                    <a:pt x="10717" y="261"/>
                  </a:cubicBezTo>
                  <a:cubicBezTo>
                    <a:pt x="10475" y="261"/>
                    <a:pt x="10327" y="586"/>
                    <a:pt x="10091" y="586"/>
                  </a:cubicBezTo>
                  <a:cubicBezTo>
                    <a:pt x="10077" y="586"/>
                    <a:pt x="10063" y="585"/>
                    <a:pt x="10049" y="583"/>
                  </a:cubicBezTo>
                  <a:cubicBezTo>
                    <a:pt x="10036" y="581"/>
                    <a:pt x="10023" y="579"/>
                    <a:pt x="10011" y="579"/>
                  </a:cubicBezTo>
                  <a:cubicBezTo>
                    <a:pt x="9958" y="579"/>
                    <a:pt x="9919" y="606"/>
                    <a:pt x="9895" y="709"/>
                  </a:cubicBezTo>
                  <a:cubicBezTo>
                    <a:pt x="9881" y="774"/>
                    <a:pt x="9788" y="865"/>
                    <a:pt x="9739" y="865"/>
                  </a:cubicBezTo>
                  <a:cubicBezTo>
                    <a:pt x="9734" y="865"/>
                    <a:pt x="9729" y="864"/>
                    <a:pt x="9725" y="862"/>
                  </a:cubicBezTo>
                  <a:cubicBezTo>
                    <a:pt x="9627" y="819"/>
                    <a:pt x="9556" y="797"/>
                    <a:pt x="9510" y="797"/>
                  </a:cubicBezTo>
                  <a:cubicBezTo>
                    <a:pt x="9402" y="797"/>
                    <a:pt x="9431" y="915"/>
                    <a:pt x="9578" y="1150"/>
                  </a:cubicBezTo>
                  <a:cubicBezTo>
                    <a:pt x="9585" y="1162"/>
                    <a:pt x="9574" y="1195"/>
                    <a:pt x="9571" y="1216"/>
                  </a:cubicBezTo>
                  <a:cubicBezTo>
                    <a:pt x="9562" y="1210"/>
                    <a:pt x="9546" y="1207"/>
                    <a:pt x="9540" y="1195"/>
                  </a:cubicBezTo>
                  <a:cubicBezTo>
                    <a:pt x="9492" y="1108"/>
                    <a:pt x="9419" y="1027"/>
                    <a:pt x="9406" y="928"/>
                  </a:cubicBezTo>
                  <a:cubicBezTo>
                    <a:pt x="9385" y="787"/>
                    <a:pt x="9372" y="667"/>
                    <a:pt x="9247" y="634"/>
                  </a:cubicBezTo>
                  <a:cubicBezTo>
                    <a:pt x="9225" y="628"/>
                    <a:pt x="9204" y="625"/>
                    <a:pt x="9185" y="625"/>
                  </a:cubicBezTo>
                  <a:cubicBezTo>
                    <a:pt x="9031" y="625"/>
                    <a:pt x="8970" y="803"/>
                    <a:pt x="8894" y="958"/>
                  </a:cubicBezTo>
                  <a:cubicBezTo>
                    <a:pt x="8835" y="1078"/>
                    <a:pt x="8898" y="1135"/>
                    <a:pt x="8948" y="1204"/>
                  </a:cubicBezTo>
                  <a:cubicBezTo>
                    <a:pt x="8957" y="1216"/>
                    <a:pt x="8964" y="1231"/>
                    <a:pt x="8971" y="1246"/>
                  </a:cubicBezTo>
                  <a:cubicBezTo>
                    <a:pt x="8960" y="1248"/>
                    <a:pt x="8948" y="1250"/>
                    <a:pt x="8937" y="1250"/>
                  </a:cubicBezTo>
                  <a:cubicBezTo>
                    <a:pt x="8932" y="1250"/>
                    <a:pt x="8928" y="1250"/>
                    <a:pt x="8923" y="1249"/>
                  </a:cubicBezTo>
                  <a:cubicBezTo>
                    <a:pt x="8771" y="1220"/>
                    <a:pt x="8618" y="1162"/>
                    <a:pt x="8464" y="1162"/>
                  </a:cubicBezTo>
                  <a:cubicBezTo>
                    <a:pt x="8460" y="1162"/>
                    <a:pt x="8456" y="1162"/>
                    <a:pt x="8452" y="1162"/>
                  </a:cubicBezTo>
                  <a:cubicBezTo>
                    <a:pt x="8405" y="1162"/>
                    <a:pt x="8316" y="1076"/>
                    <a:pt x="8254" y="1076"/>
                  </a:cubicBezTo>
                  <a:cubicBezTo>
                    <a:pt x="8206" y="1076"/>
                    <a:pt x="8174" y="1127"/>
                    <a:pt x="8189" y="1309"/>
                  </a:cubicBezTo>
                  <a:cubicBezTo>
                    <a:pt x="8189" y="1321"/>
                    <a:pt x="8135" y="1339"/>
                    <a:pt x="8103" y="1354"/>
                  </a:cubicBezTo>
                  <a:cubicBezTo>
                    <a:pt x="8050" y="1381"/>
                    <a:pt x="7996" y="1390"/>
                    <a:pt x="7940" y="1390"/>
                  </a:cubicBezTo>
                  <a:cubicBezTo>
                    <a:pt x="7846" y="1390"/>
                    <a:pt x="7750" y="1365"/>
                    <a:pt x="7655" y="1365"/>
                  </a:cubicBezTo>
                  <a:cubicBezTo>
                    <a:pt x="7580" y="1365"/>
                    <a:pt x="7506" y="1381"/>
                    <a:pt x="7435" y="1438"/>
                  </a:cubicBezTo>
                  <a:cubicBezTo>
                    <a:pt x="7376" y="1495"/>
                    <a:pt x="7319" y="1552"/>
                    <a:pt x="7258" y="1609"/>
                  </a:cubicBezTo>
                  <a:cubicBezTo>
                    <a:pt x="7236" y="1629"/>
                    <a:pt x="7203" y="1654"/>
                    <a:pt x="7178" y="1654"/>
                  </a:cubicBezTo>
                  <a:cubicBezTo>
                    <a:pt x="7161" y="1654"/>
                    <a:pt x="7148" y="1643"/>
                    <a:pt x="7145" y="1612"/>
                  </a:cubicBezTo>
                  <a:cubicBezTo>
                    <a:pt x="7124" y="1434"/>
                    <a:pt x="7044" y="1390"/>
                    <a:pt x="6957" y="1390"/>
                  </a:cubicBezTo>
                  <a:cubicBezTo>
                    <a:pt x="6927" y="1390"/>
                    <a:pt x="6896" y="1395"/>
                    <a:pt x="6866" y="1402"/>
                  </a:cubicBezTo>
                  <a:cubicBezTo>
                    <a:pt x="6741" y="1435"/>
                    <a:pt x="6809" y="1603"/>
                    <a:pt x="6793" y="1711"/>
                  </a:cubicBezTo>
                  <a:cubicBezTo>
                    <a:pt x="6775" y="1843"/>
                    <a:pt x="6669" y="1753"/>
                    <a:pt x="6623" y="1831"/>
                  </a:cubicBezTo>
                  <a:cubicBezTo>
                    <a:pt x="6617" y="1842"/>
                    <a:pt x="6612" y="1847"/>
                    <a:pt x="6608" y="1847"/>
                  </a:cubicBezTo>
                  <a:cubicBezTo>
                    <a:pt x="6598" y="1847"/>
                    <a:pt x="6596" y="1818"/>
                    <a:pt x="6601" y="1792"/>
                  </a:cubicBezTo>
                  <a:cubicBezTo>
                    <a:pt x="6628" y="1561"/>
                    <a:pt x="6521" y="1483"/>
                    <a:pt x="6376" y="1417"/>
                  </a:cubicBezTo>
                  <a:cubicBezTo>
                    <a:pt x="6086" y="1285"/>
                    <a:pt x="5776" y="1246"/>
                    <a:pt x="5495" y="1054"/>
                  </a:cubicBezTo>
                  <a:cubicBezTo>
                    <a:pt x="5400" y="989"/>
                    <a:pt x="5293" y="961"/>
                    <a:pt x="5186" y="961"/>
                  </a:cubicBezTo>
                  <a:cubicBezTo>
                    <a:pt x="5098" y="961"/>
                    <a:pt x="5011" y="980"/>
                    <a:pt x="4929" y="1012"/>
                  </a:cubicBezTo>
                  <a:cubicBezTo>
                    <a:pt x="4661" y="1117"/>
                    <a:pt x="4373" y="1129"/>
                    <a:pt x="4131" y="1327"/>
                  </a:cubicBezTo>
                  <a:cubicBezTo>
                    <a:pt x="4036" y="1402"/>
                    <a:pt x="3766" y="1267"/>
                    <a:pt x="3900" y="1642"/>
                  </a:cubicBezTo>
                  <a:cubicBezTo>
                    <a:pt x="3907" y="1663"/>
                    <a:pt x="3868" y="1711"/>
                    <a:pt x="3852" y="1750"/>
                  </a:cubicBezTo>
                  <a:cubicBezTo>
                    <a:pt x="3694" y="2156"/>
                    <a:pt x="3376" y="2297"/>
                    <a:pt x="3114" y="2528"/>
                  </a:cubicBezTo>
                  <a:cubicBezTo>
                    <a:pt x="2892" y="2720"/>
                    <a:pt x="3016" y="2972"/>
                    <a:pt x="3086" y="3167"/>
                  </a:cubicBezTo>
                  <a:cubicBezTo>
                    <a:pt x="3127" y="3279"/>
                    <a:pt x="3211" y="3342"/>
                    <a:pt x="3297" y="3342"/>
                  </a:cubicBezTo>
                  <a:cubicBezTo>
                    <a:pt x="3347" y="3342"/>
                    <a:pt x="3397" y="3320"/>
                    <a:pt x="3440" y="3275"/>
                  </a:cubicBezTo>
                  <a:cubicBezTo>
                    <a:pt x="3507" y="3208"/>
                    <a:pt x="3557" y="3179"/>
                    <a:pt x="3595" y="3179"/>
                  </a:cubicBezTo>
                  <a:cubicBezTo>
                    <a:pt x="3677" y="3179"/>
                    <a:pt x="3706" y="3307"/>
                    <a:pt x="3732" y="3464"/>
                  </a:cubicBezTo>
                  <a:cubicBezTo>
                    <a:pt x="3737" y="3512"/>
                    <a:pt x="3739" y="3560"/>
                    <a:pt x="3737" y="3608"/>
                  </a:cubicBezTo>
                  <a:cubicBezTo>
                    <a:pt x="3710" y="3569"/>
                    <a:pt x="3666" y="3542"/>
                    <a:pt x="3653" y="3494"/>
                  </a:cubicBezTo>
                  <a:cubicBezTo>
                    <a:pt x="3624" y="3382"/>
                    <a:pt x="3588" y="3340"/>
                    <a:pt x="3546" y="3340"/>
                  </a:cubicBezTo>
                  <a:cubicBezTo>
                    <a:pt x="3505" y="3340"/>
                    <a:pt x="3458" y="3380"/>
                    <a:pt x="3406" y="3434"/>
                  </a:cubicBezTo>
                  <a:cubicBezTo>
                    <a:pt x="3299" y="3539"/>
                    <a:pt x="3340" y="3692"/>
                    <a:pt x="3363" y="3803"/>
                  </a:cubicBezTo>
                  <a:cubicBezTo>
                    <a:pt x="3406" y="4010"/>
                    <a:pt x="3320" y="4067"/>
                    <a:pt x="3207" y="4103"/>
                  </a:cubicBezTo>
                  <a:cubicBezTo>
                    <a:pt x="3071" y="4142"/>
                    <a:pt x="2962" y="4215"/>
                    <a:pt x="2894" y="4389"/>
                  </a:cubicBezTo>
                  <a:cubicBezTo>
                    <a:pt x="2857" y="4479"/>
                    <a:pt x="2780" y="4523"/>
                    <a:pt x="2711" y="4523"/>
                  </a:cubicBezTo>
                  <a:cubicBezTo>
                    <a:pt x="2691" y="4523"/>
                    <a:pt x="2671" y="4519"/>
                    <a:pt x="2654" y="4512"/>
                  </a:cubicBezTo>
                  <a:cubicBezTo>
                    <a:pt x="2574" y="4479"/>
                    <a:pt x="2685" y="4410"/>
                    <a:pt x="2683" y="4341"/>
                  </a:cubicBezTo>
                  <a:cubicBezTo>
                    <a:pt x="2681" y="4262"/>
                    <a:pt x="2656" y="4191"/>
                    <a:pt x="2613" y="4139"/>
                  </a:cubicBezTo>
                  <a:cubicBezTo>
                    <a:pt x="2491" y="3959"/>
                    <a:pt x="2343" y="3770"/>
                    <a:pt x="2325" y="3530"/>
                  </a:cubicBezTo>
                  <a:cubicBezTo>
                    <a:pt x="2310" y="3335"/>
                    <a:pt x="2209" y="3112"/>
                    <a:pt x="2061" y="3112"/>
                  </a:cubicBezTo>
                  <a:cubicBezTo>
                    <a:pt x="2056" y="3112"/>
                    <a:pt x="2051" y="3113"/>
                    <a:pt x="2046" y="3113"/>
                  </a:cubicBezTo>
                  <a:cubicBezTo>
                    <a:pt x="1917" y="3122"/>
                    <a:pt x="1781" y="3194"/>
                    <a:pt x="1763" y="3338"/>
                  </a:cubicBezTo>
                  <a:cubicBezTo>
                    <a:pt x="1729" y="3548"/>
                    <a:pt x="1790" y="3770"/>
                    <a:pt x="1920" y="3902"/>
                  </a:cubicBezTo>
                  <a:cubicBezTo>
                    <a:pt x="2028" y="4013"/>
                    <a:pt x="2028" y="4022"/>
                    <a:pt x="1981" y="4079"/>
                  </a:cubicBezTo>
                  <a:cubicBezTo>
                    <a:pt x="1831" y="4259"/>
                    <a:pt x="1892" y="4536"/>
                    <a:pt x="1811" y="4755"/>
                  </a:cubicBezTo>
                  <a:cubicBezTo>
                    <a:pt x="1791" y="4808"/>
                    <a:pt x="1828" y="4832"/>
                    <a:pt x="1872" y="4832"/>
                  </a:cubicBezTo>
                  <a:cubicBezTo>
                    <a:pt x="1895" y="4832"/>
                    <a:pt x="1919" y="4826"/>
                    <a:pt x="1940" y="4815"/>
                  </a:cubicBezTo>
                  <a:cubicBezTo>
                    <a:pt x="2102" y="4732"/>
                    <a:pt x="2267" y="4675"/>
                    <a:pt x="2440" y="4675"/>
                  </a:cubicBezTo>
                  <a:cubicBezTo>
                    <a:pt x="2456" y="4675"/>
                    <a:pt x="2472" y="4676"/>
                    <a:pt x="2488" y="4677"/>
                  </a:cubicBezTo>
                  <a:lnTo>
                    <a:pt x="2543" y="4677"/>
                  </a:lnTo>
                  <a:cubicBezTo>
                    <a:pt x="2538" y="4689"/>
                    <a:pt x="2536" y="4713"/>
                    <a:pt x="2527" y="4716"/>
                  </a:cubicBezTo>
                  <a:cubicBezTo>
                    <a:pt x="2379" y="4791"/>
                    <a:pt x="2232" y="4887"/>
                    <a:pt x="2080" y="4935"/>
                  </a:cubicBezTo>
                  <a:cubicBezTo>
                    <a:pt x="1994" y="4962"/>
                    <a:pt x="1892" y="4938"/>
                    <a:pt x="1865" y="5073"/>
                  </a:cubicBezTo>
                  <a:cubicBezTo>
                    <a:pt x="1838" y="5211"/>
                    <a:pt x="1938" y="5244"/>
                    <a:pt x="2010" y="5298"/>
                  </a:cubicBezTo>
                  <a:cubicBezTo>
                    <a:pt x="2187" y="5439"/>
                    <a:pt x="2214" y="5643"/>
                    <a:pt x="2148" y="5889"/>
                  </a:cubicBezTo>
                  <a:cubicBezTo>
                    <a:pt x="2122" y="5992"/>
                    <a:pt x="2080" y="6020"/>
                    <a:pt x="2034" y="6020"/>
                  </a:cubicBezTo>
                  <a:cubicBezTo>
                    <a:pt x="1986" y="6020"/>
                    <a:pt x="1932" y="5990"/>
                    <a:pt x="1883" y="5985"/>
                  </a:cubicBezTo>
                  <a:cubicBezTo>
                    <a:pt x="1761" y="5974"/>
                    <a:pt x="1640" y="5940"/>
                    <a:pt x="1516" y="5940"/>
                  </a:cubicBezTo>
                  <a:cubicBezTo>
                    <a:pt x="1511" y="5940"/>
                    <a:pt x="1505" y="5940"/>
                    <a:pt x="1500" y="5940"/>
                  </a:cubicBezTo>
                  <a:cubicBezTo>
                    <a:pt x="1373" y="5943"/>
                    <a:pt x="1226" y="5982"/>
                    <a:pt x="1247" y="6210"/>
                  </a:cubicBezTo>
                  <a:cubicBezTo>
                    <a:pt x="1265" y="6438"/>
                    <a:pt x="1226" y="6634"/>
                    <a:pt x="1195" y="6850"/>
                  </a:cubicBezTo>
                  <a:cubicBezTo>
                    <a:pt x="1167" y="7021"/>
                    <a:pt x="1077" y="7318"/>
                    <a:pt x="1319" y="7375"/>
                  </a:cubicBezTo>
                  <a:cubicBezTo>
                    <a:pt x="1550" y="7426"/>
                    <a:pt x="1598" y="7498"/>
                    <a:pt x="1475" y="7762"/>
                  </a:cubicBezTo>
                  <a:cubicBezTo>
                    <a:pt x="1430" y="7867"/>
                    <a:pt x="1364" y="7957"/>
                    <a:pt x="1287" y="8020"/>
                  </a:cubicBezTo>
                  <a:cubicBezTo>
                    <a:pt x="1131" y="8140"/>
                    <a:pt x="1009" y="8293"/>
                    <a:pt x="1027" y="8570"/>
                  </a:cubicBezTo>
                  <a:cubicBezTo>
                    <a:pt x="1034" y="8678"/>
                    <a:pt x="1004" y="8807"/>
                    <a:pt x="925" y="8852"/>
                  </a:cubicBezTo>
                  <a:cubicBezTo>
                    <a:pt x="614" y="9035"/>
                    <a:pt x="431" y="9377"/>
                    <a:pt x="286" y="9755"/>
                  </a:cubicBezTo>
                  <a:cubicBezTo>
                    <a:pt x="170" y="10061"/>
                    <a:pt x="-47" y="10328"/>
                    <a:pt x="105" y="10749"/>
                  </a:cubicBezTo>
                  <a:cubicBezTo>
                    <a:pt x="191" y="10983"/>
                    <a:pt x="143" y="11253"/>
                    <a:pt x="46" y="11499"/>
                  </a:cubicBezTo>
                  <a:cubicBezTo>
                    <a:pt x="-63" y="11772"/>
                    <a:pt x="34" y="12240"/>
                    <a:pt x="216" y="12450"/>
                  </a:cubicBezTo>
                  <a:cubicBezTo>
                    <a:pt x="254" y="12495"/>
                    <a:pt x="286" y="12546"/>
                    <a:pt x="306" y="12607"/>
                  </a:cubicBezTo>
                  <a:cubicBezTo>
                    <a:pt x="465" y="13033"/>
                    <a:pt x="653" y="13426"/>
                    <a:pt x="970" y="13678"/>
                  </a:cubicBezTo>
                  <a:cubicBezTo>
                    <a:pt x="1045" y="13738"/>
                    <a:pt x="1124" y="13849"/>
                    <a:pt x="1201" y="13849"/>
                  </a:cubicBezTo>
                  <a:cubicBezTo>
                    <a:pt x="1217" y="13849"/>
                    <a:pt x="1233" y="13845"/>
                    <a:pt x="1249" y="13834"/>
                  </a:cubicBezTo>
                  <a:cubicBezTo>
                    <a:pt x="1618" y="13591"/>
                    <a:pt x="2053" y="13867"/>
                    <a:pt x="2413" y="13525"/>
                  </a:cubicBezTo>
                  <a:cubicBezTo>
                    <a:pt x="2471" y="13471"/>
                    <a:pt x="2551" y="13434"/>
                    <a:pt x="2632" y="13434"/>
                  </a:cubicBezTo>
                  <a:cubicBezTo>
                    <a:pt x="2731" y="13434"/>
                    <a:pt x="2832" y="13488"/>
                    <a:pt x="2894" y="13630"/>
                  </a:cubicBezTo>
                  <a:cubicBezTo>
                    <a:pt x="2957" y="13775"/>
                    <a:pt x="3023" y="13833"/>
                    <a:pt x="3121" y="13833"/>
                  </a:cubicBezTo>
                  <a:cubicBezTo>
                    <a:pt x="3142" y="13833"/>
                    <a:pt x="3166" y="13830"/>
                    <a:pt x="3191" y="13825"/>
                  </a:cubicBezTo>
                  <a:cubicBezTo>
                    <a:pt x="3214" y="13820"/>
                    <a:pt x="3236" y="13818"/>
                    <a:pt x="3256" y="13818"/>
                  </a:cubicBezTo>
                  <a:cubicBezTo>
                    <a:pt x="3440" y="13818"/>
                    <a:pt x="3512" y="14005"/>
                    <a:pt x="3472" y="14275"/>
                  </a:cubicBezTo>
                  <a:cubicBezTo>
                    <a:pt x="3435" y="14521"/>
                    <a:pt x="3313" y="14800"/>
                    <a:pt x="3417" y="15020"/>
                  </a:cubicBezTo>
                  <a:cubicBezTo>
                    <a:pt x="3537" y="15278"/>
                    <a:pt x="3676" y="15527"/>
                    <a:pt x="3766" y="15800"/>
                  </a:cubicBezTo>
                  <a:cubicBezTo>
                    <a:pt x="3925" y="16277"/>
                    <a:pt x="4040" y="16784"/>
                    <a:pt x="3841" y="17304"/>
                  </a:cubicBezTo>
                  <a:cubicBezTo>
                    <a:pt x="3714" y="17631"/>
                    <a:pt x="3689" y="17976"/>
                    <a:pt x="3809" y="18300"/>
                  </a:cubicBezTo>
                  <a:cubicBezTo>
                    <a:pt x="3936" y="18639"/>
                    <a:pt x="4031" y="18978"/>
                    <a:pt x="4065" y="19360"/>
                  </a:cubicBezTo>
                  <a:cubicBezTo>
                    <a:pt x="4095" y="19705"/>
                    <a:pt x="4092" y="20077"/>
                    <a:pt x="4312" y="20350"/>
                  </a:cubicBezTo>
                  <a:cubicBezTo>
                    <a:pt x="4437" y="20509"/>
                    <a:pt x="4471" y="20743"/>
                    <a:pt x="4528" y="20953"/>
                  </a:cubicBezTo>
                  <a:cubicBezTo>
                    <a:pt x="4577" y="21140"/>
                    <a:pt x="4466" y="21374"/>
                    <a:pt x="4636" y="21536"/>
                  </a:cubicBezTo>
                  <a:cubicBezTo>
                    <a:pt x="4684" y="21583"/>
                    <a:pt x="4729" y="21600"/>
                    <a:pt x="4772" y="21600"/>
                  </a:cubicBezTo>
                  <a:cubicBezTo>
                    <a:pt x="4884" y="21600"/>
                    <a:pt x="4987" y="21488"/>
                    <a:pt x="5099" y="21488"/>
                  </a:cubicBezTo>
                  <a:cubicBezTo>
                    <a:pt x="5101" y="21488"/>
                    <a:pt x="5103" y="21488"/>
                    <a:pt x="5105" y="21488"/>
                  </a:cubicBezTo>
                  <a:cubicBezTo>
                    <a:pt x="5119" y="21488"/>
                    <a:pt x="5133" y="21488"/>
                    <a:pt x="5146" y="21488"/>
                  </a:cubicBezTo>
                  <a:cubicBezTo>
                    <a:pt x="5829" y="21488"/>
                    <a:pt x="6183" y="20903"/>
                    <a:pt x="6460" y="20164"/>
                  </a:cubicBezTo>
                  <a:cubicBezTo>
                    <a:pt x="6517" y="20014"/>
                    <a:pt x="6456" y="19792"/>
                    <a:pt x="6601" y="19714"/>
                  </a:cubicBezTo>
                  <a:cubicBezTo>
                    <a:pt x="6854" y="19576"/>
                    <a:pt x="6911" y="19309"/>
                    <a:pt x="6845" y="19018"/>
                  </a:cubicBezTo>
                  <a:cubicBezTo>
                    <a:pt x="6748" y="18588"/>
                    <a:pt x="6925" y="18429"/>
                    <a:pt x="7172" y="18285"/>
                  </a:cubicBezTo>
                  <a:cubicBezTo>
                    <a:pt x="7512" y="18081"/>
                    <a:pt x="7731" y="17085"/>
                    <a:pt x="7537" y="16685"/>
                  </a:cubicBezTo>
                  <a:cubicBezTo>
                    <a:pt x="7380" y="16367"/>
                    <a:pt x="7423" y="16016"/>
                    <a:pt x="7468" y="15686"/>
                  </a:cubicBezTo>
                  <a:cubicBezTo>
                    <a:pt x="7530" y="15218"/>
                    <a:pt x="7795" y="14906"/>
                    <a:pt x="8046" y="14617"/>
                  </a:cubicBezTo>
                  <a:cubicBezTo>
                    <a:pt x="8538" y="14053"/>
                    <a:pt x="8860" y="13372"/>
                    <a:pt x="8998" y="12534"/>
                  </a:cubicBezTo>
                  <a:cubicBezTo>
                    <a:pt x="9019" y="12411"/>
                    <a:pt x="9019" y="12271"/>
                    <a:pt x="8901" y="12271"/>
                  </a:cubicBezTo>
                  <a:cubicBezTo>
                    <a:pt x="8893" y="12271"/>
                    <a:pt x="8885" y="12272"/>
                    <a:pt x="8876" y="12273"/>
                  </a:cubicBezTo>
                  <a:cubicBezTo>
                    <a:pt x="8742" y="12294"/>
                    <a:pt x="8610" y="12357"/>
                    <a:pt x="8479" y="12411"/>
                  </a:cubicBezTo>
                  <a:cubicBezTo>
                    <a:pt x="8323" y="12475"/>
                    <a:pt x="8223" y="12515"/>
                    <a:pt x="8153" y="12515"/>
                  </a:cubicBezTo>
                  <a:cubicBezTo>
                    <a:pt x="8030" y="12515"/>
                    <a:pt x="7996" y="12391"/>
                    <a:pt x="7905" y="12047"/>
                  </a:cubicBezTo>
                  <a:cubicBezTo>
                    <a:pt x="7958" y="12113"/>
                    <a:pt x="7996" y="12231"/>
                    <a:pt x="8076" y="12231"/>
                  </a:cubicBezTo>
                  <a:cubicBezTo>
                    <a:pt x="8089" y="12231"/>
                    <a:pt x="8105" y="12227"/>
                    <a:pt x="8121" y="12219"/>
                  </a:cubicBezTo>
                  <a:cubicBezTo>
                    <a:pt x="8318" y="12117"/>
                    <a:pt x="8506" y="11976"/>
                    <a:pt x="8708" y="11889"/>
                  </a:cubicBezTo>
                  <a:cubicBezTo>
                    <a:pt x="8939" y="11787"/>
                    <a:pt x="9080" y="11499"/>
                    <a:pt x="9297" y="11400"/>
                  </a:cubicBezTo>
                  <a:cubicBezTo>
                    <a:pt x="9601" y="11262"/>
                    <a:pt x="9995" y="10719"/>
                    <a:pt x="10013" y="10313"/>
                  </a:cubicBezTo>
                  <a:cubicBezTo>
                    <a:pt x="10011" y="10259"/>
                    <a:pt x="9995" y="10208"/>
                    <a:pt x="9968" y="10169"/>
                  </a:cubicBezTo>
                  <a:cubicBezTo>
                    <a:pt x="9891" y="10040"/>
                    <a:pt x="9807" y="9926"/>
                    <a:pt x="9678" y="9881"/>
                  </a:cubicBezTo>
                  <a:cubicBezTo>
                    <a:pt x="9603" y="9854"/>
                    <a:pt x="9558" y="9752"/>
                    <a:pt x="9576" y="9653"/>
                  </a:cubicBezTo>
                  <a:cubicBezTo>
                    <a:pt x="9580" y="9636"/>
                    <a:pt x="9586" y="9629"/>
                    <a:pt x="9594" y="9629"/>
                  </a:cubicBezTo>
                  <a:cubicBezTo>
                    <a:pt x="9618" y="9629"/>
                    <a:pt x="9657" y="9687"/>
                    <a:pt x="9691" y="9689"/>
                  </a:cubicBezTo>
                  <a:cubicBezTo>
                    <a:pt x="9818" y="9701"/>
                    <a:pt x="9945" y="9740"/>
                    <a:pt x="10072" y="9740"/>
                  </a:cubicBezTo>
                  <a:cubicBezTo>
                    <a:pt x="10077" y="9740"/>
                    <a:pt x="10081" y="9740"/>
                    <a:pt x="10086" y="9740"/>
                  </a:cubicBezTo>
                  <a:cubicBezTo>
                    <a:pt x="10128" y="9739"/>
                    <a:pt x="10170" y="9739"/>
                    <a:pt x="10212" y="9739"/>
                  </a:cubicBezTo>
                  <a:cubicBezTo>
                    <a:pt x="10606" y="9739"/>
                    <a:pt x="10969" y="9801"/>
                    <a:pt x="11184" y="10376"/>
                  </a:cubicBezTo>
                  <a:cubicBezTo>
                    <a:pt x="11230" y="10501"/>
                    <a:pt x="11343" y="10646"/>
                    <a:pt x="11476" y="10646"/>
                  </a:cubicBezTo>
                  <a:cubicBezTo>
                    <a:pt x="11494" y="10646"/>
                    <a:pt x="11513" y="10643"/>
                    <a:pt x="11531" y="10638"/>
                  </a:cubicBezTo>
                  <a:cubicBezTo>
                    <a:pt x="11551" y="10631"/>
                    <a:pt x="11567" y="10628"/>
                    <a:pt x="11580" y="10628"/>
                  </a:cubicBezTo>
                  <a:cubicBezTo>
                    <a:pt x="11630" y="10628"/>
                    <a:pt x="11630" y="10673"/>
                    <a:pt x="11635" y="10740"/>
                  </a:cubicBezTo>
                  <a:cubicBezTo>
                    <a:pt x="11715" y="11559"/>
                    <a:pt x="11998" y="12276"/>
                    <a:pt x="12279" y="12997"/>
                  </a:cubicBezTo>
                  <a:cubicBezTo>
                    <a:pt x="12324" y="13110"/>
                    <a:pt x="12376" y="13184"/>
                    <a:pt x="12431" y="13184"/>
                  </a:cubicBezTo>
                  <a:cubicBezTo>
                    <a:pt x="12478" y="13184"/>
                    <a:pt x="12527" y="13128"/>
                    <a:pt x="12573" y="12994"/>
                  </a:cubicBezTo>
                  <a:cubicBezTo>
                    <a:pt x="12605" y="12904"/>
                    <a:pt x="12660" y="12826"/>
                    <a:pt x="12705" y="12745"/>
                  </a:cubicBezTo>
                  <a:lnTo>
                    <a:pt x="12725" y="12718"/>
                  </a:lnTo>
                  <a:cubicBezTo>
                    <a:pt x="12814" y="12438"/>
                    <a:pt x="12793" y="12156"/>
                    <a:pt x="12764" y="11865"/>
                  </a:cubicBezTo>
                  <a:cubicBezTo>
                    <a:pt x="12755" y="11781"/>
                    <a:pt x="12732" y="11673"/>
                    <a:pt x="12811" y="11649"/>
                  </a:cubicBezTo>
                  <a:cubicBezTo>
                    <a:pt x="13020" y="11583"/>
                    <a:pt x="13083" y="11334"/>
                    <a:pt x="13199" y="11148"/>
                  </a:cubicBezTo>
                  <a:cubicBezTo>
                    <a:pt x="13326" y="10947"/>
                    <a:pt x="13459" y="10704"/>
                    <a:pt x="13604" y="10577"/>
                  </a:cubicBezTo>
                  <a:cubicBezTo>
                    <a:pt x="13681" y="10510"/>
                    <a:pt x="13801" y="10411"/>
                    <a:pt x="13925" y="10411"/>
                  </a:cubicBezTo>
                  <a:cubicBezTo>
                    <a:pt x="14023" y="10411"/>
                    <a:pt x="14123" y="10471"/>
                    <a:pt x="14207" y="10656"/>
                  </a:cubicBezTo>
                  <a:cubicBezTo>
                    <a:pt x="14307" y="10878"/>
                    <a:pt x="14486" y="11040"/>
                    <a:pt x="14493" y="11334"/>
                  </a:cubicBezTo>
                  <a:cubicBezTo>
                    <a:pt x="14495" y="11424"/>
                    <a:pt x="14463" y="11538"/>
                    <a:pt x="14561" y="11583"/>
                  </a:cubicBezTo>
                  <a:cubicBezTo>
                    <a:pt x="14598" y="11600"/>
                    <a:pt x="14636" y="11612"/>
                    <a:pt x="14673" y="11612"/>
                  </a:cubicBezTo>
                  <a:cubicBezTo>
                    <a:pt x="14722" y="11612"/>
                    <a:pt x="14769" y="11589"/>
                    <a:pt x="14810" y="11520"/>
                  </a:cubicBezTo>
                  <a:cubicBezTo>
                    <a:pt x="14823" y="11498"/>
                    <a:pt x="14844" y="11468"/>
                    <a:pt x="14865" y="11468"/>
                  </a:cubicBezTo>
                  <a:cubicBezTo>
                    <a:pt x="14878" y="11468"/>
                    <a:pt x="14892" y="11482"/>
                    <a:pt x="14903" y="11520"/>
                  </a:cubicBezTo>
                  <a:cubicBezTo>
                    <a:pt x="14955" y="11718"/>
                    <a:pt x="14989" y="11925"/>
                    <a:pt x="15052" y="12117"/>
                  </a:cubicBezTo>
                  <a:cubicBezTo>
                    <a:pt x="15181" y="12510"/>
                    <a:pt x="15007" y="12970"/>
                    <a:pt x="15258" y="13351"/>
                  </a:cubicBezTo>
                  <a:cubicBezTo>
                    <a:pt x="15440" y="13627"/>
                    <a:pt x="15456" y="14053"/>
                    <a:pt x="15657" y="14335"/>
                  </a:cubicBezTo>
                  <a:cubicBezTo>
                    <a:pt x="15723" y="14380"/>
                    <a:pt x="15786" y="14425"/>
                    <a:pt x="15852" y="14467"/>
                  </a:cubicBezTo>
                  <a:cubicBezTo>
                    <a:pt x="15872" y="14479"/>
                    <a:pt x="15893" y="14485"/>
                    <a:pt x="15912" y="14485"/>
                  </a:cubicBezTo>
                  <a:cubicBezTo>
                    <a:pt x="15957" y="14485"/>
                    <a:pt x="15991" y="14453"/>
                    <a:pt x="15977" y="14386"/>
                  </a:cubicBezTo>
                  <a:cubicBezTo>
                    <a:pt x="15909" y="14053"/>
                    <a:pt x="15931" y="13684"/>
                    <a:pt x="15666" y="13435"/>
                  </a:cubicBezTo>
                  <a:cubicBezTo>
                    <a:pt x="15462" y="13243"/>
                    <a:pt x="15308" y="12943"/>
                    <a:pt x="15338" y="12570"/>
                  </a:cubicBezTo>
                  <a:cubicBezTo>
                    <a:pt x="15346" y="12474"/>
                    <a:pt x="15265" y="12233"/>
                    <a:pt x="15368" y="12233"/>
                  </a:cubicBezTo>
                  <a:cubicBezTo>
                    <a:pt x="15402" y="12233"/>
                    <a:pt x="15457" y="12260"/>
                    <a:pt x="15542" y="12327"/>
                  </a:cubicBezTo>
                  <a:cubicBezTo>
                    <a:pt x="15696" y="12453"/>
                    <a:pt x="15852" y="12619"/>
                    <a:pt x="15900" y="12784"/>
                  </a:cubicBezTo>
                  <a:cubicBezTo>
                    <a:pt x="15945" y="12948"/>
                    <a:pt x="15989" y="13003"/>
                    <a:pt x="16034" y="13003"/>
                  </a:cubicBezTo>
                  <a:cubicBezTo>
                    <a:pt x="16097" y="13003"/>
                    <a:pt x="16160" y="12897"/>
                    <a:pt x="16228" y="12835"/>
                  </a:cubicBezTo>
                  <a:cubicBezTo>
                    <a:pt x="16264" y="12802"/>
                    <a:pt x="16289" y="12741"/>
                    <a:pt x="16328" y="12715"/>
                  </a:cubicBezTo>
                  <a:cubicBezTo>
                    <a:pt x="16554" y="12555"/>
                    <a:pt x="16616" y="12324"/>
                    <a:pt x="16554" y="11991"/>
                  </a:cubicBezTo>
                  <a:cubicBezTo>
                    <a:pt x="16496" y="11664"/>
                    <a:pt x="16364" y="11415"/>
                    <a:pt x="16181" y="11208"/>
                  </a:cubicBezTo>
                  <a:cubicBezTo>
                    <a:pt x="16011" y="11013"/>
                    <a:pt x="15970" y="10848"/>
                    <a:pt x="16135" y="10605"/>
                  </a:cubicBezTo>
                  <a:cubicBezTo>
                    <a:pt x="16189" y="10528"/>
                    <a:pt x="16238" y="10488"/>
                    <a:pt x="16287" y="10488"/>
                  </a:cubicBezTo>
                  <a:cubicBezTo>
                    <a:pt x="16318" y="10488"/>
                    <a:pt x="16347" y="10503"/>
                    <a:pt x="16378" y="10535"/>
                  </a:cubicBezTo>
                  <a:cubicBezTo>
                    <a:pt x="16457" y="10619"/>
                    <a:pt x="16432" y="10725"/>
                    <a:pt x="16342" y="10809"/>
                  </a:cubicBezTo>
                  <a:cubicBezTo>
                    <a:pt x="16276" y="10869"/>
                    <a:pt x="16253" y="10980"/>
                    <a:pt x="16332" y="11055"/>
                  </a:cubicBezTo>
                  <a:cubicBezTo>
                    <a:pt x="16384" y="11107"/>
                    <a:pt x="16438" y="11145"/>
                    <a:pt x="16492" y="11145"/>
                  </a:cubicBezTo>
                  <a:cubicBezTo>
                    <a:pt x="16540" y="11145"/>
                    <a:pt x="16588" y="11115"/>
                    <a:pt x="16632" y="11037"/>
                  </a:cubicBezTo>
                  <a:cubicBezTo>
                    <a:pt x="16679" y="10950"/>
                    <a:pt x="16752" y="10839"/>
                    <a:pt x="16650" y="10758"/>
                  </a:cubicBezTo>
                  <a:cubicBezTo>
                    <a:pt x="16509" y="10650"/>
                    <a:pt x="16593" y="10602"/>
                    <a:pt x="16666" y="10541"/>
                  </a:cubicBezTo>
                  <a:cubicBezTo>
                    <a:pt x="16989" y="10283"/>
                    <a:pt x="17434" y="10265"/>
                    <a:pt x="17597" y="9689"/>
                  </a:cubicBezTo>
                  <a:cubicBezTo>
                    <a:pt x="17676" y="9404"/>
                    <a:pt x="17780" y="9134"/>
                    <a:pt x="17749" y="8810"/>
                  </a:cubicBezTo>
                  <a:cubicBezTo>
                    <a:pt x="17705" y="8386"/>
                    <a:pt x="17497" y="8098"/>
                    <a:pt x="17309" y="7801"/>
                  </a:cubicBezTo>
                  <a:cubicBezTo>
                    <a:pt x="17214" y="7651"/>
                    <a:pt x="17225" y="7576"/>
                    <a:pt x="17345" y="7498"/>
                  </a:cubicBezTo>
                  <a:cubicBezTo>
                    <a:pt x="17391" y="7471"/>
                    <a:pt x="17427" y="7432"/>
                    <a:pt x="17422" y="7360"/>
                  </a:cubicBezTo>
                  <a:cubicBezTo>
                    <a:pt x="17420" y="7291"/>
                    <a:pt x="17382" y="7231"/>
                    <a:pt x="17332" y="7216"/>
                  </a:cubicBezTo>
                  <a:cubicBezTo>
                    <a:pt x="17273" y="7201"/>
                    <a:pt x="17206" y="7172"/>
                    <a:pt x="17151" y="7172"/>
                  </a:cubicBezTo>
                  <a:cubicBezTo>
                    <a:pt x="17129" y="7172"/>
                    <a:pt x="17108" y="7177"/>
                    <a:pt x="17091" y="7189"/>
                  </a:cubicBezTo>
                  <a:cubicBezTo>
                    <a:pt x="17069" y="7205"/>
                    <a:pt x="17049" y="7212"/>
                    <a:pt x="17032" y="7212"/>
                  </a:cubicBezTo>
                  <a:cubicBezTo>
                    <a:pt x="16949" y="7212"/>
                    <a:pt x="16915" y="7060"/>
                    <a:pt x="16842" y="7060"/>
                  </a:cubicBezTo>
                  <a:cubicBezTo>
                    <a:pt x="16833" y="7060"/>
                    <a:pt x="16825" y="7061"/>
                    <a:pt x="16815" y="7066"/>
                  </a:cubicBezTo>
                  <a:cubicBezTo>
                    <a:pt x="16854" y="7021"/>
                    <a:pt x="16894" y="6976"/>
                    <a:pt x="16931" y="6928"/>
                  </a:cubicBezTo>
                  <a:cubicBezTo>
                    <a:pt x="16942" y="6910"/>
                    <a:pt x="16951" y="6886"/>
                    <a:pt x="16956" y="6862"/>
                  </a:cubicBezTo>
                  <a:cubicBezTo>
                    <a:pt x="16968" y="6813"/>
                    <a:pt x="16989" y="6767"/>
                    <a:pt x="17028" y="6767"/>
                  </a:cubicBezTo>
                  <a:cubicBezTo>
                    <a:pt x="17032" y="6767"/>
                    <a:pt x="17037" y="6767"/>
                    <a:pt x="17042" y="6769"/>
                  </a:cubicBezTo>
                  <a:cubicBezTo>
                    <a:pt x="17089" y="6778"/>
                    <a:pt x="17076" y="6844"/>
                    <a:pt x="17080" y="6889"/>
                  </a:cubicBezTo>
                  <a:cubicBezTo>
                    <a:pt x="17098" y="7011"/>
                    <a:pt x="17132" y="7065"/>
                    <a:pt x="17181" y="7065"/>
                  </a:cubicBezTo>
                  <a:cubicBezTo>
                    <a:pt x="17215" y="7065"/>
                    <a:pt x="17256" y="7039"/>
                    <a:pt x="17302" y="6991"/>
                  </a:cubicBezTo>
                  <a:cubicBezTo>
                    <a:pt x="17351" y="6941"/>
                    <a:pt x="17401" y="6917"/>
                    <a:pt x="17447" y="6917"/>
                  </a:cubicBezTo>
                  <a:cubicBezTo>
                    <a:pt x="17531" y="6917"/>
                    <a:pt x="17602" y="6995"/>
                    <a:pt x="17629" y="7138"/>
                  </a:cubicBezTo>
                  <a:cubicBezTo>
                    <a:pt x="17638" y="7192"/>
                    <a:pt x="17669" y="7279"/>
                    <a:pt x="17694" y="7282"/>
                  </a:cubicBezTo>
                  <a:cubicBezTo>
                    <a:pt x="17878" y="7306"/>
                    <a:pt x="17916" y="7513"/>
                    <a:pt x="17957" y="7675"/>
                  </a:cubicBezTo>
                  <a:cubicBezTo>
                    <a:pt x="17999" y="7846"/>
                    <a:pt x="18057" y="7901"/>
                    <a:pt x="18123" y="7901"/>
                  </a:cubicBezTo>
                  <a:cubicBezTo>
                    <a:pt x="18191" y="7901"/>
                    <a:pt x="18267" y="7844"/>
                    <a:pt x="18340" y="7795"/>
                  </a:cubicBezTo>
                  <a:cubicBezTo>
                    <a:pt x="18530" y="7672"/>
                    <a:pt x="18369" y="7531"/>
                    <a:pt x="18335" y="7408"/>
                  </a:cubicBezTo>
                  <a:cubicBezTo>
                    <a:pt x="18317" y="7327"/>
                    <a:pt x="18258" y="7255"/>
                    <a:pt x="18204" y="7204"/>
                  </a:cubicBezTo>
                  <a:cubicBezTo>
                    <a:pt x="17993" y="7009"/>
                    <a:pt x="17984" y="6760"/>
                    <a:pt x="18070" y="6469"/>
                  </a:cubicBezTo>
                  <a:cubicBezTo>
                    <a:pt x="18100" y="6364"/>
                    <a:pt x="18129" y="6280"/>
                    <a:pt x="18190" y="6280"/>
                  </a:cubicBezTo>
                  <a:cubicBezTo>
                    <a:pt x="18216" y="6280"/>
                    <a:pt x="18249" y="6296"/>
                    <a:pt x="18290" y="6334"/>
                  </a:cubicBezTo>
                  <a:cubicBezTo>
                    <a:pt x="18308" y="6351"/>
                    <a:pt x="18328" y="6359"/>
                    <a:pt x="18347" y="6359"/>
                  </a:cubicBezTo>
                  <a:cubicBezTo>
                    <a:pt x="18379" y="6359"/>
                    <a:pt x="18411" y="6335"/>
                    <a:pt x="18435" y="6292"/>
                  </a:cubicBezTo>
                  <a:cubicBezTo>
                    <a:pt x="18630" y="5949"/>
                    <a:pt x="18666" y="5175"/>
                    <a:pt x="18508" y="4812"/>
                  </a:cubicBezTo>
                  <a:cubicBezTo>
                    <a:pt x="18487" y="4767"/>
                    <a:pt x="18437" y="4722"/>
                    <a:pt x="18476" y="4656"/>
                  </a:cubicBezTo>
                  <a:cubicBezTo>
                    <a:pt x="18505" y="4689"/>
                    <a:pt x="18544" y="4716"/>
                    <a:pt x="18564" y="4758"/>
                  </a:cubicBezTo>
                  <a:cubicBezTo>
                    <a:pt x="18684" y="5004"/>
                    <a:pt x="18800" y="5250"/>
                    <a:pt x="18913" y="5499"/>
                  </a:cubicBezTo>
                  <a:cubicBezTo>
                    <a:pt x="18946" y="5568"/>
                    <a:pt x="18982" y="5637"/>
                    <a:pt x="19042" y="5637"/>
                  </a:cubicBezTo>
                  <a:cubicBezTo>
                    <a:pt x="19052" y="5637"/>
                    <a:pt x="19063" y="5636"/>
                    <a:pt x="19074" y="5631"/>
                  </a:cubicBezTo>
                  <a:cubicBezTo>
                    <a:pt x="19122" y="5613"/>
                    <a:pt x="19187" y="5565"/>
                    <a:pt x="19201" y="5514"/>
                  </a:cubicBezTo>
                  <a:cubicBezTo>
                    <a:pt x="19226" y="5418"/>
                    <a:pt x="19144" y="5379"/>
                    <a:pt x="19099" y="5322"/>
                  </a:cubicBezTo>
                  <a:cubicBezTo>
                    <a:pt x="19054" y="5262"/>
                    <a:pt x="18934" y="5199"/>
                    <a:pt x="19015" y="5097"/>
                  </a:cubicBezTo>
                  <a:cubicBezTo>
                    <a:pt x="19108" y="4980"/>
                    <a:pt x="19040" y="4926"/>
                    <a:pt x="18997" y="4860"/>
                  </a:cubicBezTo>
                  <a:cubicBezTo>
                    <a:pt x="18938" y="4770"/>
                    <a:pt x="18863" y="4698"/>
                    <a:pt x="18804" y="4605"/>
                  </a:cubicBezTo>
                  <a:cubicBezTo>
                    <a:pt x="18614" y="4308"/>
                    <a:pt x="18333" y="4170"/>
                    <a:pt x="18152" y="4073"/>
                  </a:cubicBezTo>
                  <a:cubicBezTo>
                    <a:pt x="17930" y="3956"/>
                    <a:pt x="17683" y="4058"/>
                    <a:pt x="17479" y="3881"/>
                  </a:cubicBezTo>
                  <a:cubicBezTo>
                    <a:pt x="17456" y="3860"/>
                    <a:pt x="17391" y="3845"/>
                    <a:pt x="17425" y="3809"/>
                  </a:cubicBezTo>
                  <a:cubicBezTo>
                    <a:pt x="17560" y="3674"/>
                    <a:pt x="17531" y="3446"/>
                    <a:pt x="17613" y="3284"/>
                  </a:cubicBezTo>
                  <a:cubicBezTo>
                    <a:pt x="17661" y="3188"/>
                    <a:pt x="17968" y="3125"/>
                    <a:pt x="18213" y="3125"/>
                  </a:cubicBezTo>
                  <a:cubicBezTo>
                    <a:pt x="18335" y="3125"/>
                    <a:pt x="18441" y="3141"/>
                    <a:pt x="18492" y="3176"/>
                  </a:cubicBezTo>
                  <a:cubicBezTo>
                    <a:pt x="18543" y="3211"/>
                    <a:pt x="18597" y="3225"/>
                    <a:pt x="18650" y="3225"/>
                  </a:cubicBezTo>
                  <a:cubicBezTo>
                    <a:pt x="18727" y="3225"/>
                    <a:pt x="18803" y="3197"/>
                    <a:pt x="18875" y="3170"/>
                  </a:cubicBezTo>
                  <a:cubicBezTo>
                    <a:pt x="18972" y="3131"/>
                    <a:pt x="18857" y="3008"/>
                    <a:pt x="18875" y="2936"/>
                  </a:cubicBezTo>
                  <a:cubicBezTo>
                    <a:pt x="18895" y="2861"/>
                    <a:pt x="18847" y="2738"/>
                    <a:pt x="18922" y="2714"/>
                  </a:cubicBezTo>
                  <a:cubicBezTo>
                    <a:pt x="18934" y="2710"/>
                    <a:pt x="18946" y="2707"/>
                    <a:pt x="18958" y="2707"/>
                  </a:cubicBezTo>
                  <a:cubicBezTo>
                    <a:pt x="19014" y="2707"/>
                    <a:pt x="19069" y="2751"/>
                    <a:pt x="19119" y="2810"/>
                  </a:cubicBezTo>
                  <a:cubicBezTo>
                    <a:pt x="19172" y="2871"/>
                    <a:pt x="19233" y="2952"/>
                    <a:pt x="19291" y="2952"/>
                  </a:cubicBezTo>
                  <a:cubicBezTo>
                    <a:pt x="19333" y="2952"/>
                    <a:pt x="19374" y="2911"/>
                    <a:pt x="19409" y="2792"/>
                  </a:cubicBezTo>
                  <a:cubicBezTo>
                    <a:pt x="19418" y="2761"/>
                    <a:pt x="19432" y="2744"/>
                    <a:pt x="19450" y="2744"/>
                  </a:cubicBezTo>
                  <a:cubicBezTo>
                    <a:pt x="19460" y="2744"/>
                    <a:pt x="19472" y="2750"/>
                    <a:pt x="19484" y="2762"/>
                  </a:cubicBezTo>
                  <a:cubicBezTo>
                    <a:pt x="19518" y="2798"/>
                    <a:pt x="19518" y="2837"/>
                    <a:pt x="19498" y="2891"/>
                  </a:cubicBezTo>
                  <a:cubicBezTo>
                    <a:pt x="19439" y="3056"/>
                    <a:pt x="19337" y="3221"/>
                    <a:pt x="19337" y="3386"/>
                  </a:cubicBezTo>
                  <a:cubicBezTo>
                    <a:pt x="19332" y="3668"/>
                    <a:pt x="19434" y="3938"/>
                    <a:pt x="19607" y="4103"/>
                  </a:cubicBezTo>
                  <a:cubicBezTo>
                    <a:pt x="19765" y="4266"/>
                    <a:pt x="19949" y="4389"/>
                    <a:pt x="20073" y="4605"/>
                  </a:cubicBezTo>
                  <a:cubicBezTo>
                    <a:pt x="20107" y="4663"/>
                    <a:pt x="20143" y="4748"/>
                    <a:pt x="20204" y="4748"/>
                  </a:cubicBezTo>
                  <a:cubicBezTo>
                    <a:pt x="20218" y="4748"/>
                    <a:pt x="20233" y="4744"/>
                    <a:pt x="20250" y="4734"/>
                  </a:cubicBezTo>
                  <a:cubicBezTo>
                    <a:pt x="20341" y="4677"/>
                    <a:pt x="20348" y="4563"/>
                    <a:pt x="20339" y="4449"/>
                  </a:cubicBezTo>
                  <a:cubicBezTo>
                    <a:pt x="20318" y="4172"/>
                    <a:pt x="20372" y="3896"/>
                    <a:pt x="20225" y="3620"/>
                  </a:cubicBezTo>
                  <a:cubicBezTo>
                    <a:pt x="20137" y="3452"/>
                    <a:pt x="20098" y="3269"/>
                    <a:pt x="19919" y="3254"/>
                  </a:cubicBezTo>
                  <a:cubicBezTo>
                    <a:pt x="19872" y="3251"/>
                    <a:pt x="19858" y="3209"/>
                    <a:pt x="19851" y="3161"/>
                  </a:cubicBezTo>
                  <a:cubicBezTo>
                    <a:pt x="19842" y="3114"/>
                    <a:pt x="19855" y="3053"/>
                    <a:pt x="19896" y="3053"/>
                  </a:cubicBezTo>
                  <a:cubicBezTo>
                    <a:pt x="19897" y="3053"/>
                    <a:pt x="19898" y="3053"/>
                    <a:pt x="19899" y="3053"/>
                  </a:cubicBezTo>
                  <a:cubicBezTo>
                    <a:pt x="19903" y="3053"/>
                    <a:pt x="19908" y="3053"/>
                    <a:pt x="19912" y="3053"/>
                  </a:cubicBezTo>
                  <a:cubicBezTo>
                    <a:pt x="19997" y="3053"/>
                    <a:pt x="20079" y="2996"/>
                    <a:pt x="20165" y="2996"/>
                  </a:cubicBezTo>
                  <a:cubicBezTo>
                    <a:pt x="20201" y="2996"/>
                    <a:pt x="20239" y="3007"/>
                    <a:pt x="20277" y="3038"/>
                  </a:cubicBezTo>
                  <a:cubicBezTo>
                    <a:pt x="20311" y="3065"/>
                    <a:pt x="20342" y="3078"/>
                    <a:pt x="20369" y="3078"/>
                  </a:cubicBezTo>
                  <a:cubicBezTo>
                    <a:pt x="20423" y="3078"/>
                    <a:pt x="20465" y="3027"/>
                    <a:pt x="20490" y="2927"/>
                  </a:cubicBezTo>
                  <a:cubicBezTo>
                    <a:pt x="20531" y="2765"/>
                    <a:pt x="20647" y="2693"/>
                    <a:pt x="20739" y="2612"/>
                  </a:cubicBezTo>
                  <a:cubicBezTo>
                    <a:pt x="20754" y="2600"/>
                    <a:pt x="20772" y="2597"/>
                    <a:pt x="20792" y="2597"/>
                  </a:cubicBezTo>
                  <a:cubicBezTo>
                    <a:pt x="20809" y="2597"/>
                    <a:pt x="20827" y="2599"/>
                    <a:pt x="20844" y="2599"/>
                  </a:cubicBezTo>
                  <a:cubicBezTo>
                    <a:pt x="20888" y="2599"/>
                    <a:pt x="20928" y="2586"/>
                    <a:pt x="20939" y="2498"/>
                  </a:cubicBezTo>
                  <a:cubicBezTo>
                    <a:pt x="20955" y="2345"/>
                    <a:pt x="20846" y="2312"/>
                    <a:pt x="20769" y="2252"/>
                  </a:cubicBezTo>
                  <a:cubicBezTo>
                    <a:pt x="20739" y="2228"/>
                    <a:pt x="20696" y="2180"/>
                    <a:pt x="20699" y="2153"/>
                  </a:cubicBezTo>
                  <a:cubicBezTo>
                    <a:pt x="20706" y="2111"/>
                    <a:pt x="20729" y="2101"/>
                    <a:pt x="20754" y="2101"/>
                  </a:cubicBezTo>
                  <a:cubicBezTo>
                    <a:pt x="20771" y="2101"/>
                    <a:pt x="20789" y="2105"/>
                    <a:pt x="20803" y="2107"/>
                  </a:cubicBezTo>
                  <a:cubicBezTo>
                    <a:pt x="20975" y="2137"/>
                    <a:pt x="21131" y="2257"/>
                    <a:pt x="21310" y="2257"/>
                  </a:cubicBezTo>
                  <a:cubicBezTo>
                    <a:pt x="21383" y="2257"/>
                    <a:pt x="21412" y="2243"/>
                    <a:pt x="21440" y="2132"/>
                  </a:cubicBezTo>
                  <a:cubicBezTo>
                    <a:pt x="21537" y="1768"/>
                    <a:pt x="21349" y="1738"/>
                    <a:pt x="21177" y="1723"/>
                  </a:cubicBezTo>
                  <a:cubicBezTo>
                    <a:pt x="20943" y="1705"/>
                    <a:pt x="20710" y="1657"/>
                    <a:pt x="20484" y="1576"/>
                  </a:cubicBezTo>
                  <a:cubicBezTo>
                    <a:pt x="20038" y="1419"/>
                    <a:pt x="19602" y="1193"/>
                    <a:pt x="19136" y="1193"/>
                  </a:cubicBezTo>
                  <a:cubicBezTo>
                    <a:pt x="18981" y="1193"/>
                    <a:pt x="18822" y="1218"/>
                    <a:pt x="18659" y="1279"/>
                  </a:cubicBezTo>
                  <a:cubicBezTo>
                    <a:pt x="18613" y="1297"/>
                    <a:pt x="18561" y="1304"/>
                    <a:pt x="18506" y="1304"/>
                  </a:cubicBezTo>
                  <a:cubicBezTo>
                    <a:pt x="18355" y="1304"/>
                    <a:pt x="18181" y="1252"/>
                    <a:pt x="18025" y="1228"/>
                  </a:cubicBezTo>
                  <a:cubicBezTo>
                    <a:pt x="17737" y="1183"/>
                    <a:pt x="17475" y="968"/>
                    <a:pt x="17180" y="968"/>
                  </a:cubicBezTo>
                  <a:cubicBezTo>
                    <a:pt x="17143" y="968"/>
                    <a:pt x="17106" y="972"/>
                    <a:pt x="17069" y="979"/>
                  </a:cubicBezTo>
                  <a:cubicBezTo>
                    <a:pt x="17007" y="990"/>
                    <a:pt x="16944" y="999"/>
                    <a:pt x="16881" y="999"/>
                  </a:cubicBezTo>
                  <a:cubicBezTo>
                    <a:pt x="16788" y="999"/>
                    <a:pt x="16696" y="980"/>
                    <a:pt x="16611" y="919"/>
                  </a:cubicBezTo>
                  <a:cubicBezTo>
                    <a:pt x="16271" y="670"/>
                    <a:pt x="15848" y="835"/>
                    <a:pt x="15514" y="538"/>
                  </a:cubicBezTo>
                  <a:cubicBezTo>
                    <a:pt x="15490" y="515"/>
                    <a:pt x="15459" y="502"/>
                    <a:pt x="15427" y="502"/>
                  </a:cubicBezTo>
                  <a:cubicBezTo>
                    <a:pt x="15380" y="502"/>
                    <a:pt x="15332" y="530"/>
                    <a:pt x="15304" y="589"/>
                  </a:cubicBezTo>
                  <a:cubicBezTo>
                    <a:pt x="15243" y="715"/>
                    <a:pt x="15356" y="718"/>
                    <a:pt x="15399" y="775"/>
                  </a:cubicBezTo>
                  <a:cubicBezTo>
                    <a:pt x="15422" y="811"/>
                    <a:pt x="15428" y="859"/>
                    <a:pt x="15417" y="901"/>
                  </a:cubicBezTo>
                  <a:cubicBezTo>
                    <a:pt x="15403" y="937"/>
                    <a:pt x="15178" y="957"/>
                    <a:pt x="14981" y="957"/>
                  </a:cubicBezTo>
                  <a:cubicBezTo>
                    <a:pt x="14837" y="957"/>
                    <a:pt x="14709" y="946"/>
                    <a:pt x="14687" y="925"/>
                  </a:cubicBezTo>
                  <a:cubicBezTo>
                    <a:pt x="14522" y="766"/>
                    <a:pt x="14336" y="646"/>
                    <a:pt x="14139" y="571"/>
                  </a:cubicBezTo>
                  <a:cubicBezTo>
                    <a:pt x="14111" y="560"/>
                    <a:pt x="14084" y="555"/>
                    <a:pt x="14058" y="555"/>
                  </a:cubicBezTo>
                  <a:cubicBezTo>
                    <a:pt x="13932" y="555"/>
                    <a:pt x="13826" y="661"/>
                    <a:pt x="13715" y="661"/>
                  </a:cubicBezTo>
                  <a:cubicBezTo>
                    <a:pt x="13704" y="661"/>
                    <a:pt x="13693" y="660"/>
                    <a:pt x="13681" y="658"/>
                  </a:cubicBezTo>
                  <a:cubicBezTo>
                    <a:pt x="13321" y="589"/>
                    <a:pt x="12952" y="679"/>
                    <a:pt x="12623" y="271"/>
                  </a:cubicBezTo>
                  <a:cubicBezTo>
                    <a:pt x="12431" y="32"/>
                    <a:pt x="12166" y="9"/>
                    <a:pt x="11897" y="9"/>
                  </a:cubicBezTo>
                  <a:cubicBezTo>
                    <a:pt x="11831" y="9"/>
                    <a:pt x="11765" y="10"/>
                    <a:pt x="11699" y="10"/>
                  </a:cubicBezTo>
                  <a:cubicBezTo>
                    <a:pt x="11626" y="10"/>
                    <a:pt x="11553" y="8"/>
                    <a:pt x="11484" y="1"/>
                  </a:cubicBezTo>
                  <a:cubicBezTo>
                    <a:pt x="11480" y="0"/>
                    <a:pt x="11476" y="0"/>
                    <a:pt x="1147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26;p16"/>
            <p:cNvSpPr/>
            <p:nvPr/>
          </p:nvSpPr>
          <p:spPr>
            <a:xfrm>
              <a:off x="3508974" y="1585476"/>
              <a:ext cx="659819" cy="50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1600" fill="norm" stroke="1" extrusionOk="0">
                  <a:moveTo>
                    <a:pt x="13368" y="0"/>
                  </a:moveTo>
                  <a:cubicBezTo>
                    <a:pt x="13125" y="0"/>
                    <a:pt x="13055" y="247"/>
                    <a:pt x="13070" y="533"/>
                  </a:cubicBezTo>
                  <a:cubicBezTo>
                    <a:pt x="13120" y="1404"/>
                    <a:pt x="13238" y="2310"/>
                    <a:pt x="13246" y="3170"/>
                  </a:cubicBezTo>
                  <a:cubicBezTo>
                    <a:pt x="13255" y="3755"/>
                    <a:pt x="13524" y="4706"/>
                    <a:pt x="13070" y="4821"/>
                  </a:cubicBezTo>
                  <a:cubicBezTo>
                    <a:pt x="13015" y="4834"/>
                    <a:pt x="12959" y="4840"/>
                    <a:pt x="12903" y="4840"/>
                  </a:cubicBezTo>
                  <a:cubicBezTo>
                    <a:pt x="11997" y="4840"/>
                    <a:pt x="10926" y="3263"/>
                    <a:pt x="11084" y="2172"/>
                  </a:cubicBezTo>
                  <a:cubicBezTo>
                    <a:pt x="11181" y="1502"/>
                    <a:pt x="10976" y="873"/>
                    <a:pt x="10343" y="873"/>
                  </a:cubicBezTo>
                  <a:cubicBezTo>
                    <a:pt x="10316" y="873"/>
                    <a:pt x="10288" y="874"/>
                    <a:pt x="10260" y="877"/>
                  </a:cubicBezTo>
                  <a:cubicBezTo>
                    <a:pt x="10236" y="879"/>
                    <a:pt x="10212" y="880"/>
                    <a:pt x="10189" y="880"/>
                  </a:cubicBezTo>
                  <a:cubicBezTo>
                    <a:pt x="9731" y="880"/>
                    <a:pt x="9191" y="498"/>
                    <a:pt x="8716" y="498"/>
                  </a:cubicBezTo>
                  <a:cubicBezTo>
                    <a:pt x="8431" y="498"/>
                    <a:pt x="8170" y="635"/>
                    <a:pt x="7962" y="1072"/>
                  </a:cubicBezTo>
                  <a:cubicBezTo>
                    <a:pt x="7718" y="1576"/>
                    <a:pt x="7062" y="1874"/>
                    <a:pt x="7012" y="2677"/>
                  </a:cubicBezTo>
                  <a:cubicBezTo>
                    <a:pt x="6997" y="2939"/>
                    <a:pt x="6989" y="3062"/>
                    <a:pt x="6920" y="3062"/>
                  </a:cubicBezTo>
                  <a:cubicBezTo>
                    <a:pt x="6865" y="3062"/>
                    <a:pt x="6772" y="2985"/>
                    <a:pt x="6607" y="2837"/>
                  </a:cubicBezTo>
                  <a:cubicBezTo>
                    <a:pt x="6297" y="2550"/>
                    <a:pt x="6000" y="2396"/>
                    <a:pt x="5753" y="2396"/>
                  </a:cubicBezTo>
                  <a:cubicBezTo>
                    <a:pt x="5478" y="2396"/>
                    <a:pt x="5266" y="2587"/>
                    <a:pt x="5169" y="2998"/>
                  </a:cubicBezTo>
                  <a:cubicBezTo>
                    <a:pt x="4866" y="4202"/>
                    <a:pt x="3856" y="4787"/>
                    <a:pt x="3814" y="6231"/>
                  </a:cubicBezTo>
                  <a:cubicBezTo>
                    <a:pt x="3806" y="6736"/>
                    <a:pt x="3478" y="7045"/>
                    <a:pt x="3065" y="7218"/>
                  </a:cubicBezTo>
                  <a:cubicBezTo>
                    <a:pt x="2375" y="7505"/>
                    <a:pt x="1735" y="7871"/>
                    <a:pt x="1079" y="8215"/>
                  </a:cubicBezTo>
                  <a:cubicBezTo>
                    <a:pt x="103" y="8731"/>
                    <a:pt x="-385" y="11220"/>
                    <a:pt x="364" y="12618"/>
                  </a:cubicBezTo>
                  <a:cubicBezTo>
                    <a:pt x="995" y="13800"/>
                    <a:pt x="1138" y="14992"/>
                    <a:pt x="1559" y="16173"/>
                  </a:cubicBezTo>
                  <a:cubicBezTo>
                    <a:pt x="1803" y="16827"/>
                    <a:pt x="1769" y="17434"/>
                    <a:pt x="1441" y="17882"/>
                  </a:cubicBezTo>
                  <a:cubicBezTo>
                    <a:pt x="1248" y="18146"/>
                    <a:pt x="1324" y="18444"/>
                    <a:pt x="1635" y="18776"/>
                  </a:cubicBezTo>
                  <a:cubicBezTo>
                    <a:pt x="2059" y="19217"/>
                    <a:pt x="2451" y="19442"/>
                    <a:pt x="2804" y="19442"/>
                  </a:cubicBezTo>
                  <a:cubicBezTo>
                    <a:pt x="3067" y="19442"/>
                    <a:pt x="3309" y="19317"/>
                    <a:pt x="3528" y="19063"/>
                  </a:cubicBezTo>
                  <a:cubicBezTo>
                    <a:pt x="3871" y="18641"/>
                    <a:pt x="4310" y="18410"/>
                    <a:pt x="4764" y="18410"/>
                  </a:cubicBezTo>
                  <a:cubicBezTo>
                    <a:pt x="4879" y="18410"/>
                    <a:pt x="4995" y="18425"/>
                    <a:pt x="5110" y="18455"/>
                  </a:cubicBezTo>
                  <a:cubicBezTo>
                    <a:pt x="5175" y="18469"/>
                    <a:pt x="5239" y="18476"/>
                    <a:pt x="5300" y="18476"/>
                  </a:cubicBezTo>
                  <a:cubicBezTo>
                    <a:pt x="5489" y="18476"/>
                    <a:pt x="5654" y="18408"/>
                    <a:pt x="5774" y="18260"/>
                  </a:cubicBezTo>
                  <a:cubicBezTo>
                    <a:pt x="6700" y="17114"/>
                    <a:pt x="8072" y="16815"/>
                    <a:pt x="9376" y="16448"/>
                  </a:cubicBezTo>
                  <a:cubicBezTo>
                    <a:pt x="9473" y="16419"/>
                    <a:pt x="9579" y="16403"/>
                    <a:pt x="9690" y="16403"/>
                  </a:cubicBezTo>
                  <a:cubicBezTo>
                    <a:pt x="10143" y="16403"/>
                    <a:pt x="10674" y="16687"/>
                    <a:pt x="10991" y="17572"/>
                  </a:cubicBezTo>
                  <a:cubicBezTo>
                    <a:pt x="11139" y="17984"/>
                    <a:pt x="11230" y="18710"/>
                    <a:pt x="11828" y="18710"/>
                  </a:cubicBezTo>
                  <a:cubicBezTo>
                    <a:pt x="11846" y="18710"/>
                    <a:pt x="11865" y="18709"/>
                    <a:pt x="11884" y="18708"/>
                  </a:cubicBezTo>
                  <a:cubicBezTo>
                    <a:pt x="11956" y="18700"/>
                    <a:pt x="12009" y="18593"/>
                    <a:pt x="12076" y="18593"/>
                  </a:cubicBezTo>
                  <a:cubicBezTo>
                    <a:pt x="12111" y="18593"/>
                    <a:pt x="12149" y="18621"/>
                    <a:pt x="12195" y="18708"/>
                  </a:cubicBezTo>
                  <a:cubicBezTo>
                    <a:pt x="12237" y="18776"/>
                    <a:pt x="12161" y="18971"/>
                    <a:pt x="12086" y="19051"/>
                  </a:cubicBezTo>
                  <a:cubicBezTo>
                    <a:pt x="11942" y="19201"/>
                    <a:pt x="11740" y="19327"/>
                    <a:pt x="11925" y="19670"/>
                  </a:cubicBezTo>
                  <a:cubicBezTo>
                    <a:pt x="12035" y="19820"/>
                    <a:pt x="12178" y="19923"/>
                    <a:pt x="12330" y="19957"/>
                  </a:cubicBezTo>
                  <a:cubicBezTo>
                    <a:pt x="12358" y="19962"/>
                    <a:pt x="12386" y="19965"/>
                    <a:pt x="12412" y="19965"/>
                  </a:cubicBezTo>
                  <a:cubicBezTo>
                    <a:pt x="12620" y="19965"/>
                    <a:pt x="12764" y="19810"/>
                    <a:pt x="12809" y="19556"/>
                  </a:cubicBezTo>
                  <a:cubicBezTo>
                    <a:pt x="12817" y="19464"/>
                    <a:pt x="12809" y="19373"/>
                    <a:pt x="12776" y="19292"/>
                  </a:cubicBezTo>
                  <a:cubicBezTo>
                    <a:pt x="12750" y="19177"/>
                    <a:pt x="12757" y="19141"/>
                    <a:pt x="12781" y="19141"/>
                  </a:cubicBezTo>
                  <a:cubicBezTo>
                    <a:pt x="12813" y="19141"/>
                    <a:pt x="12871" y="19203"/>
                    <a:pt x="12918" y="19235"/>
                  </a:cubicBezTo>
                  <a:cubicBezTo>
                    <a:pt x="13163" y="19418"/>
                    <a:pt x="13474" y="19556"/>
                    <a:pt x="13331" y="19980"/>
                  </a:cubicBezTo>
                  <a:cubicBezTo>
                    <a:pt x="13222" y="20301"/>
                    <a:pt x="13305" y="20588"/>
                    <a:pt x="13642" y="20875"/>
                  </a:cubicBezTo>
                  <a:cubicBezTo>
                    <a:pt x="14319" y="21443"/>
                    <a:pt x="15015" y="21600"/>
                    <a:pt x="15633" y="21600"/>
                  </a:cubicBezTo>
                  <a:cubicBezTo>
                    <a:pt x="15937" y="21600"/>
                    <a:pt x="16222" y="21562"/>
                    <a:pt x="16478" y="21517"/>
                  </a:cubicBezTo>
                  <a:cubicBezTo>
                    <a:pt x="17471" y="21322"/>
                    <a:pt x="18750" y="21116"/>
                    <a:pt x="18750" y="19338"/>
                  </a:cubicBezTo>
                  <a:cubicBezTo>
                    <a:pt x="18750" y="19201"/>
                    <a:pt x="18868" y="19108"/>
                    <a:pt x="18892" y="18960"/>
                  </a:cubicBezTo>
                  <a:cubicBezTo>
                    <a:pt x="19103" y="17894"/>
                    <a:pt x="19970" y="17492"/>
                    <a:pt x="20306" y="16586"/>
                  </a:cubicBezTo>
                  <a:cubicBezTo>
                    <a:pt x="21148" y="14304"/>
                    <a:pt x="21215" y="11758"/>
                    <a:pt x="19204" y="9064"/>
                  </a:cubicBezTo>
                  <a:cubicBezTo>
                    <a:pt x="18581" y="8226"/>
                    <a:pt x="18135" y="7080"/>
                    <a:pt x="17294" y="6541"/>
                  </a:cubicBezTo>
                  <a:cubicBezTo>
                    <a:pt x="16410" y="5979"/>
                    <a:pt x="16209" y="5119"/>
                    <a:pt x="15931" y="4294"/>
                  </a:cubicBezTo>
                  <a:cubicBezTo>
                    <a:pt x="15872" y="3720"/>
                    <a:pt x="15687" y="3158"/>
                    <a:pt x="15300" y="2883"/>
                  </a:cubicBezTo>
                  <a:cubicBezTo>
                    <a:pt x="14542" y="2298"/>
                    <a:pt x="14357" y="1393"/>
                    <a:pt x="13937" y="624"/>
                  </a:cubicBezTo>
                  <a:cubicBezTo>
                    <a:pt x="13794" y="360"/>
                    <a:pt x="13709" y="51"/>
                    <a:pt x="13432" y="5"/>
                  </a:cubicBezTo>
                  <a:cubicBezTo>
                    <a:pt x="13409" y="1"/>
                    <a:pt x="13388" y="0"/>
                    <a:pt x="1336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27;p16"/>
            <p:cNvSpPr/>
            <p:nvPr/>
          </p:nvSpPr>
          <p:spPr>
            <a:xfrm>
              <a:off x="3827089" y="1410316"/>
              <a:ext cx="344516" cy="192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2605" y="0"/>
                  </a:moveTo>
                  <a:cubicBezTo>
                    <a:pt x="2482" y="0"/>
                    <a:pt x="2343" y="24"/>
                    <a:pt x="2187" y="78"/>
                  </a:cubicBezTo>
                  <a:cubicBezTo>
                    <a:pt x="1437" y="348"/>
                    <a:pt x="489" y="48"/>
                    <a:pt x="97" y="1604"/>
                  </a:cubicBezTo>
                  <a:cubicBezTo>
                    <a:pt x="-294" y="3161"/>
                    <a:pt x="587" y="3222"/>
                    <a:pt x="1028" y="3790"/>
                  </a:cubicBezTo>
                  <a:cubicBezTo>
                    <a:pt x="1126" y="3909"/>
                    <a:pt x="996" y="4448"/>
                    <a:pt x="1061" y="4747"/>
                  </a:cubicBezTo>
                  <a:cubicBezTo>
                    <a:pt x="1365" y="6273"/>
                    <a:pt x="1560" y="8461"/>
                    <a:pt x="2598" y="8461"/>
                  </a:cubicBezTo>
                  <a:cubicBezTo>
                    <a:pt x="2619" y="8461"/>
                    <a:pt x="2639" y="8461"/>
                    <a:pt x="2661" y="8459"/>
                  </a:cubicBezTo>
                  <a:cubicBezTo>
                    <a:pt x="2735" y="8451"/>
                    <a:pt x="2808" y="8447"/>
                    <a:pt x="2879" y="8447"/>
                  </a:cubicBezTo>
                  <a:cubicBezTo>
                    <a:pt x="4144" y="8447"/>
                    <a:pt x="5119" y="9646"/>
                    <a:pt x="6139" y="10524"/>
                  </a:cubicBezTo>
                  <a:cubicBezTo>
                    <a:pt x="6628" y="10943"/>
                    <a:pt x="7281" y="12680"/>
                    <a:pt x="6514" y="14206"/>
                  </a:cubicBezTo>
                  <a:cubicBezTo>
                    <a:pt x="6236" y="14774"/>
                    <a:pt x="6269" y="15432"/>
                    <a:pt x="6433" y="16092"/>
                  </a:cubicBezTo>
                  <a:cubicBezTo>
                    <a:pt x="6577" y="16648"/>
                    <a:pt x="6882" y="16989"/>
                    <a:pt x="7201" y="16989"/>
                  </a:cubicBezTo>
                  <a:cubicBezTo>
                    <a:pt x="7276" y="16989"/>
                    <a:pt x="7353" y="16970"/>
                    <a:pt x="7428" y="16929"/>
                  </a:cubicBezTo>
                  <a:cubicBezTo>
                    <a:pt x="7523" y="16894"/>
                    <a:pt x="7611" y="16877"/>
                    <a:pt x="7695" y="16877"/>
                  </a:cubicBezTo>
                  <a:cubicBezTo>
                    <a:pt x="8029" y="16877"/>
                    <a:pt x="8290" y="17145"/>
                    <a:pt x="8604" y="17528"/>
                  </a:cubicBezTo>
                  <a:cubicBezTo>
                    <a:pt x="9227" y="18304"/>
                    <a:pt x="10031" y="18682"/>
                    <a:pt x="10747" y="18682"/>
                  </a:cubicBezTo>
                  <a:cubicBezTo>
                    <a:pt x="11550" y="18682"/>
                    <a:pt x="12242" y="18207"/>
                    <a:pt x="12440" y="17289"/>
                  </a:cubicBezTo>
                  <a:cubicBezTo>
                    <a:pt x="12599" y="16562"/>
                    <a:pt x="12511" y="15611"/>
                    <a:pt x="13149" y="15611"/>
                  </a:cubicBezTo>
                  <a:cubicBezTo>
                    <a:pt x="13168" y="15611"/>
                    <a:pt x="13188" y="15611"/>
                    <a:pt x="13208" y="15612"/>
                  </a:cubicBezTo>
                  <a:cubicBezTo>
                    <a:pt x="13910" y="15673"/>
                    <a:pt x="14236" y="16480"/>
                    <a:pt x="14302" y="17557"/>
                  </a:cubicBezTo>
                  <a:cubicBezTo>
                    <a:pt x="14481" y="19892"/>
                    <a:pt x="15314" y="20701"/>
                    <a:pt x="16424" y="20762"/>
                  </a:cubicBezTo>
                  <a:cubicBezTo>
                    <a:pt x="16922" y="20762"/>
                    <a:pt x="17533" y="21600"/>
                    <a:pt x="18001" y="21600"/>
                  </a:cubicBezTo>
                  <a:cubicBezTo>
                    <a:pt x="18224" y="21600"/>
                    <a:pt x="18415" y="21409"/>
                    <a:pt x="18547" y="20850"/>
                  </a:cubicBezTo>
                  <a:cubicBezTo>
                    <a:pt x="18873" y="19414"/>
                    <a:pt x="17927" y="18008"/>
                    <a:pt x="17274" y="16899"/>
                  </a:cubicBezTo>
                  <a:cubicBezTo>
                    <a:pt x="16866" y="16212"/>
                    <a:pt x="16163" y="15283"/>
                    <a:pt x="16474" y="14326"/>
                  </a:cubicBezTo>
                  <a:cubicBezTo>
                    <a:pt x="16696" y="13654"/>
                    <a:pt x="16950" y="12464"/>
                    <a:pt x="17596" y="12464"/>
                  </a:cubicBezTo>
                  <a:cubicBezTo>
                    <a:pt x="17757" y="12464"/>
                    <a:pt x="17941" y="12536"/>
                    <a:pt x="18155" y="12710"/>
                  </a:cubicBezTo>
                  <a:cubicBezTo>
                    <a:pt x="18347" y="12865"/>
                    <a:pt x="18539" y="12933"/>
                    <a:pt x="18728" y="12933"/>
                  </a:cubicBezTo>
                  <a:cubicBezTo>
                    <a:pt x="19407" y="12933"/>
                    <a:pt x="20059" y="12070"/>
                    <a:pt x="20620" y="11391"/>
                  </a:cubicBezTo>
                  <a:cubicBezTo>
                    <a:pt x="21241" y="10643"/>
                    <a:pt x="21306" y="9088"/>
                    <a:pt x="20784" y="8040"/>
                  </a:cubicBezTo>
                  <a:cubicBezTo>
                    <a:pt x="20598" y="7662"/>
                    <a:pt x="20441" y="7515"/>
                    <a:pt x="20300" y="7515"/>
                  </a:cubicBezTo>
                  <a:cubicBezTo>
                    <a:pt x="19984" y="7515"/>
                    <a:pt x="19759" y="8267"/>
                    <a:pt x="19510" y="8849"/>
                  </a:cubicBezTo>
                  <a:cubicBezTo>
                    <a:pt x="19314" y="9237"/>
                    <a:pt x="19053" y="9476"/>
                    <a:pt x="18759" y="9536"/>
                  </a:cubicBezTo>
                  <a:cubicBezTo>
                    <a:pt x="18706" y="9545"/>
                    <a:pt x="18648" y="9549"/>
                    <a:pt x="18587" y="9549"/>
                  </a:cubicBezTo>
                  <a:cubicBezTo>
                    <a:pt x="17314" y="9549"/>
                    <a:pt x="14394" y="7824"/>
                    <a:pt x="13257" y="6454"/>
                  </a:cubicBezTo>
                  <a:cubicBezTo>
                    <a:pt x="12931" y="6034"/>
                    <a:pt x="12588" y="5705"/>
                    <a:pt x="12212" y="5435"/>
                  </a:cubicBezTo>
                  <a:cubicBezTo>
                    <a:pt x="10971" y="4657"/>
                    <a:pt x="9600" y="4268"/>
                    <a:pt x="8489" y="3071"/>
                  </a:cubicBezTo>
                  <a:cubicBezTo>
                    <a:pt x="7991" y="2524"/>
                    <a:pt x="7547" y="2288"/>
                    <a:pt x="7147" y="2288"/>
                  </a:cubicBezTo>
                  <a:cubicBezTo>
                    <a:pt x="6406" y="2288"/>
                    <a:pt x="5807" y="3093"/>
                    <a:pt x="5256" y="4238"/>
                  </a:cubicBezTo>
                  <a:cubicBezTo>
                    <a:pt x="4898" y="4997"/>
                    <a:pt x="4656" y="5302"/>
                    <a:pt x="4476" y="5302"/>
                  </a:cubicBezTo>
                  <a:cubicBezTo>
                    <a:pt x="4182" y="5302"/>
                    <a:pt x="4064" y="4477"/>
                    <a:pt x="3902" y="3490"/>
                  </a:cubicBezTo>
                  <a:cubicBezTo>
                    <a:pt x="3666" y="2061"/>
                    <a:pt x="3735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28;p16"/>
            <p:cNvSpPr/>
            <p:nvPr/>
          </p:nvSpPr>
          <p:spPr>
            <a:xfrm>
              <a:off x="3488276" y="1281264"/>
              <a:ext cx="168152" cy="196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fill="norm" stroke="1" extrusionOk="0">
                  <a:moveTo>
                    <a:pt x="15529" y="0"/>
                  </a:moveTo>
                  <a:cubicBezTo>
                    <a:pt x="14539" y="0"/>
                    <a:pt x="13890" y="1075"/>
                    <a:pt x="13534" y="1891"/>
                  </a:cubicBezTo>
                  <a:cubicBezTo>
                    <a:pt x="12342" y="4439"/>
                    <a:pt x="9629" y="5701"/>
                    <a:pt x="7612" y="7546"/>
                  </a:cubicBezTo>
                  <a:cubicBezTo>
                    <a:pt x="6722" y="8336"/>
                    <a:pt x="5173" y="9681"/>
                    <a:pt x="4057" y="9681"/>
                  </a:cubicBezTo>
                  <a:cubicBezTo>
                    <a:pt x="3971" y="9681"/>
                    <a:pt x="3888" y="9672"/>
                    <a:pt x="3808" y="9657"/>
                  </a:cubicBezTo>
                  <a:cubicBezTo>
                    <a:pt x="3286" y="9549"/>
                    <a:pt x="2843" y="9499"/>
                    <a:pt x="2466" y="9499"/>
                  </a:cubicBezTo>
                  <a:cubicBezTo>
                    <a:pt x="190" y="9499"/>
                    <a:pt x="315" y="11292"/>
                    <a:pt x="3" y="12675"/>
                  </a:cubicBezTo>
                  <a:cubicBezTo>
                    <a:pt x="-95" y="15957"/>
                    <a:pt x="3014" y="19531"/>
                    <a:pt x="6157" y="20557"/>
                  </a:cubicBezTo>
                  <a:cubicBezTo>
                    <a:pt x="6867" y="20793"/>
                    <a:pt x="7596" y="20818"/>
                    <a:pt x="8305" y="20818"/>
                  </a:cubicBezTo>
                  <a:cubicBezTo>
                    <a:pt x="8494" y="20818"/>
                    <a:pt x="8682" y="20817"/>
                    <a:pt x="8867" y="20817"/>
                  </a:cubicBezTo>
                  <a:cubicBezTo>
                    <a:pt x="9539" y="20817"/>
                    <a:pt x="10181" y="20840"/>
                    <a:pt x="10755" y="21056"/>
                  </a:cubicBezTo>
                  <a:cubicBezTo>
                    <a:pt x="11687" y="21417"/>
                    <a:pt x="12458" y="21600"/>
                    <a:pt x="13102" y="21600"/>
                  </a:cubicBezTo>
                  <a:cubicBezTo>
                    <a:pt x="14600" y="21600"/>
                    <a:pt x="15395" y="20600"/>
                    <a:pt x="15883" y="18507"/>
                  </a:cubicBezTo>
                  <a:cubicBezTo>
                    <a:pt x="16312" y="16572"/>
                    <a:pt x="17271" y="13964"/>
                    <a:pt x="18925" y="13203"/>
                  </a:cubicBezTo>
                  <a:cubicBezTo>
                    <a:pt x="21472" y="12029"/>
                    <a:pt x="20150" y="11356"/>
                    <a:pt x="19487" y="10213"/>
                  </a:cubicBezTo>
                  <a:cubicBezTo>
                    <a:pt x="18628" y="8689"/>
                    <a:pt x="16742" y="7254"/>
                    <a:pt x="19156" y="5408"/>
                  </a:cubicBezTo>
                  <a:cubicBezTo>
                    <a:pt x="19819" y="4909"/>
                    <a:pt x="21505" y="4439"/>
                    <a:pt x="20678" y="3298"/>
                  </a:cubicBezTo>
                  <a:cubicBezTo>
                    <a:pt x="19554" y="1803"/>
                    <a:pt x="17901" y="485"/>
                    <a:pt x="15883" y="44"/>
                  </a:cubicBezTo>
                  <a:cubicBezTo>
                    <a:pt x="15760" y="15"/>
                    <a:pt x="15642" y="0"/>
                    <a:pt x="1552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29;p16"/>
            <p:cNvSpPr/>
            <p:nvPr/>
          </p:nvSpPr>
          <p:spPr>
            <a:xfrm>
              <a:off x="3272345" y="1303440"/>
              <a:ext cx="328165" cy="26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7259" y="5746"/>
                  </a:moveTo>
                  <a:cubicBezTo>
                    <a:pt x="7261" y="5750"/>
                    <a:pt x="7263" y="5754"/>
                    <a:pt x="7266" y="5758"/>
                  </a:cubicBezTo>
                  <a:cubicBezTo>
                    <a:pt x="7269" y="5761"/>
                    <a:pt x="7273" y="5764"/>
                    <a:pt x="7276" y="5768"/>
                  </a:cubicBezTo>
                  <a:lnTo>
                    <a:pt x="7259" y="5746"/>
                  </a:lnTo>
                  <a:close/>
                  <a:moveTo>
                    <a:pt x="1006" y="0"/>
                  </a:moveTo>
                  <a:cubicBezTo>
                    <a:pt x="707" y="0"/>
                    <a:pt x="444" y="105"/>
                    <a:pt x="214" y="394"/>
                  </a:cubicBezTo>
                  <a:cubicBezTo>
                    <a:pt x="-199" y="893"/>
                    <a:pt x="59" y="1413"/>
                    <a:pt x="369" y="1759"/>
                  </a:cubicBezTo>
                  <a:cubicBezTo>
                    <a:pt x="1627" y="3211"/>
                    <a:pt x="2729" y="4857"/>
                    <a:pt x="3659" y="6657"/>
                  </a:cubicBezTo>
                  <a:cubicBezTo>
                    <a:pt x="5675" y="10362"/>
                    <a:pt x="6725" y="15064"/>
                    <a:pt x="10428" y="16992"/>
                  </a:cubicBezTo>
                  <a:cubicBezTo>
                    <a:pt x="10480" y="17036"/>
                    <a:pt x="10498" y="17123"/>
                    <a:pt x="10498" y="17209"/>
                  </a:cubicBezTo>
                  <a:cubicBezTo>
                    <a:pt x="9774" y="19462"/>
                    <a:pt x="11341" y="19310"/>
                    <a:pt x="12237" y="19635"/>
                  </a:cubicBezTo>
                  <a:cubicBezTo>
                    <a:pt x="14683" y="20480"/>
                    <a:pt x="17163" y="21066"/>
                    <a:pt x="19696" y="21369"/>
                  </a:cubicBezTo>
                  <a:cubicBezTo>
                    <a:pt x="20010" y="21414"/>
                    <a:pt x="20350" y="21600"/>
                    <a:pt x="20636" y="21600"/>
                  </a:cubicBezTo>
                  <a:cubicBezTo>
                    <a:pt x="20898" y="21600"/>
                    <a:pt x="21112" y="21442"/>
                    <a:pt x="21212" y="20870"/>
                  </a:cubicBezTo>
                  <a:cubicBezTo>
                    <a:pt x="21401" y="19831"/>
                    <a:pt x="20574" y="19593"/>
                    <a:pt x="20039" y="19159"/>
                  </a:cubicBezTo>
                  <a:cubicBezTo>
                    <a:pt x="17870" y="17469"/>
                    <a:pt x="15251" y="17989"/>
                    <a:pt x="12961" y="16862"/>
                  </a:cubicBezTo>
                  <a:cubicBezTo>
                    <a:pt x="12860" y="16814"/>
                    <a:pt x="12743" y="16802"/>
                    <a:pt x="12621" y="16802"/>
                  </a:cubicBezTo>
                  <a:cubicBezTo>
                    <a:pt x="12484" y="16802"/>
                    <a:pt x="12341" y="16817"/>
                    <a:pt x="12207" y="16817"/>
                  </a:cubicBezTo>
                  <a:cubicBezTo>
                    <a:pt x="11922" y="16817"/>
                    <a:pt x="11680" y="16745"/>
                    <a:pt x="11634" y="16299"/>
                  </a:cubicBezTo>
                  <a:cubicBezTo>
                    <a:pt x="11530" y="15323"/>
                    <a:pt x="11376" y="14153"/>
                    <a:pt x="12168" y="13374"/>
                  </a:cubicBezTo>
                  <a:cubicBezTo>
                    <a:pt x="12736" y="12788"/>
                    <a:pt x="12564" y="12333"/>
                    <a:pt x="12237" y="11597"/>
                  </a:cubicBezTo>
                  <a:cubicBezTo>
                    <a:pt x="11669" y="10275"/>
                    <a:pt x="10118" y="10730"/>
                    <a:pt x="9843" y="9841"/>
                  </a:cubicBezTo>
                  <a:cubicBezTo>
                    <a:pt x="9311" y="8048"/>
                    <a:pt x="8127" y="7096"/>
                    <a:pt x="7266" y="5758"/>
                  </a:cubicBezTo>
                  <a:cubicBezTo>
                    <a:pt x="6770" y="5240"/>
                    <a:pt x="6291" y="4681"/>
                    <a:pt x="5760" y="4187"/>
                  </a:cubicBezTo>
                  <a:cubicBezTo>
                    <a:pt x="4348" y="2865"/>
                    <a:pt x="3470" y="655"/>
                    <a:pt x="1557" y="90"/>
                  </a:cubicBezTo>
                  <a:cubicBezTo>
                    <a:pt x="1362" y="35"/>
                    <a:pt x="1178" y="0"/>
                    <a:pt x="100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30;p16"/>
            <p:cNvSpPr/>
            <p:nvPr/>
          </p:nvSpPr>
          <p:spPr>
            <a:xfrm>
              <a:off x="2567418" y="1590111"/>
              <a:ext cx="124354" cy="24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1600" fill="norm" stroke="1" extrusionOk="0">
                  <a:moveTo>
                    <a:pt x="16558" y="0"/>
                  </a:moveTo>
                  <a:cubicBezTo>
                    <a:pt x="15449" y="0"/>
                    <a:pt x="14997" y="496"/>
                    <a:pt x="14462" y="1039"/>
                  </a:cubicBezTo>
                  <a:cubicBezTo>
                    <a:pt x="12616" y="3021"/>
                    <a:pt x="11095" y="5192"/>
                    <a:pt x="6538" y="5736"/>
                  </a:cubicBezTo>
                  <a:cubicBezTo>
                    <a:pt x="4732" y="5924"/>
                    <a:pt x="3786" y="6680"/>
                    <a:pt x="3458" y="7836"/>
                  </a:cubicBezTo>
                  <a:cubicBezTo>
                    <a:pt x="2679" y="10362"/>
                    <a:pt x="3130" y="12935"/>
                    <a:pt x="626" y="15412"/>
                  </a:cubicBezTo>
                  <a:cubicBezTo>
                    <a:pt x="-1551" y="17631"/>
                    <a:pt x="2391" y="21596"/>
                    <a:pt x="5758" y="21596"/>
                  </a:cubicBezTo>
                  <a:cubicBezTo>
                    <a:pt x="5872" y="21599"/>
                    <a:pt x="5984" y="21600"/>
                    <a:pt x="6096" y="21600"/>
                  </a:cubicBezTo>
                  <a:cubicBezTo>
                    <a:pt x="9472" y="21600"/>
                    <a:pt x="10991" y="20223"/>
                    <a:pt x="11506" y="18669"/>
                  </a:cubicBezTo>
                  <a:cubicBezTo>
                    <a:pt x="12820" y="15153"/>
                    <a:pt x="15161" y="11849"/>
                    <a:pt x="17461" y="8544"/>
                  </a:cubicBezTo>
                  <a:cubicBezTo>
                    <a:pt x="19227" y="5972"/>
                    <a:pt x="20049" y="3612"/>
                    <a:pt x="17913" y="1063"/>
                  </a:cubicBezTo>
                  <a:cubicBezTo>
                    <a:pt x="17585" y="638"/>
                    <a:pt x="17708" y="25"/>
                    <a:pt x="1655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31;p16"/>
            <p:cNvSpPr/>
            <p:nvPr/>
          </p:nvSpPr>
          <p:spPr>
            <a:xfrm>
              <a:off x="3832253" y="581888"/>
              <a:ext cx="147340" cy="257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1600" fill="norm" stroke="1" extrusionOk="0">
                  <a:moveTo>
                    <a:pt x="8294" y="0"/>
                  </a:moveTo>
                  <a:cubicBezTo>
                    <a:pt x="7805" y="0"/>
                    <a:pt x="7476" y="77"/>
                    <a:pt x="7593" y="278"/>
                  </a:cubicBezTo>
                  <a:cubicBezTo>
                    <a:pt x="8607" y="2107"/>
                    <a:pt x="6442" y="4473"/>
                    <a:pt x="9374" y="5812"/>
                  </a:cubicBezTo>
                  <a:cubicBezTo>
                    <a:pt x="11817" y="6927"/>
                    <a:pt x="11536" y="8555"/>
                    <a:pt x="12340" y="9872"/>
                  </a:cubicBezTo>
                  <a:cubicBezTo>
                    <a:pt x="12120" y="10595"/>
                    <a:pt x="12183" y="11699"/>
                    <a:pt x="11357" y="11699"/>
                  </a:cubicBezTo>
                  <a:cubicBezTo>
                    <a:pt x="11264" y="11699"/>
                    <a:pt x="11163" y="11686"/>
                    <a:pt x="11048" y="11657"/>
                  </a:cubicBezTo>
                  <a:cubicBezTo>
                    <a:pt x="10535" y="11526"/>
                    <a:pt x="10127" y="11469"/>
                    <a:pt x="9804" y="11469"/>
                  </a:cubicBezTo>
                  <a:cubicBezTo>
                    <a:pt x="8742" y="11469"/>
                    <a:pt x="8572" y="12084"/>
                    <a:pt x="8467" y="12750"/>
                  </a:cubicBezTo>
                  <a:cubicBezTo>
                    <a:pt x="8326" y="13599"/>
                    <a:pt x="7698" y="13888"/>
                    <a:pt x="6547" y="14067"/>
                  </a:cubicBezTo>
                  <a:cubicBezTo>
                    <a:pt x="-153" y="15071"/>
                    <a:pt x="-1619" y="17080"/>
                    <a:pt x="1731" y="20694"/>
                  </a:cubicBezTo>
                  <a:cubicBezTo>
                    <a:pt x="2084" y="21063"/>
                    <a:pt x="2288" y="21600"/>
                    <a:pt x="3128" y="21600"/>
                  </a:cubicBezTo>
                  <a:cubicBezTo>
                    <a:pt x="3205" y="21600"/>
                    <a:pt x="3286" y="21596"/>
                    <a:pt x="3371" y="21587"/>
                  </a:cubicBezTo>
                  <a:cubicBezTo>
                    <a:pt x="4453" y="21475"/>
                    <a:pt x="4837" y="20962"/>
                    <a:pt x="5047" y="20337"/>
                  </a:cubicBezTo>
                  <a:cubicBezTo>
                    <a:pt x="5257" y="19690"/>
                    <a:pt x="5047" y="19087"/>
                    <a:pt x="6476" y="18775"/>
                  </a:cubicBezTo>
                  <a:cubicBezTo>
                    <a:pt x="9792" y="18017"/>
                    <a:pt x="13002" y="17034"/>
                    <a:pt x="16284" y="16209"/>
                  </a:cubicBezTo>
                  <a:cubicBezTo>
                    <a:pt x="17156" y="16008"/>
                    <a:pt x="17853" y="15830"/>
                    <a:pt x="18168" y="15272"/>
                  </a:cubicBezTo>
                  <a:cubicBezTo>
                    <a:pt x="19179" y="13308"/>
                    <a:pt x="16284" y="7418"/>
                    <a:pt x="13735" y="6079"/>
                  </a:cubicBezTo>
                  <a:cubicBezTo>
                    <a:pt x="13317" y="5855"/>
                    <a:pt x="12130" y="5901"/>
                    <a:pt x="12548" y="5343"/>
                  </a:cubicBezTo>
                  <a:cubicBezTo>
                    <a:pt x="12681" y="5174"/>
                    <a:pt x="12851" y="5116"/>
                    <a:pt x="13045" y="5116"/>
                  </a:cubicBezTo>
                  <a:cubicBezTo>
                    <a:pt x="13461" y="5116"/>
                    <a:pt x="13980" y="5387"/>
                    <a:pt x="14434" y="5387"/>
                  </a:cubicBezTo>
                  <a:cubicBezTo>
                    <a:pt x="14493" y="5388"/>
                    <a:pt x="14553" y="5389"/>
                    <a:pt x="14614" y="5389"/>
                  </a:cubicBezTo>
                  <a:cubicBezTo>
                    <a:pt x="16570" y="5389"/>
                    <a:pt x="18398" y="4691"/>
                    <a:pt x="19109" y="3802"/>
                  </a:cubicBezTo>
                  <a:cubicBezTo>
                    <a:pt x="19981" y="2732"/>
                    <a:pt x="17958" y="2151"/>
                    <a:pt x="16528" y="2040"/>
                  </a:cubicBezTo>
                  <a:cubicBezTo>
                    <a:pt x="14153" y="1862"/>
                    <a:pt x="12374" y="1014"/>
                    <a:pt x="10420" y="322"/>
                  </a:cubicBezTo>
                  <a:cubicBezTo>
                    <a:pt x="9899" y="142"/>
                    <a:pt x="8952" y="0"/>
                    <a:pt x="829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32;p16"/>
            <p:cNvSpPr/>
            <p:nvPr/>
          </p:nvSpPr>
          <p:spPr>
            <a:xfrm>
              <a:off x="4109610" y="2015228"/>
              <a:ext cx="282874" cy="21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7736" y="0"/>
                  </a:moveTo>
                  <a:cubicBezTo>
                    <a:pt x="17646" y="0"/>
                    <a:pt x="17550" y="14"/>
                    <a:pt x="17447" y="43"/>
                  </a:cubicBezTo>
                  <a:cubicBezTo>
                    <a:pt x="16612" y="280"/>
                    <a:pt x="16691" y="1176"/>
                    <a:pt x="16850" y="1965"/>
                  </a:cubicBezTo>
                  <a:cubicBezTo>
                    <a:pt x="17308" y="4333"/>
                    <a:pt x="16831" y="6150"/>
                    <a:pt x="15199" y="7387"/>
                  </a:cubicBezTo>
                  <a:cubicBezTo>
                    <a:pt x="14680" y="7781"/>
                    <a:pt x="14461" y="8334"/>
                    <a:pt x="14740" y="9125"/>
                  </a:cubicBezTo>
                  <a:cubicBezTo>
                    <a:pt x="15038" y="10019"/>
                    <a:pt x="14461" y="10361"/>
                    <a:pt x="14103" y="10809"/>
                  </a:cubicBezTo>
                  <a:cubicBezTo>
                    <a:pt x="13986" y="10952"/>
                    <a:pt x="13862" y="11016"/>
                    <a:pt x="13744" y="11016"/>
                  </a:cubicBezTo>
                  <a:cubicBezTo>
                    <a:pt x="13560" y="11016"/>
                    <a:pt x="13388" y="10864"/>
                    <a:pt x="13267" y="10625"/>
                  </a:cubicBezTo>
                  <a:cubicBezTo>
                    <a:pt x="12973" y="10067"/>
                    <a:pt x="12688" y="9865"/>
                    <a:pt x="12406" y="9865"/>
                  </a:cubicBezTo>
                  <a:cubicBezTo>
                    <a:pt x="12022" y="9865"/>
                    <a:pt x="11639" y="10244"/>
                    <a:pt x="11237" y="10625"/>
                  </a:cubicBezTo>
                  <a:cubicBezTo>
                    <a:pt x="9824" y="12018"/>
                    <a:pt x="8688" y="13994"/>
                    <a:pt x="6956" y="14678"/>
                  </a:cubicBezTo>
                  <a:cubicBezTo>
                    <a:pt x="4647" y="15599"/>
                    <a:pt x="2796" y="17625"/>
                    <a:pt x="625" y="18863"/>
                  </a:cubicBezTo>
                  <a:cubicBezTo>
                    <a:pt x="-31" y="19232"/>
                    <a:pt x="-310" y="20126"/>
                    <a:pt x="487" y="20679"/>
                  </a:cubicBezTo>
                  <a:cubicBezTo>
                    <a:pt x="1144" y="21152"/>
                    <a:pt x="1920" y="21311"/>
                    <a:pt x="2697" y="21600"/>
                  </a:cubicBezTo>
                  <a:cubicBezTo>
                    <a:pt x="4089" y="21100"/>
                    <a:pt x="5384" y="20179"/>
                    <a:pt x="6478" y="18941"/>
                  </a:cubicBezTo>
                  <a:cubicBezTo>
                    <a:pt x="8709" y="16362"/>
                    <a:pt x="11375" y="14388"/>
                    <a:pt x="13925" y="12940"/>
                  </a:cubicBezTo>
                  <a:cubicBezTo>
                    <a:pt x="16273" y="11598"/>
                    <a:pt x="17945" y="9202"/>
                    <a:pt x="20214" y="7940"/>
                  </a:cubicBezTo>
                  <a:cubicBezTo>
                    <a:pt x="20772" y="7597"/>
                    <a:pt x="21290" y="6781"/>
                    <a:pt x="21130" y="5861"/>
                  </a:cubicBezTo>
                  <a:cubicBezTo>
                    <a:pt x="21046" y="5389"/>
                    <a:pt x="20888" y="5242"/>
                    <a:pt x="20700" y="5242"/>
                  </a:cubicBezTo>
                  <a:cubicBezTo>
                    <a:pt x="20447" y="5242"/>
                    <a:pt x="20139" y="5506"/>
                    <a:pt x="19877" y="5597"/>
                  </a:cubicBezTo>
                  <a:cubicBezTo>
                    <a:pt x="19834" y="5608"/>
                    <a:pt x="19792" y="5614"/>
                    <a:pt x="19753" y="5614"/>
                  </a:cubicBezTo>
                  <a:cubicBezTo>
                    <a:pt x="19511" y="5614"/>
                    <a:pt x="19331" y="5413"/>
                    <a:pt x="19399" y="5096"/>
                  </a:cubicBezTo>
                  <a:cubicBezTo>
                    <a:pt x="19716" y="3703"/>
                    <a:pt x="18841" y="2728"/>
                    <a:pt x="18761" y="1465"/>
                  </a:cubicBezTo>
                  <a:cubicBezTo>
                    <a:pt x="18727" y="702"/>
                    <a:pt x="18385" y="0"/>
                    <a:pt x="1773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33;p16"/>
            <p:cNvSpPr/>
            <p:nvPr/>
          </p:nvSpPr>
          <p:spPr>
            <a:xfrm>
              <a:off x="3747880" y="1050649"/>
              <a:ext cx="127577" cy="237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21600" fill="norm" stroke="1" extrusionOk="0">
                  <a:moveTo>
                    <a:pt x="14599" y="13927"/>
                  </a:moveTo>
                  <a:cubicBezTo>
                    <a:pt x="14207" y="14743"/>
                    <a:pt x="13992" y="15645"/>
                    <a:pt x="12287" y="15837"/>
                  </a:cubicBezTo>
                  <a:cubicBezTo>
                    <a:pt x="12276" y="15839"/>
                    <a:pt x="12262" y="15839"/>
                    <a:pt x="12246" y="15839"/>
                  </a:cubicBezTo>
                  <a:cubicBezTo>
                    <a:pt x="11956" y="15839"/>
                    <a:pt x="11446" y="15616"/>
                    <a:pt x="11446" y="15547"/>
                  </a:cubicBezTo>
                  <a:cubicBezTo>
                    <a:pt x="11606" y="14388"/>
                    <a:pt x="13201" y="14216"/>
                    <a:pt x="14599" y="13927"/>
                  </a:cubicBezTo>
                  <a:close/>
                  <a:moveTo>
                    <a:pt x="4021" y="0"/>
                  </a:moveTo>
                  <a:cubicBezTo>
                    <a:pt x="3334" y="0"/>
                    <a:pt x="2544" y="129"/>
                    <a:pt x="1873" y="129"/>
                  </a:cubicBezTo>
                  <a:cubicBezTo>
                    <a:pt x="1790" y="129"/>
                    <a:pt x="1709" y="128"/>
                    <a:pt x="1628" y="122"/>
                  </a:cubicBezTo>
                  <a:cubicBezTo>
                    <a:pt x="1611" y="122"/>
                    <a:pt x="1595" y="122"/>
                    <a:pt x="1579" y="122"/>
                  </a:cubicBezTo>
                  <a:cubicBezTo>
                    <a:pt x="635" y="122"/>
                    <a:pt x="-248" y="785"/>
                    <a:pt x="65" y="1236"/>
                  </a:cubicBezTo>
                  <a:cubicBezTo>
                    <a:pt x="1468" y="3197"/>
                    <a:pt x="-1417" y="5571"/>
                    <a:pt x="1709" y="7387"/>
                  </a:cubicBezTo>
                  <a:cubicBezTo>
                    <a:pt x="2149" y="7629"/>
                    <a:pt x="1790" y="8355"/>
                    <a:pt x="2149" y="8743"/>
                  </a:cubicBezTo>
                  <a:cubicBezTo>
                    <a:pt x="2875" y="9439"/>
                    <a:pt x="3084" y="11052"/>
                    <a:pt x="4382" y="11052"/>
                  </a:cubicBezTo>
                  <a:cubicBezTo>
                    <a:pt x="4665" y="11052"/>
                    <a:pt x="4997" y="10978"/>
                    <a:pt x="5396" y="10801"/>
                  </a:cubicBezTo>
                  <a:cubicBezTo>
                    <a:pt x="6340" y="10382"/>
                    <a:pt x="7079" y="10235"/>
                    <a:pt x="7745" y="10235"/>
                  </a:cubicBezTo>
                  <a:cubicBezTo>
                    <a:pt x="8658" y="10235"/>
                    <a:pt x="9431" y="10514"/>
                    <a:pt x="10404" y="10752"/>
                  </a:cubicBezTo>
                  <a:cubicBezTo>
                    <a:pt x="11047" y="10922"/>
                    <a:pt x="11687" y="10995"/>
                    <a:pt x="11726" y="11454"/>
                  </a:cubicBezTo>
                  <a:cubicBezTo>
                    <a:pt x="11726" y="11624"/>
                    <a:pt x="11446" y="11770"/>
                    <a:pt x="11286" y="11914"/>
                  </a:cubicBezTo>
                  <a:cubicBezTo>
                    <a:pt x="10845" y="11746"/>
                    <a:pt x="10404" y="11576"/>
                    <a:pt x="9964" y="11358"/>
                  </a:cubicBezTo>
                  <a:cubicBezTo>
                    <a:pt x="9412" y="11024"/>
                    <a:pt x="8668" y="10843"/>
                    <a:pt x="7905" y="10843"/>
                  </a:cubicBezTo>
                  <a:cubicBezTo>
                    <a:pt x="7615" y="10843"/>
                    <a:pt x="7325" y="10869"/>
                    <a:pt x="7037" y="10922"/>
                  </a:cubicBezTo>
                  <a:cubicBezTo>
                    <a:pt x="5676" y="11139"/>
                    <a:pt x="6198" y="11866"/>
                    <a:pt x="6117" y="12399"/>
                  </a:cubicBezTo>
                  <a:cubicBezTo>
                    <a:pt x="5957" y="14021"/>
                    <a:pt x="9484" y="15789"/>
                    <a:pt x="9203" y="15983"/>
                  </a:cubicBezTo>
                  <a:cubicBezTo>
                    <a:pt x="5637" y="18452"/>
                    <a:pt x="8440" y="18501"/>
                    <a:pt x="11566" y="19276"/>
                  </a:cubicBezTo>
                  <a:cubicBezTo>
                    <a:pt x="12529" y="19542"/>
                    <a:pt x="13491" y="21358"/>
                    <a:pt x="15694" y="21576"/>
                  </a:cubicBezTo>
                  <a:cubicBezTo>
                    <a:pt x="15868" y="21592"/>
                    <a:pt x="16028" y="21600"/>
                    <a:pt x="16174" y="21600"/>
                  </a:cubicBezTo>
                  <a:cubicBezTo>
                    <a:pt x="18205" y="21600"/>
                    <a:pt x="17866" y="20122"/>
                    <a:pt x="18539" y="19445"/>
                  </a:cubicBezTo>
                  <a:cubicBezTo>
                    <a:pt x="20183" y="17775"/>
                    <a:pt x="18418" y="16152"/>
                    <a:pt x="17377" y="14603"/>
                  </a:cubicBezTo>
                  <a:cubicBezTo>
                    <a:pt x="17057" y="14091"/>
                    <a:pt x="16459" y="13747"/>
                    <a:pt x="15633" y="13747"/>
                  </a:cubicBezTo>
                  <a:cubicBezTo>
                    <a:pt x="15330" y="13747"/>
                    <a:pt x="14996" y="13793"/>
                    <a:pt x="14634" y="13894"/>
                  </a:cubicBezTo>
                  <a:cubicBezTo>
                    <a:pt x="15487" y="12710"/>
                    <a:pt x="17398" y="11086"/>
                    <a:pt x="15054" y="10413"/>
                  </a:cubicBezTo>
                  <a:cubicBezTo>
                    <a:pt x="12007" y="9566"/>
                    <a:pt x="11406" y="7072"/>
                    <a:pt x="7520" y="6902"/>
                  </a:cubicBezTo>
                  <a:cubicBezTo>
                    <a:pt x="6316" y="6854"/>
                    <a:pt x="5275" y="5837"/>
                    <a:pt x="6277" y="4796"/>
                  </a:cubicBezTo>
                  <a:cubicBezTo>
                    <a:pt x="7800" y="3246"/>
                    <a:pt x="6358" y="1817"/>
                    <a:pt x="5435" y="486"/>
                  </a:cubicBezTo>
                  <a:cubicBezTo>
                    <a:pt x="5152" y="101"/>
                    <a:pt x="4628" y="0"/>
                    <a:pt x="402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34;p16"/>
            <p:cNvSpPr/>
            <p:nvPr/>
          </p:nvSpPr>
          <p:spPr>
            <a:xfrm>
              <a:off x="3641269" y="1373248"/>
              <a:ext cx="107643" cy="140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fill="norm" stroke="1" extrusionOk="0">
                  <a:moveTo>
                    <a:pt x="18163" y="0"/>
                  </a:moveTo>
                  <a:cubicBezTo>
                    <a:pt x="17767" y="0"/>
                    <a:pt x="17400" y="109"/>
                    <a:pt x="17132" y="366"/>
                  </a:cubicBezTo>
                  <a:cubicBezTo>
                    <a:pt x="16275" y="1147"/>
                    <a:pt x="15351" y="1406"/>
                    <a:pt x="14416" y="1406"/>
                  </a:cubicBezTo>
                  <a:cubicBezTo>
                    <a:pt x="13536" y="1406"/>
                    <a:pt x="12647" y="1178"/>
                    <a:pt x="11794" y="940"/>
                  </a:cubicBezTo>
                  <a:cubicBezTo>
                    <a:pt x="10552" y="575"/>
                    <a:pt x="9483" y="411"/>
                    <a:pt x="8556" y="411"/>
                  </a:cubicBezTo>
                  <a:cubicBezTo>
                    <a:pt x="4789" y="411"/>
                    <a:pt x="3349" y="3129"/>
                    <a:pt x="1974" y="6192"/>
                  </a:cubicBezTo>
                  <a:cubicBezTo>
                    <a:pt x="63" y="10336"/>
                    <a:pt x="-995" y="14398"/>
                    <a:pt x="1321" y="17476"/>
                  </a:cubicBezTo>
                  <a:cubicBezTo>
                    <a:pt x="1470" y="19855"/>
                    <a:pt x="1219" y="21332"/>
                    <a:pt x="3285" y="21579"/>
                  </a:cubicBezTo>
                  <a:cubicBezTo>
                    <a:pt x="3428" y="21593"/>
                    <a:pt x="3571" y="21600"/>
                    <a:pt x="3705" y="21600"/>
                  </a:cubicBezTo>
                  <a:cubicBezTo>
                    <a:pt x="5171" y="21600"/>
                    <a:pt x="6097" y="20805"/>
                    <a:pt x="6558" y="19527"/>
                  </a:cubicBezTo>
                  <a:cubicBezTo>
                    <a:pt x="6677" y="19173"/>
                    <a:pt x="6514" y="18385"/>
                    <a:pt x="7003" y="18385"/>
                  </a:cubicBezTo>
                  <a:cubicBezTo>
                    <a:pt x="7137" y="18385"/>
                    <a:pt x="7318" y="18444"/>
                    <a:pt x="7563" y="18585"/>
                  </a:cubicBezTo>
                  <a:cubicBezTo>
                    <a:pt x="8248" y="18983"/>
                    <a:pt x="8851" y="19142"/>
                    <a:pt x="9396" y="19142"/>
                  </a:cubicBezTo>
                  <a:cubicBezTo>
                    <a:pt x="10695" y="19142"/>
                    <a:pt x="11648" y="18228"/>
                    <a:pt x="12499" y="17476"/>
                  </a:cubicBezTo>
                  <a:cubicBezTo>
                    <a:pt x="13909" y="16246"/>
                    <a:pt x="12298" y="15096"/>
                    <a:pt x="11744" y="13864"/>
                  </a:cubicBezTo>
                  <a:cubicBezTo>
                    <a:pt x="11191" y="12634"/>
                    <a:pt x="9174" y="11278"/>
                    <a:pt x="11945" y="10089"/>
                  </a:cubicBezTo>
                  <a:cubicBezTo>
                    <a:pt x="13405" y="9474"/>
                    <a:pt x="15873" y="9146"/>
                    <a:pt x="14815" y="7259"/>
                  </a:cubicBezTo>
                  <a:cubicBezTo>
                    <a:pt x="14369" y="6442"/>
                    <a:pt x="13659" y="6211"/>
                    <a:pt x="12848" y="6211"/>
                  </a:cubicBezTo>
                  <a:cubicBezTo>
                    <a:pt x="11823" y="6211"/>
                    <a:pt x="10640" y="6579"/>
                    <a:pt x="9629" y="6601"/>
                  </a:cubicBezTo>
                  <a:cubicBezTo>
                    <a:pt x="8874" y="6684"/>
                    <a:pt x="8119" y="6767"/>
                    <a:pt x="7414" y="6931"/>
                  </a:cubicBezTo>
                  <a:cubicBezTo>
                    <a:pt x="7414" y="6520"/>
                    <a:pt x="7161" y="5905"/>
                    <a:pt x="7414" y="5782"/>
                  </a:cubicBezTo>
                  <a:cubicBezTo>
                    <a:pt x="8067" y="5371"/>
                    <a:pt x="8924" y="4837"/>
                    <a:pt x="9678" y="4837"/>
                  </a:cubicBezTo>
                  <a:cubicBezTo>
                    <a:pt x="11593" y="4879"/>
                    <a:pt x="13557" y="5371"/>
                    <a:pt x="15418" y="5371"/>
                  </a:cubicBezTo>
                  <a:cubicBezTo>
                    <a:pt x="17886" y="5371"/>
                    <a:pt x="18994" y="3687"/>
                    <a:pt x="20104" y="2211"/>
                  </a:cubicBezTo>
                  <a:cubicBezTo>
                    <a:pt x="20605" y="1636"/>
                    <a:pt x="20354" y="817"/>
                    <a:pt x="19649" y="446"/>
                  </a:cubicBezTo>
                  <a:cubicBezTo>
                    <a:pt x="19201" y="173"/>
                    <a:pt x="18659" y="0"/>
                    <a:pt x="1816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35;p16"/>
            <p:cNvSpPr/>
            <p:nvPr/>
          </p:nvSpPr>
          <p:spPr>
            <a:xfrm>
              <a:off x="2522409" y="80080"/>
              <a:ext cx="152084" cy="100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fill="norm" stroke="1" extrusionOk="0">
                  <a:moveTo>
                    <a:pt x="17630" y="0"/>
                  </a:moveTo>
                  <a:cubicBezTo>
                    <a:pt x="12750" y="2575"/>
                    <a:pt x="6866" y="971"/>
                    <a:pt x="2668" y="8532"/>
                  </a:cubicBezTo>
                  <a:cubicBezTo>
                    <a:pt x="47" y="13227"/>
                    <a:pt x="-993" y="17922"/>
                    <a:pt x="1160" y="19466"/>
                  </a:cubicBezTo>
                  <a:cubicBezTo>
                    <a:pt x="3276" y="20785"/>
                    <a:pt x="5537" y="21530"/>
                    <a:pt x="7833" y="21587"/>
                  </a:cubicBezTo>
                  <a:cubicBezTo>
                    <a:pt x="7939" y="21593"/>
                    <a:pt x="8047" y="21600"/>
                    <a:pt x="8153" y="21600"/>
                  </a:cubicBezTo>
                  <a:cubicBezTo>
                    <a:pt x="8799" y="21600"/>
                    <a:pt x="9411" y="21385"/>
                    <a:pt x="9627" y="20155"/>
                  </a:cubicBezTo>
                  <a:cubicBezTo>
                    <a:pt x="9879" y="18724"/>
                    <a:pt x="9162" y="18151"/>
                    <a:pt x="8479" y="17634"/>
                  </a:cubicBezTo>
                  <a:cubicBezTo>
                    <a:pt x="5429" y="15232"/>
                    <a:pt x="6542" y="12998"/>
                    <a:pt x="8552" y="10593"/>
                  </a:cubicBezTo>
                  <a:cubicBezTo>
                    <a:pt x="11421" y="7101"/>
                    <a:pt x="15047" y="7041"/>
                    <a:pt x="18240" y="4924"/>
                  </a:cubicBezTo>
                  <a:cubicBezTo>
                    <a:pt x="19137" y="4407"/>
                    <a:pt x="20607" y="5152"/>
                    <a:pt x="20499" y="2634"/>
                  </a:cubicBezTo>
                  <a:cubicBezTo>
                    <a:pt x="20393" y="113"/>
                    <a:pt x="18994" y="229"/>
                    <a:pt x="1763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36;p16"/>
            <p:cNvSpPr/>
            <p:nvPr/>
          </p:nvSpPr>
          <p:spPr>
            <a:xfrm>
              <a:off x="2076386" y="41887"/>
              <a:ext cx="148369" cy="54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fill="norm" stroke="1" extrusionOk="0">
                  <a:moveTo>
                    <a:pt x="8362" y="0"/>
                  </a:moveTo>
                  <a:cubicBezTo>
                    <a:pt x="6290" y="0"/>
                    <a:pt x="4200" y="681"/>
                    <a:pt x="2132" y="785"/>
                  </a:cubicBezTo>
                  <a:cubicBezTo>
                    <a:pt x="1297" y="785"/>
                    <a:pt x="389" y="1314"/>
                    <a:pt x="84" y="3943"/>
                  </a:cubicBezTo>
                  <a:cubicBezTo>
                    <a:pt x="-181" y="6358"/>
                    <a:pt x="198" y="8883"/>
                    <a:pt x="994" y="10039"/>
                  </a:cubicBezTo>
                  <a:cubicBezTo>
                    <a:pt x="3080" y="13721"/>
                    <a:pt x="5277" y="16982"/>
                    <a:pt x="7436" y="20347"/>
                  </a:cubicBezTo>
                  <a:cubicBezTo>
                    <a:pt x="7965" y="21119"/>
                    <a:pt x="8456" y="21600"/>
                    <a:pt x="8916" y="21600"/>
                  </a:cubicBezTo>
                  <a:cubicBezTo>
                    <a:pt x="9576" y="21600"/>
                    <a:pt x="10175" y="20614"/>
                    <a:pt x="10734" y="18138"/>
                  </a:cubicBezTo>
                  <a:cubicBezTo>
                    <a:pt x="11227" y="16118"/>
                    <a:pt x="11903" y="12796"/>
                    <a:pt x="12824" y="12796"/>
                  </a:cubicBezTo>
                  <a:cubicBezTo>
                    <a:pt x="13102" y="12796"/>
                    <a:pt x="13403" y="13094"/>
                    <a:pt x="13727" y="13824"/>
                  </a:cubicBezTo>
                  <a:cubicBezTo>
                    <a:pt x="15128" y="17085"/>
                    <a:pt x="16643" y="17189"/>
                    <a:pt x="18161" y="17609"/>
                  </a:cubicBezTo>
                  <a:cubicBezTo>
                    <a:pt x="18650" y="17761"/>
                    <a:pt x="19266" y="18272"/>
                    <a:pt x="19812" y="18272"/>
                  </a:cubicBezTo>
                  <a:cubicBezTo>
                    <a:pt x="20408" y="18272"/>
                    <a:pt x="20919" y="17663"/>
                    <a:pt x="21077" y="15296"/>
                  </a:cubicBezTo>
                  <a:cubicBezTo>
                    <a:pt x="21419" y="10879"/>
                    <a:pt x="19864" y="10143"/>
                    <a:pt x="18766" y="8987"/>
                  </a:cubicBezTo>
                  <a:lnTo>
                    <a:pt x="14258" y="2994"/>
                  </a:lnTo>
                  <a:cubicBezTo>
                    <a:pt x="12326" y="627"/>
                    <a:pt x="10350" y="0"/>
                    <a:pt x="836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37;p16"/>
            <p:cNvSpPr/>
            <p:nvPr/>
          </p:nvSpPr>
          <p:spPr>
            <a:xfrm>
              <a:off x="1803275" y="408746"/>
              <a:ext cx="67797" cy="7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13222" y="0"/>
                  </a:moveTo>
                  <a:cubicBezTo>
                    <a:pt x="13152" y="0"/>
                    <a:pt x="13082" y="0"/>
                    <a:pt x="13013" y="0"/>
                  </a:cubicBezTo>
                  <a:cubicBezTo>
                    <a:pt x="7453" y="163"/>
                    <a:pt x="-607" y="11285"/>
                    <a:pt x="37" y="17730"/>
                  </a:cubicBezTo>
                  <a:cubicBezTo>
                    <a:pt x="37" y="19823"/>
                    <a:pt x="1730" y="21516"/>
                    <a:pt x="3824" y="21600"/>
                  </a:cubicBezTo>
                  <a:cubicBezTo>
                    <a:pt x="13176" y="21358"/>
                    <a:pt x="20993" y="14106"/>
                    <a:pt x="20513" y="6044"/>
                  </a:cubicBezTo>
                  <a:cubicBezTo>
                    <a:pt x="20275" y="2243"/>
                    <a:pt x="17154" y="0"/>
                    <a:pt x="1322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38;p16"/>
            <p:cNvSpPr/>
            <p:nvPr/>
          </p:nvSpPr>
          <p:spPr>
            <a:xfrm>
              <a:off x="3603466" y="1545621"/>
              <a:ext cx="128588" cy="50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fill="norm" stroke="1" extrusionOk="0">
                  <a:moveTo>
                    <a:pt x="20685" y="5462"/>
                  </a:moveTo>
                  <a:cubicBezTo>
                    <a:pt x="20675" y="5469"/>
                    <a:pt x="20665" y="5475"/>
                    <a:pt x="20657" y="5482"/>
                  </a:cubicBezTo>
                  <a:cubicBezTo>
                    <a:pt x="20652" y="5515"/>
                    <a:pt x="20645" y="5541"/>
                    <a:pt x="20640" y="5574"/>
                  </a:cubicBezTo>
                  <a:lnTo>
                    <a:pt x="20685" y="5462"/>
                  </a:lnTo>
                  <a:close/>
                  <a:moveTo>
                    <a:pt x="15742" y="0"/>
                  </a:moveTo>
                  <a:cubicBezTo>
                    <a:pt x="13197" y="0"/>
                    <a:pt x="10684" y="669"/>
                    <a:pt x="8376" y="3646"/>
                  </a:cubicBezTo>
                  <a:cubicBezTo>
                    <a:pt x="7785" y="4472"/>
                    <a:pt x="7504" y="4951"/>
                    <a:pt x="7273" y="4951"/>
                  </a:cubicBezTo>
                  <a:cubicBezTo>
                    <a:pt x="7032" y="4951"/>
                    <a:pt x="6849" y="4420"/>
                    <a:pt x="6425" y="3193"/>
                  </a:cubicBezTo>
                  <a:cubicBezTo>
                    <a:pt x="5708" y="1043"/>
                    <a:pt x="5001" y="262"/>
                    <a:pt x="4309" y="262"/>
                  </a:cubicBezTo>
                  <a:cubicBezTo>
                    <a:pt x="3032" y="262"/>
                    <a:pt x="1798" y="2898"/>
                    <a:pt x="617" y="4439"/>
                  </a:cubicBezTo>
                  <a:cubicBezTo>
                    <a:pt x="-411" y="5672"/>
                    <a:pt x="0" y="10564"/>
                    <a:pt x="723" y="10564"/>
                  </a:cubicBezTo>
                  <a:cubicBezTo>
                    <a:pt x="730" y="10564"/>
                    <a:pt x="740" y="10564"/>
                    <a:pt x="748" y="10564"/>
                  </a:cubicBezTo>
                  <a:cubicBezTo>
                    <a:pt x="888" y="10531"/>
                    <a:pt x="1023" y="10518"/>
                    <a:pt x="1156" y="10518"/>
                  </a:cubicBezTo>
                  <a:cubicBezTo>
                    <a:pt x="4341" y="10518"/>
                    <a:pt x="5879" y="18046"/>
                    <a:pt x="8376" y="20872"/>
                  </a:cubicBezTo>
                  <a:cubicBezTo>
                    <a:pt x="8780" y="21364"/>
                    <a:pt x="9164" y="21600"/>
                    <a:pt x="9507" y="21600"/>
                  </a:cubicBezTo>
                  <a:cubicBezTo>
                    <a:pt x="10596" y="21600"/>
                    <a:pt x="11293" y="19233"/>
                    <a:pt x="11062" y="15095"/>
                  </a:cubicBezTo>
                  <a:cubicBezTo>
                    <a:pt x="10932" y="12485"/>
                    <a:pt x="10977" y="11692"/>
                    <a:pt x="12060" y="11128"/>
                  </a:cubicBezTo>
                  <a:cubicBezTo>
                    <a:pt x="14955" y="9548"/>
                    <a:pt x="17806" y="7403"/>
                    <a:pt x="20657" y="5482"/>
                  </a:cubicBezTo>
                  <a:cubicBezTo>
                    <a:pt x="20993" y="3436"/>
                    <a:pt x="21189" y="361"/>
                    <a:pt x="20294" y="361"/>
                  </a:cubicBezTo>
                  <a:cubicBezTo>
                    <a:pt x="18789" y="236"/>
                    <a:pt x="17259" y="0"/>
                    <a:pt x="1574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39;p16"/>
            <p:cNvSpPr/>
            <p:nvPr/>
          </p:nvSpPr>
          <p:spPr>
            <a:xfrm>
              <a:off x="3382734" y="95248"/>
              <a:ext cx="158134" cy="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fill="norm" stroke="1" extrusionOk="0">
                  <a:moveTo>
                    <a:pt x="5364" y="0"/>
                  </a:moveTo>
                  <a:cubicBezTo>
                    <a:pt x="4509" y="1193"/>
                    <a:pt x="3940" y="2041"/>
                    <a:pt x="3370" y="2553"/>
                  </a:cubicBezTo>
                  <a:cubicBezTo>
                    <a:pt x="3201" y="2711"/>
                    <a:pt x="3011" y="2760"/>
                    <a:pt x="2811" y="2760"/>
                  </a:cubicBezTo>
                  <a:cubicBezTo>
                    <a:pt x="2403" y="2760"/>
                    <a:pt x="1950" y="2543"/>
                    <a:pt x="1530" y="2543"/>
                  </a:cubicBezTo>
                  <a:cubicBezTo>
                    <a:pt x="615" y="2543"/>
                    <a:pt x="-145" y="3608"/>
                    <a:pt x="24" y="10391"/>
                  </a:cubicBezTo>
                  <a:cubicBezTo>
                    <a:pt x="183" y="16464"/>
                    <a:pt x="1149" y="17568"/>
                    <a:pt x="2216" y="17568"/>
                  </a:cubicBezTo>
                  <a:cubicBezTo>
                    <a:pt x="2826" y="17568"/>
                    <a:pt x="3466" y="17203"/>
                    <a:pt x="4010" y="17203"/>
                  </a:cubicBezTo>
                  <a:cubicBezTo>
                    <a:pt x="6396" y="17036"/>
                    <a:pt x="8781" y="16010"/>
                    <a:pt x="11159" y="16010"/>
                  </a:cubicBezTo>
                  <a:cubicBezTo>
                    <a:pt x="13534" y="16010"/>
                    <a:pt x="15901" y="17036"/>
                    <a:pt x="18252" y="20949"/>
                  </a:cubicBezTo>
                  <a:cubicBezTo>
                    <a:pt x="18526" y="21393"/>
                    <a:pt x="18808" y="21600"/>
                    <a:pt x="19086" y="21600"/>
                  </a:cubicBezTo>
                  <a:cubicBezTo>
                    <a:pt x="20001" y="21600"/>
                    <a:pt x="20853" y="19264"/>
                    <a:pt x="21101" y="14817"/>
                  </a:cubicBezTo>
                  <a:cubicBezTo>
                    <a:pt x="21455" y="8005"/>
                    <a:pt x="19961" y="7325"/>
                    <a:pt x="18999" y="5964"/>
                  </a:cubicBezTo>
                  <a:cubicBezTo>
                    <a:pt x="17870" y="4190"/>
                    <a:pt x="16723" y="3638"/>
                    <a:pt x="15571" y="3638"/>
                  </a:cubicBezTo>
                  <a:cubicBezTo>
                    <a:pt x="13686" y="3638"/>
                    <a:pt x="11791" y="5107"/>
                    <a:pt x="9947" y="5107"/>
                  </a:cubicBezTo>
                  <a:cubicBezTo>
                    <a:pt x="8367" y="5107"/>
                    <a:pt x="6824" y="4022"/>
                    <a:pt x="536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0;p16"/>
            <p:cNvSpPr/>
            <p:nvPr/>
          </p:nvSpPr>
          <p:spPr>
            <a:xfrm>
              <a:off x="3859507" y="2120441"/>
              <a:ext cx="71308" cy="5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6645" y="0"/>
                  </a:moveTo>
                  <a:cubicBezTo>
                    <a:pt x="14476" y="0"/>
                    <a:pt x="11813" y="2724"/>
                    <a:pt x="9699" y="2724"/>
                  </a:cubicBezTo>
                  <a:cubicBezTo>
                    <a:pt x="8793" y="2724"/>
                    <a:pt x="7986" y="2224"/>
                    <a:pt x="7363" y="799"/>
                  </a:cubicBezTo>
                  <a:cubicBezTo>
                    <a:pt x="-802" y="2235"/>
                    <a:pt x="1646" y="10955"/>
                    <a:pt x="164" y="16419"/>
                  </a:cubicBezTo>
                  <a:cubicBezTo>
                    <a:pt x="-639" y="19331"/>
                    <a:pt x="1629" y="21600"/>
                    <a:pt x="4232" y="21600"/>
                  </a:cubicBezTo>
                  <a:cubicBezTo>
                    <a:pt x="4288" y="21600"/>
                    <a:pt x="4339" y="21600"/>
                    <a:pt x="4395" y="21600"/>
                  </a:cubicBezTo>
                  <a:cubicBezTo>
                    <a:pt x="9068" y="21500"/>
                    <a:pt x="20798" y="9042"/>
                    <a:pt x="19832" y="4343"/>
                  </a:cubicBezTo>
                  <a:cubicBezTo>
                    <a:pt x="19119" y="1026"/>
                    <a:pt x="17976" y="0"/>
                    <a:pt x="1664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1;p16"/>
            <p:cNvSpPr/>
            <p:nvPr/>
          </p:nvSpPr>
          <p:spPr>
            <a:xfrm>
              <a:off x="3142232" y="1205558"/>
              <a:ext cx="46232" cy="7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600" fill="norm" stroke="1" extrusionOk="0">
                  <a:moveTo>
                    <a:pt x="2543" y="0"/>
                  </a:moveTo>
                  <a:lnTo>
                    <a:pt x="1628" y="582"/>
                  </a:lnTo>
                  <a:cubicBezTo>
                    <a:pt x="-187" y="6120"/>
                    <a:pt x="-871" y="11663"/>
                    <a:pt x="1628" y="17129"/>
                  </a:cubicBezTo>
                  <a:cubicBezTo>
                    <a:pt x="2641" y="19651"/>
                    <a:pt x="4365" y="21600"/>
                    <a:pt x="8469" y="21600"/>
                  </a:cubicBezTo>
                  <a:cubicBezTo>
                    <a:pt x="8995" y="21600"/>
                    <a:pt x="9554" y="21566"/>
                    <a:pt x="10153" y="21503"/>
                  </a:cubicBezTo>
                  <a:cubicBezTo>
                    <a:pt x="15382" y="20993"/>
                    <a:pt x="20729" y="18588"/>
                    <a:pt x="19591" y="15746"/>
                  </a:cubicBezTo>
                  <a:cubicBezTo>
                    <a:pt x="17204" y="9330"/>
                    <a:pt x="12994" y="3134"/>
                    <a:pt x="254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2;p16"/>
            <p:cNvSpPr/>
            <p:nvPr/>
          </p:nvSpPr>
          <p:spPr>
            <a:xfrm>
              <a:off x="2854458" y="29768"/>
              <a:ext cx="96352" cy="4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fill="norm" stroke="1" extrusionOk="0">
                  <a:moveTo>
                    <a:pt x="3240" y="0"/>
                  </a:moveTo>
                  <a:cubicBezTo>
                    <a:pt x="1725" y="0"/>
                    <a:pt x="549" y="2915"/>
                    <a:pt x="95" y="6639"/>
                  </a:cubicBezTo>
                  <a:cubicBezTo>
                    <a:pt x="-251" y="9040"/>
                    <a:pt x="387" y="11580"/>
                    <a:pt x="1433" y="11996"/>
                  </a:cubicBezTo>
                  <a:cubicBezTo>
                    <a:pt x="6369" y="15385"/>
                    <a:pt x="11305" y="18636"/>
                    <a:pt x="15660" y="21600"/>
                  </a:cubicBezTo>
                  <a:cubicBezTo>
                    <a:pt x="17982" y="21314"/>
                    <a:pt x="19665" y="21314"/>
                    <a:pt x="20711" y="17362"/>
                  </a:cubicBezTo>
                  <a:cubicBezTo>
                    <a:pt x="21349" y="15108"/>
                    <a:pt x="20942" y="11996"/>
                    <a:pt x="20129" y="11580"/>
                  </a:cubicBezTo>
                  <a:cubicBezTo>
                    <a:pt x="14440" y="8330"/>
                    <a:pt x="9329" y="286"/>
                    <a:pt x="3348" y="8"/>
                  </a:cubicBezTo>
                  <a:cubicBezTo>
                    <a:pt x="3311" y="0"/>
                    <a:pt x="3277" y="0"/>
                    <a:pt x="324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3;p16"/>
            <p:cNvSpPr/>
            <p:nvPr/>
          </p:nvSpPr>
          <p:spPr>
            <a:xfrm>
              <a:off x="2172515" y="30322"/>
              <a:ext cx="69613" cy="3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fill="norm" stroke="1" extrusionOk="0">
                  <a:moveTo>
                    <a:pt x="3343" y="0"/>
                  </a:moveTo>
                  <a:cubicBezTo>
                    <a:pt x="1786" y="0"/>
                    <a:pt x="221" y="1561"/>
                    <a:pt x="5" y="6689"/>
                  </a:cubicBezTo>
                  <a:cubicBezTo>
                    <a:pt x="-77" y="8367"/>
                    <a:pt x="793" y="10209"/>
                    <a:pt x="1191" y="12051"/>
                  </a:cubicBezTo>
                  <a:lnTo>
                    <a:pt x="10604" y="21600"/>
                  </a:lnTo>
                  <a:cubicBezTo>
                    <a:pt x="11080" y="21522"/>
                    <a:pt x="11556" y="21522"/>
                    <a:pt x="12028" y="21522"/>
                  </a:cubicBezTo>
                  <a:cubicBezTo>
                    <a:pt x="12504" y="21522"/>
                    <a:pt x="12980" y="21522"/>
                    <a:pt x="13452" y="21435"/>
                  </a:cubicBezTo>
                  <a:cubicBezTo>
                    <a:pt x="16620" y="20766"/>
                    <a:pt x="21523" y="20262"/>
                    <a:pt x="20575" y="12225"/>
                  </a:cubicBezTo>
                  <a:cubicBezTo>
                    <a:pt x="19403" y="2986"/>
                    <a:pt x="16322" y="1813"/>
                    <a:pt x="12934" y="1813"/>
                  </a:cubicBezTo>
                  <a:cubicBezTo>
                    <a:pt x="11776" y="1813"/>
                    <a:pt x="10581" y="1949"/>
                    <a:pt x="9418" y="1949"/>
                  </a:cubicBezTo>
                  <a:cubicBezTo>
                    <a:pt x="7990" y="1949"/>
                    <a:pt x="6607" y="1745"/>
                    <a:pt x="5385" y="824"/>
                  </a:cubicBezTo>
                  <a:cubicBezTo>
                    <a:pt x="4803" y="349"/>
                    <a:pt x="4075" y="0"/>
                    <a:pt x="334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4;p16"/>
            <p:cNvSpPr/>
            <p:nvPr/>
          </p:nvSpPr>
          <p:spPr>
            <a:xfrm>
              <a:off x="3703878" y="1548593"/>
              <a:ext cx="73997" cy="4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0" h="21600" fill="norm" stroke="1" extrusionOk="0">
                  <a:moveTo>
                    <a:pt x="16791" y="0"/>
                  </a:moveTo>
                  <a:cubicBezTo>
                    <a:pt x="16406" y="0"/>
                    <a:pt x="16013" y="85"/>
                    <a:pt x="15617" y="247"/>
                  </a:cubicBezTo>
                  <a:cubicBezTo>
                    <a:pt x="12770" y="1466"/>
                    <a:pt x="9996" y="2926"/>
                    <a:pt x="7221" y="4512"/>
                  </a:cubicBezTo>
                  <a:lnTo>
                    <a:pt x="7297" y="4512"/>
                  </a:lnTo>
                  <a:cubicBezTo>
                    <a:pt x="6128" y="5971"/>
                    <a:pt x="4962" y="7310"/>
                    <a:pt x="3721" y="8410"/>
                  </a:cubicBezTo>
                  <a:cubicBezTo>
                    <a:pt x="946" y="10603"/>
                    <a:pt x="-878" y="14748"/>
                    <a:pt x="435" y="18886"/>
                  </a:cubicBezTo>
                  <a:cubicBezTo>
                    <a:pt x="1065" y="20888"/>
                    <a:pt x="1867" y="21600"/>
                    <a:pt x="2737" y="21600"/>
                  </a:cubicBezTo>
                  <a:cubicBezTo>
                    <a:pt x="4097" y="21600"/>
                    <a:pt x="5613" y="19859"/>
                    <a:pt x="6858" y="18519"/>
                  </a:cubicBezTo>
                  <a:cubicBezTo>
                    <a:pt x="9924" y="14748"/>
                    <a:pt x="13353" y="11942"/>
                    <a:pt x="17002" y="10116"/>
                  </a:cubicBezTo>
                  <a:cubicBezTo>
                    <a:pt x="18678" y="9383"/>
                    <a:pt x="20722" y="7804"/>
                    <a:pt x="20211" y="4265"/>
                  </a:cubicBezTo>
                  <a:cubicBezTo>
                    <a:pt x="19742" y="1424"/>
                    <a:pt x="18374" y="0"/>
                    <a:pt x="1679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5;p16"/>
            <p:cNvSpPr/>
            <p:nvPr/>
          </p:nvSpPr>
          <p:spPr>
            <a:xfrm>
              <a:off x="3727879" y="933286"/>
              <a:ext cx="34274" cy="57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8" h="21600" fill="norm" stroke="1" extrusionOk="0">
                  <a:moveTo>
                    <a:pt x="11513" y="0"/>
                  </a:moveTo>
                  <a:cubicBezTo>
                    <a:pt x="11385" y="0"/>
                    <a:pt x="11258" y="0"/>
                    <a:pt x="11130" y="6"/>
                  </a:cubicBezTo>
                  <a:cubicBezTo>
                    <a:pt x="793" y="305"/>
                    <a:pt x="1207" y="7664"/>
                    <a:pt x="107" y="13032"/>
                  </a:cubicBezTo>
                  <a:cubicBezTo>
                    <a:pt x="-690" y="17641"/>
                    <a:pt x="3008" y="21600"/>
                    <a:pt x="9209" y="21600"/>
                  </a:cubicBezTo>
                  <a:cubicBezTo>
                    <a:pt x="9433" y="21600"/>
                    <a:pt x="9656" y="21594"/>
                    <a:pt x="9887" y="21583"/>
                  </a:cubicBezTo>
                  <a:cubicBezTo>
                    <a:pt x="20910" y="21186"/>
                    <a:pt x="14980" y="13827"/>
                    <a:pt x="17738" y="10443"/>
                  </a:cubicBezTo>
                  <a:cubicBezTo>
                    <a:pt x="17060" y="6042"/>
                    <a:pt x="19451" y="0"/>
                    <a:pt x="1151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6;p16"/>
            <p:cNvSpPr/>
            <p:nvPr/>
          </p:nvSpPr>
          <p:spPr>
            <a:xfrm>
              <a:off x="3723065" y="1177884"/>
              <a:ext cx="45479" cy="59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fill="norm" stroke="1" extrusionOk="0">
                  <a:moveTo>
                    <a:pt x="16650" y="0"/>
                  </a:moveTo>
                  <a:cubicBezTo>
                    <a:pt x="15043" y="0"/>
                    <a:pt x="13564" y="572"/>
                    <a:pt x="12700" y="1533"/>
                  </a:cubicBezTo>
                  <a:cubicBezTo>
                    <a:pt x="10229" y="6621"/>
                    <a:pt x="5786" y="10458"/>
                    <a:pt x="1464" y="14491"/>
                  </a:cubicBezTo>
                  <a:cubicBezTo>
                    <a:pt x="-264" y="15929"/>
                    <a:pt x="-507" y="18234"/>
                    <a:pt x="972" y="19867"/>
                  </a:cubicBezTo>
                  <a:cubicBezTo>
                    <a:pt x="1814" y="20911"/>
                    <a:pt x="3107" y="21600"/>
                    <a:pt x="4357" y="21600"/>
                  </a:cubicBezTo>
                  <a:cubicBezTo>
                    <a:pt x="4943" y="21600"/>
                    <a:pt x="5522" y="21450"/>
                    <a:pt x="6029" y="21111"/>
                  </a:cubicBezTo>
                  <a:cubicBezTo>
                    <a:pt x="12450" y="17368"/>
                    <a:pt x="18993" y="13435"/>
                    <a:pt x="21093" y="8059"/>
                  </a:cubicBezTo>
                  <a:cubicBezTo>
                    <a:pt x="20722" y="4127"/>
                    <a:pt x="20350" y="1244"/>
                    <a:pt x="166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7;p16"/>
            <p:cNvSpPr/>
            <p:nvPr/>
          </p:nvSpPr>
          <p:spPr>
            <a:xfrm>
              <a:off x="2408259" y="29783"/>
              <a:ext cx="66194" cy="27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0413" fill="norm" stroke="1" extrusionOk="0">
                  <a:moveTo>
                    <a:pt x="7138" y="0"/>
                  </a:moveTo>
                  <a:cubicBezTo>
                    <a:pt x="4376" y="1576"/>
                    <a:pt x="355" y="-1187"/>
                    <a:pt x="20" y="7295"/>
                  </a:cubicBezTo>
                  <a:cubicBezTo>
                    <a:pt x="-314" y="14990"/>
                    <a:pt x="3620" y="14990"/>
                    <a:pt x="6135" y="16566"/>
                  </a:cubicBezTo>
                  <a:cubicBezTo>
                    <a:pt x="8228" y="17947"/>
                    <a:pt x="10404" y="18940"/>
                    <a:pt x="12497" y="19523"/>
                  </a:cubicBezTo>
                  <a:cubicBezTo>
                    <a:pt x="13723" y="19888"/>
                    <a:pt x="15084" y="20413"/>
                    <a:pt x="16349" y="20413"/>
                  </a:cubicBezTo>
                  <a:cubicBezTo>
                    <a:pt x="18529" y="20413"/>
                    <a:pt x="20414" y="18849"/>
                    <a:pt x="20787" y="12227"/>
                  </a:cubicBezTo>
                  <a:cubicBezTo>
                    <a:pt x="21286" y="2752"/>
                    <a:pt x="16935" y="3551"/>
                    <a:pt x="14004" y="2558"/>
                  </a:cubicBezTo>
                  <a:lnTo>
                    <a:pt x="7138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;p16"/>
            <p:cNvSpPr/>
            <p:nvPr/>
          </p:nvSpPr>
          <p:spPr>
            <a:xfrm>
              <a:off x="4298270" y="1758140"/>
              <a:ext cx="44863" cy="49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3814" y="0"/>
                  </a:moveTo>
                  <a:cubicBezTo>
                    <a:pt x="1336" y="0"/>
                    <a:pt x="-363" y="2240"/>
                    <a:pt x="67" y="4744"/>
                  </a:cubicBezTo>
                  <a:cubicBezTo>
                    <a:pt x="1707" y="13253"/>
                    <a:pt x="7627" y="18732"/>
                    <a:pt x="16324" y="21418"/>
                  </a:cubicBezTo>
                  <a:cubicBezTo>
                    <a:pt x="16717" y="21539"/>
                    <a:pt x="17096" y="21600"/>
                    <a:pt x="17461" y="21600"/>
                  </a:cubicBezTo>
                  <a:cubicBezTo>
                    <a:pt x="19531" y="21600"/>
                    <a:pt x="21018" y="19657"/>
                    <a:pt x="21237" y="16283"/>
                  </a:cubicBezTo>
                  <a:cubicBezTo>
                    <a:pt x="16703" y="10918"/>
                    <a:pt x="13925" y="2875"/>
                    <a:pt x="5112" y="196"/>
                  </a:cubicBezTo>
                  <a:cubicBezTo>
                    <a:pt x="4660" y="61"/>
                    <a:pt x="4230" y="0"/>
                    <a:pt x="381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9;p16"/>
            <p:cNvSpPr/>
            <p:nvPr/>
          </p:nvSpPr>
          <p:spPr>
            <a:xfrm>
              <a:off x="3884255" y="1336181"/>
              <a:ext cx="29560" cy="49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3" h="21600" fill="norm" stroke="1" extrusionOk="0">
                  <a:moveTo>
                    <a:pt x="10344" y="0"/>
                  </a:moveTo>
                  <a:cubicBezTo>
                    <a:pt x="10164" y="0"/>
                    <a:pt x="9976" y="7"/>
                    <a:pt x="9780" y="20"/>
                  </a:cubicBezTo>
                  <a:cubicBezTo>
                    <a:pt x="2005" y="724"/>
                    <a:pt x="174" y="6451"/>
                    <a:pt x="27" y="11717"/>
                  </a:cubicBezTo>
                  <a:cubicBezTo>
                    <a:pt x="-235" y="15928"/>
                    <a:pt x="1392" y="21600"/>
                    <a:pt x="7197" y="21600"/>
                  </a:cubicBezTo>
                  <a:cubicBezTo>
                    <a:pt x="7524" y="21600"/>
                    <a:pt x="7867" y="21580"/>
                    <a:pt x="8227" y="21546"/>
                  </a:cubicBezTo>
                  <a:cubicBezTo>
                    <a:pt x="21365" y="20023"/>
                    <a:pt x="13165" y="11954"/>
                    <a:pt x="13165" y="7507"/>
                  </a:cubicBezTo>
                  <a:cubicBezTo>
                    <a:pt x="13982" y="3696"/>
                    <a:pt x="14408" y="0"/>
                    <a:pt x="1034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50;p16"/>
            <p:cNvSpPr/>
            <p:nvPr/>
          </p:nvSpPr>
          <p:spPr>
            <a:xfrm>
              <a:off x="2490477" y="24085"/>
              <a:ext cx="52247" cy="26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18701" fill="norm" stroke="1" extrusionOk="0">
                  <a:moveTo>
                    <a:pt x="15098" y="0"/>
                  </a:moveTo>
                  <a:cubicBezTo>
                    <a:pt x="14404" y="0"/>
                    <a:pt x="13716" y="151"/>
                    <a:pt x="13091" y="442"/>
                  </a:cubicBezTo>
                  <a:cubicBezTo>
                    <a:pt x="8383" y="2867"/>
                    <a:pt x="677" y="-485"/>
                    <a:pt x="33" y="11436"/>
                  </a:cubicBezTo>
                  <a:cubicBezTo>
                    <a:pt x="-500" y="18884"/>
                    <a:pt x="5602" y="18323"/>
                    <a:pt x="9665" y="18701"/>
                  </a:cubicBezTo>
                  <a:cubicBezTo>
                    <a:pt x="13735" y="16275"/>
                    <a:pt x="20691" y="21115"/>
                    <a:pt x="21013" y="8267"/>
                  </a:cubicBezTo>
                  <a:cubicBezTo>
                    <a:pt x="21100" y="2565"/>
                    <a:pt x="17990" y="0"/>
                    <a:pt x="1509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51;p16"/>
            <p:cNvSpPr/>
            <p:nvPr/>
          </p:nvSpPr>
          <p:spPr>
            <a:xfrm>
              <a:off x="3917041" y="158850"/>
              <a:ext cx="49504" cy="23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037" fill="norm" stroke="1" extrusionOk="0">
                  <a:moveTo>
                    <a:pt x="9675" y="0"/>
                  </a:moveTo>
                  <a:cubicBezTo>
                    <a:pt x="9009" y="543"/>
                    <a:pt x="8176" y="672"/>
                    <a:pt x="7277" y="672"/>
                  </a:cubicBezTo>
                  <a:cubicBezTo>
                    <a:pt x="6484" y="672"/>
                    <a:pt x="5644" y="569"/>
                    <a:pt x="4825" y="569"/>
                  </a:cubicBezTo>
                  <a:cubicBezTo>
                    <a:pt x="2380" y="569"/>
                    <a:pt x="135" y="1460"/>
                    <a:pt x="1" y="8488"/>
                  </a:cubicBezTo>
                  <a:cubicBezTo>
                    <a:pt x="-92" y="19016"/>
                    <a:pt x="4092" y="19882"/>
                    <a:pt x="8116" y="19882"/>
                  </a:cubicBezTo>
                  <a:cubicBezTo>
                    <a:pt x="8916" y="19882"/>
                    <a:pt x="9715" y="19856"/>
                    <a:pt x="10468" y="19856"/>
                  </a:cubicBezTo>
                  <a:cubicBezTo>
                    <a:pt x="10748" y="19856"/>
                    <a:pt x="11021" y="19856"/>
                    <a:pt x="11288" y="19869"/>
                  </a:cubicBezTo>
                  <a:cubicBezTo>
                    <a:pt x="12074" y="19959"/>
                    <a:pt x="12927" y="20037"/>
                    <a:pt x="13799" y="20037"/>
                  </a:cubicBezTo>
                  <a:cubicBezTo>
                    <a:pt x="17524" y="20037"/>
                    <a:pt x="21508" y="18629"/>
                    <a:pt x="21415" y="10490"/>
                  </a:cubicBezTo>
                  <a:cubicBezTo>
                    <a:pt x="21188" y="-1563"/>
                    <a:pt x="14626" y="1111"/>
                    <a:pt x="967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52;p16"/>
            <p:cNvSpPr/>
            <p:nvPr/>
          </p:nvSpPr>
          <p:spPr>
            <a:xfrm>
              <a:off x="2960019" y="52606"/>
              <a:ext cx="46851" cy="28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1" h="21600" fill="norm" stroke="1" extrusionOk="0">
                  <a:moveTo>
                    <a:pt x="10224" y="0"/>
                  </a:moveTo>
                  <a:cubicBezTo>
                    <a:pt x="4779" y="0"/>
                    <a:pt x="1308" y="5291"/>
                    <a:pt x="116" y="14354"/>
                  </a:cubicBezTo>
                  <a:cubicBezTo>
                    <a:pt x="-540" y="18575"/>
                    <a:pt x="1705" y="21600"/>
                    <a:pt x="3732" y="21600"/>
                  </a:cubicBezTo>
                  <a:cubicBezTo>
                    <a:pt x="4189" y="21600"/>
                    <a:pt x="4633" y="21439"/>
                    <a:pt x="5037" y="21117"/>
                  </a:cubicBezTo>
                  <a:cubicBezTo>
                    <a:pt x="10190" y="16942"/>
                    <a:pt x="18199" y="20116"/>
                    <a:pt x="20033" y="9190"/>
                  </a:cubicBezTo>
                  <a:cubicBezTo>
                    <a:pt x="21060" y="2622"/>
                    <a:pt x="15112" y="242"/>
                    <a:pt x="11105" y="46"/>
                  </a:cubicBezTo>
                  <a:cubicBezTo>
                    <a:pt x="10806" y="12"/>
                    <a:pt x="10508" y="0"/>
                    <a:pt x="1022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53;p16"/>
            <p:cNvSpPr/>
            <p:nvPr/>
          </p:nvSpPr>
          <p:spPr>
            <a:xfrm>
              <a:off x="3785459" y="1450818"/>
              <a:ext cx="46082" cy="23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538" fill="norm" stroke="1" extrusionOk="0">
                  <a:moveTo>
                    <a:pt x="5454" y="0"/>
                  </a:moveTo>
                  <a:cubicBezTo>
                    <a:pt x="2045" y="0"/>
                    <a:pt x="-392" y="5188"/>
                    <a:pt x="52" y="10780"/>
                  </a:cubicBezTo>
                  <a:cubicBezTo>
                    <a:pt x="719" y="19691"/>
                    <a:pt x="3781" y="20135"/>
                    <a:pt x="6919" y="20135"/>
                  </a:cubicBezTo>
                  <a:cubicBezTo>
                    <a:pt x="7259" y="20135"/>
                    <a:pt x="7600" y="20121"/>
                    <a:pt x="7940" y="20121"/>
                  </a:cubicBezTo>
                  <a:cubicBezTo>
                    <a:pt x="8953" y="20121"/>
                    <a:pt x="9953" y="20175"/>
                    <a:pt x="10849" y="20538"/>
                  </a:cubicBezTo>
                  <a:cubicBezTo>
                    <a:pt x="11724" y="19745"/>
                    <a:pt x="12814" y="19557"/>
                    <a:pt x="13939" y="19557"/>
                  </a:cubicBezTo>
                  <a:cubicBezTo>
                    <a:pt x="14959" y="19557"/>
                    <a:pt x="16008" y="19718"/>
                    <a:pt x="16973" y="19718"/>
                  </a:cubicBezTo>
                  <a:cubicBezTo>
                    <a:pt x="19354" y="19718"/>
                    <a:pt x="21208" y="18791"/>
                    <a:pt x="20687" y="12406"/>
                  </a:cubicBezTo>
                  <a:cubicBezTo>
                    <a:pt x="19611" y="-1062"/>
                    <a:pt x="11689" y="1492"/>
                    <a:pt x="6287" y="94"/>
                  </a:cubicBezTo>
                  <a:cubicBezTo>
                    <a:pt x="6010" y="27"/>
                    <a:pt x="5725" y="0"/>
                    <a:pt x="545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54;p16"/>
            <p:cNvSpPr/>
            <p:nvPr/>
          </p:nvSpPr>
          <p:spPr>
            <a:xfrm>
              <a:off x="2555708" y="31616"/>
              <a:ext cx="37070" cy="22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19508" fill="norm" stroke="1" extrusionOk="0">
                  <a:moveTo>
                    <a:pt x="15345" y="0"/>
                  </a:moveTo>
                  <a:cubicBezTo>
                    <a:pt x="14492" y="0"/>
                    <a:pt x="13621" y="177"/>
                    <a:pt x="12820" y="489"/>
                  </a:cubicBezTo>
                  <a:cubicBezTo>
                    <a:pt x="8154" y="2133"/>
                    <a:pt x="631" y="-2092"/>
                    <a:pt x="31" y="10352"/>
                  </a:cubicBezTo>
                  <a:cubicBezTo>
                    <a:pt x="-422" y="18095"/>
                    <a:pt x="4245" y="19277"/>
                    <a:pt x="8754" y="19508"/>
                  </a:cubicBezTo>
                  <a:cubicBezTo>
                    <a:pt x="13273" y="17158"/>
                    <a:pt x="20342" y="19033"/>
                    <a:pt x="20943" y="7771"/>
                  </a:cubicBezTo>
                  <a:cubicBezTo>
                    <a:pt x="21178" y="2119"/>
                    <a:pt x="18322" y="0"/>
                    <a:pt x="1534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55;p16"/>
            <p:cNvSpPr/>
            <p:nvPr/>
          </p:nvSpPr>
          <p:spPr>
            <a:xfrm>
              <a:off x="1147909" y="34033"/>
              <a:ext cx="320429" cy="5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6" y="0"/>
                  </a:moveTo>
                  <a:lnTo>
                    <a:pt x="21527" y="97"/>
                  </a:lnTo>
                  <a:lnTo>
                    <a:pt x="21564" y="97"/>
                  </a:lnTo>
                  <a:lnTo>
                    <a:pt x="21600" y="0"/>
                  </a:lnTo>
                  <a:close/>
                  <a:moveTo>
                    <a:pt x="0" y="21503"/>
                  </a:moveTo>
                  <a:lnTo>
                    <a:pt x="0" y="21600"/>
                  </a:lnTo>
                  <a:lnTo>
                    <a:pt x="18" y="21600"/>
                  </a:lnTo>
                  <a:lnTo>
                    <a:pt x="18" y="21503"/>
                  </a:ln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56;p16"/>
            <p:cNvSpPr/>
            <p:nvPr/>
          </p:nvSpPr>
          <p:spPr>
            <a:xfrm>
              <a:off x="-1" y="0"/>
              <a:ext cx="1988139" cy="2342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16224" y="233"/>
                  </a:moveTo>
                  <a:cubicBezTo>
                    <a:pt x="16237" y="233"/>
                    <a:pt x="16250" y="234"/>
                    <a:pt x="16263" y="235"/>
                  </a:cubicBezTo>
                  <a:cubicBezTo>
                    <a:pt x="16272" y="238"/>
                    <a:pt x="16280" y="240"/>
                    <a:pt x="16286" y="243"/>
                  </a:cubicBezTo>
                  <a:lnTo>
                    <a:pt x="15945" y="308"/>
                  </a:lnTo>
                  <a:cubicBezTo>
                    <a:pt x="16034" y="272"/>
                    <a:pt x="16122" y="233"/>
                    <a:pt x="16224" y="233"/>
                  </a:cubicBezTo>
                  <a:close/>
                  <a:moveTo>
                    <a:pt x="15924" y="314"/>
                  </a:moveTo>
                  <a:lnTo>
                    <a:pt x="15920" y="316"/>
                  </a:lnTo>
                  <a:lnTo>
                    <a:pt x="15917" y="316"/>
                  </a:lnTo>
                  <a:lnTo>
                    <a:pt x="15922" y="314"/>
                  </a:lnTo>
                  <a:close/>
                  <a:moveTo>
                    <a:pt x="11394" y="1271"/>
                  </a:moveTo>
                  <a:cubicBezTo>
                    <a:pt x="11427" y="1271"/>
                    <a:pt x="11462" y="1285"/>
                    <a:pt x="11500" y="1323"/>
                  </a:cubicBezTo>
                  <a:cubicBezTo>
                    <a:pt x="11536" y="1318"/>
                    <a:pt x="11572" y="1316"/>
                    <a:pt x="11607" y="1316"/>
                  </a:cubicBezTo>
                  <a:cubicBezTo>
                    <a:pt x="11628" y="1316"/>
                    <a:pt x="11649" y="1317"/>
                    <a:pt x="11670" y="1318"/>
                  </a:cubicBezTo>
                  <a:cubicBezTo>
                    <a:pt x="11679" y="1319"/>
                    <a:pt x="11688" y="1319"/>
                    <a:pt x="11698" y="1319"/>
                  </a:cubicBezTo>
                  <a:cubicBezTo>
                    <a:pt x="11756" y="1319"/>
                    <a:pt x="11830" y="1303"/>
                    <a:pt x="11889" y="1303"/>
                  </a:cubicBezTo>
                  <a:cubicBezTo>
                    <a:pt x="11976" y="1303"/>
                    <a:pt x="12031" y="1339"/>
                    <a:pt x="11950" y="1514"/>
                  </a:cubicBezTo>
                  <a:cubicBezTo>
                    <a:pt x="11933" y="1553"/>
                    <a:pt x="11973" y="1600"/>
                    <a:pt x="12028" y="1617"/>
                  </a:cubicBezTo>
                  <a:cubicBezTo>
                    <a:pt x="12074" y="1624"/>
                    <a:pt x="12123" y="1632"/>
                    <a:pt x="12169" y="1634"/>
                  </a:cubicBezTo>
                  <a:cubicBezTo>
                    <a:pt x="12112" y="1693"/>
                    <a:pt x="12063" y="1762"/>
                    <a:pt x="11990" y="1806"/>
                  </a:cubicBezTo>
                  <a:cubicBezTo>
                    <a:pt x="11974" y="1816"/>
                    <a:pt x="11959" y="1820"/>
                    <a:pt x="11945" y="1820"/>
                  </a:cubicBezTo>
                  <a:cubicBezTo>
                    <a:pt x="11894" y="1820"/>
                    <a:pt x="11851" y="1771"/>
                    <a:pt x="11806" y="1762"/>
                  </a:cubicBezTo>
                  <a:cubicBezTo>
                    <a:pt x="11523" y="1696"/>
                    <a:pt x="11557" y="1490"/>
                    <a:pt x="11500" y="1323"/>
                  </a:cubicBezTo>
                  <a:lnTo>
                    <a:pt x="11223" y="1352"/>
                  </a:lnTo>
                  <a:cubicBezTo>
                    <a:pt x="11279" y="1320"/>
                    <a:pt x="11333" y="1271"/>
                    <a:pt x="11394" y="1271"/>
                  </a:cubicBezTo>
                  <a:close/>
                  <a:moveTo>
                    <a:pt x="8586" y="1771"/>
                  </a:moveTo>
                  <a:cubicBezTo>
                    <a:pt x="8594" y="1771"/>
                    <a:pt x="8603" y="1771"/>
                    <a:pt x="8613" y="1772"/>
                  </a:cubicBezTo>
                  <a:cubicBezTo>
                    <a:pt x="8644" y="1796"/>
                    <a:pt x="8688" y="1831"/>
                    <a:pt x="8734" y="1863"/>
                  </a:cubicBezTo>
                  <a:cubicBezTo>
                    <a:pt x="8705" y="1885"/>
                    <a:pt x="8670" y="1899"/>
                    <a:pt x="8636" y="1912"/>
                  </a:cubicBezTo>
                  <a:cubicBezTo>
                    <a:pt x="8629" y="1913"/>
                    <a:pt x="8622" y="1913"/>
                    <a:pt x="8616" y="1913"/>
                  </a:cubicBezTo>
                  <a:cubicBezTo>
                    <a:pt x="8545" y="1913"/>
                    <a:pt x="8568" y="1847"/>
                    <a:pt x="8549" y="1811"/>
                  </a:cubicBezTo>
                  <a:cubicBezTo>
                    <a:pt x="8532" y="1782"/>
                    <a:pt x="8544" y="1771"/>
                    <a:pt x="8586" y="1771"/>
                  </a:cubicBezTo>
                  <a:close/>
                  <a:moveTo>
                    <a:pt x="9243" y="1782"/>
                  </a:moveTo>
                  <a:cubicBezTo>
                    <a:pt x="9251" y="1782"/>
                    <a:pt x="9258" y="1783"/>
                    <a:pt x="9265" y="1784"/>
                  </a:cubicBezTo>
                  <a:lnTo>
                    <a:pt x="9092" y="1958"/>
                  </a:lnTo>
                  <a:lnTo>
                    <a:pt x="8988" y="1872"/>
                  </a:lnTo>
                  <a:cubicBezTo>
                    <a:pt x="9066" y="1843"/>
                    <a:pt x="9141" y="1811"/>
                    <a:pt x="9219" y="1784"/>
                  </a:cubicBezTo>
                  <a:cubicBezTo>
                    <a:pt x="9228" y="1783"/>
                    <a:pt x="9236" y="1782"/>
                    <a:pt x="9243" y="1782"/>
                  </a:cubicBezTo>
                  <a:close/>
                  <a:moveTo>
                    <a:pt x="19514" y="0"/>
                  </a:moveTo>
                  <a:cubicBezTo>
                    <a:pt x="18741" y="0"/>
                    <a:pt x="17968" y="106"/>
                    <a:pt x="17196" y="147"/>
                  </a:cubicBezTo>
                  <a:cubicBezTo>
                    <a:pt x="16999" y="157"/>
                    <a:pt x="16803" y="140"/>
                    <a:pt x="16604" y="179"/>
                  </a:cubicBezTo>
                  <a:cubicBezTo>
                    <a:pt x="16602" y="179"/>
                    <a:pt x="16600" y="179"/>
                    <a:pt x="16599" y="179"/>
                  </a:cubicBezTo>
                  <a:cubicBezTo>
                    <a:pt x="16546" y="179"/>
                    <a:pt x="16411" y="44"/>
                    <a:pt x="16263" y="34"/>
                  </a:cubicBezTo>
                  <a:cubicBezTo>
                    <a:pt x="16105" y="24"/>
                    <a:pt x="15946" y="20"/>
                    <a:pt x="15788" y="20"/>
                  </a:cubicBezTo>
                  <a:cubicBezTo>
                    <a:pt x="15267" y="20"/>
                    <a:pt x="14748" y="65"/>
                    <a:pt x="14225" y="103"/>
                  </a:cubicBezTo>
                  <a:cubicBezTo>
                    <a:pt x="13904" y="124"/>
                    <a:pt x="13598" y="232"/>
                    <a:pt x="13269" y="232"/>
                  </a:cubicBezTo>
                  <a:cubicBezTo>
                    <a:pt x="13222" y="232"/>
                    <a:pt x="13175" y="230"/>
                    <a:pt x="13128" y="226"/>
                  </a:cubicBezTo>
                  <a:cubicBezTo>
                    <a:pt x="13101" y="223"/>
                    <a:pt x="13072" y="221"/>
                    <a:pt x="13043" y="221"/>
                  </a:cubicBezTo>
                  <a:cubicBezTo>
                    <a:pt x="12896" y="221"/>
                    <a:pt x="12735" y="261"/>
                    <a:pt x="12663" y="380"/>
                  </a:cubicBezTo>
                  <a:cubicBezTo>
                    <a:pt x="12594" y="496"/>
                    <a:pt x="12727" y="591"/>
                    <a:pt x="12831" y="675"/>
                  </a:cubicBezTo>
                  <a:cubicBezTo>
                    <a:pt x="12874" y="709"/>
                    <a:pt x="12877" y="783"/>
                    <a:pt x="12900" y="837"/>
                  </a:cubicBezTo>
                  <a:cubicBezTo>
                    <a:pt x="12896" y="836"/>
                    <a:pt x="12892" y="836"/>
                    <a:pt x="12888" y="836"/>
                  </a:cubicBezTo>
                  <a:cubicBezTo>
                    <a:pt x="12864" y="836"/>
                    <a:pt x="12836" y="840"/>
                    <a:pt x="12812" y="840"/>
                  </a:cubicBezTo>
                  <a:cubicBezTo>
                    <a:pt x="12792" y="840"/>
                    <a:pt x="12775" y="837"/>
                    <a:pt x="12764" y="829"/>
                  </a:cubicBezTo>
                  <a:cubicBezTo>
                    <a:pt x="12718" y="793"/>
                    <a:pt x="12677" y="780"/>
                    <a:pt x="12637" y="780"/>
                  </a:cubicBezTo>
                  <a:cubicBezTo>
                    <a:pt x="12573" y="780"/>
                    <a:pt x="12516" y="814"/>
                    <a:pt x="12455" y="849"/>
                  </a:cubicBezTo>
                  <a:lnTo>
                    <a:pt x="12455" y="851"/>
                  </a:lnTo>
                  <a:lnTo>
                    <a:pt x="12452" y="851"/>
                  </a:lnTo>
                  <a:cubicBezTo>
                    <a:pt x="12406" y="903"/>
                    <a:pt x="12288" y="920"/>
                    <a:pt x="12320" y="1004"/>
                  </a:cubicBezTo>
                  <a:cubicBezTo>
                    <a:pt x="12354" y="1087"/>
                    <a:pt x="12464" y="1089"/>
                    <a:pt x="12559" y="1097"/>
                  </a:cubicBezTo>
                  <a:lnTo>
                    <a:pt x="12608" y="1097"/>
                  </a:lnTo>
                  <a:lnTo>
                    <a:pt x="12862" y="1134"/>
                  </a:lnTo>
                  <a:cubicBezTo>
                    <a:pt x="12822" y="1146"/>
                    <a:pt x="12781" y="1153"/>
                    <a:pt x="12738" y="1153"/>
                  </a:cubicBezTo>
                  <a:cubicBezTo>
                    <a:pt x="12701" y="1151"/>
                    <a:pt x="12666" y="1126"/>
                    <a:pt x="12626" y="1116"/>
                  </a:cubicBezTo>
                  <a:cubicBezTo>
                    <a:pt x="12603" y="1111"/>
                    <a:pt x="12581" y="1109"/>
                    <a:pt x="12560" y="1109"/>
                  </a:cubicBezTo>
                  <a:cubicBezTo>
                    <a:pt x="12467" y="1109"/>
                    <a:pt x="12382" y="1153"/>
                    <a:pt x="12291" y="1161"/>
                  </a:cubicBezTo>
                  <a:cubicBezTo>
                    <a:pt x="12290" y="1161"/>
                    <a:pt x="12288" y="1161"/>
                    <a:pt x="12287" y="1161"/>
                  </a:cubicBezTo>
                  <a:cubicBezTo>
                    <a:pt x="12245" y="1161"/>
                    <a:pt x="12155" y="1081"/>
                    <a:pt x="12161" y="1050"/>
                  </a:cubicBezTo>
                  <a:cubicBezTo>
                    <a:pt x="12187" y="920"/>
                    <a:pt x="12305" y="866"/>
                    <a:pt x="12449" y="851"/>
                  </a:cubicBezTo>
                  <a:lnTo>
                    <a:pt x="12449" y="849"/>
                  </a:lnTo>
                  <a:cubicBezTo>
                    <a:pt x="12458" y="788"/>
                    <a:pt x="12475" y="726"/>
                    <a:pt x="12496" y="665"/>
                  </a:cubicBezTo>
                  <a:cubicBezTo>
                    <a:pt x="12516" y="621"/>
                    <a:pt x="12577" y="579"/>
                    <a:pt x="12525" y="532"/>
                  </a:cubicBezTo>
                  <a:cubicBezTo>
                    <a:pt x="12476" y="492"/>
                    <a:pt x="12417" y="482"/>
                    <a:pt x="12357" y="482"/>
                  </a:cubicBezTo>
                  <a:cubicBezTo>
                    <a:pt x="12313" y="482"/>
                    <a:pt x="12268" y="488"/>
                    <a:pt x="12224" y="491"/>
                  </a:cubicBezTo>
                  <a:cubicBezTo>
                    <a:pt x="12161" y="498"/>
                    <a:pt x="12129" y="532"/>
                    <a:pt x="12120" y="594"/>
                  </a:cubicBezTo>
                  <a:cubicBezTo>
                    <a:pt x="12103" y="746"/>
                    <a:pt x="12025" y="866"/>
                    <a:pt x="11829" y="900"/>
                  </a:cubicBezTo>
                  <a:cubicBezTo>
                    <a:pt x="11811" y="913"/>
                    <a:pt x="11797" y="925"/>
                    <a:pt x="11780" y="940"/>
                  </a:cubicBezTo>
                  <a:cubicBezTo>
                    <a:pt x="11800" y="974"/>
                    <a:pt x="11823" y="1006"/>
                    <a:pt x="11852" y="1035"/>
                  </a:cubicBezTo>
                  <a:cubicBezTo>
                    <a:pt x="11886" y="1053"/>
                    <a:pt x="11927" y="1067"/>
                    <a:pt x="11967" y="1075"/>
                  </a:cubicBezTo>
                  <a:cubicBezTo>
                    <a:pt x="11944" y="1072"/>
                    <a:pt x="11921" y="1071"/>
                    <a:pt x="11898" y="1071"/>
                  </a:cubicBezTo>
                  <a:cubicBezTo>
                    <a:pt x="11875" y="1071"/>
                    <a:pt x="11852" y="1072"/>
                    <a:pt x="11829" y="1075"/>
                  </a:cubicBezTo>
                  <a:cubicBezTo>
                    <a:pt x="11764" y="1089"/>
                    <a:pt x="11697" y="1095"/>
                    <a:pt x="11631" y="1095"/>
                  </a:cubicBezTo>
                  <a:cubicBezTo>
                    <a:pt x="11470" y="1095"/>
                    <a:pt x="11306" y="1064"/>
                    <a:pt x="11145" y="1064"/>
                  </a:cubicBezTo>
                  <a:cubicBezTo>
                    <a:pt x="11018" y="1064"/>
                    <a:pt x="10893" y="1083"/>
                    <a:pt x="10772" y="1151"/>
                  </a:cubicBezTo>
                  <a:cubicBezTo>
                    <a:pt x="10712" y="1185"/>
                    <a:pt x="10596" y="1190"/>
                    <a:pt x="10610" y="1259"/>
                  </a:cubicBezTo>
                  <a:cubicBezTo>
                    <a:pt x="10625" y="1332"/>
                    <a:pt x="10694" y="1406"/>
                    <a:pt x="10758" y="1465"/>
                  </a:cubicBezTo>
                  <a:cubicBezTo>
                    <a:pt x="10778" y="1484"/>
                    <a:pt x="10800" y="1491"/>
                    <a:pt x="10823" y="1491"/>
                  </a:cubicBezTo>
                  <a:cubicBezTo>
                    <a:pt x="10858" y="1491"/>
                    <a:pt x="10896" y="1475"/>
                    <a:pt x="10934" y="1458"/>
                  </a:cubicBezTo>
                  <a:cubicBezTo>
                    <a:pt x="11021" y="1417"/>
                    <a:pt x="11119" y="1390"/>
                    <a:pt x="11212" y="1357"/>
                  </a:cubicBezTo>
                  <a:cubicBezTo>
                    <a:pt x="11029" y="1565"/>
                    <a:pt x="10678" y="1550"/>
                    <a:pt x="10495" y="1701"/>
                  </a:cubicBezTo>
                  <a:cubicBezTo>
                    <a:pt x="10347" y="1825"/>
                    <a:pt x="10210" y="1869"/>
                    <a:pt x="10058" y="1869"/>
                  </a:cubicBezTo>
                  <a:cubicBezTo>
                    <a:pt x="9997" y="1869"/>
                    <a:pt x="9933" y="1862"/>
                    <a:pt x="9866" y="1850"/>
                  </a:cubicBezTo>
                  <a:cubicBezTo>
                    <a:pt x="9736" y="1828"/>
                    <a:pt x="9612" y="1777"/>
                    <a:pt x="9485" y="1737"/>
                  </a:cubicBezTo>
                  <a:cubicBezTo>
                    <a:pt x="9526" y="1711"/>
                    <a:pt x="9564" y="1702"/>
                    <a:pt x="9600" y="1702"/>
                  </a:cubicBezTo>
                  <a:cubicBezTo>
                    <a:pt x="9691" y="1702"/>
                    <a:pt x="9770" y="1763"/>
                    <a:pt x="9854" y="1791"/>
                  </a:cubicBezTo>
                  <a:cubicBezTo>
                    <a:pt x="9886" y="1802"/>
                    <a:pt x="9917" y="1806"/>
                    <a:pt x="9945" y="1806"/>
                  </a:cubicBezTo>
                  <a:cubicBezTo>
                    <a:pt x="10082" y="1806"/>
                    <a:pt x="10175" y="1700"/>
                    <a:pt x="10293" y="1659"/>
                  </a:cubicBezTo>
                  <a:cubicBezTo>
                    <a:pt x="10400" y="1622"/>
                    <a:pt x="10316" y="1541"/>
                    <a:pt x="10276" y="1475"/>
                  </a:cubicBezTo>
                  <a:cubicBezTo>
                    <a:pt x="10241" y="1418"/>
                    <a:pt x="10319" y="1384"/>
                    <a:pt x="10374" y="1354"/>
                  </a:cubicBezTo>
                  <a:cubicBezTo>
                    <a:pt x="10443" y="1320"/>
                    <a:pt x="10573" y="1310"/>
                    <a:pt x="10530" y="1210"/>
                  </a:cubicBezTo>
                  <a:cubicBezTo>
                    <a:pt x="10502" y="1150"/>
                    <a:pt x="10450" y="1140"/>
                    <a:pt x="10391" y="1140"/>
                  </a:cubicBezTo>
                  <a:cubicBezTo>
                    <a:pt x="10363" y="1140"/>
                    <a:pt x="10334" y="1143"/>
                    <a:pt x="10306" y="1143"/>
                  </a:cubicBezTo>
                  <a:cubicBezTo>
                    <a:pt x="10294" y="1143"/>
                    <a:pt x="10282" y="1142"/>
                    <a:pt x="10270" y="1141"/>
                  </a:cubicBezTo>
                  <a:cubicBezTo>
                    <a:pt x="10259" y="1140"/>
                    <a:pt x="10249" y="1140"/>
                    <a:pt x="10239" y="1140"/>
                  </a:cubicBezTo>
                  <a:cubicBezTo>
                    <a:pt x="10102" y="1140"/>
                    <a:pt x="9994" y="1219"/>
                    <a:pt x="9844" y="1219"/>
                  </a:cubicBezTo>
                  <a:cubicBezTo>
                    <a:pt x="9832" y="1219"/>
                    <a:pt x="9818" y="1218"/>
                    <a:pt x="9805" y="1217"/>
                  </a:cubicBezTo>
                  <a:cubicBezTo>
                    <a:pt x="9565" y="1195"/>
                    <a:pt x="9395" y="1089"/>
                    <a:pt x="9193" y="1021"/>
                  </a:cubicBezTo>
                  <a:cubicBezTo>
                    <a:pt x="9069" y="979"/>
                    <a:pt x="8949" y="961"/>
                    <a:pt x="8833" y="961"/>
                  </a:cubicBezTo>
                  <a:cubicBezTo>
                    <a:pt x="8498" y="961"/>
                    <a:pt x="8190" y="1108"/>
                    <a:pt x="7888" y="1251"/>
                  </a:cubicBezTo>
                  <a:cubicBezTo>
                    <a:pt x="7810" y="1288"/>
                    <a:pt x="7787" y="1340"/>
                    <a:pt x="7822" y="1416"/>
                  </a:cubicBezTo>
                  <a:cubicBezTo>
                    <a:pt x="7852" y="1481"/>
                    <a:pt x="7885" y="1526"/>
                    <a:pt x="7963" y="1526"/>
                  </a:cubicBezTo>
                  <a:cubicBezTo>
                    <a:pt x="7974" y="1526"/>
                    <a:pt x="7985" y="1526"/>
                    <a:pt x="7998" y="1524"/>
                  </a:cubicBezTo>
                  <a:lnTo>
                    <a:pt x="8411" y="1460"/>
                  </a:lnTo>
                  <a:cubicBezTo>
                    <a:pt x="8431" y="1458"/>
                    <a:pt x="8451" y="1453"/>
                    <a:pt x="8474" y="1448"/>
                  </a:cubicBezTo>
                  <a:cubicBezTo>
                    <a:pt x="8474" y="1463"/>
                    <a:pt x="8471" y="1477"/>
                    <a:pt x="8471" y="1492"/>
                  </a:cubicBezTo>
                  <a:cubicBezTo>
                    <a:pt x="8430" y="1656"/>
                    <a:pt x="8352" y="1750"/>
                    <a:pt x="8207" y="1750"/>
                  </a:cubicBezTo>
                  <a:cubicBezTo>
                    <a:pt x="8149" y="1750"/>
                    <a:pt x="8080" y="1735"/>
                    <a:pt x="7998" y="1703"/>
                  </a:cubicBezTo>
                  <a:cubicBezTo>
                    <a:pt x="7722" y="1598"/>
                    <a:pt x="7441" y="1559"/>
                    <a:pt x="7151" y="1559"/>
                  </a:cubicBezTo>
                  <a:cubicBezTo>
                    <a:pt x="6991" y="1559"/>
                    <a:pt x="6830" y="1571"/>
                    <a:pt x="6664" y="1590"/>
                  </a:cubicBezTo>
                  <a:cubicBezTo>
                    <a:pt x="6412" y="1620"/>
                    <a:pt x="6166" y="1745"/>
                    <a:pt x="5917" y="1745"/>
                  </a:cubicBezTo>
                  <a:cubicBezTo>
                    <a:pt x="5854" y="1745"/>
                    <a:pt x="5792" y="1737"/>
                    <a:pt x="5729" y="1718"/>
                  </a:cubicBezTo>
                  <a:cubicBezTo>
                    <a:pt x="5437" y="1632"/>
                    <a:pt x="5137" y="1578"/>
                    <a:pt x="4831" y="1551"/>
                  </a:cubicBezTo>
                  <a:cubicBezTo>
                    <a:pt x="4499" y="1519"/>
                    <a:pt x="4180" y="1449"/>
                    <a:pt x="3841" y="1449"/>
                  </a:cubicBezTo>
                  <a:cubicBezTo>
                    <a:pt x="3706" y="1449"/>
                    <a:pt x="3568" y="1460"/>
                    <a:pt x="3425" y="1490"/>
                  </a:cubicBezTo>
                  <a:cubicBezTo>
                    <a:pt x="3046" y="1570"/>
                    <a:pt x="2684" y="1742"/>
                    <a:pt x="2279" y="1742"/>
                  </a:cubicBezTo>
                  <a:cubicBezTo>
                    <a:pt x="2240" y="1742"/>
                    <a:pt x="2200" y="1741"/>
                    <a:pt x="2160" y="1737"/>
                  </a:cubicBezTo>
                  <a:cubicBezTo>
                    <a:pt x="2155" y="1737"/>
                    <a:pt x="2149" y="1737"/>
                    <a:pt x="2144" y="1737"/>
                  </a:cubicBezTo>
                  <a:cubicBezTo>
                    <a:pt x="2058" y="1737"/>
                    <a:pt x="2009" y="1790"/>
                    <a:pt x="2033" y="1887"/>
                  </a:cubicBezTo>
                  <a:cubicBezTo>
                    <a:pt x="2063" y="1998"/>
                    <a:pt x="2034" y="2089"/>
                    <a:pt x="1927" y="2089"/>
                  </a:cubicBezTo>
                  <a:cubicBezTo>
                    <a:pt x="1898" y="2089"/>
                    <a:pt x="1862" y="2082"/>
                    <a:pt x="1820" y="2066"/>
                  </a:cubicBezTo>
                  <a:cubicBezTo>
                    <a:pt x="1755" y="2042"/>
                    <a:pt x="1694" y="2032"/>
                    <a:pt x="1637" y="2032"/>
                  </a:cubicBezTo>
                  <a:cubicBezTo>
                    <a:pt x="1484" y="2032"/>
                    <a:pt x="1352" y="2102"/>
                    <a:pt x="1214" y="2164"/>
                  </a:cubicBezTo>
                  <a:cubicBezTo>
                    <a:pt x="1138" y="2199"/>
                    <a:pt x="1089" y="2260"/>
                    <a:pt x="1124" y="2339"/>
                  </a:cubicBezTo>
                  <a:cubicBezTo>
                    <a:pt x="1149" y="2398"/>
                    <a:pt x="1200" y="2413"/>
                    <a:pt x="1261" y="2413"/>
                  </a:cubicBezTo>
                  <a:cubicBezTo>
                    <a:pt x="1278" y="2413"/>
                    <a:pt x="1296" y="2412"/>
                    <a:pt x="1315" y="2410"/>
                  </a:cubicBezTo>
                  <a:cubicBezTo>
                    <a:pt x="1362" y="2404"/>
                    <a:pt x="1410" y="2402"/>
                    <a:pt x="1457" y="2402"/>
                  </a:cubicBezTo>
                  <a:cubicBezTo>
                    <a:pt x="1473" y="2402"/>
                    <a:pt x="1489" y="2402"/>
                    <a:pt x="1505" y="2403"/>
                  </a:cubicBezTo>
                  <a:cubicBezTo>
                    <a:pt x="1509" y="2403"/>
                    <a:pt x="1514" y="2403"/>
                    <a:pt x="1519" y="2403"/>
                  </a:cubicBezTo>
                  <a:cubicBezTo>
                    <a:pt x="1555" y="2403"/>
                    <a:pt x="1601" y="2395"/>
                    <a:pt x="1637" y="2395"/>
                  </a:cubicBezTo>
                  <a:cubicBezTo>
                    <a:pt x="1667" y="2395"/>
                    <a:pt x="1690" y="2401"/>
                    <a:pt x="1690" y="2425"/>
                  </a:cubicBezTo>
                  <a:cubicBezTo>
                    <a:pt x="1690" y="2485"/>
                    <a:pt x="1600" y="2505"/>
                    <a:pt x="1527" y="2505"/>
                  </a:cubicBezTo>
                  <a:cubicBezTo>
                    <a:pt x="1514" y="2505"/>
                    <a:pt x="1502" y="2504"/>
                    <a:pt x="1491" y="2503"/>
                  </a:cubicBezTo>
                  <a:cubicBezTo>
                    <a:pt x="1457" y="2500"/>
                    <a:pt x="1424" y="2499"/>
                    <a:pt x="1392" y="2499"/>
                  </a:cubicBezTo>
                  <a:cubicBezTo>
                    <a:pt x="1030" y="2499"/>
                    <a:pt x="741" y="2678"/>
                    <a:pt x="428" y="2800"/>
                  </a:cubicBezTo>
                  <a:cubicBezTo>
                    <a:pt x="174" y="2898"/>
                    <a:pt x="368" y="3060"/>
                    <a:pt x="356" y="3185"/>
                  </a:cubicBezTo>
                  <a:cubicBezTo>
                    <a:pt x="353" y="3240"/>
                    <a:pt x="385" y="3253"/>
                    <a:pt x="427" y="3253"/>
                  </a:cubicBezTo>
                  <a:cubicBezTo>
                    <a:pt x="466" y="3253"/>
                    <a:pt x="513" y="3242"/>
                    <a:pt x="549" y="3242"/>
                  </a:cubicBezTo>
                  <a:cubicBezTo>
                    <a:pt x="587" y="3242"/>
                    <a:pt x="622" y="3264"/>
                    <a:pt x="656" y="3276"/>
                  </a:cubicBezTo>
                  <a:cubicBezTo>
                    <a:pt x="630" y="3301"/>
                    <a:pt x="601" y="3320"/>
                    <a:pt x="567" y="3338"/>
                  </a:cubicBezTo>
                  <a:cubicBezTo>
                    <a:pt x="411" y="3392"/>
                    <a:pt x="249" y="3436"/>
                    <a:pt x="93" y="3492"/>
                  </a:cubicBezTo>
                  <a:cubicBezTo>
                    <a:pt x="30" y="3514"/>
                    <a:pt x="-25" y="3571"/>
                    <a:pt x="13" y="3637"/>
                  </a:cubicBezTo>
                  <a:cubicBezTo>
                    <a:pt x="29" y="3666"/>
                    <a:pt x="52" y="3675"/>
                    <a:pt x="78" y="3675"/>
                  </a:cubicBezTo>
                  <a:cubicBezTo>
                    <a:pt x="110" y="3675"/>
                    <a:pt x="146" y="3661"/>
                    <a:pt x="180" y="3654"/>
                  </a:cubicBezTo>
                  <a:cubicBezTo>
                    <a:pt x="350" y="3615"/>
                    <a:pt x="535" y="3600"/>
                    <a:pt x="685" y="3531"/>
                  </a:cubicBezTo>
                  <a:cubicBezTo>
                    <a:pt x="743" y="3505"/>
                    <a:pt x="804" y="3497"/>
                    <a:pt x="866" y="3497"/>
                  </a:cubicBezTo>
                  <a:cubicBezTo>
                    <a:pt x="969" y="3497"/>
                    <a:pt x="1075" y="3520"/>
                    <a:pt x="1176" y="3520"/>
                  </a:cubicBezTo>
                  <a:cubicBezTo>
                    <a:pt x="1261" y="3520"/>
                    <a:pt x="1344" y="3503"/>
                    <a:pt x="1419" y="3443"/>
                  </a:cubicBezTo>
                  <a:cubicBezTo>
                    <a:pt x="1502" y="3374"/>
                    <a:pt x="1583" y="3306"/>
                    <a:pt x="1667" y="3239"/>
                  </a:cubicBezTo>
                  <a:cubicBezTo>
                    <a:pt x="1732" y="3187"/>
                    <a:pt x="1802" y="3172"/>
                    <a:pt x="1874" y="3172"/>
                  </a:cubicBezTo>
                  <a:cubicBezTo>
                    <a:pt x="1963" y="3172"/>
                    <a:pt x="2057" y="3195"/>
                    <a:pt x="2151" y="3195"/>
                  </a:cubicBezTo>
                  <a:cubicBezTo>
                    <a:pt x="2192" y="3195"/>
                    <a:pt x="2233" y="3190"/>
                    <a:pt x="2273" y="3178"/>
                  </a:cubicBezTo>
                  <a:cubicBezTo>
                    <a:pt x="2460" y="3120"/>
                    <a:pt x="2642" y="3022"/>
                    <a:pt x="2851" y="3022"/>
                  </a:cubicBezTo>
                  <a:cubicBezTo>
                    <a:pt x="2935" y="3022"/>
                    <a:pt x="3024" y="3038"/>
                    <a:pt x="3119" y="3080"/>
                  </a:cubicBezTo>
                  <a:cubicBezTo>
                    <a:pt x="3361" y="3185"/>
                    <a:pt x="3690" y="3173"/>
                    <a:pt x="3644" y="3519"/>
                  </a:cubicBezTo>
                  <a:cubicBezTo>
                    <a:pt x="3636" y="3581"/>
                    <a:pt x="3667" y="3674"/>
                    <a:pt x="3719" y="3711"/>
                  </a:cubicBezTo>
                  <a:cubicBezTo>
                    <a:pt x="3942" y="3870"/>
                    <a:pt x="3927" y="4177"/>
                    <a:pt x="3852" y="4258"/>
                  </a:cubicBezTo>
                  <a:cubicBezTo>
                    <a:pt x="3659" y="4472"/>
                    <a:pt x="3731" y="4626"/>
                    <a:pt x="3815" y="4825"/>
                  </a:cubicBezTo>
                  <a:cubicBezTo>
                    <a:pt x="3838" y="4886"/>
                    <a:pt x="3783" y="4977"/>
                    <a:pt x="3742" y="5046"/>
                  </a:cubicBezTo>
                  <a:cubicBezTo>
                    <a:pt x="3558" y="5375"/>
                    <a:pt x="3208" y="5605"/>
                    <a:pt x="3021" y="5937"/>
                  </a:cubicBezTo>
                  <a:cubicBezTo>
                    <a:pt x="2891" y="6165"/>
                    <a:pt x="2824" y="6928"/>
                    <a:pt x="3041" y="7063"/>
                  </a:cubicBezTo>
                  <a:cubicBezTo>
                    <a:pt x="3353" y="7260"/>
                    <a:pt x="3304" y="7507"/>
                    <a:pt x="3356" y="7763"/>
                  </a:cubicBezTo>
                  <a:cubicBezTo>
                    <a:pt x="3387" y="7917"/>
                    <a:pt x="3384" y="8170"/>
                    <a:pt x="3431" y="8202"/>
                  </a:cubicBezTo>
                  <a:cubicBezTo>
                    <a:pt x="3713" y="8391"/>
                    <a:pt x="3690" y="8715"/>
                    <a:pt x="3921" y="8914"/>
                  </a:cubicBezTo>
                  <a:cubicBezTo>
                    <a:pt x="3970" y="8957"/>
                    <a:pt x="4017" y="8984"/>
                    <a:pt x="4069" y="8984"/>
                  </a:cubicBezTo>
                  <a:cubicBezTo>
                    <a:pt x="4094" y="8984"/>
                    <a:pt x="4121" y="8977"/>
                    <a:pt x="4149" y="8963"/>
                  </a:cubicBezTo>
                  <a:cubicBezTo>
                    <a:pt x="4236" y="8921"/>
                    <a:pt x="4239" y="8840"/>
                    <a:pt x="4184" y="8781"/>
                  </a:cubicBezTo>
                  <a:cubicBezTo>
                    <a:pt x="3918" y="8474"/>
                    <a:pt x="3942" y="8079"/>
                    <a:pt x="3740" y="7753"/>
                  </a:cubicBezTo>
                  <a:cubicBezTo>
                    <a:pt x="3719" y="7719"/>
                    <a:pt x="3751" y="7660"/>
                    <a:pt x="3766" y="7613"/>
                  </a:cubicBezTo>
                  <a:cubicBezTo>
                    <a:pt x="3768" y="7608"/>
                    <a:pt x="3797" y="7604"/>
                    <a:pt x="3814" y="7604"/>
                  </a:cubicBezTo>
                  <a:cubicBezTo>
                    <a:pt x="3821" y="7604"/>
                    <a:pt x="3825" y="7604"/>
                    <a:pt x="3826" y="7606"/>
                  </a:cubicBezTo>
                  <a:cubicBezTo>
                    <a:pt x="3846" y="7642"/>
                    <a:pt x="3878" y="7684"/>
                    <a:pt x="3878" y="7726"/>
                  </a:cubicBezTo>
                  <a:cubicBezTo>
                    <a:pt x="3881" y="8069"/>
                    <a:pt x="4147" y="8325"/>
                    <a:pt x="4323" y="8602"/>
                  </a:cubicBezTo>
                  <a:cubicBezTo>
                    <a:pt x="4481" y="8847"/>
                    <a:pt x="4762" y="9041"/>
                    <a:pt x="4606" y="9370"/>
                  </a:cubicBezTo>
                  <a:cubicBezTo>
                    <a:pt x="4574" y="9437"/>
                    <a:pt x="4640" y="9486"/>
                    <a:pt x="4698" y="9535"/>
                  </a:cubicBezTo>
                  <a:cubicBezTo>
                    <a:pt x="4842" y="9657"/>
                    <a:pt x="5024" y="9733"/>
                    <a:pt x="5195" y="9827"/>
                  </a:cubicBezTo>
                  <a:cubicBezTo>
                    <a:pt x="5473" y="9973"/>
                    <a:pt x="5729" y="10157"/>
                    <a:pt x="6059" y="10157"/>
                  </a:cubicBezTo>
                  <a:cubicBezTo>
                    <a:pt x="6134" y="10157"/>
                    <a:pt x="6212" y="10147"/>
                    <a:pt x="6294" y="10126"/>
                  </a:cubicBezTo>
                  <a:cubicBezTo>
                    <a:pt x="6311" y="10122"/>
                    <a:pt x="6327" y="10120"/>
                    <a:pt x="6341" y="10120"/>
                  </a:cubicBezTo>
                  <a:cubicBezTo>
                    <a:pt x="6411" y="10120"/>
                    <a:pt x="6455" y="10166"/>
                    <a:pt x="6494" y="10217"/>
                  </a:cubicBezTo>
                  <a:cubicBezTo>
                    <a:pt x="6615" y="10381"/>
                    <a:pt x="6785" y="10470"/>
                    <a:pt x="7010" y="10514"/>
                  </a:cubicBezTo>
                  <a:cubicBezTo>
                    <a:pt x="7256" y="10561"/>
                    <a:pt x="7542" y="10620"/>
                    <a:pt x="7617" y="10850"/>
                  </a:cubicBezTo>
                  <a:cubicBezTo>
                    <a:pt x="7692" y="11093"/>
                    <a:pt x="7900" y="11236"/>
                    <a:pt x="8102" y="11348"/>
                  </a:cubicBezTo>
                  <a:cubicBezTo>
                    <a:pt x="8200" y="11404"/>
                    <a:pt x="8334" y="11550"/>
                    <a:pt x="8477" y="11550"/>
                  </a:cubicBezTo>
                  <a:cubicBezTo>
                    <a:pt x="8557" y="11550"/>
                    <a:pt x="8639" y="11505"/>
                    <a:pt x="8720" y="11373"/>
                  </a:cubicBezTo>
                  <a:cubicBezTo>
                    <a:pt x="8739" y="11340"/>
                    <a:pt x="8767" y="11321"/>
                    <a:pt x="8797" y="11321"/>
                  </a:cubicBezTo>
                  <a:cubicBezTo>
                    <a:pt x="8831" y="11321"/>
                    <a:pt x="8867" y="11345"/>
                    <a:pt x="8896" y="11400"/>
                  </a:cubicBezTo>
                  <a:cubicBezTo>
                    <a:pt x="9095" y="11810"/>
                    <a:pt x="8982" y="12171"/>
                    <a:pt x="8598" y="12490"/>
                  </a:cubicBezTo>
                  <a:cubicBezTo>
                    <a:pt x="8411" y="12647"/>
                    <a:pt x="8295" y="12868"/>
                    <a:pt x="8457" y="13093"/>
                  </a:cubicBezTo>
                  <a:cubicBezTo>
                    <a:pt x="8509" y="13170"/>
                    <a:pt x="8506" y="13192"/>
                    <a:pt x="8442" y="13248"/>
                  </a:cubicBezTo>
                  <a:cubicBezTo>
                    <a:pt x="8275" y="13398"/>
                    <a:pt x="8278" y="13616"/>
                    <a:pt x="8422" y="13724"/>
                  </a:cubicBezTo>
                  <a:cubicBezTo>
                    <a:pt x="8696" y="13930"/>
                    <a:pt x="8826" y="14198"/>
                    <a:pt x="8991" y="14458"/>
                  </a:cubicBezTo>
                  <a:cubicBezTo>
                    <a:pt x="9236" y="14843"/>
                    <a:pt x="9459" y="15236"/>
                    <a:pt x="9987" y="15428"/>
                  </a:cubicBezTo>
                  <a:cubicBezTo>
                    <a:pt x="10276" y="15533"/>
                    <a:pt x="10437" y="15766"/>
                    <a:pt x="10443" y="16066"/>
                  </a:cubicBezTo>
                  <a:cubicBezTo>
                    <a:pt x="10452" y="16520"/>
                    <a:pt x="10478" y="16974"/>
                    <a:pt x="10515" y="17428"/>
                  </a:cubicBezTo>
                  <a:cubicBezTo>
                    <a:pt x="10541" y="17769"/>
                    <a:pt x="10737" y="18098"/>
                    <a:pt x="10605" y="18451"/>
                  </a:cubicBezTo>
                  <a:cubicBezTo>
                    <a:pt x="10550" y="18594"/>
                    <a:pt x="10576" y="18733"/>
                    <a:pt x="10639" y="18871"/>
                  </a:cubicBezTo>
                  <a:cubicBezTo>
                    <a:pt x="10720" y="19040"/>
                    <a:pt x="10743" y="19224"/>
                    <a:pt x="10714" y="19406"/>
                  </a:cubicBezTo>
                  <a:cubicBezTo>
                    <a:pt x="10697" y="19541"/>
                    <a:pt x="10763" y="19693"/>
                    <a:pt x="10942" y="19762"/>
                  </a:cubicBezTo>
                  <a:cubicBezTo>
                    <a:pt x="10947" y="19763"/>
                    <a:pt x="10952" y="19764"/>
                    <a:pt x="10957" y="19764"/>
                  </a:cubicBezTo>
                  <a:cubicBezTo>
                    <a:pt x="10981" y="19764"/>
                    <a:pt x="11012" y="19752"/>
                    <a:pt x="11035" y="19752"/>
                  </a:cubicBezTo>
                  <a:cubicBezTo>
                    <a:pt x="11056" y="19752"/>
                    <a:pt x="11070" y="19762"/>
                    <a:pt x="11067" y="19804"/>
                  </a:cubicBezTo>
                  <a:cubicBezTo>
                    <a:pt x="11061" y="19882"/>
                    <a:pt x="11179" y="19963"/>
                    <a:pt x="11049" y="20044"/>
                  </a:cubicBezTo>
                  <a:cubicBezTo>
                    <a:pt x="10983" y="20083"/>
                    <a:pt x="10893" y="20204"/>
                    <a:pt x="10963" y="20226"/>
                  </a:cubicBezTo>
                  <a:cubicBezTo>
                    <a:pt x="11150" y="20287"/>
                    <a:pt x="11084" y="20422"/>
                    <a:pt x="11130" y="20520"/>
                  </a:cubicBezTo>
                  <a:cubicBezTo>
                    <a:pt x="11246" y="20758"/>
                    <a:pt x="11419" y="20972"/>
                    <a:pt x="11635" y="21151"/>
                  </a:cubicBezTo>
                  <a:cubicBezTo>
                    <a:pt x="11973" y="21432"/>
                    <a:pt x="12352" y="21600"/>
                    <a:pt x="12806" y="21600"/>
                  </a:cubicBezTo>
                  <a:cubicBezTo>
                    <a:pt x="12876" y="21600"/>
                    <a:pt x="12948" y="21596"/>
                    <a:pt x="13021" y="21588"/>
                  </a:cubicBezTo>
                  <a:cubicBezTo>
                    <a:pt x="13064" y="21580"/>
                    <a:pt x="13102" y="21556"/>
                    <a:pt x="13125" y="21524"/>
                  </a:cubicBezTo>
                  <a:cubicBezTo>
                    <a:pt x="13151" y="21482"/>
                    <a:pt x="13108" y="21450"/>
                    <a:pt x="13064" y="21428"/>
                  </a:cubicBezTo>
                  <a:cubicBezTo>
                    <a:pt x="12937" y="21362"/>
                    <a:pt x="12810" y="21291"/>
                    <a:pt x="12678" y="21229"/>
                  </a:cubicBezTo>
                  <a:cubicBezTo>
                    <a:pt x="12322" y="21068"/>
                    <a:pt x="12262" y="20827"/>
                    <a:pt x="12487" y="20550"/>
                  </a:cubicBezTo>
                  <a:cubicBezTo>
                    <a:pt x="12605" y="20402"/>
                    <a:pt x="12620" y="20248"/>
                    <a:pt x="12366" y="20169"/>
                  </a:cubicBezTo>
                  <a:cubicBezTo>
                    <a:pt x="12288" y="20147"/>
                    <a:pt x="12158" y="20103"/>
                    <a:pt x="12262" y="20024"/>
                  </a:cubicBezTo>
                  <a:cubicBezTo>
                    <a:pt x="12380" y="19931"/>
                    <a:pt x="12380" y="19826"/>
                    <a:pt x="12406" y="19718"/>
                  </a:cubicBezTo>
                  <a:cubicBezTo>
                    <a:pt x="12438" y="19568"/>
                    <a:pt x="12259" y="19342"/>
                    <a:pt x="12617" y="19313"/>
                  </a:cubicBezTo>
                  <a:cubicBezTo>
                    <a:pt x="12628" y="19313"/>
                    <a:pt x="12646" y="19256"/>
                    <a:pt x="12637" y="19234"/>
                  </a:cubicBezTo>
                  <a:cubicBezTo>
                    <a:pt x="12578" y="19068"/>
                    <a:pt x="12649" y="19020"/>
                    <a:pt x="12821" y="19020"/>
                  </a:cubicBezTo>
                  <a:cubicBezTo>
                    <a:pt x="12834" y="19020"/>
                    <a:pt x="12848" y="19020"/>
                    <a:pt x="12862" y="19021"/>
                  </a:cubicBezTo>
                  <a:cubicBezTo>
                    <a:pt x="12869" y="19021"/>
                    <a:pt x="12877" y="19021"/>
                    <a:pt x="12883" y="19021"/>
                  </a:cubicBezTo>
                  <a:cubicBezTo>
                    <a:pt x="13039" y="19021"/>
                    <a:pt x="13169" y="18944"/>
                    <a:pt x="13243" y="18819"/>
                  </a:cubicBezTo>
                  <a:cubicBezTo>
                    <a:pt x="13316" y="18697"/>
                    <a:pt x="13295" y="18581"/>
                    <a:pt x="13180" y="18478"/>
                  </a:cubicBezTo>
                  <a:cubicBezTo>
                    <a:pt x="13148" y="18449"/>
                    <a:pt x="13142" y="18400"/>
                    <a:pt x="13122" y="18360"/>
                  </a:cubicBezTo>
                  <a:cubicBezTo>
                    <a:pt x="13168" y="18363"/>
                    <a:pt x="13212" y="18368"/>
                    <a:pt x="13258" y="18375"/>
                  </a:cubicBezTo>
                  <a:cubicBezTo>
                    <a:pt x="13284" y="18381"/>
                    <a:pt x="13311" y="18384"/>
                    <a:pt x="13338" y="18384"/>
                  </a:cubicBezTo>
                  <a:cubicBezTo>
                    <a:pt x="13397" y="18384"/>
                    <a:pt x="13456" y="18369"/>
                    <a:pt x="13506" y="18341"/>
                  </a:cubicBezTo>
                  <a:cubicBezTo>
                    <a:pt x="13824" y="18179"/>
                    <a:pt x="13899" y="17872"/>
                    <a:pt x="14086" y="17632"/>
                  </a:cubicBezTo>
                  <a:cubicBezTo>
                    <a:pt x="14210" y="17472"/>
                    <a:pt x="14366" y="17300"/>
                    <a:pt x="14265" y="17074"/>
                  </a:cubicBezTo>
                  <a:cubicBezTo>
                    <a:pt x="14179" y="16873"/>
                    <a:pt x="14335" y="16785"/>
                    <a:pt x="14496" y="16667"/>
                  </a:cubicBezTo>
                  <a:cubicBezTo>
                    <a:pt x="14719" y="16507"/>
                    <a:pt x="15062" y="16527"/>
                    <a:pt x="15215" y="16363"/>
                  </a:cubicBezTo>
                  <a:cubicBezTo>
                    <a:pt x="15527" y="16026"/>
                    <a:pt x="15642" y="15609"/>
                    <a:pt x="15657" y="15177"/>
                  </a:cubicBezTo>
                  <a:cubicBezTo>
                    <a:pt x="15663" y="15018"/>
                    <a:pt x="15605" y="14861"/>
                    <a:pt x="15784" y="14718"/>
                  </a:cubicBezTo>
                  <a:cubicBezTo>
                    <a:pt x="15951" y="14578"/>
                    <a:pt x="16084" y="14414"/>
                    <a:pt x="16179" y="14232"/>
                  </a:cubicBezTo>
                  <a:cubicBezTo>
                    <a:pt x="16405" y="13803"/>
                    <a:pt x="16272" y="13587"/>
                    <a:pt x="15639" y="13265"/>
                  </a:cubicBezTo>
                  <a:cubicBezTo>
                    <a:pt x="15488" y="13189"/>
                    <a:pt x="15346" y="13091"/>
                    <a:pt x="15164" y="13091"/>
                  </a:cubicBezTo>
                  <a:cubicBezTo>
                    <a:pt x="15141" y="13091"/>
                    <a:pt x="15118" y="13093"/>
                    <a:pt x="15094" y="13096"/>
                  </a:cubicBezTo>
                  <a:cubicBezTo>
                    <a:pt x="15072" y="13099"/>
                    <a:pt x="15051" y="13100"/>
                    <a:pt x="15031" y="13100"/>
                  </a:cubicBezTo>
                  <a:cubicBezTo>
                    <a:pt x="14895" y="13100"/>
                    <a:pt x="14782" y="13041"/>
                    <a:pt x="14670" y="12988"/>
                  </a:cubicBezTo>
                  <a:cubicBezTo>
                    <a:pt x="14462" y="12890"/>
                    <a:pt x="14245" y="12809"/>
                    <a:pt x="14020" y="12745"/>
                  </a:cubicBezTo>
                  <a:cubicBezTo>
                    <a:pt x="13910" y="12715"/>
                    <a:pt x="13734" y="12698"/>
                    <a:pt x="13711" y="12541"/>
                  </a:cubicBezTo>
                  <a:cubicBezTo>
                    <a:pt x="13656" y="12144"/>
                    <a:pt x="13397" y="11678"/>
                    <a:pt x="12873" y="11678"/>
                  </a:cubicBezTo>
                  <a:cubicBezTo>
                    <a:pt x="12846" y="11678"/>
                    <a:pt x="12818" y="11680"/>
                    <a:pt x="12790" y="11682"/>
                  </a:cubicBezTo>
                  <a:cubicBezTo>
                    <a:pt x="12773" y="11685"/>
                    <a:pt x="12756" y="11686"/>
                    <a:pt x="12739" y="11686"/>
                  </a:cubicBezTo>
                  <a:cubicBezTo>
                    <a:pt x="12650" y="11686"/>
                    <a:pt x="12565" y="11654"/>
                    <a:pt x="12504" y="11599"/>
                  </a:cubicBezTo>
                  <a:cubicBezTo>
                    <a:pt x="12305" y="11430"/>
                    <a:pt x="12123" y="11240"/>
                    <a:pt x="11895" y="11103"/>
                  </a:cubicBezTo>
                  <a:cubicBezTo>
                    <a:pt x="11777" y="11031"/>
                    <a:pt x="11658" y="10913"/>
                    <a:pt x="11494" y="10913"/>
                  </a:cubicBezTo>
                  <a:cubicBezTo>
                    <a:pt x="11457" y="10913"/>
                    <a:pt x="11418" y="10920"/>
                    <a:pt x="11376" y="10934"/>
                  </a:cubicBezTo>
                  <a:cubicBezTo>
                    <a:pt x="11337" y="10947"/>
                    <a:pt x="11299" y="10952"/>
                    <a:pt x="11261" y="10952"/>
                  </a:cubicBezTo>
                  <a:cubicBezTo>
                    <a:pt x="11182" y="10952"/>
                    <a:pt x="11106" y="10931"/>
                    <a:pt x="11032" y="10931"/>
                  </a:cubicBezTo>
                  <a:cubicBezTo>
                    <a:pt x="10797" y="10931"/>
                    <a:pt x="10656" y="10752"/>
                    <a:pt x="10433" y="10752"/>
                  </a:cubicBezTo>
                  <a:cubicBezTo>
                    <a:pt x="10429" y="10752"/>
                    <a:pt x="10424" y="10752"/>
                    <a:pt x="10420" y="10752"/>
                  </a:cubicBezTo>
                  <a:cubicBezTo>
                    <a:pt x="10379" y="10752"/>
                    <a:pt x="10303" y="10795"/>
                    <a:pt x="10250" y="10795"/>
                  </a:cubicBezTo>
                  <a:cubicBezTo>
                    <a:pt x="10207" y="10795"/>
                    <a:pt x="10178" y="10765"/>
                    <a:pt x="10198" y="10656"/>
                  </a:cubicBezTo>
                  <a:cubicBezTo>
                    <a:pt x="10204" y="10621"/>
                    <a:pt x="10146" y="10596"/>
                    <a:pt x="10101" y="10596"/>
                  </a:cubicBezTo>
                  <a:cubicBezTo>
                    <a:pt x="10083" y="10596"/>
                    <a:pt x="10067" y="10601"/>
                    <a:pt x="10059" y="10610"/>
                  </a:cubicBezTo>
                  <a:cubicBezTo>
                    <a:pt x="9869" y="10806"/>
                    <a:pt x="9513" y="10804"/>
                    <a:pt x="9358" y="11042"/>
                  </a:cubicBezTo>
                  <a:cubicBezTo>
                    <a:pt x="9303" y="11124"/>
                    <a:pt x="9239" y="11187"/>
                    <a:pt x="9149" y="11187"/>
                  </a:cubicBezTo>
                  <a:cubicBezTo>
                    <a:pt x="9104" y="11187"/>
                    <a:pt x="9053" y="11171"/>
                    <a:pt x="8994" y="11135"/>
                  </a:cubicBezTo>
                  <a:cubicBezTo>
                    <a:pt x="8935" y="11095"/>
                    <a:pt x="8863" y="11075"/>
                    <a:pt x="8791" y="11075"/>
                  </a:cubicBezTo>
                  <a:cubicBezTo>
                    <a:pt x="8742" y="11075"/>
                    <a:pt x="8693" y="11084"/>
                    <a:pt x="8647" y="11103"/>
                  </a:cubicBezTo>
                  <a:cubicBezTo>
                    <a:pt x="8557" y="11136"/>
                    <a:pt x="8481" y="11152"/>
                    <a:pt x="8418" y="11152"/>
                  </a:cubicBezTo>
                  <a:cubicBezTo>
                    <a:pt x="8264" y="11152"/>
                    <a:pt x="8188" y="11053"/>
                    <a:pt x="8174" y="10845"/>
                  </a:cubicBezTo>
                  <a:cubicBezTo>
                    <a:pt x="8168" y="10708"/>
                    <a:pt x="8191" y="10573"/>
                    <a:pt x="8240" y="10443"/>
                  </a:cubicBezTo>
                  <a:cubicBezTo>
                    <a:pt x="8330" y="10206"/>
                    <a:pt x="8176" y="10040"/>
                    <a:pt x="7887" y="10040"/>
                  </a:cubicBezTo>
                  <a:cubicBezTo>
                    <a:pt x="7877" y="10040"/>
                    <a:pt x="7867" y="10040"/>
                    <a:pt x="7856" y="10040"/>
                  </a:cubicBezTo>
                  <a:cubicBezTo>
                    <a:pt x="7781" y="10043"/>
                    <a:pt x="7706" y="10050"/>
                    <a:pt x="7628" y="10053"/>
                  </a:cubicBezTo>
                  <a:cubicBezTo>
                    <a:pt x="7618" y="10053"/>
                    <a:pt x="7609" y="10053"/>
                    <a:pt x="7600" y="10053"/>
                  </a:cubicBezTo>
                  <a:cubicBezTo>
                    <a:pt x="7517" y="10053"/>
                    <a:pt x="7473" y="10038"/>
                    <a:pt x="7507" y="9930"/>
                  </a:cubicBezTo>
                  <a:cubicBezTo>
                    <a:pt x="7571" y="9726"/>
                    <a:pt x="7683" y="9549"/>
                    <a:pt x="7807" y="9373"/>
                  </a:cubicBezTo>
                  <a:cubicBezTo>
                    <a:pt x="7862" y="9294"/>
                    <a:pt x="7865" y="9230"/>
                    <a:pt x="7784" y="9176"/>
                  </a:cubicBezTo>
                  <a:cubicBezTo>
                    <a:pt x="7727" y="9137"/>
                    <a:pt x="7647" y="9119"/>
                    <a:pt x="7562" y="9119"/>
                  </a:cubicBezTo>
                  <a:cubicBezTo>
                    <a:pt x="7362" y="9119"/>
                    <a:pt x="7130" y="9216"/>
                    <a:pt x="7080" y="9353"/>
                  </a:cubicBezTo>
                  <a:cubicBezTo>
                    <a:pt x="7018" y="9522"/>
                    <a:pt x="6789" y="9647"/>
                    <a:pt x="6582" y="9647"/>
                  </a:cubicBezTo>
                  <a:cubicBezTo>
                    <a:pt x="6509" y="9647"/>
                    <a:pt x="6438" y="9631"/>
                    <a:pt x="6378" y="9596"/>
                  </a:cubicBezTo>
                  <a:cubicBezTo>
                    <a:pt x="6150" y="9459"/>
                    <a:pt x="5988" y="9213"/>
                    <a:pt x="6075" y="9012"/>
                  </a:cubicBezTo>
                  <a:cubicBezTo>
                    <a:pt x="6251" y="8602"/>
                    <a:pt x="6321" y="8067"/>
                    <a:pt x="6961" y="7966"/>
                  </a:cubicBezTo>
                  <a:cubicBezTo>
                    <a:pt x="7368" y="7900"/>
                    <a:pt x="7776" y="7854"/>
                    <a:pt x="8188" y="7829"/>
                  </a:cubicBezTo>
                  <a:cubicBezTo>
                    <a:pt x="8203" y="7828"/>
                    <a:pt x="8217" y="7828"/>
                    <a:pt x="8231" y="7828"/>
                  </a:cubicBezTo>
                  <a:cubicBezTo>
                    <a:pt x="8464" y="7828"/>
                    <a:pt x="8722" y="7942"/>
                    <a:pt x="8630" y="8256"/>
                  </a:cubicBezTo>
                  <a:cubicBezTo>
                    <a:pt x="8613" y="8320"/>
                    <a:pt x="8676" y="8408"/>
                    <a:pt x="8717" y="8477"/>
                  </a:cubicBezTo>
                  <a:cubicBezTo>
                    <a:pt x="8762" y="8557"/>
                    <a:pt x="8827" y="8641"/>
                    <a:pt x="8940" y="8641"/>
                  </a:cubicBezTo>
                  <a:cubicBezTo>
                    <a:pt x="8941" y="8641"/>
                    <a:pt x="8943" y="8641"/>
                    <a:pt x="8945" y="8641"/>
                  </a:cubicBezTo>
                  <a:cubicBezTo>
                    <a:pt x="9072" y="8636"/>
                    <a:pt x="9101" y="8533"/>
                    <a:pt x="9138" y="8450"/>
                  </a:cubicBezTo>
                  <a:cubicBezTo>
                    <a:pt x="9187" y="8337"/>
                    <a:pt x="9187" y="8212"/>
                    <a:pt x="9144" y="8099"/>
                  </a:cubicBezTo>
                  <a:cubicBezTo>
                    <a:pt x="9017" y="7760"/>
                    <a:pt x="9150" y="7529"/>
                    <a:pt x="9516" y="7370"/>
                  </a:cubicBezTo>
                  <a:cubicBezTo>
                    <a:pt x="9713" y="7287"/>
                    <a:pt x="9886" y="7164"/>
                    <a:pt x="10076" y="7071"/>
                  </a:cubicBezTo>
                  <a:cubicBezTo>
                    <a:pt x="10354" y="6933"/>
                    <a:pt x="10261" y="6624"/>
                    <a:pt x="10515" y="6455"/>
                  </a:cubicBezTo>
                  <a:cubicBezTo>
                    <a:pt x="10787" y="6273"/>
                    <a:pt x="10960" y="5981"/>
                    <a:pt x="11367" y="5974"/>
                  </a:cubicBezTo>
                  <a:cubicBezTo>
                    <a:pt x="11430" y="5971"/>
                    <a:pt x="11503" y="5949"/>
                    <a:pt x="11514" y="5888"/>
                  </a:cubicBezTo>
                  <a:cubicBezTo>
                    <a:pt x="11563" y="5640"/>
                    <a:pt x="11823" y="5598"/>
                    <a:pt x="12028" y="5505"/>
                  </a:cubicBezTo>
                  <a:cubicBezTo>
                    <a:pt x="12056" y="5491"/>
                    <a:pt x="12097" y="5469"/>
                    <a:pt x="12128" y="5469"/>
                  </a:cubicBezTo>
                  <a:cubicBezTo>
                    <a:pt x="12161" y="5469"/>
                    <a:pt x="12184" y="5493"/>
                    <a:pt x="12172" y="5576"/>
                  </a:cubicBezTo>
                  <a:cubicBezTo>
                    <a:pt x="12162" y="5652"/>
                    <a:pt x="12225" y="5692"/>
                    <a:pt x="12294" y="5692"/>
                  </a:cubicBezTo>
                  <a:cubicBezTo>
                    <a:pt x="12325" y="5692"/>
                    <a:pt x="12358" y="5684"/>
                    <a:pt x="12386" y="5667"/>
                  </a:cubicBezTo>
                  <a:cubicBezTo>
                    <a:pt x="12628" y="5524"/>
                    <a:pt x="12914" y="5468"/>
                    <a:pt x="13171" y="5357"/>
                  </a:cubicBezTo>
                  <a:cubicBezTo>
                    <a:pt x="13295" y="5301"/>
                    <a:pt x="13388" y="5223"/>
                    <a:pt x="13304" y="5112"/>
                  </a:cubicBezTo>
                  <a:cubicBezTo>
                    <a:pt x="13272" y="5071"/>
                    <a:pt x="13241" y="5056"/>
                    <a:pt x="13212" y="5056"/>
                  </a:cubicBezTo>
                  <a:cubicBezTo>
                    <a:pt x="13149" y="5056"/>
                    <a:pt x="13093" y="5125"/>
                    <a:pt x="13036" y="5156"/>
                  </a:cubicBezTo>
                  <a:cubicBezTo>
                    <a:pt x="12975" y="5190"/>
                    <a:pt x="12913" y="5218"/>
                    <a:pt x="12852" y="5218"/>
                  </a:cubicBezTo>
                  <a:cubicBezTo>
                    <a:pt x="12803" y="5218"/>
                    <a:pt x="12755" y="5200"/>
                    <a:pt x="12709" y="5151"/>
                  </a:cubicBezTo>
                  <a:cubicBezTo>
                    <a:pt x="12617" y="5051"/>
                    <a:pt x="12692" y="4992"/>
                    <a:pt x="12793" y="4935"/>
                  </a:cubicBezTo>
                  <a:cubicBezTo>
                    <a:pt x="12891" y="4881"/>
                    <a:pt x="12885" y="4803"/>
                    <a:pt x="12842" y="4715"/>
                  </a:cubicBezTo>
                  <a:cubicBezTo>
                    <a:pt x="12825" y="4675"/>
                    <a:pt x="12698" y="4690"/>
                    <a:pt x="12770" y="4636"/>
                  </a:cubicBezTo>
                  <a:cubicBezTo>
                    <a:pt x="12789" y="4621"/>
                    <a:pt x="12805" y="4615"/>
                    <a:pt x="12819" y="4615"/>
                  </a:cubicBezTo>
                  <a:cubicBezTo>
                    <a:pt x="12862" y="4615"/>
                    <a:pt x="12885" y="4671"/>
                    <a:pt x="12917" y="4705"/>
                  </a:cubicBezTo>
                  <a:cubicBezTo>
                    <a:pt x="12977" y="4767"/>
                    <a:pt x="13098" y="4813"/>
                    <a:pt x="13175" y="4813"/>
                  </a:cubicBezTo>
                  <a:cubicBezTo>
                    <a:pt x="13214" y="4813"/>
                    <a:pt x="13241" y="4801"/>
                    <a:pt x="13243" y="4773"/>
                  </a:cubicBezTo>
                  <a:cubicBezTo>
                    <a:pt x="13253" y="4635"/>
                    <a:pt x="13317" y="4611"/>
                    <a:pt x="13392" y="4611"/>
                  </a:cubicBezTo>
                  <a:cubicBezTo>
                    <a:pt x="13434" y="4611"/>
                    <a:pt x="13480" y="4618"/>
                    <a:pt x="13522" y="4618"/>
                  </a:cubicBezTo>
                  <a:cubicBezTo>
                    <a:pt x="13539" y="4618"/>
                    <a:pt x="13555" y="4617"/>
                    <a:pt x="13570" y="4614"/>
                  </a:cubicBezTo>
                  <a:cubicBezTo>
                    <a:pt x="13656" y="4593"/>
                    <a:pt x="13718" y="4521"/>
                    <a:pt x="13812" y="4521"/>
                  </a:cubicBezTo>
                  <a:cubicBezTo>
                    <a:pt x="13828" y="4521"/>
                    <a:pt x="13845" y="4523"/>
                    <a:pt x="13864" y="4528"/>
                  </a:cubicBezTo>
                  <a:cubicBezTo>
                    <a:pt x="13783" y="4611"/>
                    <a:pt x="13705" y="4697"/>
                    <a:pt x="13624" y="4783"/>
                  </a:cubicBezTo>
                  <a:cubicBezTo>
                    <a:pt x="13607" y="4795"/>
                    <a:pt x="13587" y="4805"/>
                    <a:pt x="13567" y="4815"/>
                  </a:cubicBezTo>
                  <a:cubicBezTo>
                    <a:pt x="13512" y="4847"/>
                    <a:pt x="13469" y="4889"/>
                    <a:pt x="13486" y="4953"/>
                  </a:cubicBezTo>
                  <a:cubicBezTo>
                    <a:pt x="13506" y="5014"/>
                    <a:pt x="13570" y="5006"/>
                    <a:pt x="13619" y="5031"/>
                  </a:cubicBezTo>
                  <a:cubicBezTo>
                    <a:pt x="13669" y="5055"/>
                    <a:pt x="13722" y="5063"/>
                    <a:pt x="13776" y="5063"/>
                  </a:cubicBezTo>
                  <a:cubicBezTo>
                    <a:pt x="13862" y="5063"/>
                    <a:pt x="13950" y="5044"/>
                    <a:pt x="14031" y="5044"/>
                  </a:cubicBezTo>
                  <a:cubicBezTo>
                    <a:pt x="14089" y="5044"/>
                    <a:pt x="14143" y="5054"/>
                    <a:pt x="14190" y="5087"/>
                  </a:cubicBezTo>
                  <a:cubicBezTo>
                    <a:pt x="14264" y="5139"/>
                    <a:pt x="14321" y="5160"/>
                    <a:pt x="14364" y="5160"/>
                  </a:cubicBezTo>
                  <a:cubicBezTo>
                    <a:pt x="14460" y="5160"/>
                    <a:pt x="14490" y="5058"/>
                    <a:pt x="14488" y="4972"/>
                  </a:cubicBezTo>
                  <a:cubicBezTo>
                    <a:pt x="14485" y="4859"/>
                    <a:pt x="14609" y="4648"/>
                    <a:pt x="14285" y="4633"/>
                  </a:cubicBezTo>
                  <a:cubicBezTo>
                    <a:pt x="14173" y="4629"/>
                    <a:pt x="14196" y="4543"/>
                    <a:pt x="14274" y="4472"/>
                  </a:cubicBezTo>
                  <a:cubicBezTo>
                    <a:pt x="14540" y="4231"/>
                    <a:pt x="14450" y="3909"/>
                    <a:pt x="14092" y="3801"/>
                  </a:cubicBezTo>
                  <a:cubicBezTo>
                    <a:pt x="14008" y="3777"/>
                    <a:pt x="13933" y="3723"/>
                    <a:pt x="13951" y="3669"/>
                  </a:cubicBezTo>
                  <a:cubicBezTo>
                    <a:pt x="14003" y="3480"/>
                    <a:pt x="13847" y="3328"/>
                    <a:pt x="13855" y="3149"/>
                  </a:cubicBezTo>
                  <a:cubicBezTo>
                    <a:pt x="13858" y="3092"/>
                    <a:pt x="13852" y="3036"/>
                    <a:pt x="13777" y="3014"/>
                  </a:cubicBezTo>
                  <a:cubicBezTo>
                    <a:pt x="13762" y="3009"/>
                    <a:pt x="13746" y="3007"/>
                    <a:pt x="13731" y="3007"/>
                  </a:cubicBezTo>
                  <a:cubicBezTo>
                    <a:pt x="13681" y="3007"/>
                    <a:pt x="13638" y="3031"/>
                    <a:pt x="13604" y="3063"/>
                  </a:cubicBezTo>
                  <a:cubicBezTo>
                    <a:pt x="13521" y="3144"/>
                    <a:pt x="13417" y="3210"/>
                    <a:pt x="13298" y="3254"/>
                  </a:cubicBezTo>
                  <a:cubicBezTo>
                    <a:pt x="13269" y="3266"/>
                    <a:pt x="13241" y="3277"/>
                    <a:pt x="13213" y="3277"/>
                  </a:cubicBezTo>
                  <a:cubicBezTo>
                    <a:pt x="13188" y="3277"/>
                    <a:pt x="13164" y="3268"/>
                    <a:pt x="13142" y="3242"/>
                  </a:cubicBezTo>
                  <a:cubicBezTo>
                    <a:pt x="13099" y="3195"/>
                    <a:pt x="13131" y="3163"/>
                    <a:pt x="13165" y="3127"/>
                  </a:cubicBezTo>
                  <a:cubicBezTo>
                    <a:pt x="13255" y="3018"/>
                    <a:pt x="13214" y="2945"/>
                    <a:pt x="13082" y="2888"/>
                  </a:cubicBezTo>
                  <a:cubicBezTo>
                    <a:pt x="13027" y="2864"/>
                    <a:pt x="12978" y="2832"/>
                    <a:pt x="12934" y="2793"/>
                  </a:cubicBezTo>
                  <a:cubicBezTo>
                    <a:pt x="12866" y="2719"/>
                    <a:pt x="12730" y="2686"/>
                    <a:pt x="12586" y="2686"/>
                  </a:cubicBezTo>
                  <a:cubicBezTo>
                    <a:pt x="12383" y="2686"/>
                    <a:pt x="12163" y="2751"/>
                    <a:pt x="12086" y="2861"/>
                  </a:cubicBezTo>
                  <a:cubicBezTo>
                    <a:pt x="12014" y="2965"/>
                    <a:pt x="11967" y="3099"/>
                    <a:pt x="11803" y="3149"/>
                  </a:cubicBezTo>
                  <a:cubicBezTo>
                    <a:pt x="11728" y="3171"/>
                    <a:pt x="11676" y="3237"/>
                    <a:pt x="11725" y="3306"/>
                  </a:cubicBezTo>
                  <a:cubicBezTo>
                    <a:pt x="11895" y="3551"/>
                    <a:pt x="11676" y="3620"/>
                    <a:pt x="11485" y="3696"/>
                  </a:cubicBezTo>
                  <a:cubicBezTo>
                    <a:pt x="11283" y="3774"/>
                    <a:pt x="11041" y="3806"/>
                    <a:pt x="11058" y="4074"/>
                  </a:cubicBezTo>
                  <a:cubicBezTo>
                    <a:pt x="11064" y="4135"/>
                    <a:pt x="10983" y="4204"/>
                    <a:pt x="10931" y="4263"/>
                  </a:cubicBezTo>
                  <a:cubicBezTo>
                    <a:pt x="10907" y="4289"/>
                    <a:pt x="10872" y="4327"/>
                    <a:pt x="10830" y="4327"/>
                  </a:cubicBezTo>
                  <a:cubicBezTo>
                    <a:pt x="10816" y="4327"/>
                    <a:pt x="10802" y="4322"/>
                    <a:pt x="10787" y="4312"/>
                  </a:cubicBezTo>
                  <a:cubicBezTo>
                    <a:pt x="10735" y="4278"/>
                    <a:pt x="10714" y="4219"/>
                    <a:pt x="10735" y="4167"/>
                  </a:cubicBezTo>
                  <a:cubicBezTo>
                    <a:pt x="10815" y="3919"/>
                    <a:pt x="10847" y="3691"/>
                    <a:pt x="10417" y="3679"/>
                  </a:cubicBezTo>
                  <a:cubicBezTo>
                    <a:pt x="10374" y="3679"/>
                    <a:pt x="10322" y="3642"/>
                    <a:pt x="10290" y="3612"/>
                  </a:cubicBezTo>
                  <a:cubicBezTo>
                    <a:pt x="10179" y="3516"/>
                    <a:pt x="10065" y="3443"/>
                    <a:pt x="9923" y="3443"/>
                  </a:cubicBezTo>
                  <a:cubicBezTo>
                    <a:pt x="9873" y="3443"/>
                    <a:pt x="9820" y="3452"/>
                    <a:pt x="9762" y="3473"/>
                  </a:cubicBezTo>
                  <a:cubicBezTo>
                    <a:pt x="9758" y="3473"/>
                    <a:pt x="9755" y="3474"/>
                    <a:pt x="9751" y="3474"/>
                  </a:cubicBezTo>
                  <a:cubicBezTo>
                    <a:pt x="9732" y="3474"/>
                    <a:pt x="9709" y="3464"/>
                    <a:pt x="9689" y="3460"/>
                  </a:cubicBezTo>
                  <a:cubicBezTo>
                    <a:pt x="9791" y="3338"/>
                    <a:pt x="9612" y="3185"/>
                    <a:pt x="9802" y="3048"/>
                  </a:cubicBezTo>
                  <a:cubicBezTo>
                    <a:pt x="10299" y="2697"/>
                    <a:pt x="10960" y="2636"/>
                    <a:pt x="11465" y="2314"/>
                  </a:cubicBezTo>
                  <a:lnTo>
                    <a:pt x="11578" y="2248"/>
                  </a:lnTo>
                  <a:cubicBezTo>
                    <a:pt x="11725" y="2214"/>
                    <a:pt x="11872" y="2160"/>
                    <a:pt x="12022" y="2147"/>
                  </a:cubicBezTo>
                  <a:cubicBezTo>
                    <a:pt x="12395" y="2118"/>
                    <a:pt x="12559" y="1976"/>
                    <a:pt x="12548" y="1671"/>
                  </a:cubicBezTo>
                  <a:cubicBezTo>
                    <a:pt x="12548" y="1647"/>
                    <a:pt x="12554" y="1639"/>
                    <a:pt x="12563" y="1639"/>
                  </a:cubicBezTo>
                  <a:cubicBezTo>
                    <a:pt x="12578" y="1639"/>
                    <a:pt x="12600" y="1660"/>
                    <a:pt x="12614" y="1661"/>
                  </a:cubicBezTo>
                  <a:cubicBezTo>
                    <a:pt x="12810" y="1669"/>
                    <a:pt x="12960" y="1801"/>
                    <a:pt x="13163" y="1811"/>
                  </a:cubicBezTo>
                  <a:cubicBezTo>
                    <a:pt x="13249" y="1813"/>
                    <a:pt x="13330" y="1902"/>
                    <a:pt x="13408" y="1958"/>
                  </a:cubicBezTo>
                  <a:cubicBezTo>
                    <a:pt x="13405" y="1980"/>
                    <a:pt x="13393" y="2000"/>
                    <a:pt x="13373" y="2017"/>
                  </a:cubicBezTo>
                  <a:cubicBezTo>
                    <a:pt x="13189" y="2080"/>
                    <a:pt x="13040" y="2215"/>
                    <a:pt x="12825" y="2215"/>
                  </a:cubicBezTo>
                  <a:cubicBezTo>
                    <a:pt x="12798" y="2215"/>
                    <a:pt x="12770" y="2213"/>
                    <a:pt x="12741" y="2209"/>
                  </a:cubicBezTo>
                  <a:cubicBezTo>
                    <a:pt x="12725" y="2206"/>
                    <a:pt x="12709" y="2205"/>
                    <a:pt x="12693" y="2205"/>
                  </a:cubicBezTo>
                  <a:cubicBezTo>
                    <a:pt x="12584" y="2205"/>
                    <a:pt x="12486" y="2265"/>
                    <a:pt x="12501" y="2383"/>
                  </a:cubicBezTo>
                  <a:cubicBezTo>
                    <a:pt x="12511" y="2476"/>
                    <a:pt x="12574" y="2502"/>
                    <a:pt x="12649" y="2502"/>
                  </a:cubicBezTo>
                  <a:cubicBezTo>
                    <a:pt x="12689" y="2502"/>
                    <a:pt x="12733" y="2495"/>
                    <a:pt x="12773" y="2486"/>
                  </a:cubicBezTo>
                  <a:cubicBezTo>
                    <a:pt x="12808" y="2478"/>
                    <a:pt x="12840" y="2475"/>
                    <a:pt x="12870" y="2475"/>
                  </a:cubicBezTo>
                  <a:cubicBezTo>
                    <a:pt x="12976" y="2475"/>
                    <a:pt x="13053" y="2521"/>
                    <a:pt x="13145" y="2601"/>
                  </a:cubicBezTo>
                  <a:cubicBezTo>
                    <a:pt x="13275" y="2712"/>
                    <a:pt x="13460" y="2785"/>
                    <a:pt x="13639" y="2839"/>
                  </a:cubicBezTo>
                  <a:cubicBezTo>
                    <a:pt x="13658" y="2845"/>
                    <a:pt x="13674" y="2848"/>
                    <a:pt x="13689" y="2848"/>
                  </a:cubicBezTo>
                  <a:cubicBezTo>
                    <a:pt x="13773" y="2848"/>
                    <a:pt x="13798" y="2762"/>
                    <a:pt x="13801" y="2682"/>
                  </a:cubicBezTo>
                  <a:cubicBezTo>
                    <a:pt x="13808" y="2681"/>
                    <a:pt x="13815" y="2680"/>
                    <a:pt x="13822" y="2680"/>
                  </a:cubicBezTo>
                  <a:cubicBezTo>
                    <a:pt x="13829" y="2680"/>
                    <a:pt x="13837" y="2681"/>
                    <a:pt x="13844" y="2682"/>
                  </a:cubicBezTo>
                  <a:cubicBezTo>
                    <a:pt x="13903" y="2696"/>
                    <a:pt x="13951" y="2703"/>
                    <a:pt x="13989" y="2703"/>
                  </a:cubicBezTo>
                  <a:cubicBezTo>
                    <a:pt x="14181" y="2703"/>
                    <a:pt x="14144" y="2547"/>
                    <a:pt x="14112" y="2398"/>
                  </a:cubicBezTo>
                  <a:cubicBezTo>
                    <a:pt x="14104" y="2356"/>
                    <a:pt x="14075" y="2290"/>
                    <a:pt x="14095" y="2275"/>
                  </a:cubicBezTo>
                  <a:cubicBezTo>
                    <a:pt x="14109" y="2265"/>
                    <a:pt x="14121" y="2261"/>
                    <a:pt x="14132" y="2261"/>
                  </a:cubicBezTo>
                  <a:cubicBezTo>
                    <a:pt x="14172" y="2261"/>
                    <a:pt x="14201" y="2308"/>
                    <a:pt x="14239" y="2321"/>
                  </a:cubicBezTo>
                  <a:cubicBezTo>
                    <a:pt x="14281" y="2334"/>
                    <a:pt x="14321" y="2340"/>
                    <a:pt x="14360" y="2340"/>
                  </a:cubicBezTo>
                  <a:cubicBezTo>
                    <a:pt x="14470" y="2340"/>
                    <a:pt x="14572" y="2297"/>
                    <a:pt x="14672" y="2263"/>
                  </a:cubicBezTo>
                  <a:cubicBezTo>
                    <a:pt x="14733" y="2243"/>
                    <a:pt x="14759" y="2169"/>
                    <a:pt x="14719" y="2135"/>
                  </a:cubicBezTo>
                  <a:cubicBezTo>
                    <a:pt x="14519" y="1953"/>
                    <a:pt x="14337" y="1762"/>
                    <a:pt x="14144" y="1578"/>
                  </a:cubicBezTo>
                  <a:cubicBezTo>
                    <a:pt x="14034" y="1470"/>
                    <a:pt x="13867" y="1389"/>
                    <a:pt x="13763" y="1266"/>
                  </a:cubicBezTo>
                  <a:cubicBezTo>
                    <a:pt x="13708" y="1190"/>
                    <a:pt x="13613" y="1141"/>
                    <a:pt x="13509" y="1136"/>
                  </a:cubicBezTo>
                  <a:cubicBezTo>
                    <a:pt x="13503" y="1135"/>
                    <a:pt x="13498" y="1135"/>
                    <a:pt x="13492" y="1135"/>
                  </a:cubicBezTo>
                  <a:cubicBezTo>
                    <a:pt x="13454" y="1135"/>
                    <a:pt x="13415" y="1147"/>
                    <a:pt x="13377" y="1147"/>
                  </a:cubicBezTo>
                  <a:cubicBezTo>
                    <a:pt x="13348" y="1147"/>
                    <a:pt x="13321" y="1140"/>
                    <a:pt x="13295" y="1116"/>
                  </a:cubicBezTo>
                  <a:cubicBezTo>
                    <a:pt x="13368" y="1102"/>
                    <a:pt x="13440" y="1087"/>
                    <a:pt x="13509" y="1077"/>
                  </a:cubicBezTo>
                  <a:cubicBezTo>
                    <a:pt x="13593" y="1062"/>
                    <a:pt x="13705" y="1075"/>
                    <a:pt x="13711" y="974"/>
                  </a:cubicBezTo>
                  <a:cubicBezTo>
                    <a:pt x="13720" y="881"/>
                    <a:pt x="13619" y="876"/>
                    <a:pt x="13541" y="859"/>
                  </a:cubicBezTo>
                  <a:cubicBezTo>
                    <a:pt x="13521" y="854"/>
                    <a:pt x="13497" y="846"/>
                    <a:pt x="13480" y="837"/>
                  </a:cubicBezTo>
                  <a:cubicBezTo>
                    <a:pt x="13499" y="835"/>
                    <a:pt x="13523" y="829"/>
                    <a:pt x="13543" y="829"/>
                  </a:cubicBezTo>
                  <a:cubicBezTo>
                    <a:pt x="13551" y="829"/>
                    <a:pt x="13558" y="830"/>
                    <a:pt x="13564" y="832"/>
                  </a:cubicBezTo>
                  <a:cubicBezTo>
                    <a:pt x="13642" y="861"/>
                    <a:pt x="13719" y="874"/>
                    <a:pt x="13792" y="874"/>
                  </a:cubicBezTo>
                  <a:cubicBezTo>
                    <a:pt x="14006" y="874"/>
                    <a:pt x="14201" y="772"/>
                    <a:pt x="14381" y="699"/>
                  </a:cubicBezTo>
                  <a:cubicBezTo>
                    <a:pt x="14873" y="501"/>
                    <a:pt x="15400" y="439"/>
                    <a:pt x="15912" y="317"/>
                  </a:cubicBezTo>
                  <a:cubicBezTo>
                    <a:pt x="15676" y="464"/>
                    <a:pt x="15388" y="545"/>
                    <a:pt x="15094" y="545"/>
                  </a:cubicBezTo>
                  <a:cubicBezTo>
                    <a:pt x="15077" y="545"/>
                    <a:pt x="15059" y="544"/>
                    <a:pt x="15042" y="544"/>
                  </a:cubicBezTo>
                  <a:cubicBezTo>
                    <a:pt x="14981" y="544"/>
                    <a:pt x="14923" y="550"/>
                    <a:pt x="14889" y="603"/>
                  </a:cubicBezTo>
                  <a:cubicBezTo>
                    <a:pt x="14846" y="682"/>
                    <a:pt x="14921" y="726"/>
                    <a:pt x="14967" y="785"/>
                  </a:cubicBezTo>
                  <a:cubicBezTo>
                    <a:pt x="15052" y="896"/>
                    <a:pt x="15158" y="935"/>
                    <a:pt x="15278" y="935"/>
                  </a:cubicBezTo>
                  <a:cubicBezTo>
                    <a:pt x="15334" y="935"/>
                    <a:pt x="15393" y="927"/>
                    <a:pt x="15455" y="913"/>
                  </a:cubicBezTo>
                  <a:cubicBezTo>
                    <a:pt x="15517" y="898"/>
                    <a:pt x="15578" y="891"/>
                    <a:pt x="15637" y="891"/>
                  </a:cubicBezTo>
                  <a:cubicBezTo>
                    <a:pt x="15897" y="891"/>
                    <a:pt x="16106" y="1029"/>
                    <a:pt x="16098" y="1227"/>
                  </a:cubicBezTo>
                  <a:cubicBezTo>
                    <a:pt x="16096" y="1296"/>
                    <a:pt x="16012" y="1379"/>
                    <a:pt x="16038" y="1431"/>
                  </a:cubicBezTo>
                  <a:cubicBezTo>
                    <a:pt x="16122" y="1605"/>
                    <a:pt x="15972" y="1747"/>
                    <a:pt x="15908" y="1853"/>
                  </a:cubicBezTo>
                  <a:cubicBezTo>
                    <a:pt x="15744" y="2133"/>
                    <a:pt x="15619" y="2373"/>
                    <a:pt x="15914" y="2633"/>
                  </a:cubicBezTo>
                  <a:cubicBezTo>
                    <a:pt x="15945" y="2658"/>
                    <a:pt x="15966" y="2690"/>
                    <a:pt x="15972" y="2724"/>
                  </a:cubicBezTo>
                  <a:cubicBezTo>
                    <a:pt x="15980" y="3033"/>
                    <a:pt x="16330" y="2952"/>
                    <a:pt x="16514" y="3050"/>
                  </a:cubicBezTo>
                  <a:cubicBezTo>
                    <a:pt x="16545" y="3067"/>
                    <a:pt x="16574" y="3074"/>
                    <a:pt x="16602" y="3074"/>
                  </a:cubicBezTo>
                  <a:cubicBezTo>
                    <a:pt x="16715" y="3074"/>
                    <a:pt x="16798" y="2952"/>
                    <a:pt x="16864" y="2869"/>
                  </a:cubicBezTo>
                  <a:cubicBezTo>
                    <a:pt x="17057" y="2623"/>
                    <a:pt x="17363" y="2422"/>
                    <a:pt x="17637" y="2348"/>
                  </a:cubicBezTo>
                  <a:cubicBezTo>
                    <a:pt x="18220" y="2187"/>
                    <a:pt x="18766" y="1924"/>
                    <a:pt x="19395" y="1863"/>
                  </a:cubicBezTo>
                  <a:cubicBezTo>
                    <a:pt x="19681" y="1833"/>
                    <a:pt x="20010" y="1750"/>
                    <a:pt x="20025" y="1404"/>
                  </a:cubicBezTo>
                  <a:cubicBezTo>
                    <a:pt x="20025" y="1377"/>
                    <a:pt x="20080" y="1347"/>
                    <a:pt x="20114" y="1325"/>
                  </a:cubicBezTo>
                  <a:cubicBezTo>
                    <a:pt x="20299" y="1215"/>
                    <a:pt x="20544" y="1141"/>
                    <a:pt x="20461" y="881"/>
                  </a:cubicBezTo>
                  <a:cubicBezTo>
                    <a:pt x="20455" y="860"/>
                    <a:pt x="20460" y="855"/>
                    <a:pt x="20469" y="855"/>
                  </a:cubicBezTo>
                  <a:cubicBezTo>
                    <a:pt x="20477" y="855"/>
                    <a:pt x="20489" y="859"/>
                    <a:pt x="20498" y="859"/>
                  </a:cubicBezTo>
                  <a:cubicBezTo>
                    <a:pt x="20510" y="859"/>
                    <a:pt x="20522" y="860"/>
                    <a:pt x="20533" y="860"/>
                  </a:cubicBezTo>
                  <a:cubicBezTo>
                    <a:pt x="20734" y="860"/>
                    <a:pt x="20753" y="756"/>
                    <a:pt x="20663" y="623"/>
                  </a:cubicBezTo>
                  <a:cubicBezTo>
                    <a:pt x="20619" y="557"/>
                    <a:pt x="20669" y="562"/>
                    <a:pt x="20697" y="542"/>
                  </a:cubicBezTo>
                  <a:cubicBezTo>
                    <a:pt x="20897" y="407"/>
                    <a:pt x="21130" y="387"/>
                    <a:pt x="21373" y="378"/>
                  </a:cubicBezTo>
                  <a:cubicBezTo>
                    <a:pt x="21454" y="373"/>
                    <a:pt x="21555" y="358"/>
                    <a:pt x="21566" y="275"/>
                  </a:cubicBezTo>
                  <a:cubicBezTo>
                    <a:pt x="21575" y="194"/>
                    <a:pt x="21477" y="176"/>
                    <a:pt x="21408" y="169"/>
                  </a:cubicBezTo>
                  <a:cubicBezTo>
                    <a:pt x="20975" y="135"/>
                    <a:pt x="20544" y="61"/>
                    <a:pt x="20114" y="24"/>
                  </a:cubicBezTo>
                  <a:cubicBezTo>
                    <a:pt x="19914" y="7"/>
                    <a:pt x="19714" y="0"/>
                    <a:pt x="19514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57;p16"/>
            <p:cNvSpPr/>
            <p:nvPr/>
          </p:nvSpPr>
          <p:spPr>
            <a:xfrm>
              <a:off x="828881" y="62754"/>
              <a:ext cx="172156" cy="56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11749" y="0"/>
                  </a:moveTo>
                  <a:cubicBezTo>
                    <a:pt x="11200" y="0"/>
                    <a:pt x="10547" y="283"/>
                    <a:pt x="9851" y="418"/>
                  </a:cubicBezTo>
                  <a:cubicBezTo>
                    <a:pt x="9589" y="330"/>
                    <a:pt x="9324" y="289"/>
                    <a:pt x="9059" y="289"/>
                  </a:cubicBezTo>
                  <a:cubicBezTo>
                    <a:pt x="6557" y="289"/>
                    <a:pt x="3928" y="3929"/>
                    <a:pt x="1245" y="6320"/>
                  </a:cubicBezTo>
                  <a:cubicBezTo>
                    <a:pt x="716" y="6933"/>
                    <a:pt x="289" y="8252"/>
                    <a:pt x="24" y="9884"/>
                  </a:cubicBezTo>
                  <a:cubicBezTo>
                    <a:pt x="-108" y="10491"/>
                    <a:pt x="354" y="13035"/>
                    <a:pt x="585" y="13141"/>
                  </a:cubicBezTo>
                  <a:cubicBezTo>
                    <a:pt x="4019" y="14361"/>
                    <a:pt x="7116" y="21600"/>
                    <a:pt x="10654" y="21600"/>
                  </a:cubicBezTo>
                  <a:cubicBezTo>
                    <a:pt x="11532" y="21600"/>
                    <a:pt x="12436" y="21152"/>
                    <a:pt x="13379" y="20063"/>
                  </a:cubicBezTo>
                  <a:cubicBezTo>
                    <a:pt x="14005" y="19326"/>
                    <a:pt x="14712" y="19061"/>
                    <a:pt x="15428" y="19061"/>
                  </a:cubicBezTo>
                  <a:cubicBezTo>
                    <a:pt x="15995" y="19061"/>
                    <a:pt x="16565" y="19226"/>
                    <a:pt x="17105" y="19450"/>
                  </a:cubicBezTo>
                  <a:cubicBezTo>
                    <a:pt x="17594" y="19674"/>
                    <a:pt x="18063" y="19851"/>
                    <a:pt x="18513" y="19851"/>
                  </a:cubicBezTo>
                  <a:cubicBezTo>
                    <a:pt x="19490" y="19851"/>
                    <a:pt x="20362" y="19020"/>
                    <a:pt x="21063" y="16093"/>
                  </a:cubicBezTo>
                  <a:cubicBezTo>
                    <a:pt x="21492" y="14567"/>
                    <a:pt x="21393" y="12223"/>
                    <a:pt x="20864" y="11103"/>
                  </a:cubicBezTo>
                  <a:cubicBezTo>
                    <a:pt x="19887" y="8977"/>
                    <a:pt x="18985" y="6344"/>
                    <a:pt x="17886" y="6344"/>
                  </a:cubicBezTo>
                  <a:cubicBezTo>
                    <a:pt x="17353" y="6344"/>
                    <a:pt x="16773" y="6962"/>
                    <a:pt x="16117" y="8559"/>
                  </a:cubicBezTo>
                  <a:cubicBezTo>
                    <a:pt x="15691" y="9578"/>
                    <a:pt x="15002" y="10232"/>
                    <a:pt x="14417" y="10232"/>
                  </a:cubicBezTo>
                  <a:cubicBezTo>
                    <a:pt x="13777" y="10232"/>
                    <a:pt x="13260" y="9454"/>
                    <a:pt x="13346" y="7540"/>
                  </a:cubicBezTo>
                  <a:cubicBezTo>
                    <a:pt x="13590" y="1219"/>
                    <a:pt x="12890" y="0"/>
                    <a:pt x="1174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58;p16"/>
            <p:cNvSpPr/>
            <p:nvPr/>
          </p:nvSpPr>
          <p:spPr>
            <a:xfrm>
              <a:off x="1791405" y="228012"/>
              <a:ext cx="126625" cy="58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fill="norm" stroke="1" extrusionOk="0">
                  <a:moveTo>
                    <a:pt x="15486" y="0"/>
                  </a:moveTo>
                  <a:cubicBezTo>
                    <a:pt x="15230" y="0"/>
                    <a:pt x="14967" y="34"/>
                    <a:pt x="14694" y="107"/>
                  </a:cubicBezTo>
                  <a:cubicBezTo>
                    <a:pt x="12174" y="780"/>
                    <a:pt x="9714" y="2646"/>
                    <a:pt x="7146" y="2646"/>
                  </a:cubicBezTo>
                  <a:cubicBezTo>
                    <a:pt x="5975" y="2646"/>
                    <a:pt x="4778" y="2256"/>
                    <a:pt x="3543" y="1187"/>
                  </a:cubicBezTo>
                  <a:cubicBezTo>
                    <a:pt x="3181" y="842"/>
                    <a:pt x="2779" y="633"/>
                    <a:pt x="2377" y="633"/>
                  </a:cubicBezTo>
                  <a:cubicBezTo>
                    <a:pt x="1180" y="633"/>
                    <a:pt x="1" y="2487"/>
                    <a:pt x="1" y="8123"/>
                  </a:cubicBezTo>
                  <a:cubicBezTo>
                    <a:pt x="-85" y="21312"/>
                    <a:pt x="3892" y="20232"/>
                    <a:pt x="7566" y="21600"/>
                  </a:cubicBezTo>
                  <a:cubicBezTo>
                    <a:pt x="10888" y="21210"/>
                    <a:pt x="14124" y="19260"/>
                    <a:pt x="17097" y="16032"/>
                  </a:cubicBezTo>
                  <a:cubicBezTo>
                    <a:pt x="18674" y="14274"/>
                    <a:pt x="21515" y="13980"/>
                    <a:pt x="20640" y="8706"/>
                  </a:cubicBezTo>
                  <a:cubicBezTo>
                    <a:pt x="19881" y="4064"/>
                    <a:pt x="18175" y="0"/>
                    <a:pt x="1548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59;p16"/>
            <p:cNvSpPr/>
            <p:nvPr/>
          </p:nvSpPr>
          <p:spPr>
            <a:xfrm>
              <a:off x="751557" y="960821"/>
              <a:ext cx="159002" cy="6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6726" y="0"/>
                  </a:moveTo>
                  <a:cubicBezTo>
                    <a:pt x="4664" y="0"/>
                    <a:pt x="2699" y="1084"/>
                    <a:pt x="1213" y="3348"/>
                  </a:cubicBezTo>
                  <a:cubicBezTo>
                    <a:pt x="470" y="4423"/>
                    <a:pt x="-344" y="5660"/>
                    <a:pt x="152" y="8053"/>
                  </a:cubicBezTo>
                  <a:cubicBezTo>
                    <a:pt x="453" y="9415"/>
                    <a:pt x="902" y="9945"/>
                    <a:pt x="1406" y="9945"/>
                  </a:cubicBezTo>
                  <a:cubicBezTo>
                    <a:pt x="1728" y="9945"/>
                    <a:pt x="2072" y="9730"/>
                    <a:pt x="2418" y="9377"/>
                  </a:cubicBezTo>
                  <a:cubicBezTo>
                    <a:pt x="3090" y="8727"/>
                    <a:pt x="3732" y="8479"/>
                    <a:pt x="4363" y="8479"/>
                  </a:cubicBezTo>
                  <a:cubicBezTo>
                    <a:pt x="5662" y="8479"/>
                    <a:pt x="6914" y="9534"/>
                    <a:pt x="8295" y="10365"/>
                  </a:cubicBezTo>
                  <a:cubicBezTo>
                    <a:pt x="11350" y="12128"/>
                    <a:pt x="12779" y="21600"/>
                    <a:pt x="15777" y="21600"/>
                  </a:cubicBezTo>
                  <a:cubicBezTo>
                    <a:pt x="16289" y="21600"/>
                    <a:pt x="16848" y="21323"/>
                    <a:pt x="17467" y="20688"/>
                  </a:cubicBezTo>
                  <a:cubicBezTo>
                    <a:pt x="17736" y="20712"/>
                    <a:pt x="17988" y="20726"/>
                    <a:pt x="18223" y="20726"/>
                  </a:cubicBezTo>
                  <a:cubicBezTo>
                    <a:pt x="20211" y="20726"/>
                    <a:pt x="21119" y="19790"/>
                    <a:pt x="21151" y="17798"/>
                  </a:cubicBezTo>
                  <a:cubicBezTo>
                    <a:pt x="21256" y="13833"/>
                    <a:pt x="19770" y="13007"/>
                    <a:pt x="18637" y="12018"/>
                  </a:cubicBezTo>
                  <a:cubicBezTo>
                    <a:pt x="17504" y="10943"/>
                    <a:pt x="16475" y="9377"/>
                    <a:pt x="15590" y="7480"/>
                  </a:cubicBezTo>
                  <a:cubicBezTo>
                    <a:pt x="13352" y="2608"/>
                    <a:pt x="9922" y="0"/>
                    <a:pt x="67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60;p16"/>
            <p:cNvSpPr/>
            <p:nvPr/>
          </p:nvSpPr>
          <p:spPr>
            <a:xfrm>
              <a:off x="1015653" y="43797"/>
              <a:ext cx="95464" cy="68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600" fill="norm" stroke="1" extrusionOk="0">
                  <a:moveTo>
                    <a:pt x="13615" y="0"/>
                  </a:moveTo>
                  <a:cubicBezTo>
                    <a:pt x="12842" y="0"/>
                    <a:pt x="12029" y="212"/>
                    <a:pt x="11169" y="694"/>
                  </a:cubicBezTo>
                  <a:cubicBezTo>
                    <a:pt x="9616" y="1528"/>
                    <a:pt x="7946" y="2608"/>
                    <a:pt x="8923" y="5776"/>
                  </a:cubicBezTo>
                  <a:cubicBezTo>
                    <a:pt x="9442" y="7276"/>
                    <a:pt x="10076" y="8775"/>
                    <a:pt x="10826" y="10192"/>
                  </a:cubicBezTo>
                  <a:cubicBezTo>
                    <a:pt x="9792" y="10896"/>
                    <a:pt x="8806" y="11321"/>
                    <a:pt x="7786" y="11321"/>
                  </a:cubicBezTo>
                  <a:cubicBezTo>
                    <a:pt x="6869" y="11321"/>
                    <a:pt x="5926" y="10978"/>
                    <a:pt x="4893" y="10192"/>
                  </a:cubicBezTo>
                  <a:cubicBezTo>
                    <a:pt x="4407" y="9821"/>
                    <a:pt x="3947" y="9652"/>
                    <a:pt x="3510" y="9652"/>
                  </a:cubicBezTo>
                  <a:cubicBezTo>
                    <a:pt x="2194" y="9652"/>
                    <a:pt x="1120" y="11186"/>
                    <a:pt x="341" y="13191"/>
                  </a:cubicBezTo>
                  <a:cubicBezTo>
                    <a:pt x="-696" y="15858"/>
                    <a:pt x="860" y="16774"/>
                    <a:pt x="2014" y="18355"/>
                  </a:cubicBezTo>
                  <a:cubicBezTo>
                    <a:pt x="3727" y="20776"/>
                    <a:pt x="5426" y="21600"/>
                    <a:pt x="7116" y="21600"/>
                  </a:cubicBezTo>
                  <a:cubicBezTo>
                    <a:pt x="9849" y="21600"/>
                    <a:pt x="12555" y="19440"/>
                    <a:pt x="15258" y="18355"/>
                  </a:cubicBezTo>
                  <a:lnTo>
                    <a:pt x="16238" y="16942"/>
                  </a:lnTo>
                  <a:cubicBezTo>
                    <a:pt x="16758" y="13442"/>
                    <a:pt x="16295" y="9276"/>
                    <a:pt x="19981" y="8360"/>
                  </a:cubicBezTo>
                  <a:cubicBezTo>
                    <a:pt x="20847" y="8192"/>
                    <a:pt x="20904" y="5443"/>
                    <a:pt x="20041" y="4441"/>
                  </a:cubicBezTo>
                  <a:cubicBezTo>
                    <a:pt x="18114" y="2102"/>
                    <a:pt x="16058" y="0"/>
                    <a:pt x="1361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61;p16"/>
            <p:cNvSpPr/>
            <p:nvPr/>
          </p:nvSpPr>
          <p:spPr>
            <a:xfrm>
              <a:off x="896461" y="1018987"/>
              <a:ext cx="99482" cy="45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8833" y="0"/>
                  </a:moveTo>
                  <a:cubicBezTo>
                    <a:pt x="8002" y="0"/>
                    <a:pt x="7165" y="204"/>
                    <a:pt x="6321" y="635"/>
                  </a:cubicBezTo>
                  <a:cubicBezTo>
                    <a:pt x="4286" y="1643"/>
                    <a:pt x="2987" y="9719"/>
                    <a:pt x="271" y="12370"/>
                  </a:cubicBezTo>
                  <a:cubicBezTo>
                    <a:pt x="-465" y="13129"/>
                    <a:pt x="441" y="16408"/>
                    <a:pt x="1289" y="17920"/>
                  </a:cubicBezTo>
                  <a:cubicBezTo>
                    <a:pt x="2666" y="20366"/>
                    <a:pt x="6608" y="21600"/>
                    <a:pt x="10571" y="21600"/>
                  </a:cubicBezTo>
                  <a:cubicBezTo>
                    <a:pt x="14582" y="21600"/>
                    <a:pt x="18609" y="20337"/>
                    <a:pt x="20003" y="17796"/>
                  </a:cubicBezTo>
                  <a:cubicBezTo>
                    <a:pt x="20458" y="16664"/>
                    <a:pt x="20850" y="15400"/>
                    <a:pt x="21135" y="14013"/>
                  </a:cubicBezTo>
                  <a:cubicBezTo>
                    <a:pt x="20739" y="12494"/>
                    <a:pt x="20569" y="10727"/>
                    <a:pt x="20117" y="9975"/>
                  </a:cubicBezTo>
                  <a:cubicBezTo>
                    <a:pt x="16649" y="4644"/>
                    <a:pt x="12835" y="0"/>
                    <a:pt x="883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62;p16"/>
            <p:cNvSpPr/>
            <p:nvPr/>
          </p:nvSpPr>
          <p:spPr>
            <a:xfrm>
              <a:off x="1042764" y="243751"/>
              <a:ext cx="73242" cy="39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21600" fill="norm" stroke="1" extrusionOk="0">
                  <a:moveTo>
                    <a:pt x="6626" y="0"/>
                  </a:moveTo>
                  <a:lnTo>
                    <a:pt x="3819" y="3901"/>
                  </a:lnTo>
                  <a:cubicBezTo>
                    <a:pt x="2598" y="8531"/>
                    <a:pt x="-1293" y="11570"/>
                    <a:pt x="436" y="17941"/>
                  </a:cubicBezTo>
                  <a:cubicBezTo>
                    <a:pt x="1215" y="20713"/>
                    <a:pt x="2198" y="21600"/>
                    <a:pt x="3273" y="21600"/>
                  </a:cubicBezTo>
                  <a:cubicBezTo>
                    <a:pt x="4881" y="21600"/>
                    <a:pt x="6685" y="19616"/>
                    <a:pt x="8284" y="19097"/>
                  </a:cubicBezTo>
                  <a:cubicBezTo>
                    <a:pt x="9338" y="18712"/>
                    <a:pt x="10396" y="18519"/>
                    <a:pt x="11471" y="18519"/>
                  </a:cubicBezTo>
                  <a:cubicBezTo>
                    <a:pt x="12013" y="18519"/>
                    <a:pt x="12554" y="18569"/>
                    <a:pt x="13108" y="18661"/>
                  </a:cubicBezTo>
                  <a:cubicBezTo>
                    <a:pt x="14246" y="18787"/>
                    <a:pt x="15533" y="19448"/>
                    <a:pt x="16679" y="19448"/>
                  </a:cubicBezTo>
                  <a:cubicBezTo>
                    <a:pt x="18141" y="19448"/>
                    <a:pt x="19366" y="18368"/>
                    <a:pt x="19732" y="13747"/>
                  </a:cubicBezTo>
                  <a:cubicBezTo>
                    <a:pt x="20307" y="6220"/>
                    <a:pt x="17716" y="2311"/>
                    <a:pt x="14404" y="1013"/>
                  </a:cubicBezTo>
                  <a:cubicBezTo>
                    <a:pt x="11813" y="285"/>
                    <a:pt x="9217" y="0"/>
                    <a:pt x="662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63;p16"/>
            <p:cNvSpPr/>
            <p:nvPr/>
          </p:nvSpPr>
          <p:spPr>
            <a:xfrm>
              <a:off x="956694" y="50080"/>
              <a:ext cx="55195" cy="26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5" h="20973" fill="norm" stroke="1" extrusionOk="0">
                  <a:moveTo>
                    <a:pt x="16238" y="0"/>
                  </a:moveTo>
                  <a:cubicBezTo>
                    <a:pt x="15498" y="0"/>
                    <a:pt x="14787" y="205"/>
                    <a:pt x="14214" y="567"/>
                  </a:cubicBezTo>
                  <a:cubicBezTo>
                    <a:pt x="13274" y="1121"/>
                    <a:pt x="12225" y="1266"/>
                    <a:pt x="11136" y="1266"/>
                  </a:cubicBezTo>
                  <a:cubicBezTo>
                    <a:pt x="9863" y="1266"/>
                    <a:pt x="8528" y="1061"/>
                    <a:pt x="7243" y="1061"/>
                  </a:cubicBezTo>
                  <a:cubicBezTo>
                    <a:pt x="3821" y="1061"/>
                    <a:pt x="749" y="2507"/>
                    <a:pt x="49" y="13066"/>
                  </a:cubicBezTo>
                  <a:cubicBezTo>
                    <a:pt x="-547" y="21600"/>
                    <a:pt x="4406" y="20346"/>
                    <a:pt x="8069" y="20973"/>
                  </a:cubicBezTo>
                  <a:cubicBezTo>
                    <a:pt x="12431" y="18900"/>
                    <a:pt x="18966" y="21600"/>
                    <a:pt x="20457" y="7859"/>
                  </a:cubicBezTo>
                  <a:cubicBezTo>
                    <a:pt x="21053" y="2013"/>
                    <a:pt x="18531" y="0"/>
                    <a:pt x="16238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64;p16"/>
            <p:cNvSpPr/>
            <p:nvPr/>
          </p:nvSpPr>
          <p:spPr>
            <a:xfrm>
              <a:off x="1006060" y="1041070"/>
              <a:ext cx="35467" cy="2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fill="norm" stroke="1" extrusionOk="0">
                  <a:moveTo>
                    <a:pt x="8405" y="0"/>
                  </a:moveTo>
                  <a:cubicBezTo>
                    <a:pt x="3960" y="0"/>
                    <a:pt x="0" y="1889"/>
                    <a:pt x="0" y="9276"/>
                  </a:cubicBezTo>
                  <a:cubicBezTo>
                    <a:pt x="0" y="17224"/>
                    <a:pt x="3066" y="21600"/>
                    <a:pt x="8952" y="21600"/>
                  </a:cubicBezTo>
                  <a:cubicBezTo>
                    <a:pt x="9463" y="21600"/>
                    <a:pt x="10002" y="21563"/>
                    <a:pt x="10558" y="21502"/>
                  </a:cubicBezTo>
                  <a:cubicBezTo>
                    <a:pt x="15605" y="21076"/>
                    <a:pt x="21600" y="20442"/>
                    <a:pt x="20970" y="10971"/>
                  </a:cubicBezTo>
                  <a:cubicBezTo>
                    <a:pt x="20651" y="2121"/>
                    <a:pt x="14975" y="12"/>
                    <a:pt x="9144" y="12"/>
                  </a:cubicBezTo>
                  <a:cubicBezTo>
                    <a:pt x="8897" y="0"/>
                    <a:pt x="8651" y="0"/>
                    <a:pt x="840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65;p16"/>
            <p:cNvSpPr/>
            <p:nvPr/>
          </p:nvSpPr>
          <p:spPr>
            <a:xfrm>
              <a:off x="1249041" y="2268219"/>
              <a:ext cx="38072" cy="23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97" fill="norm" stroke="1" extrusionOk="0">
                  <a:moveTo>
                    <a:pt x="10132" y="0"/>
                  </a:moveTo>
                  <a:cubicBezTo>
                    <a:pt x="5812" y="482"/>
                    <a:pt x="0" y="-703"/>
                    <a:pt x="0" y="10490"/>
                  </a:cubicBezTo>
                  <a:cubicBezTo>
                    <a:pt x="0" y="16390"/>
                    <a:pt x="2932" y="20897"/>
                    <a:pt x="6389" y="20897"/>
                  </a:cubicBezTo>
                  <a:cubicBezTo>
                    <a:pt x="6984" y="20897"/>
                    <a:pt x="7588" y="20773"/>
                    <a:pt x="8192" y="20497"/>
                  </a:cubicBezTo>
                  <a:cubicBezTo>
                    <a:pt x="9278" y="20166"/>
                    <a:pt x="10520" y="20139"/>
                    <a:pt x="11796" y="20139"/>
                  </a:cubicBezTo>
                  <a:cubicBezTo>
                    <a:pt x="12089" y="20139"/>
                    <a:pt x="12382" y="20139"/>
                    <a:pt x="12675" y="20139"/>
                  </a:cubicBezTo>
                  <a:cubicBezTo>
                    <a:pt x="16780" y="20139"/>
                    <a:pt x="20979" y="19836"/>
                    <a:pt x="21307" y="10724"/>
                  </a:cubicBezTo>
                  <a:cubicBezTo>
                    <a:pt x="21600" y="0"/>
                    <a:pt x="15349" y="482"/>
                    <a:pt x="10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66;p16"/>
            <p:cNvSpPr/>
            <p:nvPr/>
          </p:nvSpPr>
          <p:spPr>
            <a:xfrm>
              <a:off x="842367" y="1044813"/>
              <a:ext cx="34349" cy="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9482" y="0"/>
                  </a:moveTo>
                  <a:cubicBezTo>
                    <a:pt x="4992" y="480"/>
                    <a:pt x="-160" y="0"/>
                    <a:pt x="3" y="7807"/>
                  </a:cubicBezTo>
                  <a:cubicBezTo>
                    <a:pt x="3" y="18296"/>
                    <a:pt x="5992" y="20485"/>
                    <a:pt x="11971" y="21473"/>
                  </a:cubicBezTo>
                  <a:cubicBezTo>
                    <a:pt x="12519" y="21558"/>
                    <a:pt x="13077" y="21600"/>
                    <a:pt x="13625" y="21600"/>
                  </a:cubicBezTo>
                  <a:cubicBezTo>
                    <a:pt x="17691" y="21600"/>
                    <a:pt x="21440" y="19073"/>
                    <a:pt x="21440" y="12198"/>
                  </a:cubicBezTo>
                  <a:cubicBezTo>
                    <a:pt x="21440" y="240"/>
                    <a:pt x="14298" y="1948"/>
                    <a:pt x="948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67;p16"/>
            <p:cNvSpPr/>
            <p:nvPr/>
          </p:nvSpPr>
          <p:spPr>
            <a:xfrm>
              <a:off x="4194607" y="1499975"/>
              <a:ext cx="28499" cy="32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fill="norm" stroke="1" extrusionOk="0">
                  <a:moveTo>
                    <a:pt x="4235" y="0"/>
                  </a:moveTo>
                  <a:cubicBezTo>
                    <a:pt x="553" y="0"/>
                    <a:pt x="-507" y="3400"/>
                    <a:pt x="211" y="6225"/>
                  </a:cubicBezTo>
                  <a:cubicBezTo>
                    <a:pt x="1784" y="13025"/>
                    <a:pt x="3357" y="20521"/>
                    <a:pt x="13205" y="21570"/>
                  </a:cubicBezTo>
                  <a:cubicBezTo>
                    <a:pt x="13445" y="21590"/>
                    <a:pt x="13684" y="21600"/>
                    <a:pt x="13912" y="21600"/>
                  </a:cubicBezTo>
                  <a:cubicBezTo>
                    <a:pt x="18243" y="21600"/>
                    <a:pt x="21093" y="18503"/>
                    <a:pt x="21093" y="13378"/>
                  </a:cubicBezTo>
                  <a:cubicBezTo>
                    <a:pt x="18528" y="7102"/>
                    <a:pt x="14003" y="1695"/>
                    <a:pt x="5523" y="121"/>
                  </a:cubicBezTo>
                  <a:cubicBezTo>
                    <a:pt x="5067" y="40"/>
                    <a:pt x="4634" y="0"/>
                    <a:pt x="423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68;p16"/>
            <p:cNvSpPr/>
            <p:nvPr/>
          </p:nvSpPr>
          <p:spPr>
            <a:xfrm>
              <a:off x="2498502" y="185508"/>
              <a:ext cx="30100" cy="23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21600" fill="norm" stroke="1" extrusionOk="0">
                  <a:moveTo>
                    <a:pt x="9311" y="0"/>
                  </a:moveTo>
                  <a:cubicBezTo>
                    <a:pt x="5995" y="0"/>
                    <a:pt x="2974" y="2581"/>
                    <a:pt x="1213" y="6615"/>
                  </a:cubicBezTo>
                  <a:cubicBezTo>
                    <a:pt x="-657" y="10066"/>
                    <a:pt x="-313" y="14742"/>
                    <a:pt x="1892" y="17451"/>
                  </a:cubicBezTo>
                  <a:cubicBezTo>
                    <a:pt x="3929" y="20588"/>
                    <a:pt x="6015" y="21600"/>
                    <a:pt x="8121" y="21600"/>
                  </a:cubicBezTo>
                  <a:cubicBezTo>
                    <a:pt x="11476" y="21600"/>
                    <a:pt x="14881" y="19048"/>
                    <a:pt x="18227" y="18435"/>
                  </a:cubicBezTo>
                  <a:cubicBezTo>
                    <a:pt x="20943" y="8084"/>
                    <a:pt x="18050" y="2181"/>
                    <a:pt x="10906" y="200"/>
                  </a:cubicBezTo>
                  <a:cubicBezTo>
                    <a:pt x="10374" y="71"/>
                    <a:pt x="9833" y="0"/>
                    <a:pt x="931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69;p16"/>
            <p:cNvSpPr/>
            <p:nvPr/>
          </p:nvSpPr>
          <p:spPr>
            <a:xfrm>
              <a:off x="3749855" y="1457240"/>
              <a:ext cx="29876" cy="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600" fill="norm" stroke="1" extrusionOk="0">
                  <a:moveTo>
                    <a:pt x="7600" y="0"/>
                  </a:moveTo>
                  <a:cubicBezTo>
                    <a:pt x="3883" y="0"/>
                    <a:pt x="479" y="1854"/>
                    <a:pt x="37" y="7837"/>
                  </a:cubicBezTo>
                  <a:cubicBezTo>
                    <a:pt x="-523" y="17341"/>
                    <a:pt x="5251" y="19847"/>
                    <a:pt x="11392" y="21600"/>
                  </a:cubicBezTo>
                  <a:cubicBezTo>
                    <a:pt x="15680" y="21354"/>
                    <a:pt x="20894" y="20847"/>
                    <a:pt x="20894" y="13096"/>
                  </a:cubicBezTo>
                  <a:cubicBezTo>
                    <a:pt x="21077" y="4578"/>
                    <a:pt x="15680" y="1579"/>
                    <a:pt x="10466" y="319"/>
                  </a:cubicBezTo>
                  <a:cubicBezTo>
                    <a:pt x="9517" y="116"/>
                    <a:pt x="8548" y="0"/>
                    <a:pt x="760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70;p16"/>
            <p:cNvSpPr/>
            <p:nvPr/>
          </p:nvSpPr>
          <p:spPr>
            <a:xfrm>
              <a:off x="3969806" y="579979"/>
              <a:ext cx="26724" cy="2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600" fill="norm" stroke="1" extrusionOk="0">
                  <a:moveTo>
                    <a:pt x="15467" y="0"/>
                  </a:moveTo>
                  <a:cubicBezTo>
                    <a:pt x="15103" y="0"/>
                    <a:pt x="14716" y="38"/>
                    <a:pt x="14341" y="128"/>
                  </a:cubicBezTo>
                  <a:cubicBezTo>
                    <a:pt x="7247" y="359"/>
                    <a:pt x="1161" y="6107"/>
                    <a:pt x="152" y="13854"/>
                  </a:cubicBezTo>
                  <a:cubicBezTo>
                    <a:pt x="-657" y="18501"/>
                    <a:pt x="1770" y="21370"/>
                    <a:pt x="7247" y="21600"/>
                  </a:cubicBezTo>
                  <a:cubicBezTo>
                    <a:pt x="13321" y="18937"/>
                    <a:pt x="18598" y="14520"/>
                    <a:pt x="20216" y="6556"/>
                  </a:cubicBezTo>
                  <a:cubicBezTo>
                    <a:pt x="20943" y="3188"/>
                    <a:pt x="18586" y="0"/>
                    <a:pt x="1546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71;p16"/>
            <p:cNvSpPr/>
            <p:nvPr/>
          </p:nvSpPr>
          <p:spPr>
            <a:xfrm>
              <a:off x="2041325" y="619788"/>
              <a:ext cx="31624" cy="7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1600" fill="norm" stroke="1" extrusionOk="0">
                  <a:moveTo>
                    <a:pt x="13063" y="0"/>
                  </a:moveTo>
                  <a:cubicBezTo>
                    <a:pt x="7832" y="0"/>
                    <a:pt x="2611" y="1554"/>
                    <a:pt x="3659" y="3402"/>
                  </a:cubicBezTo>
                  <a:cubicBezTo>
                    <a:pt x="6441" y="7918"/>
                    <a:pt x="1220" y="11688"/>
                    <a:pt x="0" y="14941"/>
                  </a:cubicBezTo>
                  <a:cubicBezTo>
                    <a:pt x="695" y="18566"/>
                    <a:pt x="0" y="21600"/>
                    <a:pt x="9575" y="21600"/>
                  </a:cubicBezTo>
                  <a:cubicBezTo>
                    <a:pt x="17941" y="21600"/>
                    <a:pt x="19856" y="19156"/>
                    <a:pt x="20552" y="16199"/>
                  </a:cubicBezTo>
                  <a:cubicBezTo>
                    <a:pt x="21600" y="11761"/>
                    <a:pt x="16540" y="7472"/>
                    <a:pt x="19504" y="2962"/>
                  </a:cubicBezTo>
                  <a:cubicBezTo>
                    <a:pt x="20380" y="1631"/>
                    <a:pt x="17246" y="0"/>
                    <a:pt x="1306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72;p16"/>
            <p:cNvSpPr/>
            <p:nvPr/>
          </p:nvSpPr>
          <p:spPr>
            <a:xfrm>
              <a:off x="2264154" y="746745"/>
              <a:ext cx="54171" cy="27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fill="norm" stroke="1" extrusionOk="0">
                  <a:moveTo>
                    <a:pt x="7335" y="0"/>
                  </a:moveTo>
                  <a:cubicBezTo>
                    <a:pt x="3851" y="1024"/>
                    <a:pt x="-625" y="202"/>
                    <a:pt x="72" y="7609"/>
                  </a:cubicBezTo>
                  <a:cubicBezTo>
                    <a:pt x="1264" y="19338"/>
                    <a:pt x="6840" y="21600"/>
                    <a:pt x="12012" y="21600"/>
                  </a:cubicBezTo>
                  <a:cubicBezTo>
                    <a:pt x="15699" y="21600"/>
                    <a:pt x="20975" y="20374"/>
                    <a:pt x="20180" y="11312"/>
                  </a:cubicBezTo>
                  <a:cubicBezTo>
                    <a:pt x="19333" y="2846"/>
                    <a:pt x="16476" y="2227"/>
                    <a:pt x="13510" y="2227"/>
                  </a:cubicBezTo>
                  <a:cubicBezTo>
                    <a:pt x="12997" y="2227"/>
                    <a:pt x="12479" y="2239"/>
                    <a:pt x="11966" y="2239"/>
                  </a:cubicBezTo>
                  <a:cubicBezTo>
                    <a:pt x="10198" y="2239"/>
                    <a:pt x="8516" y="2012"/>
                    <a:pt x="733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73;p16"/>
            <p:cNvSpPr/>
            <p:nvPr/>
          </p:nvSpPr>
          <p:spPr>
            <a:xfrm>
              <a:off x="2395536" y="754384"/>
              <a:ext cx="30882" cy="23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fill="norm" stroke="1" extrusionOk="0">
                  <a:moveTo>
                    <a:pt x="13645" y="0"/>
                  </a:moveTo>
                  <a:cubicBezTo>
                    <a:pt x="13164" y="0"/>
                    <a:pt x="12684" y="29"/>
                    <a:pt x="12192" y="72"/>
                  </a:cubicBezTo>
                  <a:cubicBezTo>
                    <a:pt x="7204" y="2056"/>
                    <a:pt x="-178" y="1553"/>
                    <a:pt x="4" y="12986"/>
                  </a:cubicBezTo>
                  <a:cubicBezTo>
                    <a:pt x="4" y="19428"/>
                    <a:pt x="3710" y="21600"/>
                    <a:pt x="7813" y="21600"/>
                  </a:cubicBezTo>
                  <a:cubicBezTo>
                    <a:pt x="8464" y="21600"/>
                    <a:pt x="9137" y="21542"/>
                    <a:pt x="9789" y="21442"/>
                  </a:cubicBezTo>
                  <a:cubicBezTo>
                    <a:pt x="15696" y="20694"/>
                    <a:pt x="21422" y="17717"/>
                    <a:pt x="21422" y="8513"/>
                  </a:cubicBezTo>
                  <a:cubicBezTo>
                    <a:pt x="21422" y="2229"/>
                    <a:pt x="18100" y="0"/>
                    <a:pt x="13645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74;p16"/>
            <p:cNvSpPr/>
            <p:nvPr/>
          </p:nvSpPr>
          <p:spPr>
            <a:xfrm>
              <a:off x="1958519" y="670870"/>
              <a:ext cx="27182" cy="2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9381" y="0"/>
                  </a:moveTo>
                  <a:cubicBezTo>
                    <a:pt x="4221" y="0"/>
                    <a:pt x="-373" y="2985"/>
                    <a:pt x="24" y="10043"/>
                  </a:cubicBezTo>
                  <a:cubicBezTo>
                    <a:pt x="24" y="16465"/>
                    <a:pt x="4426" y="21600"/>
                    <a:pt x="9778" y="21600"/>
                  </a:cubicBezTo>
                  <a:cubicBezTo>
                    <a:pt x="10126" y="21600"/>
                    <a:pt x="10475" y="21572"/>
                    <a:pt x="10836" y="21529"/>
                  </a:cubicBezTo>
                  <a:cubicBezTo>
                    <a:pt x="16236" y="21529"/>
                    <a:pt x="20602" y="18601"/>
                    <a:pt x="21227" y="11260"/>
                  </a:cubicBezTo>
                  <a:cubicBezTo>
                    <a:pt x="20602" y="3197"/>
                    <a:pt x="15611" y="269"/>
                    <a:pt x="10006" y="14"/>
                  </a:cubicBezTo>
                  <a:cubicBezTo>
                    <a:pt x="9802" y="14"/>
                    <a:pt x="9585" y="0"/>
                    <a:pt x="93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3" name="Google Shape;175;p16"/>
          <p:cNvSpPr/>
          <p:nvPr/>
        </p:nvSpPr>
        <p:spPr>
          <a:xfrm>
            <a:off x="4655449" y="104227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4" name="Google Shape;176;p16"/>
          <p:cNvSpPr/>
          <p:nvPr/>
        </p:nvSpPr>
        <p:spPr>
          <a:xfrm>
            <a:off x="4813422" y="2203680"/>
            <a:ext cx="457201" cy="457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5" name="Google Shape;177;p16"/>
          <p:cNvSpPr/>
          <p:nvPr/>
        </p:nvSpPr>
        <p:spPr>
          <a:xfrm>
            <a:off x="5622101" y="2300465"/>
            <a:ext cx="457201" cy="457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6" name="Google Shape;178;p16"/>
          <p:cNvSpPr/>
          <p:nvPr/>
        </p:nvSpPr>
        <p:spPr>
          <a:xfrm>
            <a:off x="5877728" y="2466688"/>
            <a:ext cx="457201" cy="457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7" name="Google Shape;179;p16"/>
          <p:cNvSpPr/>
          <p:nvPr/>
        </p:nvSpPr>
        <p:spPr>
          <a:xfrm>
            <a:off x="7906156" y="3638522"/>
            <a:ext cx="457201" cy="457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8" name="Google Shape;180;p16"/>
          <p:cNvSpPr txBox="1"/>
          <p:nvPr/>
        </p:nvSpPr>
        <p:spPr>
          <a:xfrm>
            <a:off x="5463059" y="1002325"/>
            <a:ext cx="2239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Previous positions</a:t>
            </a:r>
          </a:p>
        </p:txBody>
      </p:sp>
      <p:sp>
        <p:nvSpPr>
          <p:cNvPr id="389" name="Google Shape;181;p16"/>
          <p:cNvSpPr txBox="1"/>
          <p:nvPr/>
        </p:nvSpPr>
        <p:spPr>
          <a:xfrm>
            <a:off x="5463058" y="1316513"/>
            <a:ext cx="2744478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Post-doctoral experience</a:t>
            </a:r>
          </a:p>
        </p:txBody>
      </p:sp>
      <p:sp>
        <p:nvSpPr>
          <p:cNvPr id="390" name="Google Shape;182;p16"/>
          <p:cNvSpPr txBox="1"/>
          <p:nvPr/>
        </p:nvSpPr>
        <p:spPr>
          <a:xfrm>
            <a:off x="192023" y="1449942"/>
            <a:ext cx="3701117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University</a:t>
            </a:r>
          </a:p>
        </p:txBody>
      </p:sp>
      <p:sp>
        <p:nvSpPr>
          <p:cNvPr id="391" name="Google Shape;183;p16"/>
          <p:cNvSpPr txBox="1"/>
          <p:nvPr/>
        </p:nvSpPr>
        <p:spPr>
          <a:xfrm>
            <a:off x="192024" y="1795511"/>
            <a:ext cx="3583827" cy="1554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0000"/>
              </a:buClr>
              <a:buSzPct val="100000"/>
              <a:buChar char="-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Licenciado en Ciencias (Físicas), UC 1992.</a:t>
            </a:r>
          </a:p>
          <a:p>
            <a:pPr marL="171450" indent="-171450">
              <a:spcBef>
                <a:spcPts val="600"/>
              </a:spcBef>
              <a:buClr>
                <a:srgbClr val="000000"/>
              </a:buClr>
              <a:buSzPct val="100000"/>
              <a:buChar char="-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Licenciado en Matemáticas, UV 2006. </a:t>
            </a:r>
          </a:p>
          <a:p>
            <a:pPr marL="171450" indent="-171450">
              <a:spcBef>
                <a:spcPts val="600"/>
              </a:spcBef>
              <a:buClr>
                <a:srgbClr val="000000"/>
              </a:buClr>
              <a:buSzPct val="100000"/>
              <a:buChar char="-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Doctor en Ciencias (Físicas), UC 1996.</a:t>
            </a:r>
          </a:p>
          <a:p>
            <a:pPr>
              <a:spcBef>
                <a:spcPts val="600"/>
              </a:spcBef>
              <a:defRPr i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“Absorbers in QSO spectra: Distribution and relationship to galaxies”</a:t>
            </a:r>
            <a:r>
              <a:rPr i="0"/>
              <a:t>, </a:t>
            </a:r>
            <a:endParaRPr i="0"/>
          </a:p>
          <a:p>
            <a:pPr>
              <a:spcBef>
                <a:spcPts val="600"/>
              </a:spcBef>
              <a:defRPr i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Director: Xavier Barcons Jáuregui</a:t>
            </a:r>
          </a:p>
        </p:txBody>
      </p:sp>
      <p:sp>
        <p:nvSpPr>
          <p:cNvPr id="392" name="Google Shape;185;p16"/>
          <p:cNvSpPr txBox="1"/>
          <p:nvPr/>
        </p:nvSpPr>
        <p:spPr>
          <a:xfrm>
            <a:off x="6659698" y="4166912"/>
            <a:ext cx="1354933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UNSW, Sydney </a:t>
            </a:r>
          </a:p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(1997-1999)</a:t>
            </a:r>
          </a:p>
        </p:txBody>
      </p:sp>
      <p:sp>
        <p:nvSpPr>
          <p:cNvPr id="393" name="Google Shape;186;p16"/>
          <p:cNvSpPr txBox="1"/>
          <p:nvPr/>
        </p:nvSpPr>
        <p:spPr>
          <a:xfrm>
            <a:off x="240070" y="4544083"/>
            <a:ext cx="866008" cy="32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Galaxies</a:t>
            </a:r>
          </a:p>
        </p:txBody>
      </p:sp>
      <p:sp>
        <p:nvSpPr>
          <p:cNvPr id="394" name="Google Shape;187;p16"/>
          <p:cNvSpPr/>
          <p:nvPr/>
        </p:nvSpPr>
        <p:spPr>
          <a:xfrm>
            <a:off x="307394" y="375044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5" name="Google Shape;188;p16"/>
          <p:cNvSpPr txBox="1"/>
          <p:nvPr/>
        </p:nvSpPr>
        <p:spPr>
          <a:xfrm>
            <a:off x="195800" y="1002090"/>
            <a:ext cx="3441619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Presently IC at IFCA (CSIC-UC)</a:t>
            </a:r>
          </a:p>
        </p:txBody>
      </p:sp>
      <p:sp>
        <p:nvSpPr>
          <p:cNvPr id="396" name="Google Shape;189;p16"/>
          <p:cNvSpPr txBox="1"/>
          <p:nvPr/>
        </p:nvSpPr>
        <p:spPr>
          <a:xfrm>
            <a:off x="216699" y="3280785"/>
            <a:ext cx="3127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Keywords</a:t>
            </a:r>
          </a:p>
        </p:txBody>
      </p:sp>
      <p:sp>
        <p:nvSpPr>
          <p:cNvPr id="397" name="Google Shape;190;p16"/>
          <p:cNvSpPr/>
          <p:nvPr/>
        </p:nvSpPr>
        <p:spPr>
          <a:xfrm>
            <a:off x="1350890" y="375044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cxnSp>
        <p:nvCxnSpPr>
          <p:cNvPr id="398" name="Google Shape;191;p16"/>
          <p:cNvCxnSpPr>
            <a:stCxn id="387" idx="0"/>
            <a:endCxn id="392" idx="0"/>
          </p:cNvCxnSpPr>
          <p:nvPr/>
        </p:nvCxnSpPr>
        <p:spPr>
          <a:xfrm flipH="1">
            <a:off x="7337164" y="3867122"/>
            <a:ext cx="797593" cy="56901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</p:cxnSp>
      <p:sp>
        <p:nvSpPr>
          <p:cNvPr id="399" name="Google Shape;192;p16"/>
          <p:cNvSpPr/>
          <p:nvPr/>
        </p:nvSpPr>
        <p:spPr>
          <a:xfrm>
            <a:off x="2430447" y="375044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00" name="Google Shape;193;p16"/>
          <p:cNvSpPr/>
          <p:nvPr/>
        </p:nvSpPr>
        <p:spPr>
          <a:xfrm>
            <a:off x="4411684" y="1407972"/>
            <a:ext cx="270766" cy="580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446" y="0"/>
                </a:moveTo>
                <a:cubicBezTo>
                  <a:pt x="9723" y="0"/>
                  <a:pt x="0" y="4401"/>
                  <a:pt x="0" y="8802"/>
                </a:cubicBezTo>
                <a:cubicBezTo>
                  <a:pt x="0" y="13203"/>
                  <a:pt x="5400" y="17604"/>
                  <a:pt x="10800" y="17604"/>
                </a:cubicBezTo>
                <a:cubicBezTo>
                  <a:pt x="16200" y="17604"/>
                  <a:pt x="21600" y="19602"/>
                  <a:pt x="21600" y="21600"/>
                </a:cubicBezTo>
              </a:path>
            </a:pathLst>
          </a:custGeom>
          <a:ln w="19050">
            <a:solidFill>
              <a:srgbClr val="00000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412" name="Google Shape;194;p16"/>
          <p:cNvGrpSpPr/>
          <p:nvPr/>
        </p:nvGrpSpPr>
        <p:grpSpPr>
          <a:xfrm>
            <a:off x="4806829" y="1193682"/>
            <a:ext cx="428601" cy="428576"/>
            <a:chOff x="0" y="24"/>
            <a:chExt cx="428600" cy="428575"/>
          </a:xfrm>
        </p:grpSpPr>
        <p:sp>
          <p:nvSpPr>
            <p:cNvPr id="401" name="Google Shape;195;p16"/>
            <p:cNvSpPr/>
            <p:nvPr/>
          </p:nvSpPr>
          <p:spPr>
            <a:xfrm>
              <a:off x="6299" y="205975"/>
              <a:ext cx="259777" cy="216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290"/>
                  </a:lnTo>
                  <a:cubicBezTo>
                    <a:pt x="0" y="20117"/>
                    <a:pt x="1235" y="21600"/>
                    <a:pt x="2756" y="21600"/>
                  </a:cubicBezTo>
                  <a:lnTo>
                    <a:pt x="21600" y="21600"/>
                  </a:lnTo>
                  <a:lnTo>
                    <a:pt x="21600" y="17172"/>
                  </a:lnTo>
                  <a:cubicBezTo>
                    <a:pt x="18370" y="9243"/>
                    <a:pt x="12649" y="3023"/>
                    <a:pt x="566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96;p16"/>
            <p:cNvSpPr/>
            <p:nvPr/>
          </p:nvSpPr>
          <p:spPr>
            <a:xfrm>
              <a:off x="11325" y="157525"/>
              <a:ext cx="200476" cy="14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0" y="0"/>
                  </a:moveTo>
                  <a:cubicBezTo>
                    <a:pt x="1748" y="0"/>
                    <a:pt x="628" y="963"/>
                    <a:pt x="0" y="2403"/>
                  </a:cubicBezTo>
                  <a:lnTo>
                    <a:pt x="0" y="4963"/>
                  </a:lnTo>
                  <a:cubicBezTo>
                    <a:pt x="8461" y="6844"/>
                    <a:pt x="16032" y="12863"/>
                    <a:pt x="2160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97;p16"/>
            <p:cNvSpPr/>
            <p:nvPr/>
          </p:nvSpPr>
          <p:spPr>
            <a:xfrm>
              <a:off x="211800" y="157525"/>
              <a:ext cx="210526" cy="26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1475"/>
                  </a:lnTo>
                  <a:cubicBezTo>
                    <a:pt x="2203" y="13396"/>
                    <a:pt x="4068" y="15568"/>
                    <a:pt x="5535" y="17946"/>
                  </a:cubicBezTo>
                  <a:cubicBezTo>
                    <a:pt x="5920" y="18327"/>
                    <a:pt x="8793" y="21219"/>
                    <a:pt x="9180" y="21600"/>
                  </a:cubicBezTo>
                  <a:lnTo>
                    <a:pt x="18209" y="21600"/>
                  </a:lnTo>
                  <a:cubicBezTo>
                    <a:pt x="20087" y="21600"/>
                    <a:pt x="21600" y="20389"/>
                    <a:pt x="21600" y="18896"/>
                  </a:cubicBezTo>
                  <a:lnTo>
                    <a:pt x="21600" y="2694"/>
                  </a:lnTo>
                  <a:cubicBezTo>
                    <a:pt x="21600" y="1211"/>
                    <a:pt x="20087" y="0"/>
                    <a:pt x="182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98;p16"/>
            <p:cNvSpPr/>
            <p:nvPr/>
          </p:nvSpPr>
          <p:spPr>
            <a:xfrm>
              <a:off x="6299" y="173174"/>
              <a:ext cx="294976" cy="249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8" y="0"/>
                  </a:moveTo>
                  <a:cubicBezTo>
                    <a:pt x="150" y="405"/>
                    <a:pt x="26" y="871"/>
                    <a:pt x="7" y="1376"/>
                  </a:cubicBezTo>
                  <a:cubicBezTo>
                    <a:pt x="0" y="1426"/>
                    <a:pt x="0" y="1465"/>
                    <a:pt x="0" y="1506"/>
                  </a:cubicBezTo>
                  <a:lnTo>
                    <a:pt x="0" y="2844"/>
                  </a:lnTo>
                  <a:cubicBezTo>
                    <a:pt x="8527" y="4350"/>
                    <a:pt x="15985" y="11177"/>
                    <a:pt x="19022" y="21600"/>
                  </a:cubicBezTo>
                  <a:lnTo>
                    <a:pt x="21600" y="21600"/>
                  </a:lnTo>
                  <a:cubicBezTo>
                    <a:pt x="18605" y="10117"/>
                    <a:pt x="10303" y="1753"/>
                    <a:pt x="36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99;p16"/>
            <p:cNvSpPr/>
            <p:nvPr/>
          </p:nvSpPr>
          <p:spPr>
            <a:xfrm>
              <a:off x="181725" y="11899"/>
              <a:ext cx="130301" cy="24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8012"/>
                  </a:lnTo>
                  <a:cubicBezTo>
                    <a:pt x="0" y="6451"/>
                    <a:pt x="2429" y="5179"/>
                    <a:pt x="5400" y="5179"/>
                  </a:cubicBezTo>
                  <a:cubicBezTo>
                    <a:pt x="8396" y="5179"/>
                    <a:pt x="10800" y="6451"/>
                    <a:pt x="10800" y="8012"/>
                  </a:cubicBezTo>
                  <a:cubicBezTo>
                    <a:pt x="10800" y="9574"/>
                    <a:pt x="8396" y="10846"/>
                    <a:pt x="5400" y="10846"/>
                  </a:cubicBezTo>
                  <a:cubicBezTo>
                    <a:pt x="2429" y="10846"/>
                    <a:pt x="0" y="9574"/>
                    <a:pt x="0" y="8012"/>
                  </a:cubicBezTo>
                  <a:lnTo>
                    <a:pt x="0" y="21600"/>
                  </a:lnTo>
                  <a:lnTo>
                    <a:pt x="10800" y="21600"/>
                  </a:lnTo>
                  <a:cubicBezTo>
                    <a:pt x="10916" y="21502"/>
                    <a:pt x="11028" y="21402"/>
                    <a:pt x="11123" y="21293"/>
                  </a:cubicBezTo>
                  <a:lnTo>
                    <a:pt x="19988" y="11720"/>
                  </a:lnTo>
                  <a:cubicBezTo>
                    <a:pt x="21032" y="10598"/>
                    <a:pt x="21600" y="9345"/>
                    <a:pt x="21600" y="8012"/>
                  </a:cubicBezTo>
                  <a:cubicBezTo>
                    <a:pt x="21600" y="4314"/>
                    <a:pt x="17091" y="1163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200;p16"/>
            <p:cNvSpPr/>
            <p:nvPr/>
          </p:nvSpPr>
          <p:spPr>
            <a:xfrm>
              <a:off x="116599" y="6299"/>
              <a:ext cx="130276" cy="272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9" y="0"/>
                  </a:moveTo>
                  <a:cubicBezTo>
                    <a:pt x="7254" y="0"/>
                    <a:pt x="0" y="3476"/>
                    <a:pt x="0" y="7760"/>
                  </a:cubicBezTo>
                  <a:cubicBezTo>
                    <a:pt x="0" y="8977"/>
                    <a:pt x="584" y="10120"/>
                    <a:pt x="1629" y="11144"/>
                  </a:cubicBezTo>
                  <a:lnTo>
                    <a:pt x="10495" y="19885"/>
                  </a:lnTo>
                  <a:cubicBezTo>
                    <a:pt x="11519" y="20901"/>
                    <a:pt x="13699" y="21600"/>
                    <a:pt x="16199" y="21600"/>
                  </a:cubicBezTo>
                  <a:cubicBezTo>
                    <a:pt x="18379" y="21600"/>
                    <a:pt x="20427" y="21074"/>
                    <a:pt x="21600" y="20165"/>
                  </a:cubicBezTo>
                  <a:cubicBezTo>
                    <a:pt x="21488" y="20075"/>
                    <a:pt x="21393" y="19984"/>
                    <a:pt x="21297" y="19885"/>
                  </a:cubicBezTo>
                  <a:lnTo>
                    <a:pt x="12431" y="11144"/>
                  </a:lnTo>
                  <a:cubicBezTo>
                    <a:pt x="11387" y="10120"/>
                    <a:pt x="10798" y="8977"/>
                    <a:pt x="10798" y="7760"/>
                  </a:cubicBezTo>
                  <a:cubicBezTo>
                    <a:pt x="10798" y="4383"/>
                    <a:pt x="15308" y="1507"/>
                    <a:pt x="21600" y="445"/>
                  </a:cubicBezTo>
                  <a:cubicBezTo>
                    <a:pt x="19859" y="145"/>
                    <a:pt x="18056" y="0"/>
                    <a:pt x="1619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201;p16"/>
            <p:cNvSpPr/>
            <p:nvPr/>
          </p:nvSpPr>
          <p:spPr>
            <a:xfrm>
              <a:off x="194524" y="315574"/>
              <a:ext cx="39676" cy="3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59" y="0"/>
                    <a:pt x="0" y="697"/>
                    <a:pt x="0" y="8180"/>
                  </a:cubicBezTo>
                  <a:cubicBezTo>
                    <a:pt x="0" y="15587"/>
                    <a:pt x="4859" y="21600"/>
                    <a:pt x="10766" y="21600"/>
                  </a:cubicBezTo>
                  <a:cubicBezTo>
                    <a:pt x="16741" y="21600"/>
                    <a:pt x="21600" y="15587"/>
                    <a:pt x="21600" y="8180"/>
                  </a:cubicBezTo>
                  <a:cubicBezTo>
                    <a:pt x="21600" y="697"/>
                    <a:pt x="16741" y="0"/>
                    <a:pt x="1076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202;p16"/>
            <p:cNvSpPr/>
            <p:nvPr/>
          </p:nvSpPr>
          <p:spPr>
            <a:xfrm>
              <a:off x="14543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203;p16"/>
            <p:cNvSpPr/>
            <p:nvPr/>
          </p:nvSpPr>
          <p:spPr>
            <a:xfrm>
              <a:off x="270587" y="304375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204;p16"/>
            <p:cNvSpPr/>
            <p:nvPr/>
          </p:nvSpPr>
          <p:spPr>
            <a:xfrm>
              <a:off x="-1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41" y="8254"/>
                  </a:moveTo>
                  <a:lnTo>
                    <a:pt x="7834" y="11128"/>
                  </a:lnTo>
                  <a:cubicBezTo>
                    <a:pt x="5812" y="9833"/>
                    <a:pt x="3549" y="8940"/>
                    <a:pt x="1198" y="8507"/>
                  </a:cubicBezTo>
                  <a:cubicBezTo>
                    <a:pt x="1424" y="8346"/>
                    <a:pt x="1700" y="8254"/>
                    <a:pt x="1988" y="8254"/>
                  </a:cubicBezTo>
                  <a:close/>
                  <a:moveTo>
                    <a:pt x="10800" y="16221"/>
                  </a:moveTo>
                  <a:cubicBezTo>
                    <a:pt x="11456" y="16221"/>
                    <a:pt x="11485" y="16329"/>
                    <a:pt x="11485" y="16584"/>
                  </a:cubicBezTo>
                  <a:cubicBezTo>
                    <a:pt x="11485" y="16808"/>
                    <a:pt x="11400" y="17027"/>
                    <a:pt x="11255" y="17182"/>
                  </a:cubicBezTo>
                  <a:cubicBezTo>
                    <a:pt x="11129" y="17310"/>
                    <a:pt x="10968" y="17384"/>
                    <a:pt x="10800" y="17384"/>
                  </a:cubicBezTo>
                  <a:cubicBezTo>
                    <a:pt x="10426" y="17384"/>
                    <a:pt x="10121" y="17021"/>
                    <a:pt x="10121" y="16584"/>
                  </a:cubicBezTo>
                  <a:cubicBezTo>
                    <a:pt x="10121" y="16329"/>
                    <a:pt x="10150" y="16221"/>
                    <a:pt x="10800" y="16221"/>
                  </a:cubicBezTo>
                  <a:close/>
                  <a:moveTo>
                    <a:pt x="634" y="10754"/>
                  </a:moveTo>
                  <a:cubicBezTo>
                    <a:pt x="4199" y="11365"/>
                    <a:pt x="7436" y="13144"/>
                    <a:pt x="9832" y="15805"/>
                  </a:cubicBezTo>
                  <a:cubicBezTo>
                    <a:pt x="9631" y="15950"/>
                    <a:pt x="9487" y="16186"/>
                    <a:pt x="9487" y="16584"/>
                  </a:cubicBezTo>
                  <a:cubicBezTo>
                    <a:pt x="9487" y="17373"/>
                    <a:pt x="10074" y="18018"/>
                    <a:pt x="10800" y="18018"/>
                  </a:cubicBezTo>
                  <a:cubicBezTo>
                    <a:pt x="11013" y="18018"/>
                    <a:pt x="11221" y="17960"/>
                    <a:pt x="11405" y="17857"/>
                  </a:cubicBezTo>
                  <a:cubicBezTo>
                    <a:pt x="12027" y="18829"/>
                    <a:pt x="12551" y="19873"/>
                    <a:pt x="12961" y="20967"/>
                  </a:cubicBezTo>
                  <a:lnTo>
                    <a:pt x="1988" y="20967"/>
                  </a:lnTo>
                  <a:cubicBezTo>
                    <a:pt x="1245" y="20967"/>
                    <a:pt x="634" y="20363"/>
                    <a:pt x="634" y="19613"/>
                  </a:cubicBezTo>
                  <a:lnTo>
                    <a:pt x="634" y="10754"/>
                  </a:lnTo>
                  <a:close/>
                  <a:moveTo>
                    <a:pt x="743" y="9072"/>
                  </a:moveTo>
                  <a:cubicBezTo>
                    <a:pt x="3496" y="9522"/>
                    <a:pt x="6135" y="10628"/>
                    <a:pt x="8392" y="12275"/>
                  </a:cubicBezTo>
                  <a:lnTo>
                    <a:pt x="8779" y="13075"/>
                  </a:lnTo>
                  <a:cubicBezTo>
                    <a:pt x="9153" y="13841"/>
                    <a:pt x="9902" y="14325"/>
                    <a:pt x="10748" y="14342"/>
                  </a:cubicBezTo>
                  <a:cubicBezTo>
                    <a:pt x="12545" y="16226"/>
                    <a:pt x="13922" y="18507"/>
                    <a:pt x="14746" y="20967"/>
                  </a:cubicBezTo>
                  <a:lnTo>
                    <a:pt x="13635" y="20967"/>
                  </a:lnTo>
                  <a:cubicBezTo>
                    <a:pt x="13185" y="19711"/>
                    <a:pt x="12592" y="18519"/>
                    <a:pt x="11872" y="17418"/>
                  </a:cubicBezTo>
                  <a:cubicBezTo>
                    <a:pt x="12033" y="17176"/>
                    <a:pt x="12119" y="16889"/>
                    <a:pt x="12119" y="16584"/>
                  </a:cubicBezTo>
                  <a:cubicBezTo>
                    <a:pt x="12119" y="15587"/>
                    <a:pt x="11198" y="15587"/>
                    <a:pt x="10800" y="15587"/>
                  </a:cubicBezTo>
                  <a:cubicBezTo>
                    <a:pt x="10719" y="15587"/>
                    <a:pt x="10616" y="15587"/>
                    <a:pt x="10495" y="15599"/>
                  </a:cubicBezTo>
                  <a:cubicBezTo>
                    <a:pt x="7966" y="12689"/>
                    <a:pt x="4476" y="10749"/>
                    <a:pt x="634" y="10115"/>
                  </a:cubicBezTo>
                  <a:lnTo>
                    <a:pt x="634" y="9602"/>
                  </a:lnTo>
                  <a:cubicBezTo>
                    <a:pt x="634" y="9423"/>
                    <a:pt x="674" y="9240"/>
                    <a:pt x="743" y="9072"/>
                  </a:cubicBezTo>
                  <a:close/>
                  <a:moveTo>
                    <a:pt x="10800" y="0"/>
                  </a:moveTo>
                  <a:cubicBezTo>
                    <a:pt x="9464" y="0"/>
                    <a:pt x="8197" y="501"/>
                    <a:pt x="7229" y="1405"/>
                  </a:cubicBezTo>
                  <a:cubicBezTo>
                    <a:pt x="7102" y="1526"/>
                    <a:pt x="7097" y="1727"/>
                    <a:pt x="7218" y="1855"/>
                  </a:cubicBezTo>
                  <a:cubicBezTo>
                    <a:pt x="7280" y="1920"/>
                    <a:pt x="7363" y="1953"/>
                    <a:pt x="7446" y="1953"/>
                  </a:cubicBezTo>
                  <a:cubicBezTo>
                    <a:pt x="7523" y="1953"/>
                    <a:pt x="7600" y="1924"/>
                    <a:pt x="7662" y="1866"/>
                  </a:cubicBezTo>
                  <a:cubicBezTo>
                    <a:pt x="8508" y="1071"/>
                    <a:pt x="9626" y="634"/>
                    <a:pt x="10800" y="634"/>
                  </a:cubicBezTo>
                  <a:cubicBezTo>
                    <a:pt x="13346" y="634"/>
                    <a:pt x="15414" y="2708"/>
                    <a:pt x="15414" y="5253"/>
                  </a:cubicBezTo>
                  <a:cubicBezTo>
                    <a:pt x="15414" y="5945"/>
                    <a:pt x="15259" y="6619"/>
                    <a:pt x="14953" y="7252"/>
                  </a:cubicBezTo>
                  <a:lnTo>
                    <a:pt x="12258" y="12799"/>
                  </a:lnTo>
                  <a:cubicBezTo>
                    <a:pt x="11981" y="13370"/>
                    <a:pt x="11434" y="13709"/>
                    <a:pt x="10800" y="13709"/>
                  </a:cubicBezTo>
                  <a:cubicBezTo>
                    <a:pt x="10166" y="13709"/>
                    <a:pt x="9626" y="13370"/>
                    <a:pt x="9349" y="12799"/>
                  </a:cubicBezTo>
                  <a:lnTo>
                    <a:pt x="6654" y="7252"/>
                  </a:lnTo>
                  <a:cubicBezTo>
                    <a:pt x="6347" y="6619"/>
                    <a:pt x="6192" y="5945"/>
                    <a:pt x="6192" y="5253"/>
                  </a:cubicBezTo>
                  <a:cubicBezTo>
                    <a:pt x="6192" y="4384"/>
                    <a:pt x="6441" y="3525"/>
                    <a:pt x="6912" y="2782"/>
                  </a:cubicBezTo>
                  <a:cubicBezTo>
                    <a:pt x="7005" y="2632"/>
                    <a:pt x="6959" y="2437"/>
                    <a:pt x="6815" y="2345"/>
                  </a:cubicBezTo>
                  <a:cubicBezTo>
                    <a:pt x="6761" y="2311"/>
                    <a:pt x="6701" y="2296"/>
                    <a:pt x="6642" y="2296"/>
                  </a:cubicBezTo>
                  <a:cubicBezTo>
                    <a:pt x="6538" y="2296"/>
                    <a:pt x="6436" y="2346"/>
                    <a:pt x="6376" y="2442"/>
                  </a:cubicBezTo>
                  <a:cubicBezTo>
                    <a:pt x="5841" y="3289"/>
                    <a:pt x="5559" y="4263"/>
                    <a:pt x="5559" y="5253"/>
                  </a:cubicBezTo>
                  <a:cubicBezTo>
                    <a:pt x="5559" y="6146"/>
                    <a:pt x="5772" y="6877"/>
                    <a:pt x="6129" y="7620"/>
                  </a:cubicBezTo>
                  <a:lnTo>
                    <a:pt x="1988" y="7620"/>
                  </a:lnTo>
                  <a:cubicBezTo>
                    <a:pt x="871" y="7620"/>
                    <a:pt x="0" y="8530"/>
                    <a:pt x="0" y="9602"/>
                  </a:cubicBezTo>
                  <a:lnTo>
                    <a:pt x="0" y="19613"/>
                  </a:lnTo>
                  <a:cubicBezTo>
                    <a:pt x="0" y="20708"/>
                    <a:pt x="893" y="21600"/>
                    <a:pt x="1988" y="21600"/>
                  </a:cubicBezTo>
                  <a:lnTo>
                    <a:pt x="19618" y="21600"/>
                  </a:lnTo>
                  <a:cubicBezTo>
                    <a:pt x="20713" y="21600"/>
                    <a:pt x="21600" y="20708"/>
                    <a:pt x="21600" y="19613"/>
                  </a:cubicBezTo>
                  <a:lnTo>
                    <a:pt x="21600" y="18789"/>
                  </a:lnTo>
                  <a:cubicBezTo>
                    <a:pt x="21600" y="18616"/>
                    <a:pt x="21461" y="18473"/>
                    <a:pt x="21284" y="18473"/>
                  </a:cubicBezTo>
                  <a:cubicBezTo>
                    <a:pt x="21111" y="18473"/>
                    <a:pt x="20973" y="18616"/>
                    <a:pt x="20973" y="18789"/>
                  </a:cubicBezTo>
                  <a:lnTo>
                    <a:pt x="20973" y="19613"/>
                  </a:lnTo>
                  <a:cubicBezTo>
                    <a:pt x="20973" y="20363"/>
                    <a:pt x="20362" y="20967"/>
                    <a:pt x="19618" y="20967"/>
                  </a:cubicBezTo>
                  <a:lnTo>
                    <a:pt x="15414" y="20967"/>
                  </a:lnTo>
                  <a:cubicBezTo>
                    <a:pt x="14614" y="18479"/>
                    <a:pt x="13272" y="16168"/>
                    <a:pt x="11509" y="14233"/>
                  </a:cubicBezTo>
                  <a:cubicBezTo>
                    <a:pt x="12079" y="14049"/>
                    <a:pt x="12551" y="13639"/>
                    <a:pt x="12827" y="13075"/>
                  </a:cubicBezTo>
                  <a:lnTo>
                    <a:pt x="15167" y="8254"/>
                  </a:lnTo>
                  <a:lnTo>
                    <a:pt x="19618" y="8254"/>
                  </a:lnTo>
                  <a:cubicBezTo>
                    <a:pt x="20362" y="8254"/>
                    <a:pt x="20973" y="8859"/>
                    <a:pt x="20973" y="9602"/>
                  </a:cubicBezTo>
                  <a:lnTo>
                    <a:pt x="20973" y="17523"/>
                  </a:lnTo>
                  <a:cubicBezTo>
                    <a:pt x="20973" y="17700"/>
                    <a:pt x="21111" y="17839"/>
                    <a:pt x="21284" y="17839"/>
                  </a:cubicBezTo>
                  <a:cubicBezTo>
                    <a:pt x="21461" y="17839"/>
                    <a:pt x="21600" y="17700"/>
                    <a:pt x="21600" y="17523"/>
                  </a:cubicBezTo>
                  <a:lnTo>
                    <a:pt x="21600" y="9602"/>
                  </a:lnTo>
                  <a:cubicBezTo>
                    <a:pt x="21600" y="8507"/>
                    <a:pt x="20713" y="7620"/>
                    <a:pt x="19618" y="7620"/>
                  </a:cubicBezTo>
                  <a:lnTo>
                    <a:pt x="15477" y="7620"/>
                  </a:lnTo>
                  <a:cubicBezTo>
                    <a:pt x="15835" y="6877"/>
                    <a:pt x="16048" y="6140"/>
                    <a:pt x="16048" y="5253"/>
                  </a:cubicBezTo>
                  <a:cubicBezTo>
                    <a:pt x="16048" y="2494"/>
                    <a:pt x="13836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205;p16"/>
            <p:cNvSpPr/>
            <p:nvPr/>
          </p:nvSpPr>
          <p:spPr>
            <a:xfrm>
              <a:off x="175549" y="65174"/>
              <a:ext cx="77627" cy="7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96"/>
                  </a:moveTo>
                  <a:cubicBezTo>
                    <a:pt x="14824" y="3496"/>
                    <a:pt x="18101" y="6762"/>
                    <a:pt x="18101" y="10800"/>
                  </a:cubicBezTo>
                  <a:cubicBezTo>
                    <a:pt x="18101" y="14838"/>
                    <a:pt x="14824" y="18111"/>
                    <a:pt x="10783" y="18111"/>
                  </a:cubicBezTo>
                  <a:cubicBezTo>
                    <a:pt x="6776" y="18111"/>
                    <a:pt x="3471" y="14838"/>
                    <a:pt x="3471" y="10800"/>
                  </a:cubicBezTo>
                  <a:cubicBezTo>
                    <a:pt x="3471" y="6762"/>
                    <a:pt x="6776" y="3496"/>
                    <a:pt x="10783" y="3496"/>
                  </a:cubicBezTo>
                  <a:close/>
                  <a:moveTo>
                    <a:pt x="10783" y="0"/>
                  </a:moveTo>
                  <a:cubicBezTo>
                    <a:pt x="4835" y="0"/>
                    <a:pt x="0" y="4858"/>
                    <a:pt x="0" y="10800"/>
                  </a:cubicBezTo>
                  <a:cubicBezTo>
                    <a:pt x="0" y="16742"/>
                    <a:pt x="4835" y="21600"/>
                    <a:pt x="10783" y="21600"/>
                  </a:cubicBezTo>
                  <a:cubicBezTo>
                    <a:pt x="16765" y="21600"/>
                    <a:pt x="21600" y="16742"/>
                    <a:pt x="21600" y="10800"/>
                  </a:cubicBezTo>
                  <a:cubicBezTo>
                    <a:pt x="21600" y="4858"/>
                    <a:pt x="16765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206;p16"/>
          <p:cNvGrpSpPr/>
          <p:nvPr/>
        </p:nvGrpSpPr>
        <p:grpSpPr>
          <a:xfrm>
            <a:off x="4917193" y="2272276"/>
            <a:ext cx="232451" cy="320018"/>
            <a:chOff x="0" y="0"/>
            <a:chExt cx="232449" cy="320016"/>
          </a:xfrm>
        </p:grpSpPr>
        <p:sp>
          <p:nvSpPr>
            <p:cNvPr id="413" name="Google Shape;207;p16"/>
            <p:cNvSpPr/>
            <p:nvPr/>
          </p:nvSpPr>
          <p:spPr>
            <a:xfrm>
              <a:off x="57888" y="9464"/>
              <a:ext cx="169686" cy="291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15" y="0"/>
                  </a:moveTo>
                  <a:lnTo>
                    <a:pt x="0" y="3623"/>
                  </a:lnTo>
                  <a:lnTo>
                    <a:pt x="0" y="14880"/>
                  </a:lnTo>
                  <a:lnTo>
                    <a:pt x="11531" y="21600"/>
                  </a:lnTo>
                  <a:cubicBezTo>
                    <a:pt x="11889" y="21365"/>
                    <a:pt x="12193" y="21113"/>
                    <a:pt x="12421" y="20828"/>
                  </a:cubicBezTo>
                  <a:lnTo>
                    <a:pt x="20179" y="11518"/>
                  </a:lnTo>
                  <a:cubicBezTo>
                    <a:pt x="21090" y="10424"/>
                    <a:pt x="21600" y="9204"/>
                    <a:pt x="21600" y="7907"/>
                  </a:cubicBezTo>
                  <a:cubicBezTo>
                    <a:pt x="21600" y="4178"/>
                    <a:pt x="17357" y="1025"/>
                    <a:pt x="115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208;p16"/>
            <p:cNvSpPr/>
            <p:nvPr/>
          </p:nvSpPr>
          <p:spPr>
            <a:xfrm>
              <a:off x="4701" y="4685"/>
              <a:ext cx="143772" cy="31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9" y="0"/>
                  </a:moveTo>
                  <a:cubicBezTo>
                    <a:pt x="7503" y="0"/>
                    <a:pt x="0" y="3472"/>
                    <a:pt x="0" y="7756"/>
                  </a:cubicBezTo>
                  <a:cubicBezTo>
                    <a:pt x="0" y="8973"/>
                    <a:pt x="602" y="10118"/>
                    <a:pt x="1678" y="11145"/>
                  </a:cubicBezTo>
                  <a:lnTo>
                    <a:pt x="10834" y="19885"/>
                  </a:lnTo>
                  <a:cubicBezTo>
                    <a:pt x="11895" y="20900"/>
                    <a:pt x="14150" y="21600"/>
                    <a:pt x="16749" y="21600"/>
                  </a:cubicBezTo>
                  <a:cubicBezTo>
                    <a:pt x="18670" y="21600"/>
                    <a:pt x="20398" y="21220"/>
                    <a:pt x="21600" y="20610"/>
                  </a:cubicBezTo>
                  <a:cubicBezTo>
                    <a:pt x="21180" y="20389"/>
                    <a:pt x="20821" y="20153"/>
                    <a:pt x="20538" y="19885"/>
                  </a:cubicBezTo>
                  <a:lnTo>
                    <a:pt x="12985" y="12675"/>
                  </a:lnTo>
                  <a:lnTo>
                    <a:pt x="11805" y="11548"/>
                  </a:lnTo>
                  <a:lnTo>
                    <a:pt x="11383" y="11145"/>
                  </a:lnTo>
                  <a:cubicBezTo>
                    <a:pt x="10307" y="10118"/>
                    <a:pt x="9705" y="8973"/>
                    <a:pt x="9705" y="7756"/>
                  </a:cubicBezTo>
                  <a:cubicBezTo>
                    <a:pt x="9705" y="6373"/>
                    <a:pt x="10500" y="5074"/>
                    <a:pt x="11870" y="3946"/>
                  </a:cubicBezTo>
                  <a:cubicBezTo>
                    <a:pt x="12394" y="3519"/>
                    <a:pt x="12996" y="3110"/>
                    <a:pt x="13688" y="2736"/>
                  </a:cubicBezTo>
                  <a:cubicBezTo>
                    <a:pt x="15749" y="1615"/>
                    <a:pt x="18477" y="766"/>
                    <a:pt x="21600" y="332"/>
                  </a:cubicBezTo>
                  <a:cubicBezTo>
                    <a:pt x="20065" y="119"/>
                    <a:pt x="18427" y="0"/>
                    <a:pt x="1674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209;p16"/>
            <p:cNvSpPr/>
            <p:nvPr/>
          </p:nvSpPr>
          <p:spPr>
            <a:xfrm>
              <a:off x="98790" y="76555"/>
              <a:ext cx="86040" cy="1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0" y="0"/>
                  </a:moveTo>
                  <a:lnTo>
                    <a:pt x="0" y="16886"/>
                  </a:lnTo>
                  <a:lnTo>
                    <a:pt x="4078" y="18846"/>
                  </a:lnTo>
                  <a:cubicBezTo>
                    <a:pt x="8252" y="20858"/>
                    <a:pt x="6875" y="20203"/>
                    <a:pt x="8711" y="21076"/>
                  </a:cubicBezTo>
                  <a:cubicBezTo>
                    <a:pt x="9463" y="21437"/>
                    <a:pt x="10241" y="21600"/>
                    <a:pt x="10997" y="21600"/>
                  </a:cubicBezTo>
                  <a:cubicBezTo>
                    <a:pt x="13851" y="21600"/>
                    <a:pt x="16364" y="19259"/>
                    <a:pt x="15826" y="16359"/>
                  </a:cubicBezTo>
                  <a:lnTo>
                    <a:pt x="14926" y="11645"/>
                  </a:lnTo>
                  <a:lnTo>
                    <a:pt x="18685" y="8304"/>
                  </a:lnTo>
                  <a:cubicBezTo>
                    <a:pt x="21600" y="5713"/>
                    <a:pt x="19983" y="1214"/>
                    <a:pt x="15966" y="671"/>
                  </a:cubicBezTo>
                  <a:lnTo>
                    <a:pt x="1079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210;p16"/>
            <p:cNvSpPr/>
            <p:nvPr/>
          </p:nvSpPr>
          <p:spPr>
            <a:xfrm>
              <a:off x="47478" y="44633"/>
              <a:ext cx="97342" cy="13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4354" y="0"/>
                  </a:moveTo>
                  <a:cubicBezTo>
                    <a:pt x="12784" y="0"/>
                    <a:pt x="11238" y="622"/>
                    <a:pt x="10436" y="1890"/>
                  </a:cubicBezTo>
                  <a:lnTo>
                    <a:pt x="9918" y="2690"/>
                  </a:lnTo>
                  <a:lnTo>
                    <a:pt x="8371" y="5163"/>
                  </a:lnTo>
                  <a:lnTo>
                    <a:pt x="3741" y="5685"/>
                  </a:lnTo>
                  <a:cubicBezTo>
                    <a:pt x="161" y="6087"/>
                    <a:pt x="-1264" y="9511"/>
                    <a:pt x="1318" y="11482"/>
                  </a:cubicBezTo>
                  <a:lnTo>
                    <a:pt x="4668" y="14025"/>
                  </a:lnTo>
                  <a:lnTo>
                    <a:pt x="3885" y="17612"/>
                  </a:lnTo>
                  <a:cubicBezTo>
                    <a:pt x="3390" y="19819"/>
                    <a:pt x="5637" y="21600"/>
                    <a:pt x="8185" y="21600"/>
                  </a:cubicBezTo>
                  <a:cubicBezTo>
                    <a:pt x="8858" y="21600"/>
                    <a:pt x="9552" y="21476"/>
                    <a:pt x="10221" y="21201"/>
                  </a:cubicBezTo>
                  <a:lnTo>
                    <a:pt x="14354" y="19505"/>
                  </a:lnTo>
                  <a:cubicBezTo>
                    <a:pt x="12235" y="17059"/>
                    <a:pt x="11682" y="14010"/>
                    <a:pt x="12839" y="11208"/>
                  </a:cubicBezTo>
                  <a:cubicBezTo>
                    <a:pt x="14015" y="8406"/>
                    <a:pt x="16772" y="6184"/>
                    <a:pt x="20336" y="5163"/>
                  </a:cubicBezTo>
                  <a:lnTo>
                    <a:pt x="18770" y="2690"/>
                  </a:lnTo>
                  <a:lnTo>
                    <a:pt x="18272" y="1890"/>
                  </a:lnTo>
                  <a:cubicBezTo>
                    <a:pt x="17470" y="634"/>
                    <a:pt x="15900" y="0"/>
                    <a:pt x="143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211;p16"/>
            <p:cNvSpPr/>
            <p:nvPr/>
          </p:nvSpPr>
          <p:spPr>
            <a:xfrm>
              <a:off x="0" y="0"/>
              <a:ext cx="232450" cy="32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7" h="21600" fill="norm" stroke="1" extrusionOk="0">
                  <a:moveTo>
                    <a:pt x="9410" y="0"/>
                  </a:moveTo>
                  <a:cubicBezTo>
                    <a:pt x="7255" y="0"/>
                    <a:pt x="5234" y="587"/>
                    <a:pt x="3548" y="1705"/>
                  </a:cubicBezTo>
                  <a:cubicBezTo>
                    <a:pt x="3390" y="1814"/>
                    <a:pt x="3363" y="2016"/>
                    <a:pt x="3494" y="2148"/>
                  </a:cubicBezTo>
                  <a:cubicBezTo>
                    <a:pt x="3570" y="2228"/>
                    <a:pt x="3678" y="2269"/>
                    <a:pt x="3790" y="2269"/>
                  </a:cubicBezTo>
                  <a:cubicBezTo>
                    <a:pt x="3872" y="2269"/>
                    <a:pt x="3955" y="2247"/>
                    <a:pt x="4026" y="2200"/>
                  </a:cubicBezTo>
                  <a:cubicBezTo>
                    <a:pt x="5572" y="1174"/>
                    <a:pt x="7429" y="634"/>
                    <a:pt x="9410" y="634"/>
                  </a:cubicBezTo>
                  <a:cubicBezTo>
                    <a:pt x="15796" y="634"/>
                    <a:pt x="19965" y="6221"/>
                    <a:pt x="17189" y="10996"/>
                  </a:cubicBezTo>
                  <a:lnTo>
                    <a:pt x="12253" y="19481"/>
                  </a:lnTo>
                  <a:cubicBezTo>
                    <a:pt x="11716" y="20403"/>
                    <a:pt x="10597" y="20967"/>
                    <a:pt x="9410" y="20967"/>
                  </a:cubicBezTo>
                  <a:cubicBezTo>
                    <a:pt x="8189" y="20967"/>
                    <a:pt x="7097" y="20397"/>
                    <a:pt x="6565" y="19481"/>
                  </a:cubicBezTo>
                  <a:lnTo>
                    <a:pt x="1623" y="10996"/>
                  </a:lnTo>
                  <a:cubicBezTo>
                    <a:pt x="125" y="8415"/>
                    <a:pt x="581" y="5253"/>
                    <a:pt x="2969" y="3030"/>
                  </a:cubicBezTo>
                  <a:cubicBezTo>
                    <a:pt x="3108" y="2903"/>
                    <a:pt x="3094" y="2701"/>
                    <a:pt x="2941" y="2587"/>
                  </a:cubicBezTo>
                  <a:cubicBezTo>
                    <a:pt x="2867" y="2533"/>
                    <a:pt x="2777" y="2506"/>
                    <a:pt x="2686" y="2506"/>
                  </a:cubicBezTo>
                  <a:cubicBezTo>
                    <a:pt x="2581" y="2506"/>
                    <a:pt x="2478" y="2541"/>
                    <a:pt x="2404" y="2609"/>
                  </a:cubicBezTo>
                  <a:cubicBezTo>
                    <a:pt x="-199" y="5029"/>
                    <a:pt x="-690" y="8473"/>
                    <a:pt x="939" y="11273"/>
                  </a:cubicBezTo>
                  <a:lnTo>
                    <a:pt x="5883" y="19758"/>
                  </a:lnTo>
                  <a:cubicBezTo>
                    <a:pt x="6531" y="20874"/>
                    <a:pt x="7918" y="21600"/>
                    <a:pt x="9410" y="21600"/>
                  </a:cubicBezTo>
                  <a:cubicBezTo>
                    <a:pt x="10881" y="21600"/>
                    <a:pt x="12267" y="20903"/>
                    <a:pt x="12937" y="19758"/>
                  </a:cubicBezTo>
                  <a:lnTo>
                    <a:pt x="17873" y="11273"/>
                  </a:lnTo>
                  <a:cubicBezTo>
                    <a:pt x="20910" y="6048"/>
                    <a:pt x="16320" y="0"/>
                    <a:pt x="9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212;p16"/>
            <p:cNvSpPr/>
            <p:nvPr/>
          </p:nvSpPr>
          <p:spPr>
            <a:xfrm>
              <a:off x="77060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71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71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213;p16"/>
            <p:cNvSpPr/>
            <p:nvPr/>
          </p:nvSpPr>
          <p:spPr>
            <a:xfrm>
              <a:off x="142561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779" y="21600"/>
                  </a:cubicBezTo>
                  <a:cubicBezTo>
                    <a:pt x="16662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214;p16"/>
            <p:cNvSpPr/>
            <p:nvPr/>
          </p:nvSpPr>
          <p:spPr>
            <a:xfrm>
              <a:off x="101205" y="106778"/>
              <a:ext cx="29915" cy="1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8" y="0"/>
                  </a:moveTo>
                  <a:cubicBezTo>
                    <a:pt x="2512" y="0"/>
                    <a:pt x="1733" y="602"/>
                    <a:pt x="1110" y="1805"/>
                  </a:cubicBezTo>
                  <a:cubicBezTo>
                    <a:pt x="-253" y="4412"/>
                    <a:pt x="-370" y="8881"/>
                    <a:pt x="811" y="11889"/>
                  </a:cubicBezTo>
                  <a:cubicBezTo>
                    <a:pt x="3330" y="18363"/>
                    <a:pt x="6860" y="21600"/>
                    <a:pt x="10404" y="21600"/>
                  </a:cubicBezTo>
                  <a:cubicBezTo>
                    <a:pt x="13948" y="21600"/>
                    <a:pt x="17492" y="18363"/>
                    <a:pt x="20036" y="11889"/>
                  </a:cubicBezTo>
                  <a:cubicBezTo>
                    <a:pt x="21230" y="8881"/>
                    <a:pt x="21048" y="4412"/>
                    <a:pt x="19685" y="1805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35" y="0"/>
                    <a:pt x="15752" y="831"/>
                    <a:pt x="15116" y="2464"/>
                  </a:cubicBezTo>
                  <a:cubicBezTo>
                    <a:pt x="13870" y="5615"/>
                    <a:pt x="12130" y="7162"/>
                    <a:pt x="10391" y="7162"/>
                  </a:cubicBezTo>
                  <a:cubicBezTo>
                    <a:pt x="8665" y="7162"/>
                    <a:pt x="6925" y="5615"/>
                    <a:pt x="5679" y="2464"/>
                  </a:cubicBezTo>
                  <a:cubicBezTo>
                    <a:pt x="5069" y="831"/>
                    <a:pt x="4186" y="0"/>
                    <a:pt x="3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215;p16"/>
            <p:cNvSpPr/>
            <p:nvPr/>
          </p:nvSpPr>
          <p:spPr>
            <a:xfrm>
              <a:off x="45917" y="42991"/>
              <a:ext cx="140473" cy="13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21600" fill="norm" stroke="1" extrusionOk="0">
                  <a:moveTo>
                    <a:pt x="9797" y="0"/>
                  </a:moveTo>
                  <a:cubicBezTo>
                    <a:pt x="8569" y="0"/>
                    <a:pt x="7343" y="719"/>
                    <a:pt x="6713" y="2172"/>
                  </a:cubicBezTo>
                  <a:cubicBezTo>
                    <a:pt x="6370" y="2994"/>
                    <a:pt x="6750" y="2119"/>
                    <a:pt x="5548" y="4865"/>
                  </a:cubicBezTo>
                  <a:lnTo>
                    <a:pt x="2943" y="5298"/>
                  </a:lnTo>
                  <a:cubicBezTo>
                    <a:pt x="123" y="5755"/>
                    <a:pt x="-993" y="9716"/>
                    <a:pt x="1039" y="11967"/>
                  </a:cubicBezTo>
                  <a:lnTo>
                    <a:pt x="2930" y="14068"/>
                  </a:lnTo>
                  <a:lnTo>
                    <a:pt x="2480" y="17018"/>
                  </a:lnTo>
                  <a:cubicBezTo>
                    <a:pt x="2093" y="19552"/>
                    <a:pt x="3865" y="21600"/>
                    <a:pt x="5871" y="21600"/>
                  </a:cubicBezTo>
                  <a:cubicBezTo>
                    <a:pt x="6401" y="21600"/>
                    <a:pt x="6948" y="21456"/>
                    <a:pt x="7476" y="21140"/>
                  </a:cubicBezTo>
                  <a:lnTo>
                    <a:pt x="9807" y="19752"/>
                  </a:lnTo>
                  <a:lnTo>
                    <a:pt x="12125" y="21140"/>
                  </a:lnTo>
                  <a:cubicBezTo>
                    <a:pt x="12651" y="21456"/>
                    <a:pt x="13200" y="21597"/>
                    <a:pt x="13730" y="21597"/>
                  </a:cubicBezTo>
                  <a:cubicBezTo>
                    <a:pt x="15726" y="21597"/>
                    <a:pt x="17506" y="19581"/>
                    <a:pt x="17121" y="17018"/>
                  </a:cubicBezTo>
                  <a:lnTo>
                    <a:pt x="17027" y="16425"/>
                  </a:lnTo>
                  <a:cubicBezTo>
                    <a:pt x="16972" y="16063"/>
                    <a:pt x="16710" y="15810"/>
                    <a:pt x="16390" y="15810"/>
                  </a:cubicBezTo>
                  <a:cubicBezTo>
                    <a:pt x="16353" y="15810"/>
                    <a:pt x="16314" y="15812"/>
                    <a:pt x="16278" y="15818"/>
                  </a:cubicBezTo>
                  <a:cubicBezTo>
                    <a:pt x="15921" y="15886"/>
                    <a:pt x="15682" y="16263"/>
                    <a:pt x="15742" y="16667"/>
                  </a:cubicBezTo>
                  <a:lnTo>
                    <a:pt x="15838" y="17274"/>
                  </a:lnTo>
                  <a:cubicBezTo>
                    <a:pt x="16072" y="18830"/>
                    <a:pt x="14979" y="20118"/>
                    <a:pt x="13736" y="20118"/>
                  </a:cubicBezTo>
                  <a:cubicBezTo>
                    <a:pt x="13408" y="20118"/>
                    <a:pt x="13072" y="20029"/>
                    <a:pt x="12744" y="19832"/>
                  </a:cubicBezTo>
                  <a:cubicBezTo>
                    <a:pt x="12398" y="19632"/>
                    <a:pt x="10437" y="18459"/>
                    <a:pt x="10104" y="18258"/>
                  </a:cubicBezTo>
                  <a:cubicBezTo>
                    <a:pt x="10015" y="18202"/>
                    <a:pt x="9911" y="18176"/>
                    <a:pt x="9804" y="18176"/>
                  </a:cubicBezTo>
                  <a:cubicBezTo>
                    <a:pt x="9700" y="18176"/>
                    <a:pt x="9591" y="18202"/>
                    <a:pt x="9497" y="18258"/>
                  </a:cubicBezTo>
                  <a:lnTo>
                    <a:pt x="6857" y="19832"/>
                  </a:lnTo>
                  <a:cubicBezTo>
                    <a:pt x="6529" y="20029"/>
                    <a:pt x="6193" y="20118"/>
                    <a:pt x="5865" y="20118"/>
                  </a:cubicBezTo>
                  <a:cubicBezTo>
                    <a:pt x="4624" y="20118"/>
                    <a:pt x="3539" y="18830"/>
                    <a:pt x="3776" y="17274"/>
                  </a:cubicBezTo>
                  <a:lnTo>
                    <a:pt x="4276" y="13932"/>
                  </a:lnTo>
                  <a:cubicBezTo>
                    <a:pt x="4312" y="13691"/>
                    <a:pt x="4239" y="13446"/>
                    <a:pt x="4086" y="13272"/>
                  </a:cubicBezTo>
                  <a:lnTo>
                    <a:pt x="1955" y="10915"/>
                  </a:lnTo>
                  <a:cubicBezTo>
                    <a:pt x="696" y="9500"/>
                    <a:pt x="1372" y="7063"/>
                    <a:pt x="3133" y="6766"/>
                  </a:cubicBezTo>
                  <a:lnTo>
                    <a:pt x="6084" y="6280"/>
                  </a:lnTo>
                  <a:cubicBezTo>
                    <a:pt x="6297" y="6241"/>
                    <a:pt x="6477" y="6091"/>
                    <a:pt x="6570" y="5864"/>
                  </a:cubicBezTo>
                  <a:cubicBezTo>
                    <a:pt x="7999" y="2575"/>
                    <a:pt x="7713" y="3250"/>
                    <a:pt x="7892" y="2832"/>
                  </a:cubicBezTo>
                  <a:cubicBezTo>
                    <a:pt x="8290" y="1924"/>
                    <a:pt x="9045" y="1473"/>
                    <a:pt x="9802" y="1473"/>
                  </a:cubicBezTo>
                  <a:cubicBezTo>
                    <a:pt x="10559" y="1473"/>
                    <a:pt x="11316" y="1927"/>
                    <a:pt x="11709" y="2832"/>
                  </a:cubicBezTo>
                  <a:cubicBezTo>
                    <a:pt x="12032" y="3560"/>
                    <a:pt x="12791" y="5325"/>
                    <a:pt x="13031" y="5864"/>
                  </a:cubicBezTo>
                  <a:cubicBezTo>
                    <a:pt x="13124" y="6091"/>
                    <a:pt x="13304" y="6241"/>
                    <a:pt x="13517" y="6280"/>
                  </a:cubicBezTo>
                  <a:lnTo>
                    <a:pt x="16468" y="6766"/>
                  </a:lnTo>
                  <a:cubicBezTo>
                    <a:pt x="18216" y="7063"/>
                    <a:pt x="18918" y="9500"/>
                    <a:pt x="17644" y="10915"/>
                  </a:cubicBezTo>
                  <a:lnTo>
                    <a:pt x="15635" y="13152"/>
                  </a:lnTo>
                  <a:cubicBezTo>
                    <a:pt x="15372" y="13434"/>
                    <a:pt x="15372" y="13906"/>
                    <a:pt x="15622" y="14201"/>
                  </a:cubicBezTo>
                  <a:cubicBezTo>
                    <a:pt x="15749" y="14345"/>
                    <a:pt x="15919" y="14419"/>
                    <a:pt x="16088" y="14419"/>
                  </a:cubicBezTo>
                  <a:cubicBezTo>
                    <a:pt x="16254" y="14419"/>
                    <a:pt x="16421" y="14348"/>
                    <a:pt x="16551" y="14201"/>
                  </a:cubicBezTo>
                  <a:lnTo>
                    <a:pt x="18559" y="11967"/>
                  </a:lnTo>
                  <a:cubicBezTo>
                    <a:pt x="20607" y="9716"/>
                    <a:pt x="19475" y="5755"/>
                    <a:pt x="16657" y="5298"/>
                  </a:cubicBezTo>
                  <a:lnTo>
                    <a:pt x="14053" y="4865"/>
                  </a:lnTo>
                  <a:cubicBezTo>
                    <a:pt x="13720" y="4111"/>
                    <a:pt x="13148" y="2791"/>
                    <a:pt x="12888" y="2172"/>
                  </a:cubicBezTo>
                  <a:cubicBezTo>
                    <a:pt x="12260" y="728"/>
                    <a:pt x="11030" y="0"/>
                    <a:pt x="97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2" name="Google Shape;216;p16"/>
          <p:cNvGrpSpPr/>
          <p:nvPr/>
        </p:nvGrpSpPr>
        <p:grpSpPr>
          <a:xfrm>
            <a:off x="5725872" y="2369061"/>
            <a:ext cx="232452" cy="320018"/>
            <a:chOff x="0" y="0"/>
            <a:chExt cx="232450" cy="320016"/>
          </a:xfrm>
        </p:grpSpPr>
        <p:sp>
          <p:nvSpPr>
            <p:cNvPr id="423" name="Google Shape;217;p16"/>
            <p:cNvSpPr/>
            <p:nvPr/>
          </p:nvSpPr>
          <p:spPr>
            <a:xfrm>
              <a:off x="57888" y="9464"/>
              <a:ext cx="169686" cy="291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15" y="0"/>
                  </a:moveTo>
                  <a:lnTo>
                    <a:pt x="0" y="3623"/>
                  </a:lnTo>
                  <a:lnTo>
                    <a:pt x="0" y="14880"/>
                  </a:lnTo>
                  <a:lnTo>
                    <a:pt x="11531" y="21600"/>
                  </a:lnTo>
                  <a:cubicBezTo>
                    <a:pt x="11889" y="21365"/>
                    <a:pt x="12193" y="21113"/>
                    <a:pt x="12421" y="20828"/>
                  </a:cubicBezTo>
                  <a:lnTo>
                    <a:pt x="20179" y="11518"/>
                  </a:lnTo>
                  <a:cubicBezTo>
                    <a:pt x="21090" y="10424"/>
                    <a:pt x="21600" y="9204"/>
                    <a:pt x="21600" y="7907"/>
                  </a:cubicBezTo>
                  <a:cubicBezTo>
                    <a:pt x="21600" y="4178"/>
                    <a:pt x="17357" y="1025"/>
                    <a:pt x="115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218;p16"/>
            <p:cNvSpPr/>
            <p:nvPr/>
          </p:nvSpPr>
          <p:spPr>
            <a:xfrm>
              <a:off x="4701" y="4685"/>
              <a:ext cx="143773" cy="31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9" y="0"/>
                  </a:moveTo>
                  <a:cubicBezTo>
                    <a:pt x="7503" y="0"/>
                    <a:pt x="0" y="3472"/>
                    <a:pt x="0" y="7756"/>
                  </a:cubicBezTo>
                  <a:cubicBezTo>
                    <a:pt x="0" y="8973"/>
                    <a:pt x="602" y="10118"/>
                    <a:pt x="1678" y="11145"/>
                  </a:cubicBezTo>
                  <a:lnTo>
                    <a:pt x="10834" y="19885"/>
                  </a:lnTo>
                  <a:cubicBezTo>
                    <a:pt x="11895" y="20900"/>
                    <a:pt x="14150" y="21600"/>
                    <a:pt x="16749" y="21600"/>
                  </a:cubicBezTo>
                  <a:cubicBezTo>
                    <a:pt x="18670" y="21600"/>
                    <a:pt x="20398" y="21220"/>
                    <a:pt x="21600" y="20610"/>
                  </a:cubicBezTo>
                  <a:cubicBezTo>
                    <a:pt x="21180" y="20389"/>
                    <a:pt x="20821" y="20153"/>
                    <a:pt x="20538" y="19885"/>
                  </a:cubicBezTo>
                  <a:lnTo>
                    <a:pt x="12985" y="12675"/>
                  </a:lnTo>
                  <a:lnTo>
                    <a:pt x="11805" y="11548"/>
                  </a:lnTo>
                  <a:lnTo>
                    <a:pt x="11383" y="11145"/>
                  </a:lnTo>
                  <a:cubicBezTo>
                    <a:pt x="10307" y="10118"/>
                    <a:pt x="9705" y="8973"/>
                    <a:pt x="9705" y="7756"/>
                  </a:cubicBezTo>
                  <a:cubicBezTo>
                    <a:pt x="9705" y="6373"/>
                    <a:pt x="10500" y="5074"/>
                    <a:pt x="11870" y="3946"/>
                  </a:cubicBezTo>
                  <a:cubicBezTo>
                    <a:pt x="12394" y="3519"/>
                    <a:pt x="12996" y="3110"/>
                    <a:pt x="13688" y="2736"/>
                  </a:cubicBezTo>
                  <a:cubicBezTo>
                    <a:pt x="15749" y="1615"/>
                    <a:pt x="18477" y="766"/>
                    <a:pt x="21600" y="332"/>
                  </a:cubicBezTo>
                  <a:cubicBezTo>
                    <a:pt x="20065" y="119"/>
                    <a:pt x="18427" y="0"/>
                    <a:pt x="1674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219;p16"/>
            <p:cNvSpPr/>
            <p:nvPr/>
          </p:nvSpPr>
          <p:spPr>
            <a:xfrm>
              <a:off x="98789" y="76555"/>
              <a:ext cx="86040" cy="1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0" y="0"/>
                  </a:moveTo>
                  <a:lnTo>
                    <a:pt x="0" y="16886"/>
                  </a:lnTo>
                  <a:lnTo>
                    <a:pt x="4078" y="18846"/>
                  </a:lnTo>
                  <a:cubicBezTo>
                    <a:pt x="8252" y="20858"/>
                    <a:pt x="6875" y="20203"/>
                    <a:pt x="8711" y="21076"/>
                  </a:cubicBezTo>
                  <a:cubicBezTo>
                    <a:pt x="9463" y="21437"/>
                    <a:pt x="10241" y="21600"/>
                    <a:pt x="10997" y="21600"/>
                  </a:cubicBezTo>
                  <a:cubicBezTo>
                    <a:pt x="13851" y="21600"/>
                    <a:pt x="16364" y="19259"/>
                    <a:pt x="15826" y="16359"/>
                  </a:cubicBezTo>
                  <a:lnTo>
                    <a:pt x="14926" y="11645"/>
                  </a:lnTo>
                  <a:lnTo>
                    <a:pt x="18685" y="8304"/>
                  </a:lnTo>
                  <a:cubicBezTo>
                    <a:pt x="21600" y="5713"/>
                    <a:pt x="19983" y="1214"/>
                    <a:pt x="15966" y="671"/>
                  </a:cubicBezTo>
                  <a:lnTo>
                    <a:pt x="1079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220;p16"/>
            <p:cNvSpPr/>
            <p:nvPr/>
          </p:nvSpPr>
          <p:spPr>
            <a:xfrm>
              <a:off x="47478" y="44633"/>
              <a:ext cx="97342" cy="13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4354" y="0"/>
                  </a:moveTo>
                  <a:cubicBezTo>
                    <a:pt x="12784" y="0"/>
                    <a:pt x="11238" y="622"/>
                    <a:pt x="10436" y="1890"/>
                  </a:cubicBezTo>
                  <a:lnTo>
                    <a:pt x="9918" y="2690"/>
                  </a:lnTo>
                  <a:lnTo>
                    <a:pt x="8371" y="5163"/>
                  </a:lnTo>
                  <a:lnTo>
                    <a:pt x="3741" y="5685"/>
                  </a:lnTo>
                  <a:cubicBezTo>
                    <a:pt x="161" y="6087"/>
                    <a:pt x="-1264" y="9511"/>
                    <a:pt x="1318" y="11482"/>
                  </a:cubicBezTo>
                  <a:lnTo>
                    <a:pt x="4668" y="14025"/>
                  </a:lnTo>
                  <a:lnTo>
                    <a:pt x="3885" y="17612"/>
                  </a:lnTo>
                  <a:cubicBezTo>
                    <a:pt x="3390" y="19819"/>
                    <a:pt x="5637" y="21600"/>
                    <a:pt x="8185" y="21600"/>
                  </a:cubicBezTo>
                  <a:cubicBezTo>
                    <a:pt x="8858" y="21600"/>
                    <a:pt x="9552" y="21476"/>
                    <a:pt x="10221" y="21201"/>
                  </a:cubicBezTo>
                  <a:lnTo>
                    <a:pt x="14354" y="19505"/>
                  </a:lnTo>
                  <a:cubicBezTo>
                    <a:pt x="12235" y="17059"/>
                    <a:pt x="11682" y="14010"/>
                    <a:pt x="12839" y="11208"/>
                  </a:cubicBezTo>
                  <a:cubicBezTo>
                    <a:pt x="14015" y="8406"/>
                    <a:pt x="16772" y="6184"/>
                    <a:pt x="20336" y="5163"/>
                  </a:cubicBezTo>
                  <a:lnTo>
                    <a:pt x="18770" y="2690"/>
                  </a:lnTo>
                  <a:lnTo>
                    <a:pt x="18272" y="1890"/>
                  </a:lnTo>
                  <a:cubicBezTo>
                    <a:pt x="17470" y="634"/>
                    <a:pt x="15900" y="0"/>
                    <a:pt x="143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221;p16"/>
            <p:cNvSpPr/>
            <p:nvPr/>
          </p:nvSpPr>
          <p:spPr>
            <a:xfrm>
              <a:off x="-1" y="0"/>
              <a:ext cx="232452" cy="32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7" h="21600" fill="norm" stroke="1" extrusionOk="0">
                  <a:moveTo>
                    <a:pt x="9410" y="0"/>
                  </a:moveTo>
                  <a:cubicBezTo>
                    <a:pt x="7255" y="0"/>
                    <a:pt x="5234" y="587"/>
                    <a:pt x="3548" y="1705"/>
                  </a:cubicBezTo>
                  <a:cubicBezTo>
                    <a:pt x="3390" y="1814"/>
                    <a:pt x="3363" y="2016"/>
                    <a:pt x="3494" y="2148"/>
                  </a:cubicBezTo>
                  <a:cubicBezTo>
                    <a:pt x="3570" y="2228"/>
                    <a:pt x="3678" y="2269"/>
                    <a:pt x="3790" y="2269"/>
                  </a:cubicBezTo>
                  <a:cubicBezTo>
                    <a:pt x="3872" y="2269"/>
                    <a:pt x="3955" y="2247"/>
                    <a:pt x="4026" y="2200"/>
                  </a:cubicBezTo>
                  <a:cubicBezTo>
                    <a:pt x="5572" y="1174"/>
                    <a:pt x="7429" y="634"/>
                    <a:pt x="9410" y="634"/>
                  </a:cubicBezTo>
                  <a:cubicBezTo>
                    <a:pt x="15796" y="634"/>
                    <a:pt x="19965" y="6221"/>
                    <a:pt x="17189" y="10996"/>
                  </a:cubicBezTo>
                  <a:lnTo>
                    <a:pt x="12253" y="19481"/>
                  </a:lnTo>
                  <a:cubicBezTo>
                    <a:pt x="11716" y="20403"/>
                    <a:pt x="10597" y="20967"/>
                    <a:pt x="9410" y="20967"/>
                  </a:cubicBezTo>
                  <a:cubicBezTo>
                    <a:pt x="8189" y="20967"/>
                    <a:pt x="7097" y="20397"/>
                    <a:pt x="6565" y="19481"/>
                  </a:cubicBezTo>
                  <a:lnTo>
                    <a:pt x="1623" y="10996"/>
                  </a:lnTo>
                  <a:cubicBezTo>
                    <a:pt x="125" y="8415"/>
                    <a:pt x="581" y="5253"/>
                    <a:pt x="2969" y="3030"/>
                  </a:cubicBezTo>
                  <a:cubicBezTo>
                    <a:pt x="3108" y="2903"/>
                    <a:pt x="3094" y="2701"/>
                    <a:pt x="2941" y="2587"/>
                  </a:cubicBezTo>
                  <a:cubicBezTo>
                    <a:pt x="2867" y="2533"/>
                    <a:pt x="2777" y="2506"/>
                    <a:pt x="2686" y="2506"/>
                  </a:cubicBezTo>
                  <a:cubicBezTo>
                    <a:pt x="2581" y="2506"/>
                    <a:pt x="2478" y="2541"/>
                    <a:pt x="2404" y="2609"/>
                  </a:cubicBezTo>
                  <a:cubicBezTo>
                    <a:pt x="-199" y="5029"/>
                    <a:pt x="-690" y="8473"/>
                    <a:pt x="939" y="11273"/>
                  </a:cubicBezTo>
                  <a:lnTo>
                    <a:pt x="5883" y="19758"/>
                  </a:lnTo>
                  <a:cubicBezTo>
                    <a:pt x="6531" y="20874"/>
                    <a:pt x="7918" y="21600"/>
                    <a:pt x="9410" y="21600"/>
                  </a:cubicBezTo>
                  <a:cubicBezTo>
                    <a:pt x="10881" y="21600"/>
                    <a:pt x="12267" y="20903"/>
                    <a:pt x="12937" y="19758"/>
                  </a:cubicBezTo>
                  <a:lnTo>
                    <a:pt x="17873" y="11273"/>
                  </a:lnTo>
                  <a:cubicBezTo>
                    <a:pt x="20910" y="6048"/>
                    <a:pt x="16320" y="0"/>
                    <a:pt x="9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222;p16"/>
            <p:cNvSpPr/>
            <p:nvPr/>
          </p:nvSpPr>
          <p:spPr>
            <a:xfrm>
              <a:off x="77060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71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71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223;p16"/>
            <p:cNvSpPr/>
            <p:nvPr/>
          </p:nvSpPr>
          <p:spPr>
            <a:xfrm>
              <a:off x="142561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779" y="21600"/>
                  </a:cubicBezTo>
                  <a:cubicBezTo>
                    <a:pt x="16662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224;p16"/>
            <p:cNvSpPr/>
            <p:nvPr/>
          </p:nvSpPr>
          <p:spPr>
            <a:xfrm>
              <a:off x="101205" y="106778"/>
              <a:ext cx="29916" cy="1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8" y="0"/>
                  </a:moveTo>
                  <a:cubicBezTo>
                    <a:pt x="2512" y="0"/>
                    <a:pt x="1733" y="602"/>
                    <a:pt x="1110" y="1805"/>
                  </a:cubicBezTo>
                  <a:cubicBezTo>
                    <a:pt x="-253" y="4412"/>
                    <a:pt x="-370" y="8881"/>
                    <a:pt x="811" y="11889"/>
                  </a:cubicBezTo>
                  <a:cubicBezTo>
                    <a:pt x="3330" y="18363"/>
                    <a:pt x="6860" y="21600"/>
                    <a:pt x="10404" y="21600"/>
                  </a:cubicBezTo>
                  <a:cubicBezTo>
                    <a:pt x="13948" y="21600"/>
                    <a:pt x="17492" y="18363"/>
                    <a:pt x="20036" y="11889"/>
                  </a:cubicBezTo>
                  <a:cubicBezTo>
                    <a:pt x="21230" y="8881"/>
                    <a:pt x="21048" y="4412"/>
                    <a:pt x="19685" y="1805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35" y="0"/>
                    <a:pt x="15752" y="831"/>
                    <a:pt x="15116" y="2464"/>
                  </a:cubicBezTo>
                  <a:cubicBezTo>
                    <a:pt x="13870" y="5615"/>
                    <a:pt x="12130" y="7162"/>
                    <a:pt x="10391" y="7162"/>
                  </a:cubicBezTo>
                  <a:cubicBezTo>
                    <a:pt x="8665" y="7162"/>
                    <a:pt x="6925" y="5615"/>
                    <a:pt x="5679" y="2464"/>
                  </a:cubicBezTo>
                  <a:cubicBezTo>
                    <a:pt x="5069" y="831"/>
                    <a:pt x="4186" y="0"/>
                    <a:pt x="3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225;p16"/>
            <p:cNvSpPr/>
            <p:nvPr/>
          </p:nvSpPr>
          <p:spPr>
            <a:xfrm>
              <a:off x="45917" y="42991"/>
              <a:ext cx="140473" cy="13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21600" fill="norm" stroke="1" extrusionOk="0">
                  <a:moveTo>
                    <a:pt x="9797" y="0"/>
                  </a:moveTo>
                  <a:cubicBezTo>
                    <a:pt x="8569" y="0"/>
                    <a:pt x="7343" y="719"/>
                    <a:pt x="6713" y="2172"/>
                  </a:cubicBezTo>
                  <a:cubicBezTo>
                    <a:pt x="6370" y="2994"/>
                    <a:pt x="6750" y="2119"/>
                    <a:pt x="5548" y="4865"/>
                  </a:cubicBezTo>
                  <a:lnTo>
                    <a:pt x="2943" y="5298"/>
                  </a:lnTo>
                  <a:cubicBezTo>
                    <a:pt x="123" y="5755"/>
                    <a:pt x="-993" y="9716"/>
                    <a:pt x="1039" y="11967"/>
                  </a:cubicBezTo>
                  <a:lnTo>
                    <a:pt x="2930" y="14068"/>
                  </a:lnTo>
                  <a:lnTo>
                    <a:pt x="2480" y="17018"/>
                  </a:lnTo>
                  <a:cubicBezTo>
                    <a:pt x="2093" y="19552"/>
                    <a:pt x="3865" y="21600"/>
                    <a:pt x="5871" y="21600"/>
                  </a:cubicBezTo>
                  <a:cubicBezTo>
                    <a:pt x="6401" y="21600"/>
                    <a:pt x="6948" y="21456"/>
                    <a:pt x="7476" y="21140"/>
                  </a:cubicBezTo>
                  <a:lnTo>
                    <a:pt x="9807" y="19752"/>
                  </a:lnTo>
                  <a:lnTo>
                    <a:pt x="12125" y="21140"/>
                  </a:lnTo>
                  <a:cubicBezTo>
                    <a:pt x="12651" y="21456"/>
                    <a:pt x="13200" y="21597"/>
                    <a:pt x="13730" y="21597"/>
                  </a:cubicBezTo>
                  <a:cubicBezTo>
                    <a:pt x="15726" y="21597"/>
                    <a:pt x="17506" y="19581"/>
                    <a:pt x="17121" y="17018"/>
                  </a:cubicBezTo>
                  <a:lnTo>
                    <a:pt x="17027" y="16425"/>
                  </a:lnTo>
                  <a:cubicBezTo>
                    <a:pt x="16972" y="16063"/>
                    <a:pt x="16710" y="15810"/>
                    <a:pt x="16390" y="15810"/>
                  </a:cubicBezTo>
                  <a:cubicBezTo>
                    <a:pt x="16353" y="15810"/>
                    <a:pt x="16314" y="15812"/>
                    <a:pt x="16278" y="15818"/>
                  </a:cubicBezTo>
                  <a:cubicBezTo>
                    <a:pt x="15921" y="15886"/>
                    <a:pt x="15682" y="16263"/>
                    <a:pt x="15742" y="16667"/>
                  </a:cubicBezTo>
                  <a:lnTo>
                    <a:pt x="15838" y="17274"/>
                  </a:lnTo>
                  <a:cubicBezTo>
                    <a:pt x="16072" y="18830"/>
                    <a:pt x="14979" y="20118"/>
                    <a:pt x="13736" y="20118"/>
                  </a:cubicBezTo>
                  <a:cubicBezTo>
                    <a:pt x="13408" y="20118"/>
                    <a:pt x="13072" y="20029"/>
                    <a:pt x="12744" y="19832"/>
                  </a:cubicBezTo>
                  <a:cubicBezTo>
                    <a:pt x="12398" y="19632"/>
                    <a:pt x="10437" y="18459"/>
                    <a:pt x="10104" y="18258"/>
                  </a:cubicBezTo>
                  <a:cubicBezTo>
                    <a:pt x="10015" y="18202"/>
                    <a:pt x="9911" y="18176"/>
                    <a:pt x="9804" y="18176"/>
                  </a:cubicBezTo>
                  <a:cubicBezTo>
                    <a:pt x="9700" y="18176"/>
                    <a:pt x="9591" y="18202"/>
                    <a:pt x="9497" y="18258"/>
                  </a:cubicBezTo>
                  <a:lnTo>
                    <a:pt x="6857" y="19832"/>
                  </a:lnTo>
                  <a:cubicBezTo>
                    <a:pt x="6529" y="20029"/>
                    <a:pt x="6193" y="20118"/>
                    <a:pt x="5865" y="20118"/>
                  </a:cubicBezTo>
                  <a:cubicBezTo>
                    <a:pt x="4624" y="20118"/>
                    <a:pt x="3539" y="18830"/>
                    <a:pt x="3776" y="17274"/>
                  </a:cubicBezTo>
                  <a:lnTo>
                    <a:pt x="4276" y="13932"/>
                  </a:lnTo>
                  <a:cubicBezTo>
                    <a:pt x="4312" y="13691"/>
                    <a:pt x="4239" y="13446"/>
                    <a:pt x="4086" y="13272"/>
                  </a:cubicBezTo>
                  <a:lnTo>
                    <a:pt x="1955" y="10915"/>
                  </a:lnTo>
                  <a:cubicBezTo>
                    <a:pt x="696" y="9500"/>
                    <a:pt x="1372" y="7063"/>
                    <a:pt x="3133" y="6766"/>
                  </a:cubicBezTo>
                  <a:lnTo>
                    <a:pt x="6084" y="6280"/>
                  </a:lnTo>
                  <a:cubicBezTo>
                    <a:pt x="6297" y="6241"/>
                    <a:pt x="6477" y="6091"/>
                    <a:pt x="6570" y="5864"/>
                  </a:cubicBezTo>
                  <a:cubicBezTo>
                    <a:pt x="7999" y="2575"/>
                    <a:pt x="7713" y="3250"/>
                    <a:pt x="7892" y="2832"/>
                  </a:cubicBezTo>
                  <a:cubicBezTo>
                    <a:pt x="8290" y="1924"/>
                    <a:pt x="9045" y="1473"/>
                    <a:pt x="9802" y="1473"/>
                  </a:cubicBezTo>
                  <a:cubicBezTo>
                    <a:pt x="10559" y="1473"/>
                    <a:pt x="11316" y="1927"/>
                    <a:pt x="11709" y="2832"/>
                  </a:cubicBezTo>
                  <a:cubicBezTo>
                    <a:pt x="12032" y="3560"/>
                    <a:pt x="12791" y="5325"/>
                    <a:pt x="13031" y="5864"/>
                  </a:cubicBezTo>
                  <a:cubicBezTo>
                    <a:pt x="13124" y="6091"/>
                    <a:pt x="13304" y="6241"/>
                    <a:pt x="13517" y="6280"/>
                  </a:cubicBezTo>
                  <a:lnTo>
                    <a:pt x="16468" y="6766"/>
                  </a:lnTo>
                  <a:cubicBezTo>
                    <a:pt x="18216" y="7063"/>
                    <a:pt x="18918" y="9500"/>
                    <a:pt x="17644" y="10915"/>
                  </a:cubicBezTo>
                  <a:lnTo>
                    <a:pt x="15635" y="13152"/>
                  </a:lnTo>
                  <a:cubicBezTo>
                    <a:pt x="15372" y="13434"/>
                    <a:pt x="15372" y="13906"/>
                    <a:pt x="15622" y="14201"/>
                  </a:cubicBezTo>
                  <a:cubicBezTo>
                    <a:pt x="15749" y="14345"/>
                    <a:pt x="15919" y="14419"/>
                    <a:pt x="16088" y="14419"/>
                  </a:cubicBezTo>
                  <a:cubicBezTo>
                    <a:pt x="16254" y="14419"/>
                    <a:pt x="16421" y="14348"/>
                    <a:pt x="16551" y="14201"/>
                  </a:cubicBezTo>
                  <a:lnTo>
                    <a:pt x="18559" y="11967"/>
                  </a:lnTo>
                  <a:cubicBezTo>
                    <a:pt x="20607" y="9716"/>
                    <a:pt x="19475" y="5755"/>
                    <a:pt x="16657" y="5298"/>
                  </a:cubicBezTo>
                  <a:lnTo>
                    <a:pt x="14053" y="4865"/>
                  </a:lnTo>
                  <a:cubicBezTo>
                    <a:pt x="13720" y="4111"/>
                    <a:pt x="13148" y="2791"/>
                    <a:pt x="12888" y="2172"/>
                  </a:cubicBezTo>
                  <a:cubicBezTo>
                    <a:pt x="12260" y="728"/>
                    <a:pt x="11030" y="0"/>
                    <a:pt x="97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42" name="Google Shape;226;p16"/>
          <p:cNvGrpSpPr/>
          <p:nvPr/>
        </p:nvGrpSpPr>
        <p:grpSpPr>
          <a:xfrm>
            <a:off x="5981500" y="2535284"/>
            <a:ext cx="232451" cy="320018"/>
            <a:chOff x="0" y="0"/>
            <a:chExt cx="232449" cy="320016"/>
          </a:xfrm>
        </p:grpSpPr>
        <p:sp>
          <p:nvSpPr>
            <p:cNvPr id="433" name="Google Shape;227;p16"/>
            <p:cNvSpPr/>
            <p:nvPr/>
          </p:nvSpPr>
          <p:spPr>
            <a:xfrm>
              <a:off x="57888" y="9464"/>
              <a:ext cx="169686" cy="291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15" y="0"/>
                  </a:moveTo>
                  <a:lnTo>
                    <a:pt x="0" y="3623"/>
                  </a:lnTo>
                  <a:lnTo>
                    <a:pt x="0" y="14880"/>
                  </a:lnTo>
                  <a:lnTo>
                    <a:pt x="11531" y="21600"/>
                  </a:lnTo>
                  <a:cubicBezTo>
                    <a:pt x="11889" y="21365"/>
                    <a:pt x="12193" y="21113"/>
                    <a:pt x="12421" y="20828"/>
                  </a:cubicBezTo>
                  <a:lnTo>
                    <a:pt x="20179" y="11518"/>
                  </a:lnTo>
                  <a:cubicBezTo>
                    <a:pt x="21090" y="10424"/>
                    <a:pt x="21600" y="9204"/>
                    <a:pt x="21600" y="7907"/>
                  </a:cubicBezTo>
                  <a:cubicBezTo>
                    <a:pt x="21600" y="4178"/>
                    <a:pt x="17357" y="1025"/>
                    <a:pt x="115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228;p16"/>
            <p:cNvSpPr/>
            <p:nvPr/>
          </p:nvSpPr>
          <p:spPr>
            <a:xfrm>
              <a:off x="4701" y="4685"/>
              <a:ext cx="143772" cy="31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9" y="0"/>
                  </a:moveTo>
                  <a:cubicBezTo>
                    <a:pt x="7503" y="0"/>
                    <a:pt x="0" y="3472"/>
                    <a:pt x="0" y="7756"/>
                  </a:cubicBezTo>
                  <a:cubicBezTo>
                    <a:pt x="0" y="8973"/>
                    <a:pt x="602" y="10118"/>
                    <a:pt x="1678" y="11145"/>
                  </a:cubicBezTo>
                  <a:lnTo>
                    <a:pt x="10834" y="19885"/>
                  </a:lnTo>
                  <a:cubicBezTo>
                    <a:pt x="11895" y="20900"/>
                    <a:pt x="14150" y="21600"/>
                    <a:pt x="16749" y="21600"/>
                  </a:cubicBezTo>
                  <a:cubicBezTo>
                    <a:pt x="18670" y="21600"/>
                    <a:pt x="20398" y="21220"/>
                    <a:pt x="21600" y="20610"/>
                  </a:cubicBezTo>
                  <a:cubicBezTo>
                    <a:pt x="21180" y="20389"/>
                    <a:pt x="20821" y="20153"/>
                    <a:pt x="20538" y="19885"/>
                  </a:cubicBezTo>
                  <a:lnTo>
                    <a:pt x="12985" y="12675"/>
                  </a:lnTo>
                  <a:lnTo>
                    <a:pt x="11805" y="11548"/>
                  </a:lnTo>
                  <a:lnTo>
                    <a:pt x="11383" y="11145"/>
                  </a:lnTo>
                  <a:cubicBezTo>
                    <a:pt x="10307" y="10118"/>
                    <a:pt x="9705" y="8973"/>
                    <a:pt x="9705" y="7756"/>
                  </a:cubicBezTo>
                  <a:cubicBezTo>
                    <a:pt x="9705" y="6373"/>
                    <a:pt x="10500" y="5074"/>
                    <a:pt x="11870" y="3946"/>
                  </a:cubicBezTo>
                  <a:cubicBezTo>
                    <a:pt x="12394" y="3519"/>
                    <a:pt x="12996" y="3110"/>
                    <a:pt x="13688" y="2736"/>
                  </a:cubicBezTo>
                  <a:cubicBezTo>
                    <a:pt x="15749" y="1615"/>
                    <a:pt x="18477" y="766"/>
                    <a:pt x="21600" y="332"/>
                  </a:cubicBezTo>
                  <a:cubicBezTo>
                    <a:pt x="20065" y="119"/>
                    <a:pt x="18427" y="0"/>
                    <a:pt x="1674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229;p16"/>
            <p:cNvSpPr/>
            <p:nvPr/>
          </p:nvSpPr>
          <p:spPr>
            <a:xfrm>
              <a:off x="98790" y="76555"/>
              <a:ext cx="86040" cy="1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0" y="0"/>
                  </a:moveTo>
                  <a:lnTo>
                    <a:pt x="0" y="16886"/>
                  </a:lnTo>
                  <a:lnTo>
                    <a:pt x="4078" y="18846"/>
                  </a:lnTo>
                  <a:cubicBezTo>
                    <a:pt x="8252" y="20858"/>
                    <a:pt x="6875" y="20203"/>
                    <a:pt x="8711" y="21076"/>
                  </a:cubicBezTo>
                  <a:cubicBezTo>
                    <a:pt x="9463" y="21437"/>
                    <a:pt x="10241" y="21600"/>
                    <a:pt x="10997" y="21600"/>
                  </a:cubicBezTo>
                  <a:cubicBezTo>
                    <a:pt x="13851" y="21600"/>
                    <a:pt x="16364" y="19259"/>
                    <a:pt x="15826" y="16359"/>
                  </a:cubicBezTo>
                  <a:lnTo>
                    <a:pt x="14926" y="11645"/>
                  </a:lnTo>
                  <a:lnTo>
                    <a:pt x="18685" y="8304"/>
                  </a:lnTo>
                  <a:cubicBezTo>
                    <a:pt x="21600" y="5713"/>
                    <a:pt x="19983" y="1214"/>
                    <a:pt x="15966" y="671"/>
                  </a:cubicBezTo>
                  <a:lnTo>
                    <a:pt x="1079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230;p16"/>
            <p:cNvSpPr/>
            <p:nvPr/>
          </p:nvSpPr>
          <p:spPr>
            <a:xfrm>
              <a:off x="47478" y="44633"/>
              <a:ext cx="97342" cy="13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4354" y="0"/>
                  </a:moveTo>
                  <a:cubicBezTo>
                    <a:pt x="12784" y="0"/>
                    <a:pt x="11238" y="622"/>
                    <a:pt x="10436" y="1890"/>
                  </a:cubicBezTo>
                  <a:lnTo>
                    <a:pt x="9918" y="2690"/>
                  </a:lnTo>
                  <a:lnTo>
                    <a:pt x="8371" y="5163"/>
                  </a:lnTo>
                  <a:lnTo>
                    <a:pt x="3741" y="5685"/>
                  </a:lnTo>
                  <a:cubicBezTo>
                    <a:pt x="161" y="6087"/>
                    <a:pt x="-1264" y="9511"/>
                    <a:pt x="1318" y="11482"/>
                  </a:cubicBezTo>
                  <a:lnTo>
                    <a:pt x="4668" y="14025"/>
                  </a:lnTo>
                  <a:lnTo>
                    <a:pt x="3885" y="17612"/>
                  </a:lnTo>
                  <a:cubicBezTo>
                    <a:pt x="3390" y="19819"/>
                    <a:pt x="5637" y="21600"/>
                    <a:pt x="8185" y="21600"/>
                  </a:cubicBezTo>
                  <a:cubicBezTo>
                    <a:pt x="8858" y="21600"/>
                    <a:pt x="9552" y="21476"/>
                    <a:pt x="10221" y="21201"/>
                  </a:cubicBezTo>
                  <a:lnTo>
                    <a:pt x="14354" y="19505"/>
                  </a:lnTo>
                  <a:cubicBezTo>
                    <a:pt x="12235" y="17059"/>
                    <a:pt x="11682" y="14010"/>
                    <a:pt x="12839" y="11208"/>
                  </a:cubicBezTo>
                  <a:cubicBezTo>
                    <a:pt x="14015" y="8406"/>
                    <a:pt x="16772" y="6184"/>
                    <a:pt x="20336" y="5163"/>
                  </a:cubicBezTo>
                  <a:lnTo>
                    <a:pt x="18770" y="2690"/>
                  </a:lnTo>
                  <a:lnTo>
                    <a:pt x="18272" y="1890"/>
                  </a:lnTo>
                  <a:cubicBezTo>
                    <a:pt x="17470" y="634"/>
                    <a:pt x="15900" y="0"/>
                    <a:pt x="143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231;p16"/>
            <p:cNvSpPr/>
            <p:nvPr/>
          </p:nvSpPr>
          <p:spPr>
            <a:xfrm>
              <a:off x="0" y="0"/>
              <a:ext cx="232450" cy="32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7" h="21600" fill="norm" stroke="1" extrusionOk="0">
                  <a:moveTo>
                    <a:pt x="9410" y="0"/>
                  </a:moveTo>
                  <a:cubicBezTo>
                    <a:pt x="7255" y="0"/>
                    <a:pt x="5234" y="587"/>
                    <a:pt x="3548" y="1705"/>
                  </a:cubicBezTo>
                  <a:cubicBezTo>
                    <a:pt x="3390" y="1814"/>
                    <a:pt x="3363" y="2016"/>
                    <a:pt x="3494" y="2148"/>
                  </a:cubicBezTo>
                  <a:cubicBezTo>
                    <a:pt x="3570" y="2228"/>
                    <a:pt x="3678" y="2269"/>
                    <a:pt x="3790" y="2269"/>
                  </a:cubicBezTo>
                  <a:cubicBezTo>
                    <a:pt x="3872" y="2269"/>
                    <a:pt x="3955" y="2247"/>
                    <a:pt x="4026" y="2200"/>
                  </a:cubicBezTo>
                  <a:cubicBezTo>
                    <a:pt x="5572" y="1174"/>
                    <a:pt x="7429" y="634"/>
                    <a:pt x="9410" y="634"/>
                  </a:cubicBezTo>
                  <a:cubicBezTo>
                    <a:pt x="15796" y="634"/>
                    <a:pt x="19965" y="6221"/>
                    <a:pt x="17189" y="10996"/>
                  </a:cubicBezTo>
                  <a:lnTo>
                    <a:pt x="12253" y="19481"/>
                  </a:lnTo>
                  <a:cubicBezTo>
                    <a:pt x="11716" y="20403"/>
                    <a:pt x="10597" y="20967"/>
                    <a:pt x="9410" y="20967"/>
                  </a:cubicBezTo>
                  <a:cubicBezTo>
                    <a:pt x="8189" y="20967"/>
                    <a:pt x="7097" y="20397"/>
                    <a:pt x="6565" y="19481"/>
                  </a:cubicBezTo>
                  <a:lnTo>
                    <a:pt x="1623" y="10996"/>
                  </a:lnTo>
                  <a:cubicBezTo>
                    <a:pt x="125" y="8415"/>
                    <a:pt x="581" y="5253"/>
                    <a:pt x="2969" y="3030"/>
                  </a:cubicBezTo>
                  <a:cubicBezTo>
                    <a:pt x="3108" y="2903"/>
                    <a:pt x="3094" y="2701"/>
                    <a:pt x="2941" y="2587"/>
                  </a:cubicBezTo>
                  <a:cubicBezTo>
                    <a:pt x="2867" y="2533"/>
                    <a:pt x="2777" y="2506"/>
                    <a:pt x="2686" y="2506"/>
                  </a:cubicBezTo>
                  <a:cubicBezTo>
                    <a:pt x="2581" y="2506"/>
                    <a:pt x="2478" y="2541"/>
                    <a:pt x="2404" y="2609"/>
                  </a:cubicBezTo>
                  <a:cubicBezTo>
                    <a:pt x="-199" y="5029"/>
                    <a:pt x="-690" y="8473"/>
                    <a:pt x="939" y="11273"/>
                  </a:cubicBezTo>
                  <a:lnTo>
                    <a:pt x="5883" y="19758"/>
                  </a:lnTo>
                  <a:cubicBezTo>
                    <a:pt x="6531" y="20874"/>
                    <a:pt x="7918" y="21600"/>
                    <a:pt x="9410" y="21600"/>
                  </a:cubicBezTo>
                  <a:cubicBezTo>
                    <a:pt x="10881" y="21600"/>
                    <a:pt x="12267" y="20903"/>
                    <a:pt x="12937" y="19758"/>
                  </a:cubicBezTo>
                  <a:lnTo>
                    <a:pt x="17873" y="11273"/>
                  </a:lnTo>
                  <a:cubicBezTo>
                    <a:pt x="20910" y="6048"/>
                    <a:pt x="16320" y="0"/>
                    <a:pt x="9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232;p16"/>
            <p:cNvSpPr/>
            <p:nvPr/>
          </p:nvSpPr>
          <p:spPr>
            <a:xfrm>
              <a:off x="77060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71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71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233;p16"/>
            <p:cNvSpPr/>
            <p:nvPr/>
          </p:nvSpPr>
          <p:spPr>
            <a:xfrm>
              <a:off x="142561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779" y="21600"/>
                  </a:cubicBezTo>
                  <a:cubicBezTo>
                    <a:pt x="16662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234;p16"/>
            <p:cNvSpPr/>
            <p:nvPr/>
          </p:nvSpPr>
          <p:spPr>
            <a:xfrm>
              <a:off x="101205" y="106778"/>
              <a:ext cx="29915" cy="1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8" y="0"/>
                  </a:moveTo>
                  <a:cubicBezTo>
                    <a:pt x="2512" y="0"/>
                    <a:pt x="1733" y="602"/>
                    <a:pt x="1110" y="1805"/>
                  </a:cubicBezTo>
                  <a:cubicBezTo>
                    <a:pt x="-253" y="4412"/>
                    <a:pt x="-370" y="8881"/>
                    <a:pt x="811" y="11889"/>
                  </a:cubicBezTo>
                  <a:cubicBezTo>
                    <a:pt x="3330" y="18363"/>
                    <a:pt x="6860" y="21600"/>
                    <a:pt x="10404" y="21600"/>
                  </a:cubicBezTo>
                  <a:cubicBezTo>
                    <a:pt x="13948" y="21600"/>
                    <a:pt x="17492" y="18363"/>
                    <a:pt x="20036" y="11889"/>
                  </a:cubicBezTo>
                  <a:cubicBezTo>
                    <a:pt x="21230" y="8881"/>
                    <a:pt x="21048" y="4412"/>
                    <a:pt x="19685" y="1805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35" y="0"/>
                    <a:pt x="15752" y="831"/>
                    <a:pt x="15116" y="2464"/>
                  </a:cubicBezTo>
                  <a:cubicBezTo>
                    <a:pt x="13870" y="5615"/>
                    <a:pt x="12130" y="7162"/>
                    <a:pt x="10391" y="7162"/>
                  </a:cubicBezTo>
                  <a:cubicBezTo>
                    <a:pt x="8665" y="7162"/>
                    <a:pt x="6925" y="5615"/>
                    <a:pt x="5679" y="2464"/>
                  </a:cubicBezTo>
                  <a:cubicBezTo>
                    <a:pt x="5069" y="831"/>
                    <a:pt x="4186" y="0"/>
                    <a:pt x="3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235;p16"/>
            <p:cNvSpPr/>
            <p:nvPr/>
          </p:nvSpPr>
          <p:spPr>
            <a:xfrm>
              <a:off x="45917" y="42991"/>
              <a:ext cx="140473" cy="13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21600" fill="norm" stroke="1" extrusionOk="0">
                  <a:moveTo>
                    <a:pt x="9797" y="0"/>
                  </a:moveTo>
                  <a:cubicBezTo>
                    <a:pt x="8569" y="0"/>
                    <a:pt x="7343" y="719"/>
                    <a:pt x="6713" y="2172"/>
                  </a:cubicBezTo>
                  <a:cubicBezTo>
                    <a:pt x="6370" y="2994"/>
                    <a:pt x="6750" y="2119"/>
                    <a:pt x="5548" y="4865"/>
                  </a:cubicBezTo>
                  <a:lnTo>
                    <a:pt x="2943" y="5298"/>
                  </a:lnTo>
                  <a:cubicBezTo>
                    <a:pt x="123" y="5755"/>
                    <a:pt x="-993" y="9716"/>
                    <a:pt x="1039" y="11967"/>
                  </a:cubicBezTo>
                  <a:lnTo>
                    <a:pt x="2930" y="14068"/>
                  </a:lnTo>
                  <a:lnTo>
                    <a:pt x="2480" y="17018"/>
                  </a:lnTo>
                  <a:cubicBezTo>
                    <a:pt x="2093" y="19552"/>
                    <a:pt x="3865" y="21600"/>
                    <a:pt x="5871" y="21600"/>
                  </a:cubicBezTo>
                  <a:cubicBezTo>
                    <a:pt x="6401" y="21600"/>
                    <a:pt x="6948" y="21456"/>
                    <a:pt x="7476" y="21140"/>
                  </a:cubicBezTo>
                  <a:lnTo>
                    <a:pt x="9807" y="19752"/>
                  </a:lnTo>
                  <a:lnTo>
                    <a:pt x="12125" y="21140"/>
                  </a:lnTo>
                  <a:cubicBezTo>
                    <a:pt x="12651" y="21456"/>
                    <a:pt x="13200" y="21597"/>
                    <a:pt x="13730" y="21597"/>
                  </a:cubicBezTo>
                  <a:cubicBezTo>
                    <a:pt x="15726" y="21597"/>
                    <a:pt x="17506" y="19581"/>
                    <a:pt x="17121" y="17018"/>
                  </a:cubicBezTo>
                  <a:lnTo>
                    <a:pt x="17027" y="16425"/>
                  </a:lnTo>
                  <a:cubicBezTo>
                    <a:pt x="16972" y="16063"/>
                    <a:pt x="16710" y="15810"/>
                    <a:pt x="16390" y="15810"/>
                  </a:cubicBezTo>
                  <a:cubicBezTo>
                    <a:pt x="16353" y="15810"/>
                    <a:pt x="16314" y="15812"/>
                    <a:pt x="16278" y="15818"/>
                  </a:cubicBezTo>
                  <a:cubicBezTo>
                    <a:pt x="15921" y="15886"/>
                    <a:pt x="15682" y="16263"/>
                    <a:pt x="15742" y="16667"/>
                  </a:cubicBezTo>
                  <a:lnTo>
                    <a:pt x="15838" y="17274"/>
                  </a:lnTo>
                  <a:cubicBezTo>
                    <a:pt x="16072" y="18830"/>
                    <a:pt x="14979" y="20118"/>
                    <a:pt x="13736" y="20118"/>
                  </a:cubicBezTo>
                  <a:cubicBezTo>
                    <a:pt x="13408" y="20118"/>
                    <a:pt x="13072" y="20029"/>
                    <a:pt x="12744" y="19832"/>
                  </a:cubicBezTo>
                  <a:cubicBezTo>
                    <a:pt x="12398" y="19632"/>
                    <a:pt x="10437" y="18459"/>
                    <a:pt x="10104" y="18258"/>
                  </a:cubicBezTo>
                  <a:cubicBezTo>
                    <a:pt x="10015" y="18202"/>
                    <a:pt x="9911" y="18176"/>
                    <a:pt x="9804" y="18176"/>
                  </a:cubicBezTo>
                  <a:cubicBezTo>
                    <a:pt x="9700" y="18176"/>
                    <a:pt x="9591" y="18202"/>
                    <a:pt x="9497" y="18258"/>
                  </a:cubicBezTo>
                  <a:lnTo>
                    <a:pt x="6857" y="19832"/>
                  </a:lnTo>
                  <a:cubicBezTo>
                    <a:pt x="6529" y="20029"/>
                    <a:pt x="6193" y="20118"/>
                    <a:pt x="5865" y="20118"/>
                  </a:cubicBezTo>
                  <a:cubicBezTo>
                    <a:pt x="4624" y="20118"/>
                    <a:pt x="3539" y="18830"/>
                    <a:pt x="3776" y="17274"/>
                  </a:cubicBezTo>
                  <a:lnTo>
                    <a:pt x="4276" y="13932"/>
                  </a:lnTo>
                  <a:cubicBezTo>
                    <a:pt x="4312" y="13691"/>
                    <a:pt x="4239" y="13446"/>
                    <a:pt x="4086" y="13272"/>
                  </a:cubicBezTo>
                  <a:lnTo>
                    <a:pt x="1955" y="10915"/>
                  </a:lnTo>
                  <a:cubicBezTo>
                    <a:pt x="696" y="9500"/>
                    <a:pt x="1372" y="7063"/>
                    <a:pt x="3133" y="6766"/>
                  </a:cubicBezTo>
                  <a:lnTo>
                    <a:pt x="6084" y="6280"/>
                  </a:lnTo>
                  <a:cubicBezTo>
                    <a:pt x="6297" y="6241"/>
                    <a:pt x="6477" y="6091"/>
                    <a:pt x="6570" y="5864"/>
                  </a:cubicBezTo>
                  <a:cubicBezTo>
                    <a:pt x="7999" y="2575"/>
                    <a:pt x="7713" y="3250"/>
                    <a:pt x="7892" y="2832"/>
                  </a:cubicBezTo>
                  <a:cubicBezTo>
                    <a:pt x="8290" y="1924"/>
                    <a:pt x="9045" y="1473"/>
                    <a:pt x="9802" y="1473"/>
                  </a:cubicBezTo>
                  <a:cubicBezTo>
                    <a:pt x="10559" y="1473"/>
                    <a:pt x="11316" y="1927"/>
                    <a:pt x="11709" y="2832"/>
                  </a:cubicBezTo>
                  <a:cubicBezTo>
                    <a:pt x="12032" y="3560"/>
                    <a:pt x="12791" y="5325"/>
                    <a:pt x="13031" y="5864"/>
                  </a:cubicBezTo>
                  <a:cubicBezTo>
                    <a:pt x="13124" y="6091"/>
                    <a:pt x="13304" y="6241"/>
                    <a:pt x="13517" y="6280"/>
                  </a:cubicBezTo>
                  <a:lnTo>
                    <a:pt x="16468" y="6766"/>
                  </a:lnTo>
                  <a:cubicBezTo>
                    <a:pt x="18216" y="7063"/>
                    <a:pt x="18918" y="9500"/>
                    <a:pt x="17644" y="10915"/>
                  </a:cubicBezTo>
                  <a:lnTo>
                    <a:pt x="15635" y="13152"/>
                  </a:lnTo>
                  <a:cubicBezTo>
                    <a:pt x="15372" y="13434"/>
                    <a:pt x="15372" y="13906"/>
                    <a:pt x="15622" y="14201"/>
                  </a:cubicBezTo>
                  <a:cubicBezTo>
                    <a:pt x="15749" y="14345"/>
                    <a:pt x="15919" y="14419"/>
                    <a:pt x="16088" y="14419"/>
                  </a:cubicBezTo>
                  <a:cubicBezTo>
                    <a:pt x="16254" y="14419"/>
                    <a:pt x="16421" y="14348"/>
                    <a:pt x="16551" y="14201"/>
                  </a:cubicBezTo>
                  <a:lnTo>
                    <a:pt x="18559" y="11967"/>
                  </a:lnTo>
                  <a:cubicBezTo>
                    <a:pt x="20607" y="9716"/>
                    <a:pt x="19475" y="5755"/>
                    <a:pt x="16657" y="5298"/>
                  </a:cubicBezTo>
                  <a:lnTo>
                    <a:pt x="14053" y="4865"/>
                  </a:lnTo>
                  <a:cubicBezTo>
                    <a:pt x="13720" y="4111"/>
                    <a:pt x="13148" y="2791"/>
                    <a:pt x="12888" y="2172"/>
                  </a:cubicBezTo>
                  <a:cubicBezTo>
                    <a:pt x="12260" y="728"/>
                    <a:pt x="11030" y="0"/>
                    <a:pt x="97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2" name="Google Shape;236;p16"/>
          <p:cNvGrpSpPr/>
          <p:nvPr/>
        </p:nvGrpSpPr>
        <p:grpSpPr>
          <a:xfrm>
            <a:off x="8009928" y="3707119"/>
            <a:ext cx="232450" cy="320018"/>
            <a:chOff x="0" y="0"/>
            <a:chExt cx="232449" cy="320016"/>
          </a:xfrm>
        </p:grpSpPr>
        <p:sp>
          <p:nvSpPr>
            <p:cNvPr id="443" name="Google Shape;237;p16"/>
            <p:cNvSpPr/>
            <p:nvPr/>
          </p:nvSpPr>
          <p:spPr>
            <a:xfrm>
              <a:off x="57888" y="9464"/>
              <a:ext cx="169686" cy="291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15" y="0"/>
                  </a:moveTo>
                  <a:lnTo>
                    <a:pt x="0" y="3623"/>
                  </a:lnTo>
                  <a:lnTo>
                    <a:pt x="0" y="14880"/>
                  </a:lnTo>
                  <a:lnTo>
                    <a:pt x="11531" y="21600"/>
                  </a:lnTo>
                  <a:cubicBezTo>
                    <a:pt x="11889" y="21365"/>
                    <a:pt x="12193" y="21113"/>
                    <a:pt x="12421" y="20828"/>
                  </a:cubicBezTo>
                  <a:lnTo>
                    <a:pt x="20179" y="11518"/>
                  </a:lnTo>
                  <a:cubicBezTo>
                    <a:pt x="21090" y="10424"/>
                    <a:pt x="21600" y="9204"/>
                    <a:pt x="21600" y="7907"/>
                  </a:cubicBezTo>
                  <a:cubicBezTo>
                    <a:pt x="21600" y="4178"/>
                    <a:pt x="17357" y="1025"/>
                    <a:pt x="115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238;p16"/>
            <p:cNvSpPr/>
            <p:nvPr/>
          </p:nvSpPr>
          <p:spPr>
            <a:xfrm>
              <a:off x="4701" y="4685"/>
              <a:ext cx="143772" cy="310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9" y="0"/>
                  </a:moveTo>
                  <a:cubicBezTo>
                    <a:pt x="7503" y="0"/>
                    <a:pt x="0" y="3472"/>
                    <a:pt x="0" y="7756"/>
                  </a:cubicBezTo>
                  <a:cubicBezTo>
                    <a:pt x="0" y="8973"/>
                    <a:pt x="602" y="10118"/>
                    <a:pt x="1678" y="11145"/>
                  </a:cubicBezTo>
                  <a:lnTo>
                    <a:pt x="10834" y="19885"/>
                  </a:lnTo>
                  <a:cubicBezTo>
                    <a:pt x="11895" y="20900"/>
                    <a:pt x="14150" y="21600"/>
                    <a:pt x="16749" y="21600"/>
                  </a:cubicBezTo>
                  <a:cubicBezTo>
                    <a:pt x="18670" y="21600"/>
                    <a:pt x="20398" y="21220"/>
                    <a:pt x="21600" y="20610"/>
                  </a:cubicBezTo>
                  <a:cubicBezTo>
                    <a:pt x="21180" y="20389"/>
                    <a:pt x="20821" y="20153"/>
                    <a:pt x="20538" y="19885"/>
                  </a:cubicBezTo>
                  <a:lnTo>
                    <a:pt x="12985" y="12675"/>
                  </a:lnTo>
                  <a:lnTo>
                    <a:pt x="11805" y="11548"/>
                  </a:lnTo>
                  <a:lnTo>
                    <a:pt x="11383" y="11145"/>
                  </a:lnTo>
                  <a:cubicBezTo>
                    <a:pt x="10307" y="10118"/>
                    <a:pt x="9705" y="8973"/>
                    <a:pt x="9705" y="7756"/>
                  </a:cubicBezTo>
                  <a:cubicBezTo>
                    <a:pt x="9705" y="6373"/>
                    <a:pt x="10500" y="5074"/>
                    <a:pt x="11870" y="3946"/>
                  </a:cubicBezTo>
                  <a:cubicBezTo>
                    <a:pt x="12394" y="3519"/>
                    <a:pt x="12996" y="3110"/>
                    <a:pt x="13688" y="2736"/>
                  </a:cubicBezTo>
                  <a:cubicBezTo>
                    <a:pt x="15749" y="1615"/>
                    <a:pt x="18477" y="766"/>
                    <a:pt x="21600" y="332"/>
                  </a:cubicBezTo>
                  <a:cubicBezTo>
                    <a:pt x="20065" y="119"/>
                    <a:pt x="18427" y="0"/>
                    <a:pt x="1674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239;p16"/>
            <p:cNvSpPr/>
            <p:nvPr/>
          </p:nvSpPr>
          <p:spPr>
            <a:xfrm>
              <a:off x="98790" y="76555"/>
              <a:ext cx="86040" cy="10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0" y="0"/>
                  </a:moveTo>
                  <a:lnTo>
                    <a:pt x="0" y="16886"/>
                  </a:lnTo>
                  <a:lnTo>
                    <a:pt x="4078" y="18846"/>
                  </a:lnTo>
                  <a:cubicBezTo>
                    <a:pt x="8252" y="20858"/>
                    <a:pt x="6875" y="20203"/>
                    <a:pt x="8711" y="21076"/>
                  </a:cubicBezTo>
                  <a:cubicBezTo>
                    <a:pt x="9463" y="21437"/>
                    <a:pt x="10241" y="21600"/>
                    <a:pt x="10997" y="21600"/>
                  </a:cubicBezTo>
                  <a:cubicBezTo>
                    <a:pt x="13851" y="21600"/>
                    <a:pt x="16364" y="19259"/>
                    <a:pt x="15826" y="16359"/>
                  </a:cubicBezTo>
                  <a:lnTo>
                    <a:pt x="14926" y="11645"/>
                  </a:lnTo>
                  <a:lnTo>
                    <a:pt x="18685" y="8304"/>
                  </a:lnTo>
                  <a:cubicBezTo>
                    <a:pt x="21600" y="5713"/>
                    <a:pt x="19983" y="1214"/>
                    <a:pt x="15966" y="671"/>
                  </a:cubicBezTo>
                  <a:lnTo>
                    <a:pt x="1079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240;p16"/>
            <p:cNvSpPr/>
            <p:nvPr/>
          </p:nvSpPr>
          <p:spPr>
            <a:xfrm>
              <a:off x="47478" y="44633"/>
              <a:ext cx="97342" cy="133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1600" fill="norm" stroke="1" extrusionOk="0">
                  <a:moveTo>
                    <a:pt x="14354" y="0"/>
                  </a:moveTo>
                  <a:cubicBezTo>
                    <a:pt x="12784" y="0"/>
                    <a:pt x="11238" y="622"/>
                    <a:pt x="10436" y="1890"/>
                  </a:cubicBezTo>
                  <a:lnTo>
                    <a:pt x="9918" y="2690"/>
                  </a:lnTo>
                  <a:lnTo>
                    <a:pt x="8371" y="5163"/>
                  </a:lnTo>
                  <a:lnTo>
                    <a:pt x="3741" y="5685"/>
                  </a:lnTo>
                  <a:cubicBezTo>
                    <a:pt x="161" y="6087"/>
                    <a:pt x="-1264" y="9511"/>
                    <a:pt x="1318" y="11482"/>
                  </a:cubicBezTo>
                  <a:lnTo>
                    <a:pt x="4668" y="14025"/>
                  </a:lnTo>
                  <a:lnTo>
                    <a:pt x="3885" y="17612"/>
                  </a:lnTo>
                  <a:cubicBezTo>
                    <a:pt x="3390" y="19819"/>
                    <a:pt x="5637" y="21600"/>
                    <a:pt x="8185" y="21600"/>
                  </a:cubicBezTo>
                  <a:cubicBezTo>
                    <a:pt x="8858" y="21600"/>
                    <a:pt x="9552" y="21476"/>
                    <a:pt x="10221" y="21201"/>
                  </a:cubicBezTo>
                  <a:lnTo>
                    <a:pt x="14354" y="19505"/>
                  </a:lnTo>
                  <a:cubicBezTo>
                    <a:pt x="12235" y="17059"/>
                    <a:pt x="11682" y="14010"/>
                    <a:pt x="12839" y="11208"/>
                  </a:cubicBezTo>
                  <a:cubicBezTo>
                    <a:pt x="14015" y="8406"/>
                    <a:pt x="16772" y="6184"/>
                    <a:pt x="20336" y="5163"/>
                  </a:cubicBezTo>
                  <a:lnTo>
                    <a:pt x="18770" y="2690"/>
                  </a:lnTo>
                  <a:lnTo>
                    <a:pt x="18272" y="1890"/>
                  </a:lnTo>
                  <a:cubicBezTo>
                    <a:pt x="17470" y="634"/>
                    <a:pt x="15900" y="0"/>
                    <a:pt x="143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241;p16"/>
            <p:cNvSpPr/>
            <p:nvPr/>
          </p:nvSpPr>
          <p:spPr>
            <a:xfrm>
              <a:off x="0" y="0"/>
              <a:ext cx="232450" cy="32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7" h="21600" fill="norm" stroke="1" extrusionOk="0">
                  <a:moveTo>
                    <a:pt x="9410" y="0"/>
                  </a:moveTo>
                  <a:cubicBezTo>
                    <a:pt x="7255" y="0"/>
                    <a:pt x="5234" y="587"/>
                    <a:pt x="3548" y="1705"/>
                  </a:cubicBezTo>
                  <a:cubicBezTo>
                    <a:pt x="3390" y="1814"/>
                    <a:pt x="3363" y="2016"/>
                    <a:pt x="3494" y="2148"/>
                  </a:cubicBezTo>
                  <a:cubicBezTo>
                    <a:pt x="3570" y="2228"/>
                    <a:pt x="3678" y="2269"/>
                    <a:pt x="3790" y="2269"/>
                  </a:cubicBezTo>
                  <a:cubicBezTo>
                    <a:pt x="3872" y="2269"/>
                    <a:pt x="3955" y="2247"/>
                    <a:pt x="4026" y="2200"/>
                  </a:cubicBezTo>
                  <a:cubicBezTo>
                    <a:pt x="5572" y="1174"/>
                    <a:pt x="7429" y="634"/>
                    <a:pt x="9410" y="634"/>
                  </a:cubicBezTo>
                  <a:cubicBezTo>
                    <a:pt x="15796" y="634"/>
                    <a:pt x="19965" y="6221"/>
                    <a:pt x="17189" y="10996"/>
                  </a:cubicBezTo>
                  <a:lnTo>
                    <a:pt x="12253" y="19481"/>
                  </a:lnTo>
                  <a:cubicBezTo>
                    <a:pt x="11716" y="20403"/>
                    <a:pt x="10597" y="20967"/>
                    <a:pt x="9410" y="20967"/>
                  </a:cubicBezTo>
                  <a:cubicBezTo>
                    <a:pt x="8189" y="20967"/>
                    <a:pt x="7097" y="20397"/>
                    <a:pt x="6565" y="19481"/>
                  </a:cubicBezTo>
                  <a:lnTo>
                    <a:pt x="1623" y="10996"/>
                  </a:lnTo>
                  <a:cubicBezTo>
                    <a:pt x="125" y="8415"/>
                    <a:pt x="581" y="5253"/>
                    <a:pt x="2969" y="3030"/>
                  </a:cubicBezTo>
                  <a:cubicBezTo>
                    <a:pt x="3108" y="2903"/>
                    <a:pt x="3094" y="2701"/>
                    <a:pt x="2941" y="2587"/>
                  </a:cubicBezTo>
                  <a:cubicBezTo>
                    <a:pt x="2867" y="2533"/>
                    <a:pt x="2777" y="2506"/>
                    <a:pt x="2686" y="2506"/>
                  </a:cubicBezTo>
                  <a:cubicBezTo>
                    <a:pt x="2581" y="2506"/>
                    <a:pt x="2478" y="2541"/>
                    <a:pt x="2404" y="2609"/>
                  </a:cubicBezTo>
                  <a:cubicBezTo>
                    <a:pt x="-199" y="5029"/>
                    <a:pt x="-690" y="8473"/>
                    <a:pt x="939" y="11273"/>
                  </a:cubicBezTo>
                  <a:lnTo>
                    <a:pt x="5883" y="19758"/>
                  </a:lnTo>
                  <a:cubicBezTo>
                    <a:pt x="6531" y="20874"/>
                    <a:pt x="7918" y="21600"/>
                    <a:pt x="9410" y="21600"/>
                  </a:cubicBezTo>
                  <a:cubicBezTo>
                    <a:pt x="10881" y="21600"/>
                    <a:pt x="12267" y="20903"/>
                    <a:pt x="12937" y="19758"/>
                  </a:cubicBezTo>
                  <a:lnTo>
                    <a:pt x="17873" y="11273"/>
                  </a:lnTo>
                  <a:cubicBezTo>
                    <a:pt x="20910" y="6048"/>
                    <a:pt x="16320" y="0"/>
                    <a:pt x="9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242;p16"/>
            <p:cNvSpPr/>
            <p:nvPr/>
          </p:nvSpPr>
          <p:spPr>
            <a:xfrm>
              <a:off x="77060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71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71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243;p16"/>
            <p:cNvSpPr/>
            <p:nvPr/>
          </p:nvSpPr>
          <p:spPr>
            <a:xfrm>
              <a:off x="142561" y="99497"/>
              <a:ext cx="12701" cy="16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779" y="21600"/>
                  </a:cubicBezTo>
                  <a:cubicBezTo>
                    <a:pt x="16662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244;p16"/>
            <p:cNvSpPr/>
            <p:nvPr/>
          </p:nvSpPr>
          <p:spPr>
            <a:xfrm>
              <a:off x="101205" y="106778"/>
              <a:ext cx="29915" cy="1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8" y="0"/>
                  </a:moveTo>
                  <a:cubicBezTo>
                    <a:pt x="2512" y="0"/>
                    <a:pt x="1733" y="602"/>
                    <a:pt x="1110" y="1805"/>
                  </a:cubicBezTo>
                  <a:cubicBezTo>
                    <a:pt x="-253" y="4412"/>
                    <a:pt x="-370" y="8881"/>
                    <a:pt x="811" y="11889"/>
                  </a:cubicBezTo>
                  <a:cubicBezTo>
                    <a:pt x="3330" y="18363"/>
                    <a:pt x="6860" y="21600"/>
                    <a:pt x="10404" y="21600"/>
                  </a:cubicBezTo>
                  <a:cubicBezTo>
                    <a:pt x="13948" y="21600"/>
                    <a:pt x="17492" y="18363"/>
                    <a:pt x="20036" y="11889"/>
                  </a:cubicBezTo>
                  <a:cubicBezTo>
                    <a:pt x="21230" y="8881"/>
                    <a:pt x="21048" y="4412"/>
                    <a:pt x="19685" y="1805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35" y="0"/>
                    <a:pt x="15752" y="831"/>
                    <a:pt x="15116" y="2464"/>
                  </a:cubicBezTo>
                  <a:cubicBezTo>
                    <a:pt x="13870" y="5615"/>
                    <a:pt x="12130" y="7162"/>
                    <a:pt x="10391" y="7162"/>
                  </a:cubicBezTo>
                  <a:cubicBezTo>
                    <a:pt x="8665" y="7162"/>
                    <a:pt x="6925" y="5615"/>
                    <a:pt x="5679" y="2464"/>
                  </a:cubicBezTo>
                  <a:cubicBezTo>
                    <a:pt x="5069" y="831"/>
                    <a:pt x="4186" y="0"/>
                    <a:pt x="3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245;p16"/>
            <p:cNvSpPr/>
            <p:nvPr/>
          </p:nvSpPr>
          <p:spPr>
            <a:xfrm>
              <a:off x="45917" y="42991"/>
              <a:ext cx="140473" cy="13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5" h="21600" fill="norm" stroke="1" extrusionOk="0">
                  <a:moveTo>
                    <a:pt x="9797" y="0"/>
                  </a:moveTo>
                  <a:cubicBezTo>
                    <a:pt x="8569" y="0"/>
                    <a:pt x="7343" y="719"/>
                    <a:pt x="6713" y="2172"/>
                  </a:cubicBezTo>
                  <a:cubicBezTo>
                    <a:pt x="6370" y="2994"/>
                    <a:pt x="6750" y="2119"/>
                    <a:pt x="5548" y="4865"/>
                  </a:cubicBezTo>
                  <a:lnTo>
                    <a:pt x="2943" y="5298"/>
                  </a:lnTo>
                  <a:cubicBezTo>
                    <a:pt x="123" y="5755"/>
                    <a:pt x="-993" y="9716"/>
                    <a:pt x="1039" y="11967"/>
                  </a:cubicBezTo>
                  <a:lnTo>
                    <a:pt x="2930" y="14068"/>
                  </a:lnTo>
                  <a:lnTo>
                    <a:pt x="2480" y="17018"/>
                  </a:lnTo>
                  <a:cubicBezTo>
                    <a:pt x="2093" y="19552"/>
                    <a:pt x="3865" y="21600"/>
                    <a:pt x="5871" y="21600"/>
                  </a:cubicBezTo>
                  <a:cubicBezTo>
                    <a:pt x="6401" y="21600"/>
                    <a:pt x="6948" y="21456"/>
                    <a:pt x="7476" y="21140"/>
                  </a:cubicBezTo>
                  <a:lnTo>
                    <a:pt x="9807" y="19752"/>
                  </a:lnTo>
                  <a:lnTo>
                    <a:pt x="12125" y="21140"/>
                  </a:lnTo>
                  <a:cubicBezTo>
                    <a:pt x="12651" y="21456"/>
                    <a:pt x="13200" y="21597"/>
                    <a:pt x="13730" y="21597"/>
                  </a:cubicBezTo>
                  <a:cubicBezTo>
                    <a:pt x="15726" y="21597"/>
                    <a:pt x="17506" y="19581"/>
                    <a:pt x="17121" y="17018"/>
                  </a:cubicBezTo>
                  <a:lnTo>
                    <a:pt x="17027" y="16425"/>
                  </a:lnTo>
                  <a:cubicBezTo>
                    <a:pt x="16972" y="16063"/>
                    <a:pt x="16710" y="15810"/>
                    <a:pt x="16390" y="15810"/>
                  </a:cubicBezTo>
                  <a:cubicBezTo>
                    <a:pt x="16353" y="15810"/>
                    <a:pt x="16314" y="15812"/>
                    <a:pt x="16278" y="15818"/>
                  </a:cubicBezTo>
                  <a:cubicBezTo>
                    <a:pt x="15921" y="15886"/>
                    <a:pt x="15682" y="16263"/>
                    <a:pt x="15742" y="16667"/>
                  </a:cubicBezTo>
                  <a:lnTo>
                    <a:pt x="15838" y="17274"/>
                  </a:lnTo>
                  <a:cubicBezTo>
                    <a:pt x="16072" y="18830"/>
                    <a:pt x="14979" y="20118"/>
                    <a:pt x="13736" y="20118"/>
                  </a:cubicBezTo>
                  <a:cubicBezTo>
                    <a:pt x="13408" y="20118"/>
                    <a:pt x="13072" y="20029"/>
                    <a:pt x="12744" y="19832"/>
                  </a:cubicBezTo>
                  <a:cubicBezTo>
                    <a:pt x="12398" y="19632"/>
                    <a:pt x="10437" y="18459"/>
                    <a:pt x="10104" y="18258"/>
                  </a:cubicBezTo>
                  <a:cubicBezTo>
                    <a:pt x="10015" y="18202"/>
                    <a:pt x="9911" y="18176"/>
                    <a:pt x="9804" y="18176"/>
                  </a:cubicBezTo>
                  <a:cubicBezTo>
                    <a:pt x="9700" y="18176"/>
                    <a:pt x="9591" y="18202"/>
                    <a:pt x="9497" y="18258"/>
                  </a:cubicBezTo>
                  <a:lnTo>
                    <a:pt x="6857" y="19832"/>
                  </a:lnTo>
                  <a:cubicBezTo>
                    <a:pt x="6529" y="20029"/>
                    <a:pt x="6193" y="20118"/>
                    <a:pt x="5865" y="20118"/>
                  </a:cubicBezTo>
                  <a:cubicBezTo>
                    <a:pt x="4624" y="20118"/>
                    <a:pt x="3539" y="18830"/>
                    <a:pt x="3776" y="17274"/>
                  </a:cubicBezTo>
                  <a:lnTo>
                    <a:pt x="4276" y="13932"/>
                  </a:lnTo>
                  <a:cubicBezTo>
                    <a:pt x="4312" y="13691"/>
                    <a:pt x="4239" y="13446"/>
                    <a:pt x="4086" y="13272"/>
                  </a:cubicBezTo>
                  <a:lnTo>
                    <a:pt x="1955" y="10915"/>
                  </a:lnTo>
                  <a:cubicBezTo>
                    <a:pt x="696" y="9500"/>
                    <a:pt x="1372" y="7063"/>
                    <a:pt x="3133" y="6766"/>
                  </a:cubicBezTo>
                  <a:lnTo>
                    <a:pt x="6084" y="6280"/>
                  </a:lnTo>
                  <a:cubicBezTo>
                    <a:pt x="6297" y="6241"/>
                    <a:pt x="6477" y="6091"/>
                    <a:pt x="6570" y="5864"/>
                  </a:cubicBezTo>
                  <a:cubicBezTo>
                    <a:pt x="7999" y="2575"/>
                    <a:pt x="7713" y="3250"/>
                    <a:pt x="7892" y="2832"/>
                  </a:cubicBezTo>
                  <a:cubicBezTo>
                    <a:pt x="8290" y="1924"/>
                    <a:pt x="9045" y="1473"/>
                    <a:pt x="9802" y="1473"/>
                  </a:cubicBezTo>
                  <a:cubicBezTo>
                    <a:pt x="10559" y="1473"/>
                    <a:pt x="11316" y="1927"/>
                    <a:pt x="11709" y="2832"/>
                  </a:cubicBezTo>
                  <a:cubicBezTo>
                    <a:pt x="12032" y="3560"/>
                    <a:pt x="12791" y="5325"/>
                    <a:pt x="13031" y="5864"/>
                  </a:cubicBezTo>
                  <a:cubicBezTo>
                    <a:pt x="13124" y="6091"/>
                    <a:pt x="13304" y="6241"/>
                    <a:pt x="13517" y="6280"/>
                  </a:cubicBezTo>
                  <a:lnTo>
                    <a:pt x="16468" y="6766"/>
                  </a:lnTo>
                  <a:cubicBezTo>
                    <a:pt x="18216" y="7063"/>
                    <a:pt x="18918" y="9500"/>
                    <a:pt x="17644" y="10915"/>
                  </a:cubicBezTo>
                  <a:lnTo>
                    <a:pt x="15635" y="13152"/>
                  </a:lnTo>
                  <a:cubicBezTo>
                    <a:pt x="15372" y="13434"/>
                    <a:pt x="15372" y="13906"/>
                    <a:pt x="15622" y="14201"/>
                  </a:cubicBezTo>
                  <a:cubicBezTo>
                    <a:pt x="15749" y="14345"/>
                    <a:pt x="15919" y="14419"/>
                    <a:pt x="16088" y="14419"/>
                  </a:cubicBezTo>
                  <a:cubicBezTo>
                    <a:pt x="16254" y="14419"/>
                    <a:pt x="16421" y="14348"/>
                    <a:pt x="16551" y="14201"/>
                  </a:cubicBezTo>
                  <a:lnTo>
                    <a:pt x="18559" y="11967"/>
                  </a:lnTo>
                  <a:cubicBezTo>
                    <a:pt x="20607" y="9716"/>
                    <a:pt x="19475" y="5755"/>
                    <a:pt x="16657" y="5298"/>
                  </a:cubicBezTo>
                  <a:lnTo>
                    <a:pt x="14053" y="4865"/>
                  </a:lnTo>
                  <a:cubicBezTo>
                    <a:pt x="13720" y="4111"/>
                    <a:pt x="13148" y="2791"/>
                    <a:pt x="12888" y="2172"/>
                  </a:cubicBezTo>
                  <a:cubicBezTo>
                    <a:pt x="12260" y="728"/>
                    <a:pt x="11030" y="0"/>
                    <a:pt x="97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3" name="Google Shape;304;p16"/>
          <p:cNvSpPr txBox="1"/>
          <p:nvPr/>
        </p:nvSpPr>
        <p:spPr>
          <a:xfrm>
            <a:off x="1199413" y="4455635"/>
            <a:ext cx="1034974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900">
                <a:latin typeface="Helvetica"/>
                <a:ea typeface="Helvetica"/>
                <a:cs typeface="Helvetica"/>
                <a:sym typeface="Helvetica"/>
              </a:defRPr>
            </a:pPr>
            <a:r>
              <a:t>Observational</a:t>
            </a:r>
          </a:p>
          <a:p>
            <a:pPr algn="ctr">
              <a:defRPr sz="900">
                <a:latin typeface="Helvetica"/>
                <a:ea typeface="Helvetica"/>
                <a:cs typeface="Helvetica"/>
                <a:sym typeface="Helvetica"/>
              </a:defRPr>
            </a:pPr>
            <a:r>
              <a:t>Cosmology</a:t>
            </a:r>
          </a:p>
        </p:txBody>
      </p:sp>
      <p:sp>
        <p:nvSpPr>
          <p:cNvPr id="454" name="Google Shape;305;p16"/>
          <p:cNvSpPr txBox="1"/>
          <p:nvPr/>
        </p:nvSpPr>
        <p:spPr>
          <a:xfrm>
            <a:off x="2211504" y="4455635"/>
            <a:ext cx="1187470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900">
                <a:latin typeface="Helvetica"/>
                <a:ea typeface="Helvetica"/>
                <a:cs typeface="Helvetica"/>
                <a:sym typeface="Helvetica"/>
              </a:defRPr>
            </a:pPr>
            <a:r>
              <a:t>Astronomical</a:t>
            </a:r>
          </a:p>
          <a:p>
            <a:pPr algn="ctr">
              <a:defRPr sz="900">
                <a:latin typeface="Helvetica"/>
                <a:ea typeface="Helvetica"/>
                <a:cs typeface="Helvetica"/>
                <a:sym typeface="Helvetica"/>
              </a:defRPr>
            </a:pPr>
            <a:r>
              <a:t>Instrumentation</a:t>
            </a:r>
          </a:p>
        </p:txBody>
      </p:sp>
      <p:cxnSp>
        <p:nvCxnSpPr>
          <p:cNvPr id="455" name="Google Shape;191;p16"/>
          <p:cNvCxnSpPr>
            <a:stCxn id="384" idx="0"/>
            <a:endCxn id="456" idx="0"/>
          </p:cNvCxnSpPr>
          <p:nvPr/>
        </p:nvCxnSpPr>
        <p:spPr>
          <a:xfrm flipH="1">
            <a:off x="4297742" y="2432280"/>
            <a:ext cx="744281" cy="1813981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</p:cxnSp>
      <p:sp>
        <p:nvSpPr>
          <p:cNvPr id="456" name="Google Shape;185;p16"/>
          <p:cNvSpPr txBox="1"/>
          <p:nvPr/>
        </p:nvSpPr>
        <p:spPr>
          <a:xfrm>
            <a:off x="3555677" y="3888135"/>
            <a:ext cx="148413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SUNY, New York</a:t>
            </a:r>
          </a:p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(1996-1997)</a:t>
            </a:r>
          </a:p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(1999-2000)</a:t>
            </a:r>
          </a:p>
        </p:txBody>
      </p:sp>
      <p:cxnSp>
        <p:nvCxnSpPr>
          <p:cNvPr id="457" name="Google Shape;191;p16"/>
          <p:cNvCxnSpPr>
            <a:stCxn id="386" idx="0"/>
            <a:endCxn id="458" idx="0"/>
          </p:cNvCxnSpPr>
          <p:nvPr/>
        </p:nvCxnSpPr>
        <p:spPr>
          <a:xfrm flipV="1">
            <a:off x="6106328" y="1833687"/>
            <a:ext cx="2104392" cy="861602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</p:cxnSp>
      <p:sp>
        <p:nvSpPr>
          <p:cNvPr id="458" name="Google Shape;185;p16"/>
          <p:cNvSpPr txBox="1"/>
          <p:nvPr/>
        </p:nvSpPr>
        <p:spPr>
          <a:xfrm>
            <a:off x="7525622" y="1564462"/>
            <a:ext cx="1370195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OABr, Merate</a:t>
            </a:r>
          </a:p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(2000-2002)</a:t>
            </a:r>
          </a:p>
        </p:txBody>
      </p:sp>
      <p:cxnSp>
        <p:nvCxnSpPr>
          <p:cNvPr id="459" name="Google Shape;191;p16"/>
          <p:cNvCxnSpPr>
            <a:stCxn id="385" idx="0"/>
            <a:endCxn id="460" idx="0"/>
          </p:cNvCxnSpPr>
          <p:nvPr/>
        </p:nvCxnSpPr>
        <p:spPr>
          <a:xfrm flipH="1">
            <a:off x="5818996" y="2529065"/>
            <a:ext cx="31706" cy="1661116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</p:cxnSp>
      <p:sp>
        <p:nvSpPr>
          <p:cNvPr id="460" name="Google Shape;185;p16"/>
          <p:cNvSpPr txBox="1"/>
          <p:nvPr/>
        </p:nvSpPr>
        <p:spPr>
          <a:xfrm>
            <a:off x="5133899" y="3920955"/>
            <a:ext cx="1370195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UV, Valencia</a:t>
            </a:r>
          </a:p>
          <a:p>
            <a:pPr algn="ct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(2002-2008)</a:t>
            </a:r>
          </a:p>
        </p:txBody>
      </p:sp>
      <p:pic>
        <p:nvPicPr>
          <p:cNvPr id="461" name="Imagen 37" descr="Imagen 37"/>
          <p:cNvPicPr>
            <a:picLocks noChangeAspect="1"/>
          </p:cNvPicPr>
          <p:nvPr/>
        </p:nvPicPr>
        <p:blipFill>
          <a:blip r:embed="rId3">
            <a:extLst/>
          </a:blip>
          <a:srcRect l="0" t="0" r="3858" b="3857"/>
          <a:stretch>
            <a:fillRect/>
          </a:stretch>
        </p:blipFill>
        <p:spPr>
          <a:xfrm>
            <a:off x="328020" y="3770717"/>
            <a:ext cx="683817" cy="683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6" y="0"/>
                </a:moveTo>
                <a:cubicBezTo>
                  <a:pt x="4840" y="0"/>
                  <a:pt x="0" y="4840"/>
                  <a:pt x="0" y="10806"/>
                </a:cubicBezTo>
                <a:cubicBezTo>
                  <a:pt x="0" y="16773"/>
                  <a:pt x="4840" y="21600"/>
                  <a:pt x="10806" y="21600"/>
                </a:cubicBezTo>
                <a:cubicBezTo>
                  <a:pt x="16773" y="21600"/>
                  <a:pt x="21600" y="16773"/>
                  <a:pt x="21600" y="10806"/>
                </a:cubicBezTo>
                <a:cubicBezTo>
                  <a:pt x="21600" y="4840"/>
                  <a:pt x="16773" y="0"/>
                  <a:pt x="1080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2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17" t="12773" r="9" b="0"/>
          <a:stretch>
            <a:fillRect/>
          </a:stretch>
        </p:blipFill>
        <p:spPr>
          <a:xfrm>
            <a:off x="1369374" y="3757319"/>
            <a:ext cx="683816" cy="7222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07" y="0"/>
                </a:moveTo>
                <a:cubicBezTo>
                  <a:pt x="5732" y="0"/>
                  <a:pt x="1258" y="3506"/>
                  <a:pt x="0" y="8225"/>
                </a:cubicBezTo>
                <a:lnTo>
                  <a:pt x="0" y="13542"/>
                </a:lnTo>
                <a:cubicBezTo>
                  <a:pt x="1121" y="17748"/>
                  <a:pt x="4803" y="20948"/>
                  <a:pt x="9402" y="21600"/>
                </a:cubicBezTo>
                <a:lnTo>
                  <a:pt x="12812" y="21600"/>
                </a:lnTo>
                <a:cubicBezTo>
                  <a:pt x="16750" y="21042"/>
                  <a:pt x="20033" y="18631"/>
                  <a:pt x="21600" y="15298"/>
                </a:cubicBezTo>
                <a:lnTo>
                  <a:pt x="21600" y="6468"/>
                </a:lnTo>
                <a:cubicBezTo>
                  <a:pt x="19810" y="2662"/>
                  <a:pt x="15792" y="0"/>
                  <a:pt x="1110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63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rcRect l="0" t="0" r="18" b="18"/>
          <a:stretch>
            <a:fillRect/>
          </a:stretch>
        </p:blipFill>
        <p:spPr>
          <a:xfrm>
            <a:off x="2459060" y="3756562"/>
            <a:ext cx="679451" cy="679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4" y="0"/>
                  <a:pt x="0" y="4834"/>
                  <a:pt x="0" y="10800"/>
                </a:cubicBezTo>
                <a:cubicBezTo>
                  <a:pt x="0" y="16766"/>
                  <a:pt x="4834" y="21600"/>
                  <a:pt x="10800" y="21600"/>
                </a:cubicBezTo>
                <a:cubicBezTo>
                  <a:pt x="16766" y="21600"/>
                  <a:pt x="21600" y="16766"/>
                  <a:pt x="21600" y="10800"/>
                </a:cubicBezTo>
                <a:cubicBezTo>
                  <a:pt x="21600" y="4834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5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9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ítulo 2"/>
          <p:cNvSpPr txBox="1"/>
          <p:nvPr>
            <p:ph type="title"/>
          </p:nvPr>
        </p:nvSpPr>
        <p:spPr>
          <a:xfrm>
            <a:off x="5475513" y="118866"/>
            <a:ext cx="3385458" cy="2069422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Lanzetta, Yahil &amp; AFS </a:t>
            </a:r>
            <a:br/>
            <a:r>
              <a:t>Nature, 1996</a:t>
            </a:r>
            <a:br/>
            <a:r>
              <a:rPr b="0"/>
              <a:t> </a:t>
            </a:r>
            <a:br>
              <a:rPr b="0"/>
            </a:br>
            <a:br>
              <a:rPr b="0"/>
            </a:br>
            <a:r>
              <a:rPr b="0"/>
              <a:t>4-band photometry + photometric redshifts for over 1600 galaxies in the Hubble Deep Field, out to redshift z&gt;6. </a:t>
            </a:r>
          </a:p>
        </p:txBody>
      </p:sp>
      <p:pic>
        <p:nvPicPr>
          <p:cNvPr id="672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5377544" cy="2218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6229" y="2188290"/>
            <a:ext cx="5998027" cy="2955210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Título 2"/>
          <p:cNvSpPr txBox="1"/>
          <p:nvPr/>
        </p:nvSpPr>
        <p:spPr>
          <a:xfrm>
            <a:off x="-1" y="2979416"/>
            <a:ext cx="3483430" cy="169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AFS, Lanzetta &amp; Yahil</a:t>
            </a:r>
            <a:br/>
            <a:r>
              <a:t>ApJ, 1998</a:t>
            </a:r>
            <a:br/>
            <a:r>
              <a:rPr b="0"/>
              <a:t> </a:t>
            </a:r>
            <a:br>
              <a:rPr b="0"/>
            </a:br>
            <a:r>
              <a:rPr b="0"/>
              <a:t>Second catalogue of over 1000 galaxies. Added near-infrared JHK photometry, full accuracy analysis, properties of the ensemble galaxy distribution. </a:t>
            </a:r>
          </a:p>
        </p:txBody>
      </p:sp>
      <p:sp>
        <p:nvSpPr>
          <p:cNvPr id="675" name="Rectángulo redondeado 7"/>
          <p:cNvSpPr/>
          <p:nvPr/>
        </p:nvSpPr>
        <p:spPr>
          <a:xfrm>
            <a:off x="261256" y="1616402"/>
            <a:ext cx="4953001" cy="277717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ítulo 2"/>
          <p:cNvSpPr txBox="1"/>
          <p:nvPr>
            <p:ph type="title"/>
          </p:nvPr>
        </p:nvSpPr>
        <p:spPr>
          <a:xfrm>
            <a:off x="141515" y="118866"/>
            <a:ext cx="8817428" cy="561602"/>
          </a:xfrm>
          <a:prstGeom prst="rect">
            <a:avLst/>
          </a:prstGeom>
        </p:spPr>
        <p:txBody>
          <a:bodyPr/>
          <a:lstStyle/>
          <a:p>
            <a:pPr/>
            <a:r>
              <a:t>Doing more things: High-redshift GRB selection </a:t>
            </a:r>
          </a:p>
        </p:txBody>
      </p:sp>
      <p:pic>
        <p:nvPicPr>
          <p:cNvPr id="678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6321" y="683426"/>
            <a:ext cx="4713514" cy="2051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6715" y="2887549"/>
            <a:ext cx="5392726" cy="2255951"/>
          </a:xfrm>
          <a:prstGeom prst="rect">
            <a:avLst/>
          </a:prstGeom>
          <a:ln w="12700">
            <a:miter lim="400000"/>
          </a:ln>
        </p:spPr>
      </p:pic>
      <p:sp>
        <p:nvSpPr>
          <p:cNvPr id="680" name="Título 2"/>
          <p:cNvSpPr txBox="1"/>
          <p:nvPr/>
        </p:nvSpPr>
        <p:spPr>
          <a:xfrm>
            <a:off x="0" y="680467"/>
            <a:ext cx="3565451" cy="443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Tagliaferri et al. </a:t>
            </a:r>
            <a:br/>
            <a:r>
              <a:t>A&amp;A, 2005</a:t>
            </a:r>
            <a:br/>
            <a:r>
              <a:rPr b="0"/>
              <a:t> </a:t>
            </a:r>
            <a:br>
              <a:rPr b="0"/>
            </a:br>
            <a:r>
              <a:rPr b="0"/>
              <a:t>Detected by </a:t>
            </a:r>
            <a:r>
              <a:rPr b="0" i="1"/>
              <a:t>Swift</a:t>
            </a:r>
            <a:r>
              <a:rPr b="0"/>
              <a:t> and ground-based telescopes. Full analysis of the most distant Gamma-Ray Burst event detected to that date.</a:t>
            </a:r>
            <a:endParaRPr sz="2400"/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Salvaterra et al. </a:t>
            </a:r>
            <a:br/>
            <a:r>
              <a:t>Nature, 2009</a:t>
            </a:r>
            <a:br/>
            <a:r>
              <a:rPr b="0"/>
              <a:t> </a:t>
            </a:r>
            <a:br>
              <a:rPr b="0"/>
            </a:br>
            <a:r>
              <a:rPr b="0"/>
              <a:t>Detected by </a:t>
            </a:r>
            <a:r>
              <a:rPr b="0" i="1"/>
              <a:t>Swift</a:t>
            </a:r>
            <a:r>
              <a:rPr b="0"/>
              <a:t> and ground-based telescopes.. TNG (La Palma) spectroscopy of the most distant object ever detected to that date.</a:t>
            </a:r>
            <a:endParaRPr sz="2400"/>
          </a:p>
        </p:txBody>
      </p:sp>
      <p:sp>
        <p:nvSpPr>
          <p:cNvPr id="681" name="Rectángulo redondeado 7"/>
          <p:cNvSpPr/>
          <p:nvPr/>
        </p:nvSpPr>
        <p:spPr>
          <a:xfrm>
            <a:off x="4401880" y="1430583"/>
            <a:ext cx="3636335" cy="426571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  <p:sp>
        <p:nvSpPr>
          <p:cNvPr id="682" name="Rectángulo redondeado 8"/>
          <p:cNvSpPr/>
          <p:nvPr/>
        </p:nvSpPr>
        <p:spPr>
          <a:xfrm>
            <a:off x="3894620" y="3875518"/>
            <a:ext cx="3335521" cy="285357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”Spectrophotometry”: ALHAMBRA (2005-2020)</a:t>
            </a:r>
          </a:p>
        </p:txBody>
      </p:sp>
      <p:pic>
        <p:nvPicPr>
          <p:cNvPr id="68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77737"/>
            <a:ext cx="4493532" cy="4265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877737"/>
            <a:ext cx="1921112" cy="180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0" t="0" r="0" b="5"/>
          <a:stretch>
            <a:fillRect/>
          </a:stretch>
        </p:blipFill>
        <p:spPr>
          <a:xfrm>
            <a:off x="6666372" y="877736"/>
            <a:ext cx="2320692" cy="180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88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93531" y="3010618"/>
            <a:ext cx="2172842" cy="1803743"/>
          </a:xfrm>
          <a:prstGeom prst="rect">
            <a:avLst/>
          </a:prstGeom>
          <a:ln w="12700">
            <a:miter lim="400000"/>
          </a:ln>
        </p:spPr>
      </p:pic>
      <p:sp>
        <p:nvSpPr>
          <p:cNvPr id="689" name="CuadroTexto 3"/>
          <p:cNvSpPr txBox="1"/>
          <p:nvPr/>
        </p:nvSpPr>
        <p:spPr>
          <a:xfrm>
            <a:off x="8067679" y="4900788"/>
            <a:ext cx="103060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Alberto Molino</a:t>
            </a:r>
          </a:p>
        </p:txBody>
      </p:sp>
      <p:sp>
        <p:nvSpPr>
          <p:cNvPr id="690" name="CuadroTexto 4"/>
          <p:cNvSpPr txBox="1"/>
          <p:nvPr/>
        </p:nvSpPr>
        <p:spPr>
          <a:xfrm>
            <a:off x="6429955" y="3204604"/>
            <a:ext cx="2736822" cy="133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Filter system design</a:t>
            </a:r>
          </a:p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Photometric redshift techniques</a:t>
            </a:r>
          </a:p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Observations</a:t>
            </a:r>
          </a:p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Object detection</a:t>
            </a:r>
          </a:p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Luminosity Functions</a:t>
            </a:r>
          </a:p>
          <a:p>
            <a:pPr marL="107999" indent="-7200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Full P(z) analysis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Imagen 15" descr="Imagen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00592" y="2946862"/>
            <a:ext cx="2143408" cy="2967194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Marcador de texto 1"/>
          <p:cNvSpPr txBox="1"/>
          <p:nvPr>
            <p:ph type="body" sz="half" idx="1"/>
          </p:nvPr>
        </p:nvSpPr>
        <p:spPr>
          <a:xfrm>
            <a:off x="104274" y="736468"/>
            <a:ext cx="3850105" cy="3707195"/>
          </a:xfrm>
          <a:prstGeom prst="rect">
            <a:avLst/>
          </a:prstGeom>
        </p:spPr>
        <p:txBody>
          <a:bodyPr/>
          <a:lstStyle/>
          <a:p>
            <a:pPr marL="179999" indent="-107999"/>
            <a:r>
              <a:t>54 NB + 5 MB/BB filters</a:t>
            </a:r>
          </a:p>
          <a:p>
            <a:pPr marL="179999" indent="-107999"/>
            <a:r>
              <a:t>8500 deg2 (planned)</a:t>
            </a:r>
          </a:p>
          <a:p>
            <a:pPr marL="179999" indent="-107999"/>
            <a:r>
              <a:t>4.5 deg2 FoV</a:t>
            </a:r>
          </a:p>
          <a:p>
            <a:pPr marL="179999" indent="-107999"/>
            <a:r>
              <a:t>Limit BB magnitude ~24</a:t>
            </a:r>
          </a:p>
          <a:p>
            <a:pPr marL="179999" indent="-107999"/>
            <a:r>
              <a:t>90M ELG and LRG</a:t>
            </a:r>
          </a:p>
          <a:p>
            <a:pPr marL="179999" indent="-107999"/>
            <a:r>
              <a:t>0.3% photo-z accuracy</a:t>
            </a:r>
          </a:p>
          <a:p>
            <a:pPr marL="179999" indent="-107999"/>
            <a:r>
              <a:t>Millions of QSOs</a:t>
            </a:r>
          </a:p>
          <a:p>
            <a:pPr marL="179999" indent="-107999"/>
            <a:r>
              <a:t>200M galaxies (global)</a:t>
            </a:r>
          </a:p>
          <a:p>
            <a:pPr marL="179999" indent="-107999"/>
            <a:r>
              <a:t>4000 SNIa (</a:t>
            </a:r>
            <a:r>
              <a:rPr i="1"/>
              <a:t>probably not any more?</a:t>
            </a:r>
            <a:r>
              <a:t>)</a:t>
            </a:r>
          </a:p>
          <a:p>
            <a:pPr marL="179999" indent="-107999"/>
            <a:r>
              <a:t>700k Galaxy groups and clusters</a:t>
            </a:r>
          </a:p>
          <a:p>
            <a:pPr marL="179999" indent="-107999"/>
          </a:p>
          <a:p>
            <a:pPr marL="179999" indent="-107999"/>
            <a:r>
              <a:t>First data taken in </a:t>
            </a:r>
            <a:r>
              <a:rPr b="1"/>
              <a:t>2023Q4</a:t>
            </a:r>
            <a:endParaRPr b="1"/>
          </a:p>
          <a:p>
            <a:pPr marL="179999" indent="-107999"/>
            <a:r>
              <a:t>Released (internal) </a:t>
            </a:r>
            <a:r>
              <a:rPr b="1"/>
              <a:t>~150 deg2</a:t>
            </a:r>
          </a:p>
        </p:txBody>
      </p:sp>
      <p:pic>
        <p:nvPicPr>
          <p:cNvPr id="694" name="Imagen 13" descr="Imagen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8726" y="2906547"/>
            <a:ext cx="2998382" cy="2248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agen 10" descr="Imagen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68726" y="660253"/>
            <a:ext cx="5075274" cy="2343315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ítulo 2"/>
          <p:cNvSpPr txBox="1"/>
          <p:nvPr>
            <p:ph type="title"/>
          </p:nvPr>
        </p:nvSpPr>
        <p:spPr>
          <a:xfrm>
            <a:off x="2141434" y="-1"/>
            <a:ext cx="4861132" cy="561602"/>
          </a:xfrm>
          <a:prstGeom prst="rect">
            <a:avLst/>
          </a:prstGeom>
        </p:spPr>
        <p:txBody>
          <a:bodyPr/>
          <a:lstStyle/>
          <a:p>
            <a:pPr/>
            <a:r>
              <a:t>Next: J-PAS (2010-)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328" y="0"/>
            <a:ext cx="4254785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Imagen 6" descr="Imagen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8303" y="693338"/>
            <a:ext cx="2600961" cy="1296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Imagen 8" descr="Imagen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9262" y="488494"/>
            <a:ext cx="2194739" cy="1706120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CuadroTexto 9"/>
          <p:cNvSpPr txBox="1"/>
          <p:nvPr/>
        </p:nvSpPr>
        <p:spPr>
          <a:xfrm>
            <a:off x="4439027" y="548607"/>
            <a:ext cx="115594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Silvia Bonoli et al.</a:t>
            </a:r>
          </a:p>
        </p:txBody>
      </p:sp>
      <p:pic>
        <p:nvPicPr>
          <p:cNvPr id="702" name="Imagen 2" descr="Imagen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7949" y="2194613"/>
            <a:ext cx="2618995" cy="2808352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CuadroTexto 4"/>
          <p:cNvSpPr txBox="1"/>
          <p:nvPr/>
        </p:nvSpPr>
        <p:spPr>
          <a:xfrm>
            <a:off x="5741073" y="4956966"/>
            <a:ext cx="1872746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Rosa González-Delgado et al.</a:t>
            </a:r>
          </a:p>
        </p:txBody>
      </p:sp>
      <p:sp>
        <p:nvSpPr>
          <p:cNvPr id="704" name="Título 2"/>
          <p:cNvSpPr txBox="1"/>
          <p:nvPr/>
        </p:nvSpPr>
        <p:spPr>
          <a:xfrm>
            <a:off x="4333267" y="6938"/>
            <a:ext cx="4688358" cy="5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J-PAS: Present and future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2" y="2803500"/>
            <a:ext cx="3619644" cy="23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n 10" descr="Imagen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6048" y="2779281"/>
            <a:ext cx="3369860" cy="23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Imagen 12" descr="Imagen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92" y="-2"/>
            <a:ext cx="5359775" cy="234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Título 2"/>
          <p:cNvSpPr txBox="1"/>
          <p:nvPr>
            <p:ph type="title"/>
          </p:nvPr>
        </p:nvSpPr>
        <p:spPr>
          <a:xfrm>
            <a:off x="5377541" y="118866"/>
            <a:ext cx="3483429" cy="2069422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r>
              <a:t>Moles et al.</a:t>
            </a:r>
            <a:br/>
            <a:r>
              <a:t>ApJ, 2008</a:t>
            </a:r>
            <a:br/>
            <a:r>
              <a:rPr b="0"/>
              <a:t>(136 citas a 18-10-2024)</a:t>
            </a:r>
            <a:br>
              <a:rPr b="0"/>
            </a:br>
            <a:br>
              <a:rPr b="0"/>
            </a:br>
            <a:r>
              <a:rPr b="0"/>
              <a:t>ALHAMBRA Survey.</a:t>
            </a:r>
            <a:br>
              <a:rPr b="0"/>
            </a:br>
            <a:r>
              <a:rPr b="0"/>
              <a:t>4 grados cuadrados.</a:t>
            </a:r>
            <a:br>
              <a:rPr b="0"/>
            </a:br>
            <a:r>
              <a:rPr b="0"/>
              <a:t>20+3 filtros, precisión 1%.</a:t>
            </a:r>
            <a:br>
              <a:rPr b="0"/>
            </a:br>
          </a:p>
        </p:txBody>
      </p:sp>
      <p:sp>
        <p:nvSpPr>
          <p:cNvPr id="710" name="Título 2"/>
          <p:cNvSpPr txBox="1"/>
          <p:nvPr/>
        </p:nvSpPr>
        <p:spPr>
          <a:xfrm>
            <a:off x="3499615" y="2687969"/>
            <a:ext cx="2447054" cy="255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Benítez et al.</a:t>
            </a:r>
            <a:br/>
            <a:r>
              <a:t>ApJ, 2009</a:t>
            </a:r>
            <a:br/>
            <a:r>
              <a:rPr b="0"/>
              <a:t>(151 citas a 18-10-2024)</a:t>
            </a:r>
            <a:br>
              <a:rPr b="0"/>
            </a:br>
            <a:br>
              <a:rPr b="0"/>
            </a:br>
            <a:r>
              <a:t>Benítez et al.</a:t>
            </a:r>
            <a:br/>
            <a:r>
              <a:t>Astro-ph, 2014</a:t>
            </a:r>
            <a:br/>
            <a:r>
              <a:rPr b="0"/>
              <a:t>(348 citas a 18-10-2024)</a:t>
            </a:r>
            <a:br>
              <a:rPr b="0"/>
            </a:br>
            <a:br>
              <a:rPr b="0"/>
            </a:br>
            <a:r>
              <a:rPr b="0"/>
              <a:t>PAU / J-PAS Surveys.</a:t>
            </a:r>
            <a:endParaRPr sz="2400"/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8500 grados cuadrados.</a:t>
            </a:r>
            <a:endParaRPr b="1" sz="2400"/>
          </a:p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50+ filtros, precisión 0.3%.</a:t>
            </a:r>
          </a:p>
        </p:txBody>
      </p:sp>
      <p:sp>
        <p:nvSpPr>
          <p:cNvPr id="711" name="Rectángulo redondeado 7"/>
          <p:cNvSpPr/>
          <p:nvPr/>
        </p:nvSpPr>
        <p:spPr>
          <a:xfrm>
            <a:off x="2423861" y="871441"/>
            <a:ext cx="969852" cy="176063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  <p:sp>
        <p:nvSpPr>
          <p:cNvPr id="712" name="Rectángulo redondeado 8"/>
          <p:cNvSpPr/>
          <p:nvPr/>
        </p:nvSpPr>
        <p:spPr>
          <a:xfrm>
            <a:off x="2499036" y="3332343"/>
            <a:ext cx="698297" cy="123728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  <p:sp>
        <p:nvSpPr>
          <p:cNvPr id="713" name="Rectángulo redondeado 13"/>
          <p:cNvSpPr/>
          <p:nvPr/>
        </p:nvSpPr>
        <p:spPr>
          <a:xfrm>
            <a:off x="6315173" y="3203468"/>
            <a:ext cx="613401" cy="128876"/>
          </a:xfrm>
          <a:prstGeom prst="roundRect">
            <a:avLst>
              <a:gd name="adj" fmla="val 16667"/>
            </a:avLst>
          </a:prstGeom>
          <a:solidFill>
            <a:srgbClr val="00B0F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449;p18"/>
          <p:cNvSpPr txBox="1"/>
          <p:nvPr>
            <p:ph type="title"/>
          </p:nvPr>
        </p:nvSpPr>
        <p:spPr>
          <a:xfrm>
            <a:off x="452549" y="65961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Estudiantes de Doctorado</a:t>
            </a:r>
          </a:p>
        </p:txBody>
      </p:sp>
      <p:sp>
        <p:nvSpPr>
          <p:cNvPr id="716" name="Google Shape;450;p18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grpSp>
        <p:nvGrpSpPr>
          <p:cNvPr id="723" name="Grupo 6"/>
          <p:cNvGrpSpPr/>
          <p:nvPr/>
        </p:nvGrpSpPr>
        <p:grpSpPr>
          <a:xfrm>
            <a:off x="50391" y="1006019"/>
            <a:ext cx="2160000" cy="3456523"/>
            <a:chOff x="0" y="0"/>
            <a:chExt cx="2159999" cy="3456521"/>
          </a:xfrm>
        </p:grpSpPr>
        <p:sp>
          <p:nvSpPr>
            <p:cNvPr id="717" name="Google Shape;448;p18"/>
            <p:cNvSpPr/>
            <p:nvPr/>
          </p:nvSpPr>
          <p:spPr>
            <a:xfrm>
              <a:off x="69860" y="1247363"/>
              <a:ext cx="936001" cy="9360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18" name="Google Shape;493;p18"/>
            <p:cNvSpPr txBox="1"/>
            <p:nvPr/>
          </p:nvSpPr>
          <p:spPr>
            <a:xfrm>
              <a:off x="6" y="-1"/>
              <a:ext cx="2029797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Mauro Stefanon</a:t>
              </a:r>
            </a:p>
          </p:txBody>
        </p:sp>
        <p:sp>
          <p:nvSpPr>
            <p:cNvPr id="719" name="Google Shape;494;p18"/>
            <p:cNvSpPr txBox="1"/>
            <p:nvPr/>
          </p:nvSpPr>
          <p:spPr>
            <a:xfrm>
              <a:off x="0" y="306747"/>
              <a:ext cx="2029797" cy="71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Alberto Fernández Soto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Danilo Marchesini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UV, 2011</a:t>
              </a:r>
            </a:p>
          </p:txBody>
        </p:sp>
        <p:sp>
          <p:nvSpPr>
            <p:cNvPr id="720" name="Google Shape;495;p18"/>
            <p:cNvSpPr txBox="1"/>
            <p:nvPr/>
          </p:nvSpPr>
          <p:spPr>
            <a:xfrm>
              <a:off x="0" y="2410071"/>
              <a:ext cx="2160000" cy="1046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Multi-wavelength surveys: Object detectability and NIR luminosity functions</a:t>
              </a:r>
            </a:p>
          </p:txBody>
        </p:sp>
        <p:pic>
          <p:nvPicPr>
            <p:cNvPr id="721" name="Imagen 2" descr="Imagen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6066" y="1073272"/>
              <a:ext cx="900000" cy="1260001"/>
            </a:xfrm>
            <a:prstGeom prst="rect">
              <a:avLst/>
            </a:prstGeom>
            <a:ln w="9525" cap="flat">
              <a:solidFill>
                <a:srgbClr val="B85B7B"/>
              </a:solidFill>
              <a:prstDash val="solid"/>
              <a:round/>
            </a:ln>
            <a:effectLst/>
          </p:spPr>
        </p:pic>
        <p:pic>
          <p:nvPicPr>
            <p:cNvPr id="722" name="Imagen 4" descr="Imagen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9375" t="21817" r="9371" b="32723"/>
            <a:stretch>
              <a:fillRect/>
            </a:stretch>
          </p:blipFill>
          <p:spPr>
            <a:xfrm>
              <a:off x="88264" y="1264678"/>
              <a:ext cx="900113" cy="900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27" name="Grupo 15"/>
          <p:cNvGrpSpPr/>
          <p:nvPr/>
        </p:nvGrpSpPr>
        <p:grpSpPr>
          <a:xfrm>
            <a:off x="7003983" y="994085"/>
            <a:ext cx="2174202" cy="3318203"/>
            <a:chOff x="0" y="0"/>
            <a:chExt cx="2174200" cy="3318202"/>
          </a:xfrm>
        </p:grpSpPr>
        <p:sp>
          <p:nvSpPr>
            <p:cNvPr id="724" name="Google Shape;493;p18"/>
            <p:cNvSpPr txBox="1"/>
            <p:nvPr/>
          </p:nvSpPr>
          <p:spPr>
            <a:xfrm>
              <a:off x="6" y="0"/>
              <a:ext cx="2174195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Pau Canet Banyuls</a:t>
              </a:r>
            </a:p>
          </p:txBody>
        </p:sp>
        <p:sp>
          <p:nvSpPr>
            <p:cNvPr id="725" name="Google Shape;494;p18"/>
            <p:cNvSpPr txBox="1"/>
            <p:nvPr/>
          </p:nvSpPr>
          <p:spPr>
            <a:xfrm>
              <a:off x="0" y="296559"/>
              <a:ext cx="2071658" cy="894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Vicent J. Martínez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David Martínez Delgado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Alberto Fernández Soto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UV, -</a:t>
              </a:r>
            </a:p>
          </p:txBody>
        </p:sp>
        <p:sp>
          <p:nvSpPr>
            <p:cNvPr id="726" name="Google Shape;495;p18"/>
            <p:cNvSpPr txBox="1"/>
            <p:nvPr/>
          </p:nvSpPr>
          <p:spPr>
            <a:xfrm>
              <a:off x="0" y="2487652"/>
              <a:ext cx="2160000" cy="83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J-PLUS: estructura y formación de las galaxias</a:t>
              </a:r>
            </a:p>
          </p:txBody>
        </p:sp>
      </p:grpSp>
      <p:grpSp>
        <p:nvGrpSpPr>
          <p:cNvPr id="735" name="Grupo 40"/>
          <p:cNvGrpSpPr/>
          <p:nvPr/>
        </p:nvGrpSpPr>
        <p:grpSpPr>
          <a:xfrm>
            <a:off x="2240801" y="1006019"/>
            <a:ext cx="2217462" cy="3673692"/>
            <a:chOff x="0" y="0"/>
            <a:chExt cx="2217460" cy="3673690"/>
          </a:xfrm>
        </p:grpSpPr>
        <p:grpSp>
          <p:nvGrpSpPr>
            <p:cNvPr id="733" name="Grupo 8"/>
            <p:cNvGrpSpPr/>
            <p:nvPr/>
          </p:nvGrpSpPr>
          <p:grpSpPr>
            <a:xfrm>
              <a:off x="-1" y="-1"/>
              <a:ext cx="2217462" cy="3673692"/>
              <a:chOff x="0" y="0"/>
              <a:chExt cx="2217460" cy="3673690"/>
            </a:xfrm>
          </p:grpSpPr>
          <p:sp>
            <p:nvSpPr>
              <p:cNvPr id="728" name="Google Shape;448;p18"/>
              <p:cNvSpPr/>
              <p:nvPr/>
            </p:nvSpPr>
            <p:spPr>
              <a:xfrm>
                <a:off x="65152" y="1247363"/>
                <a:ext cx="936001" cy="936001"/>
              </a:xfrm>
              <a:prstGeom prst="ellipse">
                <a:avLst/>
              </a:prstGeom>
              <a:solidFill>
                <a:schemeClr val="accent6">
                  <a:lumOff val="44000"/>
                </a:schemeClr>
              </a:solidFill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729" name="Google Shape;493;p18"/>
              <p:cNvSpPr txBox="1"/>
              <p:nvPr/>
            </p:nvSpPr>
            <p:spPr>
              <a:xfrm>
                <a:off x="3061" y="-1"/>
                <a:ext cx="2214400" cy="424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b">
                <a:spAutoFit/>
              </a:bodyPr>
              <a:lstStyle>
                <a:lvl1pPr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Pablo Arnalte Mur</a:t>
                </a:r>
              </a:p>
            </p:txBody>
          </p:sp>
          <p:sp>
            <p:nvSpPr>
              <p:cNvPr id="730" name="Google Shape;494;p18"/>
              <p:cNvSpPr txBox="1"/>
              <p:nvPr/>
            </p:nvSpPr>
            <p:spPr>
              <a:xfrm>
                <a:off x="0" y="306747"/>
                <a:ext cx="2029798" cy="7162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spAutoFit/>
              </a:bodyPr>
              <a:lstStyle/>
              <a:p>
                <a:pPr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V</a:t>
                </a:r>
                <a:r>
                  <a:t>icent J. Martínez</a:t>
                </a:r>
              </a:p>
              <a:p>
                <a:pPr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Alberto Fernández Soto</a:t>
                </a:r>
              </a:p>
              <a:p>
                <a:pPr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t>UV, 2011</a:t>
                </a:r>
              </a:p>
            </p:txBody>
          </p:sp>
          <p:sp>
            <p:nvSpPr>
              <p:cNvPr id="731" name="Google Shape;495;p18"/>
              <p:cNvSpPr txBox="1"/>
              <p:nvPr/>
            </p:nvSpPr>
            <p:spPr>
              <a:xfrm>
                <a:off x="0" y="2627240"/>
                <a:ext cx="2160000" cy="10464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b">
                <a:spAutoFit/>
              </a:bodyPr>
              <a:lstStyle>
                <a:lvl1pPr>
                  <a:defRPr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Clustering of galaxies: evolution, segregation and baryon acoustic oscillations</a:t>
                </a:r>
              </a:p>
            </p:txBody>
          </p:sp>
          <p:pic>
            <p:nvPicPr>
              <p:cNvPr id="732" name="Imagen 13" descr="Imagen 1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52299" y="1073272"/>
                <a:ext cx="900000" cy="1260000"/>
              </a:xfrm>
              <a:prstGeom prst="rect">
                <a:avLst/>
              </a:prstGeom>
              <a:ln w="9525" cap="flat">
                <a:solidFill>
                  <a:srgbClr val="B85B7B"/>
                </a:solidFill>
                <a:prstDash val="solid"/>
                <a:round/>
              </a:ln>
              <a:effectLst/>
            </p:spPr>
          </p:pic>
        </p:grpSp>
        <p:pic>
          <p:nvPicPr>
            <p:cNvPr id="734" name="Imagen 23" descr="Imagen 23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81350" y="1264678"/>
              <a:ext cx="900001" cy="90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42" name="Grupo 25"/>
          <p:cNvGrpSpPr/>
          <p:nvPr/>
        </p:nvGrpSpPr>
        <p:grpSpPr>
          <a:xfrm>
            <a:off x="4403847" y="1002253"/>
            <a:ext cx="2522355" cy="3088219"/>
            <a:chOff x="0" y="0"/>
            <a:chExt cx="2522353" cy="3088217"/>
          </a:xfrm>
        </p:grpSpPr>
        <p:sp>
          <p:nvSpPr>
            <p:cNvPr id="736" name="Google Shape;448;p18"/>
            <p:cNvSpPr/>
            <p:nvPr/>
          </p:nvSpPr>
          <p:spPr>
            <a:xfrm>
              <a:off x="48464" y="1251130"/>
              <a:ext cx="936001" cy="9360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737" name="Google Shape;493;p18"/>
            <p:cNvSpPr txBox="1"/>
            <p:nvPr/>
          </p:nvSpPr>
          <p:spPr>
            <a:xfrm>
              <a:off x="0" y="0"/>
              <a:ext cx="2522354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Lorena Nieves Seoane</a:t>
              </a:r>
            </a:p>
          </p:txBody>
        </p:sp>
        <p:sp>
          <p:nvSpPr>
            <p:cNvPr id="738" name="Google Shape;494;p18"/>
            <p:cNvSpPr txBox="1"/>
            <p:nvPr/>
          </p:nvSpPr>
          <p:spPr>
            <a:xfrm>
              <a:off x="7686" y="296560"/>
              <a:ext cx="2071657" cy="53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/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Alberto Fernández Soto</a:t>
              </a:r>
            </a:p>
            <a:p>
              <a: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UV, 2017</a:t>
              </a:r>
            </a:p>
          </p:txBody>
        </p:sp>
        <p:sp>
          <p:nvSpPr>
            <p:cNvPr id="739" name="Google Shape;495;p18"/>
            <p:cNvSpPr txBox="1"/>
            <p:nvPr/>
          </p:nvSpPr>
          <p:spPr>
            <a:xfrm>
              <a:off x="0" y="2473567"/>
              <a:ext cx="2160000" cy="614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ALHAMBRA Ks-band selected catalogue</a:t>
              </a:r>
            </a:p>
          </p:txBody>
        </p:sp>
        <p:pic>
          <p:nvPicPr>
            <p:cNvPr id="740" name="Imagen 30" descr="Imagen 3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38846" y="1077038"/>
              <a:ext cx="900001" cy="1260001"/>
            </a:xfrm>
            <a:prstGeom prst="rect">
              <a:avLst/>
            </a:prstGeom>
            <a:ln w="9525" cap="flat">
              <a:solidFill>
                <a:srgbClr val="B85B7B"/>
              </a:solidFill>
              <a:prstDash val="solid"/>
              <a:round/>
            </a:ln>
            <a:effectLst/>
          </p:spPr>
        </p:pic>
        <p:pic>
          <p:nvPicPr>
            <p:cNvPr id="741" name="Imagen 31" descr="Imagen 31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1945" t="11666" r="22535" b="38327"/>
            <a:stretch>
              <a:fillRect/>
            </a:stretch>
          </p:blipFill>
          <p:spPr>
            <a:xfrm>
              <a:off x="66464" y="1268618"/>
              <a:ext cx="900113" cy="900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4"/>
                    <a:pt x="4836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43" name="Google Shape;448;p18"/>
          <p:cNvSpPr/>
          <p:nvPr/>
        </p:nvSpPr>
        <p:spPr>
          <a:xfrm>
            <a:off x="6969799" y="2253209"/>
            <a:ext cx="936001" cy="9360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744" name="Imagen 34" descr="Imagen 34"/>
          <p:cNvPicPr>
            <a:picLocks noChangeAspect="1"/>
          </p:cNvPicPr>
          <p:nvPr/>
        </p:nvPicPr>
        <p:blipFill>
          <a:blip r:embed="rId9">
            <a:extLst/>
          </a:blip>
          <a:srcRect l="13750" t="16394" r="23741" b="42617"/>
          <a:stretch>
            <a:fillRect/>
          </a:stretch>
        </p:blipFill>
        <p:spPr>
          <a:xfrm>
            <a:off x="6987799" y="2270698"/>
            <a:ext cx="900114" cy="900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4"/>
                  <a:pt x="4836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45" name="Conector recto 36"/>
          <p:cNvSpPr/>
          <p:nvPr/>
        </p:nvSpPr>
        <p:spPr>
          <a:xfrm>
            <a:off x="6875792" y="940037"/>
            <a:ext cx="1" cy="373967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6" name="Conector recto 41"/>
          <p:cNvSpPr/>
          <p:nvPr/>
        </p:nvSpPr>
        <p:spPr>
          <a:xfrm flipH="1">
            <a:off x="2210391" y="940037"/>
            <a:ext cx="1" cy="373967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7" name="Conector recto 42"/>
          <p:cNvSpPr/>
          <p:nvPr/>
        </p:nvSpPr>
        <p:spPr>
          <a:xfrm flipH="1">
            <a:off x="4394382" y="940037"/>
            <a:ext cx="1" cy="3739675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8" name="Rectángulo 44"/>
          <p:cNvSpPr/>
          <p:nvPr/>
        </p:nvSpPr>
        <p:spPr>
          <a:xfrm>
            <a:off x="8093241" y="2079292"/>
            <a:ext cx="900001" cy="1260001"/>
          </a:xfrm>
          <a:prstGeom prst="rect">
            <a:avLst/>
          </a:prstGeom>
          <a:ln w="12700">
            <a:solidFill>
              <a:srgbClr val="B85B7B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1D5D9B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546;p19"/>
          <p:cNvSpPr/>
          <p:nvPr/>
        </p:nvSpPr>
        <p:spPr>
          <a:xfrm>
            <a:off x="591075" y="3621120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1" name="Google Shape;547;p19"/>
          <p:cNvSpPr txBox="1"/>
          <p:nvPr>
            <p:ph type="title"/>
          </p:nvPr>
        </p:nvSpPr>
        <p:spPr>
          <a:xfrm>
            <a:off x="452543" y="117008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3- Visión para el futuro</a:t>
            </a:r>
          </a:p>
        </p:txBody>
      </p:sp>
      <p:sp>
        <p:nvSpPr>
          <p:cNvPr id="752" name="Google Shape;548;p19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753" name="Google Shape;556;p19"/>
          <p:cNvSpPr txBox="1"/>
          <p:nvPr/>
        </p:nvSpPr>
        <p:spPr>
          <a:xfrm>
            <a:off x="1423429" y="3377753"/>
            <a:ext cx="4419806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Cosmología de proximidad</a:t>
            </a:r>
          </a:p>
        </p:txBody>
      </p:sp>
      <p:sp>
        <p:nvSpPr>
          <p:cNvPr id="754" name="Google Shape;557;p19"/>
          <p:cNvSpPr txBox="1"/>
          <p:nvPr/>
        </p:nvSpPr>
        <p:spPr>
          <a:xfrm>
            <a:off x="1423429" y="3691142"/>
            <a:ext cx="5185522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ARRAKIHS: Detección y análisis de halos galácticos y corrientes de marea en ~100 galaxias cercanas. Estudio conjunto de modelos de materia oscura y los procesos de formación y evolución de galaxias.</a:t>
            </a:r>
          </a:p>
        </p:txBody>
      </p:sp>
      <p:sp>
        <p:nvSpPr>
          <p:cNvPr id="755" name="Google Shape;559;p19"/>
          <p:cNvSpPr/>
          <p:nvPr/>
        </p:nvSpPr>
        <p:spPr>
          <a:xfrm>
            <a:off x="591725" y="885161"/>
            <a:ext cx="731402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758" name="Google Shape;560;p19"/>
          <p:cNvGrpSpPr/>
          <p:nvPr/>
        </p:nvGrpSpPr>
        <p:grpSpPr>
          <a:xfrm>
            <a:off x="2353231" y="1985696"/>
            <a:ext cx="1280102" cy="1280101"/>
            <a:chOff x="0" y="0"/>
            <a:chExt cx="1280100" cy="1280100"/>
          </a:xfrm>
        </p:grpSpPr>
        <p:pic>
          <p:nvPicPr>
            <p:cNvPr id="756" name="image16.jpeg" descr="image16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8450" b="13"/>
            <a:stretch>
              <a:fillRect/>
            </a:stretch>
          </p:blipFill>
          <p:spPr>
            <a:xfrm>
              <a:off x="108002" y="0"/>
              <a:ext cx="1171920" cy="12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09" y="0"/>
                  </a:moveTo>
                  <a:cubicBezTo>
                    <a:pt x="5719" y="0"/>
                    <a:pt x="2116" y="1908"/>
                    <a:pt x="0" y="4802"/>
                  </a:cubicBezTo>
                  <a:lnTo>
                    <a:pt x="0" y="16798"/>
                  </a:lnTo>
                  <a:cubicBezTo>
                    <a:pt x="2116" y="19692"/>
                    <a:pt x="5719" y="21600"/>
                    <a:pt x="9809" y="21600"/>
                  </a:cubicBezTo>
                  <a:cubicBezTo>
                    <a:pt x="16324" y="21600"/>
                    <a:pt x="21600" y="16769"/>
                    <a:pt x="21600" y="10803"/>
                  </a:cubicBezTo>
                  <a:cubicBezTo>
                    <a:pt x="21600" y="4838"/>
                    <a:pt x="16324" y="0"/>
                    <a:pt x="980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757" name="Figura"/>
            <p:cNvSpPr/>
            <p:nvPr/>
          </p:nvSpPr>
          <p:spPr>
            <a:xfrm>
              <a:off x="0" y="0"/>
              <a:ext cx="1280101" cy="12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785" name="Google Shape;656;p19"/>
          <p:cNvSpPr/>
          <p:nvPr/>
        </p:nvSpPr>
        <p:spPr>
          <a:xfrm>
            <a:off x="1268465" y="1460917"/>
            <a:ext cx="1186443" cy="801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786" name="Google Shape;657;p19"/>
          <p:cNvSpPr/>
          <p:nvPr/>
        </p:nvSpPr>
        <p:spPr>
          <a:xfrm>
            <a:off x="1268807" y="2986734"/>
            <a:ext cx="1184347" cy="791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761" name="Google Shape;658;p19"/>
          <p:cNvSpPr txBox="1"/>
          <p:nvPr/>
        </p:nvSpPr>
        <p:spPr>
          <a:xfrm>
            <a:off x="1437959" y="737408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Objetos lejanos</a:t>
            </a:r>
          </a:p>
        </p:txBody>
      </p:sp>
      <p:sp>
        <p:nvSpPr>
          <p:cNvPr id="762" name="Google Shape;659;p19"/>
          <p:cNvSpPr txBox="1"/>
          <p:nvPr/>
        </p:nvSpPr>
        <p:spPr>
          <a:xfrm>
            <a:off x="1437957" y="1050797"/>
            <a:ext cx="3354241" cy="71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JWST, ALMA</a:t>
            </a:r>
            <a:r>
              <a:rPr b="0"/>
              <a:t>: Colaboración con el grupo de Mauro Stefanon (UV) en detección y análisis de objetos a muy alto redshift. </a:t>
            </a:r>
          </a:p>
        </p:txBody>
      </p:sp>
      <p:sp>
        <p:nvSpPr>
          <p:cNvPr id="763" name="Google Shape;559;p19"/>
          <p:cNvSpPr/>
          <p:nvPr/>
        </p:nvSpPr>
        <p:spPr>
          <a:xfrm>
            <a:off x="4796197" y="1743195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87" name="Google Shape;656;p19"/>
          <p:cNvSpPr/>
          <p:nvPr/>
        </p:nvSpPr>
        <p:spPr>
          <a:xfrm>
            <a:off x="3625247" y="2195906"/>
            <a:ext cx="1171568" cy="2792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765" name="Google Shape;658;p19"/>
          <p:cNvSpPr txBox="1"/>
          <p:nvPr/>
        </p:nvSpPr>
        <p:spPr>
          <a:xfrm>
            <a:off x="5558480" y="804346"/>
            <a:ext cx="3132964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Surveys Cosmológicos</a:t>
            </a:r>
          </a:p>
        </p:txBody>
      </p:sp>
      <p:sp>
        <p:nvSpPr>
          <p:cNvPr id="766" name="Google Shape;659;p19"/>
          <p:cNvSpPr txBox="1"/>
          <p:nvPr/>
        </p:nvSpPr>
        <p:spPr>
          <a:xfrm>
            <a:off x="5558480" y="1161559"/>
            <a:ext cx="3585521" cy="178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J-PAS</a:t>
            </a:r>
            <a:r>
              <a:rPr b="0"/>
              <a:t>: Medida de BAOs y propiedades de la energía oscura. ~100M galaxias con posición 3D y propiedades básicas.</a:t>
            </a:r>
            <a:endParaRPr b="0"/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Combinación con diferentes bandas del espectro (</a:t>
            </a:r>
            <a:r>
              <a:rPr b="1"/>
              <a:t>XMM</a:t>
            </a:r>
            <a:r>
              <a:t>, </a:t>
            </a:r>
            <a:r>
              <a:rPr b="1"/>
              <a:t>NVSS</a:t>
            </a:r>
            <a:r>
              <a:t>, </a:t>
            </a:r>
            <a:r>
              <a:rPr b="1"/>
              <a:t>WISE</a:t>
            </a:r>
            <a:r>
              <a:t>, …) y sinergias con proyectos masivos como </a:t>
            </a:r>
            <a:r>
              <a:rPr b="1"/>
              <a:t>SKA</a:t>
            </a:r>
            <a:r>
              <a:t> o </a:t>
            </a:r>
            <a:r>
              <a:rPr b="1"/>
              <a:t>Rubin</a:t>
            </a:r>
            <a:r>
              <a:t>.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Grandes surveys cosmológicos futuros como </a:t>
            </a:r>
            <a:r>
              <a:rPr b="1"/>
              <a:t>Euclid</a:t>
            </a:r>
            <a:r>
              <a:t> o </a:t>
            </a:r>
            <a:r>
              <a:rPr b="1"/>
              <a:t>Roman</a:t>
            </a:r>
            <a:r>
              <a:t>.</a:t>
            </a:r>
          </a:p>
        </p:txBody>
      </p:sp>
      <p:grpSp>
        <p:nvGrpSpPr>
          <p:cNvPr id="782" name="Google Shape;2084;p34"/>
          <p:cNvGrpSpPr/>
          <p:nvPr/>
        </p:nvGrpSpPr>
        <p:grpSpPr>
          <a:xfrm>
            <a:off x="4947534" y="1932257"/>
            <a:ext cx="428601" cy="353276"/>
            <a:chOff x="0" y="0"/>
            <a:chExt cx="428600" cy="353274"/>
          </a:xfrm>
        </p:grpSpPr>
        <p:sp>
          <p:nvSpPr>
            <p:cNvPr id="767" name="Google Shape;2085;p34"/>
            <p:cNvSpPr/>
            <p:nvPr/>
          </p:nvSpPr>
          <p:spPr>
            <a:xfrm>
              <a:off x="283575" y="6274"/>
              <a:ext cx="138763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577" y="21600"/>
                  </a:lnTo>
                  <a:cubicBezTo>
                    <a:pt x="19220" y="21600"/>
                    <a:pt x="21600" y="10549"/>
                    <a:pt x="18112" y="4203"/>
                  </a:cubicBezTo>
                  <a:cubicBezTo>
                    <a:pt x="16583" y="1401"/>
                    <a:pt x="14577" y="0"/>
                    <a:pt x="1257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2086;p34"/>
            <p:cNvSpPr/>
            <p:nvPr/>
          </p:nvSpPr>
          <p:spPr>
            <a:xfrm>
              <a:off x="56825" y="6274"/>
              <a:ext cx="3149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38" y="0"/>
                  </a:moveTo>
                  <a:cubicBezTo>
                    <a:pt x="6568" y="0"/>
                    <a:pt x="5611" y="341"/>
                    <a:pt x="4874" y="1022"/>
                  </a:cubicBezTo>
                  <a:cubicBezTo>
                    <a:pt x="4192" y="1653"/>
                    <a:pt x="3770" y="2522"/>
                    <a:pt x="3770" y="3479"/>
                  </a:cubicBezTo>
                  <a:lnTo>
                    <a:pt x="3770" y="18123"/>
                  </a:lnTo>
                  <a:cubicBezTo>
                    <a:pt x="3770" y="19086"/>
                    <a:pt x="3347" y="19956"/>
                    <a:pt x="2664" y="20579"/>
                  </a:cubicBezTo>
                  <a:cubicBezTo>
                    <a:pt x="1927" y="21261"/>
                    <a:pt x="970" y="21600"/>
                    <a:pt x="0" y="21600"/>
                  </a:cubicBezTo>
                  <a:lnTo>
                    <a:pt x="14069" y="21600"/>
                  </a:lnTo>
                  <a:cubicBezTo>
                    <a:pt x="15041" y="21600"/>
                    <a:pt x="15996" y="21261"/>
                    <a:pt x="16733" y="20579"/>
                  </a:cubicBezTo>
                  <a:cubicBezTo>
                    <a:pt x="17415" y="19956"/>
                    <a:pt x="17839" y="19086"/>
                    <a:pt x="17839" y="18123"/>
                  </a:cubicBezTo>
                  <a:lnTo>
                    <a:pt x="17839" y="3479"/>
                  </a:lnTo>
                  <a:cubicBezTo>
                    <a:pt x="17839" y="2522"/>
                    <a:pt x="18253" y="1653"/>
                    <a:pt x="18936" y="1022"/>
                  </a:cubicBezTo>
                  <a:cubicBezTo>
                    <a:pt x="19671" y="341"/>
                    <a:pt x="20628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2087;p34"/>
            <p:cNvSpPr/>
            <p:nvPr/>
          </p:nvSpPr>
          <p:spPr>
            <a:xfrm>
              <a:off x="56825" y="6274"/>
              <a:ext cx="1678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4" y="0"/>
                  </a:moveTo>
                  <a:cubicBezTo>
                    <a:pt x="12323" y="0"/>
                    <a:pt x="10528" y="341"/>
                    <a:pt x="9145" y="1022"/>
                  </a:cubicBezTo>
                  <a:cubicBezTo>
                    <a:pt x="7865" y="1653"/>
                    <a:pt x="7073" y="2522"/>
                    <a:pt x="7073" y="3479"/>
                  </a:cubicBezTo>
                  <a:lnTo>
                    <a:pt x="7073" y="18123"/>
                  </a:lnTo>
                  <a:cubicBezTo>
                    <a:pt x="7073" y="19086"/>
                    <a:pt x="6279" y="19956"/>
                    <a:pt x="4999" y="20579"/>
                  </a:cubicBezTo>
                  <a:cubicBezTo>
                    <a:pt x="3616" y="21261"/>
                    <a:pt x="1821" y="21600"/>
                    <a:pt x="0" y="21600"/>
                  </a:cubicBezTo>
                  <a:lnTo>
                    <a:pt x="7469" y="21600"/>
                  </a:lnTo>
                  <a:cubicBezTo>
                    <a:pt x="9293" y="21600"/>
                    <a:pt x="11088" y="21261"/>
                    <a:pt x="12468" y="20579"/>
                  </a:cubicBezTo>
                  <a:cubicBezTo>
                    <a:pt x="13748" y="19956"/>
                    <a:pt x="14527" y="19086"/>
                    <a:pt x="14527" y="18123"/>
                  </a:cubicBezTo>
                  <a:lnTo>
                    <a:pt x="14527" y="3479"/>
                  </a:lnTo>
                  <a:cubicBezTo>
                    <a:pt x="14527" y="2522"/>
                    <a:pt x="15321" y="1653"/>
                    <a:pt x="16601" y="1022"/>
                  </a:cubicBezTo>
                  <a:cubicBezTo>
                    <a:pt x="17984" y="341"/>
                    <a:pt x="19776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2088;p34"/>
            <p:cNvSpPr/>
            <p:nvPr/>
          </p:nvSpPr>
          <p:spPr>
            <a:xfrm>
              <a:off x="6322" y="264125"/>
              <a:ext cx="214054" cy="8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21600" fill="norm" stroke="1" extrusionOk="0">
                  <a:moveTo>
                    <a:pt x="3481" y="0"/>
                  </a:moveTo>
                  <a:cubicBezTo>
                    <a:pt x="367" y="0"/>
                    <a:pt x="-1212" y="11054"/>
                    <a:pt x="1107" y="17403"/>
                  </a:cubicBezTo>
                  <a:cubicBezTo>
                    <a:pt x="2131" y="20205"/>
                    <a:pt x="3469" y="21600"/>
                    <a:pt x="4810" y="21600"/>
                  </a:cubicBezTo>
                  <a:lnTo>
                    <a:pt x="20388" y="21600"/>
                  </a:lnTo>
                  <a:cubicBezTo>
                    <a:pt x="19047" y="21600"/>
                    <a:pt x="17709" y="20205"/>
                    <a:pt x="16685" y="17403"/>
                  </a:cubicBezTo>
                  <a:cubicBezTo>
                    <a:pt x="15335" y="13740"/>
                    <a:pt x="15304" y="8434"/>
                    <a:pt x="16118" y="4680"/>
                  </a:cubicBezTo>
                  <a:cubicBezTo>
                    <a:pt x="16554" y="2653"/>
                    <a:pt x="16011" y="0"/>
                    <a:pt x="1512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2089;p34"/>
            <p:cNvSpPr/>
            <p:nvPr/>
          </p:nvSpPr>
          <p:spPr>
            <a:xfrm>
              <a:off x="12322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28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2090;p34"/>
            <p:cNvSpPr/>
            <p:nvPr/>
          </p:nvSpPr>
          <p:spPr>
            <a:xfrm>
              <a:off x="25637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28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2091;p34"/>
            <p:cNvSpPr/>
            <p:nvPr/>
          </p:nvSpPr>
          <p:spPr>
            <a:xfrm>
              <a:off x="6306" y="62149"/>
              <a:ext cx="128920" cy="12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fill="norm" stroke="1" extrusionOk="0">
                  <a:moveTo>
                    <a:pt x="3450" y="0"/>
                  </a:moveTo>
                  <a:cubicBezTo>
                    <a:pt x="2568" y="0"/>
                    <a:pt x="1685" y="339"/>
                    <a:pt x="1017" y="1018"/>
                  </a:cubicBezTo>
                  <a:cubicBezTo>
                    <a:pt x="-339" y="2395"/>
                    <a:pt x="-339" y="4619"/>
                    <a:pt x="1017" y="5976"/>
                  </a:cubicBezTo>
                  <a:lnTo>
                    <a:pt x="16379" y="21600"/>
                  </a:lnTo>
                  <a:lnTo>
                    <a:pt x="21261" y="16642"/>
                  </a:lnTo>
                  <a:lnTo>
                    <a:pt x="5899" y="1018"/>
                  </a:lnTo>
                  <a:cubicBezTo>
                    <a:pt x="5219" y="339"/>
                    <a:pt x="4332" y="0"/>
                    <a:pt x="345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2092;p34"/>
            <p:cNvSpPr/>
            <p:nvPr/>
          </p:nvSpPr>
          <p:spPr>
            <a:xfrm>
              <a:off x="105625" y="161500"/>
              <a:ext cx="84883" cy="8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7480" y="0"/>
                  </a:moveTo>
                  <a:lnTo>
                    <a:pt x="0" y="7542"/>
                  </a:lnTo>
                  <a:cubicBezTo>
                    <a:pt x="1181" y="9115"/>
                    <a:pt x="2047" y="10918"/>
                    <a:pt x="2508" y="12842"/>
                  </a:cubicBezTo>
                  <a:cubicBezTo>
                    <a:pt x="3115" y="15256"/>
                    <a:pt x="4877" y="17211"/>
                    <a:pt x="7189" y="18109"/>
                  </a:cubicBezTo>
                  <a:lnTo>
                    <a:pt x="15826" y="21460"/>
                  </a:lnTo>
                  <a:cubicBezTo>
                    <a:pt x="16066" y="21555"/>
                    <a:pt x="16318" y="21600"/>
                    <a:pt x="16565" y="21600"/>
                  </a:cubicBezTo>
                  <a:cubicBezTo>
                    <a:pt x="17102" y="21600"/>
                    <a:pt x="17626" y="21390"/>
                    <a:pt x="18018" y="20995"/>
                  </a:cubicBezTo>
                  <a:lnTo>
                    <a:pt x="18309" y="20702"/>
                  </a:lnTo>
                  <a:lnTo>
                    <a:pt x="18309" y="18434"/>
                  </a:lnTo>
                  <a:lnTo>
                    <a:pt x="20564" y="18434"/>
                  </a:lnTo>
                  <a:lnTo>
                    <a:pt x="20848" y="18141"/>
                  </a:lnTo>
                  <a:cubicBezTo>
                    <a:pt x="21429" y="17555"/>
                    <a:pt x="21600" y="16714"/>
                    <a:pt x="21316" y="15925"/>
                  </a:cubicBezTo>
                  <a:lnTo>
                    <a:pt x="17961" y="7249"/>
                  </a:lnTo>
                  <a:cubicBezTo>
                    <a:pt x="17096" y="4917"/>
                    <a:pt x="15162" y="3140"/>
                    <a:pt x="12762" y="2529"/>
                  </a:cubicBezTo>
                  <a:cubicBezTo>
                    <a:pt x="10860" y="2038"/>
                    <a:pt x="9066" y="1191"/>
                    <a:pt x="748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2093;p34"/>
            <p:cNvSpPr/>
            <p:nvPr/>
          </p:nvSpPr>
          <p:spPr>
            <a:xfrm>
              <a:off x="95331" y="151175"/>
              <a:ext cx="50195" cy="5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600" fill="norm" stroke="1" extrusionOk="0">
                  <a:moveTo>
                    <a:pt x="16520" y="0"/>
                  </a:moveTo>
                  <a:cubicBezTo>
                    <a:pt x="15434" y="0"/>
                    <a:pt x="14349" y="430"/>
                    <a:pt x="13521" y="1290"/>
                  </a:cubicBezTo>
                  <a:cubicBezTo>
                    <a:pt x="11671" y="3161"/>
                    <a:pt x="3068" y="12149"/>
                    <a:pt x="1279" y="14020"/>
                  </a:cubicBezTo>
                  <a:cubicBezTo>
                    <a:pt x="-427" y="15740"/>
                    <a:pt x="-427" y="18547"/>
                    <a:pt x="1279" y="20310"/>
                  </a:cubicBezTo>
                  <a:cubicBezTo>
                    <a:pt x="2106" y="21170"/>
                    <a:pt x="3192" y="21600"/>
                    <a:pt x="4278" y="21600"/>
                  </a:cubicBezTo>
                  <a:cubicBezTo>
                    <a:pt x="5363" y="21600"/>
                    <a:pt x="6449" y="21170"/>
                    <a:pt x="7276" y="20310"/>
                  </a:cubicBezTo>
                  <a:lnTo>
                    <a:pt x="19519" y="7580"/>
                  </a:lnTo>
                  <a:cubicBezTo>
                    <a:pt x="21173" y="5817"/>
                    <a:pt x="21173" y="3010"/>
                    <a:pt x="19519" y="1290"/>
                  </a:cubicBezTo>
                  <a:cubicBezTo>
                    <a:pt x="18691" y="430"/>
                    <a:pt x="17606" y="0"/>
                    <a:pt x="1652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2094;p34"/>
            <p:cNvSpPr/>
            <p:nvPr/>
          </p:nvSpPr>
          <p:spPr>
            <a:xfrm>
              <a:off x="105500" y="0"/>
              <a:ext cx="323101" cy="17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1553"/>
                  </a:moveTo>
                  <a:cubicBezTo>
                    <a:pt x="19247" y="1553"/>
                    <a:pt x="20759" y="3415"/>
                    <a:pt x="20759" y="6213"/>
                  </a:cubicBezTo>
                  <a:cubicBezTo>
                    <a:pt x="20759" y="8146"/>
                    <a:pt x="19987" y="10233"/>
                    <a:pt x="18742" y="10233"/>
                  </a:cubicBezTo>
                  <a:lnTo>
                    <a:pt x="14555" y="10233"/>
                  </a:lnTo>
                  <a:lnTo>
                    <a:pt x="14555" y="7553"/>
                  </a:lnTo>
                  <a:cubicBezTo>
                    <a:pt x="14555" y="4277"/>
                    <a:pt x="15984" y="1553"/>
                    <a:pt x="17803" y="1553"/>
                  </a:cubicBezTo>
                  <a:close/>
                  <a:moveTo>
                    <a:pt x="4095" y="0"/>
                  </a:moveTo>
                  <a:cubicBezTo>
                    <a:pt x="1827" y="0"/>
                    <a:pt x="0" y="3387"/>
                    <a:pt x="0" y="7553"/>
                  </a:cubicBezTo>
                  <a:lnTo>
                    <a:pt x="0" y="8652"/>
                  </a:lnTo>
                  <a:cubicBezTo>
                    <a:pt x="0" y="9091"/>
                    <a:pt x="191" y="9431"/>
                    <a:pt x="421" y="9431"/>
                  </a:cubicBezTo>
                  <a:cubicBezTo>
                    <a:pt x="650" y="9431"/>
                    <a:pt x="841" y="9091"/>
                    <a:pt x="841" y="8652"/>
                  </a:cubicBezTo>
                  <a:lnTo>
                    <a:pt x="841" y="7553"/>
                  </a:lnTo>
                  <a:cubicBezTo>
                    <a:pt x="841" y="4277"/>
                    <a:pt x="2276" y="1553"/>
                    <a:pt x="4095" y="1553"/>
                  </a:cubicBezTo>
                  <a:lnTo>
                    <a:pt x="15319" y="1553"/>
                  </a:lnTo>
                  <a:cubicBezTo>
                    <a:pt x="14303" y="2992"/>
                    <a:pt x="13715" y="5182"/>
                    <a:pt x="13715" y="7553"/>
                  </a:cubicBezTo>
                  <a:lnTo>
                    <a:pt x="13715" y="20822"/>
                  </a:lnTo>
                  <a:cubicBezTo>
                    <a:pt x="13715" y="21245"/>
                    <a:pt x="13899" y="21600"/>
                    <a:pt x="14136" y="21600"/>
                  </a:cubicBezTo>
                  <a:cubicBezTo>
                    <a:pt x="14365" y="21600"/>
                    <a:pt x="14547" y="21245"/>
                    <a:pt x="14547" y="20822"/>
                  </a:cubicBezTo>
                  <a:lnTo>
                    <a:pt x="14547" y="11787"/>
                  </a:lnTo>
                  <a:lnTo>
                    <a:pt x="18742" y="11787"/>
                  </a:lnTo>
                  <a:cubicBezTo>
                    <a:pt x="19544" y="11787"/>
                    <a:pt x="20286" y="11181"/>
                    <a:pt x="20821" y="10051"/>
                  </a:cubicBezTo>
                  <a:cubicBezTo>
                    <a:pt x="21318" y="9020"/>
                    <a:pt x="21600" y="7624"/>
                    <a:pt x="21600" y="6213"/>
                  </a:cubicBezTo>
                  <a:cubicBezTo>
                    <a:pt x="21600" y="2541"/>
                    <a:pt x="19713" y="0"/>
                    <a:pt x="17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2095;p34"/>
            <p:cNvSpPr/>
            <p:nvPr/>
          </p:nvSpPr>
          <p:spPr>
            <a:xfrm>
              <a:off x="0" y="55799"/>
              <a:ext cx="323226" cy="297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" y="915"/>
                  </a:moveTo>
                  <a:cubicBezTo>
                    <a:pt x="2073" y="915"/>
                    <a:pt x="2322" y="1018"/>
                    <a:pt x="2514" y="1227"/>
                  </a:cubicBezTo>
                  <a:lnTo>
                    <a:pt x="7959" y="7143"/>
                  </a:lnTo>
                  <a:lnTo>
                    <a:pt x="6577" y="8646"/>
                  </a:lnTo>
                  <a:lnTo>
                    <a:pt x="1131" y="2737"/>
                  </a:lnTo>
                  <a:cubicBezTo>
                    <a:pt x="748" y="2313"/>
                    <a:pt x="748" y="1641"/>
                    <a:pt x="1131" y="1227"/>
                  </a:cubicBezTo>
                  <a:cubicBezTo>
                    <a:pt x="1321" y="1018"/>
                    <a:pt x="1572" y="915"/>
                    <a:pt x="1823" y="915"/>
                  </a:cubicBezTo>
                  <a:close/>
                  <a:moveTo>
                    <a:pt x="9040" y="7379"/>
                  </a:moveTo>
                  <a:cubicBezTo>
                    <a:pt x="9108" y="7379"/>
                    <a:pt x="9177" y="7408"/>
                    <a:pt x="9227" y="7466"/>
                  </a:cubicBezTo>
                  <a:cubicBezTo>
                    <a:pt x="9342" y="7582"/>
                    <a:pt x="9326" y="7775"/>
                    <a:pt x="9227" y="7882"/>
                  </a:cubicBezTo>
                  <a:lnTo>
                    <a:pt x="7249" y="10031"/>
                  </a:lnTo>
                  <a:cubicBezTo>
                    <a:pt x="7199" y="10086"/>
                    <a:pt x="7130" y="10115"/>
                    <a:pt x="7060" y="10115"/>
                  </a:cubicBezTo>
                  <a:cubicBezTo>
                    <a:pt x="6992" y="10115"/>
                    <a:pt x="6923" y="10088"/>
                    <a:pt x="6866" y="10031"/>
                  </a:cubicBezTo>
                  <a:cubicBezTo>
                    <a:pt x="6768" y="9915"/>
                    <a:pt x="6768" y="9734"/>
                    <a:pt x="6866" y="9617"/>
                  </a:cubicBezTo>
                  <a:lnTo>
                    <a:pt x="8853" y="7466"/>
                  </a:lnTo>
                  <a:cubicBezTo>
                    <a:pt x="8903" y="7408"/>
                    <a:pt x="8971" y="7379"/>
                    <a:pt x="9040" y="7379"/>
                  </a:cubicBezTo>
                  <a:close/>
                  <a:moveTo>
                    <a:pt x="9732" y="8621"/>
                  </a:moveTo>
                  <a:cubicBezTo>
                    <a:pt x="9930" y="8712"/>
                    <a:pt x="10128" y="8779"/>
                    <a:pt x="10326" y="8837"/>
                  </a:cubicBezTo>
                  <a:cubicBezTo>
                    <a:pt x="10823" y="8969"/>
                    <a:pt x="11229" y="9367"/>
                    <a:pt x="11419" y="9908"/>
                  </a:cubicBezTo>
                  <a:lnTo>
                    <a:pt x="12298" y="12380"/>
                  </a:lnTo>
                  <a:cubicBezTo>
                    <a:pt x="12321" y="12429"/>
                    <a:pt x="12304" y="12487"/>
                    <a:pt x="12274" y="12529"/>
                  </a:cubicBezTo>
                  <a:lnTo>
                    <a:pt x="12198" y="12613"/>
                  </a:lnTo>
                  <a:lnTo>
                    <a:pt x="11229" y="11551"/>
                  </a:lnTo>
                  <a:cubicBezTo>
                    <a:pt x="11282" y="11110"/>
                    <a:pt x="10961" y="10712"/>
                    <a:pt x="10540" y="10712"/>
                  </a:cubicBezTo>
                  <a:cubicBezTo>
                    <a:pt x="10166" y="10712"/>
                    <a:pt x="9854" y="11044"/>
                    <a:pt x="9854" y="11458"/>
                  </a:cubicBezTo>
                  <a:cubicBezTo>
                    <a:pt x="9854" y="11874"/>
                    <a:pt x="10174" y="12204"/>
                    <a:pt x="10544" y="12204"/>
                  </a:cubicBezTo>
                  <a:cubicBezTo>
                    <a:pt x="10574" y="12204"/>
                    <a:pt x="10602" y="12202"/>
                    <a:pt x="10632" y="12197"/>
                  </a:cubicBezTo>
                  <a:lnTo>
                    <a:pt x="11603" y="13252"/>
                  </a:lnTo>
                  <a:lnTo>
                    <a:pt x="11526" y="13335"/>
                  </a:lnTo>
                  <a:cubicBezTo>
                    <a:pt x="11506" y="13362"/>
                    <a:pt x="11474" y="13375"/>
                    <a:pt x="11441" y="13375"/>
                  </a:cubicBezTo>
                  <a:cubicBezTo>
                    <a:pt x="11426" y="13375"/>
                    <a:pt x="11411" y="13373"/>
                    <a:pt x="11396" y="13368"/>
                  </a:cubicBezTo>
                  <a:lnTo>
                    <a:pt x="9112" y="12413"/>
                  </a:lnTo>
                  <a:cubicBezTo>
                    <a:pt x="8624" y="12206"/>
                    <a:pt x="8256" y="11758"/>
                    <a:pt x="8134" y="11226"/>
                  </a:cubicBezTo>
                  <a:cubicBezTo>
                    <a:pt x="8081" y="11002"/>
                    <a:pt x="8012" y="10786"/>
                    <a:pt x="7936" y="10579"/>
                  </a:cubicBezTo>
                  <a:lnTo>
                    <a:pt x="9732" y="8621"/>
                  </a:lnTo>
                  <a:close/>
                  <a:moveTo>
                    <a:pt x="11036" y="15582"/>
                  </a:moveTo>
                  <a:cubicBezTo>
                    <a:pt x="11335" y="15582"/>
                    <a:pt x="11511" y="15940"/>
                    <a:pt x="11374" y="16198"/>
                  </a:cubicBezTo>
                  <a:cubicBezTo>
                    <a:pt x="10609" y="17592"/>
                    <a:pt x="10786" y="19476"/>
                    <a:pt x="12236" y="20687"/>
                  </a:cubicBezTo>
                  <a:lnTo>
                    <a:pt x="3797" y="20687"/>
                  </a:lnTo>
                  <a:cubicBezTo>
                    <a:pt x="2354" y="20687"/>
                    <a:pt x="840" y="19592"/>
                    <a:pt x="840" y="17948"/>
                  </a:cubicBezTo>
                  <a:cubicBezTo>
                    <a:pt x="840" y="16811"/>
                    <a:pt x="1612" y="15582"/>
                    <a:pt x="2865" y="15582"/>
                  </a:cubicBezTo>
                  <a:close/>
                  <a:moveTo>
                    <a:pt x="1823" y="0"/>
                  </a:moveTo>
                  <a:cubicBezTo>
                    <a:pt x="1357" y="0"/>
                    <a:pt x="890" y="192"/>
                    <a:pt x="535" y="579"/>
                  </a:cubicBezTo>
                  <a:cubicBezTo>
                    <a:pt x="192" y="953"/>
                    <a:pt x="0" y="1450"/>
                    <a:pt x="0" y="1982"/>
                  </a:cubicBezTo>
                  <a:cubicBezTo>
                    <a:pt x="0" y="2505"/>
                    <a:pt x="192" y="3002"/>
                    <a:pt x="535" y="3376"/>
                  </a:cubicBezTo>
                  <a:lnTo>
                    <a:pt x="6034" y="9360"/>
                  </a:lnTo>
                  <a:cubicBezTo>
                    <a:pt x="5729" y="10156"/>
                    <a:pt x="6272" y="11019"/>
                    <a:pt x="7050" y="11028"/>
                  </a:cubicBezTo>
                  <a:lnTo>
                    <a:pt x="7050" y="14671"/>
                  </a:lnTo>
                  <a:lnTo>
                    <a:pt x="2865" y="14671"/>
                  </a:lnTo>
                  <a:cubicBezTo>
                    <a:pt x="1193" y="14671"/>
                    <a:pt x="0" y="16223"/>
                    <a:pt x="0" y="17948"/>
                  </a:cubicBezTo>
                  <a:cubicBezTo>
                    <a:pt x="0" y="20106"/>
                    <a:pt x="1895" y="21600"/>
                    <a:pt x="3797" y="21600"/>
                  </a:cubicBezTo>
                  <a:lnTo>
                    <a:pt x="17507" y="21600"/>
                  </a:lnTo>
                  <a:cubicBezTo>
                    <a:pt x="19767" y="21600"/>
                    <a:pt x="21600" y="19609"/>
                    <a:pt x="21600" y="17160"/>
                  </a:cubicBezTo>
                  <a:lnTo>
                    <a:pt x="21600" y="10015"/>
                  </a:lnTo>
                  <a:cubicBezTo>
                    <a:pt x="21600" y="9766"/>
                    <a:pt x="21410" y="9559"/>
                    <a:pt x="21181" y="9559"/>
                  </a:cubicBezTo>
                  <a:cubicBezTo>
                    <a:pt x="20943" y="9559"/>
                    <a:pt x="20760" y="9766"/>
                    <a:pt x="20760" y="10015"/>
                  </a:cubicBezTo>
                  <a:lnTo>
                    <a:pt x="20760" y="17160"/>
                  </a:lnTo>
                  <a:cubicBezTo>
                    <a:pt x="20760" y="19086"/>
                    <a:pt x="19325" y="20687"/>
                    <a:pt x="17507" y="20687"/>
                  </a:cubicBezTo>
                  <a:lnTo>
                    <a:pt x="14727" y="20687"/>
                  </a:lnTo>
                  <a:cubicBezTo>
                    <a:pt x="12687" y="20687"/>
                    <a:pt x="11021" y="18628"/>
                    <a:pt x="12091" y="16662"/>
                  </a:cubicBezTo>
                  <a:cubicBezTo>
                    <a:pt x="12565" y="15791"/>
                    <a:pt x="11984" y="14671"/>
                    <a:pt x="11036" y="14671"/>
                  </a:cubicBezTo>
                  <a:lnTo>
                    <a:pt x="7891" y="14671"/>
                  </a:lnTo>
                  <a:lnTo>
                    <a:pt x="7891" y="12580"/>
                  </a:lnTo>
                  <a:cubicBezTo>
                    <a:pt x="8143" y="12878"/>
                    <a:pt x="8455" y="13110"/>
                    <a:pt x="8814" y="13259"/>
                  </a:cubicBezTo>
                  <a:lnTo>
                    <a:pt x="11090" y="14214"/>
                  </a:lnTo>
                  <a:cubicBezTo>
                    <a:pt x="11222" y="14268"/>
                    <a:pt x="11342" y="14292"/>
                    <a:pt x="11452" y="14292"/>
                  </a:cubicBezTo>
                  <a:cubicBezTo>
                    <a:pt x="11910" y="14292"/>
                    <a:pt x="12201" y="13894"/>
                    <a:pt x="12375" y="13707"/>
                  </a:cubicBezTo>
                  <a:lnTo>
                    <a:pt x="14353" y="13707"/>
                  </a:lnTo>
                  <a:cubicBezTo>
                    <a:pt x="14582" y="13707"/>
                    <a:pt x="14772" y="13509"/>
                    <a:pt x="14772" y="13252"/>
                  </a:cubicBezTo>
                  <a:cubicBezTo>
                    <a:pt x="14772" y="13003"/>
                    <a:pt x="14582" y="12794"/>
                    <a:pt x="14353" y="12794"/>
                  </a:cubicBezTo>
                  <a:lnTo>
                    <a:pt x="13085" y="12794"/>
                  </a:lnTo>
                  <a:cubicBezTo>
                    <a:pt x="13168" y="12554"/>
                    <a:pt x="13168" y="12289"/>
                    <a:pt x="13085" y="12057"/>
                  </a:cubicBezTo>
                  <a:lnTo>
                    <a:pt x="12298" y="9832"/>
                  </a:lnTo>
                  <a:lnTo>
                    <a:pt x="17819" y="9832"/>
                  </a:lnTo>
                  <a:cubicBezTo>
                    <a:pt x="18048" y="9832"/>
                    <a:pt x="18240" y="9634"/>
                    <a:pt x="18240" y="9376"/>
                  </a:cubicBezTo>
                  <a:cubicBezTo>
                    <a:pt x="18240" y="9127"/>
                    <a:pt x="18048" y="8918"/>
                    <a:pt x="17819" y="8918"/>
                  </a:cubicBezTo>
                  <a:lnTo>
                    <a:pt x="11870" y="8918"/>
                  </a:lnTo>
                  <a:cubicBezTo>
                    <a:pt x="11541" y="8446"/>
                    <a:pt x="11068" y="8098"/>
                    <a:pt x="10534" y="7949"/>
                  </a:cubicBezTo>
                  <a:cubicBezTo>
                    <a:pt x="10403" y="7915"/>
                    <a:pt x="10266" y="7873"/>
                    <a:pt x="10136" y="7815"/>
                  </a:cubicBezTo>
                  <a:cubicBezTo>
                    <a:pt x="10181" y="7443"/>
                    <a:pt x="10059" y="7085"/>
                    <a:pt x="9823" y="6820"/>
                  </a:cubicBezTo>
                  <a:cubicBezTo>
                    <a:pt x="9606" y="6586"/>
                    <a:pt x="9321" y="6468"/>
                    <a:pt x="9038" y="6468"/>
                  </a:cubicBezTo>
                  <a:cubicBezTo>
                    <a:pt x="8891" y="6468"/>
                    <a:pt x="8744" y="6501"/>
                    <a:pt x="8609" y="6562"/>
                  </a:cubicBezTo>
                  <a:lnTo>
                    <a:pt x="7891" y="5774"/>
                  </a:lnTo>
                  <a:lnTo>
                    <a:pt x="7891" y="2861"/>
                  </a:lnTo>
                  <a:cubicBezTo>
                    <a:pt x="7891" y="2612"/>
                    <a:pt x="7700" y="2405"/>
                    <a:pt x="7471" y="2405"/>
                  </a:cubicBezTo>
                  <a:cubicBezTo>
                    <a:pt x="7241" y="2405"/>
                    <a:pt x="7050" y="2612"/>
                    <a:pt x="7050" y="2861"/>
                  </a:cubicBezTo>
                  <a:lnTo>
                    <a:pt x="7050" y="4870"/>
                  </a:lnTo>
                  <a:lnTo>
                    <a:pt x="3109" y="579"/>
                  </a:lnTo>
                  <a:cubicBezTo>
                    <a:pt x="2755" y="192"/>
                    <a:pt x="2289" y="0"/>
                    <a:pt x="1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2096;p34"/>
            <p:cNvSpPr/>
            <p:nvPr/>
          </p:nvSpPr>
          <p:spPr>
            <a:xfrm>
              <a:off x="155725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90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2097;p34"/>
            <p:cNvSpPr/>
            <p:nvPr/>
          </p:nvSpPr>
          <p:spPr>
            <a:xfrm>
              <a:off x="260312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2098;p34"/>
            <p:cNvSpPr/>
            <p:nvPr/>
          </p:nvSpPr>
          <p:spPr>
            <a:xfrm>
              <a:off x="194270" y="66549"/>
              <a:ext cx="40118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5"/>
                  </a:cubicBezTo>
                  <a:cubicBezTo>
                    <a:pt x="-218" y="4412"/>
                    <a:pt x="-400" y="8881"/>
                    <a:pt x="794" y="11889"/>
                  </a:cubicBezTo>
                  <a:cubicBezTo>
                    <a:pt x="3338" y="18363"/>
                    <a:pt x="6882" y="21600"/>
                    <a:pt x="10426" y="21600"/>
                  </a:cubicBezTo>
                  <a:cubicBezTo>
                    <a:pt x="13970" y="21600"/>
                    <a:pt x="17500" y="18363"/>
                    <a:pt x="20019" y="11889"/>
                  </a:cubicBezTo>
                  <a:cubicBezTo>
                    <a:pt x="21200" y="8881"/>
                    <a:pt x="21083" y="4412"/>
                    <a:pt x="19720" y="1805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1"/>
                    <a:pt x="15086" y="2464"/>
                  </a:cubicBezTo>
                  <a:cubicBezTo>
                    <a:pt x="13840" y="5586"/>
                    <a:pt x="12126" y="7162"/>
                    <a:pt x="10400" y="7162"/>
                  </a:cubicBezTo>
                  <a:cubicBezTo>
                    <a:pt x="8687" y="7162"/>
                    <a:pt x="6960" y="5586"/>
                    <a:pt x="5714" y="2464"/>
                  </a:cubicBezTo>
                  <a:cubicBezTo>
                    <a:pt x="5078" y="831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2099;p34"/>
            <p:cNvSpPr/>
            <p:nvPr/>
          </p:nvSpPr>
          <p:spPr>
            <a:xfrm>
              <a:off x="155675" y="125249"/>
              <a:ext cx="117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25" y="0"/>
                    <a:pt x="0" y="4771"/>
                    <a:pt x="0" y="10930"/>
                  </a:cubicBezTo>
                  <a:cubicBezTo>
                    <a:pt x="0" y="16872"/>
                    <a:pt x="525" y="21600"/>
                    <a:pt x="1156" y="21600"/>
                  </a:cubicBezTo>
                  <a:lnTo>
                    <a:pt x="20440" y="21600"/>
                  </a:lnTo>
                  <a:cubicBezTo>
                    <a:pt x="21070" y="21600"/>
                    <a:pt x="21600" y="16872"/>
                    <a:pt x="21600" y="10930"/>
                  </a:cubicBezTo>
                  <a:cubicBezTo>
                    <a:pt x="21600" y="4771"/>
                    <a:pt x="21070" y="0"/>
                    <a:pt x="204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8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0" t="0" r="18" b="18"/>
          <a:stretch>
            <a:fillRect/>
          </a:stretch>
        </p:blipFill>
        <p:spPr>
          <a:xfrm>
            <a:off x="612634" y="3647032"/>
            <a:ext cx="679451" cy="679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4" y="0"/>
                  <a:pt x="0" y="4834"/>
                  <a:pt x="0" y="10800"/>
                </a:cubicBezTo>
                <a:cubicBezTo>
                  <a:pt x="0" y="16766"/>
                  <a:pt x="4834" y="21600"/>
                  <a:pt x="10800" y="21600"/>
                </a:cubicBezTo>
                <a:cubicBezTo>
                  <a:pt x="16766" y="21600"/>
                  <a:pt x="21600" y="16766"/>
                  <a:pt x="21600" y="10800"/>
                </a:cubicBezTo>
                <a:cubicBezTo>
                  <a:pt x="21600" y="4834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15790" t="0" r="5270" b="9384"/>
          <a:stretch>
            <a:fillRect/>
          </a:stretch>
        </p:blipFill>
        <p:spPr>
          <a:xfrm>
            <a:off x="601128" y="909261"/>
            <a:ext cx="719933" cy="695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13" y="0"/>
                </a:moveTo>
                <a:cubicBezTo>
                  <a:pt x="2923" y="1590"/>
                  <a:pt x="0" y="5645"/>
                  <a:pt x="0" y="10431"/>
                </a:cubicBezTo>
                <a:cubicBezTo>
                  <a:pt x="0" y="16600"/>
                  <a:pt x="4835" y="21600"/>
                  <a:pt x="10800" y="21600"/>
                </a:cubicBezTo>
                <a:cubicBezTo>
                  <a:pt x="16765" y="21600"/>
                  <a:pt x="21600" y="16600"/>
                  <a:pt x="21600" y="10431"/>
                </a:cubicBezTo>
                <a:cubicBezTo>
                  <a:pt x="21600" y="5645"/>
                  <a:pt x="18677" y="1590"/>
                  <a:pt x="14587" y="0"/>
                </a:cubicBezTo>
                <a:lnTo>
                  <a:pt x="701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546;p19"/>
          <p:cNvSpPr/>
          <p:nvPr/>
        </p:nvSpPr>
        <p:spPr>
          <a:xfrm>
            <a:off x="6189672" y="3118873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6" name="Google Shape;547;p19"/>
          <p:cNvSpPr txBox="1"/>
          <p:nvPr>
            <p:ph type="title"/>
          </p:nvPr>
        </p:nvSpPr>
        <p:spPr>
          <a:xfrm>
            <a:off x="452543" y="117008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Scientific objectives</a:t>
            </a:r>
          </a:p>
        </p:txBody>
      </p:sp>
      <p:sp>
        <p:nvSpPr>
          <p:cNvPr id="467" name="Google Shape;548;p19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468" name="Google Shape;549;p19"/>
          <p:cNvSpPr txBox="1"/>
          <p:nvPr/>
        </p:nvSpPr>
        <p:spPr>
          <a:xfrm>
            <a:off x="294640" y="1486042"/>
            <a:ext cx="2415085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QSO spectroscopy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Lyman-</a:t>
            </a:r>
            <a:r>
              <a:t>α</a:t>
            </a:r>
            <a:r>
              <a:t> absorbers</a:t>
            </a:r>
          </a:p>
        </p:txBody>
      </p:sp>
      <p:sp>
        <p:nvSpPr>
          <p:cNvPr id="469" name="Google Shape;550;p19"/>
          <p:cNvSpPr txBox="1"/>
          <p:nvPr/>
        </p:nvSpPr>
        <p:spPr>
          <a:xfrm>
            <a:off x="0" y="3458849"/>
            <a:ext cx="2709725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Photometric Redshifts</a:t>
            </a:r>
          </a:p>
        </p:txBody>
      </p:sp>
      <p:sp>
        <p:nvSpPr>
          <p:cNvPr id="470" name="Google Shape;551;p19"/>
          <p:cNvSpPr txBox="1"/>
          <p:nvPr/>
        </p:nvSpPr>
        <p:spPr>
          <a:xfrm>
            <a:off x="142240" y="3772251"/>
            <a:ext cx="2567485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Techniques and development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Applications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Precision and accuracy</a:t>
            </a:r>
          </a:p>
        </p:txBody>
      </p:sp>
      <p:sp>
        <p:nvSpPr>
          <p:cNvPr id="471" name="Google Shape;552;p19"/>
          <p:cNvSpPr txBox="1"/>
          <p:nvPr/>
        </p:nvSpPr>
        <p:spPr>
          <a:xfrm>
            <a:off x="233916" y="1173358"/>
            <a:ext cx="2475809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Intergalactic Medium</a:t>
            </a:r>
          </a:p>
        </p:txBody>
      </p:sp>
      <p:sp>
        <p:nvSpPr>
          <p:cNvPr id="472" name="Google Shape;554;p19"/>
          <p:cNvSpPr txBox="1"/>
          <p:nvPr/>
        </p:nvSpPr>
        <p:spPr>
          <a:xfrm>
            <a:off x="457200" y="2152299"/>
            <a:ext cx="19782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Galaxies</a:t>
            </a:r>
          </a:p>
        </p:txBody>
      </p:sp>
      <p:sp>
        <p:nvSpPr>
          <p:cNvPr id="473" name="Google Shape;555;p19"/>
          <p:cNvSpPr txBox="1"/>
          <p:nvPr/>
        </p:nvSpPr>
        <p:spPr>
          <a:xfrm>
            <a:off x="142239" y="2465702"/>
            <a:ext cx="2293162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Formation and evolution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High-redshift selection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Star formation and GRBs</a:t>
            </a:r>
          </a:p>
          <a:p>
            <a:pPr algn="r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N</a:t>
            </a:r>
            <a:r>
              <a:t>ear-field Cosmology</a:t>
            </a:r>
          </a:p>
        </p:txBody>
      </p:sp>
      <p:sp>
        <p:nvSpPr>
          <p:cNvPr id="474" name="Google Shape;556;p19"/>
          <p:cNvSpPr txBox="1"/>
          <p:nvPr/>
        </p:nvSpPr>
        <p:spPr>
          <a:xfrm>
            <a:off x="7020924" y="2950023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Instrumentation</a:t>
            </a:r>
          </a:p>
        </p:txBody>
      </p:sp>
      <p:sp>
        <p:nvSpPr>
          <p:cNvPr id="475" name="Google Shape;557;p19"/>
          <p:cNvSpPr txBox="1"/>
          <p:nvPr/>
        </p:nvSpPr>
        <p:spPr>
          <a:xfrm>
            <a:off x="7020924" y="3263412"/>
            <a:ext cx="1978201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Scientific teams</a:t>
            </a:r>
          </a:p>
          <a:p>
            <a:pPr marL="171450" indent="-17145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REM</a:t>
            </a:r>
          </a:p>
          <a:p>
            <a:pPr marL="171450" indent="-17145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Osiris / GTC</a:t>
            </a:r>
          </a:p>
          <a:p>
            <a:pPr marL="171450" indent="-171450">
              <a:buClr>
                <a:srgbClr val="000000"/>
              </a:buClr>
              <a:buSzPct val="100000"/>
              <a:buFont typeface="Arial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ARRAKIHS</a:t>
            </a:r>
          </a:p>
        </p:txBody>
      </p:sp>
      <p:sp>
        <p:nvSpPr>
          <p:cNvPr id="476" name="Google Shape;558;p19"/>
          <p:cNvSpPr/>
          <p:nvPr/>
        </p:nvSpPr>
        <p:spPr>
          <a:xfrm>
            <a:off x="2785924" y="1245929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77" name="Google Shape;559;p19"/>
          <p:cNvSpPr/>
          <p:nvPr/>
        </p:nvSpPr>
        <p:spPr>
          <a:xfrm>
            <a:off x="4311374" y="839304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480" name="Google Shape;560;p19"/>
          <p:cNvGrpSpPr/>
          <p:nvPr/>
        </p:nvGrpSpPr>
        <p:grpSpPr>
          <a:xfrm>
            <a:off x="3931944" y="2113125"/>
            <a:ext cx="1280101" cy="1280101"/>
            <a:chOff x="0" y="0"/>
            <a:chExt cx="1280100" cy="1280100"/>
          </a:xfrm>
        </p:grpSpPr>
        <p:pic>
          <p:nvPicPr>
            <p:cNvPr id="478" name="image16.jpeg" descr="image16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8450" b="13"/>
            <a:stretch>
              <a:fillRect/>
            </a:stretch>
          </p:blipFill>
          <p:spPr>
            <a:xfrm>
              <a:off x="108002" y="0"/>
              <a:ext cx="1171920" cy="1279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09" y="0"/>
                  </a:moveTo>
                  <a:cubicBezTo>
                    <a:pt x="5719" y="0"/>
                    <a:pt x="2116" y="1908"/>
                    <a:pt x="0" y="4802"/>
                  </a:cubicBezTo>
                  <a:lnTo>
                    <a:pt x="0" y="16798"/>
                  </a:lnTo>
                  <a:cubicBezTo>
                    <a:pt x="2116" y="19692"/>
                    <a:pt x="5719" y="21600"/>
                    <a:pt x="9809" y="21600"/>
                  </a:cubicBezTo>
                  <a:cubicBezTo>
                    <a:pt x="16324" y="21600"/>
                    <a:pt x="21600" y="16769"/>
                    <a:pt x="21600" y="10803"/>
                  </a:cubicBezTo>
                  <a:cubicBezTo>
                    <a:pt x="21600" y="4838"/>
                    <a:pt x="16324" y="0"/>
                    <a:pt x="980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479" name="Figura"/>
            <p:cNvSpPr/>
            <p:nvPr/>
          </p:nvSpPr>
          <p:spPr>
            <a:xfrm>
              <a:off x="0" y="0"/>
              <a:ext cx="1280101" cy="1280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1" name="Google Shape;561;p19"/>
          <p:cNvSpPr/>
          <p:nvPr/>
        </p:nvSpPr>
        <p:spPr>
          <a:xfrm>
            <a:off x="2511605" y="2387475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82" name="Google Shape;562;p19"/>
          <p:cNvSpPr/>
          <p:nvPr/>
        </p:nvSpPr>
        <p:spPr>
          <a:xfrm>
            <a:off x="2785924" y="3530474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0" name="Google Shape;653;p19"/>
          <p:cNvSpPr/>
          <p:nvPr/>
        </p:nvSpPr>
        <p:spPr>
          <a:xfrm>
            <a:off x="3444135" y="1846719"/>
            <a:ext cx="621419" cy="499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521" name="Google Shape;654;p19"/>
          <p:cNvSpPr/>
          <p:nvPr/>
        </p:nvSpPr>
        <p:spPr>
          <a:xfrm>
            <a:off x="3252570" y="2753175"/>
            <a:ext cx="66985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522" name="Google Shape;655;p19"/>
          <p:cNvSpPr/>
          <p:nvPr/>
        </p:nvSpPr>
        <p:spPr>
          <a:xfrm>
            <a:off x="3443968" y="3160474"/>
            <a:ext cx="621889" cy="500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523" name="Google Shape;656;p19"/>
          <p:cNvSpPr/>
          <p:nvPr/>
        </p:nvSpPr>
        <p:spPr>
          <a:xfrm>
            <a:off x="4615983" y="1579432"/>
            <a:ext cx="35678" cy="525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524" name="Google Shape;657;p19"/>
          <p:cNvSpPr/>
          <p:nvPr/>
        </p:nvSpPr>
        <p:spPr>
          <a:xfrm>
            <a:off x="5181692" y="2978010"/>
            <a:ext cx="1021507" cy="376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488" name="Google Shape;658;p19"/>
          <p:cNvSpPr txBox="1"/>
          <p:nvPr/>
        </p:nvSpPr>
        <p:spPr>
          <a:xfrm>
            <a:off x="5050954" y="686233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Distant objects</a:t>
            </a:r>
          </a:p>
        </p:txBody>
      </p:sp>
      <p:sp>
        <p:nvSpPr>
          <p:cNvPr id="489" name="Google Shape;659;p19"/>
          <p:cNvSpPr txBox="1"/>
          <p:nvPr/>
        </p:nvSpPr>
        <p:spPr>
          <a:xfrm>
            <a:off x="5050954" y="999622"/>
            <a:ext cx="19782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Photometric selection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Galaxies and GRBs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Applications</a:t>
            </a:r>
          </a:p>
        </p:txBody>
      </p:sp>
      <p:sp>
        <p:nvSpPr>
          <p:cNvPr id="490" name="Google Shape;559;p19"/>
          <p:cNvSpPr/>
          <p:nvPr/>
        </p:nvSpPr>
        <p:spPr>
          <a:xfrm>
            <a:off x="6204758" y="1878602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5" name="Google Shape;656;p19"/>
          <p:cNvSpPr/>
          <p:nvPr/>
        </p:nvSpPr>
        <p:spPr>
          <a:xfrm>
            <a:off x="5201588" y="2336915"/>
            <a:ext cx="1005158" cy="25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492" name="Google Shape;658;p19"/>
          <p:cNvSpPr txBox="1"/>
          <p:nvPr/>
        </p:nvSpPr>
        <p:spPr>
          <a:xfrm>
            <a:off x="7023559" y="1622430"/>
            <a:ext cx="1978201" cy="665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Cosmic</a:t>
            </a:r>
          </a:p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r>
              <a:t>Surveys</a:t>
            </a:r>
          </a:p>
        </p:txBody>
      </p:sp>
      <p:sp>
        <p:nvSpPr>
          <p:cNvPr id="493" name="Google Shape;659;p19"/>
          <p:cNvSpPr txBox="1"/>
          <p:nvPr/>
        </p:nvSpPr>
        <p:spPr>
          <a:xfrm>
            <a:off x="6973658" y="2210361"/>
            <a:ext cx="2170342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Design and development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Observations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Usage</a:t>
            </a:r>
          </a:p>
        </p:txBody>
      </p:sp>
      <p:sp>
        <p:nvSpPr>
          <p:cNvPr id="494" name="Google Shape;559;p19"/>
          <p:cNvSpPr/>
          <p:nvPr/>
        </p:nvSpPr>
        <p:spPr>
          <a:xfrm>
            <a:off x="3685056" y="3811353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6" name="Google Shape;656;p19"/>
          <p:cNvSpPr/>
          <p:nvPr/>
        </p:nvSpPr>
        <p:spPr>
          <a:xfrm>
            <a:off x="4179793" y="3363334"/>
            <a:ext cx="168841" cy="461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496" name="Google Shape;556;p19"/>
          <p:cNvSpPr txBox="1"/>
          <p:nvPr/>
        </p:nvSpPr>
        <p:spPr>
          <a:xfrm>
            <a:off x="4427609" y="3719943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Exoplanets</a:t>
            </a:r>
          </a:p>
        </p:txBody>
      </p:sp>
      <p:sp>
        <p:nvSpPr>
          <p:cNvPr id="497" name="Google Shape;557;p19"/>
          <p:cNvSpPr txBox="1"/>
          <p:nvPr/>
        </p:nvSpPr>
        <p:spPr>
          <a:xfrm>
            <a:off x="4427608" y="4033332"/>
            <a:ext cx="2227548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Light curves: transits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Tabby´s star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Surface conditions</a:t>
            </a:r>
          </a:p>
        </p:txBody>
      </p:sp>
      <p:pic>
        <p:nvPicPr>
          <p:cNvPr id="498" name="Imagen 29" descr="Imagen 29"/>
          <p:cNvPicPr>
            <a:picLocks noChangeAspect="1"/>
          </p:cNvPicPr>
          <p:nvPr/>
        </p:nvPicPr>
        <p:blipFill>
          <a:blip r:embed="rId4">
            <a:extLst/>
          </a:blip>
          <a:srcRect l="0" t="0" r="3842" b="3841"/>
          <a:stretch>
            <a:fillRect/>
          </a:stretch>
        </p:blipFill>
        <p:spPr>
          <a:xfrm>
            <a:off x="2517289" y="2392583"/>
            <a:ext cx="719933" cy="71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18919" t="16663" r="54056" b="22737"/>
          <a:stretch>
            <a:fillRect/>
          </a:stretch>
        </p:blipFill>
        <p:spPr>
          <a:xfrm>
            <a:off x="2792057" y="3538639"/>
            <a:ext cx="719932" cy="71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4"/>
                  <a:pt x="0" y="10800"/>
                </a:cubicBezTo>
                <a:cubicBezTo>
                  <a:pt x="0" y="16766"/>
                  <a:pt x="4835" y="21600"/>
                  <a:pt x="10800" y="21600"/>
                </a:cubicBezTo>
                <a:cubicBezTo>
                  <a:pt x="16765" y="21600"/>
                  <a:pt x="21600" y="16766"/>
                  <a:pt x="21600" y="10800"/>
                </a:cubicBezTo>
                <a:cubicBezTo>
                  <a:pt x="21600" y="4834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0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rcRect l="30337" t="0" r="13488" b="134"/>
          <a:stretch>
            <a:fillRect/>
          </a:stretch>
        </p:blipFill>
        <p:spPr>
          <a:xfrm>
            <a:off x="3689539" y="3819408"/>
            <a:ext cx="719932" cy="719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16" name="Google Shape;2084;p34"/>
          <p:cNvGrpSpPr/>
          <p:nvPr/>
        </p:nvGrpSpPr>
        <p:grpSpPr>
          <a:xfrm>
            <a:off x="6356094" y="2067663"/>
            <a:ext cx="428601" cy="353276"/>
            <a:chOff x="0" y="0"/>
            <a:chExt cx="428600" cy="353274"/>
          </a:xfrm>
        </p:grpSpPr>
        <p:sp>
          <p:nvSpPr>
            <p:cNvPr id="501" name="Google Shape;2085;p34"/>
            <p:cNvSpPr/>
            <p:nvPr/>
          </p:nvSpPr>
          <p:spPr>
            <a:xfrm>
              <a:off x="283575" y="6274"/>
              <a:ext cx="138763" cy="82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577" y="21600"/>
                  </a:lnTo>
                  <a:cubicBezTo>
                    <a:pt x="19220" y="21600"/>
                    <a:pt x="21600" y="10549"/>
                    <a:pt x="18112" y="4203"/>
                  </a:cubicBezTo>
                  <a:cubicBezTo>
                    <a:pt x="16583" y="1401"/>
                    <a:pt x="14577" y="0"/>
                    <a:pt x="1257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2086;p34"/>
            <p:cNvSpPr/>
            <p:nvPr/>
          </p:nvSpPr>
          <p:spPr>
            <a:xfrm>
              <a:off x="56825" y="6274"/>
              <a:ext cx="3149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38" y="0"/>
                  </a:moveTo>
                  <a:cubicBezTo>
                    <a:pt x="6568" y="0"/>
                    <a:pt x="5611" y="341"/>
                    <a:pt x="4874" y="1022"/>
                  </a:cubicBezTo>
                  <a:cubicBezTo>
                    <a:pt x="4192" y="1653"/>
                    <a:pt x="3770" y="2522"/>
                    <a:pt x="3770" y="3479"/>
                  </a:cubicBezTo>
                  <a:lnTo>
                    <a:pt x="3770" y="18123"/>
                  </a:lnTo>
                  <a:cubicBezTo>
                    <a:pt x="3770" y="19086"/>
                    <a:pt x="3347" y="19956"/>
                    <a:pt x="2664" y="20579"/>
                  </a:cubicBezTo>
                  <a:cubicBezTo>
                    <a:pt x="1927" y="21261"/>
                    <a:pt x="970" y="21600"/>
                    <a:pt x="0" y="21600"/>
                  </a:cubicBezTo>
                  <a:lnTo>
                    <a:pt x="14069" y="21600"/>
                  </a:lnTo>
                  <a:cubicBezTo>
                    <a:pt x="15041" y="21600"/>
                    <a:pt x="15996" y="21261"/>
                    <a:pt x="16733" y="20579"/>
                  </a:cubicBezTo>
                  <a:cubicBezTo>
                    <a:pt x="17415" y="19956"/>
                    <a:pt x="17839" y="19086"/>
                    <a:pt x="17839" y="18123"/>
                  </a:cubicBezTo>
                  <a:lnTo>
                    <a:pt x="17839" y="3479"/>
                  </a:lnTo>
                  <a:cubicBezTo>
                    <a:pt x="17839" y="2522"/>
                    <a:pt x="18253" y="1653"/>
                    <a:pt x="18936" y="1022"/>
                  </a:cubicBezTo>
                  <a:cubicBezTo>
                    <a:pt x="19671" y="341"/>
                    <a:pt x="20628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2087;p34"/>
            <p:cNvSpPr/>
            <p:nvPr/>
          </p:nvSpPr>
          <p:spPr>
            <a:xfrm>
              <a:off x="56825" y="6274"/>
              <a:ext cx="167876" cy="34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4" y="0"/>
                  </a:moveTo>
                  <a:cubicBezTo>
                    <a:pt x="12323" y="0"/>
                    <a:pt x="10528" y="341"/>
                    <a:pt x="9145" y="1022"/>
                  </a:cubicBezTo>
                  <a:cubicBezTo>
                    <a:pt x="7865" y="1653"/>
                    <a:pt x="7073" y="2522"/>
                    <a:pt x="7073" y="3479"/>
                  </a:cubicBezTo>
                  <a:lnTo>
                    <a:pt x="7073" y="18123"/>
                  </a:lnTo>
                  <a:cubicBezTo>
                    <a:pt x="7073" y="19086"/>
                    <a:pt x="6279" y="19956"/>
                    <a:pt x="4999" y="20579"/>
                  </a:cubicBezTo>
                  <a:cubicBezTo>
                    <a:pt x="3616" y="21261"/>
                    <a:pt x="1821" y="21600"/>
                    <a:pt x="0" y="21600"/>
                  </a:cubicBezTo>
                  <a:lnTo>
                    <a:pt x="7469" y="21600"/>
                  </a:lnTo>
                  <a:cubicBezTo>
                    <a:pt x="9293" y="21600"/>
                    <a:pt x="11088" y="21261"/>
                    <a:pt x="12468" y="20579"/>
                  </a:cubicBezTo>
                  <a:cubicBezTo>
                    <a:pt x="13748" y="19956"/>
                    <a:pt x="14527" y="19086"/>
                    <a:pt x="14527" y="18123"/>
                  </a:cubicBezTo>
                  <a:lnTo>
                    <a:pt x="14527" y="3479"/>
                  </a:lnTo>
                  <a:cubicBezTo>
                    <a:pt x="14527" y="2522"/>
                    <a:pt x="15321" y="1653"/>
                    <a:pt x="16601" y="1022"/>
                  </a:cubicBezTo>
                  <a:cubicBezTo>
                    <a:pt x="17984" y="341"/>
                    <a:pt x="19776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2088;p34"/>
            <p:cNvSpPr/>
            <p:nvPr/>
          </p:nvSpPr>
          <p:spPr>
            <a:xfrm>
              <a:off x="6322" y="264125"/>
              <a:ext cx="214054" cy="82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21600" fill="norm" stroke="1" extrusionOk="0">
                  <a:moveTo>
                    <a:pt x="3481" y="0"/>
                  </a:moveTo>
                  <a:cubicBezTo>
                    <a:pt x="367" y="0"/>
                    <a:pt x="-1212" y="11054"/>
                    <a:pt x="1107" y="17403"/>
                  </a:cubicBezTo>
                  <a:cubicBezTo>
                    <a:pt x="2131" y="20205"/>
                    <a:pt x="3469" y="21600"/>
                    <a:pt x="4810" y="21600"/>
                  </a:cubicBezTo>
                  <a:lnTo>
                    <a:pt x="20388" y="21600"/>
                  </a:lnTo>
                  <a:cubicBezTo>
                    <a:pt x="19047" y="21600"/>
                    <a:pt x="17709" y="20205"/>
                    <a:pt x="16685" y="17403"/>
                  </a:cubicBezTo>
                  <a:cubicBezTo>
                    <a:pt x="15335" y="13740"/>
                    <a:pt x="15304" y="8434"/>
                    <a:pt x="16118" y="4680"/>
                  </a:cubicBezTo>
                  <a:cubicBezTo>
                    <a:pt x="16554" y="2653"/>
                    <a:pt x="16011" y="0"/>
                    <a:pt x="1512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2089;p34"/>
            <p:cNvSpPr/>
            <p:nvPr/>
          </p:nvSpPr>
          <p:spPr>
            <a:xfrm>
              <a:off x="12322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28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2090;p34"/>
            <p:cNvSpPr/>
            <p:nvPr/>
          </p:nvSpPr>
          <p:spPr>
            <a:xfrm>
              <a:off x="256375" y="7234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28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2091;p34"/>
            <p:cNvSpPr/>
            <p:nvPr/>
          </p:nvSpPr>
          <p:spPr>
            <a:xfrm>
              <a:off x="6306" y="62149"/>
              <a:ext cx="128920" cy="128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fill="norm" stroke="1" extrusionOk="0">
                  <a:moveTo>
                    <a:pt x="3450" y="0"/>
                  </a:moveTo>
                  <a:cubicBezTo>
                    <a:pt x="2568" y="0"/>
                    <a:pt x="1685" y="339"/>
                    <a:pt x="1017" y="1018"/>
                  </a:cubicBezTo>
                  <a:cubicBezTo>
                    <a:pt x="-339" y="2395"/>
                    <a:pt x="-339" y="4619"/>
                    <a:pt x="1017" y="5976"/>
                  </a:cubicBezTo>
                  <a:lnTo>
                    <a:pt x="16379" y="21600"/>
                  </a:lnTo>
                  <a:lnTo>
                    <a:pt x="21261" y="16642"/>
                  </a:lnTo>
                  <a:lnTo>
                    <a:pt x="5899" y="1018"/>
                  </a:lnTo>
                  <a:cubicBezTo>
                    <a:pt x="5219" y="339"/>
                    <a:pt x="4332" y="0"/>
                    <a:pt x="345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2092;p34"/>
            <p:cNvSpPr/>
            <p:nvPr/>
          </p:nvSpPr>
          <p:spPr>
            <a:xfrm>
              <a:off x="105625" y="161500"/>
              <a:ext cx="84883" cy="8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7480" y="0"/>
                  </a:moveTo>
                  <a:lnTo>
                    <a:pt x="0" y="7542"/>
                  </a:lnTo>
                  <a:cubicBezTo>
                    <a:pt x="1181" y="9115"/>
                    <a:pt x="2047" y="10918"/>
                    <a:pt x="2508" y="12842"/>
                  </a:cubicBezTo>
                  <a:cubicBezTo>
                    <a:pt x="3115" y="15256"/>
                    <a:pt x="4877" y="17211"/>
                    <a:pt x="7189" y="18109"/>
                  </a:cubicBezTo>
                  <a:lnTo>
                    <a:pt x="15826" y="21460"/>
                  </a:lnTo>
                  <a:cubicBezTo>
                    <a:pt x="16066" y="21555"/>
                    <a:pt x="16318" y="21600"/>
                    <a:pt x="16565" y="21600"/>
                  </a:cubicBezTo>
                  <a:cubicBezTo>
                    <a:pt x="17102" y="21600"/>
                    <a:pt x="17626" y="21390"/>
                    <a:pt x="18018" y="20995"/>
                  </a:cubicBezTo>
                  <a:lnTo>
                    <a:pt x="18309" y="20702"/>
                  </a:lnTo>
                  <a:lnTo>
                    <a:pt x="18309" y="18434"/>
                  </a:lnTo>
                  <a:lnTo>
                    <a:pt x="20564" y="18434"/>
                  </a:lnTo>
                  <a:lnTo>
                    <a:pt x="20848" y="18141"/>
                  </a:lnTo>
                  <a:cubicBezTo>
                    <a:pt x="21429" y="17555"/>
                    <a:pt x="21600" y="16714"/>
                    <a:pt x="21316" y="15925"/>
                  </a:cubicBezTo>
                  <a:lnTo>
                    <a:pt x="17961" y="7249"/>
                  </a:lnTo>
                  <a:cubicBezTo>
                    <a:pt x="17096" y="4917"/>
                    <a:pt x="15162" y="3140"/>
                    <a:pt x="12762" y="2529"/>
                  </a:cubicBezTo>
                  <a:cubicBezTo>
                    <a:pt x="10860" y="2038"/>
                    <a:pt x="9066" y="1191"/>
                    <a:pt x="748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2093;p34"/>
            <p:cNvSpPr/>
            <p:nvPr/>
          </p:nvSpPr>
          <p:spPr>
            <a:xfrm>
              <a:off x="95331" y="151175"/>
              <a:ext cx="50195" cy="50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600" fill="norm" stroke="1" extrusionOk="0">
                  <a:moveTo>
                    <a:pt x="16520" y="0"/>
                  </a:moveTo>
                  <a:cubicBezTo>
                    <a:pt x="15434" y="0"/>
                    <a:pt x="14349" y="430"/>
                    <a:pt x="13521" y="1290"/>
                  </a:cubicBezTo>
                  <a:cubicBezTo>
                    <a:pt x="11671" y="3161"/>
                    <a:pt x="3068" y="12149"/>
                    <a:pt x="1279" y="14020"/>
                  </a:cubicBezTo>
                  <a:cubicBezTo>
                    <a:pt x="-427" y="15740"/>
                    <a:pt x="-427" y="18547"/>
                    <a:pt x="1279" y="20310"/>
                  </a:cubicBezTo>
                  <a:cubicBezTo>
                    <a:pt x="2106" y="21170"/>
                    <a:pt x="3192" y="21600"/>
                    <a:pt x="4278" y="21600"/>
                  </a:cubicBezTo>
                  <a:cubicBezTo>
                    <a:pt x="5363" y="21600"/>
                    <a:pt x="6449" y="21170"/>
                    <a:pt x="7276" y="20310"/>
                  </a:cubicBezTo>
                  <a:lnTo>
                    <a:pt x="19519" y="7580"/>
                  </a:lnTo>
                  <a:cubicBezTo>
                    <a:pt x="21173" y="5817"/>
                    <a:pt x="21173" y="3010"/>
                    <a:pt x="19519" y="1290"/>
                  </a:cubicBezTo>
                  <a:cubicBezTo>
                    <a:pt x="18691" y="430"/>
                    <a:pt x="17606" y="0"/>
                    <a:pt x="1652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2094;p34"/>
            <p:cNvSpPr/>
            <p:nvPr/>
          </p:nvSpPr>
          <p:spPr>
            <a:xfrm>
              <a:off x="105500" y="0"/>
              <a:ext cx="323101" cy="174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1553"/>
                  </a:moveTo>
                  <a:cubicBezTo>
                    <a:pt x="19247" y="1553"/>
                    <a:pt x="20759" y="3415"/>
                    <a:pt x="20759" y="6213"/>
                  </a:cubicBezTo>
                  <a:cubicBezTo>
                    <a:pt x="20759" y="8146"/>
                    <a:pt x="19987" y="10233"/>
                    <a:pt x="18742" y="10233"/>
                  </a:cubicBezTo>
                  <a:lnTo>
                    <a:pt x="14555" y="10233"/>
                  </a:lnTo>
                  <a:lnTo>
                    <a:pt x="14555" y="7553"/>
                  </a:lnTo>
                  <a:cubicBezTo>
                    <a:pt x="14555" y="4277"/>
                    <a:pt x="15984" y="1553"/>
                    <a:pt x="17803" y="1553"/>
                  </a:cubicBezTo>
                  <a:close/>
                  <a:moveTo>
                    <a:pt x="4095" y="0"/>
                  </a:moveTo>
                  <a:cubicBezTo>
                    <a:pt x="1827" y="0"/>
                    <a:pt x="0" y="3387"/>
                    <a:pt x="0" y="7553"/>
                  </a:cubicBezTo>
                  <a:lnTo>
                    <a:pt x="0" y="8652"/>
                  </a:lnTo>
                  <a:cubicBezTo>
                    <a:pt x="0" y="9091"/>
                    <a:pt x="191" y="9431"/>
                    <a:pt x="421" y="9431"/>
                  </a:cubicBezTo>
                  <a:cubicBezTo>
                    <a:pt x="650" y="9431"/>
                    <a:pt x="841" y="9091"/>
                    <a:pt x="841" y="8652"/>
                  </a:cubicBezTo>
                  <a:lnTo>
                    <a:pt x="841" y="7553"/>
                  </a:lnTo>
                  <a:cubicBezTo>
                    <a:pt x="841" y="4277"/>
                    <a:pt x="2276" y="1553"/>
                    <a:pt x="4095" y="1553"/>
                  </a:cubicBezTo>
                  <a:lnTo>
                    <a:pt x="15319" y="1553"/>
                  </a:lnTo>
                  <a:cubicBezTo>
                    <a:pt x="14303" y="2992"/>
                    <a:pt x="13715" y="5182"/>
                    <a:pt x="13715" y="7553"/>
                  </a:cubicBezTo>
                  <a:lnTo>
                    <a:pt x="13715" y="20822"/>
                  </a:lnTo>
                  <a:cubicBezTo>
                    <a:pt x="13715" y="21245"/>
                    <a:pt x="13899" y="21600"/>
                    <a:pt x="14136" y="21600"/>
                  </a:cubicBezTo>
                  <a:cubicBezTo>
                    <a:pt x="14365" y="21600"/>
                    <a:pt x="14547" y="21245"/>
                    <a:pt x="14547" y="20822"/>
                  </a:cubicBezTo>
                  <a:lnTo>
                    <a:pt x="14547" y="11787"/>
                  </a:lnTo>
                  <a:lnTo>
                    <a:pt x="18742" y="11787"/>
                  </a:lnTo>
                  <a:cubicBezTo>
                    <a:pt x="19544" y="11787"/>
                    <a:pt x="20286" y="11181"/>
                    <a:pt x="20821" y="10051"/>
                  </a:cubicBezTo>
                  <a:cubicBezTo>
                    <a:pt x="21318" y="9020"/>
                    <a:pt x="21600" y="7624"/>
                    <a:pt x="21600" y="6213"/>
                  </a:cubicBezTo>
                  <a:cubicBezTo>
                    <a:pt x="21600" y="2541"/>
                    <a:pt x="19713" y="0"/>
                    <a:pt x="17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2095;p34"/>
            <p:cNvSpPr/>
            <p:nvPr/>
          </p:nvSpPr>
          <p:spPr>
            <a:xfrm>
              <a:off x="0" y="55799"/>
              <a:ext cx="323226" cy="297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" y="915"/>
                  </a:moveTo>
                  <a:cubicBezTo>
                    <a:pt x="2073" y="915"/>
                    <a:pt x="2322" y="1018"/>
                    <a:pt x="2514" y="1227"/>
                  </a:cubicBezTo>
                  <a:lnTo>
                    <a:pt x="7959" y="7143"/>
                  </a:lnTo>
                  <a:lnTo>
                    <a:pt x="6577" y="8646"/>
                  </a:lnTo>
                  <a:lnTo>
                    <a:pt x="1131" y="2737"/>
                  </a:lnTo>
                  <a:cubicBezTo>
                    <a:pt x="748" y="2313"/>
                    <a:pt x="748" y="1641"/>
                    <a:pt x="1131" y="1227"/>
                  </a:cubicBezTo>
                  <a:cubicBezTo>
                    <a:pt x="1321" y="1018"/>
                    <a:pt x="1572" y="915"/>
                    <a:pt x="1823" y="915"/>
                  </a:cubicBezTo>
                  <a:close/>
                  <a:moveTo>
                    <a:pt x="9040" y="7379"/>
                  </a:moveTo>
                  <a:cubicBezTo>
                    <a:pt x="9108" y="7379"/>
                    <a:pt x="9177" y="7408"/>
                    <a:pt x="9227" y="7466"/>
                  </a:cubicBezTo>
                  <a:cubicBezTo>
                    <a:pt x="9342" y="7582"/>
                    <a:pt x="9326" y="7775"/>
                    <a:pt x="9227" y="7882"/>
                  </a:cubicBezTo>
                  <a:lnTo>
                    <a:pt x="7249" y="10031"/>
                  </a:lnTo>
                  <a:cubicBezTo>
                    <a:pt x="7199" y="10086"/>
                    <a:pt x="7130" y="10115"/>
                    <a:pt x="7060" y="10115"/>
                  </a:cubicBezTo>
                  <a:cubicBezTo>
                    <a:pt x="6992" y="10115"/>
                    <a:pt x="6923" y="10088"/>
                    <a:pt x="6866" y="10031"/>
                  </a:cubicBezTo>
                  <a:cubicBezTo>
                    <a:pt x="6768" y="9915"/>
                    <a:pt x="6768" y="9734"/>
                    <a:pt x="6866" y="9617"/>
                  </a:cubicBezTo>
                  <a:lnTo>
                    <a:pt x="8853" y="7466"/>
                  </a:lnTo>
                  <a:cubicBezTo>
                    <a:pt x="8903" y="7408"/>
                    <a:pt x="8971" y="7379"/>
                    <a:pt x="9040" y="7379"/>
                  </a:cubicBezTo>
                  <a:close/>
                  <a:moveTo>
                    <a:pt x="9732" y="8621"/>
                  </a:moveTo>
                  <a:cubicBezTo>
                    <a:pt x="9930" y="8712"/>
                    <a:pt x="10128" y="8779"/>
                    <a:pt x="10326" y="8837"/>
                  </a:cubicBezTo>
                  <a:cubicBezTo>
                    <a:pt x="10823" y="8969"/>
                    <a:pt x="11229" y="9367"/>
                    <a:pt x="11419" y="9908"/>
                  </a:cubicBezTo>
                  <a:lnTo>
                    <a:pt x="12298" y="12380"/>
                  </a:lnTo>
                  <a:cubicBezTo>
                    <a:pt x="12321" y="12429"/>
                    <a:pt x="12304" y="12487"/>
                    <a:pt x="12274" y="12529"/>
                  </a:cubicBezTo>
                  <a:lnTo>
                    <a:pt x="12198" y="12613"/>
                  </a:lnTo>
                  <a:lnTo>
                    <a:pt x="11229" y="11551"/>
                  </a:lnTo>
                  <a:cubicBezTo>
                    <a:pt x="11282" y="11110"/>
                    <a:pt x="10961" y="10712"/>
                    <a:pt x="10540" y="10712"/>
                  </a:cubicBezTo>
                  <a:cubicBezTo>
                    <a:pt x="10166" y="10712"/>
                    <a:pt x="9854" y="11044"/>
                    <a:pt x="9854" y="11458"/>
                  </a:cubicBezTo>
                  <a:cubicBezTo>
                    <a:pt x="9854" y="11874"/>
                    <a:pt x="10174" y="12204"/>
                    <a:pt x="10544" y="12204"/>
                  </a:cubicBezTo>
                  <a:cubicBezTo>
                    <a:pt x="10574" y="12204"/>
                    <a:pt x="10602" y="12202"/>
                    <a:pt x="10632" y="12197"/>
                  </a:cubicBezTo>
                  <a:lnTo>
                    <a:pt x="11603" y="13252"/>
                  </a:lnTo>
                  <a:lnTo>
                    <a:pt x="11526" y="13335"/>
                  </a:lnTo>
                  <a:cubicBezTo>
                    <a:pt x="11506" y="13362"/>
                    <a:pt x="11474" y="13375"/>
                    <a:pt x="11441" y="13375"/>
                  </a:cubicBezTo>
                  <a:cubicBezTo>
                    <a:pt x="11426" y="13375"/>
                    <a:pt x="11411" y="13373"/>
                    <a:pt x="11396" y="13368"/>
                  </a:cubicBezTo>
                  <a:lnTo>
                    <a:pt x="9112" y="12413"/>
                  </a:lnTo>
                  <a:cubicBezTo>
                    <a:pt x="8624" y="12206"/>
                    <a:pt x="8256" y="11758"/>
                    <a:pt x="8134" y="11226"/>
                  </a:cubicBezTo>
                  <a:cubicBezTo>
                    <a:pt x="8081" y="11002"/>
                    <a:pt x="8012" y="10786"/>
                    <a:pt x="7936" y="10579"/>
                  </a:cubicBezTo>
                  <a:lnTo>
                    <a:pt x="9732" y="8621"/>
                  </a:lnTo>
                  <a:close/>
                  <a:moveTo>
                    <a:pt x="11036" y="15582"/>
                  </a:moveTo>
                  <a:cubicBezTo>
                    <a:pt x="11335" y="15582"/>
                    <a:pt x="11511" y="15940"/>
                    <a:pt x="11374" y="16198"/>
                  </a:cubicBezTo>
                  <a:cubicBezTo>
                    <a:pt x="10609" y="17592"/>
                    <a:pt x="10786" y="19476"/>
                    <a:pt x="12236" y="20687"/>
                  </a:cubicBezTo>
                  <a:lnTo>
                    <a:pt x="3797" y="20687"/>
                  </a:lnTo>
                  <a:cubicBezTo>
                    <a:pt x="2354" y="20687"/>
                    <a:pt x="840" y="19592"/>
                    <a:pt x="840" y="17948"/>
                  </a:cubicBezTo>
                  <a:cubicBezTo>
                    <a:pt x="840" y="16811"/>
                    <a:pt x="1612" y="15582"/>
                    <a:pt x="2865" y="15582"/>
                  </a:cubicBezTo>
                  <a:close/>
                  <a:moveTo>
                    <a:pt x="1823" y="0"/>
                  </a:moveTo>
                  <a:cubicBezTo>
                    <a:pt x="1357" y="0"/>
                    <a:pt x="890" y="192"/>
                    <a:pt x="535" y="579"/>
                  </a:cubicBezTo>
                  <a:cubicBezTo>
                    <a:pt x="192" y="953"/>
                    <a:pt x="0" y="1450"/>
                    <a:pt x="0" y="1982"/>
                  </a:cubicBezTo>
                  <a:cubicBezTo>
                    <a:pt x="0" y="2505"/>
                    <a:pt x="192" y="3002"/>
                    <a:pt x="535" y="3376"/>
                  </a:cubicBezTo>
                  <a:lnTo>
                    <a:pt x="6034" y="9360"/>
                  </a:lnTo>
                  <a:cubicBezTo>
                    <a:pt x="5729" y="10156"/>
                    <a:pt x="6272" y="11019"/>
                    <a:pt x="7050" y="11028"/>
                  </a:cubicBezTo>
                  <a:lnTo>
                    <a:pt x="7050" y="14671"/>
                  </a:lnTo>
                  <a:lnTo>
                    <a:pt x="2865" y="14671"/>
                  </a:lnTo>
                  <a:cubicBezTo>
                    <a:pt x="1193" y="14671"/>
                    <a:pt x="0" y="16223"/>
                    <a:pt x="0" y="17948"/>
                  </a:cubicBezTo>
                  <a:cubicBezTo>
                    <a:pt x="0" y="20106"/>
                    <a:pt x="1895" y="21600"/>
                    <a:pt x="3797" y="21600"/>
                  </a:cubicBezTo>
                  <a:lnTo>
                    <a:pt x="17507" y="21600"/>
                  </a:lnTo>
                  <a:cubicBezTo>
                    <a:pt x="19767" y="21600"/>
                    <a:pt x="21600" y="19609"/>
                    <a:pt x="21600" y="17160"/>
                  </a:cubicBezTo>
                  <a:lnTo>
                    <a:pt x="21600" y="10015"/>
                  </a:lnTo>
                  <a:cubicBezTo>
                    <a:pt x="21600" y="9766"/>
                    <a:pt x="21410" y="9559"/>
                    <a:pt x="21181" y="9559"/>
                  </a:cubicBezTo>
                  <a:cubicBezTo>
                    <a:pt x="20943" y="9559"/>
                    <a:pt x="20760" y="9766"/>
                    <a:pt x="20760" y="10015"/>
                  </a:cubicBezTo>
                  <a:lnTo>
                    <a:pt x="20760" y="17160"/>
                  </a:lnTo>
                  <a:cubicBezTo>
                    <a:pt x="20760" y="19086"/>
                    <a:pt x="19325" y="20687"/>
                    <a:pt x="17507" y="20687"/>
                  </a:cubicBezTo>
                  <a:lnTo>
                    <a:pt x="14727" y="20687"/>
                  </a:lnTo>
                  <a:cubicBezTo>
                    <a:pt x="12687" y="20687"/>
                    <a:pt x="11021" y="18628"/>
                    <a:pt x="12091" y="16662"/>
                  </a:cubicBezTo>
                  <a:cubicBezTo>
                    <a:pt x="12565" y="15791"/>
                    <a:pt x="11984" y="14671"/>
                    <a:pt x="11036" y="14671"/>
                  </a:cubicBezTo>
                  <a:lnTo>
                    <a:pt x="7891" y="14671"/>
                  </a:lnTo>
                  <a:lnTo>
                    <a:pt x="7891" y="12580"/>
                  </a:lnTo>
                  <a:cubicBezTo>
                    <a:pt x="8143" y="12878"/>
                    <a:pt x="8455" y="13110"/>
                    <a:pt x="8814" y="13259"/>
                  </a:cubicBezTo>
                  <a:lnTo>
                    <a:pt x="11090" y="14214"/>
                  </a:lnTo>
                  <a:cubicBezTo>
                    <a:pt x="11222" y="14268"/>
                    <a:pt x="11342" y="14292"/>
                    <a:pt x="11452" y="14292"/>
                  </a:cubicBezTo>
                  <a:cubicBezTo>
                    <a:pt x="11910" y="14292"/>
                    <a:pt x="12201" y="13894"/>
                    <a:pt x="12375" y="13707"/>
                  </a:cubicBezTo>
                  <a:lnTo>
                    <a:pt x="14353" y="13707"/>
                  </a:lnTo>
                  <a:cubicBezTo>
                    <a:pt x="14582" y="13707"/>
                    <a:pt x="14772" y="13509"/>
                    <a:pt x="14772" y="13252"/>
                  </a:cubicBezTo>
                  <a:cubicBezTo>
                    <a:pt x="14772" y="13003"/>
                    <a:pt x="14582" y="12794"/>
                    <a:pt x="14353" y="12794"/>
                  </a:cubicBezTo>
                  <a:lnTo>
                    <a:pt x="13085" y="12794"/>
                  </a:lnTo>
                  <a:cubicBezTo>
                    <a:pt x="13168" y="12554"/>
                    <a:pt x="13168" y="12289"/>
                    <a:pt x="13085" y="12057"/>
                  </a:cubicBezTo>
                  <a:lnTo>
                    <a:pt x="12298" y="9832"/>
                  </a:lnTo>
                  <a:lnTo>
                    <a:pt x="17819" y="9832"/>
                  </a:lnTo>
                  <a:cubicBezTo>
                    <a:pt x="18048" y="9832"/>
                    <a:pt x="18240" y="9634"/>
                    <a:pt x="18240" y="9376"/>
                  </a:cubicBezTo>
                  <a:cubicBezTo>
                    <a:pt x="18240" y="9127"/>
                    <a:pt x="18048" y="8918"/>
                    <a:pt x="17819" y="8918"/>
                  </a:cubicBezTo>
                  <a:lnTo>
                    <a:pt x="11870" y="8918"/>
                  </a:lnTo>
                  <a:cubicBezTo>
                    <a:pt x="11541" y="8446"/>
                    <a:pt x="11068" y="8098"/>
                    <a:pt x="10534" y="7949"/>
                  </a:cubicBezTo>
                  <a:cubicBezTo>
                    <a:pt x="10403" y="7915"/>
                    <a:pt x="10266" y="7873"/>
                    <a:pt x="10136" y="7815"/>
                  </a:cubicBezTo>
                  <a:cubicBezTo>
                    <a:pt x="10181" y="7443"/>
                    <a:pt x="10059" y="7085"/>
                    <a:pt x="9823" y="6820"/>
                  </a:cubicBezTo>
                  <a:cubicBezTo>
                    <a:pt x="9606" y="6586"/>
                    <a:pt x="9321" y="6468"/>
                    <a:pt x="9038" y="6468"/>
                  </a:cubicBezTo>
                  <a:cubicBezTo>
                    <a:pt x="8891" y="6468"/>
                    <a:pt x="8744" y="6501"/>
                    <a:pt x="8609" y="6562"/>
                  </a:cubicBezTo>
                  <a:lnTo>
                    <a:pt x="7891" y="5774"/>
                  </a:lnTo>
                  <a:lnTo>
                    <a:pt x="7891" y="2861"/>
                  </a:lnTo>
                  <a:cubicBezTo>
                    <a:pt x="7891" y="2612"/>
                    <a:pt x="7700" y="2405"/>
                    <a:pt x="7471" y="2405"/>
                  </a:cubicBezTo>
                  <a:cubicBezTo>
                    <a:pt x="7241" y="2405"/>
                    <a:pt x="7050" y="2612"/>
                    <a:pt x="7050" y="2861"/>
                  </a:cubicBezTo>
                  <a:lnTo>
                    <a:pt x="7050" y="4870"/>
                  </a:lnTo>
                  <a:lnTo>
                    <a:pt x="3109" y="579"/>
                  </a:lnTo>
                  <a:cubicBezTo>
                    <a:pt x="2755" y="192"/>
                    <a:pt x="2289" y="0"/>
                    <a:pt x="1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2096;p34"/>
            <p:cNvSpPr/>
            <p:nvPr/>
          </p:nvSpPr>
          <p:spPr>
            <a:xfrm>
              <a:off x="155725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90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2097;p34"/>
            <p:cNvSpPr/>
            <p:nvPr/>
          </p:nvSpPr>
          <p:spPr>
            <a:xfrm>
              <a:off x="260312" y="56799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2098;p34"/>
            <p:cNvSpPr/>
            <p:nvPr/>
          </p:nvSpPr>
          <p:spPr>
            <a:xfrm>
              <a:off x="194270" y="66549"/>
              <a:ext cx="40118" cy="1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5"/>
                  </a:cubicBezTo>
                  <a:cubicBezTo>
                    <a:pt x="-218" y="4412"/>
                    <a:pt x="-400" y="8881"/>
                    <a:pt x="794" y="11889"/>
                  </a:cubicBezTo>
                  <a:cubicBezTo>
                    <a:pt x="3338" y="18363"/>
                    <a:pt x="6882" y="21600"/>
                    <a:pt x="10426" y="21600"/>
                  </a:cubicBezTo>
                  <a:cubicBezTo>
                    <a:pt x="13970" y="21600"/>
                    <a:pt x="17500" y="18363"/>
                    <a:pt x="20019" y="11889"/>
                  </a:cubicBezTo>
                  <a:cubicBezTo>
                    <a:pt x="21200" y="8881"/>
                    <a:pt x="21083" y="4412"/>
                    <a:pt x="19720" y="1805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1"/>
                    <a:pt x="15086" y="2464"/>
                  </a:cubicBezTo>
                  <a:cubicBezTo>
                    <a:pt x="13840" y="5586"/>
                    <a:pt x="12126" y="7162"/>
                    <a:pt x="10400" y="7162"/>
                  </a:cubicBezTo>
                  <a:cubicBezTo>
                    <a:pt x="8687" y="7162"/>
                    <a:pt x="6960" y="5586"/>
                    <a:pt x="5714" y="2464"/>
                  </a:cubicBezTo>
                  <a:cubicBezTo>
                    <a:pt x="5078" y="831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2099;p34"/>
            <p:cNvSpPr/>
            <p:nvPr/>
          </p:nvSpPr>
          <p:spPr>
            <a:xfrm>
              <a:off x="155675" y="125249"/>
              <a:ext cx="1172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25" y="0"/>
                    <a:pt x="0" y="4771"/>
                    <a:pt x="0" y="10930"/>
                  </a:cubicBezTo>
                  <a:cubicBezTo>
                    <a:pt x="0" y="16872"/>
                    <a:pt x="525" y="21600"/>
                    <a:pt x="1156" y="21600"/>
                  </a:cubicBezTo>
                  <a:lnTo>
                    <a:pt x="20440" y="21600"/>
                  </a:lnTo>
                  <a:cubicBezTo>
                    <a:pt x="21070" y="21600"/>
                    <a:pt x="21600" y="16872"/>
                    <a:pt x="21600" y="10930"/>
                  </a:cubicBezTo>
                  <a:cubicBezTo>
                    <a:pt x="21600" y="4771"/>
                    <a:pt x="21070" y="0"/>
                    <a:pt x="204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17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rcRect l="0" t="0" r="18" b="18"/>
          <a:stretch>
            <a:fillRect/>
          </a:stretch>
        </p:blipFill>
        <p:spPr>
          <a:xfrm>
            <a:off x="6211230" y="3144785"/>
            <a:ext cx="679451" cy="679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4" y="0"/>
                  <a:pt x="0" y="4834"/>
                  <a:pt x="0" y="10800"/>
                </a:cubicBezTo>
                <a:cubicBezTo>
                  <a:pt x="0" y="16766"/>
                  <a:pt x="4834" y="21600"/>
                  <a:pt x="10800" y="21600"/>
                </a:cubicBezTo>
                <a:cubicBezTo>
                  <a:pt x="16766" y="21600"/>
                  <a:pt x="21600" y="16766"/>
                  <a:pt x="21600" y="10800"/>
                </a:cubicBezTo>
                <a:cubicBezTo>
                  <a:pt x="21600" y="4834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8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rcRect l="15790" t="0" r="5270" b="9384"/>
          <a:stretch>
            <a:fillRect/>
          </a:stretch>
        </p:blipFill>
        <p:spPr>
          <a:xfrm>
            <a:off x="4316424" y="867758"/>
            <a:ext cx="719932" cy="695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013" y="0"/>
                </a:moveTo>
                <a:cubicBezTo>
                  <a:pt x="2923" y="1590"/>
                  <a:pt x="0" y="5645"/>
                  <a:pt x="0" y="10431"/>
                </a:cubicBezTo>
                <a:cubicBezTo>
                  <a:pt x="0" y="16600"/>
                  <a:pt x="4835" y="21600"/>
                  <a:pt x="10800" y="21600"/>
                </a:cubicBezTo>
                <a:cubicBezTo>
                  <a:pt x="16765" y="21600"/>
                  <a:pt x="21600" y="16600"/>
                  <a:pt x="21600" y="10431"/>
                </a:cubicBezTo>
                <a:cubicBezTo>
                  <a:pt x="21600" y="5645"/>
                  <a:pt x="18677" y="1590"/>
                  <a:pt x="14587" y="0"/>
                </a:cubicBezTo>
                <a:lnTo>
                  <a:pt x="701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19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rcRect l="204" t="15986" r="79472" b="44001"/>
          <a:stretch>
            <a:fillRect/>
          </a:stretch>
        </p:blipFill>
        <p:spPr>
          <a:xfrm>
            <a:off x="2790789" y="1250092"/>
            <a:ext cx="719932" cy="719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Título 2"/>
          <p:cNvSpPr txBox="1"/>
          <p:nvPr>
            <p:ph type="title"/>
          </p:nvPr>
        </p:nvSpPr>
        <p:spPr>
          <a:xfrm>
            <a:off x="3278458" y="118867"/>
            <a:ext cx="5412991" cy="958156"/>
          </a:xfrm>
          <a:prstGeom prst="rect">
            <a:avLst/>
          </a:prstGeom>
        </p:spPr>
        <p:txBody>
          <a:bodyPr/>
          <a:lstStyle/>
          <a:p>
            <a:pPr/>
            <a:r>
              <a:t>The future is now</a:t>
            </a:r>
          </a:p>
        </p:txBody>
      </p:sp>
      <p:pic>
        <p:nvPicPr>
          <p:cNvPr id="790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3070658" cy="5131621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Título 2"/>
          <p:cNvSpPr txBox="1"/>
          <p:nvPr/>
        </p:nvSpPr>
        <p:spPr>
          <a:xfrm>
            <a:off x="4179901" y="2444457"/>
            <a:ext cx="3070659" cy="150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J filter,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redshift z~8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(Hubble Space Telescope)</a:t>
            </a:r>
          </a:p>
        </p:txBody>
      </p:sp>
      <p:sp>
        <p:nvSpPr>
          <p:cNvPr id="792" name="CuadroTexto 1"/>
          <p:cNvSpPr txBox="1"/>
          <p:nvPr/>
        </p:nvSpPr>
        <p:spPr>
          <a:xfrm>
            <a:off x="7479865" y="4900788"/>
            <a:ext cx="161841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Rychard Bouwens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The future is now</a:t>
            </a:r>
          </a:p>
        </p:txBody>
      </p:sp>
      <p:pic>
        <p:nvPicPr>
          <p:cNvPr id="795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443" y="854423"/>
            <a:ext cx="8425113" cy="3553520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Título 2"/>
          <p:cNvSpPr txBox="1"/>
          <p:nvPr/>
        </p:nvSpPr>
        <p:spPr>
          <a:xfrm>
            <a:off x="184674" y="4581900"/>
            <a:ext cx="8238902" cy="551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F150W filter, redshift z~9 (JWST)</a:t>
            </a:r>
          </a:p>
        </p:txBody>
      </p:sp>
      <p:sp>
        <p:nvSpPr>
          <p:cNvPr id="797" name="CuadroTexto 1"/>
          <p:cNvSpPr txBox="1"/>
          <p:nvPr/>
        </p:nvSpPr>
        <p:spPr>
          <a:xfrm>
            <a:off x="7769797" y="4900788"/>
            <a:ext cx="1328483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Kristan Boyett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Título 2"/>
          <p:cNvSpPr txBox="1"/>
          <p:nvPr>
            <p:ph type="title"/>
          </p:nvPr>
        </p:nvSpPr>
        <p:spPr>
          <a:xfrm>
            <a:off x="3717073" y="118865"/>
            <a:ext cx="4974376" cy="1100335"/>
          </a:xfrm>
          <a:prstGeom prst="rect">
            <a:avLst/>
          </a:prstGeom>
        </p:spPr>
        <p:txBody>
          <a:bodyPr/>
          <a:lstStyle/>
          <a:p>
            <a:pPr/>
            <a:r>
              <a:t>The future is now</a:t>
            </a:r>
          </a:p>
        </p:txBody>
      </p:sp>
      <p:pic>
        <p:nvPicPr>
          <p:cNvPr id="800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301"/>
            <a:ext cx="3769714" cy="5130321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Título 2"/>
          <p:cNvSpPr txBox="1"/>
          <p:nvPr/>
        </p:nvSpPr>
        <p:spPr>
          <a:xfrm>
            <a:off x="4026844" y="3521481"/>
            <a:ext cx="3321153" cy="150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F200W filter,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redshift z~14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(James Webb Space Telescope)</a:t>
            </a:r>
          </a:p>
        </p:txBody>
      </p:sp>
      <p:sp>
        <p:nvSpPr>
          <p:cNvPr id="802" name="CuadroTexto 1"/>
          <p:cNvSpPr txBox="1"/>
          <p:nvPr/>
        </p:nvSpPr>
        <p:spPr>
          <a:xfrm>
            <a:off x="7650850" y="4774167"/>
            <a:ext cx="144743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Helvetica"/>
                <a:ea typeface="Helvetica"/>
                <a:cs typeface="Helvetica"/>
                <a:sym typeface="Helvetica"/>
              </a:defRPr>
            </a:pPr>
            <a:r>
              <a:t>Stefano Carniani et al.</a:t>
            </a:r>
          </a:p>
          <a:p>
            <a:pPr>
              <a:defRPr b="1" sz="900">
                <a:latin typeface="Helvetica"/>
                <a:ea typeface="Helvetica"/>
                <a:cs typeface="Helvetica"/>
                <a:sym typeface="Helvetica"/>
              </a:defRPr>
            </a:pPr>
            <a:r>
              <a:t>Sander Schouws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Título 2"/>
          <p:cNvSpPr txBox="1"/>
          <p:nvPr>
            <p:ph type="title"/>
          </p:nvPr>
        </p:nvSpPr>
        <p:spPr>
          <a:xfrm>
            <a:off x="3717073" y="118865"/>
            <a:ext cx="4974376" cy="1100335"/>
          </a:xfrm>
          <a:prstGeom prst="rect">
            <a:avLst/>
          </a:prstGeom>
        </p:spPr>
        <p:txBody>
          <a:bodyPr/>
          <a:lstStyle/>
          <a:p>
            <a:pPr/>
            <a:r>
              <a:t>The future is now</a:t>
            </a:r>
          </a:p>
        </p:txBody>
      </p:sp>
      <p:pic>
        <p:nvPicPr>
          <p:cNvPr id="805" name="Imagen 5" descr="Imagen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301"/>
            <a:ext cx="3769714" cy="5130321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CuadroTexto 1"/>
          <p:cNvSpPr txBox="1"/>
          <p:nvPr/>
        </p:nvSpPr>
        <p:spPr>
          <a:xfrm>
            <a:off x="7650850" y="4774167"/>
            <a:ext cx="144743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900">
                <a:latin typeface="Helvetica"/>
                <a:ea typeface="Helvetica"/>
                <a:cs typeface="Helvetica"/>
                <a:sym typeface="Helvetica"/>
              </a:defRPr>
            </a:pPr>
            <a:r>
              <a:t>Stefano Carniani et al.</a:t>
            </a:r>
          </a:p>
          <a:p>
            <a:pPr>
              <a:defRPr b="1" sz="900">
                <a:latin typeface="Helvetica"/>
                <a:ea typeface="Helvetica"/>
                <a:cs typeface="Helvetica"/>
                <a:sym typeface="Helvetica"/>
              </a:defRPr>
            </a:pPr>
            <a:r>
              <a:t>Sander Schouws et al.</a:t>
            </a:r>
          </a:p>
        </p:txBody>
      </p:sp>
      <p:pic>
        <p:nvPicPr>
          <p:cNvPr id="807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4977" y="669031"/>
            <a:ext cx="3278566" cy="141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Imagen 8" descr="Imagen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64979" y="2144914"/>
            <a:ext cx="3278564" cy="1376568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Conector curvado 7"/>
          <p:cNvSpPr/>
          <p:nvPr/>
        </p:nvSpPr>
        <p:spPr>
          <a:xfrm>
            <a:off x="3737762" y="946484"/>
            <a:ext cx="827216" cy="427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3" y="0"/>
                  <a:pt x="105" y="5400"/>
                  <a:pt x="105" y="10800"/>
                </a:cubicBezTo>
                <a:cubicBezTo>
                  <a:pt x="105" y="16200"/>
                  <a:pt x="10853" y="21600"/>
                  <a:pt x="21600" y="21600"/>
                </a:cubicBezTo>
              </a:path>
            </a:pathLst>
          </a:custGeom>
          <a:ln w="50800">
            <a:solidFill>
              <a:srgbClr val="00B05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0" name="Conector curvado 9"/>
          <p:cNvSpPr/>
          <p:nvPr/>
        </p:nvSpPr>
        <p:spPr>
          <a:xfrm flipH="1" rot="16200000">
            <a:off x="3143581" y="1518106"/>
            <a:ext cx="1910306" cy="721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0800" y="0"/>
                  <a:pt x="21600" y="5400"/>
                  <a:pt x="21600" y="10800"/>
                </a:cubicBezTo>
                <a:cubicBezTo>
                  <a:pt x="21600" y="16200"/>
                  <a:pt x="21594" y="21600"/>
                  <a:pt x="21588" y="21600"/>
                </a:cubicBezTo>
              </a:path>
            </a:pathLst>
          </a:custGeom>
          <a:ln w="50800">
            <a:solidFill>
              <a:srgbClr val="00B05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1" name="Título 2"/>
          <p:cNvSpPr txBox="1"/>
          <p:nvPr/>
        </p:nvSpPr>
        <p:spPr>
          <a:xfrm>
            <a:off x="4026844" y="3521481"/>
            <a:ext cx="3321153" cy="1503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F200W filter,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redshift z~14</a:t>
            </a:r>
          </a:p>
          <a:p>
            <a:pPr algn="ctr">
              <a:defRPr b="1" sz="24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ctr"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(James Webb Space Telescope)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ítulo 2"/>
          <p:cNvSpPr txBox="1"/>
          <p:nvPr>
            <p:ph type="title"/>
          </p:nvPr>
        </p:nvSpPr>
        <p:spPr>
          <a:xfrm>
            <a:off x="544985" y="143844"/>
            <a:ext cx="3926162" cy="561602"/>
          </a:xfrm>
          <a:prstGeom prst="rect">
            <a:avLst/>
          </a:prstGeom>
        </p:spPr>
        <p:txBody>
          <a:bodyPr/>
          <a:lstStyle/>
          <a:p>
            <a:pPr/>
            <a:r>
              <a:t>ARRAKIHS</a:t>
            </a:r>
          </a:p>
        </p:txBody>
      </p:sp>
      <p:pic>
        <p:nvPicPr>
          <p:cNvPr id="814" name="Imagen 6" descr="Imagen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13970" y="553452"/>
            <a:ext cx="4230030" cy="4109289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CuadroTexto 7"/>
          <p:cNvSpPr txBox="1"/>
          <p:nvPr/>
        </p:nvSpPr>
        <p:spPr>
          <a:xfrm>
            <a:off x="3210750" y="4768822"/>
            <a:ext cx="175966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David Martínez-Delgado</a:t>
            </a:r>
          </a:p>
        </p:txBody>
      </p:sp>
      <p:sp>
        <p:nvSpPr>
          <p:cNvPr id="816" name="CuadroTexto 8"/>
          <p:cNvSpPr txBox="1"/>
          <p:nvPr/>
        </p:nvSpPr>
        <p:spPr>
          <a:xfrm>
            <a:off x="7829271" y="4768822"/>
            <a:ext cx="1269009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Alejandro Camazón</a:t>
            </a:r>
          </a:p>
        </p:txBody>
      </p:sp>
      <p:pic>
        <p:nvPicPr>
          <p:cNvPr id="817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90700"/>
            <a:ext cx="5016133" cy="2981094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CuadroTexto 9"/>
          <p:cNvSpPr txBox="1"/>
          <p:nvPr/>
        </p:nvSpPr>
        <p:spPr>
          <a:xfrm>
            <a:off x="45719" y="695022"/>
            <a:ext cx="5066098" cy="117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9999" indent="-107999" algn="ctr">
              <a:buClr>
                <a:srgbClr val="0070C0"/>
              </a:buClr>
              <a:buSzPct val="100000"/>
              <a:buFont typeface="Arial"/>
              <a:buChar char="•"/>
              <a:defRPr b="1">
                <a:solidFill>
                  <a:srgbClr val="0070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Color estimates for streams and satellites</a:t>
            </a:r>
          </a:p>
          <a:p>
            <a:pPr marL="179999" indent="-107999" algn="ctr">
              <a:buClr>
                <a:srgbClr val="0070C0"/>
              </a:buClr>
              <a:buSzPct val="100000"/>
              <a:buFont typeface="Arial"/>
              <a:buChar char="•"/>
              <a:defRPr b="1">
                <a:solidFill>
                  <a:srgbClr val="0070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Structure vs background selection</a:t>
            </a:r>
          </a:p>
          <a:p>
            <a:pPr marL="179999" indent="-107999" algn="ctr">
              <a:buClr>
                <a:srgbClr val="0070C0"/>
              </a:buClr>
              <a:buSzPct val="100000"/>
              <a:buFont typeface="Arial"/>
              <a:buChar char="•"/>
              <a:defRPr b="1">
                <a:solidFill>
                  <a:srgbClr val="0070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Star formation history modelling</a:t>
            </a:r>
          </a:p>
          <a:p>
            <a:pPr marL="179999" indent="-107999" algn="ctr">
              <a:buClr>
                <a:srgbClr val="000000"/>
              </a:buClr>
              <a:buSzPct val="100000"/>
              <a:buFont typeface="Arial"/>
              <a:buChar char="•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Dark matter models and properties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21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55425"/>
            <a:ext cx="1812115" cy="1812115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ítulo 2"/>
          <p:cNvSpPr txBox="1"/>
          <p:nvPr/>
        </p:nvSpPr>
        <p:spPr>
          <a:xfrm>
            <a:off x="386983" y="2872772"/>
            <a:ext cx="8370034" cy="196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>
              <a:defRPr b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Probably </a:t>
            </a:r>
          </a:p>
          <a:p>
            <a:pPr algn="ctr">
              <a:defRPr b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the weirdest star </a:t>
            </a:r>
          </a:p>
          <a:p>
            <a:pPr algn="ctr">
              <a:defRPr b="1"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we (all) have ever studied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Imagen 17" descr="Imagen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425" y="2190307"/>
            <a:ext cx="8190576" cy="2953193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26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5425"/>
            <a:ext cx="1812115" cy="1812115"/>
          </a:xfrm>
          <a:prstGeom prst="rect">
            <a:avLst/>
          </a:prstGeom>
          <a:ln w="12700">
            <a:miter lim="400000"/>
          </a:ln>
        </p:spPr>
      </p:pic>
      <p:sp>
        <p:nvSpPr>
          <p:cNvPr id="827" name="Título 2"/>
          <p:cNvSpPr txBox="1"/>
          <p:nvPr/>
        </p:nvSpPr>
        <p:spPr>
          <a:xfrm>
            <a:off x="2113786" y="1678972"/>
            <a:ext cx="6122531" cy="91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Four years of Kepler data</a:t>
            </a:r>
          </a:p>
        </p:txBody>
      </p:sp>
      <p:sp>
        <p:nvSpPr>
          <p:cNvPr id="828" name="Rectángulo"/>
          <p:cNvSpPr/>
          <p:nvPr/>
        </p:nvSpPr>
        <p:spPr>
          <a:xfrm>
            <a:off x="5065712" y="3319462"/>
            <a:ext cx="295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Imagen 17" descr="Imagen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425" y="2190307"/>
            <a:ext cx="8190576" cy="2953193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32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5425"/>
            <a:ext cx="1812115" cy="181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n 10" descr="Imagen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8408" y="0"/>
            <a:ext cx="3175592" cy="2251973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Rectángulo"/>
          <p:cNvSpPr/>
          <p:nvPr/>
        </p:nvSpPr>
        <p:spPr>
          <a:xfrm>
            <a:off x="6757383" y="1389827"/>
            <a:ext cx="354068" cy="266078"/>
          </a:xfrm>
          <a:prstGeom prst="rect">
            <a:avLst/>
          </a:prstGeom>
          <a:gradFill>
            <a:gsLst>
              <a:gs pos="0">
                <a:schemeClr val="accent6">
                  <a:lumOff val="44000"/>
                </a:schemeClr>
              </a:gs>
              <a:gs pos="100000">
                <a:schemeClr val="accent6">
                  <a:lumOff val="44000"/>
                </a:scheme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1D5D9B"/>
                </a:solidFill>
              </a:defRPr>
            </a:pPr>
          </a:p>
        </p:txBody>
      </p:sp>
      <p:sp>
        <p:nvSpPr>
          <p:cNvPr id="835" name="Rectángulo"/>
          <p:cNvSpPr/>
          <p:nvPr/>
        </p:nvSpPr>
        <p:spPr>
          <a:xfrm>
            <a:off x="5065712" y="3319462"/>
            <a:ext cx="295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Imagen 17" descr="Imagen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3425" y="2190307"/>
            <a:ext cx="8190576" cy="2953193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39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5425"/>
            <a:ext cx="1812115" cy="181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Imagen 10" descr="Imagen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8408" y="0"/>
            <a:ext cx="3175592" cy="2251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agen 12" descr="Imagen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3954" y="892668"/>
            <a:ext cx="1117306" cy="873791"/>
          </a:xfrm>
          <a:prstGeom prst="rect">
            <a:avLst/>
          </a:prstGeom>
          <a:ln w="12700">
            <a:miter lim="400000"/>
          </a:ln>
        </p:spPr>
      </p:pic>
      <p:sp>
        <p:nvSpPr>
          <p:cNvPr id="842" name="Rectángulo"/>
          <p:cNvSpPr/>
          <p:nvPr/>
        </p:nvSpPr>
        <p:spPr>
          <a:xfrm>
            <a:off x="5065712" y="3319462"/>
            <a:ext cx="295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000" y="2190513"/>
            <a:ext cx="8190001" cy="2952987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46" name="Imagen 4" descr="Imagen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5425"/>
            <a:ext cx="1812115" cy="181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agen 10" descr="Imagen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8408" y="0"/>
            <a:ext cx="3175592" cy="2251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n 12" descr="Imagen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3954" y="892668"/>
            <a:ext cx="1117306" cy="873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1718;p31"/>
          <p:cNvSpPr txBox="1"/>
          <p:nvPr>
            <p:ph type="title"/>
          </p:nvPr>
        </p:nvSpPr>
        <p:spPr>
          <a:xfrm>
            <a:off x="452549" y="131536"/>
            <a:ext cx="5355780" cy="561602"/>
          </a:xfrm>
          <a:prstGeom prst="rect">
            <a:avLst/>
          </a:prstGeom>
        </p:spPr>
        <p:txBody>
          <a:bodyPr/>
          <a:lstStyle/>
          <a:p>
            <a:pPr/>
            <a:r>
              <a:t>2- Aportaciones</a:t>
            </a:r>
          </a:p>
        </p:txBody>
      </p:sp>
      <p:sp>
        <p:nvSpPr>
          <p:cNvPr id="529" name="Google Shape;1719;p31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graphicFrame>
        <p:nvGraphicFramePr>
          <p:cNvPr id="530" name="Google Shape;1723;p31"/>
          <p:cNvGraphicFramePr/>
          <p:nvPr/>
        </p:nvGraphicFramePr>
        <p:xfrm>
          <a:off x="592472" y="788889"/>
          <a:ext cx="2743202" cy="190567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43201"/>
              </a:tblGrid>
              <a:tr h="4073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Méritos reconocidos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1498334">
                <a:tc>
                  <a:txBody>
                    <a:bodyPr/>
                    <a:lstStyle/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Sexenios Investigación: 5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Sexenios Transferencia: 1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IP Proyectos Min.: 4+1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Miembro Proyectos Min.: 3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Miembro CONSOLIDER: 2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Tesis Doctorales dirigidas: 3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31" name="Google Shape;1724;p31"/>
          <p:cNvGraphicFramePr/>
          <p:nvPr/>
        </p:nvGraphicFramePr>
        <p:xfrm>
          <a:off x="5808326" y="69720"/>
          <a:ext cx="3279528" cy="23476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39763"/>
                <a:gridCol w="1639763"/>
              </a:tblGrid>
              <a:tr h="365414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Publicaciones (NASA ADS)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 hMerge="1">
                  <a:tcPr/>
                </a:tc>
              </a:tr>
              <a:tr h="3935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Docs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Citas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1124701">
                <a:tc>
                  <a:txBody>
                    <a:bodyPr/>
                    <a:lstStyle/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169 tot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95 ref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24 autor1 tot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8 autor1 ref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38 #aut&lt;8 ref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4885 tot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4165 ref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652 autor1 tot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640 autor1 ref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Char char="▪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1780 #aut&lt;8 ref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64022">
                <a:tc gridSpan="2">
                  <a:txBody>
                    <a:bodyPr/>
                    <a:lstStyle/>
                    <a:p>
                      <a:pPr indent="36000" algn="ctr">
                        <a:lnSpc>
                          <a:spcPct val="115000"/>
                        </a:lnSpc>
                        <a:defRPr sz="1000">
                          <a:solidFill>
                            <a:srgbClr val="00B0F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Índice h = 36 (33 s</a:t>
                      </a:r>
                      <a:r>
                        <a:t>o</a:t>
                      </a:r>
                      <a:r>
                        <a:t>lo con referee)</a:t>
                      </a:r>
                    </a:p>
                  </a:txBody>
                  <a:tcPr marL="91425" marR="91425" marT="91425" marB="91425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32" name="Google Shape;1731;p31"/>
          <p:cNvSpPr txBox="1"/>
          <p:nvPr/>
        </p:nvSpPr>
        <p:spPr>
          <a:xfrm>
            <a:off x="6347678" y="2526081"/>
            <a:ext cx="2203849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Libros publicados </a:t>
            </a:r>
          </a:p>
        </p:txBody>
      </p:sp>
      <p:graphicFrame>
        <p:nvGraphicFramePr>
          <p:cNvPr id="533" name="Google Shape;1732;p31"/>
          <p:cNvGraphicFramePr/>
          <p:nvPr/>
        </p:nvGraphicFramePr>
        <p:xfrm>
          <a:off x="592472" y="3180944"/>
          <a:ext cx="4369551" cy="14119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369550"/>
              </a:tblGrid>
              <a:tr h="40856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Servicio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1003390">
                <a:tc>
                  <a:txBody>
                    <a:bodyPr/>
                    <a:lstStyle/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ESO Time Allocation Committee (2006/08 + 2021/23)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IAC Time Allocation Committee (2012/14)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OAJ Time Allocation Committe (2019/21, Presidente)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GTC Users Committee (2014/16)</a:t>
                      </a:r>
                    </a:p>
                    <a:p>
                      <a:pPr marL="144000" indent="-107999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Respons</a:t>
                      </a:r>
                      <a:r>
                        <a:t>a</a:t>
                      </a:r>
                      <a:r>
                        <a:t>ble Unidad Asociada CSIC-UV (2013/-)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  <a:prstDash val="dot"/>
                    </a:lnB>
                  </a:tcPr>
                </a:tc>
              </a:tr>
            </a:tbl>
          </a:graphicData>
        </a:graphic>
      </p:graphicFrame>
      <p:pic>
        <p:nvPicPr>
          <p:cNvPr id="53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8328" y="2983500"/>
            <a:ext cx="1457334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0905" y="2983063"/>
            <a:ext cx="1434668" cy="216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8" name="Google Shape;560;p19"/>
          <p:cNvGrpSpPr/>
          <p:nvPr/>
        </p:nvGrpSpPr>
        <p:grpSpPr>
          <a:xfrm>
            <a:off x="3832697" y="1584623"/>
            <a:ext cx="1369247" cy="1379251"/>
            <a:chOff x="0" y="0"/>
            <a:chExt cx="1369245" cy="1379250"/>
          </a:xfrm>
        </p:grpSpPr>
        <p:pic>
          <p:nvPicPr>
            <p:cNvPr id="536" name="image16.jpeg" descr="image16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438" b="7"/>
            <a:stretch>
              <a:fillRect/>
            </a:stretch>
          </p:blipFill>
          <p:spPr>
            <a:xfrm>
              <a:off x="115523" y="0"/>
              <a:ext cx="1253696" cy="1379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05" y="0"/>
                  </a:moveTo>
                  <a:cubicBezTo>
                    <a:pt x="5714" y="0"/>
                    <a:pt x="2116" y="1908"/>
                    <a:pt x="0" y="4805"/>
                  </a:cubicBezTo>
                  <a:lnTo>
                    <a:pt x="0" y="16795"/>
                  </a:lnTo>
                  <a:cubicBezTo>
                    <a:pt x="2116" y="19692"/>
                    <a:pt x="5714" y="21600"/>
                    <a:pt x="9805" y="21600"/>
                  </a:cubicBezTo>
                  <a:cubicBezTo>
                    <a:pt x="16319" y="21600"/>
                    <a:pt x="21600" y="16768"/>
                    <a:pt x="21600" y="10803"/>
                  </a:cubicBezTo>
                  <a:cubicBezTo>
                    <a:pt x="21600" y="4838"/>
                    <a:pt x="16319" y="0"/>
                    <a:pt x="980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537" name="Figura"/>
            <p:cNvSpPr/>
            <p:nvPr/>
          </p:nvSpPr>
          <p:spPr>
            <a:xfrm>
              <a:off x="0" y="0"/>
              <a:ext cx="1369246" cy="1379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Imagen 14" descr="Imagen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4601" y="0"/>
            <a:ext cx="589479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51" name="CuadroTexto 6"/>
          <p:cNvSpPr txBox="1"/>
          <p:nvPr/>
        </p:nvSpPr>
        <p:spPr>
          <a:xfrm>
            <a:off x="7318389" y="4912667"/>
            <a:ext cx="177989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Fernando Ballesteros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4" name="Título 2"/>
          <p:cNvSpPr txBox="1"/>
          <p:nvPr>
            <p:ph type="title"/>
          </p:nvPr>
        </p:nvSpPr>
        <p:spPr>
          <a:xfrm>
            <a:off x="452549" y="293824"/>
            <a:ext cx="8238902" cy="56160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Back home: Tabby´s Star</a:t>
            </a:r>
          </a:p>
        </p:txBody>
      </p:sp>
      <p:pic>
        <p:nvPicPr>
          <p:cNvPr id="855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128" y="968971"/>
            <a:ext cx="1812115" cy="1812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agen 8" descr="Imagen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3112" y="145731"/>
            <a:ext cx="4022435" cy="2667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Imagen 5" descr="Imagen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928" y="3110064"/>
            <a:ext cx="8340143" cy="1993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vídeo-pegado.png" descr="vídeo-pega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6736" y="2608539"/>
            <a:ext cx="2971421" cy="2542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Captura de pantalla 2026-05-31 a las 12.00.43.png" descr="Captura de pantalla 2026-05-31 a las 12.00.43.png"/>
          <p:cNvPicPr>
            <a:picLocks noChangeAspect="1"/>
          </p:cNvPicPr>
          <p:nvPr/>
        </p:nvPicPr>
        <p:blipFill>
          <a:blip r:embed="rId3">
            <a:extLst/>
          </a:blip>
          <a:srcRect l="4413" t="7826" r="47315" b="30422"/>
          <a:stretch>
            <a:fillRect/>
          </a:stretch>
        </p:blipFill>
        <p:spPr>
          <a:xfrm>
            <a:off x="6172499" y="-3446"/>
            <a:ext cx="2975200" cy="2535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vídeo-pegado.png" descr="vídeo-pegado.png"/>
          <p:cNvPicPr>
            <a:picLocks noChangeAspect="1"/>
          </p:cNvPicPr>
          <p:nvPr/>
        </p:nvPicPr>
        <p:blipFill>
          <a:blip r:embed="rId4">
            <a:extLst/>
          </a:blip>
          <a:srcRect l="0" t="0" r="5617" b="0"/>
          <a:stretch>
            <a:fillRect/>
          </a:stretch>
        </p:blipFill>
        <p:spPr>
          <a:xfrm>
            <a:off x="-6242" y="397"/>
            <a:ext cx="6333034" cy="5166677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Oceans in our Galaxy"/>
          <p:cNvSpPr txBox="1"/>
          <p:nvPr>
            <p:ph type="title" idx="4294967295"/>
          </p:nvPr>
        </p:nvSpPr>
        <p:spPr>
          <a:xfrm>
            <a:off x="6281906" y="2024976"/>
            <a:ext cx="2971421" cy="561601"/>
          </a:xfrm>
          <a:prstGeom prst="rect">
            <a:avLst/>
          </a:prstGeom>
        </p:spPr>
        <p:txBody>
          <a:bodyPr/>
          <a:lstStyle>
            <a:lvl1pPr algn="l">
              <a:defRPr sz="21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Oceans in our Galaxy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vídeo-pegado.png" descr="vídeo-pega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727" y="288572"/>
            <a:ext cx="7568546" cy="4566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Captura de pantalla 2026-05-31 a las 11.53.51.png" descr="Captura de pantalla 2026-05-31 a las 11.53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9911" y="0"/>
            <a:ext cx="4244178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vídeo-pegado.png" descr="vídeo-pega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9002" y="131252"/>
            <a:ext cx="4865996" cy="4880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1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72" name="Captura de pantalla 2026-05-31 a las 11.55.33.png" descr="Captura de pantalla 2026-05-31 a las 11.55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360" y="-1"/>
            <a:ext cx="845928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CuadroTexto 6"/>
          <p:cNvSpPr txBox="1"/>
          <p:nvPr/>
        </p:nvSpPr>
        <p:spPr>
          <a:xfrm>
            <a:off x="7318389" y="4912667"/>
            <a:ext cx="1779891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Fernando Ballesteros et 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Titan is cool…"/>
          <p:cNvSpPr txBox="1"/>
          <p:nvPr>
            <p:ph type="title" idx="4294967295"/>
          </p:nvPr>
        </p:nvSpPr>
        <p:spPr>
          <a:xfrm>
            <a:off x="452549" y="293824"/>
            <a:ext cx="8238902" cy="4244430"/>
          </a:xfrm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sz="2200"/>
            </a:pPr>
            <a:r>
              <a:t>Titan is cool</a:t>
            </a:r>
          </a:p>
          <a:p>
            <a:pPr>
              <a:defRPr sz="2600"/>
            </a:pPr>
            <a:r>
              <a:t>Titan is a moon</a:t>
            </a:r>
          </a:p>
          <a:p>
            <a:pPr>
              <a:defRPr sz="3000"/>
            </a:pPr>
            <a:r>
              <a:t>Other moons may be cool</a:t>
            </a:r>
          </a:p>
          <a:p>
            <a:pPr/>
          </a:p>
          <a:p>
            <a:pPr/>
          </a:p>
          <a:p>
            <a:pPr>
              <a:defRPr sz="3500"/>
            </a:pPr>
            <a:r>
              <a:t>Are there other moons? </a:t>
            </a:r>
          </a:p>
          <a:p>
            <a:pPr>
              <a:defRPr sz="3500"/>
            </a:pPr>
            <a:r>
              <a:t>Where? </a:t>
            </a:r>
          </a:p>
          <a:p>
            <a:pPr>
              <a:defRPr sz="3500"/>
            </a:pPr>
            <a:r>
              <a:t>How many?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875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WhatsApp Image 2026-06-01 at 23.11.36.jpeg" descr="WhatsApp Image 2026-06-01 at 23.11.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08" y="434036"/>
            <a:ext cx="8430984" cy="4275428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A simple…"/>
          <p:cNvSpPr txBox="1"/>
          <p:nvPr/>
        </p:nvSpPr>
        <p:spPr>
          <a:xfrm>
            <a:off x="1477886" y="2483218"/>
            <a:ext cx="2340706" cy="107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200"/>
            </a:pPr>
            <a:r>
              <a:t>A simple </a:t>
            </a:r>
          </a:p>
          <a:p>
            <a:pPr algn="ctr">
              <a:defRPr sz="2200"/>
            </a:pPr>
            <a:r>
              <a:t>planetary transit</a:t>
            </a:r>
          </a:p>
          <a:p>
            <a:pPr algn="ctr">
              <a:defRPr sz="2200"/>
            </a:pPr>
            <a:r>
              <a:t>as seen by Kepler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WhatsApp Image 2026-06-01 at 23.10.27.jpeg" descr="WhatsApp Image 2026-06-01 at 23.10.27.jpeg"/>
          <p:cNvPicPr>
            <a:picLocks noChangeAspect="1"/>
          </p:cNvPicPr>
          <p:nvPr/>
        </p:nvPicPr>
        <p:blipFill>
          <a:blip r:embed="rId2">
            <a:extLst/>
          </a:blip>
          <a:srcRect l="0" t="0" r="51662" b="0"/>
          <a:stretch>
            <a:fillRect/>
          </a:stretch>
        </p:blipFill>
        <p:spPr>
          <a:xfrm>
            <a:off x="4632248" y="172839"/>
            <a:ext cx="4468573" cy="4797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1" name="WhatsApp Image 2026-06-01 at 23.09.42.jpeg" descr="WhatsApp Image 2026-06-01 at 23.09.42.jpeg"/>
          <p:cNvPicPr>
            <a:picLocks noChangeAspect="1"/>
          </p:cNvPicPr>
          <p:nvPr/>
        </p:nvPicPr>
        <p:blipFill>
          <a:blip r:embed="rId3">
            <a:extLst/>
          </a:blip>
          <a:srcRect l="0" t="0" r="51442" b="0"/>
          <a:stretch>
            <a:fillRect/>
          </a:stretch>
        </p:blipFill>
        <p:spPr>
          <a:xfrm>
            <a:off x="-5792" y="172839"/>
            <a:ext cx="4488893" cy="479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775;p21"/>
          <p:cNvSpPr txBox="1"/>
          <p:nvPr>
            <p:ph type="title"/>
          </p:nvPr>
        </p:nvSpPr>
        <p:spPr>
          <a:xfrm>
            <a:off x="452549" y="156297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The Intergalactic Medium (1992-1996)</a:t>
            </a:r>
          </a:p>
        </p:txBody>
      </p:sp>
      <p:grpSp>
        <p:nvGrpSpPr>
          <p:cNvPr id="564" name="Grupo 2"/>
          <p:cNvGrpSpPr/>
          <p:nvPr/>
        </p:nvGrpSpPr>
        <p:grpSpPr>
          <a:xfrm>
            <a:off x="1370326" y="857583"/>
            <a:ext cx="6623963" cy="4214539"/>
            <a:chOff x="0" y="0"/>
            <a:chExt cx="6623962" cy="4214537"/>
          </a:xfrm>
        </p:grpSpPr>
        <p:sp>
          <p:nvSpPr>
            <p:cNvPr id="541" name="Google Shape;773;p21"/>
            <p:cNvSpPr/>
            <p:nvPr/>
          </p:nvSpPr>
          <p:spPr>
            <a:xfrm>
              <a:off x="480194" y="663974"/>
              <a:ext cx="2308801" cy="23088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544" name="Google Shape;774;p21"/>
            <p:cNvGrpSpPr/>
            <p:nvPr/>
          </p:nvGrpSpPr>
          <p:grpSpPr>
            <a:xfrm>
              <a:off x="642499" y="826269"/>
              <a:ext cx="1984376" cy="1984201"/>
              <a:chOff x="0" y="0"/>
              <a:chExt cx="1984375" cy="1984200"/>
            </a:xfrm>
          </p:grpSpPr>
          <p:pic>
            <p:nvPicPr>
              <p:cNvPr id="542" name="image23.png" descr="image2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2485" t="0" r="2476" b="5"/>
              <a:stretch>
                <a:fillRect/>
              </a:stretch>
            </p:blipFill>
            <p:spPr>
              <a:xfrm>
                <a:off x="-1" y="2098"/>
                <a:ext cx="1984376" cy="1979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77" y="0"/>
                    </a:moveTo>
                    <a:cubicBezTo>
                      <a:pt x="4610" y="224"/>
                      <a:pt x="0" y="4968"/>
                      <a:pt x="0" y="10802"/>
                    </a:cubicBezTo>
                    <a:cubicBezTo>
                      <a:pt x="0" y="16607"/>
                      <a:pt x="4564" y="21332"/>
                      <a:pt x="10290" y="21600"/>
                    </a:cubicBezTo>
                    <a:lnTo>
                      <a:pt x="11310" y="21600"/>
                    </a:lnTo>
                    <a:cubicBezTo>
                      <a:pt x="17035" y="21331"/>
                      <a:pt x="21600" y="16607"/>
                      <a:pt x="21600" y="10802"/>
                    </a:cubicBezTo>
                    <a:cubicBezTo>
                      <a:pt x="21600" y="4968"/>
                      <a:pt x="16989" y="225"/>
                      <a:pt x="11223" y="0"/>
                    </a:cubicBezTo>
                    <a:lnTo>
                      <a:pt x="1037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543" name="Figura"/>
              <p:cNvSpPr/>
              <p:nvPr/>
            </p:nvSpPr>
            <p:spPr>
              <a:xfrm>
                <a:off x="0" y="0"/>
                <a:ext cx="1984201" cy="1984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lnTo>
                      <a:pt x="0" y="10800"/>
                    </a:lnTo>
                    <a:cubicBezTo>
                      <a:pt x="0" y="4835"/>
                      <a:pt x="4835" y="0"/>
                      <a:pt x="10800" y="0"/>
                    </a:cubicBezTo>
                    <a:lnTo>
                      <a:pt x="10800" y="0"/>
                    </a:lnTo>
                    <a:cubicBezTo>
                      <a:pt x="16765" y="0"/>
                      <a:pt x="21600" y="4835"/>
                      <a:pt x="21600" y="10800"/>
                    </a:cubicBezTo>
                    <a:lnTo>
                      <a:pt x="21600" y="10800"/>
                    </a:lnTo>
                    <a:cubicBezTo>
                      <a:pt x="21600" y="16765"/>
                      <a:pt x="16765" y="21600"/>
                      <a:pt x="10800" y="21600"/>
                    </a:cubicBezTo>
                    <a:lnTo>
                      <a:pt x="10800" y="21600"/>
                    </a:lnTo>
                    <a:cubicBezTo>
                      <a:pt x="4835" y="21600"/>
                      <a:pt x="0" y="16765"/>
                      <a:pt x="0" y="10800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5" name="Google Shape;776;p21"/>
            <p:cNvSpPr txBox="1"/>
            <p:nvPr/>
          </p:nvSpPr>
          <p:spPr>
            <a:xfrm>
              <a:off x="1690389" y="3904687"/>
              <a:ext cx="3000001" cy="30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This template has been created by </a:t>
              </a:r>
              <a:r>
                <a:rPr b="1" u="sng">
                  <a:uFill>
                    <a:solidFill>
                      <a:srgbClr val="000000"/>
                    </a:solidFill>
                  </a:uFill>
                  <a:hlinkClick r:id="rId3" invalidUrl="" action="" tgtFrame="" tooltip="" history="1" highlightClick="0" endSnd="0"/>
                </a:rPr>
                <a:t>Slidesgo</a:t>
              </a:r>
            </a:p>
          </p:txBody>
        </p:sp>
        <p:sp>
          <p:nvSpPr>
            <p:cNvPr id="546" name="Google Shape;777;p21"/>
            <p:cNvSpPr txBox="1"/>
            <p:nvPr/>
          </p:nvSpPr>
          <p:spPr>
            <a:xfrm>
              <a:off x="3924338" y="218368"/>
              <a:ext cx="2699625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Cosmic UV background</a:t>
              </a:r>
            </a:p>
          </p:txBody>
        </p:sp>
        <p:sp>
          <p:nvSpPr>
            <p:cNvPr id="547" name="Google Shape;778;p21"/>
            <p:cNvSpPr txBox="1"/>
            <p:nvPr/>
          </p:nvSpPr>
          <p:spPr>
            <a:xfrm>
              <a:off x="3924339" y="544131"/>
              <a:ext cx="2430995" cy="53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Measurement of its effect in the intergalactic medium</a:t>
              </a:r>
            </a:p>
          </p:txBody>
        </p:sp>
        <p:sp>
          <p:nvSpPr>
            <p:cNvPr id="548" name="Google Shape;779;p21"/>
            <p:cNvSpPr txBox="1"/>
            <p:nvPr/>
          </p:nvSpPr>
          <p:spPr>
            <a:xfrm>
              <a:off x="4198665" y="1361373"/>
              <a:ext cx="2139601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Clustering</a:t>
              </a:r>
            </a:p>
          </p:txBody>
        </p:sp>
        <p:sp>
          <p:nvSpPr>
            <p:cNvPr id="549" name="Google Shape;780;p21"/>
            <p:cNvSpPr txBox="1"/>
            <p:nvPr/>
          </p:nvSpPr>
          <p:spPr>
            <a:xfrm>
              <a:off x="4198664" y="1687126"/>
              <a:ext cx="2245934" cy="53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Spatial distribution and comparison to galaxies</a:t>
              </a:r>
            </a:p>
          </p:txBody>
        </p:sp>
        <p:sp>
          <p:nvSpPr>
            <p:cNvPr id="550" name="Google Shape;781;p21"/>
            <p:cNvSpPr txBox="1"/>
            <p:nvPr/>
          </p:nvSpPr>
          <p:spPr>
            <a:xfrm>
              <a:off x="3924330" y="2504369"/>
              <a:ext cx="2604110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b">
              <a:spAutoFit/>
            </a:bodyPr>
            <a:lstStyle>
              <a:lvl1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Effect on observations</a:t>
              </a:r>
            </a:p>
          </p:txBody>
        </p:sp>
        <p:sp>
          <p:nvSpPr>
            <p:cNvPr id="551" name="Google Shape;782;p21"/>
            <p:cNvSpPr txBox="1"/>
            <p:nvPr/>
          </p:nvSpPr>
          <p:spPr>
            <a:xfrm>
              <a:off x="3924330" y="2830129"/>
              <a:ext cx="2554375" cy="716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Measurement of the total net effect of the IGM absorption on background sources</a:t>
              </a:r>
            </a:p>
          </p:txBody>
        </p:sp>
        <p:sp>
          <p:nvSpPr>
            <p:cNvPr id="552" name="Google Shape;783;p21"/>
            <p:cNvSpPr/>
            <p:nvPr/>
          </p:nvSpPr>
          <p:spPr>
            <a:xfrm>
              <a:off x="3116744" y="309674"/>
              <a:ext cx="731401" cy="7314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3" name="Google Shape;784;p21"/>
            <p:cNvSpPr/>
            <p:nvPr/>
          </p:nvSpPr>
          <p:spPr>
            <a:xfrm>
              <a:off x="3391063" y="1452674"/>
              <a:ext cx="731401" cy="7314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4" name="Google Shape;785;p21"/>
            <p:cNvSpPr/>
            <p:nvPr/>
          </p:nvSpPr>
          <p:spPr>
            <a:xfrm>
              <a:off x="3116744" y="2595674"/>
              <a:ext cx="731401" cy="731401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555" name="Google Shape;840;p21"/>
            <p:cNvSpPr/>
            <p:nvPr/>
          </p:nvSpPr>
          <p:spPr>
            <a:xfrm rot="16200000">
              <a:off x="2620528" y="505740"/>
              <a:ext cx="326701" cy="66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41;p21"/>
            <p:cNvSpPr/>
            <p:nvPr/>
          </p:nvSpPr>
          <p:spPr>
            <a:xfrm>
              <a:off x="2788994" y="1812324"/>
              <a:ext cx="6021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42;p21"/>
            <p:cNvSpPr/>
            <p:nvPr/>
          </p:nvSpPr>
          <p:spPr>
            <a:xfrm flipH="1" rot="16200000">
              <a:off x="2620528" y="2465008"/>
              <a:ext cx="326701" cy="66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800" y="0"/>
                    <a:pt x="21600" y="10800"/>
                    <a:pt x="2160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43;p21"/>
            <p:cNvSpPr txBox="1"/>
            <p:nvPr/>
          </p:nvSpPr>
          <p:spPr>
            <a:xfrm>
              <a:off x="471050" y="-1"/>
              <a:ext cx="2291175" cy="4241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6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Quasar Spectroscopy</a:t>
              </a:r>
            </a:p>
          </p:txBody>
        </p:sp>
        <p:sp>
          <p:nvSpPr>
            <p:cNvPr id="559" name="Google Shape;844;p21"/>
            <p:cNvSpPr txBox="1"/>
            <p:nvPr/>
          </p:nvSpPr>
          <p:spPr>
            <a:xfrm>
              <a:off x="0" y="3191092"/>
              <a:ext cx="3040556" cy="830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Allows for the study of otherwise completely invisible intergalacti</a:t>
              </a:r>
              <a:r>
                <a:t>c matter</a:t>
              </a:r>
            </a:p>
          </p:txBody>
        </p:sp>
        <p:sp>
          <p:nvSpPr>
            <p:cNvPr id="560" name="Google Shape;844;p21"/>
            <p:cNvSpPr txBox="1"/>
            <p:nvPr/>
          </p:nvSpPr>
          <p:spPr>
            <a:xfrm>
              <a:off x="473247" y="2899228"/>
              <a:ext cx="2308801" cy="322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9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Chris Mihos</a:t>
              </a:r>
            </a:p>
          </p:txBody>
        </p:sp>
        <p:pic>
          <p:nvPicPr>
            <p:cNvPr id="561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25"/>
            <a:stretch>
              <a:fillRect/>
            </a:stretch>
          </p:blipFill>
          <p:spPr>
            <a:xfrm>
              <a:off x="3108262" y="290510"/>
              <a:ext cx="751269" cy="748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4830" y="0"/>
                    <a:pt x="0" y="4834"/>
                    <a:pt x="0" y="10800"/>
                  </a:cubicBezTo>
                  <a:cubicBezTo>
                    <a:pt x="0" y="16766"/>
                    <a:pt x="4830" y="21600"/>
                    <a:pt x="10794" y="21600"/>
                  </a:cubicBezTo>
                  <a:cubicBezTo>
                    <a:pt x="16759" y="21600"/>
                    <a:pt x="21600" y="16766"/>
                    <a:pt x="21600" y="10800"/>
                  </a:cubicBezTo>
                  <a:cubicBezTo>
                    <a:pt x="21600" y="4834"/>
                    <a:pt x="16759" y="0"/>
                    <a:pt x="10794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62" name="Imagen 5" descr="Imagen 5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5454" t="25" r="0" b="0"/>
            <a:stretch>
              <a:fillRect/>
            </a:stretch>
          </p:blipFill>
          <p:spPr>
            <a:xfrm>
              <a:off x="3401222" y="1475545"/>
              <a:ext cx="608775" cy="608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3" y="0"/>
                  </a:moveTo>
                  <a:cubicBezTo>
                    <a:pt x="3762" y="1582"/>
                    <a:pt x="0" y="6328"/>
                    <a:pt x="0" y="11997"/>
                  </a:cubicBezTo>
                  <a:cubicBezTo>
                    <a:pt x="0" y="15871"/>
                    <a:pt x="1783" y="19289"/>
                    <a:pt x="4534" y="21600"/>
                  </a:cubicBezTo>
                  <a:lnTo>
                    <a:pt x="20657" y="21600"/>
                  </a:lnTo>
                  <a:cubicBezTo>
                    <a:pt x="20976" y="21332"/>
                    <a:pt x="21309" y="21081"/>
                    <a:pt x="21600" y="20783"/>
                  </a:cubicBezTo>
                  <a:lnTo>
                    <a:pt x="21600" y="3196"/>
                  </a:lnTo>
                  <a:cubicBezTo>
                    <a:pt x="20147" y="1709"/>
                    <a:pt x="18316" y="626"/>
                    <a:pt x="16277" y="0"/>
                  </a:cubicBezTo>
                  <a:lnTo>
                    <a:pt x="891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63" name="Imagen 6" descr="Imagen 6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427" t="23333" r="36194" b="14288"/>
            <a:stretch>
              <a:fillRect/>
            </a:stretch>
          </p:blipFill>
          <p:spPr>
            <a:xfrm>
              <a:off x="3125884" y="2601358"/>
              <a:ext cx="719932" cy="719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WhatsApp Image 2026-06-01 at 23.14.13.jpeg" descr="WhatsApp Image 2026-06-01 at 23.14.13.jpeg"/>
          <p:cNvPicPr>
            <a:picLocks noChangeAspect="1"/>
          </p:cNvPicPr>
          <p:nvPr/>
        </p:nvPicPr>
        <p:blipFill>
          <a:blip r:embed="rId2">
            <a:extLst/>
          </a:blip>
          <a:srcRect l="0" t="0" r="51112" b="0"/>
          <a:stretch>
            <a:fillRect/>
          </a:stretch>
        </p:blipFill>
        <p:spPr>
          <a:xfrm>
            <a:off x="2393674" y="172839"/>
            <a:ext cx="4519373" cy="479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WhatsApp Image 2026-06-01 at 23.08.40.jpeg" descr="WhatsApp Image 2026-06-01 at 23.08.40.jpeg"/>
          <p:cNvPicPr>
            <a:picLocks noChangeAspect="1"/>
          </p:cNvPicPr>
          <p:nvPr/>
        </p:nvPicPr>
        <p:blipFill>
          <a:blip r:embed="rId2">
            <a:extLst/>
          </a:blip>
          <a:srcRect l="0" t="0" r="51662" b="0"/>
          <a:stretch>
            <a:fillRect/>
          </a:stretch>
        </p:blipFill>
        <p:spPr>
          <a:xfrm>
            <a:off x="4632248" y="172839"/>
            <a:ext cx="4468573" cy="4797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WhatsApp Image 2026-06-01 at 23.08.14.jpeg" descr="WhatsApp Image 2026-06-01 at 23.08.14.jpeg"/>
          <p:cNvPicPr>
            <a:picLocks noChangeAspect="1"/>
          </p:cNvPicPr>
          <p:nvPr/>
        </p:nvPicPr>
        <p:blipFill>
          <a:blip r:embed="rId3">
            <a:extLst/>
          </a:blip>
          <a:srcRect l="0" t="0" r="51552" b="0"/>
          <a:stretch>
            <a:fillRect/>
          </a:stretch>
        </p:blipFill>
        <p:spPr>
          <a:xfrm>
            <a:off x="95808" y="172839"/>
            <a:ext cx="4478733" cy="479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5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WhatsApp Image 2026-06-01 at 23.07.34.jpeg" descr="WhatsApp Image 2026-06-01 at 23.07.34.jpeg"/>
          <p:cNvPicPr>
            <a:picLocks noChangeAspect="1"/>
          </p:cNvPicPr>
          <p:nvPr/>
        </p:nvPicPr>
        <p:blipFill>
          <a:blip r:embed="rId2">
            <a:extLst/>
          </a:blip>
          <a:srcRect l="0" t="0" r="51222" b="0"/>
          <a:stretch>
            <a:fillRect/>
          </a:stretch>
        </p:blipFill>
        <p:spPr>
          <a:xfrm>
            <a:off x="4591608" y="172839"/>
            <a:ext cx="4509213" cy="4797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WhatsApp Image 2026-06-01 at 23.07.01.jpeg" descr="WhatsApp Image 2026-06-01 at 23.07.01.jpeg"/>
          <p:cNvPicPr>
            <a:picLocks noChangeAspect="1"/>
          </p:cNvPicPr>
          <p:nvPr/>
        </p:nvPicPr>
        <p:blipFill>
          <a:blip r:embed="rId3">
            <a:extLst/>
          </a:blip>
          <a:srcRect l="0" t="0" r="50791" b="0"/>
          <a:stretch>
            <a:fillRect/>
          </a:stretch>
        </p:blipFill>
        <p:spPr>
          <a:xfrm>
            <a:off x="74930" y="172839"/>
            <a:ext cx="4499611" cy="479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8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otra.jpg" descr="otra.jpg"/>
          <p:cNvPicPr>
            <a:picLocks noChangeAspect="1"/>
          </p:cNvPicPr>
          <p:nvPr/>
        </p:nvPicPr>
        <p:blipFill>
          <a:blip r:embed="rId2">
            <a:extLst/>
          </a:blip>
          <a:srcRect l="0" t="0" r="50902" b="0"/>
          <a:stretch>
            <a:fillRect/>
          </a:stretch>
        </p:blipFill>
        <p:spPr>
          <a:xfrm>
            <a:off x="2423596" y="172839"/>
            <a:ext cx="4489451" cy="4797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vídeo-pegado.png" descr="vídeo-pega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2091" y="0"/>
            <a:ext cx="449981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vídeo-pegado.png" descr="vídeo-pegad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78" y="604529"/>
            <a:ext cx="9836102" cy="3934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WhatsApp Image 2026-01-20 at 18.46.12.jpeg" descr="WhatsApp Image 2026-01-20 at 18.46.12.jpeg"/>
          <p:cNvPicPr>
            <a:picLocks noChangeAspect="1"/>
          </p:cNvPicPr>
          <p:nvPr/>
        </p:nvPicPr>
        <p:blipFill>
          <a:blip r:embed="rId2">
            <a:extLst/>
          </a:blip>
          <a:srcRect l="713" t="2649" r="49925" b="48887"/>
          <a:stretch>
            <a:fillRect/>
          </a:stretch>
        </p:blipFill>
        <p:spPr>
          <a:xfrm>
            <a:off x="183061" y="483989"/>
            <a:ext cx="4252869" cy="4175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WhatsApp Image 2026-01-20 at 18.58.19.jpeg" descr="WhatsApp Image 2026-01-20 at 18.58.19.jpeg"/>
          <p:cNvPicPr>
            <a:picLocks noChangeAspect="1"/>
          </p:cNvPicPr>
          <p:nvPr/>
        </p:nvPicPr>
        <p:blipFill>
          <a:blip r:embed="rId3">
            <a:extLst/>
          </a:blip>
          <a:srcRect l="804" t="2565" r="49997" b="49131"/>
          <a:stretch>
            <a:fillRect/>
          </a:stretch>
        </p:blipFill>
        <p:spPr>
          <a:xfrm>
            <a:off x="4496801" y="476508"/>
            <a:ext cx="4252868" cy="4175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8" name="Agrupar"/>
          <p:cNvGrpSpPr/>
          <p:nvPr/>
        </p:nvGrpSpPr>
        <p:grpSpPr>
          <a:xfrm>
            <a:off x="850241" y="-1"/>
            <a:ext cx="7443518" cy="5143501"/>
            <a:chOff x="0" y="0"/>
            <a:chExt cx="7443517" cy="5143500"/>
          </a:xfrm>
        </p:grpSpPr>
        <p:pic>
          <p:nvPicPr>
            <p:cNvPr id="900" name="WhatsApp Image 2026-05-11 at 18.06.59.jpeg" descr="WhatsApp Image 2026-05-11 at 18.06.5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43518" cy="51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01" name="Rectángulo"/>
            <p:cNvSpPr/>
            <p:nvPr/>
          </p:nvSpPr>
          <p:spPr>
            <a:xfrm>
              <a:off x="1931432" y="3023610"/>
              <a:ext cx="1875202" cy="2224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2" name="Rectángulo"/>
            <p:cNvSpPr/>
            <p:nvPr/>
          </p:nvSpPr>
          <p:spPr>
            <a:xfrm>
              <a:off x="1170668" y="3674953"/>
              <a:ext cx="1875202" cy="2224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3" name="Rectángulo"/>
            <p:cNvSpPr/>
            <p:nvPr/>
          </p:nvSpPr>
          <p:spPr>
            <a:xfrm>
              <a:off x="1674831" y="4313595"/>
              <a:ext cx="1875201" cy="13799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4" name="Rectángulo"/>
            <p:cNvSpPr/>
            <p:nvPr/>
          </p:nvSpPr>
          <p:spPr>
            <a:xfrm>
              <a:off x="1115868" y="2696725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5" name="Rectángulo"/>
            <p:cNvSpPr/>
            <p:nvPr/>
          </p:nvSpPr>
          <p:spPr>
            <a:xfrm>
              <a:off x="1115868" y="3347712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6" name="Rectángulo"/>
            <p:cNvSpPr/>
            <p:nvPr/>
          </p:nvSpPr>
          <p:spPr>
            <a:xfrm>
              <a:off x="1115868" y="3998699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07" name="Rectángulo"/>
            <p:cNvSpPr/>
            <p:nvPr/>
          </p:nvSpPr>
          <p:spPr>
            <a:xfrm>
              <a:off x="184535" y="2631636"/>
              <a:ext cx="7150648" cy="190167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Agrupar"/>
          <p:cNvGrpSpPr/>
          <p:nvPr/>
        </p:nvGrpSpPr>
        <p:grpSpPr>
          <a:xfrm>
            <a:off x="850241" y="-1"/>
            <a:ext cx="7443518" cy="5143501"/>
            <a:chOff x="0" y="0"/>
            <a:chExt cx="7443517" cy="5143500"/>
          </a:xfrm>
        </p:grpSpPr>
        <p:pic>
          <p:nvPicPr>
            <p:cNvPr id="910" name="WhatsApp Image 2026-05-11 at 18.06.59.jpeg" descr="WhatsApp Image 2026-05-11 at 18.06.59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443518" cy="51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11" name="Rectángulo"/>
            <p:cNvSpPr/>
            <p:nvPr/>
          </p:nvSpPr>
          <p:spPr>
            <a:xfrm>
              <a:off x="1931432" y="3023610"/>
              <a:ext cx="1875202" cy="2224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12" name="Rectángulo"/>
            <p:cNvSpPr/>
            <p:nvPr/>
          </p:nvSpPr>
          <p:spPr>
            <a:xfrm>
              <a:off x="1170668" y="3674953"/>
              <a:ext cx="1875202" cy="2224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13" name="Rectángulo"/>
            <p:cNvSpPr/>
            <p:nvPr/>
          </p:nvSpPr>
          <p:spPr>
            <a:xfrm>
              <a:off x="1674831" y="4313595"/>
              <a:ext cx="1875201" cy="13799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14" name="Rectángulo"/>
            <p:cNvSpPr/>
            <p:nvPr/>
          </p:nvSpPr>
          <p:spPr>
            <a:xfrm>
              <a:off x="1115868" y="2696725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15" name="Rectángulo"/>
            <p:cNvSpPr/>
            <p:nvPr/>
          </p:nvSpPr>
          <p:spPr>
            <a:xfrm>
              <a:off x="1115868" y="3347712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16" name="Rectángulo"/>
            <p:cNvSpPr/>
            <p:nvPr/>
          </p:nvSpPr>
          <p:spPr>
            <a:xfrm>
              <a:off x="1115868" y="3998699"/>
              <a:ext cx="1197391" cy="225243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Off val="44000"/>
                  </a:schemeClr>
                </a:gs>
                <a:gs pos="100000">
                  <a:schemeClr val="accent6">
                    <a:lumOff val="44000"/>
                  </a:schemeClr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1D5D9B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Marcador de texto 1"/>
          <p:cNvSpPr txBox="1"/>
          <p:nvPr>
            <p:ph type="body" idx="1"/>
          </p:nvPr>
        </p:nvSpPr>
        <p:spPr>
          <a:xfrm>
            <a:off x="185099" y="627029"/>
            <a:ext cx="8773802" cy="440442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buClrTx/>
              <a:buSzTx/>
              <a:buFontTx/>
              <a:buNone/>
              <a:defRPr i="1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"Straight through the forest is your way now. Don't stray off the track! —if you do, it is a thousand to one you will never find it again and never get out of Mirkwood; and then I don't suppose I, or any one else, will ever see you again."  </a:t>
            </a:r>
          </a:p>
          <a:p>
            <a:pPr marL="0" indent="0" algn="r" defTabSz="457200">
              <a:lnSpc>
                <a:spcPct val="100000"/>
              </a:lnSpc>
              <a:buClrTx/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J.R.R. Tolkien, "The Hobbit"</a:t>
            </a:r>
          </a:p>
          <a:p>
            <a:pPr marL="0" indent="0" defTabSz="457200">
              <a:lnSpc>
                <a:spcPct val="100000"/>
              </a:lnSpc>
              <a:buClrTx/>
              <a:buSzTx/>
              <a:buFontTx/>
              <a:buNone/>
              <a:defRPr sz="15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  <a:p>
            <a:pPr marL="0" indent="0" defTabSz="457200">
              <a:lnSpc>
                <a:spcPct val="100000"/>
              </a:lnSpc>
              <a:buClrTx/>
              <a:buSzTx/>
              <a:buFontTx/>
              <a:buNone/>
              <a:defRPr i="1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"It’s a dangerous business, going out your door. You step onto the road, and if you don't keep your feet, there's no knowing where you might be swept off to.”</a:t>
            </a:r>
          </a:p>
          <a:p>
            <a:pPr marL="0" indent="0" algn="r" defTabSz="457200">
              <a:lnSpc>
                <a:spcPct val="100000"/>
              </a:lnSpc>
              <a:buClrTx/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J.R.R. Tolkien, "The Lord of the Rings"</a:t>
            </a:r>
          </a:p>
          <a:p>
            <a:pPr marL="0" indent="0" defTabSz="457200">
              <a:lnSpc>
                <a:spcPct val="100000"/>
              </a:lnSpc>
              <a:buClrTx/>
              <a:buSzTx/>
              <a:buFontTx/>
              <a:buNone/>
              <a:defRPr sz="15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</a:p>
          <a:p>
            <a:pPr marL="0" indent="0" defTabSz="457200">
              <a:lnSpc>
                <a:spcPct val="100000"/>
              </a:lnSpc>
              <a:buClrTx/>
              <a:buSzTx/>
              <a:buFontTx/>
              <a:buNone/>
              <a:defRPr i="1" sz="20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As you set out for Ithaka hope your road is a long one, full of adventure, full of discovery. […] Hope your road is a long one. May there be many summer mornings when, with what pleasure, what joy, you enter harbors you’re seeing for the first time."</a:t>
            </a:r>
          </a:p>
          <a:p>
            <a:pPr marL="0" indent="0" algn="r" defTabSz="457200">
              <a:lnSpc>
                <a:spcPct val="100000"/>
              </a:lnSpc>
              <a:buClrTx/>
              <a:buSzTx/>
              <a:buFontTx/>
              <a:buNone/>
              <a:defRPr sz="13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K. Kaváfis, "Ithaka"</a:t>
            </a:r>
          </a:p>
        </p:txBody>
      </p:sp>
      <p:sp>
        <p:nvSpPr>
          <p:cNvPr id="920" name="Título 2"/>
          <p:cNvSpPr txBox="1"/>
          <p:nvPr>
            <p:ph type="title"/>
          </p:nvPr>
        </p:nvSpPr>
        <p:spPr>
          <a:xfrm>
            <a:off x="452549" y="38941"/>
            <a:ext cx="8238902" cy="561601"/>
          </a:xfrm>
          <a:prstGeom prst="rect">
            <a:avLst/>
          </a:prstGeom>
        </p:spPr>
        <p:txBody>
          <a:bodyPr/>
          <a:lstStyle/>
          <a:p>
            <a:pPr/>
            <a:r>
              <a:t>Messages you may take home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Lyman alpha.mp4" descr="Lyman alph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77600" y="874799"/>
            <a:ext cx="7588799" cy="426960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Quasars and their rest-frame UV spectrum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" fill="hold"/>
                                        <p:tgtEl>
                                          <p:spTgt spid="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56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5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6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hank you very much, and safe travels!…"/>
          <p:cNvSpPr txBox="1"/>
          <p:nvPr/>
        </p:nvSpPr>
        <p:spPr>
          <a:xfrm>
            <a:off x="339121" y="415658"/>
            <a:ext cx="8465758" cy="391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500">
                <a:latin typeface="Alberto"/>
                <a:ea typeface="Alberto"/>
                <a:cs typeface="Alberto"/>
                <a:sym typeface="Alberto"/>
              </a:defRPr>
            </a:pPr>
            <a:r>
              <a:t>Thank you very much, and safe travels!</a:t>
            </a:r>
          </a:p>
          <a:p>
            <a:pPr algn="ctr">
              <a:defRPr sz="4500">
                <a:latin typeface="Alberto"/>
                <a:ea typeface="Alberto"/>
                <a:cs typeface="Alberto"/>
                <a:sym typeface="Alberto"/>
              </a:defRPr>
            </a:pPr>
          </a:p>
          <a:p>
            <a:pPr algn="ctr">
              <a:defRPr sz="4500">
                <a:latin typeface="Alberto"/>
                <a:ea typeface="Alberto"/>
                <a:cs typeface="Alberto"/>
                <a:sym typeface="Alberto"/>
              </a:defRPr>
            </a:pPr>
            <a:r>
              <a:t>Muchas gracias a todos, y buen viaje</a:t>
            </a:r>
          </a:p>
          <a:p>
            <a:pPr algn="ctr">
              <a:defRPr sz="4500">
                <a:latin typeface="Alberto"/>
                <a:ea typeface="Alberto"/>
                <a:cs typeface="Alberto"/>
                <a:sym typeface="Alberto"/>
              </a:defRPr>
            </a:pPr>
          </a:p>
          <a:p>
            <a:pPr algn="ctr">
              <a:defRPr sz="4500">
                <a:latin typeface="Alberto"/>
                <a:ea typeface="Alberto"/>
                <a:cs typeface="Alberto"/>
                <a:sym typeface="Alberto"/>
              </a:defRPr>
            </a:pPr>
            <a:r>
              <a:t>Munches gracies y bon camin</a:t>
            </a:r>
          </a:p>
          <a:p>
            <a:pPr algn="ctr">
              <a:defRPr sz="3800">
                <a:latin typeface="Alberto"/>
                <a:ea typeface="Alberto"/>
                <a:cs typeface="Alberto"/>
                <a:sym typeface="Alberto"/>
              </a:defRPr>
            </a:pPr>
          </a:p>
          <a:p>
            <a:pPr algn="ctr">
              <a:defRPr sz="4300">
                <a:latin typeface="Alberto"/>
                <a:ea typeface="Alberto"/>
                <a:cs typeface="Alberto"/>
                <a:sym typeface="Alberto"/>
              </a:defRPr>
            </a:pPr>
            <a:r>
              <a:t>fsoto@ifca.es</a:t>
            </a:r>
          </a:p>
        </p:txBody>
      </p:sp>
      <p:grpSp>
        <p:nvGrpSpPr>
          <p:cNvPr id="925" name="Grupo 1"/>
          <p:cNvGrpSpPr/>
          <p:nvPr/>
        </p:nvGrpSpPr>
        <p:grpSpPr>
          <a:xfrm>
            <a:off x="4335702" y="4663721"/>
            <a:ext cx="2511446" cy="244413"/>
            <a:chOff x="0" y="0"/>
            <a:chExt cx="2511445" cy="244411"/>
          </a:xfrm>
        </p:grpSpPr>
        <p:pic>
          <p:nvPicPr>
            <p:cNvPr id="923" name="Imagen 44" descr="Imagen 4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978728" cy="244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4" name="Imagen 45" descr="Imagen 4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95690" y="0"/>
              <a:ext cx="1415756" cy="244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6852" y="4555085"/>
            <a:ext cx="1339703" cy="461686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'"/>
          <p:cNvSpPr txBox="1"/>
          <p:nvPr/>
        </p:nvSpPr>
        <p:spPr>
          <a:xfrm>
            <a:off x="7167486" y="2622918"/>
            <a:ext cx="936678" cy="669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latin typeface="Alberto"/>
                <a:ea typeface="Alberto"/>
                <a:cs typeface="Alberto"/>
                <a:sym typeface="Alberto"/>
              </a:defRPr>
            </a:lvl1pPr>
          </a:lstStyle>
          <a:p>
            <a:pPr/>
            <a:r>
              <a:t>'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Captura de pantalla 2026-06-01 a las 22.51.54.png" descr="Captura de pantalla 2026-06-01 a las 22.51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9565"/>
            <a:ext cx="9144001" cy="5064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J-PAS</a:t>
            </a:r>
          </a:p>
        </p:txBody>
      </p:sp>
      <p:pic>
        <p:nvPicPr>
          <p:cNvPr id="934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958" y="777609"/>
            <a:ext cx="6318085" cy="4166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J-PAS</a:t>
            </a:r>
          </a:p>
        </p:txBody>
      </p:sp>
      <p:pic>
        <p:nvPicPr>
          <p:cNvPr id="937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061" y="979465"/>
            <a:ext cx="3600002" cy="360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8" name="Imagen 6" descr="Imagen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7622" y="979465"/>
            <a:ext cx="3600001" cy="360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J-PAS</a:t>
            </a:r>
          </a:p>
        </p:txBody>
      </p:sp>
      <p:pic>
        <p:nvPicPr>
          <p:cNvPr id="941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0064" y="980033"/>
            <a:ext cx="6523873" cy="3963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J-PAS</a:t>
            </a:r>
          </a:p>
        </p:txBody>
      </p:sp>
      <p:pic>
        <p:nvPicPr>
          <p:cNvPr id="944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2958" y="777609"/>
            <a:ext cx="6318085" cy="4166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ARRAKIHS</a:t>
            </a:r>
          </a:p>
        </p:txBody>
      </p:sp>
      <p:pic>
        <p:nvPicPr>
          <p:cNvPr id="947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148" y="693768"/>
            <a:ext cx="6117703" cy="4430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ítulo 2"/>
          <p:cNvSpPr txBox="1"/>
          <p:nvPr>
            <p:ph type="title"/>
          </p:nvPr>
        </p:nvSpPr>
        <p:spPr>
          <a:xfrm>
            <a:off x="452549" y="199759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ARRAKIHS</a:t>
            </a:r>
          </a:p>
        </p:txBody>
      </p:sp>
      <p:pic>
        <p:nvPicPr>
          <p:cNvPr id="950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79" y="833549"/>
            <a:ext cx="8888642" cy="4019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Real quasars near and far</a:t>
            </a:r>
          </a:p>
        </p:txBody>
      </p:sp>
      <p:pic>
        <p:nvPicPr>
          <p:cNvPr id="5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0355" y="680466"/>
            <a:ext cx="6343288" cy="434416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CuadroTexto 4"/>
          <p:cNvSpPr txBox="1"/>
          <p:nvPr/>
        </p:nvSpPr>
        <p:spPr>
          <a:xfrm>
            <a:off x="7936991" y="4793801"/>
            <a:ext cx="78638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Bill Keel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ítulo 2"/>
          <p:cNvSpPr txBox="1"/>
          <p:nvPr>
            <p:ph type="title"/>
          </p:nvPr>
        </p:nvSpPr>
        <p:spPr>
          <a:xfrm>
            <a:off x="452549" y="199759"/>
            <a:ext cx="4271852" cy="561602"/>
          </a:xfrm>
          <a:prstGeom prst="rect">
            <a:avLst/>
          </a:prstGeom>
        </p:spPr>
        <p:txBody>
          <a:bodyPr/>
          <a:lstStyle/>
          <a:p>
            <a:pPr/>
            <a:r>
              <a:t>Accesorio: ARRAKIHS</a:t>
            </a:r>
          </a:p>
        </p:txBody>
      </p:sp>
      <p:pic>
        <p:nvPicPr>
          <p:cNvPr id="953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1207" y="0"/>
            <a:ext cx="3986463" cy="208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Imagen 6" descr="Imagen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4877" y="2032884"/>
            <a:ext cx="4959123" cy="3110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Imagen 8" descr="Imagen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62317"/>
            <a:ext cx="4184878" cy="2618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8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1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The ALHAMBRA papers (2008-2019)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4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The ALHAMBRA papers (2008-2019)</a:t>
            </a:r>
          </a:p>
        </p:txBody>
      </p:sp>
      <p:grpSp>
        <p:nvGrpSpPr>
          <p:cNvPr id="969" name="Grupo 11"/>
          <p:cNvGrpSpPr/>
          <p:nvPr/>
        </p:nvGrpSpPr>
        <p:grpSpPr>
          <a:xfrm>
            <a:off x="41909" y="1206833"/>
            <a:ext cx="9060182" cy="3362042"/>
            <a:chOff x="0" y="0"/>
            <a:chExt cx="9060181" cy="3362040"/>
          </a:xfrm>
        </p:grpSpPr>
        <p:pic>
          <p:nvPicPr>
            <p:cNvPr id="965" name="Imagen 4" descr="Imagen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60182" cy="3362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6" name="Rectángulo 5"/>
            <p:cNvSpPr/>
            <p:nvPr/>
          </p:nvSpPr>
          <p:spPr>
            <a:xfrm>
              <a:off x="1722269" y="7915"/>
              <a:ext cx="3657601" cy="87296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67" name="Rectángulo 6"/>
            <p:cNvSpPr/>
            <p:nvPr/>
          </p:nvSpPr>
          <p:spPr>
            <a:xfrm>
              <a:off x="5753132" y="7916"/>
              <a:ext cx="3295472" cy="88097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68" name="Rectángulo 10"/>
            <p:cNvSpPr/>
            <p:nvPr/>
          </p:nvSpPr>
          <p:spPr>
            <a:xfrm>
              <a:off x="4530089" y="7114"/>
              <a:ext cx="3295471" cy="88097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5D9B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2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The ALHAMBRA papers (2008-2019)</a:t>
            </a:r>
          </a:p>
        </p:txBody>
      </p:sp>
      <p:grpSp>
        <p:nvGrpSpPr>
          <p:cNvPr id="976" name="Grupo 7"/>
          <p:cNvGrpSpPr/>
          <p:nvPr/>
        </p:nvGrpSpPr>
        <p:grpSpPr>
          <a:xfrm>
            <a:off x="41909" y="1206833"/>
            <a:ext cx="9060182" cy="3362042"/>
            <a:chOff x="0" y="0"/>
            <a:chExt cx="9060181" cy="3362040"/>
          </a:xfrm>
        </p:grpSpPr>
        <p:pic>
          <p:nvPicPr>
            <p:cNvPr id="973" name="Imagen 4" descr="Imagen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60182" cy="33620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4" name="Rectángulo 5"/>
            <p:cNvSpPr/>
            <p:nvPr/>
          </p:nvSpPr>
          <p:spPr>
            <a:xfrm>
              <a:off x="1722269" y="7915"/>
              <a:ext cx="3657601" cy="87296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5D9B"/>
                  </a:solidFill>
                </a:defRPr>
              </a:pPr>
            </a:p>
          </p:txBody>
        </p:sp>
        <p:sp>
          <p:nvSpPr>
            <p:cNvPr id="975" name="Rectángulo 6"/>
            <p:cNvSpPr/>
            <p:nvPr/>
          </p:nvSpPr>
          <p:spPr>
            <a:xfrm>
              <a:off x="5753132" y="7916"/>
              <a:ext cx="3295472" cy="88097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5D9B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Marcador de texto 1"/>
          <p:cNvSpPr txBox="1"/>
          <p:nvPr>
            <p:ph type="body" idx="1"/>
          </p:nvPr>
        </p:nvSpPr>
        <p:spPr>
          <a:xfrm>
            <a:off x="719999" y="1152475"/>
            <a:ext cx="7704002" cy="34164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9" name="Título 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546;p19"/>
          <p:cNvSpPr/>
          <p:nvPr/>
        </p:nvSpPr>
        <p:spPr>
          <a:xfrm>
            <a:off x="5904760" y="3200400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2" name="Google Shape;547;p19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983" name="Google Shape;548;p19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984" name="Google Shape;549;p19"/>
          <p:cNvSpPr txBox="1"/>
          <p:nvPr/>
        </p:nvSpPr>
        <p:spPr>
          <a:xfrm>
            <a:off x="731525" y="1486042"/>
            <a:ext cx="197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 cold place</a:t>
            </a:r>
          </a:p>
        </p:txBody>
      </p:sp>
      <p:sp>
        <p:nvSpPr>
          <p:cNvPr id="985" name="Google Shape;550;p19"/>
          <p:cNvSpPr txBox="1"/>
          <p:nvPr/>
        </p:nvSpPr>
        <p:spPr>
          <a:xfrm>
            <a:off x="731525" y="3458849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Neptune</a:t>
            </a:r>
          </a:p>
        </p:txBody>
      </p:sp>
      <p:sp>
        <p:nvSpPr>
          <p:cNvPr id="986" name="Google Shape;551;p19"/>
          <p:cNvSpPr txBox="1"/>
          <p:nvPr/>
        </p:nvSpPr>
        <p:spPr>
          <a:xfrm>
            <a:off x="731525" y="3772251"/>
            <a:ext cx="197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Neptune is the farthest planet from the Sun</a:t>
            </a:r>
          </a:p>
        </p:txBody>
      </p:sp>
      <p:sp>
        <p:nvSpPr>
          <p:cNvPr id="987" name="Google Shape;552;p19"/>
          <p:cNvSpPr txBox="1"/>
          <p:nvPr/>
        </p:nvSpPr>
        <p:spPr>
          <a:xfrm>
            <a:off x="731525" y="1173358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988" name="Google Shape;554;p19"/>
          <p:cNvSpPr txBox="1"/>
          <p:nvPr/>
        </p:nvSpPr>
        <p:spPr>
          <a:xfrm>
            <a:off x="457200" y="2315847"/>
            <a:ext cx="19782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989" name="Google Shape;555;p19"/>
          <p:cNvSpPr txBox="1"/>
          <p:nvPr/>
        </p:nvSpPr>
        <p:spPr>
          <a:xfrm>
            <a:off x="457200" y="2629250"/>
            <a:ext cx="19782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the second planet from the Sun</a:t>
            </a:r>
          </a:p>
        </p:txBody>
      </p:sp>
      <p:sp>
        <p:nvSpPr>
          <p:cNvPr id="990" name="Google Shape;556;p19"/>
          <p:cNvSpPr txBox="1"/>
          <p:nvPr/>
        </p:nvSpPr>
        <p:spPr>
          <a:xfrm>
            <a:off x="6712349" y="3206112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991" name="Google Shape;557;p19"/>
          <p:cNvSpPr txBox="1"/>
          <p:nvPr/>
        </p:nvSpPr>
        <p:spPr>
          <a:xfrm>
            <a:off x="6712349" y="3519501"/>
            <a:ext cx="1978201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Saturn is a gas giant</a:t>
            </a:r>
          </a:p>
          <a:p>
            <a:pPr marL="457200" indent="-304800">
              <a:spcBef>
                <a:spcPts val="1000"/>
              </a:spcBef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1</a:t>
            </a:r>
          </a:p>
          <a:p>
            <a:pPr marL="457200" indent="-304800"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2</a:t>
            </a:r>
          </a:p>
          <a:p>
            <a:pPr marL="457200" indent="-304800"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3</a:t>
            </a:r>
          </a:p>
        </p:txBody>
      </p:sp>
      <p:sp>
        <p:nvSpPr>
          <p:cNvPr id="992" name="Google Shape;558;p19"/>
          <p:cNvSpPr/>
          <p:nvPr/>
        </p:nvSpPr>
        <p:spPr>
          <a:xfrm>
            <a:off x="2785924" y="1245929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3" name="Google Shape;559;p19"/>
          <p:cNvSpPr/>
          <p:nvPr/>
        </p:nvSpPr>
        <p:spPr>
          <a:xfrm>
            <a:off x="5828560" y="1298447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994" name="Google Shape;560;p19" descr="Google Shape;560;p19"/>
          <p:cNvPicPr>
            <a:picLocks noChangeAspect="1"/>
          </p:cNvPicPr>
          <p:nvPr/>
        </p:nvPicPr>
        <p:blipFill>
          <a:blip r:embed="rId3">
            <a:extLst/>
          </a:blip>
          <a:srcRect l="0" t="10013" r="13" b="10016"/>
          <a:stretch>
            <a:fillRect/>
          </a:stretch>
        </p:blipFill>
        <p:spPr>
          <a:xfrm>
            <a:off x="3931944" y="2113124"/>
            <a:ext cx="1279922" cy="1279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8" y="0"/>
                  <a:pt x="0" y="4838"/>
                  <a:pt x="0" y="10803"/>
                </a:cubicBezTo>
                <a:cubicBezTo>
                  <a:pt x="0" y="16769"/>
                  <a:pt x="4838" y="21600"/>
                  <a:pt x="10803" y="21600"/>
                </a:cubicBezTo>
                <a:cubicBezTo>
                  <a:pt x="16769" y="21600"/>
                  <a:pt x="21600" y="16769"/>
                  <a:pt x="21600" y="10803"/>
                </a:cubicBezTo>
                <a:cubicBezTo>
                  <a:pt x="21600" y="4838"/>
                  <a:pt x="16769" y="0"/>
                  <a:pt x="10803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995" name="Google Shape;561;p19"/>
          <p:cNvSpPr/>
          <p:nvPr/>
        </p:nvSpPr>
        <p:spPr>
          <a:xfrm>
            <a:off x="2511605" y="2387475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6" name="Google Shape;562;p19"/>
          <p:cNvSpPr/>
          <p:nvPr/>
        </p:nvSpPr>
        <p:spPr>
          <a:xfrm>
            <a:off x="2785924" y="3530474"/>
            <a:ext cx="731401" cy="731401"/>
          </a:xfrm>
          <a:prstGeom prst="ellipse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018" name="Google Shape;563;p19"/>
          <p:cNvGrpSpPr/>
          <p:nvPr/>
        </p:nvGrpSpPr>
        <p:grpSpPr>
          <a:xfrm>
            <a:off x="6042411" y="3339865"/>
            <a:ext cx="456073" cy="457162"/>
            <a:chOff x="0" y="26"/>
            <a:chExt cx="456072" cy="457160"/>
          </a:xfrm>
        </p:grpSpPr>
        <p:sp>
          <p:nvSpPr>
            <p:cNvPr id="997" name="Google Shape;564;p19"/>
            <p:cNvSpPr/>
            <p:nvPr/>
          </p:nvSpPr>
          <p:spPr>
            <a:xfrm>
              <a:off x="133172" y="38054"/>
              <a:ext cx="276081" cy="385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22" y="0"/>
                  </a:moveTo>
                  <a:lnTo>
                    <a:pt x="0" y="10524"/>
                  </a:lnTo>
                  <a:lnTo>
                    <a:pt x="7422" y="21600"/>
                  </a:lnTo>
                  <a:lnTo>
                    <a:pt x="19269" y="21600"/>
                  </a:lnTo>
                  <a:lnTo>
                    <a:pt x="19269" y="6516"/>
                  </a:lnTo>
                  <a:lnTo>
                    <a:pt x="21600" y="6023"/>
                  </a:lnTo>
                  <a:lnTo>
                    <a:pt x="7422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565;p19"/>
            <p:cNvSpPr/>
            <p:nvPr/>
          </p:nvSpPr>
          <p:spPr>
            <a:xfrm>
              <a:off x="46713" y="37947"/>
              <a:ext cx="181324" cy="38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6027"/>
                  </a:lnTo>
                  <a:lnTo>
                    <a:pt x="2896" y="6430"/>
                  </a:lnTo>
                  <a:lnTo>
                    <a:pt x="289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566;p19"/>
            <p:cNvSpPr/>
            <p:nvPr/>
          </p:nvSpPr>
          <p:spPr>
            <a:xfrm>
              <a:off x="216597" y="8666"/>
              <a:ext cx="232773" cy="13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0" y="0"/>
                  </a:moveTo>
                  <a:lnTo>
                    <a:pt x="0" y="10867"/>
                  </a:lnTo>
                  <a:lnTo>
                    <a:pt x="1040" y="12697"/>
                  </a:lnTo>
                  <a:lnTo>
                    <a:pt x="16394" y="21293"/>
                  </a:lnTo>
                  <a:cubicBezTo>
                    <a:pt x="16769" y="21507"/>
                    <a:pt x="17146" y="21600"/>
                    <a:pt x="17511" y="21600"/>
                  </a:cubicBezTo>
                  <a:cubicBezTo>
                    <a:pt x="19047" y="21600"/>
                    <a:pt x="20483" y="19892"/>
                    <a:pt x="20981" y="17195"/>
                  </a:cubicBezTo>
                  <a:cubicBezTo>
                    <a:pt x="21600" y="13871"/>
                    <a:pt x="20538" y="10291"/>
                    <a:pt x="18626" y="9235"/>
                  </a:cubicBezTo>
                  <a:lnTo>
                    <a:pt x="2157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567;p19"/>
            <p:cNvSpPr/>
            <p:nvPr/>
          </p:nvSpPr>
          <p:spPr>
            <a:xfrm>
              <a:off x="6620" y="6746"/>
              <a:ext cx="233707" cy="13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20049" y="0"/>
                  </a:moveTo>
                  <a:cubicBezTo>
                    <a:pt x="19673" y="0"/>
                    <a:pt x="19300" y="100"/>
                    <a:pt x="18941" y="299"/>
                  </a:cubicBezTo>
                  <a:lnTo>
                    <a:pt x="2518" y="9404"/>
                  </a:lnTo>
                  <a:cubicBezTo>
                    <a:pt x="613" y="10445"/>
                    <a:pt x="-433" y="13975"/>
                    <a:pt x="172" y="17253"/>
                  </a:cubicBezTo>
                  <a:cubicBezTo>
                    <a:pt x="668" y="19912"/>
                    <a:pt x="2094" y="21600"/>
                    <a:pt x="3627" y="21600"/>
                  </a:cubicBezTo>
                  <a:cubicBezTo>
                    <a:pt x="3995" y="21600"/>
                    <a:pt x="4374" y="21500"/>
                    <a:pt x="4742" y="21293"/>
                  </a:cubicBezTo>
                  <a:lnTo>
                    <a:pt x="20054" y="12818"/>
                  </a:lnTo>
                  <a:lnTo>
                    <a:pt x="20064" y="4853"/>
                  </a:lnTo>
                  <a:cubicBezTo>
                    <a:pt x="20064" y="3144"/>
                    <a:pt x="20461" y="1514"/>
                    <a:pt x="21167" y="299"/>
                  </a:cubicBezTo>
                  <a:cubicBezTo>
                    <a:pt x="20803" y="100"/>
                    <a:pt x="20425" y="0"/>
                    <a:pt x="2004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568;p19"/>
            <p:cNvSpPr/>
            <p:nvPr/>
          </p:nvSpPr>
          <p:spPr>
            <a:xfrm>
              <a:off x="216597" y="145577"/>
              <a:ext cx="219392" cy="53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" y="0"/>
                  </a:moveTo>
                  <a:lnTo>
                    <a:pt x="0" y="1482"/>
                  </a:lnTo>
                  <a:lnTo>
                    <a:pt x="0" y="20076"/>
                  </a:lnTo>
                  <a:lnTo>
                    <a:pt x="1126" y="21600"/>
                  </a:lnTo>
                  <a:lnTo>
                    <a:pt x="18968" y="21600"/>
                  </a:lnTo>
                  <a:cubicBezTo>
                    <a:pt x="20416" y="21600"/>
                    <a:pt x="21600" y="16737"/>
                    <a:pt x="21600" y="10800"/>
                  </a:cubicBezTo>
                  <a:cubicBezTo>
                    <a:pt x="21600" y="4810"/>
                    <a:pt x="20416" y="0"/>
                    <a:pt x="1896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569;p19"/>
            <p:cNvSpPr/>
            <p:nvPr/>
          </p:nvSpPr>
          <p:spPr>
            <a:xfrm>
              <a:off x="19951" y="145577"/>
              <a:ext cx="208086" cy="53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78" y="0"/>
                  </a:moveTo>
                  <a:cubicBezTo>
                    <a:pt x="1248" y="0"/>
                    <a:pt x="0" y="4810"/>
                    <a:pt x="0" y="10800"/>
                  </a:cubicBezTo>
                  <a:cubicBezTo>
                    <a:pt x="0" y="16737"/>
                    <a:pt x="1248" y="21600"/>
                    <a:pt x="2778" y="21600"/>
                  </a:cubicBezTo>
                  <a:lnTo>
                    <a:pt x="21600" y="21600"/>
                  </a:lnTo>
                  <a:cubicBezTo>
                    <a:pt x="20843" y="18755"/>
                    <a:pt x="20413" y="14880"/>
                    <a:pt x="20413" y="10800"/>
                  </a:cubicBezTo>
                  <a:cubicBezTo>
                    <a:pt x="20413" y="6731"/>
                    <a:pt x="20843" y="2802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3" name="Google Shape;570;p19"/>
            <p:cNvSpPr/>
            <p:nvPr/>
          </p:nvSpPr>
          <p:spPr>
            <a:xfrm>
              <a:off x="46713" y="243847"/>
              <a:ext cx="59697" cy="162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1" y="0"/>
                  </a:moveTo>
                  <a:lnTo>
                    <a:pt x="0" y="1187"/>
                  </a:lnTo>
                  <a:lnTo>
                    <a:pt x="0" y="20413"/>
                  </a:lnTo>
                  <a:lnTo>
                    <a:pt x="10781" y="21600"/>
                  </a:lnTo>
                  <a:lnTo>
                    <a:pt x="21600" y="20413"/>
                  </a:lnTo>
                  <a:lnTo>
                    <a:pt x="21600" y="1187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4" name="Google Shape;571;p19"/>
            <p:cNvSpPr/>
            <p:nvPr/>
          </p:nvSpPr>
          <p:spPr>
            <a:xfrm>
              <a:off x="19951" y="199232"/>
              <a:ext cx="113222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06" y="0"/>
                  </a:moveTo>
                  <a:cubicBezTo>
                    <a:pt x="2294" y="0"/>
                    <a:pt x="0" y="4822"/>
                    <a:pt x="0" y="10773"/>
                  </a:cubicBezTo>
                  <a:cubicBezTo>
                    <a:pt x="0" y="16778"/>
                    <a:pt x="2294" y="21600"/>
                    <a:pt x="5106" y="21600"/>
                  </a:cubicBezTo>
                  <a:lnTo>
                    <a:pt x="16494" y="21600"/>
                  </a:lnTo>
                  <a:cubicBezTo>
                    <a:pt x="19301" y="21600"/>
                    <a:pt x="21600" y="16778"/>
                    <a:pt x="21600" y="10773"/>
                  </a:cubicBezTo>
                  <a:cubicBezTo>
                    <a:pt x="21600" y="4822"/>
                    <a:pt x="19301" y="0"/>
                    <a:pt x="16494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5" name="Google Shape;572;p19"/>
            <p:cNvSpPr/>
            <p:nvPr/>
          </p:nvSpPr>
          <p:spPr>
            <a:xfrm>
              <a:off x="19951" y="396972"/>
              <a:ext cx="113222" cy="5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06" y="0"/>
                  </a:moveTo>
                  <a:cubicBezTo>
                    <a:pt x="2294" y="0"/>
                    <a:pt x="0" y="4822"/>
                    <a:pt x="0" y="10773"/>
                  </a:cubicBezTo>
                  <a:cubicBezTo>
                    <a:pt x="0" y="16778"/>
                    <a:pt x="2294" y="21600"/>
                    <a:pt x="5106" y="21600"/>
                  </a:cubicBezTo>
                  <a:lnTo>
                    <a:pt x="16494" y="21600"/>
                  </a:lnTo>
                  <a:cubicBezTo>
                    <a:pt x="19301" y="21600"/>
                    <a:pt x="21600" y="16778"/>
                    <a:pt x="21600" y="10773"/>
                  </a:cubicBezTo>
                  <a:cubicBezTo>
                    <a:pt x="21600" y="4822"/>
                    <a:pt x="19301" y="0"/>
                    <a:pt x="16494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6" name="Google Shape;573;p19"/>
            <p:cNvSpPr/>
            <p:nvPr/>
          </p:nvSpPr>
          <p:spPr>
            <a:xfrm>
              <a:off x="349530" y="243847"/>
              <a:ext cx="59723" cy="162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lnTo>
                    <a:pt x="0" y="1187"/>
                  </a:lnTo>
                  <a:lnTo>
                    <a:pt x="0" y="20413"/>
                  </a:lnTo>
                  <a:lnTo>
                    <a:pt x="10824" y="21600"/>
                  </a:lnTo>
                  <a:lnTo>
                    <a:pt x="21600" y="20413"/>
                  </a:lnTo>
                  <a:lnTo>
                    <a:pt x="21600" y="1187"/>
                  </a:lnTo>
                  <a:lnTo>
                    <a:pt x="10824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7" name="Google Shape;574;p19"/>
            <p:cNvSpPr/>
            <p:nvPr/>
          </p:nvSpPr>
          <p:spPr>
            <a:xfrm>
              <a:off x="322900" y="199232"/>
              <a:ext cx="113089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2276" y="0"/>
                    <a:pt x="0" y="4822"/>
                    <a:pt x="0" y="10773"/>
                  </a:cubicBezTo>
                  <a:cubicBezTo>
                    <a:pt x="0" y="16778"/>
                    <a:pt x="2276" y="21600"/>
                    <a:pt x="5086" y="21600"/>
                  </a:cubicBezTo>
                  <a:lnTo>
                    <a:pt x="16493" y="21600"/>
                  </a:lnTo>
                  <a:cubicBezTo>
                    <a:pt x="19303" y="21600"/>
                    <a:pt x="21600" y="16778"/>
                    <a:pt x="21600" y="10773"/>
                  </a:cubicBezTo>
                  <a:cubicBezTo>
                    <a:pt x="21600" y="4822"/>
                    <a:pt x="19303" y="0"/>
                    <a:pt x="16493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8" name="Google Shape;575;p19"/>
            <p:cNvSpPr/>
            <p:nvPr/>
          </p:nvSpPr>
          <p:spPr>
            <a:xfrm>
              <a:off x="322900" y="396972"/>
              <a:ext cx="113089" cy="5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2276" y="0"/>
                    <a:pt x="0" y="4822"/>
                    <a:pt x="0" y="10773"/>
                  </a:cubicBezTo>
                  <a:cubicBezTo>
                    <a:pt x="0" y="16778"/>
                    <a:pt x="2276" y="21600"/>
                    <a:pt x="5086" y="21600"/>
                  </a:cubicBezTo>
                  <a:lnTo>
                    <a:pt x="16493" y="21600"/>
                  </a:lnTo>
                  <a:cubicBezTo>
                    <a:pt x="19303" y="21600"/>
                    <a:pt x="21600" y="16778"/>
                    <a:pt x="21600" y="10773"/>
                  </a:cubicBezTo>
                  <a:cubicBezTo>
                    <a:pt x="21600" y="4822"/>
                    <a:pt x="19303" y="0"/>
                    <a:pt x="16493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576;p19"/>
            <p:cNvSpPr/>
            <p:nvPr/>
          </p:nvSpPr>
          <p:spPr>
            <a:xfrm>
              <a:off x="210266" y="292968"/>
              <a:ext cx="84543" cy="13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40" y="0"/>
                  </a:moveTo>
                  <a:lnTo>
                    <a:pt x="0" y="1353"/>
                  </a:lnTo>
                  <a:lnTo>
                    <a:pt x="0" y="15597"/>
                  </a:lnTo>
                  <a:lnTo>
                    <a:pt x="11344" y="21600"/>
                  </a:lnTo>
                  <a:lnTo>
                    <a:pt x="21600" y="21600"/>
                  </a:lnTo>
                  <a:lnTo>
                    <a:pt x="21600" y="11062"/>
                  </a:lnTo>
                  <a:cubicBezTo>
                    <a:pt x="21600" y="4958"/>
                    <a:pt x="13954" y="0"/>
                    <a:pt x="45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577;p19"/>
            <p:cNvSpPr/>
            <p:nvPr/>
          </p:nvSpPr>
          <p:spPr>
            <a:xfrm>
              <a:off x="161131" y="292968"/>
              <a:ext cx="66906" cy="130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2" y="0"/>
                    <a:pt x="0" y="4958"/>
                    <a:pt x="0" y="11062"/>
                  </a:cubicBezTo>
                  <a:lnTo>
                    <a:pt x="0" y="21600"/>
                  </a:lnTo>
                  <a:lnTo>
                    <a:pt x="12960" y="21600"/>
                  </a:lnTo>
                  <a:lnTo>
                    <a:pt x="21600" y="6633"/>
                  </a:lnTo>
                  <a:cubicBezTo>
                    <a:pt x="19281" y="5945"/>
                    <a:pt x="17907" y="4676"/>
                    <a:pt x="17907" y="3305"/>
                  </a:cubicBezTo>
                  <a:cubicBezTo>
                    <a:pt x="17907" y="1957"/>
                    <a:pt x="19281" y="688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578;p19"/>
            <p:cNvSpPr/>
            <p:nvPr/>
          </p:nvSpPr>
          <p:spPr>
            <a:xfrm>
              <a:off x="201274" y="333103"/>
              <a:ext cx="53392" cy="9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2875"/>
                    <a:pt x="0" y="6392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6392"/>
                  </a:lnTo>
                  <a:cubicBezTo>
                    <a:pt x="21600" y="2875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579;p19"/>
            <p:cNvSpPr/>
            <p:nvPr/>
          </p:nvSpPr>
          <p:spPr>
            <a:xfrm>
              <a:off x="130990" y="253714"/>
              <a:ext cx="52302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772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772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580;p19"/>
            <p:cNvSpPr/>
            <p:nvPr/>
          </p:nvSpPr>
          <p:spPr>
            <a:xfrm>
              <a:off x="272675" y="253714"/>
              <a:ext cx="52275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49"/>
                    <a:pt x="0" y="10772"/>
                  </a:cubicBezTo>
                  <a:cubicBezTo>
                    <a:pt x="0" y="16751"/>
                    <a:pt x="4870" y="21600"/>
                    <a:pt x="10805" y="21600"/>
                  </a:cubicBezTo>
                  <a:cubicBezTo>
                    <a:pt x="16785" y="21600"/>
                    <a:pt x="21600" y="16751"/>
                    <a:pt x="21600" y="10772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581;p19"/>
            <p:cNvSpPr/>
            <p:nvPr/>
          </p:nvSpPr>
          <p:spPr>
            <a:xfrm>
              <a:off x="165653" y="237153"/>
              <a:ext cx="13382" cy="2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02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876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602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582;p19"/>
            <p:cNvSpPr/>
            <p:nvPr/>
          </p:nvSpPr>
          <p:spPr>
            <a:xfrm>
              <a:off x="276931" y="237153"/>
              <a:ext cx="13382" cy="2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02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662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60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6" name="Google Shape;583;p19"/>
            <p:cNvSpPr/>
            <p:nvPr/>
          </p:nvSpPr>
          <p:spPr>
            <a:xfrm>
              <a:off x="206661" y="247527"/>
              <a:ext cx="42689" cy="20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65" y="0"/>
                  </a:moveTo>
                  <a:cubicBezTo>
                    <a:pt x="2499" y="0"/>
                    <a:pt x="1733" y="602"/>
                    <a:pt x="1110" y="1807"/>
                  </a:cubicBezTo>
                  <a:cubicBezTo>
                    <a:pt x="-253" y="4446"/>
                    <a:pt x="-370" y="8892"/>
                    <a:pt x="811" y="11904"/>
                  </a:cubicBezTo>
                  <a:cubicBezTo>
                    <a:pt x="3330" y="18387"/>
                    <a:pt x="6847" y="21600"/>
                    <a:pt x="10378" y="21600"/>
                  </a:cubicBezTo>
                  <a:cubicBezTo>
                    <a:pt x="13922" y="21600"/>
                    <a:pt x="17479" y="18359"/>
                    <a:pt x="20036" y="11904"/>
                  </a:cubicBezTo>
                  <a:cubicBezTo>
                    <a:pt x="21230" y="8892"/>
                    <a:pt x="21048" y="4446"/>
                    <a:pt x="19685" y="1807"/>
                  </a:cubicBezTo>
                  <a:cubicBezTo>
                    <a:pt x="19062" y="602"/>
                    <a:pt x="18296" y="0"/>
                    <a:pt x="17530" y="0"/>
                  </a:cubicBezTo>
                  <a:cubicBezTo>
                    <a:pt x="16648" y="0"/>
                    <a:pt x="15752" y="832"/>
                    <a:pt x="15116" y="2467"/>
                  </a:cubicBezTo>
                  <a:cubicBezTo>
                    <a:pt x="13870" y="5622"/>
                    <a:pt x="12130" y="7200"/>
                    <a:pt x="10404" y="7200"/>
                  </a:cubicBezTo>
                  <a:cubicBezTo>
                    <a:pt x="8665" y="7200"/>
                    <a:pt x="6925" y="5622"/>
                    <a:pt x="5679" y="2467"/>
                  </a:cubicBezTo>
                  <a:cubicBezTo>
                    <a:pt x="5043" y="832"/>
                    <a:pt x="4160" y="0"/>
                    <a:pt x="32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584;p19"/>
            <p:cNvSpPr/>
            <p:nvPr/>
          </p:nvSpPr>
          <p:spPr>
            <a:xfrm>
              <a:off x="0" y="26"/>
              <a:ext cx="456073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4545"/>
                  </a:moveTo>
                  <a:lnTo>
                    <a:pt x="17072" y="6561"/>
                  </a:lnTo>
                  <a:lnTo>
                    <a:pt x="4527" y="6561"/>
                  </a:lnTo>
                  <a:lnTo>
                    <a:pt x="10800" y="4545"/>
                  </a:lnTo>
                  <a:close/>
                  <a:moveTo>
                    <a:pt x="10797" y="630"/>
                  </a:moveTo>
                  <a:cubicBezTo>
                    <a:pt x="10961" y="630"/>
                    <a:pt x="11125" y="656"/>
                    <a:pt x="11284" y="708"/>
                  </a:cubicBezTo>
                  <a:lnTo>
                    <a:pt x="19866" y="3474"/>
                  </a:lnTo>
                  <a:cubicBezTo>
                    <a:pt x="20702" y="3743"/>
                    <a:pt x="21157" y="4630"/>
                    <a:pt x="20891" y="5466"/>
                  </a:cubicBezTo>
                  <a:cubicBezTo>
                    <a:pt x="20673" y="6140"/>
                    <a:pt x="20050" y="6562"/>
                    <a:pt x="19384" y="6562"/>
                  </a:cubicBezTo>
                  <a:cubicBezTo>
                    <a:pt x="19223" y="6562"/>
                    <a:pt x="19059" y="6537"/>
                    <a:pt x="18899" y="6486"/>
                  </a:cubicBezTo>
                  <a:lnTo>
                    <a:pt x="10898" y="3911"/>
                  </a:lnTo>
                  <a:cubicBezTo>
                    <a:pt x="10869" y="3900"/>
                    <a:pt x="10834" y="3893"/>
                    <a:pt x="10800" y="3893"/>
                  </a:cubicBezTo>
                  <a:cubicBezTo>
                    <a:pt x="10771" y="3893"/>
                    <a:pt x="10737" y="3900"/>
                    <a:pt x="10708" y="3911"/>
                  </a:cubicBezTo>
                  <a:lnTo>
                    <a:pt x="2696" y="6486"/>
                  </a:lnTo>
                  <a:cubicBezTo>
                    <a:pt x="2535" y="6538"/>
                    <a:pt x="2371" y="6563"/>
                    <a:pt x="2210" y="6563"/>
                  </a:cubicBezTo>
                  <a:cubicBezTo>
                    <a:pt x="1548" y="6563"/>
                    <a:pt x="926" y="6146"/>
                    <a:pt x="708" y="5466"/>
                  </a:cubicBezTo>
                  <a:cubicBezTo>
                    <a:pt x="438" y="4630"/>
                    <a:pt x="893" y="3743"/>
                    <a:pt x="1729" y="3474"/>
                  </a:cubicBezTo>
                  <a:lnTo>
                    <a:pt x="10310" y="708"/>
                  </a:lnTo>
                  <a:cubicBezTo>
                    <a:pt x="10469" y="656"/>
                    <a:pt x="10632" y="630"/>
                    <a:pt x="10797" y="630"/>
                  </a:cubicBezTo>
                  <a:close/>
                  <a:moveTo>
                    <a:pt x="19383" y="7195"/>
                  </a:moveTo>
                  <a:cubicBezTo>
                    <a:pt x="19907" y="7195"/>
                    <a:pt x="20333" y="7620"/>
                    <a:pt x="20333" y="8145"/>
                  </a:cubicBezTo>
                  <a:cubicBezTo>
                    <a:pt x="20333" y="8669"/>
                    <a:pt x="19907" y="9095"/>
                    <a:pt x="19383" y="9095"/>
                  </a:cubicBezTo>
                  <a:lnTo>
                    <a:pt x="2212" y="9095"/>
                  </a:lnTo>
                  <a:cubicBezTo>
                    <a:pt x="1688" y="9095"/>
                    <a:pt x="1261" y="8669"/>
                    <a:pt x="1261" y="8145"/>
                  </a:cubicBezTo>
                  <a:cubicBezTo>
                    <a:pt x="1261" y="7620"/>
                    <a:pt x="1688" y="7195"/>
                    <a:pt x="2212" y="7195"/>
                  </a:cubicBezTo>
                  <a:close/>
                  <a:moveTo>
                    <a:pt x="5040" y="9723"/>
                  </a:moveTo>
                  <a:cubicBezTo>
                    <a:pt x="5564" y="9723"/>
                    <a:pt x="5991" y="10149"/>
                    <a:pt x="5991" y="10673"/>
                  </a:cubicBezTo>
                  <a:cubicBezTo>
                    <a:pt x="5991" y="11198"/>
                    <a:pt x="5564" y="11623"/>
                    <a:pt x="5040" y="11623"/>
                  </a:cubicBezTo>
                  <a:lnTo>
                    <a:pt x="2212" y="11623"/>
                  </a:lnTo>
                  <a:cubicBezTo>
                    <a:pt x="1688" y="11623"/>
                    <a:pt x="1261" y="11198"/>
                    <a:pt x="1261" y="10673"/>
                  </a:cubicBezTo>
                  <a:cubicBezTo>
                    <a:pt x="1261" y="10149"/>
                    <a:pt x="1688" y="9723"/>
                    <a:pt x="2212" y="9723"/>
                  </a:cubicBezTo>
                  <a:close/>
                  <a:moveTo>
                    <a:pt x="19383" y="9723"/>
                  </a:moveTo>
                  <a:cubicBezTo>
                    <a:pt x="19907" y="9723"/>
                    <a:pt x="20333" y="10149"/>
                    <a:pt x="20333" y="10673"/>
                  </a:cubicBezTo>
                  <a:cubicBezTo>
                    <a:pt x="20333" y="11198"/>
                    <a:pt x="19907" y="11623"/>
                    <a:pt x="19383" y="11623"/>
                  </a:cubicBezTo>
                  <a:lnTo>
                    <a:pt x="16554" y="11623"/>
                  </a:lnTo>
                  <a:cubicBezTo>
                    <a:pt x="16030" y="11623"/>
                    <a:pt x="15609" y="11198"/>
                    <a:pt x="15609" y="10673"/>
                  </a:cubicBezTo>
                  <a:cubicBezTo>
                    <a:pt x="15609" y="10149"/>
                    <a:pt x="16030" y="9723"/>
                    <a:pt x="16554" y="9723"/>
                  </a:cubicBezTo>
                  <a:close/>
                  <a:moveTo>
                    <a:pt x="10800" y="16054"/>
                  </a:moveTo>
                  <a:cubicBezTo>
                    <a:pt x="11318" y="16054"/>
                    <a:pt x="11745" y="16479"/>
                    <a:pt x="11745" y="17004"/>
                  </a:cubicBezTo>
                  <a:lnTo>
                    <a:pt x="11745" y="19700"/>
                  </a:lnTo>
                  <a:lnTo>
                    <a:pt x="9850" y="19700"/>
                  </a:lnTo>
                  <a:lnTo>
                    <a:pt x="9850" y="17004"/>
                  </a:lnTo>
                  <a:cubicBezTo>
                    <a:pt x="9850" y="16479"/>
                    <a:pt x="10276" y="16054"/>
                    <a:pt x="10800" y="16054"/>
                  </a:cubicBezTo>
                  <a:close/>
                  <a:moveTo>
                    <a:pt x="10800" y="14159"/>
                  </a:moveTo>
                  <a:cubicBezTo>
                    <a:pt x="12366" y="14159"/>
                    <a:pt x="13645" y="15431"/>
                    <a:pt x="13645" y="17004"/>
                  </a:cubicBezTo>
                  <a:lnTo>
                    <a:pt x="13645" y="19700"/>
                  </a:lnTo>
                  <a:lnTo>
                    <a:pt x="12377" y="19700"/>
                  </a:lnTo>
                  <a:lnTo>
                    <a:pt x="12377" y="17004"/>
                  </a:lnTo>
                  <a:cubicBezTo>
                    <a:pt x="12377" y="16128"/>
                    <a:pt x="11669" y="15420"/>
                    <a:pt x="10800" y="15420"/>
                  </a:cubicBezTo>
                  <a:cubicBezTo>
                    <a:pt x="9924" y="15420"/>
                    <a:pt x="9216" y="16128"/>
                    <a:pt x="9216" y="17004"/>
                  </a:cubicBezTo>
                  <a:lnTo>
                    <a:pt x="9216" y="19700"/>
                  </a:lnTo>
                  <a:lnTo>
                    <a:pt x="7949" y="19700"/>
                  </a:lnTo>
                  <a:lnTo>
                    <a:pt x="7949" y="17004"/>
                  </a:lnTo>
                  <a:cubicBezTo>
                    <a:pt x="7949" y="15431"/>
                    <a:pt x="9228" y="14159"/>
                    <a:pt x="10800" y="14159"/>
                  </a:cubicBezTo>
                  <a:close/>
                  <a:moveTo>
                    <a:pt x="15293" y="9728"/>
                  </a:moveTo>
                  <a:cubicBezTo>
                    <a:pt x="14590" y="10656"/>
                    <a:pt x="15108" y="11993"/>
                    <a:pt x="16237" y="12223"/>
                  </a:cubicBezTo>
                  <a:lnTo>
                    <a:pt x="16237" y="18466"/>
                  </a:lnTo>
                  <a:cubicBezTo>
                    <a:pt x="15620" y="18594"/>
                    <a:pt x="15132" y="19084"/>
                    <a:pt x="15004" y="19700"/>
                  </a:cubicBezTo>
                  <a:lnTo>
                    <a:pt x="14279" y="19700"/>
                  </a:lnTo>
                  <a:lnTo>
                    <a:pt x="14279" y="17004"/>
                  </a:lnTo>
                  <a:cubicBezTo>
                    <a:pt x="14279" y="15086"/>
                    <a:pt x="12718" y="13525"/>
                    <a:pt x="10800" y="13525"/>
                  </a:cubicBezTo>
                  <a:cubicBezTo>
                    <a:pt x="8876" y="13525"/>
                    <a:pt x="7315" y="15086"/>
                    <a:pt x="7315" y="17004"/>
                  </a:cubicBezTo>
                  <a:lnTo>
                    <a:pt x="7315" y="19700"/>
                  </a:lnTo>
                  <a:lnTo>
                    <a:pt x="6589" y="19700"/>
                  </a:lnTo>
                  <a:cubicBezTo>
                    <a:pt x="6462" y="19084"/>
                    <a:pt x="5973" y="18594"/>
                    <a:pt x="5357" y="18466"/>
                  </a:cubicBezTo>
                  <a:lnTo>
                    <a:pt x="5357" y="12223"/>
                  </a:lnTo>
                  <a:cubicBezTo>
                    <a:pt x="6491" y="11993"/>
                    <a:pt x="7004" y="10651"/>
                    <a:pt x="6301" y="9728"/>
                  </a:cubicBezTo>
                  <a:close/>
                  <a:moveTo>
                    <a:pt x="5040" y="19072"/>
                  </a:moveTo>
                  <a:cubicBezTo>
                    <a:pt x="5564" y="19072"/>
                    <a:pt x="5991" y="19498"/>
                    <a:pt x="5991" y="20016"/>
                  </a:cubicBezTo>
                  <a:cubicBezTo>
                    <a:pt x="5991" y="20540"/>
                    <a:pt x="5564" y="20967"/>
                    <a:pt x="5040" y="20967"/>
                  </a:cubicBezTo>
                  <a:lnTo>
                    <a:pt x="2212" y="20967"/>
                  </a:lnTo>
                  <a:cubicBezTo>
                    <a:pt x="1688" y="20967"/>
                    <a:pt x="1261" y="20540"/>
                    <a:pt x="1261" y="20016"/>
                  </a:cubicBezTo>
                  <a:cubicBezTo>
                    <a:pt x="1261" y="19498"/>
                    <a:pt x="1688" y="19072"/>
                    <a:pt x="2212" y="19072"/>
                  </a:cubicBezTo>
                  <a:close/>
                  <a:moveTo>
                    <a:pt x="19383" y="19072"/>
                  </a:moveTo>
                  <a:cubicBezTo>
                    <a:pt x="19907" y="19072"/>
                    <a:pt x="20333" y="19498"/>
                    <a:pt x="20333" y="20016"/>
                  </a:cubicBezTo>
                  <a:cubicBezTo>
                    <a:pt x="20333" y="20540"/>
                    <a:pt x="19907" y="20967"/>
                    <a:pt x="19383" y="20967"/>
                  </a:cubicBezTo>
                  <a:lnTo>
                    <a:pt x="16554" y="20967"/>
                  </a:lnTo>
                  <a:cubicBezTo>
                    <a:pt x="16030" y="20967"/>
                    <a:pt x="15609" y="20540"/>
                    <a:pt x="15609" y="20016"/>
                  </a:cubicBezTo>
                  <a:cubicBezTo>
                    <a:pt x="15609" y="19498"/>
                    <a:pt x="16030" y="19072"/>
                    <a:pt x="16554" y="19072"/>
                  </a:cubicBezTo>
                  <a:close/>
                  <a:moveTo>
                    <a:pt x="10800" y="0"/>
                  </a:moveTo>
                  <a:cubicBezTo>
                    <a:pt x="10569" y="0"/>
                    <a:pt x="10339" y="34"/>
                    <a:pt x="10120" y="110"/>
                  </a:cubicBezTo>
                  <a:lnTo>
                    <a:pt x="1532" y="2869"/>
                  </a:lnTo>
                  <a:cubicBezTo>
                    <a:pt x="593" y="3174"/>
                    <a:pt x="0" y="4026"/>
                    <a:pt x="0" y="4988"/>
                  </a:cubicBezTo>
                  <a:cubicBezTo>
                    <a:pt x="0" y="5213"/>
                    <a:pt x="34" y="5437"/>
                    <a:pt x="103" y="5656"/>
                  </a:cubicBezTo>
                  <a:cubicBezTo>
                    <a:pt x="289" y="6227"/>
                    <a:pt x="680" y="6682"/>
                    <a:pt x="1187" y="6941"/>
                  </a:cubicBezTo>
                  <a:cubicBezTo>
                    <a:pt x="847" y="7235"/>
                    <a:pt x="627" y="7661"/>
                    <a:pt x="627" y="8145"/>
                  </a:cubicBezTo>
                  <a:cubicBezTo>
                    <a:pt x="627" y="8664"/>
                    <a:pt x="882" y="9119"/>
                    <a:pt x="1267" y="9412"/>
                  </a:cubicBezTo>
                  <a:cubicBezTo>
                    <a:pt x="882" y="9699"/>
                    <a:pt x="627" y="10161"/>
                    <a:pt x="627" y="10673"/>
                  </a:cubicBezTo>
                  <a:cubicBezTo>
                    <a:pt x="627" y="11439"/>
                    <a:pt x="1176" y="12080"/>
                    <a:pt x="1895" y="12223"/>
                  </a:cubicBezTo>
                  <a:lnTo>
                    <a:pt x="1895" y="12488"/>
                  </a:lnTo>
                  <a:cubicBezTo>
                    <a:pt x="1895" y="12667"/>
                    <a:pt x="2039" y="12805"/>
                    <a:pt x="2212" y="12805"/>
                  </a:cubicBezTo>
                  <a:cubicBezTo>
                    <a:pt x="2385" y="12805"/>
                    <a:pt x="2529" y="12667"/>
                    <a:pt x="2529" y="12488"/>
                  </a:cubicBezTo>
                  <a:lnTo>
                    <a:pt x="2529" y="12257"/>
                  </a:lnTo>
                  <a:lnTo>
                    <a:pt x="4723" y="12257"/>
                  </a:lnTo>
                  <a:lnTo>
                    <a:pt x="4723" y="18439"/>
                  </a:lnTo>
                  <a:lnTo>
                    <a:pt x="2529" y="18439"/>
                  </a:lnTo>
                  <a:lnTo>
                    <a:pt x="2529" y="13755"/>
                  </a:lnTo>
                  <a:cubicBezTo>
                    <a:pt x="2529" y="13583"/>
                    <a:pt x="2385" y="13438"/>
                    <a:pt x="2212" y="13438"/>
                  </a:cubicBezTo>
                  <a:cubicBezTo>
                    <a:pt x="2039" y="13438"/>
                    <a:pt x="1895" y="13583"/>
                    <a:pt x="1895" y="13755"/>
                  </a:cubicBezTo>
                  <a:lnTo>
                    <a:pt x="1895" y="18466"/>
                  </a:lnTo>
                  <a:cubicBezTo>
                    <a:pt x="1176" y="18616"/>
                    <a:pt x="627" y="19256"/>
                    <a:pt x="627" y="20016"/>
                  </a:cubicBezTo>
                  <a:cubicBezTo>
                    <a:pt x="627" y="20892"/>
                    <a:pt x="1342" y="21600"/>
                    <a:pt x="2212" y="21600"/>
                  </a:cubicBezTo>
                  <a:lnTo>
                    <a:pt x="5040" y="21600"/>
                  </a:lnTo>
                  <a:cubicBezTo>
                    <a:pt x="5801" y="21600"/>
                    <a:pt x="6439" y="21059"/>
                    <a:pt x="6589" y="20334"/>
                  </a:cubicBezTo>
                  <a:lnTo>
                    <a:pt x="15004" y="20334"/>
                  </a:lnTo>
                  <a:cubicBezTo>
                    <a:pt x="15154" y="21059"/>
                    <a:pt x="15793" y="21600"/>
                    <a:pt x="16554" y="21600"/>
                  </a:cubicBezTo>
                  <a:lnTo>
                    <a:pt x="19383" y="21600"/>
                  </a:lnTo>
                  <a:cubicBezTo>
                    <a:pt x="20257" y="21600"/>
                    <a:pt x="20966" y="20892"/>
                    <a:pt x="20966" y="20016"/>
                  </a:cubicBezTo>
                  <a:cubicBezTo>
                    <a:pt x="20966" y="19256"/>
                    <a:pt x="20418" y="18616"/>
                    <a:pt x="19699" y="18466"/>
                  </a:cubicBezTo>
                  <a:lnTo>
                    <a:pt x="19699" y="18202"/>
                  </a:lnTo>
                  <a:cubicBezTo>
                    <a:pt x="19699" y="18029"/>
                    <a:pt x="19555" y="17891"/>
                    <a:pt x="19383" y="17891"/>
                  </a:cubicBezTo>
                  <a:cubicBezTo>
                    <a:pt x="19209" y="17891"/>
                    <a:pt x="19065" y="18029"/>
                    <a:pt x="19065" y="18202"/>
                  </a:cubicBezTo>
                  <a:lnTo>
                    <a:pt x="19065" y="18439"/>
                  </a:lnTo>
                  <a:lnTo>
                    <a:pt x="16870" y="18439"/>
                  </a:lnTo>
                  <a:lnTo>
                    <a:pt x="16870" y="12257"/>
                  </a:lnTo>
                  <a:lnTo>
                    <a:pt x="19065" y="12257"/>
                  </a:lnTo>
                  <a:lnTo>
                    <a:pt x="19065" y="16941"/>
                  </a:lnTo>
                  <a:cubicBezTo>
                    <a:pt x="19065" y="17113"/>
                    <a:pt x="19209" y="17257"/>
                    <a:pt x="19383" y="17257"/>
                  </a:cubicBezTo>
                  <a:cubicBezTo>
                    <a:pt x="19555" y="17257"/>
                    <a:pt x="19699" y="17113"/>
                    <a:pt x="19699" y="16941"/>
                  </a:cubicBezTo>
                  <a:lnTo>
                    <a:pt x="19699" y="12223"/>
                  </a:lnTo>
                  <a:cubicBezTo>
                    <a:pt x="20418" y="12080"/>
                    <a:pt x="20966" y="11439"/>
                    <a:pt x="20966" y="10673"/>
                  </a:cubicBezTo>
                  <a:cubicBezTo>
                    <a:pt x="20966" y="10161"/>
                    <a:pt x="20713" y="9699"/>
                    <a:pt x="20333" y="9412"/>
                  </a:cubicBezTo>
                  <a:cubicBezTo>
                    <a:pt x="20713" y="9119"/>
                    <a:pt x="20966" y="8664"/>
                    <a:pt x="20966" y="8145"/>
                  </a:cubicBezTo>
                  <a:cubicBezTo>
                    <a:pt x="20966" y="7661"/>
                    <a:pt x="20747" y="7235"/>
                    <a:pt x="20413" y="6941"/>
                  </a:cubicBezTo>
                  <a:cubicBezTo>
                    <a:pt x="20915" y="6682"/>
                    <a:pt x="21306" y="6227"/>
                    <a:pt x="21490" y="5656"/>
                  </a:cubicBezTo>
                  <a:cubicBezTo>
                    <a:pt x="21565" y="5432"/>
                    <a:pt x="21600" y="5201"/>
                    <a:pt x="21600" y="4971"/>
                  </a:cubicBezTo>
                  <a:cubicBezTo>
                    <a:pt x="21600" y="4043"/>
                    <a:pt x="20995" y="3174"/>
                    <a:pt x="20062" y="2869"/>
                  </a:cubicBezTo>
                  <a:lnTo>
                    <a:pt x="11474" y="110"/>
                  </a:lnTo>
                  <a:cubicBezTo>
                    <a:pt x="11255" y="34"/>
                    <a:pt x="11024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0" name="Google Shape;585;p19"/>
          <p:cNvGrpSpPr/>
          <p:nvPr/>
        </p:nvGrpSpPr>
        <p:grpSpPr>
          <a:xfrm>
            <a:off x="6036153" y="1435566"/>
            <a:ext cx="316198" cy="457188"/>
            <a:chOff x="26" y="26"/>
            <a:chExt cx="316197" cy="457187"/>
          </a:xfrm>
        </p:grpSpPr>
        <p:sp>
          <p:nvSpPr>
            <p:cNvPr id="1019" name="Google Shape;586;p19"/>
            <p:cNvSpPr/>
            <p:nvPr/>
          </p:nvSpPr>
          <p:spPr>
            <a:xfrm>
              <a:off x="34423" y="253981"/>
              <a:ext cx="248362" cy="10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5" y="0"/>
                  </a:moveTo>
                  <a:cubicBezTo>
                    <a:pt x="2085" y="0"/>
                    <a:pt x="0" y="4838"/>
                    <a:pt x="0" y="10811"/>
                  </a:cubicBezTo>
                  <a:cubicBezTo>
                    <a:pt x="0" y="16762"/>
                    <a:pt x="2085" y="21600"/>
                    <a:pt x="465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587;p19"/>
            <p:cNvSpPr/>
            <p:nvPr/>
          </p:nvSpPr>
          <p:spPr>
            <a:xfrm>
              <a:off x="34423" y="253981"/>
              <a:ext cx="186086" cy="10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8" y="0"/>
                  </a:moveTo>
                  <a:lnTo>
                    <a:pt x="0" y="10811"/>
                  </a:lnTo>
                  <a:lnTo>
                    <a:pt x="6213" y="21600"/>
                  </a:lnTo>
                  <a:lnTo>
                    <a:pt x="21600" y="16192"/>
                  </a:lnTo>
                  <a:cubicBezTo>
                    <a:pt x="19877" y="16192"/>
                    <a:pt x="18494" y="13784"/>
                    <a:pt x="18494" y="10811"/>
                  </a:cubicBezTo>
                  <a:cubicBezTo>
                    <a:pt x="18494" y="7811"/>
                    <a:pt x="19877" y="5403"/>
                    <a:pt x="21600" y="5403"/>
                  </a:cubicBezTo>
                  <a:lnTo>
                    <a:pt x="6058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588;p19"/>
            <p:cNvSpPr/>
            <p:nvPr/>
          </p:nvSpPr>
          <p:spPr>
            <a:xfrm>
              <a:off x="47325" y="6613"/>
              <a:ext cx="262196" cy="27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9" y="0"/>
                  </a:moveTo>
                  <a:cubicBezTo>
                    <a:pt x="6443" y="0"/>
                    <a:pt x="3697" y="1834"/>
                    <a:pt x="2625" y="4601"/>
                  </a:cubicBezTo>
                  <a:lnTo>
                    <a:pt x="0" y="11400"/>
                  </a:lnTo>
                  <a:lnTo>
                    <a:pt x="2525" y="17259"/>
                  </a:lnTo>
                  <a:cubicBezTo>
                    <a:pt x="3658" y="19881"/>
                    <a:pt x="6342" y="21600"/>
                    <a:pt x="9308" y="21600"/>
                  </a:cubicBezTo>
                  <a:lnTo>
                    <a:pt x="19397" y="21600"/>
                  </a:lnTo>
                  <a:cubicBezTo>
                    <a:pt x="20618" y="21600"/>
                    <a:pt x="21600" y="20659"/>
                    <a:pt x="21600" y="19489"/>
                  </a:cubicBezTo>
                  <a:lnTo>
                    <a:pt x="21600" y="2114"/>
                  </a:lnTo>
                  <a:cubicBezTo>
                    <a:pt x="21600" y="950"/>
                    <a:pt x="20618" y="0"/>
                    <a:pt x="193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589;p19"/>
            <p:cNvSpPr/>
            <p:nvPr/>
          </p:nvSpPr>
          <p:spPr>
            <a:xfrm>
              <a:off x="6703" y="6613"/>
              <a:ext cx="302818" cy="38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17" y="0"/>
                  </a:moveTo>
                  <a:cubicBezTo>
                    <a:pt x="2567" y="0"/>
                    <a:pt x="0" y="2044"/>
                    <a:pt x="0" y="4557"/>
                  </a:cubicBezTo>
                  <a:lnTo>
                    <a:pt x="0" y="17049"/>
                  </a:lnTo>
                  <a:cubicBezTo>
                    <a:pt x="0" y="19556"/>
                    <a:pt x="2567" y="21600"/>
                    <a:pt x="5717" y="21600"/>
                  </a:cubicBezTo>
                  <a:lnTo>
                    <a:pt x="19693" y="21600"/>
                  </a:lnTo>
                  <a:cubicBezTo>
                    <a:pt x="20750" y="21600"/>
                    <a:pt x="21600" y="20923"/>
                    <a:pt x="21600" y="20080"/>
                  </a:cubicBezTo>
                  <a:cubicBezTo>
                    <a:pt x="21600" y="19245"/>
                    <a:pt x="20750" y="18561"/>
                    <a:pt x="19693" y="18561"/>
                  </a:cubicBezTo>
                  <a:lnTo>
                    <a:pt x="5717" y="18561"/>
                  </a:lnTo>
                  <a:cubicBezTo>
                    <a:pt x="4668" y="18561"/>
                    <a:pt x="3808" y="17884"/>
                    <a:pt x="3808" y="17049"/>
                  </a:cubicBezTo>
                  <a:cubicBezTo>
                    <a:pt x="3808" y="16214"/>
                    <a:pt x="4668" y="15529"/>
                    <a:pt x="5717" y="15529"/>
                  </a:cubicBezTo>
                  <a:lnTo>
                    <a:pt x="14296" y="15529"/>
                  </a:lnTo>
                  <a:cubicBezTo>
                    <a:pt x="11139" y="15529"/>
                    <a:pt x="8579" y="13486"/>
                    <a:pt x="8579" y="10980"/>
                  </a:cubicBezTo>
                  <a:lnTo>
                    <a:pt x="8579" y="4557"/>
                  </a:lnTo>
                  <a:cubicBezTo>
                    <a:pt x="8579" y="2044"/>
                    <a:pt x="11139" y="0"/>
                    <a:pt x="14296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590;p19"/>
            <p:cNvSpPr/>
            <p:nvPr/>
          </p:nvSpPr>
          <p:spPr>
            <a:xfrm>
              <a:off x="60095" y="307609"/>
              <a:ext cx="106916" cy="142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891"/>
                  </a:lnTo>
                  <a:cubicBezTo>
                    <a:pt x="0" y="20383"/>
                    <a:pt x="1623" y="21600"/>
                    <a:pt x="3612" y="21600"/>
                  </a:cubicBezTo>
                  <a:cubicBezTo>
                    <a:pt x="4740" y="21600"/>
                    <a:pt x="5799" y="21197"/>
                    <a:pt x="6487" y="20512"/>
                  </a:cubicBezTo>
                  <a:lnTo>
                    <a:pt x="10813" y="16202"/>
                  </a:lnTo>
                  <a:lnTo>
                    <a:pt x="15135" y="20512"/>
                  </a:lnTo>
                  <a:cubicBezTo>
                    <a:pt x="15801" y="21197"/>
                    <a:pt x="16881" y="21600"/>
                    <a:pt x="18010" y="21600"/>
                  </a:cubicBezTo>
                  <a:cubicBezTo>
                    <a:pt x="19998" y="21600"/>
                    <a:pt x="21600" y="20383"/>
                    <a:pt x="21600" y="188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591;p19"/>
            <p:cNvSpPr/>
            <p:nvPr/>
          </p:nvSpPr>
          <p:spPr>
            <a:xfrm>
              <a:off x="79807" y="128777"/>
              <a:ext cx="54962" cy="4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58"/>
                    <a:pt x="0" y="10807"/>
                  </a:cubicBezTo>
                  <a:cubicBezTo>
                    <a:pt x="0" y="16807"/>
                    <a:pt x="4820" y="21600"/>
                    <a:pt x="10800" y="21600"/>
                  </a:cubicBezTo>
                  <a:cubicBezTo>
                    <a:pt x="16770" y="21600"/>
                    <a:pt x="21600" y="16807"/>
                    <a:pt x="21600" y="10807"/>
                  </a:cubicBezTo>
                  <a:cubicBezTo>
                    <a:pt x="21600" y="4858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592;p19"/>
            <p:cNvSpPr/>
            <p:nvPr/>
          </p:nvSpPr>
          <p:spPr>
            <a:xfrm>
              <a:off x="228648" y="128777"/>
              <a:ext cx="54988" cy="4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8" y="0"/>
                    <a:pt x="0" y="4858"/>
                    <a:pt x="0" y="10807"/>
                  </a:cubicBezTo>
                  <a:cubicBezTo>
                    <a:pt x="0" y="16807"/>
                    <a:pt x="4828" y="21600"/>
                    <a:pt x="10805" y="21600"/>
                  </a:cubicBezTo>
                  <a:cubicBezTo>
                    <a:pt x="16772" y="21600"/>
                    <a:pt x="21600" y="16807"/>
                    <a:pt x="21600" y="10807"/>
                  </a:cubicBezTo>
                  <a:cubicBezTo>
                    <a:pt x="21600" y="4858"/>
                    <a:pt x="16772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593;p19"/>
            <p:cNvSpPr/>
            <p:nvPr/>
          </p:nvSpPr>
          <p:spPr>
            <a:xfrm>
              <a:off x="26" y="26"/>
              <a:ext cx="316199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8" y="13582"/>
                  </a:moveTo>
                  <a:lnTo>
                    <a:pt x="18858" y="14216"/>
                  </a:lnTo>
                  <a:lnTo>
                    <a:pt x="17413" y="14216"/>
                  </a:lnTo>
                  <a:cubicBezTo>
                    <a:pt x="17164" y="14216"/>
                    <a:pt x="16955" y="14353"/>
                    <a:pt x="16955" y="14532"/>
                  </a:cubicBezTo>
                  <a:cubicBezTo>
                    <a:pt x="16955" y="14704"/>
                    <a:pt x="17164" y="14849"/>
                    <a:pt x="17413" y="14849"/>
                  </a:cubicBezTo>
                  <a:lnTo>
                    <a:pt x="18858" y="14849"/>
                  </a:lnTo>
                  <a:lnTo>
                    <a:pt x="18858" y="15482"/>
                  </a:lnTo>
                  <a:lnTo>
                    <a:pt x="11863" y="15482"/>
                  </a:lnTo>
                  <a:lnTo>
                    <a:pt x="11863" y="14849"/>
                  </a:lnTo>
                  <a:lnTo>
                    <a:pt x="13417" y="14849"/>
                  </a:lnTo>
                  <a:cubicBezTo>
                    <a:pt x="13666" y="14849"/>
                    <a:pt x="13873" y="14704"/>
                    <a:pt x="13873" y="14532"/>
                  </a:cubicBezTo>
                  <a:cubicBezTo>
                    <a:pt x="13873" y="14353"/>
                    <a:pt x="13666" y="14216"/>
                    <a:pt x="13417" y="14216"/>
                  </a:cubicBezTo>
                  <a:lnTo>
                    <a:pt x="4643" y="14216"/>
                  </a:lnTo>
                  <a:cubicBezTo>
                    <a:pt x="4827" y="13846"/>
                    <a:pt x="5334" y="13582"/>
                    <a:pt x="5932" y="13582"/>
                  </a:cubicBezTo>
                  <a:close/>
                  <a:moveTo>
                    <a:pt x="19316" y="16111"/>
                  </a:moveTo>
                  <a:cubicBezTo>
                    <a:pt x="20072" y="16111"/>
                    <a:pt x="20686" y="16536"/>
                    <a:pt x="20686" y="17061"/>
                  </a:cubicBezTo>
                  <a:cubicBezTo>
                    <a:pt x="20686" y="17585"/>
                    <a:pt x="20072" y="18010"/>
                    <a:pt x="19316" y="18010"/>
                  </a:cubicBezTo>
                  <a:lnTo>
                    <a:pt x="11863" y="18010"/>
                  </a:lnTo>
                  <a:lnTo>
                    <a:pt x="11863" y="16111"/>
                  </a:lnTo>
                  <a:close/>
                  <a:moveTo>
                    <a:pt x="5932" y="0"/>
                  </a:moveTo>
                  <a:cubicBezTo>
                    <a:pt x="2659" y="0"/>
                    <a:pt x="0" y="1843"/>
                    <a:pt x="0" y="4112"/>
                  </a:cubicBezTo>
                  <a:lnTo>
                    <a:pt x="0" y="14532"/>
                  </a:lnTo>
                  <a:cubicBezTo>
                    <a:pt x="0" y="16191"/>
                    <a:pt x="1454" y="17688"/>
                    <a:pt x="3647" y="18328"/>
                  </a:cubicBezTo>
                  <a:lnTo>
                    <a:pt x="3647" y="18749"/>
                  </a:lnTo>
                  <a:cubicBezTo>
                    <a:pt x="3647" y="18921"/>
                    <a:pt x="3854" y="19065"/>
                    <a:pt x="4103" y="19065"/>
                  </a:cubicBezTo>
                  <a:cubicBezTo>
                    <a:pt x="4361" y="19065"/>
                    <a:pt x="4561" y="18921"/>
                    <a:pt x="4561" y="18749"/>
                  </a:cubicBezTo>
                  <a:lnTo>
                    <a:pt x="4561" y="14849"/>
                  </a:lnTo>
                  <a:lnTo>
                    <a:pt x="10949" y="14849"/>
                  </a:lnTo>
                  <a:lnTo>
                    <a:pt x="10949" y="20436"/>
                  </a:lnTo>
                  <a:cubicBezTo>
                    <a:pt x="10949" y="20760"/>
                    <a:pt x="10569" y="20964"/>
                    <a:pt x="10180" y="20964"/>
                  </a:cubicBezTo>
                  <a:cubicBezTo>
                    <a:pt x="9960" y="20964"/>
                    <a:pt x="9737" y="20898"/>
                    <a:pt x="9579" y="20753"/>
                  </a:cubicBezTo>
                  <a:lnTo>
                    <a:pt x="8125" y="19405"/>
                  </a:lnTo>
                  <a:cubicBezTo>
                    <a:pt x="8032" y="19325"/>
                    <a:pt x="7900" y="19278"/>
                    <a:pt x="7760" y="19278"/>
                  </a:cubicBezTo>
                  <a:cubicBezTo>
                    <a:pt x="7618" y="19278"/>
                    <a:pt x="7476" y="19325"/>
                    <a:pt x="7393" y="19405"/>
                  </a:cubicBezTo>
                  <a:lnTo>
                    <a:pt x="5932" y="20753"/>
                  </a:lnTo>
                  <a:cubicBezTo>
                    <a:pt x="5772" y="20898"/>
                    <a:pt x="5550" y="20964"/>
                    <a:pt x="5328" y="20964"/>
                  </a:cubicBezTo>
                  <a:cubicBezTo>
                    <a:pt x="4939" y="20964"/>
                    <a:pt x="4561" y="20760"/>
                    <a:pt x="4561" y="20436"/>
                  </a:cubicBezTo>
                  <a:lnTo>
                    <a:pt x="4561" y="20015"/>
                  </a:lnTo>
                  <a:cubicBezTo>
                    <a:pt x="4561" y="19842"/>
                    <a:pt x="4361" y="19699"/>
                    <a:pt x="4103" y="19699"/>
                  </a:cubicBezTo>
                  <a:cubicBezTo>
                    <a:pt x="3854" y="19699"/>
                    <a:pt x="3647" y="19842"/>
                    <a:pt x="3647" y="20015"/>
                  </a:cubicBezTo>
                  <a:lnTo>
                    <a:pt x="3647" y="20436"/>
                  </a:lnTo>
                  <a:cubicBezTo>
                    <a:pt x="3647" y="20747"/>
                    <a:pt x="3822" y="21041"/>
                    <a:pt x="4136" y="21260"/>
                  </a:cubicBezTo>
                  <a:cubicBezTo>
                    <a:pt x="4452" y="21479"/>
                    <a:pt x="4876" y="21600"/>
                    <a:pt x="5325" y="21600"/>
                  </a:cubicBezTo>
                  <a:cubicBezTo>
                    <a:pt x="5848" y="21600"/>
                    <a:pt x="6346" y="21426"/>
                    <a:pt x="6662" y="21133"/>
                  </a:cubicBezTo>
                  <a:lnTo>
                    <a:pt x="7760" y="20120"/>
                  </a:lnTo>
                  <a:lnTo>
                    <a:pt x="8856" y="21133"/>
                  </a:lnTo>
                  <a:cubicBezTo>
                    <a:pt x="9172" y="21426"/>
                    <a:pt x="9661" y="21600"/>
                    <a:pt x="10193" y="21600"/>
                  </a:cubicBezTo>
                  <a:cubicBezTo>
                    <a:pt x="11116" y="21600"/>
                    <a:pt x="11863" y="21081"/>
                    <a:pt x="11863" y="20436"/>
                  </a:cubicBezTo>
                  <a:lnTo>
                    <a:pt x="11863" y="18644"/>
                  </a:lnTo>
                  <a:lnTo>
                    <a:pt x="19316" y="18644"/>
                  </a:lnTo>
                  <a:cubicBezTo>
                    <a:pt x="20579" y="18644"/>
                    <a:pt x="21600" y="17936"/>
                    <a:pt x="21600" y="17061"/>
                  </a:cubicBezTo>
                  <a:cubicBezTo>
                    <a:pt x="21600" y="16301"/>
                    <a:pt x="20811" y="15661"/>
                    <a:pt x="19772" y="15511"/>
                  </a:cubicBezTo>
                  <a:lnTo>
                    <a:pt x="19772" y="13547"/>
                  </a:lnTo>
                  <a:cubicBezTo>
                    <a:pt x="20811" y="13403"/>
                    <a:pt x="21600" y="12764"/>
                    <a:pt x="21600" y="11998"/>
                  </a:cubicBezTo>
                  <a:lnTo>
                    <a:pt x="21600" y="4233"/>
                  </a:lnTo>
                  <a:cubicBezTo>
                    <a:pt x="21600" y="4054"/>
                    <a:pt x="21393" y="3917"/>
                    <a:pt x="21142" y="3917"/>
                  </a:cubicBezTo>
                  <a:cubicBezTo>
                    <a:pt x="20893" y="3917"/>
                    <a:pt x="20686" y="4054"/>
                    <a:pt x="20686" y="4233"/>
                  </a:cubicBezTo>
                  <a:lnTo>
                    <a:pt x="20686" y="11998"/>
                  </a:lnTo>
                  <a:cubicBezTo>
                    <a:pt x="20686" y="12522"/>
                    <a:pt x="20072" y="12948"/>
                    <a:pt x="19316" y="12948"/>
                  </a:cubicBezTo>
                  <a:lnTo>
                    <a:pt x="5932" y="12948"/>
                  </a:lnTo>
                  <a:cubicBezTo>
                    <a:pt x="4678" y="12948"/>
                    <a:pt x="3647" y="13656"/>
                    <a:pt x="3647" y="14532"/>
                  </a:cubicBezTo>
                  <a:lnTo>
                    <a:pt x="3647" y="17631"/>
                  </a:lnTo>
                  <a:cubicBezTo>
                    <a:pt x="1984" y="17038"/>
                    <a:pt x="914" y="15846"/>
                    <a:pt x="914" y="14532"/>
                  </a:cubicBezTo>
                  <a:cubicBezTo>
                    <a:pt x="914" y="12614"/>
                    <a:pt x="3164" y="11047"/>
                    <a:pt x="5932" y="11047"/>
                  </a:cubicBezTo>
                  <a:lnTo>
                    <a:pt x="17497" y="11047"/>
                  </a:lnTo>
                  <a:cubicBezTo>
                    <a:pt x="17746" y="11047"/>
                    <a:pt x="17953" y="10910"/>
                    <a:pt x="17953" y="10736"/>
                  </a:cubicBezTo>
                  <a:cubicBezTo>
                    <a:pt x="17953" y="10558"/>
                    <a:pt x="17746" y="10420"/>
                    <a:pt x="17497" y="10420"/>
                  </a:cubicBezTo>
                  <a:lnTo>
                    <a:pt x="5932" y="10420"/>
                  </a:lnTo>
                  <a:cubicBezTo>
                    <a:pt x="3822" y="10420"/>
                    <a:pt x="1961" y="11186"/>
                    <a:pt x="914" y="12343"/>
                  </a:cubicBezTo>
                  <a:lnTo>
                    <a:pt x="914" y="4112"/>
                  </a:lnTo>
                  <a:cubicBezTo>
                    <a:pt x="914" y="2188"/>
                    <a:pt x="3164" y="627"/>
                    <a:pt x="5932" y="627"/>
                  </a:cubicBezTo>
                  <a:lnTo>
                    <a:pt x="19316" y="627"/>
                  </a:lnTo>
                  <a:cubicBezTo>
                    <a:pt x="20072" y="634"/>
                    <a:pt x="20686" y="1055"/>
                    <a:pt x="20686" y="1579"/>
                  </a:cubicBezTo>
                  <a:lnTo>
                    <a:pt x="20686" y="2966"/>
                  </a:lnTo>
                  <a:cubicBezTo>
                    <a:pt x="20686" y="3140"/>
                    <a:pt x="20893" y="3283"/>
                    <a:pt x="21142" y="3283"/>
                  </a:cubicBezTo>
                  <a:cubicBezTo>
                    <a:pt x="21393" y="3283"/>
                    <a:pt x="21600" y="3140"/>
                    <a:pt x="21600" y="2966"/>
                  </a:cubicBezTo>
                  <a:lnTo>
                    <a:pt x="21600" y="1579"/>
                  </a:lnTo>
                  <a:cubicBezTo>
                    <a:pt x="21600" y="703"/>
                    <a:pt x="20579" y="0"/>
                    <a:pt x="193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594;p19"/>
            <p:cNvSpPr/>
            <p:nvPr/>
          </p:nvSpPr>
          <p:spPr>
            <a:xfrm>
              <a:off x="116652" y="122670"/>
              <a:ext cx="13382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595;p19"/>
            <p:cNvSpPr/>
            <p:nvPr/>
          </p:nvSpPr>
          <p:spPr>
            <a:xfrm>
              <a:off x="159608" y="133310"/>
              <a:ext cx="44207" cy="2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fill="norm" stroke="1" extrusionOk="0">
                  <a:moveTo>
                    <a:pt x="3182" y="0"/>
                  </a:moveTo>
                  <a:cubicBezTo>
                    <a:pt x="2441" y="0"/>
                    <a:pt x="1687" y="593"/>
                    <a:pt x="1084" y="1779"/>
                  </a:cubicBezTo>
                  <a:cubicBezTo>
                    <a:pt x="-248" y="4348"/>
                    <a:pt x="-361" y="8753"/>
                    <a:pt x="795" y="11718"/>
                  </a:cubicBezTo>
                  <a:cubicBezTo>
                    <a:pt x="3346" y="18296"/>
                    <a:pt x="6889" y="21600"/>
                    <a:pt x="10445" y="21600"/>
                  </a:cubicBezTo>
                  <a:cubicBezTo>
                    <a:pt x="13989" y="21600"/>
                    <a:pt x="17532" y="18296"/>
                    <a:pt x="20096" y="11718"/>
                  </a:cubicBezTo>
                  <a:cubicBezTo>
                    <a:pt x="21239" y="8753"/>
                    <a:pt x="21126" y="4348"/>
                    <a:pt x="19807" y="1779"/>
                  </a:cubicBezTo>
                  <a:cubicBezTo>
                    <a:pt x="19203" y="593"/>
                    <a:pt x="18449" y="0"/>
                    <a:pt x="17696" y="0"/>
                  </a:cubicBezTo>
                  <a:cubicBezTo>
                    <a:pt x="16816" y="0"/>
                    <a:pt x="15949" y="819"/>
                    <a:pt x="15321" y="2428"/>
                  </a:cubicBezTo>
                  <a:cubicBezTo>
                    <a:pt x="14026" y="5760"/>
                    <a:pt x="12242" y="7454"/>
                    <a:pt x="10445" y="7454"/>
                  </a:cubicBezTo>
                  <a:cubicBezTo>
                    <a:pt x="8648" y="7454"/>
                    <a:pt x="6852" y="5760"/>
                    <a:pt x="5557" y="2428"/>
                  </a:cubicBezTo>
                  <a:cubicBezTo>
                    <a:pt x="4942" y="819"/>
                    <a:pt x="4062" y="0"/>
                    <a:pt x="31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596;p19"/>
            <p:cNvSpPr/>
            <p:nvPr/>
          </p:nvSpPr>
          <p:spPr>
            <a:xfrm>
              <a:off x="223195" y="120723"/>
              <a:ext cx="38069" cy="2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2" y="0"/>
                  </a:moveTo>
                  <a:cubicBezTo>
                    <a:pt x="4830" y="0"/>
                    <a:pt x="0" y="7163"/>
                    <a:pt x="0" y="15959"/>
                  </a:cubicBezTo>
                  <a:cubicBezTo>
                    <a:pt x="0" y="19138"/>
                    <a:pt x="1645" y="21600"/>
                    <a:pt x="3789" y="21600"/>
                  </a:cubicBezTo>
                  <a:cubicBezTo>
                    <a:pt x="5857" y="21600"/>
                    <a:pt x="7592" y="19138"/>
                    <a:pt x="7592" y="15959"/>
                  </a:cubicBezTo>
                  <a:cubicBezTo>
                    <a:pt x="7592" y="13296"/>
                    <a:pt x="9042" y="11147"/>
                    <a:pt x="10762" y="11147"/>
                  </a:cubicBezTo>
                  <a:cubicBezTo>
                    <a:pt x="12558" y="11147"/>
                    <a:pt x="14008" y="13296"/>
                    <a:pt x="14008" y="15959"/>
                  </a:cubicBezTo>
                  <a:cubicBezTo>
                    <a:pt x="14008" y="19138"/>
                    <a:pt x="15728" y="21600"/>
                    <a:pt x="17796" y="21600"/>
                  </a:cubicBezTo>
                  <a:cubicBezTo>
                    <a:pt x="19940" y="21600"/>
                    <a:pt x="21600" y="19138"/>
                    <a:pt x="21600" y="15959"/>
                  </a:cubicBezTo>
                  <a:cubicBezTo>
                    <a:pt x="21600" y="7163"/>
                    <a:pt x="16770" y="0"/>
                    <a:pt x="107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8" name="Google Shape;597;p19"/>
          <p:cNvGrpSpPr/>
          <p:nvPr/>
        </p:nvGrpSpPr>
        <p:grpSpPr>
          <a:xfrm>
            <a:off x="2923595" y="1383041"/>
            <a:ext cx="456074" cy="457162"/>
            <a:chOff x="0" y="26"/>
            <a:chExt cx="456072" cy="457160"/>
          </a:xfrm>
        </p:grpSpPr>
        <p:sp>
          <p:nvSpPr>
            <p:cNvPr id="1031" name="Google Shape;598;p19"/>
            <p:cNvSpPr/>
            <p:nvPr/>
          </p:nvSpPr>
          <p:spPr>
            <a:xfrm>
              <a:off x="131283" y="297209"/>
              <a:ext cx="320215" cy="1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9" y="0"/>
                  </a:moveTo>
                  <a:lnTo>
                    <a:pt x="0" y="3748"/>
                  </a:lnTo>
                  <a:lnTo>
                    <a:pt x="0" y="10373"/>
                  </a:lnTo>
                  <a:cubicBezTo>
                    <a:pt x="0" y="16574"/>
                    <a:pt x="2421" y="21600"/>
                    <a:pt x="5407" y="21600"/>
                  </a:cubicBezTo>
                  <a:lnTo>
                    <a:pt x="17991" y="21600"/>
                  </a:lnTo>
                  <a:cubicBezTo>
                    <a:pt x="19985" y="21600"/>
                    <a:pt x="21600" y="18243"/>
                    <a:pt x="21600" y="14122"/>
                  </a:cubicBezTo>
                  <a:lnTo>
                    <a:pt x="21600" y="3748"/>
                  </a:lnTo>
                  <a:lnTo>
                    <a:pt x="10329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599;p19"/>
            <p:cNvSpPr/>
            <p:nvPr/>
          </p:nvSpPr>
          <p:spPr>
            <a:xfrm>
              <a:off x="22266" y="295902"/>
              <a:ext cx="204920" cy="1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2" y="0"/>
                  </a:moveTo>
                  <a:lnTo>
                    <a:pt x="0" y="3748"/>
                  </a:lnTo>
                  <a:lnTo>
                    <a:pt x="0" y="14122"/>
                  </a:lnTo>
                  <a:cubicBezTo>
                    <a:pt x="0" y="18243"/>
                    <a:pt x="2524" y="21600"/>
                    <a:pt x="5639" y="21600"/>
                  </a:cubicBezTo>
                  <a:lnTo>
                    <a:pt x="21600" y="21600"/>
                  </a:lnTo>
                  <a:cubicBezTo>
                    <a:pt x="18485" y="21600"/>
                    <a:pt x="15958" y="18243"/>
                    <a:pt x="15958" y="14122"/>
                  </a:cubicBezTo>
                  <a:lnTo>
                    <a:pt x="15958" y="3748"/>
                  </a:lnTo>
                  <a:lnTo>
                    <a:pt x="7972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600;p19"/>
            <p:cNvSpPr/>
            <p:nvPr/>
          </p:nvSpPr>
          <p:spPr>
            <a:xfrm>
              <a:off x="22266" y="215553"/>
              <a:ext cx="100691" cy="107177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601;p19"/>
            <p:cNvSpPr/>
            <p:nvPr/>
          </p:nvSpPr>
          <p:spPr>
            <a:xfrm>
              <a:off x="266955" y="215553"/>
              <a:ext cx="182415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02" y="0"/>
                  </a:moveTo>
                  <a:lnTo>
                    <a:pt x="0" y="720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07"/>
                  </a:lnTo>
                  <a:cubicBezTo>
                    <a:pt x="21600" y="2408"/>
                    <a:pt x="20176" y="0"/>
                    <a:pt x="18431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602;p19"/>
            <p:cNvSpPr/>
            <p:nvPr/>
          </p:nvSpPr>
          <p:spPr>
            <a:xfrm>
              <a:off x="153363" y="215553"/>
              <a:ext cx="175258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8" y="0"/>
                  </a:moveTo>
                  <a:cubicBezTo>
                    <a:pt x="3282" y="0"/>
                    <a:pt x="0" y="5385"/>
                    <a:pt x="0" y="12017"/>
                  </a:cubicBezTo>
                  <a:lnTo>
                    <a:pt x="0" y="17472"/>
                  </a:lnTo>
                  <a:lnTo>
                    <a:pt x="2502" y="21600"/>
                  </a:lnTo>
                  <a:lnTo>
                    <a:pt x="14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603;p19"/>
            <p:cNvSpPr/>
            <p:nvPr/>
          </p:nvSpPr>
          <p:spPr>
            <a:xfrm>
              <a:off x="61292" y="215553"/>
              <a:ext cx="151528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90" y="0"/>
                  </a:moveTo>
                  <a:lnTo>
                    <a:pt x="0" y="21600"/>
                  </a:lnTo>
                  <a:lnTo>
                    <a:pt x="16018" y="21600"/>
                  </a:lnTo>
                  <a:lnTo>
                    <a:pt x="16018" y="11700"/>
                  </a:lnTo>
                  <a:cubicBezTo>
                    <a:pt x="16018" y="6562"/>
                    <a:pt x="18240" y="1919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604;p19"/>
            <p:cNvSpPr/>
            <p:nvPr/>
          </p:nvSpPr>
          <p:spPr>
            <a:xfrm>
              <a:off x="6668" y="70135"/>
              <a:ext cx="169920" cy="14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75" y="0"/>
                  </a:moveTo>
                  <a:lnTo>
                    <a:pt x="4860" y="4183"/>
                  </a:lnTo>
                  <a:cubicBezTo>
                    <a:pt x="1365" y="5324"/>
                    <a:pt x="-715" y="9685"/>
                    <a:pt x="227" y="13923"/>
                  </a:cubicBezTo>
                  <a:lnTo>
                    <a:pt x="1917" y="21600"/>
                  </a:lnTo>
                  <a:lnTo>
                    <a:pt x="13858" y="17726"/>
                  </a:lnTo>
                  <a:lnTo>
                    <a:pt x="17478" y="15389"/>
                  </a:lnTo>
                  <a:lnTo>
                    <a:pt x="20885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605;p19"/>
            <p:cNvSpPr/>
            <p:nvPr/>
          </p:nvSpPr>
          <p:spPr>
            <a:xfrm>
              <a:off x="309386" y="6720"/>
              <a:ext cx="139557" cy="12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12285" y="0"/>
                  </a:moveTo>
                  <a:cubicBezTo>
                    <a:pt x="11546" y="0"/>
                    <a:pt x="10808" y="105"/>
                    <a:pt x="10070" y="314"/>
                  </a:cubicBezTo>
                  <a:lnTo>
                    <a:pt x="6971" y="1251"/>
                  </a:lnTo>
                  <a:lnTo>
                    <a:pt x="3284" y="5407"/>
                  </a:lnTo>
                  <a:lnTo>
                    <a:pt x="0" y="19208"/>
                  </a:lnTo>
                  <a:lnTo>
                    <a:pt x="2122" y="21600"/>
                  </a:lnTo>
                  <a:lnTo>
                    <a:pt x="18151" y="16757"/>
                  </a:lnTo>
                  <a:cubicBezTo>
                    <a:pt x="20325" y="16111"/>
                    <a:pt x="21600" y="13619"/>
                    <a:pt x="21027" y="11164"/>
                  </a:cubicBezTo>
                  <a:lnTo>
                    <a:pt x="19974" y="6780"/>
                  </a:lnTo>
                  <a:cubicBezTo>
                    <a:pt x="19018" y="2747"/>
                    <a:pt x="15863" y="0"/>
                    <a:pt x="1228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606;p19"/>
            <p:cNvSpPr/>
            <p:nvPr/>
          </p:nvSpPr>
          <p:spPr>
            <a:xfrm>
              <a:off x="194464" y="14053"/>
              <a:ext cx="160892" cy="14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8882" y="3893"/>
                  </a:lnTo>
                  <a:cubicBezTo>
                    <a:pt x="5518" y="4869"/>
                    <a:pt x="2729" y="7413"/>
                    <a:pt x="1225" y="10827"/>
                  </a:cubicBezTo>
                  <a:lnTo>
                    <a:pt x="0" y="13635"/>
                  </a:lnTo>
                  <a:lnTo>
                    <a:pt x="3575" y="21600"/>
                  </a:lnTo>
                  <a:lnTo>
                    <a:pt x="17307" y="174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607;p19"/>
            <p:cNvSpPr/>
            <p:nvPr/>
          </p:nvSpPr>
          <p:spPr>
            <a:xfrm>
              <a:off x="119418" y="40747"/>
              <a:ext cx="141207" cy="14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4875" y="4268"/>
                  </a:lnTo>
                  <a:lnTo>
                    <a:pt x="0" y="21600"/>
                  </a:lnTo>
                  <a:lnTo>
                    <a:pt x="15553" y="17634"/>
                  </a:lnTo>
                  <a:lnTo>
                    <a:pt x="15553" y="9702"/>
                  </a:lnTo>
                  <a:cubicBezTo>
                    <a:pt x="15553" y="5666"/>
                    <a:pt x="17881" y="1948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608;p19"/>
            <p:cNvSpPr/>
            <p:nvPr/>
          </p:nvSpPr>
          <p:spPr>
            <a:xfrm>
              <a:off x="6810" y="175338"/>
              <a:ext cx="80154" cy="8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8" y="0"/>
                  </a:moveTo>
                  <a:cubicBezTo>
                    <a:pt x="4853" y="0"/>
                    <a:pt x="0" y="4846"/>
                    <a:pt x="0" y="10811"/>
                  </a:cubicBezTo>
                  <a:cubicBezTo>
                    <a:pt x="0" y="16775"/>
                    <a:pt x="4853" y="21600"/>
                    <a:pt x="10818" y="21600"/>
                  </a:cubicBezTo>
                  <a:cubicBezTo>
                    <a:pt x="16782" y="21600"/>
                    <a:pt x="21600" y="16775"/>
                    <a:pt x="21600" y="10811"/>
                  </a:cubicBezTo>
                  <a:cubicBezTo>
                    <a:pt x="21600" y="4846"/>
                    <a:pt x="16782" y="0"/>
                    <a:pt x="1081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2" name="Google Shape;609;p19"/>
            <p:cNvSpPr/>
            <p:nvPr/>
          </p:nvSpPr>
          <p:spPr>
            <a:xfrm>
              <a:off x="138758" y="370651"/>
              <a:ext cx="52302" cy="4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828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3" name="Google Shape;610;p19"/>
            <p:cNvSpPr/>
            <p:nvPr/>
          </p:nvSpPr>
          <p:spPr>
            <a:xfrm>
              <a:off x="280576" y="370651"/>
              <a:ext cx="52301" cy="4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22" y="21600"/>
                    <a:pt x="21600" y="16751"/>
                    <a:pt x="21600" y="10828"/>
                  </a:cubicBezTo>
                  <a:cubicBezTo>
                    <a:pt x="21600" y="4849"/>
                    <a:pt x="16722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4" name="Google Shape;611;p19"/>
            <p:cNvSpPr/>
            <p:nvPr/>
          </p:nvSpPr>
          <p:spPr>
            <a:xfrm>
              <a:off x="0" y="26"/>
              <a:ext cx="456073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57" y="631"/>
                  </a:moveTo>
                  <a:cubicBezTo>
                    <a:pt x="19438" y="631"/>
                    <a:pt x="20325" y="1294"/>
                    <a:pt x="20586" y="2269"/>
                  </a:cubicBezTo>
                  <a:lnTo>
                    <a:pt x="20915" y="3490"/>
                  </a:lnTo>
                  <a:cubicBezTo>
                    <a:pt x="21052" y="4003"/>
                    <a:pt x="20742" y="4522"/>
                    <a:pt x="20241" y="4654"/>
                  </a:cubicBezTo>
                  <a:cubicBezTo>
                    <a:pt x="18178" y="5208"/>
                    <a:pt x="16762" y="5587"/>
                    <a:pt x="15765" y="5858"/>
                  </a:cubicBezTo>
                  <a:lnTo>
                    <a:pt x="17084" y="921"/>
                  </a:lnTo>
                  <a:lnTo>
                    <a:pt x="17878" y="708"/>
                  </a:lnTo>
                  <a:cubicBezTo>
                    <a:pt x="18072" y="656"/>
                    <a:pt x="18266" y="631"/>
                    <a:pt x="18457" y="631"/>
                  </a:cubicBezTo>
                  <a:close/>
                  <a:moveTo>
                    <a:pt x="6722" y="3738"/>
                  </a:moveTo>
                  <a:lnTo>
                    <a:pt x="5397" y="8686"/>
                  </a:lnTo>
                  <a:cubicBezTo>
                    <a:pt x="4994" y="8796"/>
                    <a:pt x="4567" y="8911"/>
                    <a:pt x="4119" y="9032"/>
                  </a:cubicBezTo>
                  <a:cubicBezTo>
                    <a:pt x="3727" y="8393"/>
                    <a:pt x="3024" y="7966"/>
                    <a:pt x="2224" y="7966"/>
                  </a:cubicBezTo>
                  <a:cubicBezTo>
                    <a:pt x="1729" y="7966"/>
                    <a:pt x="1273" y="8127"/>
                    <a:pt x="905" y="8398"/>
                  </a:cubicBezTo>
                  <a:lnTo>
                    <a:pt x="708" y="7656"/>
                  </a:lnTo>
                  <a:cubicBezTo>
                    <a:pt x="386" y="6462"/>
                    <a:pt x="1106" y="5259"/>
                    <a:pt x="2269" y="4948"/>
                  </a:cubicBezTo>
                  <a:lnTo>
                    <a:pt x="6722" y="3738"/>
                  </a:lnTo>
                  <a:close/>
                  <a:moveTo>
                    <a:pt x="2224" y="8599"/>
                  </a:moveTo>
                  <a:cubicBezTo>
                    <a:pt x="3093" y="8599"/>
                    <a:pt x="3801" y="9309"/>
                    <a:pt x="3801" y="10178"/>
                  </a:cubicBezTo>
                  <a:cubicBezTo>
                    <a:pt x="3801" y="11054"/>
                    <a:pt x="3093" y="11762"/>
                    <a:pt x="2224" y="11762"/>
                  </a:cubicBezTo>
                  <a:cubicBezTo>
                    <a:pt x="1348" y="11762"/>
                    <a:pt x="640" y="11054"/>
                    <a:pt x="640" y="10178"/>
                  </a:cubicBezTo>
                  <a:cubicBezTo>
                    <a:pt x="640" y="9309"/>
                    <a:pt x="1348" y="8599"/>
                    <a:pt x="2224" y="8599"/>
                  </a:cubicBezTo>
                  <a:close/>
                  <a:moveTo>
                    <a:pt x="5277" y="10494"/>
                  </a:moveTo>
                  <a:lnTo>
                    <a:pt x="2719" y="14925"/>
                  </a:lnTo>
                  <a:lnTo>
                    <a:pt x="1371" y="14925"/>
                  </a:lnTo>
                  <a:lnTo>
                    <a:pt x="1371" y="12223"/>
                  </a:lnTo>
                  <a:cubicBezTo>
                    <a:pt x="1652" y="12340"/>
                    <a:pt x="1939" y="12395"/>
                    <a:pt x="2220" y="12395"/>
                  </a:cubicBezTo>
                  <a:cubicBezTo>
                    <a:pt x="3281" y="12395"/>
                    <a:pt x="4252" y="11620"/>
                    <a:pt x="4412" y="10494"/>
                  </a:cubicBezTo>
                  <a:close/>
                  <a:moveTo>
                    <a:pt x="15016" y="10494"/>
                  </a:moveTo>
                  <a:lnTo>
                    <a:pt x="12459" y="14925"/>
                  </a:lnTo>
                  <a:lnTo>
                    <a:pt x="3450" y="14925"/>
                  </a:lnTo>
                  <a:lnTo>
                    <a:pt x="6007" y="10494"/>
                  </a:lnTo>
                  <a:close/>
                  <a:moveTo>
                    <a:pt x="20015" y="10494"/>
                  </a:moveTo>
                  <a:cubicBezTo>
                    <a:pt x="20540" y="10494"/>
                    <a:pt x="20966" y="10922"/>
                    <a:pt x="20966" y="11446"/>
                  </a:cubicBezTo>
                  <a:lnTo>
                    <a:pt x="20966" y="14925"/>
                  </a:lnTo>
                  <a:lnTo>
                    <a:pt x="13190" y="14925"/>
                  </a:lnTo>
                  <a:lnTo>
                    <a:pt x="15748" y="10494"/>
                  </a:lnTo>
                  <a:close/>
                  <a:moveTo>
                    <a:pt x="18449" y="0"/>
                  </a:moveTo>
                  <a:cubicBezTo>
                    <a:pt x="18201" y="0"/>
                    <a:pt x="17954" y="34"/>
                    <a:pt x="17712" y="98"/>
                  </a:cubicBezTo>
                  <a:lnTo>
                    <a:pt x="13864" y="1140"/>
                  </a:lnTo>
                  <a:cubicBezTo>
                    <a:pt x="13697" y="1187"/>
                    <a:pt x="13600" y="1360"/>
                    <a:pt x="13645" y="1532"/>
                  </a:cubicBezTo>
                  <a:cubicBezTo>
                    <a:pt x="13684" y="1671"/>
                    <a:pt x="13810" y="1763"/>
                    <a:pt x="13947" y="1763"/>
                  </a:cubicBezTo>
                  <a:cubicBezTo>
                    <a:pt x="13975" y="1763"/>
                    <a:pt x="14003" y="1759"/>
                    <a:pt x="14032" y="1751"/>
                  </a:cubicBezTo>
                  <a:lnTo>
                    <a:pt x="16381" y="1118"/>
                  </a:lnTo>
                  <a:lnTo>
                    <a:pt x="15056" y="6048"/>
                  </a:lnTo>
                  <a:cubicBezTo>
                    <a:pt x="11692" y="6964"/>
                    <a:pt x="14613" y="6216"/>
                    <a:pt x="6099" y="8502"/>
                  </a:cubicBezTo>
                  <a:lnTo>
                    <a:pt x="7430" y="3548"/>
                  </a:lnTo>
                  <a:lnTo>
                    <a:pt x="12810" y="2085"/>
                  </a:lnTo>
                  <a:cubicBezTo>
                    <a:pt x="12977" y="2039"/>
                    <a:pt x="13075" y="1866"/>
                    <a:pt x="13035" y="1698"/>
                  </a:cubicBezTo>
                  <a:cubicBezTo>
                    <a:pt x="12996" y="1555"/>
                    <a:pt x="12866" y="1463"/>
                    <a:pt x="12726" y="1463"/>
                  </a:cubicBezTo>
                  <a:cubicBezTo>
                    <a:pt x="12699" y="1463"/>
                    <a:pt x="12671" y="1467"/>
                    <a:pt x="12643" y="1474"/>
                  </a:cubicBezTo>
                  <a:lnTo>
                    <a:pt x="2108" y="4337"/>
                  </a:lnTo>
                  <a:cubicBezTo>
                    <a:pt x="864" y="4671"/>
                    <a:pt x="0" y="5800"/>
                    <a:pt x="0" y="7085"/>
                  </a:cubicBezTo>
                  <a:cubicBezTo>
                    <a:pt x="0" y="7332"/>
                    <a:pt x="29" y="7580"/>
                    <a:pt x="98" y="7822"/>
                  </a:cubicBezTo>
                  <a:lnTo>
                    <a:pt x="392" y="8933"/>
                  </a:lnTo>
                  <a:cubicBezTo>
                    <a:pt x="150" y="9285"/>
                    <a:pt x="0" y="9717"/>
                    <a:pt x="0" y="10178"/>
                  </a:cubicBezTo>
                  <a:cubicBezTo>
                    <a:pt x="0" y="10828"/>
                    <a:pt x="289" y="11417"/>
                    <a:pt x="737" y="11825"/>
                  </a:cubicBezTo>
                  <a:lnTo>
                    <a:pt x="737" y="18755"/>
                  </a:lnTo>
                  <a:cubicBezTo>
                    <a:pt x="737" y="20321"/>
                    <a:pt x="2016" y="21600"/>
                    <a:pt x="3588" y="21600"/>
                  </a:cubicBezTo>
                  <a:lnTo>
                    <a:pt x="6072" y="21600"/>
                  </a:lnTo>
                  <a:cubicBezTo>
                    <a:pt x="6249" y="21600"/>
                    <a:pt x="6388" y="21456"/>
                    <a:pt x="6388" y="21284"/>
                  </a:cubicBezTo>
                  <a:cubicBezTo>
                    <a:pt x="6388" y="21111"/>
                    <a:pt x="6249" y="20967"/>
                    <a:pt x="6072" y="20967"/>
                  </a:cubicBezTo>
                  <a:lnTo>
                    <a:pt x="3588" y="20967"/>
                  </a:lnTo>
                  <a:cubicBezTo>
                    <a:pt x="2367" y="20967"/>
                    <a:pt x="1371" y="19976"/>
                    <a:pt x="1371" y="18755"/>
                  </a:cubicBezTo>
                  <a:lnTo>
                    <a:pt x="1371" y="15558"/>
                  </a:lnTo>
                  <a:lnTo>
                    <a:pt x="20966" y="15558"/>
                  </a:lnTo>
                  <a:lnTo>
                    <a:pt x="20966" y="18755"/>
                  </a:lnTo>
                  <a:cubicBezTo>
                    <a:pt x="20966" y="19976"/>
                    <a:pt x="19970" y="20967"/>
                    <a:pt x="18749" y="20967"/>
                  </a:cubicBezTo>
                  <a:lnTo>
                    <a:pt x="7344" y="20967"/>
                  </a:lnTo>
                  <a:cubicBezTo>
                    <a:pt x="7165" y="20967"/>
                    <a:pt x="7027" y="21111"/>
                    <a:pt x="7027" y="21284"/>
                  </a:cubicBezTo>
                  <a:cubicBezTo>
                    <a:pt x="7027" y="21456"/>
                    <a:pt x="7165" y="21600"/>
                    <a:pt x="7344" y="21600"/>
                  </a:cubicBezTo>
                  <a:lnTo>
                    <a:pt x="18749" y="21600"/>
                  </a:lnTo>
                  <a:cubicBezTo>
                    <a:pt x="20321" y="21600"/>
                    <a:pt x="21600" y="20321"/>
                    <a:pt x="21600" y="18755"/>
                  </a:cubicBezTo>
                  <a:lnTo>
                    <a:pt x="21600" y="11446"/>
                  </a:lnTo>
                  <a:cubicBezTo>
                    <a:pt x="21600" y="10575"/>
                    <a:pt x="20886" y="9861"/>
                    <a:pt x="20015" y="9861"/>
                  </a:cubicBezTo>
                  <a:lnTo>
                    <a:pt x="4412" y="9861"/>
                  </a:lnTo>
                  <a:cubicBezTo>
                    <a:pt x="4401" y="9780"/>
                    <a:pt x="4383" y="9699"/>
                    <a:pt x="4366" y="9619"/>
                  </a:cubicBezTo>
                  <a:cubicBezTo>
                    <a:pt x="18241" y="5904"/>
                    <a:pt x="8507" y="8456"/>
                    <a:pt x="20407" y="5264"/>
                  </a:cubicBezTo>
                  <a:cubicBezTo>
                    <a:pt x="21099" y="5080"/>
                    <a:pt x="21576" y="4453"/>
                    <a:pt x="21576" y="3738"/>
                  </a:cubicBezTo>
                  <a:cubicBezTo>
                    <a:pt x="21576" y="3600"/>
                    <a:pt x="21560" y="3461"/>
                    <a:pt x="21524" y="3329"/>
                  </a:cubicBezTo>
                  <a:lnTo>
                    <a:pt x="21197" y="2108"/>
                  </a:lnTo>
                  <a:cubicBezTo>
                    <a:pt x="20863" y="864"/>
                    <a:pt x="19733" y="0"/>
                    <a:pt x="184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5" name="Google Shape;612;p19"/>
            <p:cNvSpPr/>
            <p:nvPr/>
          </p:nvSpPr>
          <p:spPr>
            <a:xfrm>
              <a:off x="173554" y="354064"/>
              <a:ext cx="13249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887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6" name="Google Shape;613;p19"/>
            <p:cNvSpPr/>
            <p:nvPr/>
          </p:nvSpPr>
          <p:spPr>
            <a:xfrm>
              <a:off x="284699" y="354064"/>
              <a:ext cx="13382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47" name="Google Shape;614;p19"/>
            <p:cNvSpPr/>
            <p:nvPr/>
          </p:nvSpPr>
          <p:spPr>
            <a:xfrm>
              <a:off x="214445" y="364464"/>
              <a:ext cx="42699" cy="2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83" y="0"/>
                  </a:moveTo>
                  <a:cubicBezTo>
                    <a:pt x="2517" y="0"/>
                    <a:pt x="1738" y="573"/>
                    <a:pt x="1115" y="1776"/>
                  </a:cubicBezTo>
                  <a:cubicBezTo>
                    <a:pt x="-248" y="4412"/>
                    <a:pt x="-378" y="8852"/>
                    <a:pt x="816" y="11860"/>
                  </a:cubicBezTo>
                  <a:cubicBezTo>
                    <a:pt x="3360" y="18363"/>
                    <a:pt x="6891" y="21600"/>
                    <a:pt x="10422" y="21600"/>
                  </a:cubicBezTo>
                  <a:cubicBezTo>
                    <a:pt x="13953" y="21600"/>
                    <a:pt x="17484" y="18363"/>
                    <a:pt x="20041" y="11860"/>
                  </a:cubicBezTo>
                  <a:cubicBezTo>
                    <a:pt x="21222" y="8852"/>
                    <a:pt x="21053" y="4412"/>
                    <a:pt x="19742" y="1776"/>
                  </a:cubicBezTo>
                  <a:cubicBezTo>
                    <a:pt x="19119" y="573"/>
                    <a:pt x="18340" y="0"/>
                    <a:pt x="17574" y="0"/>
                  </a:cubicBezTo>
                  <a:cubicBezTo>
                    <a:pt x="16666" y="0"/>
                    <a:pt x="15757" y="802"/>
                    <a:pt x="15121" y="2435"/>
                  </a:cubicBezTo>
                  <a:cubicBezTo>
                    <a:pt x="13875" y="5586"/>
                    <a:pt x="12148" y="7162"/>
                    <a:pt x="10422" y="7162"/>
                  </a:cubicBezTo>
                  <a:cubicBezTo>
                    <a:pt x="8709" y="7162"/>
                    <a:pt x="6982" y="5586"/>
                    <a:pt x="5736" y="2435"/>
                  </a:cubicBezTo>
                  <a:cubicBezTo>
                    <a:pt x="5100" y="802"/>
                    <a:pt x="4191" y="0"/>
                    <a:pt x="3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3" name="Google Shape;615;p19"/>
          <p:cNvGrpSpPr/>
          <p:nvPr/>
        </p:nvGrpSpPr>
        <p:grpSpPr>
          <a:xfrm>
            <a:off x="2649274" y="2523141"/>
            <a:ext cx="456048" cy="457162"/>
            <a:chOff x="26" y="26"/>
            <a:chExt cx="456046" cy="457160"/>
          </a:xfrm>
        </p:grpSpPr>
        <p:sp>
          <p:nvSpPr>
            <p:cNvPr id="1049" name="Google Shape;616;p19"/>
            <p:cNvSpPr/>
            <p:nvPr/>
          </p:nvSpPr>
          <p:spPr>
            <a:xfrm>
              <a:off x="33465" y="244327"/>
              <a:ext cx="381987" cy="16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602" y="3573"/>
                  </a:lnTo>
                  <a:lnTo>
                    <a:pt x="0" y="3573"/>
                  </a:lnTo>
                  <a:lnTo>
                    <a:pt x="0" y="18013"/>
                  </a:lnTo>
                  <a:lnTo>
                    <a:pt x="18602" y="18013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0" name="Google Shape;617;p19"/>
            <p:cNvSpPr/>
            <p:nvPr/>
          </p:nvSpPr>
          <p:spPr>
            <a:xfrm>
              <a:off x="6703" y="307609"/>
              <a:ext cx="53393" cy="9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5703"/>
                  </a:lnTo>
                  <a:cubicBezTo>
                    <a:pt x="0" y="18945"/>
                    <a:pt x="4822" y="21600"/>
                    <a:pt x="10827" y="21600"/>
                  </a:cubicBezTo>
                  <a:cubicBezTo>
                    <a:pt x="16778" y="21600"/>
                    <a:pt x="21600" y="18945"/>
                    <a:pt x="21600" y="157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1" name="Google Shape;618;p19"/>
            <p:cNvSpPr/>
            <p:nvPr/>
          </p:nvSpPr>
          <p:spPr>
            <a:xfrm>
              <a:off x="6703" y="244327"/>
              <a:ext cx="53393" cy="9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2864"/>
                    <a:pt x="0" y="6405"/>
                  </a:cubicBezTo>
                  <a:lnTo>
                    <a:pt x="0" y="15169"/>
                  </a:lnTo>
                  <a:cubicBezTo>
                    <a:pt x="0" y="18704"/>
                    <a:pt x="4822" y="21600"/>
                    <a:pt x="10827" y="21600"/>
                  </a:cubicBezTo>
                  <a:cubicBezTo>
                    <a:pt x="16778" y="21600"/>
                    <a:pt x="21600" y="18704"/>
                    <a:pt x="21600" y="15169"/>
                  </a:cubicBezTo>
                  <a:lnTo>
                    <a:pt x="21600" y="6405"/>
                  </a:lnTo>
                  <a:cubicBezTo>
                    <a:pt x="21600" y="2864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2" name="Google Shape;619;p19"/>
            <p:cNvSpPr/>
            <p:nvPr/>
          </p:nvSpPr>
          <p:spPr>
            <a:xfrm>
              <a:off x="395871" y="324543"/>
              <a:ext cx="53526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6193"/>
                  </a:lnTo>
                  <a:cubicBezTo>
                    <a:pt x="0" y="19192"/>
                    <a:pt x="4863" y="21600"/>
                    <a:pt x="10800" y="21600"/>
                  </a:cubicBezTo>
                  <a:cubicBezTo>
                    <a:pt x="16790" y="21600"/>
                    <a:pt x="21600" y="19192"/>
                    <a:pt x="21600" y="1619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3" name="Google Shape;620;p19"/>
            <p:cNvSpPr/>
            <p:nvPr/>
          </p:nvSpPr>
          <p:spPr>
            <a:xfrm>
              <a:off x="395871" y="218380"/>
              <a:ext cx="53526" cy="132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3" y="0"/>
                    <a:pt x="0" y="1958"/>
                    <a:pt x="0" y="4353"/>
                  </a:cubicBezTo>
                  <a:lnTo>
                    <a:pt x="0" y="17243"/>
                  </a:lnTo>
                  <a:cubicBezTo>
                    <a:pt x="0" y="19660"/>
                    <a:pt x="4863" y="21600"/>
                    <a:pt x="10800" y="21600"/>
                  </a:cubicBezTo>
                  <a:cubicBezTo>
                    <a:pt x="16790" y="21600"/>
                    <a:pt x="21600" y="19660"/>
                    <a:pt x="21600" y="17243"/>
                  </a:cubicBezTo>
                  <a:lnTo>
                    <a:pt x="21600" y="4353"/>
                  </a:lnTo>
                  <a:cubicBezTo>
                    <a:pt x="21600" y="1958"/>
                    <a:pt x="16790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4" name="Google Shape;621;p19"/>
            <p:cNvSpPr/>
            <p:nvPr/>
          </p:nvSpPr>
          <p:spPr>
            <a:xfrm>
              <a:off x="313430" y="14773"/>
              <a:ext cx="135967" cy="192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36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5" name="Google Shape;622;p19"/>
            <p:cNvSpPr/>
            <p:nvPr/>
          </p:nvSpPr>
          <p:spPr>
            <a:xfrm>
              <a:off x="241417" y="6720"/>
              <a:ext cx="144001" cy="20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6" name="Google Shape;623;p19"/>
            <p:cNvSpPr/>
            <p:nvPr/>
          </p:nvSpPr>
          <p:spPr>
            <a:xfrm>
              <a:off x="321571" y="87069"/>
              <a:ext cx="47672" cy="4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54" y="21600"/>
                    <a:pt x="21600" y="16754"/>
                    <a:pt x="21600" y="10800"/>
                  </a:cubicBezTo>
                  <a:cubicBezTo>
                    <a:pt x="21600" y="4846"/>
                    <a:pt x="16754" y="0"/>
                    <a:pt x="108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7" name="Google Shape;624;p19"/>
            <p:cNvSpPr/>
            <p:nvPr/>
          </p:nvSpPr>
          <p:spPr>
            <a:xfrm>
              <a:off x="78690" y="14773"/>
              <a:ext cx="135966" cy="192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40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4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8" name="Google Shape;625;p19"/>
            <p:cNvSpPr/>
            <p:nvPr/>
          </p:nvSpPr>
          <p:spPr>
            <a:xfrm>
              <a:off x="6703" y="6720"/>
              <a:ext cx="144001" cy="20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626;p19"/>
            <p:cNvSpPr/>
            <p:nvPr/>
          </p:nvSpPr>
          <p:spPr>
            <a:xfrm>
              <a:off x="86857" y="87069"/>
              <a:ext cx="47672" cy="4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42" y="21600"/>
                    <a:pt x="21600" y="16754"/>
                    <a:pt x="21600" y="10800"/>
                  </a:cubicBezTo>
                  <a:cubicBezTo>
                    <a:pt x="21600" y="4846"/>
                    <a:pt x="16742" y="0"/>
                    <a:pt x="108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627;p19"/>
            <p:cNvSpPr/>
            <p:nvPr/>
          </p:nvSpPr>
          <p:spPr>
            <a:xfrm>
              <a:off x="192415" y="181792"/>
              <a:ext cx="170018" cy="26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0" y="0"/>
                  </a:moveTo>
                  <a:cubicBezTo>
                    <a:pt x="7402" y="0"/>
                    <a:pt x="4542" y="853"/>
                    <a:pt x="2596" y="2324"/>
                  </a:cubicBezTo>
                  <a:lnTo>
                    <a:pt x="0" y="4302"/>
                  </a:lnTo>
                  <a:lnTo>
                    <a:pt x="0" y="17298"/>
                  </a:lnTo>
                  <a:lnTo>
                    <a:pt x="2596" y="19276"/>
                  </a:lnTo>
                  <a:cubicBezTo>
                    <a:pt x="4542" y="20747"/>
                    <a:pt x="7402" y="21600"/>
                    <a:pt x="10430" y="21600"/>
                  </a:cubicBezTo>
                  <a:lnTo>
                    <a:pt x="14817" y="21600"/>
                  </a:lnTo>
                  <a:cubicBezTo>
                    <a:pt x="18572" y="21600"/>
                    <a:pt x="21600" y="19669"/>
                    <a:pt x="21600" y="17298"/>
                  </a:cubicBezTo>
                  <a:lnTo>
                    <a:pt x="21600" y="4302"/>
                  </a:lnTo>
                  <a:cubicBezTo>
                    <a:pt x="21600" y="1931"/>
                    <a:pt x="18572" y="0"/>
                    <a:pt x="148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628;p19"/>
            <p:cNvSpPr/>
            <p:nvPr/>
          </p:nvSpPr>
          <p:spPr>
            <a:xfrm>
              <a:off x="94385" y="181792"/>
              <a:ext cx="187043" cy="26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81" y="0"/>
                  </a:moveTo>
                  <a:cubicBezTo>
                    <a:pt x="2768" y="0"/>
                    <a:pt x="0" y="1931"/>
                    <a:pt x="0" y="4302"/>
                  </a:cubicBezTo>
                  <a:lnTo>
                    <a:pt x="0" y="17298"/>
                  </a:lnTo>
                  <a:cubicBezTo>
                    <a:pt x="0" y="19669"/>
                    <a:pt x="2768" y="21600"/>
                    <a:pt x="6181" y="21600"/>
                  </a:cubicBezTo>
                  <a:lnTo>
                    <a:pt x="21600" y="21600"/>
                  </a:lnTo>
                  <a:cubicBezTo>
                    <a:pt x="18202" y="21600"/>
                    <a:pt x="15434" y="19669"/>
                    <a:pt x="15434" y="17298"/>
                  </a:cubicBezTo>
                  <a:lnTo>
                    <a:pt x="15434" y="4302"/>
                  </a:lnTo>
                  <a:cubicBezTo>
                    <a:pt x="15434" y="1931"/>
                    <a:pt x="18202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629;p19"/>
            <p:cNvSpPr/>
            <p:nvPr/>
          </p:nvSpPr>
          <p:spPr>
            <a:xfrm>
              <a:off x="201301" y="271048"/>
              <a:ext cx="80979" cy="10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31" y="0"/>
                  </a:moveTo>
                  <a:lnTo>
                    <a:pt x="0" y="10800"/>
                  </a:lnTo>
                  <a:lnTo>
                    <a:pt x="7131" y="21600"/>
                  </a:lnTo>
                  <a:lnTo>
                    <a:pt x="14469" y="21600"/>
                  </a:lnTo>
                  <a:cubicBezTo>
                    <a:pt x="18421" y="21600"/>
                    <a:pt x="21600" y="19211"/>
                    <a:pt x="21600" y="16235"/>
                  </a:cubicBezTo>
                  <a:lnTo>
                    <a:pt x="21600" y="5360"/>
                  </a:lnTo>
                  <a:cubicBezTo>
                    <a:pt x="21600" y="2411"/>
                    <a:pt x="18421" y="0"/>
                    <a:pt x="1446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3" name="Google Shape;630;p19"/>
            <p:cNvSpPr/>
            <p:nvPr/>
          </p:nvSpPr>
          <p:spPr>
            <a:xfrm>
              <a:off x="174539" y="271048"/>
              <a:ext cx="53498" cy="10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2411"/>
                    <a:pt x="0" y="5360"/>
                  </a:cubicBezTo>
                  <a:lnTo>
                    <a:pt x="0" y="16235"/>
                  </a:lnTo>
                  <a:cubicBezTo>
                    <a:pt x="0" y="19211"/>
                    <a:pt x="4855" y="21600"/>
                    <a:pt x="1080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4" name="Google Shape;631;p19"/>
            <p:cNvSpPr/>
            <p:nvPr/>
          </p:nvSpPr>
          <p:spPr>
            <a:xfrm>
              <a:off x="130990" y="227260"/>
              <a:ext cx="52302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77" y="21600"/>
                    <a:pt x="21600" y="16794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5" name="Google Shape;632;p19"/>
            <p:cNvSpPr/>
            <p:nvPr/>
          </p:nvSpPr>
          <p:spPr>
            <a:xfrm>
              <a:off x="272808" y="227260"/>
              <a:ext cx="52302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22" y="21600"/>
                    <a:pt x="21600" y="16794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6" name="Google Shape;633;p19"/>
            <p:cNvSpPr/>
            <p:nvPr/>
          </p:nvSpPr>
          <p:spPr>
            <a:xfrm>
              <a:off x="314867" y="80375"/>
              <a:ext cx="61054" cy="6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65" y="4727"/>
                    <a:pt x="16875" y="7439"/>
                    <a:pt x="16875" y="10800"/>
                  </a:cubicBezTo>
                  <a:cubicBezTo>
                    <a:pt x="16875" y="14161"/>
                    <a:pt x="1416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7" name="Google Shape;634;p19"/>
            <p:cNvSpPr/>
            <p:nvPr/>
          </p:nvSpPr>
          <p:spPr>
            <a:xfrm>
              <a:off x="80153" y="80375"/>
              <a:ext cx="61054" cy="6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55" y="4727"/>
                    <a:pt x="16866" y="7439"/>
                    <a:pt x="16866" y="10800"/>
                  </a:cubicBezTo>
                  <a:cubicBezTo>
                    <a:pt x="16866" y="14161"/>
                    <a:pt x="1415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8" name="Google Shape;635;p19"/>
            <p:cNvSpPr/>
            <p:nvPr/>
          </p:nvSpPr>
          <p:spPr>
            <a:xfrm>
              <a:off x="26" y="26"/>
              <a:ext cx="456048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58" y="634"/>
                  </a:moveTo>
                  <a:cubicBezTo>
                    <a:pt x="18899" y="634"/>
                    <a:pt x="20966" y="2701"/>
                    <a:pt x="20966" y="5242"/>
                  </a:cubicBezTo>
                  <a:cubicBezTo>
                    <a:pt x="20966" y="7488"/>
                    <a:pt x="19342" y="9406"/>
                    <a:pt x="17147" y="9780"/>
                  </a:cubicBezTo>
                  <a:cubicBezTo>
                    <a:pt x="16670" y="8882"/>
                    <a:pt x="15725" y="8272"/>
                    <a:pt x="14636" y="8272"/>
                  </a:cubicBezTo>
                  <a:lnTo>
                    <a:pt x="12885" y="8272"/>
                  </a:lnTo>
                  <a:cubicBezTo>
                    <a:pt x="10310" y="5328"/>
                    <a:pt x="12378" y="634"/>
                    <a:pt x="16358" y="634"/>
                  </a:cubicBezTo>
                  <a:close/>
                  <a:moveTo>
                    <a:pt x="4153" y="13122"/>
                  </a:moveTo>
                  <a:lnTo>
                    <a:pt x="4153" y="17592"/>
                  </a:lnTo>
                  <a:lnTo>
                    <a:pt x="3161" y="17592"/>
                  </a:lnTo>
                  <a:lnTo>
                    <a:pt x="3161" y="13122"/>
                  </a:lnTo>
                  <a:close/>
                  <a:moveTo>
                    <a:pt x="18437" y="12523"/>
                  </a:moveTo>
                  <a:lnTo>
                    <a:pt x="18437" y="18197"/>
                  </a:lnTo>
                  <a:lnTo>
                    <a:pt x="17481" y="17713"/>
                  </a:lnTo>
                  <a:lnTo>
                    <a:pt x="17481" y="13001"/>
                  </a:lnTo>
                  <a:lnTo>
                    <a:pt x="18437" y="12523"/>
                  </a:lnTo>
                  <a:close/>
                  <a:moveTo>
                    <a:pt x="1584" y="11860"/>
                  </a:moveTo>
                  <a:cubicBezTo>
                    <a:pt x="2102" y="11860"/>
                    <a:pt x="2528" y="12281"/>
                    <a:pt x="2528" y="12805"/>
                  </a:cubicBezTo>
                  <a:lnTo>
                    <a:pt x="2528" y="17908"/>
                  </a:lnTo>
                  <a:cubicBezTo>
                    <a:pt x="2528" y="18432"/>
                    <a:pt x="2102" y="18858"/>
                    <a:pt x="1584" y="18858"/>
                  </a:cubicBezTo>
                  <a:cubicBezTo>
                    <a:pt x="1060" y="18858"/>
                    <a:pt x="633" y="18432"/>
                    <a:pt x="633" y="17908"/>
                  </a:cubicBezTo>
                  <a:lnTo>
                    <a:pt x="633" y="12805"/>
                  </a:lnTo>
                  <a:cubicBezTo>
                    <a:pt x="633" y="12281"/>
                    <a:pt x="1060" y="11860"/>
                    <a:pt x="1584" y="11860"/>
                  </a:cubicBezTo>
                  <a:close/>
                  <a:moveTo>
                    <a:pt x="20016" y="10633"/>
                  </a:moveTo>
                  <a:cubicBezTo>
                    <a:pt x="20540" y="10633"/>
                    <a:pt x="20966" y="11059"/>
                    <a:pt x="20966" y="11583"/>
                  </a:cubicBezTo>
                  <a:lnTo>
                    <a:pt x="20966" y="19129"/>
                  </a:lnTo>
                  <a:cubicBezTo>
                    <a:pt x="20966" y="19653"/>
                    <a:pt x="20540" y="20079"/>
                    <a:pt x="20016" y="20079"/>
                  </a:cubicBezTo>
                  <a:cubicBezTo>
                    <a:pt x="19492" y="20079"/>
                    <a:pt x="19066" y="19653"/>
                    <a:pt x="19066" y="19129"/>
                  </a:cubicBezTo>
                  <a:lnTo>
                    <a:pt x="19066" y="11583"/>
                  </a:lnTo>
                  <a:cubicBezTo>
                    <a:pt x="19066" y="11059"/>
                    <a:pt x="19492" y="10633"/>
                    <a:pt x="20016" y="10633"/>
                  </a:cubicBezTo>
                  <a:close/>
                  <a:moveTo>
                    <a:pt x="5242" y="0"/>
                  </a:moveTo>
                  <a:cubicBezTo>
                    <a:pt x="4061" y="0"/>
                    <a:pt x="2948" y="381"/>
                    <a:pt x="2021" y="1106"/>
                  </a:cubicBezTo>
                  <a:cubicBezTo>
                    <a:pt x="1882" y="1215"/>
                    <a:pt x="1855" y="1411"/>
                    <a:pt x="1963" y="1550"/>
                  </a:cubicBezTo>
                  <a:cubicBezTo>
                    <a:pt x="2027" y="1630"/>
                    <a:pt x="2121" y="1671"/>
                    <a:pt x="2215" y="1671"/>
                  </a:cubicBezTo>
                  <a:cubicBezTo>
                    <a:pt x="2282" y="1671"/>
                    <a:pt x="2350" y="1651"/>
                    <a:pt x="2407" y="1606"/>
                  </a:cubicBezTo>
                  <a:cubicBezTo>
                    <a:pt x="3226" y="968"/>
                    <a:pt x="4205" y="634"/>
                    <a:pt x="5242" y="634"/>
                  </a:cubicBezTo>
                  <a:cubicBezTo>
                    <a:pt x="7782" y="634"/>
                    <a:pt x="9849" y="2701"/>
                    <a:pt x="9849" y="5242"/>
                  </a:cubicBezTo>
                  <a:cubicBezTo>
                    <a:pt x="9849" y="6359"/>
                    <a:pt x="9446" y="7430"/>
                    <a:pt x="8714" y="8272"/>
                  </a:cubicBezTo>
                  <a:lnTo>
                    <a:pt x="7004" y="8272"/>
                  </a:lnTo>
                  <a:cubicBezTo>
                    <a:pt x="5909" y="8272"/>
                    <a:pt x="4964" y="8888"/>
                    <a:pt x="4487" y="9786"/>
                  </a:cubicBezTo>
                  <a:cubicBezTo>
                    <a:pt x="2274" y="9423"/>
                    <a:pt x="633" y="7511"/>
                    <a:pt x="633" y="5242"/>
                  </a:cubicBezTo>
                  <a:cubicBezTo>
                    <a:pt x="633" y="4222"/>
                    <a:pt x="955" y="3255"/>
                    <a:pt x="1578" y="2442"/>
                  </a:cubicBezTo>
                  <a:cubicBezTo>
                    <a:pt x="1681" y="2303"/>
                    <a:pt x="1658" y="2108"/>
                    <a:pt x="1520" y="1998"/>
                  </a:cubicBezTo>
                  <a:cubicBezTo>
                    <a:pt x="1462" y="1957"/>
                    <a:pt x="1395" y="1937"/>
                    <a:pt x="1329" y="1937"/>
                  </a:cubicBezTo>
                  <a:cubicBezTo>
                    <a:pt x="1232" y="1937"/>
                    <a:pt x="1138" y="1979"/>
                    <a:pt x="1076" y="2061"/>
                  </a:cubicBezTo>
                  <a:cubicBezTo>
                    <a:pt x="368" y="2977"/>
                    <a:pt x="0" y="4079"/>
                    <a:pt x="0" y="5242"/>
                  </a:cubicBezTo>
                  <a:cubicBezTo>
                    <a:pt x="0" y="7777"/>
                    <a:pt x="1802" y="9925"/>
                    <a:pt x="4250" y="10391"/>
                  </a:cubicBezTo>
                  <a:cubicBezTo>
                    <a:pt x="4187" y="10622"/>
                    <a:pt x="4153" y="10869"/>
                    <a:pt x="4153" y="11117"/>
                  </a:cubicBezTo>
                  <a:lnTo>
                    <a:pt x="4153" y="12488"/>
                  </a:lnTo>
                  <a:lnTo>
                    <a:pt x="3132" y="12488"/>
                  </a:lnTo>
                  <a:cubicBezTo>
                    <a:pt x="2984" y="11768"/>
                    <a:pt x="2344" y="11227"/>
                    <a:pt x="1584" y="11227"/>
                  </a:cubicBezTo>
                  <a:cubicBezTo>
                    <a:pt x="708" y="11227"/>
                    <a:pt x="0" y="11935"/>
                    <a:pt x="0" y="12805"/>
                  </a:cubicBezTo>
                  <a:lnTo>
                    <a:pt x="0" y="17908"/>
                  </a:lnTo>
                  <a:cubicBezTo>
                    <a:pt x="0" y="18784"/>
                    <a:pt x="708" y="19492"/>
                    <a:pt x="1584" y="19492"/>
                  </a:cubicBezTo>
                  <a:cubicBezTo>
                    <a:pt x="2344" y="19492"/>
                    <a:pt x="2984" y="18945"/>
                    <a:pt x="3132" y="18224"/>
                  </a:cubicBezTo>
                  <a:lnTo>
                    <a:pt x="4153" y="18224"/>
                  </a:lnTo>
                  <a:lnTo>
                    <a:pt x="4153" y="18755"/>
                  </a:lnTo>
                  <a:cubicBezTo>
                    <a:pt x="4153" y="20321"/>
                    <a:pt x="5432" y="21600"/>
                    <a:pt x="7004" y="21600"/>
                  </a:cubicBezTo>
                  <a:lnTo>
                    <a:pt x="14636" y="21600"/>
                  </a:lnTo>
                  <a:cubicBezTo>
                    <a:pt x="15357" y="21600"/>
                    <a:pt x="16042" y="21330"/>
                    <a:pt x="16571" y="20840"/>
                  </a:cubicBezTo>
                  <a:cubicBezTo>
                    <a:pt x="16699" y="20719"/>
                    <a:pt x="16710" y="20523"/>
                    <a:pt x="16589" y="20390"/>
                  </a:cubicBezTo>
                  <a:cubicBezTo>
                    <a:pt x="16526" y="20325"/>
                    <a:pt x="16444" y="20292"/>
                    <a:pt x="16360" y="20292"/>
                  </a:cubicBezTo>
                  <a:cubicBezTo>
                    <a:pt x="16282" y="20292"/>
                    <a:pt x="16203" y="20321"/>
                    <a:pt x="16139" y="20379"/>
                  </a:cubicBezTo>
                  <a:cubicBezTo>
                    <a:pt x="15731" y="20760"/>
                    <a:pt x="15194" y="20967"/>
                    <a:pt x="14636" y="20967"/>
                  </a:cubicBezTo>
                  <a:lnTo>
                    <a:pt x="7004" y="20967"/>
                  </a:lnTo>
                  <a:cubicBezTo>
                    <a:pt x="5782" y="20967"/>
                    <a:pt x="4787" y="19976"/>
                    <a:pt x="4787" y="18755"/>
                  </a:cubicBezTo>
                  <a:lnTo>
                    <a:pt x="4787" y="11117"/>
                  </a:lnTo>
                  <a:cubicBezTo>
                    <a:pt x="4787" y="9896"/>
                    <a:pt x="5782" y="8906"/>
                    <a:pt x="7004" y="8906"/>
                  </a:cubicBezTo>
                  <a:lnTo>
                    <a:pt x="14636" y="8906"/>
                  </a:lnTo>
                  <a:cubicBezTo>
                    <a:pt x="15857" y="8906"/>
                    <a:pt x="16849" y="9896"/>
                    <a:pt x="16849" y="11117"/>
                  </a:cubicBezTo>
                  <a:lnTo>
                    <a:pt x="16849" y="18755"/>
                  </a:lnTo>
                  <a:cubicBezTo>
                    <a:pt x="16849" y="18991"/>
                    <a:pt x="16813" y="19232"/>
                    <a:pt x="16739" y="19458"/>
                  </a:cubicBezTo>
                  <a:cubicBezTo>
                    <a:pt x="16681" y="19624"/>
                    <a:pt x="16768" y="19803"/>
                    <a:pt x="16934" y="19855"/>
                  </a:cubicBezTo>
                  <a:cubicBezTo>
                    <a:pt x="16968" y="19866"/>
                    <a:pt x="17002" y="19873"/>
                    <a:pt x="17036" y="19873"/>
                  </a:cubicBezTo>
                  <a:cubicBezTo>
                    <a:pt x="17169" y="19873"/>
                    <a:pt x="17292" y="19788"/>
                    <a:pt x="17337" y="19660"/>
                  </a:cubicBezTo>
                  <a:cubicBezTo>
                    <a:pt x="17436" y="19366"/>
                    <a:pt x="17481" y="19060"/>
                    <a:pt x="17481" y="18755"/>
                  </a:cubicBezTo>
                  <a:lnTo>
                    <a:pt x="17481" y="18421"/>
                  </a:lnTo>
                  <a:lnTo>
                    <a:pt x="18437" y="18905"/>
                  </a:lnTo>
                  <a:lnTo>
                    <a:pt x="18437" y="19129"/>
                  </a:lnTo>
                  <a:cubicBezTo>
                    <a:pt x="18437" y="20005"/>
                    <a:pt x="19147" y="20713"/>
                    <a:pt x="20016" y="20713"/>
                  </a:cubicBezTo>
                  <a:cubicBezTo>
                    <a:pt x="20892" y="20713"/>
                    <a:pt x="21600" y="20005"/>
                    <a:pt x="21600" y="19129"/>
                  </a:cubicBezTo>
                  <a:lnTo>
                    <a:pt x="21600" y="11583"/>
                  </a:lnTo>
                  <a:cubicBezTo>
                    <a:pt x="21600" y="10707"/>
                    <a:pt x="20892" y="9999"/>
                    <a:pt x="20016" y="9999"/>
                  </a:cubicBezTo>
                  <a:cubicBezTo>
                    <a:pt x="19147" y="9999"/>
                    <a:pt x="18437" y="10707"/>
                    <a:pt x="18437" y="11583"/>
                  </a:cubicBezTo>
                  <a:lnTo>
                    <a:pt x="18437" y="11814"/>
                  </a:lnTo>
                  <a:lnTo>
                    <a:pt x="17481" y="12292"/>
                  </a:lnTo>
                  <a:lnTo>
                    <a:pt x="17481" y="11117"/>
                  </a:lnTo>
                  <a:cubicBezTo>
                    <a:pt x="17481" y="10864"/>
                    <a:pt x="17447" y="10615"/>
                    <a:pt x="17384" y="10380"/>
                  </a:cubicBezTo>
                  <a:cubicBezTo>
                    <a:pt x="19815" y="9901"/>
                    <a:pt x="21600" y="7753"/>
                    <a:pt x="21600" y="5242"/>
                  </a:cubicBezTo>
                  <a:cubicBezTo>
                    <a:pt x="21600" y="2350"/>
                    <a:pt x="19250" y="0"/>
                    <a:pt x="16358" y="0"/>
                  </a:cubicBezTo>
                  <a:cubicBezTo>
                    <a:pt x="12038" y="0"/>
                    <a:pt x="9659" y="4890"/>
                    <a:pt x="12078" y="8272"/>
                  </a:cubicBezTo>
                  <a:lnTo>
                    <a:pt x="9515" y="8272"/>
                  </a:lnTo>
                  <a:cubicBezTo>
                    <a:pt x="10143" y="7390"/>
                    <a:pt x="10483" y="6336"/>
                    <a:pt x="10483" y="5242"/>
                  </a:cubicBezTo>
                  <a:cubicBezTo>
                    <a:pt x="10483" y="2350"/>
                    <a:pt x="8133" y="0"/>
                    <a:pt x="52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69" name="Google Shape;636;p19"/>
            <p:cNvSpPr/>
            <p:nvPr/>
          </p:nvSpPr>
          <p:spPr>
            <a:xfrm>
              <a:off x="167835" y="264328"/>
              <a:ext cx="121149" cy="121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38" y="2386"/>
                  </a:moveTo>
                  <a:cubicBezTo>
                    <a:pt x="17611" y="2386"/>
                    <a:pt x="19214" y="3990"/>
                    <a:pt x="19214" y="5963"/>
                  </a:cubicBezTo>
                  <a:lnTo>
                    <a:pt x="19214" y="15637"/>
                  </a:lnTo>
                  <a:cubicBezTo>
                    <a:pt x="19214" y="17610"/>
                    <a:pt x="17611" y="19218"/>
                    <a:pt x="15638" y="19218"/>
                  </a:cubicBezTo>
                  <a:lnTo>
                    <a:pt x="5967" y="19218"/>
                  </a:lnTo>
                  <a:cubicBezTo>
                    <a:pt x="3994" y="19218"/>
                    <a:pt x="2386" y="17610"/>
                    <a:pt x="2386" y="15637"/>
                  </a:cubicBezTo>
                  <a:lnTo>
                    <a:pt x="2386" y="5963"/>
                  </a:lnTo>
                  <a:cubicBezTo>
                    <a:pt x="2386" y="3990"/>
                    <a:pt x="3994" y="2386"/>
                    <a:pt x="5967" y="2386"/>
                  </a:cubicBezTo>
                  <a:close/>
                  <a:moveTo>
                    <a:pt x="5967" y="0"/>
                  </a:moveTo>
                  <a:cubicBezTo>
                    <a:pt x="2689" y="0"/>
                    <a:pt x="0" y="2690"/>
                    <a:pt x="0" y="5963"/>
                  </a:cubicBezTo>
                  <a:lnTo>
                    <a:pt x="0" y="15637"/>
                  </a:lnTo>
                  <a:cubicBezTo>
                    <a:pt x="0" y="18934"/>
                    <a:pt x="2689" y="21600"/>
                    <a:pt x="5967" y="21600"/>
                  </a:cubicBezTo>
                  <a:lnTo>
                    <a:pt x="15638" y="21600"/>
                  </a:lnTo>
                  <a:cubicBezTo>
                    <a:pt x="18930" y="21600"/>
                    <a:pt x="21600" y="18934"/>
                    <a:pt x="21600" y="15637"/>
                  </a:cubicBezTo>
                  <a:lnTo>
                    <a:pt x="21600" y="5963"/>
                  </a:lnTo>
                  <a:cubicBezTo>
                    <a:pt x="21600" y="2690"/>
                    <a:pt x="18930" y="0"/>
                    <a:pt x="156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0" name="Google Shape;637;p19"/>
            <p:cNvSpPr/>
            <p:nvPr/>
          </p:nvSpPr>
          <p:spPr>
            <a:xfrm>
              <a:off x="165786" y="210566"/>
              <a:ext cx="13249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713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1" name="Google Shape;638;p19"/>
            <p:cNvSpPr/>
            <p:nvPr/>
          </p:nvSpPr>
          <p:spPr>
            <a:xfrm>
              <a:off x="276932" y="210566"/>
              <a:ext cx="13382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2" name="Google Shape;639;p19"/>
            <p:cNvSpPr/>
            <p:nvPr/>
          </p:nvSpPr>
          <p:spPr>
            <a:xfrm>
              <a:off x="206668" y="220993"/>
              <a:ext cx="42708" cy="2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3262" y="0"/>
                  </a:moveTo>
                  <a:cubicBezTo>
                    <a:pt x="2496" y="0"/>
                    <a:pt x="1730" y="573"/>
                    <a:pt x="1120" y="1776"/>
                  </a:cubicBezTo>
                  <a:cubicBezTo>
                    <a:pt x="-256" y="4383"/>
                    <a:pt x="-373" y="8967"/>
                    <a:pt x="821" y="11975"/>
                  </a:cubicBezTo>
                  <a:cubicBezTo>
                    <a:pt x="3365" y="18392"/>
                    <a:pt x="6896" y="21600"/>
                    <a:pt x="10427" y="21600"/>
                  </a:cubicBezTo>
                  <a:cubicBezTo>
                    <a:pt x="13958" y="21600"/>
                    <a:pt x="17489" y="18392"/>
                    <a:pt x="20046" y="11975"/>
                  </a:cubicBezTo>
                  <a:cubicBezTo>
                    <a:pt x="21227" y="8967"/>
                    <a:pt x="21058" y="4383"/>
                    <a:pt x="19747" y="1776"/>
                  </a:cubicBezTo>
                  <a:cubicBezTo>
                    <a:pt x="19124" y="573"/>
                    <a:pt x="18371" y="0"/>
                    <a:pt x="17605" y="0"/>
                  </a:cubicBezTo>
                  <a:cubicBezTo>
                    <a:pt x="16684" y="0"/>
                    <a:pt x="15775" y="831"/>
                    <a:pt x="15126" y="2406"/>
                  </a:cubicBezTo>
                  <a:cubicBezTo>
                    <a:pt x="13867" y="5615"/>
                    <a:pt x="12153" y="7219"/>
                    <a:pt x="10427" y="7219"/>
                  </a:cubicBezTo>
                  <a:cubicBezTo>
                    <a:pt x="8714" y="7219"/>
                    <a:pt x="6987" y="5615"/>
                    <a:pt x="5741" y="2406"/>
                  </a:cubicBezTo>
                  <a:cubicBezTo>
                    <a:pt x="5092" y="831"/>
                    <a:pt x="4183" y="0"/>
                    <a:pt x="32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6" name="Google Shape;640;p19"/>
          <p:cNvGrpSpPr/>
          <p:nvPr/>
        </p:nvGrpSpPr>
        <p:grpSpPr>
          <a:xfrm>
            <a:off x="2922061" y="3669036"/>
            <a:ext cx="456048" cy="457189"/>
            <a:chOff x="0" y="0"/>
            <a:chExt cx="456047" cy="457187"/>
          </a:xfrm>
        </p:grpSpPr>
        <p:sp>
          <p:nvSpPr>
            <p:cNvPr id="1074" name="Google Shape;641;p19"/>
            <p:cNvSpPr/>
            <p:nvPr/>
          </p:nvSpPr>
          <p:spPr>
            <a:xfrm>
              <a:off x="6677" y="269421"/>
              <a:ext cx="271825" cy="18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41" y="0"/>
                  </a:moveTo>
                  <a:lnTo>
                    <a:pt x="1275" y="12900"/>
                  </a:lnTo>
                  <a:cubicBezTo>
                    <a:pt x="474" y="13815"/>
                    <a:pt x="0" y="15239"/>
                    <a:pt x="0" y="16764"/>
                  </a:cubicBezTo>
                  <a:cubicBezTo>
                    <a:pt x="0" y="19436"/>
                    <a:pt x="1440" y="21600"/>
                    <a:pt x="3217" y="21600"/>
                  </a:cubicBezTo>
                  <a:lnTo>
                    <a:pt x="20015" y="21600"/>
                  </a:lnTo>
                  <a:lnTo>
                    <a:pt x="21600" y="13466"/>
                  </a:lnTo>
                  <a:lnTo>
                    <a:pt x="1264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5" name="Google Shape;642;p19"/>
            <p:cNvSpPr/>
            <p:nvPr/>
          </p:nvSpPr>
          <p:spPr>
            <a:xfrm>
              <a:off x="223753" y="96803"/>
              <a:ext cx="126363" cy="17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57" y="0"/>
                    <a:pt x="12910" y="1221"/>
                    <a:pt x="9586" y="3647"/>
                  </a:cubicBezTo>
                  <a:lnTo>
                    <a:pt x="0" y="10695"/>
                  </a:lnTo>
                  <a:lnTo>
                    <a:pt x="586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6" name="Google Shape;643;p19"/>
            <p:cNvSpPr/>
            <p:nvPr/>
          </p:nvSpPr>
          <p:spPr>
            <a:xfrm>
              <a:off x="128223" y="96803"/>
              <a:ext cx="321081" cy="321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4" h="21600" fill="norm" stroke="1" extrusionOk="0">
                  <a:moveTo>
                    <a:pt x="13991" y="0"/>
                  </a:moveTo>
                  <a:lnTo>
                    <a:pt x="13991" y="8098"/>
                  </a:lnTo>
                  <a:lnTo>
                    <a:pt x="12312" y="9898"/>
                  </a:lnTo>
                  <a:cubicBezTo>
                    <a:pt x="11981" y="10249"/>
                    <a:pt x="11550" y="10424"/>
                    <a:pt x="11119" y="10424"/>
                  </a:cubicBezTo>
                  <a:cubicBezTo>
                    <a:pt x="10688" y="10424"/>
                    <a:pt x="10257" y="10249"/>
                    <a:pt x="9927" y="9898"/>
                  </a:cubicBezTo>
                  <a:lnTo>
                    <a:pt x="6023" y="5735"/>
                  </a:lnTo>
                  <a:lnTo>
                    <a:pt x="2213" y="6543"/>
                  </a:lnTo>
                  <a:cubicBezTo>
                    <a:pt x="59" y="7010"/>
                    <a:pt x="-746" y="9848"/>
                    <a:pt x="811" y="11501"/>
                  </a:cubicBezTo>
                  <a:lnTo>
                    <a:pt x="9467" y="20736"/>
                  </a:lnTo>
                  <a:cubicBezTo>
                    <a:pt x="10020" y="21328"/>
                    <a:pt x="10713" y="21600"/>
                    <a:pt x="11398" y="21600"/>
                  </a:cubicBezTo>
                  <a:cubicBezTo>
                    <a:pt x="12632" y="21600"/>
                    <a:pt x="13833" y="20718"/>
                    <a:pt x="14113" y="19238"/>
                  </a:cubicBezTo>
                  <a:lnTo>
                    <a:pt x="14873" y="15173"/>
                  </a:lnTo>
                  <a:lnTo>
                    <a:pt x="18415" y="11403"/>
                  </a:lnTo>
                  <a:cubicBezTo>
                    <a:pt x="20854" y="8792"/>
                    <a:pt x="20854" y="4564"/>
                    <a:pt x="18415" y="1956"/>
                  </a:cubicBezTo>
                  <a:cubicBezTo>
                    <a:pt x="17741" y="1244"/>
                    <a:pt x="16958" y="719"/>
                    <a:pt x="16116" y="401"/>
                  </a:cubicBezTo>
                  <a:cubicBezTo>
                    <a:pt x="15433" y="140"/>
                    <a:pt x="14712" y="7"/>
                    <a:pt x="1399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7" name="Google Shape;644;p19"/>
            <p:cNvSpPr/>
            <p:nvPr/>
          </p:nvSpPr>
          <p:spPr>
            <a:xfrm>
              <a:off x="273500" y="326490"/>
              <a:ext cx="41607" cy="5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8" name="Google Shape;645;p19"/>
            <p:cNvSpPr/>
            <p:nvPr/>
          </p:nvSpPr>
          <p:spPr>
            <a:xfrm>
              <a:off x="173288" y="226033"/>
              <a:ext cx="41608" cy="5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646;p19"/>
            <p:cNvSpPr/>
            <p:nvPr/>
          </p:nvSpPr>
          <p:spPr>
            <a:xfrm>
              <a:off x="323486" y="26347"/>
              <a:ext cx="53392" cy="19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lnTo>
                    <a:pt x="0" y="1271"/>
                  </a:lnTo>
                  <a:lnTo>
                    <a:pt x="0" y="18665"/>
                  </a:lnTo>
                  <a:cubicBezTo>
                    <a:pt x="0" y="20288"/>
                    <a:pt x="4822" y="21600"/>
                    <a:pt x="10773" y="21600"/>
                  </a:cubicBezTo>
                  <a:cubicBezTo>
                    <a:pt x="16778" y="21600"/>
                    <a:pt x="21600" y="20288"/>
                    <a:pt x="21600" y="18665"/>
                  </a:cubicBezTo>
                  <a:lnTo>
                    <a:pt x="21600" y="1271"/>
                  </a:lnTo>
                  <a:lnTo>
                    <a:pt x="10773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647;p19"/>
            <p:cNvSpPr/>
            <p:nvPr/>
          </p:nvSpPr>
          <p:spPr>
            <a:xfrm>
              <a:off x="323486" y="6693"/>
              <a:ext cx="108247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71" y="0"/>
                  </a:moveTo>
                  <a:lnTo>
                    <a:pt x="0" y="10784"/>
                  </a:lnTo>
                  <a:lnTo>
                    <a:pt x="5871" y="21600"/>
                  </a:lnTo>
                  <a:lnTo>
                    <a:pt x="16260" y="21600"/>
                  </a:lnTo>
                  <a:cubicBezTo>
                    <a:pt x="19222" y="21600"/>
                    <a:pt x="21600" y="16778"/>
                    <a:pt x="21600" y="10784"/>
                  </a:cubicBezTo>
                  <a:cubicBezTo>
                    <a:pt x="21600" y="4832"/>
                    <a:pt x="19222" y="0"/>
                    <a:pt x="1626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648;p19"/>
            <p:cNvSpPr/>
            <p:nvPr/>
          </p:nvSpPr>
          <p:spPr>
            <a:xfrm>
              <a:off x="266929" y="6693"/>
              <a:ext cx="87683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60" y="0"/>
                  </a:moveTo>
                  <a:cubicBezTo>
                    <a:pt x="2936" y="0"/>
                    <a:pt x="0" y="4832"/>
                    <a:pt x="0" y="10784"/>
                  </a:cubicBezTo>
                  <a:cubicBezTo>
                    <a:pt x="0" y="16778"/>
                    <a:pt x="2936" y="21600"/>
                    <a:pt x="6560" y="21600"/>
                  </a:cubicBezTo>
                  <a:lnTo>
                    <a:pt x="21600" y="21600"/>
                  </a:lnTo>
                  <a:cubicBezTo>
                    <a:pt x="17976" y="15648"/>
                    <a:pt x="17976" y="5962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649;p19"/>
            <p:cNvSpPr/>
            <p:nvPr/>
          </p:nvSpPr>
          <p:spPr>
            <a:xfrm>
              <a:off x="291058" y="313370"/>
              <a:ext cx="20937" cy="2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fill="norm" stroke="1" extrusionOk="0">
                  <a:moveTo>
                    <a:pt x="13849" y="0"/>
                  </a:moveTo>
                  <a:cubicBezTo>
                    <a:pt x="12195" y="0"/>
                    <a:pt x="10542" y="713"/>
                    <a:pt x="9302" y="2083"/>
                  </a:cubicBezTo>
                  <a:lnTo>
                    <a:pt x="1860" y="9841"/>
                  </a:lnTo>
                  <a:cubicBezTo>
                    <a:pt x="-620" y="12472"/>
                    <a:pt x="-620" y="16858"/>
                    <a:pt x="1860" y="19626"/>
                  </a:cubicBezTo>
                  <a:cubicBezTo>
                    <a:pt x="3152" y="20942"/>
                    <a:pt x="4832" y="21600"/>
                    <a:pt x="6511" y="21600"/>
                  </a:cubicBezTo>
                  <a:cubicBezTo>
                    <a:pt x="8165" y="21600"/>
                    <a:pt x="9818" y="20942"/>
                    <a:pt x="11058" y="19626"/>
                  </a:cubicBezTo>
                  <a:lnTo>
                    <a:pt x="18396" y="11732"/>
                  </a:lnTo>
                  <a:cubicBezTo>
                    <a:pt x="20980" y="9101"/>
                    <a:pt x="20980" y="4715"/>
                    <a:pt x="18396" y="2083"/>
                  </a:cubicBezTo>
                  <a:cubicBezTo>
                    <a:pt x="17156" y="713"/>
                    <a:pt x="15502" y="0"/>
                    <a:pt x="138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650;p19"/>
            <p:cNvSpPr/>
            <p:nvPr/>
          </p:nvSpPr>
          <p:spPr>
            <a:xfrm>
              <a:off x="212394" y="234514"/>
              <a:ext cx="20911" cy="2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13823" y="0"/>
                  </a:moveTo>
                  <a:cubicBezTo>
                    <a:pt x="12169" y="0"/>
                    <a:pt x="10516" y="686"/>
                    <a:pt x="9276" y="2058"/>
                  </a:cubicBezTo>
                  <a:lnTo>
                    <a:pt x="1938" y="9826"/>
                  </a:lnTo>
                  <a:cubicBezTo>
                    <a:pt x="-646" y="12460"/>
                    <a:pt x="-646" y="16852"/>
                    <a:pt x="1938" y="19624"/>
                  </a:cubicBezTo>
                  <a:cubicBezTo>
                    <a:pt x="3178" y="20941"/>
                    <a:pt x="4832" y="21600"/>
                    <a:pt x="6485" y="21600"/>
                  </a:cubicBezTo>
                  <a:cubicBezTo>
                    <a:pt x="8139" y="21600"/>
                    <a:pt x="9792" y="20941"/>
                    <a:pt x="11032" y="19624"/>
                  </a:cubicBezTo>
                  <a:lnTo>
                    <a:pt x="18370" y="11857"/>
                  </a:lnTo>
                  <a:cubicBezTo>
                    <a:pt x="20954" y="9085"/>
                    <a:pt x="20954" y="4693"/>
                    <a:pt x="18370" y="2058"/>
                  </a:cubicBezTo>
                  <a:cubicBezTo>
                    <a:pt x="17130" y="686"/>
                    <a:pt x="15476" y="0"/>
                    <a:pt x="13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651;p19"/>
            <p:cNvSpPr/>
            <p:nvPr/>
          </p:nvSpPr>
          <p:spPr>
            <a:xfrm>
              <a:off x="241568" y="270888"/>
              <a:ext cx="34132" cy="34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3" h="21600" fill="norm" stroke="1" extrusionOk="0">
                  <a:moveTo>
                    <a:pt x="4085" y="0"/>
                  </a:moveTo>
                  <a:cubicBezTo>
                    <a:pt x="1972" y="0"/>
                    <a:pt x="184" y="1717"/>
                    <a:pt x="38" y="3923"/>
                  </a:cubicBezTo>
                  <a:cubicBezTo>
                    <a:pt x="-596" y="13536"/>
                    <a:pt x="6718" y="21600"/>
                    <a:pt x="15933" y="21600"/>
                  </a:cubicBezTo>
                  <a:cubicBezTo>
                    <a:pt x="16307" y="21600"/>
                    <a:pt x="16681" y="21583"/>
                    <a:pt x="17055" y="21549"/>
                  </a:cubicBezTo>
                  <a:cubicBezTo>
                    <a:pt x="19281" y="21398"/>
                    <a:pt x="21004" y="19395"/>
                    <a:pt x="20841" y="17088"/>
                  </a:cubicBezTo>
                  <a:cubicBezTo>
                    <a:pt x="20711" y="14883"/>
                    <a:pt x="18859" y="13149"/>
                    <a:pt x="16730" y="13149"/>
                  </a:cubicBezTo>
                  <a:cubicBezTo>
                    <a:pt x="16648" y="13149"/>
                    <a:pt x="16551" y="13165"/>
                    <a:pt x="16469" y="13165"/>
                  </a:cubicBezTo>
                  <a:cubicBezTo>
                    <a:pt x="16291" y="13182"/>
                    <a:pt x="16128" y="13182"/>
                    <a:pt x="15949" y="13182"/>
                  </a:cubicBezTo>
                  <a:cubicBezTo>
                    <a:pt x="11431" y="13182"/>
                    <a:pt x="7855" y="9293"/>
                    <a:pt x="8148" y="4546"/>
                  </a:cubicBezTo>
                  <a:cubicBezTo>
                    <a:pt x="8294" y="2239"/>
                    <a:pt x="6588" y="152"/>
                    <a:pt x="4361" y="0"/>
                  </a:cubicBezTo>
                  <a:cubicBezTo>
                    <a:pt x="4264" y="0"/>
                    <a:pt x="4166" y="0"/>
                    <a:pt x="4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652;p19"/>
            <p:cNvSpPr/>
            <p:nvPr/>
          </p:nvSpPr>
          <p:spPr>
            <a:xfrm>
              <a:off x="0" y="0"/>
              <a:ext cx="456048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34" y="3162"/>
                  </a:moveTo>
                  <a:lnTo>
                    <a:pt x="17534" y="9273"/>
                  </a:lnTo>
                  <a:cubicBezTo>
                    <a:pt x="17534" y="9797"/>
                    <a:pt x="17107" y="10218"/>
                    <a:pt x="16583" y="10218"/>
                  </a:cubicBezTo>
                  <a:cubicBezTo>
                    <a:pt x="16065" y="10218"/>
                    <a:pt x="15638" y="9797"/>
                    <a:pt x="15638" y="9273"/>
                  </a:cubicBezTo>
                  <a:lnTo>
                    <a:pt x="15638" y="3162"/>
                  </a:lnTo>
                  <a:close/>
                  <a:moveTo>
                    <a:pt x="13904" y="0"/>
                  </a:moveTo>
                  <a:cubicBezTo>
                    <a:pt x="13035" y="0"/>
                    <a:pt x="12326" y="708"/>
                    <a:pt x="12326" y="1579"/>
                  </a:cubicBezTo>
                  <a:cubicBezTo>
                    <a:pt x="12326" y="2454"/>
                    <a:pt x="13035" y="3162"/>
                    <a:pt x="13904" y="3162"/>
                  </a:cubicBezTo>
                  <a:lnTo>
                    <a:pt x="15005" y="3162"/>
                  </a:lnTo>
                  <a:lnTo>
                    <a:pt x="15005" y="4516"/>
                  </a:lnTo>
                  <a:cubicBezTo>
                    <a:pt x="14262" y="4757"/>
                    <a:pt x="13588" y="5172"/>
                    <a:pt x="13030" y="5725"/>
                  </a:cubicBezTo>
                  <a:lnTo>
                    <a:pt x="10436" y="8317"/>
                  </a:lnTo>
                  <a:lnTo>
                    <a:pt x="9728" y="8462"/>
                  </a:lnTo>
                  <a:cubicBezTo>
                    <a:pt x="9561" y="8496"/>
                    <a:pt x="9446" y="8663"/>
                    <a:pt x="9480" y="8836"/>
                  </a:cubicBezTo>
                  <a:cubicBezTo>
                    <a:pt x="9515" y="8986"/>
                    <a:pt x="9641" y="9089"/>
                    <a:pt x="9791" y="9089"/>
                  </a:cubicBezTo>
                  <a:cubicBezTo>
                    <a:pt x="9815" y="9089"/>
                    <a:pt x="9832" y="9089"/>
                    <a:pt x="9856" y="9083"/>
                  </a:cubicBezTo>
                  <a:lnTo>
                    <a:pt x="10488" y="8957"/>
                  </a:lnTo>
                  <a:lnTo>
                    <a:pt x="13357" y="11819"/>
                  </a:lnTo>
                  <a:cubicBezTo>
                    <a:pt x="13418" y="11880"/>
                    <a:pt x="13498" y="11910"/>
                    <a:pt x="13579" y="11910"/>
                  </a:cubicBezTo>
                  <a:cubicBezTo>
                    <a:pt x="13660" y="11910"/>
                    <a:pt x="13740" y="11880"/>
                    <a:pt x="13801" y="11819"/>
                  </a:cubicBezTo>
                  <a:cubicBezTo>
                    <a:pt x="13928" y="11692"/>
                    <a:pt x="13928" y="11497"/>
                    <a:pt x="13801" y="11369"/>
                  </a:cubicBezTo>
                  <a:lnTo>
                    <a:pt x="11041" y="8612"/>
                  </a:lnTo>
                  <a:lnTo>
                    <a:pt x="13478" y="6175"/>
                  </a:lnTo>
                  <a:cubicBezTo>
                    <a:pt x="13917" y="5743"/>
                    <a:pt x="14434" y="5403"/>
                    <a:pt x="15005" y="5185"/>
                  </a:cubicBezTo>
                  <a:lnTo>
                    <a:pt x="15005" y="9273"/>
                  </a:lnTo>
                  <a:cubicBezTo>
                    <a:pt x="15005" y="10144"/>
                    <a:pt x="15713" y="10852"/>
                    <a:pt x="16583" y="10852"/>
                  </a:cubicBezTo>
                  <a:cubicBezTo>
                    <a:pt x="17458" y="10852"/>
                    <a:pt x="18167" y="10144"/>
                    <a:pt x="18167" y="9273"/>
                  </a:cubicBezTo>
                  <a:lnTo>
                    <a:pt x="18167" y="5190"/>
                  </a:lnTo>
                  <a:cubicBezTo>
                    <a:pt x="19786" y="5812"/>
                    <a:pt x="20966" y="7396"/>
                    <a:pt x="20966" y="9279"/>
                  </a:cubicBezTo>
                  <a:cubicBezTo>
                    <a:pt x="20966" y="10448"/>
                    <a:pt x="20511" y="11548"/>
                    <a:pt x="19682" y="12377"/>
                  </a:cubicBezTo>
                  <a:lnTo>
                    <a:pt x="17245" y="14814"/>
                  </a:lnTo>
                  <a:lnTo>
                    <a:pt x="14699" y="12269"/>
                  </a:lnTo>
                  <a:cubicBezTo>
                    <a:pt x="14636" y="12205"/>
                    <a:pt x="14554" y="12173"/>
                    <a:pt x="14472" y="12173"/>
                  </a:cubicBezTo>
                  <a:cubicBezTo>
                    <a:pt x="14392" y="12173"/>
                    <a:pt x="14311" y="12205"/>
                    <a:pt x="14250" y="12269"/>
                  </a:cubicBezTo>
                  <a:cubicBezTo>
                    <a:pt x="14130" y="12390"/>
                    <a:pt x="14130" y="12592"/>
                    <a:pt x="14250" y="12713"/>
                  </a:cubicBezTo>
                  <a:lnTo>
                    <a:pt x="16900" y="15367"/>
                  </a:lnTo>
                  <a:lnTo>
                    <a:pt x="16365" y="18057"/>
                  </a:lnTo>
                  <a:cubicBezTo>
                    <a:pt x="16187" y="18947"/>
                    <a:pt x="15426" y="19467"/>
                    <a:pt x="14642" y="19467"/>
                  </a:cubicBezTo>
                  <a:cubicBezTo>
                    <a:pt x="14203" y="19467"/>
                    <a:pt x="13757" y="19303"/>
                    <a:pt x="13404" y="18950"/>
                  </a:cubicBezTo>
                  <a:cubicBezTo>
                    <a:pt x="12707" y="18254"/>
                    <a:pt x="8035" y="13582"/>
                    <a:pt x="6906" y="12453"/>
                  </a:cubicBezTo>
                  <a:cubicBezTo>
                    <a:pt x="5921" y="11468"/>
                    <a:pt x="6411" y="9769"/>
                    <a:pt x="7799" y="9492"/>
                  </a:cubicBezTo>
                  <a:lnTo>
                    <a:pt x="8611" y="9331"/>
                  </a:lnTo>
                  <a:cubicBezTo>
                    <a:pt x="8783" y="9297"/>
                    <a:pt x="8899" y="9129"/>
                    <a:pt x="8864" y="8957"/>
                  </a:cubicBezTo>
                  <a:cubicBezTo>
                    <a:pt x="8834" y="8809"/>
                    <a:pt x="8701" y="8702"/>
                    <a:pt x="8552" y="8702"/>
                  </a:cubicBezTo>
                  <a:cubicBezTo>
                    <a:pt x="8531" y="8702"/>
                    <a:pt x="8511" y="8705"/>
                    <a:pt x="8490" y="8709"/>
                  </a:cubicBezTo>
                  <a:lnTo>
                    <a:pt x="7672" y="8870"/>
                  </a:lnTo>
                  <a:cubicBezTo>
                    <a:pt x="5777" y="9250"/>
                    <a:pt x="5126" y="11566"/>
                    <a:pt x="6456" y="12897"/>
                  </a:cubicBezTo>
                  <a:lnTo>
                    <a:pt x="6733" y="13179"/>
                  </a:lnTo>
                  <a:lnTo>
                    <a:pt x="126" y="18167"/>
                  </a:lnTo>
                  <a:cubicBezTo>
                    <a:pt x="45" y="18225"/>
                    <a:pt x="0" y="18317"/>
                    <a:pt x="0" y="18409"/>
                  </a:cubicBezTo>
                  <a:cubicBezTo>
                    <a:pt x="0" y="18478"/>
                    <a:pt x="16" y="18552"/>
                    <a:pt x="63" y="18610"/>
                  </a:cubicBezTo>
                  <a:cubicBezTo>
                    <a:pt x="125" y="18692"/>
                    <a:pt x="220" y="18736"/>
                    <a:pt x="318" y="18736"/>
                  </a:cubicBezTo>
                  <a:cubicBezTo>
                    <a:pt x="384" y="18736"/>
                    <a:pt x="450" y="18716"/>
                    <a:pt x="507" y="18673"/>
                  </a:cubicBezTo>
                  <a:lnTo>
                    <a:pt x="7188" y="13627"/>
                  </a:lnTo>
                  <a:lnTo>
                    <a:pt x="8662" y="15103"/>
                  </a:lnTo>
                  <a:lnTo>
                    <a:pt x="1923" y="21047"/>
                  </a:lnTo>
                  <a:cubicBezTo>
                    <a:pt x="1705" y="21237"/>
                    <a:pt x="1842" y="21600"/>
                    <a:pt x="2131" y="21600"/>
                  </a:cubicBezTo>
                  <a:cubicBezTo>
                    <a:pt x="2205" y="21600"/>
                    <a:pt x="2281" y="21571"/>
                    <a:pt x="2339" y="21519"/>
                  </a:cubicBezTo>
                  <a:lnTo>
                    <a:pt x="9112" y="15551"/>
                  </a:lnTo>
                  <a:lnTo>
                    <a:pt x="10604" y="17043"/>
                  </a:lnTo>
                  <a:lnTo>
                    <a:pt x="7240" y="21081"/>
                  </a:lnTo>
                  <a:cubicBezTo>
                    <a:pt x="7067" y="21289"/>
                    <a:pt x="7217" y="21600"/>
                    <a:pt x="7482" y="21600"/>
                  </a:cubicBezTo>
                  <a:cubicBezTo>
                    <a:pt x="7569" y="21600"/>
                    <a:pt x="7661" y="21560"/>
                    <a:pt x="7724" y="21484"/>
                  </a:cubicBezTo>
                  <a:lnTo>
                    <a:pt x="11053" y="17493"/>
                  </a:lnTo>
                  <a:lnTo>
                    <a:pt x="12580" y="19025"/>
                  </a:lnTo>
                  <a:lnTo>
                    <a:pt x="11946" y="21191"/>
                  </a:lnTo>
                  <a:cubicBezTo>
                    <a:pt x="11883" y="21392"/>
                    <a:pt x="12038" y="21600"/>
                    <a:pt x="12246" y="21600"/>
                  </a:cubicBezTo>
                  <a:cubicBezTo>
                    <a:pt x="12384" y="21600"/>
                    <a:pt x="12510" y="21507"/>
                    <a:pt x="12551" y="21369"/>
                  </a:cubicBezTo>
                  <a:lnTo>
                    <a:pt x="13093" y="19526"/>
                  </a:lnTo>
                  <a:cubicBezTo>
                    <a:pt x="13550" y="19919"/>
                    <a:pt x="14098" y="20102"/>
                    <a:pt x="14640" y="20102"/>
                  </a:cubicBezTo>
                  <a:cubicBezTo>
                    <a:pt x="15706" y="20102"/>
                    <a:pt x="16741" y="19391"/>
                    <a:pt x="16986" y="18184"/>
                  </a:cubicBezTo>
                  <a:lnTo>
                    <a:pt x="17539" y="15419"/>
                  </a:lnTo>
                  <a:lnTo>
                    <a:pt x="20131" y="12827"/>
                  </a:lnTo>
                  <a:cubicBezTo>
                    <a:pt x="21076" y="11877"/>
                    <a:pt x="21600" y="10616"/>
                    <a:pt x="21600" y="9279"/>
                  </a:cubicBezTo>
                  <a:cubicBezTo>
                    <a:pt x="21600" y="7044"/>
                    <a:pt x="20148" y="5172"/>
                    <a:pt x="18167" y="4516"/>
                  </a:cubicBezTo>
                  <a:lnTo>
                    <a:pt x="18167" y="3162"/>
                  </a:lnTo>
                  <a:lnTo>
                    <a:pt x="19261" y="3162"/>
                  </a:lnTo>
                  <a:cubicBezTo>
                    <a:pt x="20137" y="3162"/>
                    <a:pt x="20845" y="2454"/>
                    <a:pt x="20845" y="1579"/>
                  </a:cubicBezTo>
                  <a:cubicBezTo>
                    <a:pt x="20845" y="708"/>
                    <a:pt x="20137" y="0"/>
                    <a:pt x="19261" y="0"/>
                  </a:cubicBezTo>
                  <a:lnTo>
                    <a:pt x="18800" y="0"/>
                  </a:lnTo>
                  <a:cubicBezTo>
                    <a:pt x="18628" y="0"/>
                    <a:pt x="18484" y="139"/>
                    <a:pt x="18484" y="316"/>
                  </a:cubicBezTo>
                  <a:cubicBezTo>
                    <a:pt x="18484" y="490"/>
                    <a:pt x="18628" y="634"/>
                    <a:pt x="18800" y="634"/>
                  </a:cubicBezTo>
                  <a:lnTo>
                    <a:pt x="19261" y="634"/>
                  </a:lnTo>
                  <a:cubicBezTo>
                    <a:pt x="19786" y="634"/>
                    <a:pt x="20211" y="1055"/>
                    <a:pt x="20211" y="1579"/>
                  </a:cubicBezTo>
                  <a:cubicBezTo>
                    <a:pt x="20211" y="2103"/>
                    <a:pt x="19786" y="2529"/>
                    <a:pt x="19261" y="2529"/>
                  </a:cubicBezTo>
                  <a:lnTo>
                    <a:pt x="13904" y="2529"/>
                  </a:lnTo>
                  <a:cubicBezTo>
                    <a:pt x="13380" y="2529"/>
                    <a:pt x="12954" y="2103"/>
                    <a:pt x="12954" y="1579"/>
                  </a:cubicBezTo>
                  <a:cubicBezTo>
                    <a:pt x="12954" y="1055"/>
                    <a:pt x="13380" y="634"/>
                    <a:pt x="13904" y="634"/>
                  </a:cubicBezTo>
                  <a:lnTo>
                    <a:pt x="17534" y="634"/>
                  </a:lnTo>
                  <a:cubicBezTo>
                    <a:pt x="17707" y="634"/>
                    <a:pt x="17850" y="490"/>
                    <a:pt x="17850" y="316"/>
                  </a:cubicBezTo>
                  <a:cubicBezTo>
                    <a:pt x="17850" y="139"/>
                    <a:pt x="17707" y="0"/>
                    <a:pt x="175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98" name="Google Shape;653;p19"/>
          <p:cNvSpPr/>
          <p:nvPr/>
        </p:nvSpPr>
        <p:spPr>
          <a:xfrm>
            <a:off x="3444136" y="1846717"/>
            <a:ext cx="621774" cy="4997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099" name="Google Shape;654;p19"/>
          <p:cNvSpPr/>
          <p:nvPr/>
        </p:nvSpPr>
        <p:spPr>
          <a:xfrm>
            <a:off x="3252570" y="2753120"/>
            <a:ext cx="669850" cy="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100" name="Google Shape;655;p19"/>
          <p:cNvSpPr/>
          <p:nvPr/>
        </p:nvSpPr>
        <p:spPr>
          <a:xfrm>
            <a:off x="3443952" y="3160261"/>
            <a:ext cx="622041" cy="500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101" name="Google Shape;656;p19"/>
          <p:cNvSpPr/>
          <p:nvPr/>
        </p:nvSpPr>
        <p:spPr>
          <a:xfrm>
            <a:off x="5111111" y="1873302"/>
            <a:ext cx="771541" cy="517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102" name="Google Shape;657;p19"/>
          <p:cNvSpPr/>
          <p:nvPr/>
        </p:nvSpPr>
        <p:spPr>
          <a:xfrm>
            <a:off x="5157835" y="3033541"/>
            <a:ext cx="774062" cy="3705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092" name="Google Shape;658;p19"/>
          <p:cNvSpPr txBox="1"/>
          <p:nvPr/>
        </p:nvSpPr>
        <p:spPr>
          <a:xfrm>
            <a:off x="6712349" y="1298812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093" name="Google Shape;659;p19"/>
          <p:cNvSpPr txBox="1"/>
          <p:nvPr/>
        </p:nvSpPr>
        <p:spPr>
          <a:xfrm>
            <a:off x="6712349" y="1612200"/>
            <a:ext cx="1978201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It’s the biggest planet</a:t>
            </a:r>
          </a:p>
          <a:p>
            <a:pPr marL="457200" indent="-304800">
              <a:spcBef>
                <a:spcPts val="1000"/>
              </a:spcBef>
              <a:buClr>
                <a:schemeClr val="accent2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1</a:t>
            </a:r>
          </a:p>
          <a:p>
            <a:pPr marL="457200" indent="-304800">
              <a:buClr>
                <a:schemeClr val="accent2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2</a:t>
            </a:r>
          </a:p>
          <a:p>
            <a:pPr marL="457200" indent="-304800">
              <a:buClr>
                <a:schemeClr val="accent2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Item 3</a:t>
            </a:r>
          </a:p>
        </p:txBody>
      </p:sp>
      <p:sp>
        <p:nvSpPr>
          <p:cNvPr id="1094" name="Google Shape;660;p19"/>
          <p:cNvSpPr txBox="1"/>
          <p:nvPr/>
        </p:nvSpPr>
        <p:spPr>
          <a:xfrm>
            <a:off x="3685049" y="1322955"/>
            <a:ext cx="17739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My name</a:t>
            </a:r>
          </a:p>
        </p:txBody>
      </p:sp>
      <p:sp>
        <p:nvSpPr>
          <p:cNvPr id="1103" name="Google Shape;661;p19"/>
          <p:cNvSpPr/>
          <p:nvPr/>
        </p:nvSpPr>
        <p:spPr>
          <a:xfrm>
            <a:off x="4571948" y="1535030"/>
            <a:ext cx="38" cy="5685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1096" name="Google Shape;662;p19"/>
          <p:cNvSpPr txBox="1"/>
          <p:nvPr/>
        </p:nvSpPr>
        <p:spPr>
          <a:xfrm>
            <a:off x="3685349" y="3762154"/>
            <a:ext cx="1773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My profession</a:t>
            </a:r>
          </a:p>
        </p:txBody>
      </p:sp>
      <p:sp>
        <p:nvSpPr>
          <p:cNvPr id="1104" name="Google Shape;663;p19"/>
          <p:cNvSpPr/>
          <p:nvPr/>
        </p:nvSpPr>
        <p:spPr>
          <a:xfrm>
            <a:off x="4571966" y="3402571"/>
            <a:ext cx="14" cy="147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310;p17"/>
          <p:cNvSpPr/>
          <p:nvPr/>
        </p:nvSpPr>
        <p:spPr>
          <a:xfrm>
            <a:off x="5349309" y="13826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07" name="Google Shape;311;p17"/>
          <p:cNvSpPr/>
          <p:nvPr/>
        </p:nvSpPr>
        <p:spPr>
          <a:xfrm>
            <a:off x="6565234" y="13826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08" name="Google Shape;312;p17"/>
          <p:cNvSpPr/>
          <p:nvPr/>
        </p:nvSpPr>
        <p:spPr>
          <a:xfrm>
            <a:off x="7781559" y="13826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09" name="Google Shape;313;p17"/>
          <p:cNvSpPr/>
          <p:nvPr/>
        </p:nvSpPr>
        <p:spPr>
          <a:xfrm>
            <a:off x="5349309" y="24581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0" name="Google Shape;314;p17"/>
          <p:cNvSpPr/>
          <p:nvPr/>
        </p:nvSpPr>
        <p:spPr>
          <a:xfrm>
            <a:off x="6565234" y="24581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11" name="Google Shape;315;p17"/>
          <p:cNvSpPr/>
          <p:nvPr/>
        </p:nvSpPr>
        <p:spPr>
          <a:xfrm>
            <a:off x="7781559" y="2458163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112" name="Google Shape;316;p17" descr="Google Shape;316;p17"/>
          <p:cNvPicPr>
            <a:picLocks noChangeAspect="1"/>
          </p:cNvPicPr>
          <p:nvPr/>
        </p:nvPicPr>
        <p:blipFill>
          <a:blip r:embed="rId2">
            <a:extLst/>
          </a:blip>
          <a:srcRect l="24760" t="0" r="24761" b="24369"/>
          <a:stretch>
            <a:fillRect/>
          </a:stretch>
        </p:blipFill>
        <p:spPr>
          <a:xfrm>
            <a:off x="639599" y="1009540"/>
            <a:ext cx="1464867" cy="146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8" y="0"/>
                  <a:pt x="0" y="4838"/>
                  <a:pt x="0" y="10803"/>
                </a:cubicBezTo>
                <a:cubicBezTo>
                  <a:pt x="0" y="16768"/>
                  <a:pt x="4838" y="21600"/>
                  <a:pt x="10803" y="21600"/>
                </a:cubicBezTo>
                <a:cubicBezTo>
                  <a:pt x="16768" y="21600"/>
                  <a:pt x="21600" y="16768"/>
                  <a:pt x="21600" y="10803"/>
                </a:cubicBezTo>
                <a:cubicBezTo>
                  <a:pt x="21600" y="4838"/>
                  <a:pt x="16768" y="0"/>
                  <a:pt x="10803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1113" name="Google Shape;317;p17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114" name="Google Shape;318;p17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Slidesgo</a:t>
            </a:r>
          </a:p>
        </p:txBody>
      </p:sp>
      <p:sp>
        <p:nvSpPr>
          <p:cNvPr id="1115" name="Google Shape;319;p17"/>
          <p:cNvSpPr txBox="1"/>
          <p:nvPr/>
        </p:nvSpPr>
        <p:spPr>
          <a:xfrm>
            <a:off x="2774850" y="970616"/>
            <a:ext cx="21621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116" name="Google Shape;320;p17"/>
          <p:cNvSpPr txBox="1"/>
          <p:nvPr/>
        </p:nvSpPr>
        <p:spPr>
          <a:xfrm>
            <a:off x="2774850" y="1382291"/>
            <a:ext cx="2162101" cy="178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has a beautiful name and is the second planet from the Sun. It’s terribly hot, even hotter than Mercury, and its atmosphere is extremely poisonous. It’s the second-brightest natural object in the night sky after the moon</a:t>
            </a:r>
          </a:p>
        </p:txBody>
      </p:sp>
      <p:sp>
        <p:nvSpPr>
          <p:cNvPr id="1117" name="Google Shape;321;p17"/>
          <p:cNvSpPr txBox="1"/>
          <p:nvPr/>
        </p:nvSpPr>
        <p:spPr>
          <a:xfrm>
            <a:off x="457650" y="2522272"/>
            <a:ext cx="1828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1118" name="Google Shape;322;p17"/>
          <p:cNvSpPr txBox="1"/>
          <p:nvPr/>
        </p:nvSpPr>
        <p:spPr>
          <a:xfrm>
            <a:off x="457200" y="2835773"/>
            <a:ext cx="18297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Profession</a:t>
            </a:r>
          </a:p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Birthday date</a:t>
            </a:r>
          </a:p>
        </p:txBody>
      </p:sp>
      <p:sp>
        <p:nvSpPr>
          <p:cNvPr id="1119" name="Google Shape;323;p17"/>
          <p:cNvSpPr txBox="1"/>
          <p:nvPr/>
        </p:nvSpPr>
        <p:spPr>
          <a:xfrm>
            <a:off x="5229752" y="975506"/>
            <a:ext cx="2008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Abilities</a:t>
            </a:r>
          </a:p>
        </p:txBody>
      </p:sp>
      <p:sp>
        <p:nvSpPr>
          <p:cNvPr id="1120" name="Google Shape;324;p17"/>
          <p:cNvSpPr txBox="1"/>
          <p:nvPr/>
        </p:nvSpPr>
        <p:spPr>
          <a:xfrm>
            <a:off x="5170799" y="20676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121" name="Google Shape;325;p17"/>
          <p:cNvSpPr txBox="1"/>
          <p:nvPr/>
        </p:nvSpPr>
        <p:spPr>
          <a:xfrm>
            <a:off x="6386924" y="20676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122" name="Google Shape;326;p17"/>
          <p:cNvSpPr txBox="1"/>
          <p:nvPr/>
        </p:nvSpPr>
        <p:spPr>
          <a:xfrm>
            <a:off x="7603049" y="20676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1123" name="Google Shape;327;p17"/>
          <p:cNvSpPr txBox="1"/>
          <p:nvPr/>
        </p:nvSpPr>
        <p:spPr>
          <a:xfrm>
            <a:off x="982847" y="3515479"/>
            <a:ext cx="1088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124" name="Google Shape;328;p17"/>
          <p:cNvSpPr txBox="1"/>
          <p:nvPr/>
        </p:nvSpPr>
        <p:spPr>
          <a:xfrm>
            <a:off x="3012815" y="3744079"/>
            <a:ext cx="1088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125" name="Google Shape;329;p17"/>
          <p:cNvSpPr txBox="1"/>
          <p:nvPr/>
        </p:nvSpPr>
        <p:spPr>
          <a:xfrm>
            <a:off x="5042784" y="3515479"/>
            <a:ext cx="1088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126" name="Google Shape;330;p17"/>
          <p:cNvSpPr txBox="1"/>
          <p:nvPr/>
        </p:nvSpPr>
        <p:spPr>
          <a:xfrm>
            <a:off x="7072752" y="3744079"/>
            <a:ext cx="1088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127" name="Google Shape;331;p17"/>
          <p:cNvSpPr txBox="1"/>
          <p:nvPr/>
        </p:nvSpPr>
        <p:spPr>
          <a:xfrm>
            <a:off x="612648" y="3933773"/>
            <a:ext cx="1828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1D5D9B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School name</a:t>
            </a:r>
          </a:p>
          <a:p>
            <a:pPr marL="457200" indent="-304800">
              <a:buClr>
                <a:srgbClr val="1D5D9B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Career</a:t>
            </a:r>
          </a:p>
        </p:txBody>
      </p:sp>
      <p:sp>
        <p:nvSpPr>
          <p:cNvPr id="1128" name="Google Shape;332;p17"/>
          <p:cNvSpPr txBox="1"/>
          <p:nvPr/>
        </p:nvSpPr>
        <p:spPr>
          <a:xfrm>
            <a:off x="4672584" y="3933773"/>
            <a:ext cx="1828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School name</a:t>
            </a:r>
          </a:p>
          <a:p>
            <a:pPr marL="457200" indent="-304800"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Career</a:t>
            </a:r>
          </a:p>
        </p:txBody>
      </p:sp>
      <p:sp>
        <p:nvSpPr>
          <p:cNvPr id="1129" name="Google Shape;333;p17"/>
          <p:cNvSpPr txBox="1"/>
          <p:nvPr/>
        </p:nvSpPr>
        <p:spPr>
          <a:xfrm>
            <a:off x="6702552" y="4162373"/>
            <a:ext cx="1828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School name</a:t>
            </a:r>
          </a:p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Career</a:t>
            </a:r>
          </a:p>
        </p:txBody>
      </p:sp>
      <p:sp>
        <p:nvSpPr>
          <p:cNvPr id="1130" name="Google Shape;334;p17"/>
          <p:cNvSpPr txBox="1"/>
          <p:nvPr/>
        </p:nvSpPr>
        <p:spPr>
          <a:xfrm>
            <a:off x="2642612" y="4162373"/>
            <a:ext cx="1828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chemeClr val="accent2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School name</a:t>
            </a:r>
          </a:p>
          <a:p>
            <a:pPr marL="457200" indent="-304800">
              <a:buClr>
                <a:schemeClr val="accent2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Career</a:t>
            </a:r>
          </a:p>
        </p:txBody>
      </p:sp>
      <p:grpSp>
        <p:nvGrpSpPr>
          <p:cNvPr id="1150" name="Google Shape;335;p17"/>
          <p:cNvGrpSpPr/>
          <p:nvPr/>
        </p:nvGrpSpPr>
        <p:grpSpPr>
          <a:xfrm>
            <a:off x="7918246" y="1519783"/>
            <a:ext cx="457215" cy="457162"/>
            <a:chOff x="26" y="26"/>
            <a:chExt cx="457213" cy="457160"/>
          </a:xfrm>
        </p:grpSpPr>
        <p:sp>
          <p:nvSpPr>
            <p:cNvPr id="1131" name="Google Shape;336;p17"/>
            <p:cNvSpPr/>
            <p:nvPr/>
          </p:nvSpPr>
          <p:spPr>
            <a:xfrm>
              <a:off x="172910" y="104506"/>
              <a:ext cx="181864" cy="304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0836" y="0"/>
                  </a:moveTo>
                  <a:lnTo>
                    <a:pt x="5486" y="2813"/>
                  </a:lnTo>
                  <a:cubicBezTo>
                    <a:pt x="2009" y="4641"/>
                    <a:pt x="0" y="7352"/>
                    <a:pt x="0" y="10201"/>
                  </a:cubicBezTo>
                  <a:lnTo>
                    <a:pt x="0" y="21598"/>
                  </a:lnTo>
                  <a:lnTo>
                    <a:pt x="8746" y="21598"/>
                  </a:lnTo>
                  <a:cubicBezTo>
                    <a:pt x="9597" y="21062"/>
                    <a:pt x="10629" y="20281"/>
                    <a:pt x="11510" y="19581"/>
                  </a:cubicBezTo>
                  <a:cubicBezTo>
                    <a:pt x="12595" y="18722"/>
                    <a:pt x="12280" y="17466"/>
                    <a:pt x="10848" y="16843"/>
                  </a:cubicBezTo>
                  <a:cubicBezTo>
                    <a:pt x="10463" y="16678"/>
                    <a:pt x="10132" y="16515"/>
                    <a:pt x="9940" y="16375"/>
                  </a:cubicBezTo>
                  <a:cubicBezTo>
                    <a:pt x="8373" y="15259"/>
                    <a:pt x="8400" y="13553"/>
                    <a:pt x="9982" y="12444"/>
                  </a:cubicBezTo>
                  <a:cubicBezTo>
                    <a:pt x="10926" y="11787"/>
                    <a:pt x="12198" y="11469"/>
                    <a:pt x="13468" y="11469"/>
                  </a:cubicBezTo>
                  <a:cubicBezTo>
                    <a:pt x="14337" y="11469"/>
                    <a:pt x="15206" y="11620"/>
                    <a:pt x="15964" y="11916"/>
                  </a:cubicBezTo>
                  <a:cubicBezTo>
                    <a:pt x="16283" y="12043"/>
                    <a:pt x="16638" y="12101"/>
                    <a:pt x="16992" y="12101"/>
                  </a:cubicBezTo>
                  <a:cubicBezTo>
                    <a:pt x="17654" y="12101"/>
                    <a:pt x="18304" y="11891"/>
                    <a:pt x="18671" y="11518"/>
                  </a:cubicBezTo>
                  <a:cubicBezTo>
                    <a:pt x="21600" y="8565"/>
                    <a:pt x="21023" y="4641"/>
                    <a:pt x="16965" y="2078"/>
                  </a:cubicBezTo>
                  <a:cubicBezTo>
                    <a:pt x="15221" y="978"/>
                    <a:pt x="13077" y="294"/>
                    <a:pt x="10836" y="0"/>
                  </a:cubicBezTo>
                  <a:close/>
                  <a:moveTo>
                    <a:pt x="8749" y="21596"/>
                  </a:moveTo>
                  <a:cubicBezTo>
                    <a:pt x="8749" y="21596"/>
                    <a:pt x="8749" y="21596"/>
                    <a:pt x="8746" y="21598"/>
                  </a:cubicBezTo>
                  <a:cubicBezTo>
                    <a:pt x="8746" y="21600"/>
                    <a:pt x="8746" y="21600"/>
                    <a:pt x="8746" y="21600"/>
                  </a:cubicBezTo>
                  <a:cubicBezTo>
                    <a:pt x="8749" y="21600"/>
                    <a:pt x="8752" y="21596"/>
                    <a:pt x="8749" y="2159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337;p17"/>
            <p:cNvSpPr/>
            <p:nvPr/>
          </p:nvSpPr>
          <p:spPr>
            <a:xfrm>
              <a:off x="25631" y="102293"/>
              <a:ext cx="243370" cy="348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8" y="0"/>
                  </a:moveTo>
                  <a:cubicBezTo>
                    <a:pt x="17921" y="0"/>
                    <a:pt x="16165" y="339"/>
                    <a:pt x="14629" y="1014"/>
                  </a:cubicBezTo>
                  <a:cubicBezTo>
                    <a:pt x="13904" y="1323"/>
                    <a:pt x="13668" y="1997"/>
                    <a:pt x="14122" y="2503"/>
                  </a:cubicBezTo>
                  <a:cubicBezTo>
                    <a:pt x="15041" y="3517"/>
                    <a:pt x="14856" y="4908"/>
                    <a:pt x="13471" y="5787"/>
                  </a:cubicBezTo>
                  <a:cubicBezTo>
                    <a:pt x="12775" y="6230"/>
                    <a:pt x="11883" y="6453"/>
                    <a:pt x="10988" y="6453"/>
                  </a:cubicBezTo>
                  <a:cubicBezTo>
                    <a:pt x="10119" y="6453"/>
                    <a:pt x="9248" y="6242"/>
                    <a:pt x="8560" y="5816"/>
                  </a:cubicBezTo>
                  <a:cubicBezTo>
                    <a:pt x="8387" y="5702"/>
                    <a:pt x="8181" y="5522"/>
                    <a:pt x="7975" y="5317"/>
                  </a:cubicBezTo>
                  <a:cubicBezTo>
                    <a:pt x="7509" y="4844"/>
                    <a:pt x="6763" y="4591"/>
                    <a:pt x="6010" y="4591"/>
                  </a:cubicBezTo>
                  <a:cubicBezTo>
                    <a:pt x="5499" y="4591"/>
                    <a:pt x="4988" y="4705"/>
                    <a:pt x="4554" y="4946"/>
                  </a:cubicBezTo>
                  <a:cubicBezTo>
                    <a:pt x="3645" y="5453"/>
                    <a:pt x="2639" y="6035"/>
                    <a:pt x="1958" y="6520"/>
                  </a:cubicBezTo>
                  <a:cubicBezTo>
                    <a:pt x="1179" y="7064"/>
                    <a:pt x="530" y="7669"/>
                    <a:pt x="0" y="8305"/>
                  </a:cubicBezTo>
                  <a:lnTo>
                    <a:pt x="0" y="17160"/>
                  </a:lnTo>
                  <a:cubicBezTo>
                    <a:pt x="530" y="17803"/>
                    <a:pt x="1179" y="18416"/>
                    <a:pt x="1958" y="18968"/>
                  </a:cubicBezTo>
                  <a:cubicBezTo>
                    <a:pt x="4436" y="20723"/>
                    <a:pt x="7705" y="21600"/>
                    <a:pt x="10974" y="21600"/>
                  </a:cubicBezTo>
                  <a:cubicBezTo>
                    <a:pt x="14226" y="21600"/>
                    <a:pt x="17476" y="20733"/>
                    <a:pt x="19955" y="18998"/>
                  </a:cubicBezTo>
                  <a:cubicBezTo>
                    <a:pt x="16480" y="16253"/>
                    <a:pt x="14629" y="12510"/>
                    <a:pt x="15289" y="8576"/>
                  </a:cubicBezTo>
                  <a:cubicBezTo>
                    <a:pt x="15864" y="5181"/>
                    <a:pt x="18213" y="2238"/>
                    <a:pt x="21600" y="137"/>
                  </a:cubicBezTo>
                  <a:cubicBezTo>
                    <a:pt x="20966" y="45"/>
                    <a:pt x="20322" y="0"/>
                    <a:pt x="19678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338;p17"/>
            <p:cNvSpPr/>
            <p:nvPr/>
          </p:nvSpPr>
          <p:spPr>
            <a:xfrm>
              <a:off x="6648" y="236159"/>
              <a:ext cx="72138" cy="142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5" h="21600" fill="norm" stroke="1" extrusionOk="0">
                  <a:moveTo>
                    <a:pt x="5222" y="0"/>
                  </a:moveTo>
                  <a:cubicBezTo>
                    <a:pt x="-1755" y="6642"/>
                    <a:pt x="-1726" y="14942"/>
                    <a:pt x="5222" y="21600"/>
                  </a:cubicBezTo>
                  <a:cubicBezTo>
                    <a:pt x="13704" y="20216"/>
                    <a:pt x="19845" y="15902"/>
                    <a:pt x="19845" y="10790"/>
                  </a:cubicBezTo>
                  <a:cubicBezTo>
                    <a:pt x="19845" y="5702"/>
                    <a:pt x="13675" y="1400"/>
                    <a:pt x="522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339;p17"/>
            <p:cNvSpPr/>
            <p:nvPr/>
          </p:nvSpPr>
          <p:spPr>
            <a:xfrm>
              <a:off x="215319" y="58666"/>
              <a:ext cx="183281" cy="18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14799" y="0"/>
                  </a:moveTo>
                  <a:lnTo>
                    <a:pt x="459" y="14427"/>
                  </a:lnTo>
                  <a:cubicBezTo>
                    <a:pt x="-153" y="15043"/>
                    <a:pt x="-153" y="16049"/>
                    <a:pt x="459" y="16668"/>
                  </a:cubicBezTo>
                  <a:lnTo>
                    <a:pt x="4897" y="21135"/>
                  </a:lnTo>
                  <a:cubicBezTo>
                    <a:pt x="5203" y="21446"/>
                    <a:pt x="5608" y="21600"/>
                    <a:pt x="6011" y="21600"/>
                  </a:cubicBezTo>
                  <a:cubicBezTo>
                    <a:pt x="6413" y="21600"/>
                    <a:pt x="6816" y="21446"/>
                    <a:pt x="7122" y="21135"/>
                  </a:cubicBezTo>
                  <a:lnTo>
                    <a:pt x="21447" y="6695"/>
                  </a:lnTo>
                  <a:lnTo>
                    <a:pt x="19294" y="2169"/>
                  </a:lnTo>
                  <a:lnTo>
                    <a:pt x="1479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340;p17"/>
            <p:cNvSpPr/>
            <p:nvPr/>
          </p:nvSpPr>
          <p:spPr>
            <a:xfrm>
              <a:off x="13132" y="301333"/>
              <a:ext cx="43483" cy="43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9" h="21600" fill="norm" stroke="1" extrusionOk="0">
                  <a:moveTo>
                    <a:pt x="7411" y="0"/>
                  </a:moveTo>
                  <a:cubicBezTo>
                    <a:pt x="5378" y="0"/>
                    <a:pt x="3474" y="755"/>
                    <a:pt x="2064" y="2319"/>
                  </a:cubicBezTo>
                  <a:cubicBezTo>
                    <a:pt x="-1215" y="6082"/>
                    <a:pt x="-510" y="12867"/>
                    <a:pt x="3627" y="17532"/>
                  </a:cubicBezTo>
                  <a:cubicBezTo>
                    <a:pt x="5989" y="20209"/>
                    <a:pt x="8986" y="21600"/>
                    <a:pt x="11724" y="21600"/>
                  </a:cubicBezTo>
                  <a:cubicBezTo>
                    <a:pt x="13757" y="21600"/>
                    <a:pt x="15649" y="20831"/>
                    <a:pt x="17047" y="19228"/>
                  </a:cubicBezTo>
                  <a:cubicBezTo>
                    <a:pt x="20385" y="15531"/>
                    <a:pt x="19680" y="8746"/>
                    <a:pt x="15543" y="4081"/>
                  </a:cubicBezTo>
                  <a:cubicBezTo>
                    <a:pt x="13169" y="1391"/>
                    <a:pt x="10161" y="0"/>
                    <a:pt x="741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341;p17"/>
            <p:cNvSpPr/>
            <p:nvPr/>
          </p:nvSpPr>
          <p:spPr>
            <a:xfrm>
              <a:off x="105333" y="393573"/>
              <a:ext cx="43535" cy="43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2" h="21600" fill="norm" stroke="1" extrusionOk="0">
                  <a:moveTo>
                    <a:pt x="7482" y="0"/>
                  </a:moveTo>
                  <a:cubicBezTo>
                    <a:pt x="5426" y="0"/>
                    <a:pt x="3510" y="769"/>
                    <a:pt x="2112" y="2346"/>
                  </a:cubicBezTo>
                  <a:cubicBezTo>
                    <a:pt x="-1226" y="6043"/>
                    <a:pt x="-521" y="12894"/>
                    <a:pt x="3616" y="17558"/>
                  </a:cubicBezTo>
                  <a:cubicBezTo>
                    <a:pt x="5978" y="20222"/>
                    <a:pt x="8975" y="21600"/>
                    <a:pt x="11725" y="21600"/>
                  </a:cubicBezTo>
                  <a:cubicBezTo>
                    <a:pt x="13781" y="21600"/>
                    <a:pt x="15697" y="20831"/>
                    <a:pt x="17095" y="19254"/>
                  </a:cubicBezTo>
                  <a:cubicBezTo>
                    <a:pt x="20374" y="15557"/>
                    <a:pt x="19728" y="8706"/>
                    <a:pt x="15591" y="4042"/>
                  </a:cubicBezTo>
                  <a:cubicBezTo>
                    <a:pt x="13229" y="1378"/>
                    <a:pt x="10220" y="0"/>
                    <a:pt x="74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342;p17"/>
            <p:cNvSpPr/>
            <p:nvPr/>
          </p:nvSpPr>
          <p:spPr>
            <a:xfrm>
              <a:off x="341794" y="6772"/>
              <a:ext cx="108684" cy="108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11279" y="0"/>
                  </a:moveTo>
                  <a:cubicBezTo>
                    <a:pt x="10604" y="0"/>
                    <a:pt x="9928" y="254"/>
                    <a:pt x="9409" y="763"/>
                  </a:cubicBezTo>
                  <a:lnTo>
                    <a:pt x="0" y="10312"/>
                  </a:lnTo>
                  <a:lnTo>
                    <a:pt x="11159" y="21600"/>
                  </a:lnTo>
                  <a:lnTo>
                    <a:pt x="20594" y="12077"/>
                  </a:lnTo>
                  <a:cubicBezTo>
                    <a:pt x="21600" y="11038"/>
                    <a:pt x="21600" y="9343"/>
                    <a:pt x="20594" y="8299"/>
                  </a:cubicBezTo>
                  <a:lnTo>
                    <a:pt x="13150" y="763"/>
                  </a:lnTo>
                  <a:cubicBezTo>
                    <a:pt x="12631" y="254"/>
                    <a:pt x="11955" y="0"/>
                    <a:pt x="1127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343;p17"/>
            <p:cNvSpPr/>
            <p:nvPr/>
          </p:nvSpPr>
          <p:spPr>
            <a:xfrm>
              <a:off x="334061" y="6773"/>
              <a:ext cx="37617" cy="37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5" h="21600" fill="norm" stroke="1" extrusionOk="0">
                  <a:moveTo>
                    <a:pt x="12258" y="0"/>
                  </a:moveTo>
                  <a:cubicBezTo>
                    <a:pt x="9474" y="0"/>
                    <a:pt x="6329" y="1487"/>
                    <a:pt x="3813" y="4338"/>
                  </a:cubicBezTo>
                  <a:cubicBezTo>
                    <a:pt x="-402" y="9056"/>
                    <a:pt x="-1259" y="15851"/>
                    <a:pt x="1926" y="19461"/>
                  </a:cubicBezTo>
                  <a:cubicBezTo>
                    <a:pt x="3224" y="20902"/>
                    <a:pt x="4884" y="21600"/>
                    <a:pt x="6677" y="21600"/>
                  </a:cubicBezTo>
                  <a:cubicBezTo>
                    <a:pt x="9273" y="21600"/>
                    <a:pt x="12151" y="20129"/>
                    <a:pt x="14640" y="17307"/>
                  </a:cubicBezTo>
                  <a:cubicBezTo>
                    <a:pt x="18869" y="12529"/>
                    <a:pt x="20341" y="5734"/>
                    <a:pt x="17156" y="2124"/>
                  </a:cubicBezTo>
                  <a:cubicBezTo>
                    <a:pt x="15884" y="683"/>
                    <a:pt x="14158" y="0"/>
                    <a:pt x="1225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344;p17"/>
            <p:cNvSpPr/>
            <p:nvPr/>
          </p:nvSpPr>
          <p:spPr>
            <a:xfrm>
              <a:off x="412707" y="85359"/>
              <a:ext cx="37800" cy="3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7" h="21600" fill="norm" stroke="1" extrusionOk="0">
                  <a:moveTo>
                    <a:pt x="12530" y="0"/>
                  </a:moveTo>
                  <a:cubicBezTo>
                    <a:pt x="9747" y="0"/>
                    <a:pt x="6615" y="1644"/>
                    <a:pt x="4059" y="4597"/>
                  </a:cubicBezTo>
                  <a:cubicBezTo>
                    <a:pt x="-157" y="9392"/>
                    <a:pt x="-1388" y="15800"/>
                    <a:pt x="1797" y="19408"/>
                  </a:cubicBezTo>
                  <a:cubicBezTo>
                    <a:pt x="3095" y="20885"/>
                    <a:pt x="4848" y="21600"/>
                    <a:pt x="6762" y="21600"/>
                  </a:cubicBezTo>
                  <a:cubicBezTo>
                    <a:pt x="9532" y="21600"/>
                    <a:pt x="12637" y="20093"/>
                    <a:pt x="15140" y="17262"/>
                  </a:cubicBezTo>
                  <a:cubicBezTo>
                    <a:pt x="19355" y="12452"/>
                    <a:pt x="20212" y="5632"/>
                    <a:pt x="17094" y="2009"/>
                  </a:cubicBezTo>
                  <a:cubicBezTo>
                    <a:pt x="15863" y="639"/>
                    <a:pt x="14270" y="0"/>
                    <a:pt x="1253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345;p17"/>
            <p:cNvSpPr/>
            <p:nvPr/>
          </p:nvSpPr>
          <p:spPr>
            <a:xfrm>
              <a:off x="206676" y="169599"/>
              <a:ext cx="165706" cy="15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17"/>
                  </a:lnTo>
                  <a:lnTo>
                    <a:pt x="1957" y="7992"/>
                  </a:lnTo>
                  <a:lnTo>
                    <a:pt x="14480" y="21600"/>
                  </a:lnTo>
                  <a:lnTo>
                    <a:pt x="21600" y="21600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346;p17"/>
            <p:cNvSpPr/>
            <p:nvPr/>
          </p:nvSpPr>
          <p:spPr>
            <a:xfrm>
              <a:off x="124262" y="74026"/>
              <a:ext cx="97429" cy="15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7761"/>
                  </a:lnTo>
                  <a:lnTo>
                    <a:pt x="21600" y="21600"/>
                  </a:lnTo>
                  <a:cubicBezTo>
                    <a:pt x="19844" y="19038"/>
                    <a:pt x="19732" y="16162"/>
                    <a:pt x="21192" y="135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347;p17"/>
            <p:cNvSpPr/>
            <p:nvPr/>
          </p:nvSpPr>
          <p:spPr>
            <a:xfrm>
              <a:off x="216439" y="155440"/>
              <a:ext cx="166101" cy="193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0" y="0"/>
                  </a:moveTo>
                  <a:lnTo>
                    <a:pt x="0" y="3064"/>
                  </a:lnTo>
                  <a:lnTo>
                    <a:pt x="14160" y="15437"/>
                  </a:lnTo>
                  <a:cubicBezTo>
                    <a:pt x="14832" y="16021"/>
                    <a:pt x="14832" y="16961"/>
                    <a:pt x="14160" y="17545"/>
                  </a:cubicBezTo>
                  <a:lnTo>
                    <a:pt x="12959" y="18608"/>
                  </a:lnTo>
                  <a:lnTo>
                    <a:pt x="12946" y="18620"/>
                  </a:lnTo>
                  <a:lnTo>
                    <a:pt x="15347" y="20704"/>
                  </a:lnTo>
                  <a:cubicBezTo>
                    <a:pt x="16033" y="21296"/>
                    <a:pt x="16937" y="21600"/>
                    <a:pt x="17837" y="21600"/>
                  </a:cubicBezTo>
                  <a:cubicBezTo>
                    <a:pt x="18677" y="21600"/>
                    <a:pt x="19512" y="21338"/>
                    <a:pt x="20164" y="20799"/>
                  </a:cubicBezTo>
                  <a:cubicBezTo>
                    <a:pt x="21583" y="19641"/>
                    <a:pt x="21600" y="17697"/>
                    <a:pt x="20242" y="16512"/>
                  </a:cubicBezTo>
                  <a:cubicBezTo>
                    <a:pt x="19604" y="15940"/>
                    <a:pt x="9545" y="7175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348;p17"/>
            <p:cNvSpPr/>
            <p:nvPr/>
          </p:nvSpPr>
          <p:spPr>
            <a:xfrm>
              <a:off x="97602" y="63973"/>
              <a:ext cx="129208" cy="118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4352" y="0"/>
                  </a:moveTo>
                  <a:cubicBezTo>
                    <a:pt x="3196" y="0"/>
                    <a:pt x="2040" y="504"/>
                    <a:pt x="1172" y="1516"/>
                  </a:cubicBezTo>
                  <a:cubicBezTo>
                    <a:pt x="-464" y="3439"/>
                    <a:pt x="-364" y="6496"/>
                    <a:pt x="1329" y="8380"/>
                  </a:cubicBezTo>
                  <a:lnTo>
                    <a:pt x="4361" y="11747"/>
                  </a:lnTo>
                  <a:lnTo>
                    <a:pt x="5919" y="10018"/>
                  </a:lnTo>
                  <a:cubicBezTo>
                    <a:pt x="6346" y="9553"/>
                    <a:pt x="6905" y="9320"/>
                    <a:pt x="7463" y="9320"/>
                  </a:cubicBezTo>
                  <a:cubicBezTo>
                    <a:pt x="8022" y="9320"/>
                    <a:pt x="8580" y="9553"/>
                    <a:pt x="9008" y="10018"/>
                  </a:cubicBezTo>
                  <a:lnTo>
                    <a:pt x="19439" y="21600"/>
                  </a:lnTo>
                  <a:cubicBezTo>
                    <a:pt x="19701" y="19851"/>
                    <a:pt x="20277" y="18146"/>
                    <a:pt x="21136" y="16615"/>
                  </a:cubicBezTo>
                  <a:cubicBezTo>
                    <a:pt x="14116" y="8821"/>
                    <a:pt x="8131" y="2180"/>
                    <a:pt x="7454" y="1424"/>
                  </a:cubicBezTo>
                  <a:cubicBezTo>
                    <a:pt x="6599" y="475"/>
                    <a:pt x="5474" y="0"/>
                    <a:pt x="43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4" name="Google Shape;349;p17"/>
            <p:cNvSpPr/>
            <p:nvPr/>
          </p:nvSpPr>
          <p:spPr>
            <a:xfrm>
              <a:off x="46488" y="303840"/>
              <a:ext cx="21011" cy="2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55" y="0"/>
                    <a:pt x="10478" y="658"/>
                    <a:pt x="9187" y="1974"/>
                  </a:cubicBezTo>
                  <a:lnTo>
                    <a:pt x="1858" y="9868"/>
                  </a:lnTo>
                  <a:cubicBezTo>
                    <a:pt x="-619" y="12499"/>
                    <a:pt x="-619" y="16885"/>
                    <a:pt x="1858" y="19517"/>
                  </a:cubicBezTo>
                  <a:cubicBezTo>
                    <a:pt x="3175" y="20915"/>
                    <a:pt x="4826" y="21600"/>
                    <a:pt x="6478" y="21600"/>
                  </a:cubicBezTo>
                  <a:cubicBezTo>
                    <a:pt x="8129" y="21600"/>
                    <a:pt x="9781" y="20915"/>
                    <a:pt x="11071" y="19517"/>
                  </a:cubicBezTo>
                  <a:lnTo>
                    <a:pt x="18375" y="11759"/>
                  </a:lnTo>
                  <a:cubicBezTo>
                    <a:pt x="20981" y="9128"/>
                    <a:pt x="20981" y="4742"/>
                    <a:pt x="18375" y="1974"/>
                  </a:cubicBezTo>
                  <a:cubicBezTo>
                    <a:pt x="17136" y="658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5" name="Google Shape;350;p17"/>
            <p:cNvSpPr/>
            <p:nvPr/>
          </p:nvSpPr>
          <p:spPr>
            <a:xfrm>
              <a:off x="125382" y="382720"/>
              <a:ext cx="20910" cy="2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13864" y="0"/>
                  </a:moveTo>
                  <a:cubicBezTo>
                    <a:pt x="12202" y="0"/>
                    <a:pt x="10540" y="658"/>
                    <a:pt x="9242" y="1974"/>
                  </a:cubicBezTo>
                  <a:lnTo>
                    <a:pt x="1869" y="9758"/>
                  </a:lnTo>
                  <a:cubicBezTo>
                    <a:pt x="-623" y="12499"/>
                    <a:pt x="-623" y="16885"/>
                    <a:pt x="1869" y="19517"/>
                  </a:cubicBezTo>
                  <a:cubicBezTo>
                    <a:pt x="3193" y="20887"/>
                    <a:pt x="4855" y="21600"/>
                    <a:pt x="6516" y="21600"/>
                  </a:cubicBezTo>
                  <a:cubicBezTo>
                    <a:pt x="8178" y="21600"/>
                    <a:pt x="9840" y="20887"/>
                    <a:pt x="11138" y="19517"/>
                  </a:cubicBezTo>
                  <a:lnTo>
                    <a:pt x="18485" y="11759"/>
                  </a:lnTo>
                  <a:cubicBezTo>
                    <a:pt x="20977" y="8991"/>
                    <a:pt x="20977" y="4742"/>
                    <a:pt x="18485" y="1974"/>
                  </a:cubicBezTo>
                  <a:cubicBezTo>
                    <a:pt x="17187" y="658"/>
                    <a:pt x="15525" y="0"/>
                    <a:pt x="13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351;p17"/>
            <p:cNvSpPr/>
            <p:nvPr/>
          </p:nvSpPr>
          <p:spPr>
            <a:xfrm>
              <a:off x="77498" y="342053"/>
              <a:ext cx="34216" cy="34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4023" y="0"/>
                  </a:moveTo>
                  <a:cubicBezTo>
                    <a:pt x="1893" y="0"/>
                    <a:pt x="185" y="1699"/>
                    <a:pt x="38" y="3953"/>
                  </a:cubicBezTo>
                  <a:cubicBezTo>
                    <a:pt x="-596" y="13559"/>
                    <a:pt x="6788" y="21600"/>
                    <a:pt x="15946" y="21600"/>
                  </a:cubicBezTo>
                  <a:cubicBezTo>
                    <a:pt x="16320" y="21600"/>
                    <a:pt x="16694" y="21583"/>
                    <a:pt x="17068" y="21566"/>
                  </a:cubicBezTo>
                  <a:cubicBezTo>
                    <a:pt x="19296" y="21415"/>
                    <a:pt x="21004" y="19329"/>
                    <a:pt x="20858" y="17024"/>
                  </a:cubicBezTo>
                  <a:cubicBezTo>
                    <a:pt x="20711" y="14804"/>
                    <a:pt x="18938" y="13088"/>
                    <a:pt x="16824" y="13088"/>
                  </a:cubicBezTo>
                  <a:cubicBezTo>
                    <a:pt x="16726" y="13088"/>
                    <a:pt x="16645" y="13088"/>
                    <a:pt x="16547" y="13105"/>
                  </a:cubicBezTo>
                  <a:cubicBezTo>
                    <a:pt x="16368" y="13105"/>
                    <a:pt x="16206" y="13121"/>
                    <a:pt x="16027" y="13121"/>
                  </a:cubicBezTo>
                  <a:cubicBezTo>
                    <a:pt x="11505" y="13121"/>
                    <a:pt x="7862" y="9236"/>
                    <a:pt x="8220" y="4492"/>
                  </a:cubicBezTo>
                  <a:cubicBezTo>
                    <a:pt x="8366" y="2187"/>
                    <a:pt x="6658" y="185"/>
                    <a:pt x="4430" y="34"/>
                  </a:cubicBezTo>
                  <a:cubicBezTo>
                    <a:pt x="4284" y="17"/>
                    <a:pt x="4153" y="0"/>
                    <a:pt x="4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352;p17"/>
            <p:cNvSpPr/>
            <p:nvPr/>
          </p:nvSpPr>
          <p:spPr>
            <a:xfrm>
              <a:off x="95372" y="220427"/>
              <a:ext cx="70982" cy="63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5352" y="0"/>
                  </a:moveTo>
                  <a:cubicBezTo>
                    <a:pt x="11651" y="0"/>
                    <a:pt x="8602" y="3462"/>
                    <a:pt x="8602" y="7708"/>
                  </a:cubicBezTo>
                  <a:cubicBezTo>
                    <a:pt x="8602" y="9727"/>
                    <a:pt x="8562" y="11828"/>
                    <a:pt x="8562" y="13928"/>
                  </a:cubicBezTo>
                  <a:cubicBezTo>
                    <a:pt x="8562" y="15830"/>
                    <a:pt x="7133" y="17065"/>
                    <a:pt x="5854" y="17065"/>
                  </a:cubicBezTo>
                  <a:cubicBezTo>
                    <a:pt x="5235" y="17065"/>
                    <a:pt x="4655" y="16786"/>
                    <a:pt x="4282" y="16155"/>
                  </a:cubicBezTo>
                  <a:cubicBezTo>
                    <a:pt x="5084" y="14676"/>
                    <a:pt x="4139" y="12738"/>
                    <a:pt x="2574" y="12738"/>
                  </a:cubicBezTo>
                  <a:cubicBezTo>
                    <a:pt x="1018" y="12738"/>
                    <a:pt x="-221" y="14343"/>
                    <a:pt x="33" y="16119"/>
                  </a:cubicBezTo>
                  <a:cubicBezTo>
                    <a:pt x="541" y="19292"/>
                    <a:pt x="2940" y="21600"/>
                    <a:pt x="5767" y="21600"/>
                  </a:cubicBezTo>
                  <a:cubicBezTo>
                    <a:pt x="9507" y="21600"/>
                    <a:pt x="12525" y="18138"/>
                    <a:pt x="12525" y="13928"/>
                  </a:cubicBezTo>
                  <a:cubicBezTo>
                    <a:pt x="12525" y="11873"/>
                    <a:pt x="12596" y="9808"/>
                    <a:pt x="12596" y="7708"/>
                  </a:cubicBezTo>
                  <a:cubicBezTo>
                    <a:pt x="12596" y="5788"/>
                    <a:pt x="14010" y="4553"/>
                    <a:pt x="15296" y="4553"/>
                  </a:cubicBezTo>
                  <a:cubicBezTo>
                    <a:pt x="15860" y="4553"/>
                    <a:pt x="16392" y="4787"/>
                    <a:pt x="16773" y="5319"/>
                  </a:cubicBezTo>
                  <a:cubicBezTo>
                    <a:pt x="15931" y="6680"/>
                    <a:pt x="16622" y="8862"/>
                    <a:pt x="18584" y="8862"/>
                  </a:cubicBezTo>
                  <a:cubicBezTo>
                    <a:pt x="20148" y="8862"/>
                    <a:pt x="21379" y="7257"/>
                    <a:pt x="21093" y="5481"/>
                  </a:cubicBezTo>
                  <a:cubicBezTo>
                    <a:pt x="20617" y="2308"/>
                    <a:pt x="18187" y="0"/>
                    <a:pt x="153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353;p17"/>
            <p:cNvSpPr/>
            <p:nvPr/>
          </p:nvSpPr>
          <p:spPr>
            <a:xfrm>
              <a:off x="172910" y="290906"/>
              <a:ext cx="63905" cy="7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23" y="0"/>
                  </a:moveTo>
                  <a:cubicBezTo>
                    <a:pt x="12116" y="0"/>
                    <a:pt x="11665" y="4823"/>
                    <a:pt x="15001" y="4823"/>
                  </a:cubicBezTo>
                  <a:cubicBezTo>
                    <a:pt x="15452" y="4823"/>
                    <a:pt x="15912" y="4677"/>
                    <a:pt x="16281" y="4450"/>
                  </a:cubicBezTo>
                  <a:cubicBezTo>
                    <a:pt x="18012" y="5717"/>
                    <a:pt x="16651" y="8721"/>
                    <a:pt x="13892" y="8721"/>
                  </a:cubicBezTo>
                  <a:cubicBezTo>
                    <a:pt x="11792" y="8721"/>
                    <a:pt x="9727" y="8794"/>
                    <a:pt x="7663" y="8794"/>
                  </a:cubicBezTo>
                  <a:cubicBezTo>
                    <a:pt x="3462" y="8794"/>
                    <a:pt x="0" y="11872"/>
                    <a:pt x="0" y="15697"/>
                  </a:cubicBezTo>
                  <a:cubicBezTo>
                    <a:pt x="0" y="19302"/>
                    <a:pt x="3462" y="21600"/>
                    <a:pt x="5977" y="21600"/>
                  </a:cubicBezTo>
                  <a:cubicBezTo>
                    <a:pt x="7582" y="21600"/>
                    <a:pt x="8862" y="20414"/>
                    <a:pt x="8862" y="18969"/>
                  </a:cubicBezTo>
                  <a:cubicBezTo>
                    <a:pt x="8862" y="17767"/>
                    <a:pt x="7771" y="16923"/>
                    <a:pt x="6599" y="16923"/>
                  </a:cubicBezTo>
                  <a:cubicBezTo>
                    <a:pt x="6211" y="16923"/>
                    <a:pt x="5815" y="17020"/>
                    <a:pt x="5445" y="17223"/>
                  </a:cubicBezTo>
                  <a:cubicBezTo>
                    <a:pt x="3507" y="16029"/>
                    <a:pt x="4868" y="12838"/>
                    <a:pt x="7663" y="12838"/>
                  </a:cubicBezTo>
                  <a:cubicBezTo>
                    <a:pt x="9772" y="12838"/>
                    <a:pt x="11873" y="12806"/>
                    <a:pt x="13892" y="12806"/>
                  </a:cubicBezTo>
                  <a:cubicBezTo>
                    <a:pt x="18138" y="12806"/>
                    <a:pt x="21600" y="9688"/>
                    <a:pt x="21600" y="5895"/>
                  </a:cubicBezTo>
                  <a:cubicBezTo>
                    <a:pt x="21600" y="2257"/>
                    <a:pt x="18138" y="0"/>
                    <a:pt x="156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354;p17"/>
            <p:cNvSpPr/>
            <p:nvPr/>
          </p:nvSpPr>
          <p:spPr>
            <a:xfrm>
              <a:off x="26" y="26"/>
              <a:ext cx="457215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33" y="634"/>
                  </a:moveTo>
                  <a:cubicBezTo>
                    <a:pt x="17034" y="634"/>
                    <a:pt x="17119" y="663"/>
                    <a:pt x="17176" y="719"/>
                  </a:cubicBezTo>
                  <a:cubicBezTo>
                    <a:pt x="17320" y="863"/>
                    <a:pt x="17223" y="1239"/>
                    <a:pt x="16934" y="1532"/>
                  </a:cubicBezTo>
                  <a:cubicBezTo>
                    <a:pt x="16750" y="1714"/>
                    <a:pt x="16560" y="1797"/>
                    <a:pt x="16409" y="1797"/>
                  </a:cubicBezTo>
                  <a:cubicBezTo>
                    <a:pt x="16227" y="1797"/>
                    <a:pt x="16099" y="1678"/>
                    <a:pt x="16099" y="1468"/>
                  </a:cubicBezTo>
                  <a:cubicBezTo>
                    <a:pt x="16099" y="1279"/>
                    <a:pt x="16197" y="1065"/>
                    <a:pt x="16365" y="898"/>
                  </a:cubicBezTo>
                  <a:cubicBezTo>
                    <a:pt x="16546" y="719"/>
                    <a:pt x="16760" y="634"/>
                    <a:pt x="16933" y="634"/>
                  </a:cubicBezTo>
                  <a:close/>
                  <a:moveTo>
                    <a:pt x="18856" y="635"/>
                  </a:moveTo>
                  <a:cubicBezTo>
                    <a:pt x="18938" y="635"/>
                    <a:pt x="19020" y="665"/>
                    <a:pt x="19083" y="726"/>
                  </a:cubicBezTo>
                  <a:lnTo>
                    <a:pt x="20874" y="2516"/>
                  </a:lnTo>
                  <a:cubicBezTo>
                    <a:pt x="20995" y="2643"/>
                    <a:pt x="20995" y="2845"/>
                    <a:pt x="20874" y="2966"/>
                  </a:cubicBezTo>
                  <a:lnTo>
                    <a:pt x="18829" y="5005"/>
                  </a:lnTo>
                  <a:lnTo>
                    <a:pt x="16589" y="2771"/>
                  </a:lnTo>
                  <a:cubicBezTo>
                    <a:pt x="17044" y="2315"/>
                    <a:pt x="18161" y="1198"/>
                    <a:pt x="18634" y="726"/>
                  </a:cubicBezTo>
                  <a:cubicBezTo>
                    <a:pt x="18694" y="665"/>
                    <a:pt x="18775" y="635"/>
                    <a:pt x="18856" y="635"/>
                  </a:cubicBezTo>
                  <a:close/>
                  <a:moveTo>
                    <a:pt x="20673" y="4347"/>
                  </a:moveTo>
                  <a:cubicBezTo>
                    <a:pt x="20756" y="4347"/>
                    <a:pt x="20828" y="4371"/>
                    <a:pt x="20881" y="4424"/>
                  </a:cubicBezTo>
                  <a:cubicBezTo>
                    <a:pt x="21036" y="4579"/>
                    <a:pt x="20984" y="4953"/>
                    <a:pt x="20702" y="5235"/>
                  </a:cubicBezTo>
                  <a:cubicBezTo>
                    <a:pt x="20519" y="5414"/>
                    <a:pt x="20305" y="5500"/>
                    <a:pt x="20132" y="5500"/>
                  </a:cubicBezTo>
                  <a:cubicBezTo>
                    <a:pt x="20033" y="5500"/>
                    <a:pt x="19947" y="5471"/>
                    <a:pt x="19889" y="5414"/>
                  </a:cubicBezTo>
                  <a:cubicBezTo>
                    <a:pt x="19723" y="5247"/>
                    <a:pt x="19844" y="4890"/>
                    <a:pt x="20097" y="4637"/>
                  </a:cubicBezTo>
                  <a:cubicBezTo>
                    <a:pt x="20280" y="4453"/>
                    <a:pt x="20500" y="4347"/>
                    <a:pt x="20673" y="4347"/>
                  </a:cubicBezTo>
                  <a:close/>
                  <a:moveTo>
                    <a:pt x="11689" y="5148"/>
                  </a:moveTo>
                  <a:cubicBezTo>
                    <a:pt x="12165" y="5148"/>
                    <a:pt x="12640" y="5219"/>
                    <a:pt x="13098" y="5363"/>
                  </a:cubicBezTo>
                  <a:lnTo>
                    <a:pt x="11140" y="7321"/>
                  </a:lnTo>
                  <a:cubicBezTo>
                    <a:pt x="10564" y="6745"/>
                    <a:pt x="10004" y="6187"/>
                    <a:pt x="9498" y="5679"/>
                  </a:cubicBezTo>
                  <a:cubicBezTo>
                    <a:pt x="10182" y="5326"/>
                    <a:pt x="10937" y="5148"/>
                    <a:pt x="11689" y="5148"/>
                  </a:cubicBezTo>
                  <a:close/>
                  <a:moveTo>
                    <a:pt x="16146" y="3214"/>
                  </a:moveTo>
                  <a:lnTo>
                    <a:pt x="16594" y="3663"/>
                  </a:lnTo>
                  <a:lnTo>
                    <a:pt x="12038" y="8219"/>
                  </a:lnTo>
                  <a:cubicBezTo>
                    <a:pt x="11888" y="8069"/>
                    <a:pt x="11739" y="7920"/>
                    <a:pt x="11589" y="7770"/>
                  </a:cubicBezTo>
                  <a:cubicBezTo>
                    <a:pt x="11814" y="7545"/>
                    <a:pt x="15944" y="3416"/>
                    <a:pt x="16146" y="3214"/>
                  </a:cubicBezTo>
                  <a:close/>
                  <a:moveTo>
                    <a:pt x="17038" y="4113"/>
                  </a:moveTo>
                  <a:lnTo>
                    <a:pt x="17487" y="4561"/>
                  </a:lnTo>
                  <a:lnTo>
                    <a:pt x="12936" y="9112"/>
                  </a:lnTo>
                  <a:lnTo>
                    <a:pt x="12488" y="8669"/>
                  </a:lnTo>
                  <a:lnTo>
                    <a:pt x="17038" y="4113"/>
                  </a:lnTo>
                  <a:close/>
                  <a:moveTo>
                    <a:pt x="17937" y="5011"/>
                  </a:moveTo>
                  <a:lnTo>
                    <a:pt x="18381" y="5454"/>
                  </a:lnTo>
                  <a:lnTo>
                    <a:pt x="16134" y="7706"/>
                  </a:lnTo>
                  <a:lnTo>
                    <a:pt x="13830" y="10011"/>
                  </a:lnTo>
                  <a:lnTo>
                    <a:pt x="13380" y="9562"/>
                  </a:lnTo>
                  <a:lnTo>
                    <a:pt x="17937" y="5011"/>
                  </a:lnTo>
                  <a:close/>
                  <a:moveTo>
                    <a:pt x="16231" y="8501"/>
                  </a:moveTo>
                  <a:cubicBezTo>
                    <a:pt x="16594" y="9677"/>
                    <a:pt x="16491" y="10973"/>
                    <a:pt x="15915" y="12096"/>
                  </a:cubicBezTo>
                  <a:lnTo>
                    <a:pt x="14279" y="10454"/>
                  </a:lnTo>
                  <a:lnTo>
                    <a:pt x="16231" y="8501"/>
                  </a:lnTo>
                  <a:close/>
                  <a:moveTo>
                    <a:pt x="6765" y="5761"/>
                  </a:moveTo>
                  <a:cubicBezTo>
                    <a:pt x="6846" y="5761"/>
                    <a:pt x="6926" y="5791"/>
                    <a:pt x="6987" y="5851"/>
                  </a:cubicBezTo>
                  <a:cubicBezTo>
                    <a:pt x="7280" y="6146"/>
                    <a:pt x="14786" y="13651"/>
                    <a:pt x="15235" y="14101"/>
                  </a:cubicBezTo>
                  <a:cubicBezTo>
                    <a:pt x="15355" y="14222"/>
                    <a:pt x="15355" y="14423"/>
                    <a:pt x="15235" y="14544"/>
                  </a:cubicBezTo>
                  <a:lnTo>
                    <a:pt x="15010" y="14768"/>
                  </a:lnTo>
                  <a:lnTo>
                    <a:pt x="6319" y="6077"/>
                  </a:lnTo>
                  <a:lnTo>
                    <a:pt x="6543" y="5851"/>
                  </a:lnTo>
                  <a:cubicBezTo>
                    <a:pt x="6604" y="5791"/>
                    <a:pt x="6684" y="5761"/>
                    <a:pt x="6765" y="5761"/>
                  </a:cubicBezTo>
                  <a:close/>
                  <a:moveTo>
                    <a:pt x="10246" y="10904"/>
                  </a:moveTo>
                  <a:lnTo>
                    <a:pt x="10696" y="11353"/>
                  </a:lnTo>
                  <a:lnTo>
                    <a:pt x="7027" y="15022"/>
                  </a:lnTo>
                  <a:lnTo>
                    <a:pt x="6577" y="14573"/>
                  </a:lnTo>
                  <a:lnTo>
                    <a:pt x="10246" y="10904"/>
                  </a:lnTo>
                  <a:close/>
                  <a:moveTo>
                    <a:pt x="4404" y="8645"/>
                  </a:moveTo>
                  <a:cubicBezTo>
                    <a:pt x="4707" y="8645"/>
                    <a:pt x="5006" y="8793"/>
                    <a:pt x="5190" y="9061"/>
                  </a:cubicBezTo>
                  <a:cubicBezTo>
                    <a:pt x="5334" y="9262"/>
                    <a:pt x="5448" y="9406"/>
                    <a:pt x="5558" y="9498"/>
                  </a:cubicBezTo>
                  <a:cubicBezTo>
                    <a:pt x="5980" y="9871"/>
                    <a:pt x="6519" y="10061"/>
                    <a:pt x="7060" y="10061"/>
                  </a:cubicBezTo>
                  <a:cubicBezTo>
                    <a:pt x="7656" y="10061"/>
                    <a:pt x="8255" y="9830"/>
                    <a:pt x="8709" y="9360"/>
                  </a:cubicBezTo>
                  <a:lnTo>
                    <a:pt x="9803" y="10454"/>
                  </a:lnTo>
                  <a:lnTo>
                    <a:pt x="6134" y="14123"/>
                  </a:lnTo>
                  <a:lnTo>
                    <a:pt x="5887" y="13881"/>
                  </a:lnTo>
                  <a:cubicBezTo>
                    <a:pt x="5826" y="13821"/>
                    <a:pt x="5746" y="13791"/>
                    <a:pt x="5665" y="13791"/>
                  </a:cubicBezTo>
                  <a:cubicBezTo>
                    <a:pt x="5584" y="13791"/>
                    <a:pt x="5504" y="13821"/>
                    <a:pt x="5443" y="13881"/>
                  </a:cubicBezTo>
                  <a:cubicBezTo>
                    <a:pt x="5316" y="14009"/>
                    <a:pt x="5316" y="14204"/>
                    <a:pt x="5443" y="14331"/>
                  </a:cubicBezTo>
                  <a:lnTo>
                    <a:pt x="5685" y="14573"/>
                  </a:lnTo>
                  <a:lnTo>
                    <a:pt x="5391" y="14867"/>
                  </a:lnTo>
                  <a:cubicBezTo>
                    <a:pt x="5264" y="14994"/>
                    <a:pt x="5264" y="15189"/>
                    <a:pt x="5391" y="15316"/>
                  </a:cubicBezTo>
                  <a:cubicBezTo>
                    <a:pt x="5452" y="15377"/>
                    <a:pt x="5533" y="15407"/>
                    <a:pt x="5613" y="15407"/>
                  </a:cubicBezTo>
                  <a:cubicBezTo>
                    <a:pt x="5694" y="15407"/>
                    <a:pt x="5775" y="15377"/>
                    <a:pt x="5835" y="15316"/>
                  </a:cubicBezTo>
                  <a:lnTo>
                    <a:pt x="6134" y="15022"/>
                  </a:lnTo>
                  <a:lnTo>
                    <a:pt x="6577" y="15471"/>
                  </a:lnTo>
                  <a:lnTo>
                    <a:pt x="6284" y="15765"/>
                  </a:lnTo>
                  <a:cubicBezTo>
                    <a:pt x="6163" y="15886"/>
                    <a:pt x="6163" y="16088"/>
                    <a:pt x="6284" y="16209"/>
                  </a:cubicBezTo>
                  <a:cubicBezTo>
                    <a:pt x="6347" y="16272"/>
                    <a:pt x="6430" y="16304"/>
                    <a:pt x="6510" y="16304"/>
                  </a:cubicBezTo>
                  <a:cubicBezTo>
                    <a:pt x="6592" y="16304"/>
                    <a:pt x="6673" y="16272"/>
                    <a:pt x="6733" y="16209"/>
                  </a:cubicBezTo>
                  <a:lnTo>
                    <a:pt x="7027" y="15915"/>
                  </a:lnTo>
                  <a:lnTo>
                    <a:pt x="7269" y="16157"/>
                  </a:lnTo>
                  <a:cubicBezTo>
                    <a:pt x="7332" y="16220"/>
                    <a:pt x="7413" y="16251"/>
                    <a:pt x="7493" y="16251"/>
                  </a:cubicBezTo>
                  <a:cubicBezTo>
                    <a:pt x="7574" y="16251"/>
                    <a:pt x="7654" y="16220"/>
                    <a:pt x="7719" y="16157"/>
                  </a:cubicBezTo>
                  <a:cubicBezTo>
                    <a:pt x="7840" y="16036"/>
                    <a:pt x="7840" y="15834"/>
                    <a:pt x="7719" y="15713"/>
                  </a:cubicBezTo>
                  <a:lnTo>
                    <a:pt x="7476" y="15471"/>
                  </a:lnTo>
                  <a:lnTo>
                    <a:pt x="11146" y="11802"/>
                  </a:lnTo>
                  <a:lnTo>
                    <a:pt x="12228" y="12885"/>
                  </a:lnTo>
                  <a:cubicBezTo>
                    <a:pt x="11330" y="13749"/>
                    <a:pt x="11312" y="15149"/>
                    <a:pt x="12096" y="16036"/>
                  </a:cubicBezTo>
                  <a:cubicBezTo>
                    <a:pt x="12188" y="16139"/>
                    <a:pt x="12332" y="16260"/>
                    <a:pt x="12533" y="16399"/>
                  </a:cubicBezTo>
                  <a:cubicBezTo>
                    <a:pt x="12977" y="16710"/>
                    <a:pt x="13086" y="17326"/>
                    <a:pt x="12741" y="17765"/>
                  </a:cubicBezTo>
                  <a:cubicBezTo>
                    <a:pt x="11946" y="18766"/>
                    <a:pt x="10351" y="20966"/>
                    <a:pt x="7032" y="20966"/>
                  </a:cubicBezTo>
                  <a:cubicBezTo>
                    <a:pt x="4798" y="20966"/>
                    <a:pt x="2827" y="19821"/>
                    <a:pt x="1681" y="18070"/>
                  </a:cubicBezTo>
                  <a:cubicBezTo>
                    <a:pt x="3064" y="17487"/>
                    <a:pt x="4037" y="16128"/>
                    <a:pt x="4037" y="14526"/>
                  </a:cubicBezTo>
                  <a:cubicBezTo>
                    <a:pt x="4037" y="12925"/>
                    <a:pt x="3064" y="11572"/>
                    <a:pt x="1687" y="10990"/>
                  </a:cubicBezTo>
                  <a:cubicBezTo>
                    <a:pt x="1918" y="10644"/>
                    <a:pt x="2177" y="10322"/>
                    <a:pt x="2476" y="10022"/>
                  </a:cubicBezTo>
                  <a:cubicBezTo>
                    <a:pt x="2776" y="9717"/>
                    <a:pt x="3231" y="9320"/>
                    <a:pt x="3830" y="8848"/>
                  </a:cubicBezTo>
                  <a:cubicBezTo>
                    <a:pt x="4002" y="8710"/>
                    <a:pt x="4203" y="8645"/>
                    <a:pt x="4404" y="8645"/>
                  </a:cubicBezTo>
                  <a:close/>
                  <a:moveTo>
                    <a:pt x="16934" y="0"/>
                  </a:moveTo>
                  <a:cubicBezTo>
                    <a:pt x="16571" y="0"/>
                    <a:pt x="16203" y="166"/>
                    <a:pt x="15915" y="455"/>
                  </a:cubicBezTo>
                  <a:cubicBezTo>
                    <a:pt x="15633" y="742"/>
                    <a:pt x="15465" y="1111"/>
                    <a:pt x="15465" y="1468"/>
                  </a:cubicBezTo>
                  <a:cubicBezTo>
                    <a:pt x="15465" y="1900"/>
                    <a:pt x="15713" y="2247"/>
                    <a:pt x="16088" y="2379"/>
                  </a:cubicBezTo>
                  <a:cubicBezTo>
                    <a:pt x="15725" y="2742"/>
                    <a:pt x="13973" y="4493"/>
                    <a:pt x="13599" y="4867"/>
                  </a:cubicBezTo>
                  <a:cubicBezTo>
                    <a:pt x="12984" y="4634"/>
                    <a:pt x="12334" y="4516"/>
                    <a:pt x="11681" y="4516"/>
                  </a:cubicBezTo>
                  <a:cubicBezTo>
                    <a:pt x="10772" y="4516"/>
                    <a:pt x="9857" y="4746"/>
                    <a:pt x="9032" y="5213"/>
                  </a:cubicBezTo>
                  <a:lnTo>
                    <a:pt x="6987" y="3168"/>
                  </a:lnTo>
                  <a:cubicBezTo>
                    <a:pt x="6679" y="2861"/>
                    <a:pt x="6275" y="2705"/>
                    <a:pt x="5869" y="2705"/>
                  </a:cubicBezTo>
                  <a:cubicBezTo>
                    <a:pt x="5452" y="2705"/>
                    <a:pt x="5035" y="2869"/>
                    <a:pt x="4722" y="3202"/>
                  </a:cubicBezTo>
                  <a:cubicBezTo>
                    <a:pt x="4124" y="3830"/>
                    <a:pt x="4164" y="4821"/>
                    <a:pt x="4769" y="5426"/>
                  </a:cubicBezTo>
                  <a:lnTo>
                    <a:pt x="8259" y="8917"/>
                  </a:lnTo>
                  <a:cubicBezTo>
                    <a:pt x="7932" y="9262"/>
                    <a:pt x="7497" y="9430"/>
                    <a:pt x="7065" y="9430"/>
                  </a:cubicBezTo>
                  <a:cubicBezTo>
                    <a:pt x="6670" y="9430"/>
                    <a:pt x="6279" y="9290"/>
                    <a:pt x="5972" y="9020"/>
                  </a:cubicBezTo>
                  <a:cubicBezTo>
                    <a:pt x="5938" y="8991"/>
                    <a:pt x="5858" y="8904"/>
                    <a:pt x="5714" y="8698"/>
                  </a:cubicBezTo>
                  <a:cubicBezTo>
                    <a:pt x="5404" y="8253"/>
                    <a:pt x="4909" y="8014"/>
                    <a:pt x="4407" y="8014"/>
                  </a:cubicBezTo>
                  <a:cubicBezTo>
                    <a:pt x="4070" y="8014"/>
                    <a:pt x="3728" y="8122"/>
                    <a:pt x="3439" y="8351"/>
                  </a:cubicBezTo>
                  <a:cubicBezTo>
                    <a:pt x="2816" y="8841"/>
                    <a:pt x="2344" y="9256"/>
                    <a:pt x="2021" y="9578"/>
                  </a:cubicBezTo>
                  <a:cubicBezTo>
                    <a:pt x="719" y="10904"/>
                    <a:pt x="0" y="12620"/>
                    <a:pt x="0" y="14533"/>
                  </a:cubicBezTo>
                  <a:cubicBezTo>
                    <a:pt x="0" y="15166"/>
                    <a:pt x="81" y="15794"/>
                    <a:pt x="247" y="16399"/>
                  </a:cubicBezTo>
                  <a:cubicBezTo>
                    <a:pt x="282" y="16542"/>
                    <a:pt x="415" y="16634"/>
                    <a:pt x="552" y="16634"/>
                  </a:cubicBezTo>
                  <a:cubicBezTo>
                    <a:pt x="576" y="16634"/>
                    <a:pt x="605" y="16629"/>
                    <a:pt x="633" y="16623"/>
                  </a:cubicBezTo>
                  <a:cubicBezTo>
                    <a:pt x="800" y="16578"/>
                    <a:pt x="903" y="16405"/>
                    <a:pt x="858" y="16237"/>
                  </a:cubicBezTo>
                  <a:cubicBezTo>
                    <a:pt x="708" y="15679"/>
                    <a:pt x="633" y="15109"/>
                    <a:pt x="633" y="14533"/>
                  </a:cubicBezTo>
                  <a:cubicBezTo>
                    <a:pt x="633" y="13473"/>
                    <a:pt x="887" y="12452"/>
                    <a:pt x="1365" y="11543"/>
                  </a:cubicBezTo>
                  <a:cubicBezTo>
                    <a:pt x="2574" y="12015"/>
                    <a:pt x="3403" y="13207"/>
                    <a:pt x="3403" y="14526"/>
                  </a:cubicBezTo>
                  <a:cubicBezTo>
                    <a:pt x="3403" y="15846"/>
                    <a:pt x="2574" y="17044"/>
                    <a:pt x="1358" y="17516"/>
                  </a:cubicBezTo>
                  <a:cubicBezTo>
                    <a:pt x="1331" y="17465"/>
                    <a:pt x="1302" y="17413"/>
                    <a:pt x="1278" y="17361"/>
                  </a:cubicBezTo>
                  <a:cubicBezTo>
                    <a:pt x="1225" y="17249"/>
                    <a:pt x="1113" y="17185"/>
                    <a:pt x="995" y="17185"/>
                  </a:cubicBezTo>
                  <a:cubicBezTo>
                    <a:pt x="949" y="17185"/>
                    <a:pt x="902" y="17195"/>
                    <a:pt x="858" y="17216"/>
                  </a:cubicBezTo>
                  <a:cubicBezTo>
                    <a:pt x="697" y="17292"/>
                    <a:pt x="633" y="17482"/>
                    <a:pt x="708" y="17637"/>
                  </a:cubicBezTo>
                  <a:cubicBezTo>
                    <a:pt x="1826" y="19936"/>
                    <a:pt x="4210" y="21600"/>
                    <a:pt x="7032" y="21600"/>
                  </a:cubicBezTo>
                  <a:cubicBezTo>
                    <a:pt x="9025" y="21600"/>
                    <a:pt x="10811" y="20794"/>
                    <a:pt x="12067" y="19521"/>
                  </a:cubicBezTo>
                  <a:cubicBezTo>
                    <a:pt x="12372" y="19203"/>
                    <a:pt x="12770" y="18749"/>
                    <a:pt x="13236" y="18155"/>
                  </a:cubicBezTo>
                  <a:cubicBezTo>
                    <a:pt x="13812" y="17436"/>
                    <a:pt x="13634" y="16392"/>
                    <a:pt x="12891" y="15881"/>
                  </a:cubicBezTo>
                  <a:cubicBezTo>
                    <a:pt x="12689" y="15736"/>
                    <a:pt x="12602" y="15655"/>
                    <a:pt x="12568" y="15621"/>
                  </a:cubicBezTo>
                  <a:cubicBezTo>
                    <a:pt x="12004" y="14976"/>
                    <a:pt x="12015" y="13957"/>
                    <a:pt x="12678" y="13334"/>
                  </a:cubicBezTo>
                  <a:cubicBezTo>
                    <a:pt x="13173" y="13830"/>
                    <a:pt x="15166" y="15834"/>
                    <a:pt x="15667" y="16329"/>
                  </a:cubicBezTo>
                  <a:cubicBezTo>
                    <a:pt x="15983" y="16643"/>
                    <a:pt x="16399" y="16801"/>
                    <a:pt x="16811" y="16801"/>
                  </a:cubicBezTo>
                  <a:cubicBezTo>
                    <a:pt x="17201" y="16801"/>
                    <a:pt x="17591" y="16658"/>
                    <a:pt x="17891" y="16376"/>
                  </a:cubicBezTo>
                  <a:cubicBezTo>
                    <a:pt x="18547" y="15760"/>
                    <a:pt x="18553" y="14728"/>
                    <a:pt x="17925" y="14107"/>
                  </a:cubicBezTo>
                  <a:lnTo>
                    <a:pt x="17620" y="13801"/>
                  </a:lnTo>
                  <a:cubicBezTo>
                    <a:pt x="17559" y="13740"/>
                    <a:pt x="17479" y="13710"/>
                    <a:pt x="17398" y="13710"/>
                  </a:cubicBezTo>
                  <a:cubicBezTo>
                    <a:pt x="17317" y="13710"/>
                    <a:pt x="17237" y="13740"/>
                    <a:pt x="17176" y="13801"/>
                  </a:cubicBezTo>
                  <a:cubicBezTo>
                    <a:pt x="17050" y="13928"/>
                    <a:pt x="17050" y="14130"/>
                    <a:pt x="17176" y="14250"/>
                  </a:cubicBezTo>
                  <a:lnTo>
                    <a:pt x="17476" y="14550"/>
                  </a:lnTo>
                  <a:cubicBezTo>
                    <a:pt x="17850" y="14925"/>
                    <a:pt x="17850" y="15541"/>
                    <a:pt x="17453" y="15915"/>
                  </a:cubicBezTo>
                  <a:cubicBezTo>
                    <a:pt x="17276" y="16084"/>
                    <a:pt x="17044" y="16168"/>
                    <a:pt x="16810" y="16168"/>
                  </a:cubicBezTo>
                  <a:cubicBezTo>
                    <a:pt x="16559" y="16168"/>
                    <a:pt x="16304" y="16071"/>
                    <a:pt x="16110" y="15881"/>
                  </a:cubicBezTo>
                  <a:lnTo>
                    <a:pt x="15449" y="15223"/>
                  </a:lnTo>
                  <a:lnTo>
                    <a:pt x="15679" y="14994"/>
                  </a:lnTo>
                  <a:cubicBezTo>
                    <a:pt x="16054" y="14618"/>
                    <a:pt x="16054" y="14020"/>
                    <a:pt x="15679" y="13651"/>
                  </a:cubicBezTo>
                  <a:cubicBezTo>
                    <a:pt x="15235" y="13202"/>
                    <a:pt x="7730" y="5696"/>
                    <a:pt x="7435" y="5408"/>
                  </a:cubicBezTo>
                  <a:cubicBezTo>
                    <a:pt x="7251" y="5221"/>
                    <a:pt x="7008" y="5128"/>
                    <a:pt x="6765" y="5128"/>
                  </a:cubicBezTo>
                  <a:cubicBezTo>
                    <a:pt x="6522" y="5128"/>
                    <a:pt x="6279" y="5221"/>
                    <a:pt x="6093" y="5408"/>
                  </a:cubicBezTo>
                  <a:lnTo>
                    <a:pt x="5869" y="5627"/>
                  </a:lnTo>
                  <a:lnTo>
                    <a:pt x="5218" y="4977"/>
                  </a:lnTo>
                  <a:cubicBezTo>
                    <a:pt x="4850" y="4614"/>
                    <a:pt x="4821" y="4014"/>
                    <a:pt x="5177" y="3634"/>
                  </a:cubicBezTo>
                  <a:cubicBezTo>
                    <a:pt x="5368" y="3436"/>
                    <a:pt x="5618" y="3338"/>
                    <a:pt x="5869" y="3338"/>
                  </a:cubicBezTo>
                  <a:cubicBezTo>
                    <a:pt x="6113" y="3338"/>
                    <a:pt x="6358" y="3432"/>
                    <a:pt x="6543" y="3617"/>
                  </a:cubicBezTo>
                  <a:cubicBezTo>
                    <a:pt x="6848" y="3922"/>
                    <a:pt x="15747" y="12822"/>
                    <a:pt x="16278" y="13352"/>
                  </a:cubicBezTo>
                  <a:cubicBezTo>
                    <a:pt x="16338" y="13413"/>
                    <a:pt x="16419" y="13443"/>
                    <a:pt x="16500" y="13443"/>
                  </a:cubicBezTo>
                  <a:cubicBezTo>
                    <a:pt x="16580" y="13443"/>
                    <a:pt x="16661" y="13413"/>
                    <a:pt x="16721" y="13352"/>
                  </a:cubicBezTo>
                  <a:cubicBezTo>
                    <a:pt x="16849" y="13225"/>
                    <a:pt x="16849" y="13030"/>
                    <a:pt x="16721" y="12902"/>
                  </a:cubicBezTo>
                  <a:lnTo>
                    <a:pt x="16381" y="12562"/>
                  </a:lnTo>
                  <a:cubicBezTo>
                    <a:pt x="17176" y="11151"/>
                    <a:pt x="17286" y="9475"/>
                    <a:pt x="16728" y="8006"/>
                  </a:cubicBezTo>
                  <a:cubicBezTo>
                    <a:pt x="19555" y="5179"/>
                    <a:pt x="19049" y="5685"/>
                    <a:pt x="19227" y="5506"/>
                  </a:cubicBezTo>
                  <a:cubicBezTo>
                    <a:pt x="19348" y="5880"/>
                    <a:pt x="19694" y="6134"/>
                    <a:pt x="20131" y="6134"/>
                  </a:cubicBezTo>
                  <a:cubicBezTo>
                    <a:pt x="20489" y="6134"/>
                    <a:pt x="20857" y="5967"/>
                    <a:pt x="21145" y="5685"/>
                  </a:cubicBezTo>
                  <a:cubicBezTo>
                    <a:pt x="21434" y="5397"/>
                    <a:pt x="21600" y="5022"/>
                    <a:pt x="21600" y="4666"/>
                  </a:cubicBezTo>
                  <a:cubicBezTo>
                    <a:pt x="21600" y="4400"/>
                    <a:pt x="21502" y="4153"/>
                    <a:pt x="21324" y="3980"/>
                  </a:cubicBezTo>
                  <a:cubicBezTo>
                    <a:pt x="21226" y="3876"/>
                    <a:pt x="21105" y="3806"/>
                    <a:pt x="20973" y="3761"/>
                  </a:cubicBezTo>
                  <a:lnTo>
                    <a:pt x="21318" y="3416"/>
                  </a:lnTo>
                  <a:cubicBezTo>
                    <a:pt x="21502" y="3237"/>
                    <a:pt x="21600" y="2995"/>
                    <a:pt x="21600" y="2742"/>
                  </a:cubicBezTo>
                  <a:cubicBezTo>
                    <a:pt x="21600" y="2488"/>
                    <a:pt x="21502" y="2252"/>
                    <a:pt x="21318" y="2073"/>
                  </a:cubicBezTo>
                  <a:lnTo>
                    <a:pt x="19526" y="282"/>
                  </a:lnTo>
                  <a:cubicBezTo>
                    <a:pt x="19348" y="97"/>
                    <a:pt x="19112" y="0"/>
                    <a:pt x="18858" y="0"/>
                  </a:cubicBezTo>
                  <a:cubicBezTo>
                    <a:pt x="18605" y="0"/>
                    <a:pt x="18363" y="97"/>
                    <a:pt x="18184" y="282"/>
                  </a:cubicBezTo>
                  <a:lnTo>
                    <a:pt x="17833" y="634"/>
                  </a:lnTo>
                  <a:cubicBezTo>
                    <a:pt x="17792" y="495"/>
                    <a:pt x="17723" y="374"/>
                    <a:pt x="17620" y="276"/>
                  </a:cubicBezTo>
                  <a:cubicBezTo>
                    <a:pt x="17447" y="97"/>
                    <a:pt x="17199" y="0"/>
                    <a:pt x="1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5" name="Google Shape;355;p17"/>
          <p:cNvGrpSpPr/>
          <p:nvPr/>
        </p:nvGrpSpPr>
        <p:grpSpPr>
          <a:xfrm>
            <a:off x="6702568" y="1519783"/>
            <a:ext cx="457244" cy="457162"/>
            <a:chOff x="0" y="0"/>
            <a:chExt cx="457243" cy="457160"/>
          </a:xfrm>
        </p:grpSpPr>
        <p:sp>
          <p:nvSpPr>
            <p:cNvPr id="1151" name="Google Shape;356;p17"/>
            <p:cNvSpPr/>
            <p:nvPr/>
          </p:nvSpPr>
          <p:spPr>
            <a:xfrm>
              <a:off x="279944" y="115200"/>
              <a:ext cx="26831" cy="23200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357;p17"/>
            <p:cNvSpPr/>
            <p:nvPr/>
          </p:nvSpPr>
          <p:spPr>
            <a:xfrm>
              <a:off x="215212" y="115200"/>
              <a:ext cx="26831" cy="23200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3" name="Google Shape;358;p17"/>
            <p:cNvSpPr/>
            <p:nvPr/>
          </p:nvSpPr>
          <p:spPr>
            <a:xfrm>
              <a:off x="150453" y="115200"/>
              <a:ext cx="26831" cy="23200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4" name="Google Shape;359;p17"/>
            <p:cNvSpPr/>
            <p:nvPr/>
          </p:nvSpPr>
          <p:spPr>
            <a:xfrm>
              <a:off x="225081" y="83973"/>
              <a:ext cx="126819" cy="5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89" y="0"/>
                  </a:moveTo>
                  <a:lnTo>
                    <a:pt x="0" y="2465"/>
                  </a:lnTo>
                  <a:lnTo>
                    <a:pt x="0" y="19146"/>
                  </a:lnTo>
                  <a:lnTo>
                    <a:pt x="288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5" name="Google Shape;360;p17"/>
            <p:cNvSpPr/>
            <p:nvPr/>
          </p:nvSpPr>
          <p:spPr>
            <a:xfrm>
              <a:off x="92923" y="83973"/>
              <a:ext cx="149116" cy="53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0344" y="19092"/>
                    <a:pt x="19622" y="15110"/>
                    <a:pt x="19622" y="10827"/>
                  </a:cubicBezTo>
                  <a:cubicBezTo>
                    <a:pt x="19622" y="6500"/>
                    <a:pt x="20344" y="2518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6" name="Google Shape;361;p17"/>
            <p:cNvSpPr/>
            <p:nvPr/>
          </p:nvSpPr>
          <p:spPr>
            <a:xfrm>
              <a:off x="183393" y="6693"/>
              <a:ext cx="267134" cy="443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8" h="21600" fill="norm" stroke="1" extrusionOk="0">
                  <a:moveTo>
                    <a:pt x="14211" y="0"/>
                  </a:moveTo>
                  <a:cubicBezTo>
                    <a:pt x="11589" y="0"/>
                    <a:pt x="9461" y="1537"/>
                    <a:pt x="9461" y="3436"/>
                  </a:cubicBezTo>
                  <a:cubicBezTo>
                    <a:pt x="9461" y="4896"/>
                    <a:pt x="9944" y="6255"/>
                    <a:pt x="11005" y="7637"/>
                  </a:cubicBezTo>
                  <a:cubicBezTo>
                    <a:pt x="14318" y="11945"/>
                    <a:pt x="9953" y="16010"/>
                    <a:pt x="3049" y="16010"/>
                  </a:cubicBezTo>
                  <a:lnTo>
                    <a:pt x="0" y="17184"/>
                  </a:lnTo>
                  <a:lnTo>
                    <a:pt x="0" y="20425"/>
                  </a:lnTo>
                  <a:lnTo>
                    <a:pt x="3049" y="21600"/>
                  </a:lnTo>
                  <a:cubicBezTo>
                    <a:pt x="14473" y="21600"/>
                    <a:pt x="21600" y="13898"/>
                    <a:pt x="16125" y="7720"/>
                  </a:cubicBezTo>
                  <a:cubicBezTo>
                    <a:pt x="15304" y="6789"/>
                    <a:pt x="14728" y="5840"/>
                    <a:pt x="14326" y="4908"/>
                  </a:cubicBezTo>
                  <a:cubicBezTo>
                    <a:pt x="14543" y="4949"/>
                    <a:pt x="14764" y="4969"/>
                    <a:pt x="14986" y="4969"/>
                  </a:cubicBezTo>
                  <a:cubicBezTo>
                    <a:pt x="16499" y="4969"/>
                    <a:pt x="18008" y="4037"/>
                    <a:pt x="18008" y="2748"/>
                  </a:cubicBezTo>
                  <a:cubicBezTo>
                    <a:pt x="18008" y="1228"/>
                    <a:pt x="16307" y="0"/>
                    <a:pt x="142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7" name="Google Shape;362;p17"/>
            <p:cNvSpPr/>
            <p:nvPr/>
          </p:nvSpPr>
          <p:spPr>
            <a:xfrm>
              <a:off x="6693" y="6693"/>
              <a:ext cx="221926" cy="443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11" h="21600" fill="norm" stroke="1" extrusionOk="0">
                  <a:moveTo>
                    <a:pt x="4421" y="0"/>
                  </a:moveTo>
                  <a:cubicBezTo>
                    <a:pt x="1982" y="0"/>
                    <a:pt x="0" y="1228"/>
                    <a:pt x="0" y="2748"/>
                  </a:cubicBezTo>
                  <a:cubicBezTo>
                    <a:pt x="0" y="4037"/>
                    <a:pt x="1756" y="4969"/>
                    <a:pt x="3519" y="4969"/>
                  </a:cubicBezTo>
                  <a:cubicBezTo>
                    <a:pt x="3777" y="4969"/>
                    <a:pt x="4034" y="4949"/>
                    <a:pt x="4287" y="4908"/>
                  </a:cubicBezTo>
                  <a:cubicBezTo>
                    <a:pt x="3819" y="5840"/>
                    <a:pt x="3157" y="6789"/>
                    <a:pt x="2191" y="7720"/>
                  </a:cubicBezTo>
                  <a:cubicBezTo>
                    <a:pt x="-4189" y="13903"/>
                    <a:pt x="4133" y="21600"/>
                    <a:pt x="17411" y="21600"/>
                  </a:cubicBezTo>
                  <a:cubicBezTo>
                    <a:pt x="16072" y="20911"/>
                    <a:pt x="15296" y="19885"/>
                    <a:pt x="15296" y="18805"/>
                  </a:cubicBezTo>
                  <a:cubicBezTo>
                    <a:pt x="15296" y="17725"/>
                    <a:pt x="16072" y="16699"/>
                    <a:pt x="17411" y="16010"/>
                  </a:cubicBezTo>
                  <a:cubicBezTo>
                    <a:pt x="9395" y="16010"/>
                    <a:pt x="4296" y="11951"/>
                    <a:pt x="8150" y="7637"/>
                  </a:cubicBezTo>
                  <a:cubicBezTo>
                    <a:pt x="9384" y="6249"/>
                    <a:pt x="9949" y="4890"/>
                    <a:pt x="9949" y="3436"/>
                  </a:cubicBezTo>
                  <a:cubicBezTo>
                    <a:pt x="9949" y="1537"/>
                    <a:pt x="7472" y="0"/>
                    <a:pt x="442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8" name="Google Shape;363;p17"/>
            <p:cNvSpPr/>
            <p:nvPr/>
          </p:nvSpPr>
          <p:spPr>
            <a:xfrm>
              <a:off x="136078" y="361707"/>
              <a:ext cx="42060" cy="5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21" y="0"/>
                    <a:pt x="0" y="4845"/>
                    <a:pt x="0" y="10795"/>
                  </a:cubicBezTo>
                  <a:cubicBezTo>
                    <a:pt x="0" y="16799"/>
                    <a:pt x="4821" y="21600"/>
                    <a:pt x="10834" y="21600"/>
                  </a:cubicBezTo>
                  <a:cubicBezTo>
                    <a:pt x="16779" y="21600"/>
                    <a:pt x="21600" y="16799"/>
                    <a:pt x="21600" y="10795"/>
                  </a:cubicBezTo>
                  <a:cubicBezTo>
                    <a:pt x="21600" y="4845"/>
                    <a:pt x="16779" y="0"/>
                    <a:pt x="1083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59" name="Google Shape;364;p17"/>
            <p:cNvSpPr/>
            <p:nvPr/>
          </p:nvSpPr>
          <p:spPr>
            <a:xfrm>
              <a:off x="278984" y="361947"/>
              <a:ext cx="42060" cy="52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76" y="0"/>
                    <a:pt x="0" y="4835"/>
                    <a:pt x="0" y="10827"/>
                  </a:cubicBezTo>
                  <a:cubicBezTo>
                    <a:pt x="0" y="16765"/>
                    <a:pt x="4876" y="21600"/>
                    <a:pt x="10834" y="21600"/>
                  </a:cubicBezTo>
                  <a:cubicBezTo>
                    <a:pt x="16779" y="21600"/>
                    <a:pt x="21600" y="16765"/>
                    <a:pt x="21600" y="10827"/>
                  </a:cubicBezTo>
                  <a:cubicBezTo>
                    <a:pt x="21600" y="4835"/>
                    <a:pt x="16779" y="0"/>
                    <a:pt x="1083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0" name="Google Shape;365;p17"/>
            <p:cNvSpPr/>
            <p:nvPr/>
          </p:nvSpPr>
          <p:spPr>
            <a:xfrm>
              <a:off x="0" y="0"/>
              <a:ext cx="387898" cy="457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3504" y="0"/>
                  </a:moveTo>
                  <a:cubicBezTo>
                    <a:pt x="1572" y="0"/>
                    <a:pt x="0" y="1353"/>
                    <a:pt x="0" y="3018"/>
                  </a:cubicBezTo>
                  <a:cubicBezTo>
                    <a:pt x="0" y="4366"/>
                    <a:pt x="1288" y="5461"/>
                    <a:pt x="2880" y="5461"/>
                  </a:cubicBezTo>
                  <a:lnTo>
                    <a:pt x="2893" y="5461"/>
                  </a:lnTo>
                  <a:cubicBezTo>
                    <a:pt x="2582" y="6209"/>
                    <a:pt x="2161" y="6935"/>
                    <a:pt x="1605" y="7661"/>
                  </a:cubicBezTo>
                  <a:cubicBezTo>
                    <a:pt x="542" y="9078"/>
                    <a:pt x="0" y="10604"/>
                    <a:pt x="0" y="12194"/>
                  </a:cubicBezTo>
                  <a:cubicBezTo>
                    <a:pt x="0" y="14602"/>
                    <a:pt x="1307" y="16992"/>
                    <a:pt x="3591" y="18749"/>
                  </a:cubicBezTo>
                  <a:cubicBezTo>
                    <a:pt x="5983" y="20587"/>
                    <a:pt x="9214" y="21600"/>
                    <a:pt x="12704" y="21600"/>
                  </a:cubicBezTo>
                  <a:cubicBezTo>
                    <a:pt x="15983" y="21600"/>
                    <a:pt x="19080" y="20690"/>
                    <a:pt x="21418" y="19042"/>
                  </a:cubicBezTo>
                  <a:cubicBezTo>
                    <a:pt x="21581" y="18934"/>
                    <a:pt x="21600" y="18732"/>
                    <a:pt x="21471" y="18599"/>
                  </a:cubicBezTo>
                  <a:cubicBezTo>
                    <a:pt x="21395" y="18522"/>
                    <a:pt x="21289" y="18482"/>
                    <a:pt x="21181" y="18482"/>
                  </a:cubicBezTo>
                  <a:cubicBezTo>
                    <a:pt x="21098" y="18482"/>
                    <a:pt x="21015" y="18505"/>
                    <a:pt x="20943" y="18553"/>
                  </a:cubicBezTo>
                  <a:cubicBezTo>
                    <a:pt x="18735" y="20114"/>
                    <a:pt x="15808" y="20966"/>
                    <a:pt x="12704" y="20966"/>
                  </a:cubicBezTo>
                  <a:cubicBezTo>
                    <a:pt x="6112" y="20966"/>
                    <a:pt x="745" y="17033"/>
                    <a:pt x="745" y="12194"/>
                  </a:cubicBezTo>
                  <a:cubicBezTo>
                    <a:pt x="745" y="10725"/>
                    <a:pt x="1246" y="9320"/>
                    <a:pt x="2236" y="8006"/>
                  </a:cubicBezTo>
                  <a:cubicBezTo>
                    <a:pt x="2900" y="7125"/>
                    <a:pt x="3394" y="6243"/>
                    <a:pt x="3733" y="5327"/>
                  </a:cubicBezTo>
                  <a:cubicBezTo>
                    <a:pt x="4621" y="5034"/>
                    <a:pt x="5251" y="4297"/>
                    <a:pt x="5251" y="3444"/>
                  </a:cubicBezTo>
                  <a:cubicBezTo>
                    <a:pt x="5251" y="2516"/>
                    <a:pt x="4363" y="1763"/>
                    <a:pt x="3280" y="1763"/>
                  </a:cubicBezTo>
                  <a:cubicBezTo>
                    <a:pt x="2364" y="1763"/>
                    <a:pt x="1620" y="2395"/>
                    <a:pt x="1620" y="3168"/>
                  </a:cubicBezTo>
                  <a:cubicBezTo>
                    <a:pt x="1620" y="3347"/>
                    <a:pt x="1789" y="3484"/>
                    <a:pt x="1992" y="3484"/>
                  </a:cubicBezTo>
                  <a:cubicBezTo>
                    <a:pt x="2202" y="3484"/>
                    <a:pt x="2364" y="3347"/>
                    <a:pt x="2364" y="3168"/>
                  </a:cubicBezTo>
                  <a:cubicBezTo>
                    <a:pt x="2364" y="2742"/>
                    <a:pt x="2777" y="2395"/>
                    <a:pt x="3280" y="2395"/>
                  </a:cubicBezTo>
                  <a:cubicBezTo>
                    <a:pt x="3957" y="2395"/>
                    <a:pt x="4506" y="2868"/>
                    <a:pt x="4506" y="3444"/>
                  </a:cubicBezTo>
                  <a:cubicBezTo>
                    <a:pt x="4506" y="4211"/>
                    <a:pt x="3773" y="4832"/>
                    <a:pt x="2880" y="4832"/>
                  </a:cubicBezTo>
                  <a:cubicBezTo>
                    <a:pt x="1700" y="4832"/>
                    <a:pt x="745" y="4014"/>
                    <a:pt x="745" y="3018"/>
                  </a:cubicBezTo>
                  <a:cubicBezTo>
                    <a:pt x="745" y="1705"/>
                    <a:pt x="1979" y="634"/>
                    <a:pt x="3504" y="634"/>
                  </a:cubicBezTo>
                  <a:cubicBezTo>
                    <a:pt x="4052" y="634"/>
                    <a:pt x="4574" y="742"/>
                    <a:pt x="5061" y="950"/>
                  </a:cubicBezTo>
                  <a:cubicBezTo>
                    <a:pt x="5118" y="974"/>
                    <a:pt x="5177" y="985"/>
                    <a:pt x="5235" y="985"/>
                  </a:cubicBezTo>
                  <a:cubicBezTo>
                    <a:pt x="5371" y="985"/>
                    <a:pt x="5500" y="921"/>
                    <a:pt x="5562" y="811"/>
                  </a:cubicBezTo>
                  <a:cubicBezTo>
                    <a:pt x="5657" y="650"/>
                    <a:pt x="5583" y="460"/>
                    <a:pt x="5401" y="386"/>
                  </a:cubicBezTo>
                  <a:cubicBezTo>
                    <a:pt x="4803" y="132"/>
                    <a:pt x="4168" y="0"/>
                    <a:pt x="35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1" name="Google Shape;366;p17"/>
            <p:cNvSpPr/>
            <p:nvPr/>
          </p:nvSpPr>
          <p:spPr>
            <a:xfrm>
              <a:off x="87055" y="0"/>
              <a:ext cx="370189" cy="38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47" y="5072"/>
                  </a:moveTo>
                  <a:cubicBezTo>
                    <a:pt x="13503" y="5836"/>
                    <a:pt x="13646" y="6586"/>
                    <a:pt x="13887" y="7315"/>
                  </a:cubicBezTo>
                  <a:lnTo>
                    <a:pt x="2633" y="7315"/>
                  </a:lnTo>
                  <a:cubicBezTo>
                    <a:pt x="2874" y="6586"/>
                    <a:pt x="3017" y="5836"/>
                    <a:pt x="3073" y="5072"/>
                  </a:cubicBezTo>
                  <a:close/>
                  <a:moveTo>
                    <a:pt x="3308" y="8066"/>
                  </a:moveTo>
                  <a:lnTo>
                    <a:pt x="3308" y="17003"/>
                  </a:lnTo>
                  <a:cubicBezTo>
                    <a:pt x="1743" y="15948"/>
                    <a:pt x="783" y="14365"/>
                    <a:pt x="783" y="12544"/>
                  </a:cubicBezTo>
                  <a:cubicBezTo>
                    <a:pt x="783" y="11494"/>
                    <a:pt x="1096" y="10425"/>
                    <a:pt x="1715" y="9360"/>
                  </a:cubicBezTo>
                  <a:cubicBezTo>
                    <a:pt x="1964" y="8931"/>
                    <a:pt x="2177" y="8501"/>
                    <a:pt x="2355" y="8066"/>
                  </a:cubicBezTo>
                  <a:close/>
                  <a:moveTo>
                    <a:pt x="14164" y="8066"/>
                  </a:moveTo>
                  <a:cubicBezTo>
                    <a:pt x="14343" y="8501"/>
                    <a:pt x="14557" y="8931"/>
                    <a:pt x="14806" y="9360"/>
                  </a:cubicBezTo>
                  <a:cubicBezTo>
                    <a:pt x="15423" y="10425"/>
                    <a:pt x="15738" y="11494"/>
                    <a:pt x="15738" y="12544"/>
                  </a:cubicBezTo>
                  <a:cubicBezTo>
                    <a:pt x="15738" y="14365"/>
                    <a:pt x="14776" y="15948"/>
                    <a:pt x="13212" y="17003"/>
                  </a:cubicBezTo>
                  <a:lnTo>
                    <a:pt x="13212" y="8066"/>
                  </a:lnTo>
                  <a:close/>
                  <a:moveTo>
                    <a:pt x="4874" y="8066"/>
                  </a:moveTo>
                  <a:lnTo>
                    <a:pt x="4874" y="17809"/>
                  </a:lnTo>
                  <a:cubicBezTo>
                    <a:pt x="4603" y="17706"/>
                    <a:pt x="4340" y="17590"/>
                    <a:pt x="4091" y="17467"/>
                  </a:cubicBezTo>
                  <a:lnTo>
                    <a:pt x="4091" y="8066"/>
                  </a:lnTo>
                  <a:close/>
                  <a:moveTo>
                    <a:pt x="12429" y="8066"/>
                  </a:moveTo>
                  <a:lnTo>
                    <a:pt x="12429" y="17467"/>
                  </a:lnTo>
                  <a:cubicBezTo>
                    <a:pt x="12180" y="17590"/>
                    <a:pt x="11917" y="17706"/>
                    <a:pt x="11647" y="17809"/>
                  </a:cubicBezTo>
                  <a:lnTo>
                    <a:pt x="11647" y="8066"/>
                  </a:lnTo>
                  <a:close/>
                  <a:moveTo>
                    <a:pt x="7085" y="8066"/>
                  </a:moveTo>
                  <a:lnTo>
                    <a:pt x="7085" y="18340"/>
                  </a:lnTo>
                  <a:cubicBezTo>
                    <a:pt x="6587" y="18279"/>
                    <a:pt x="6111" y="18191"/>
                    <a:pt x="5657" y="18067"/>
                  </a:cubicBezTo>
                  <a:lnTo>
                    <a:pt x="5657" y="8066"/>
                  </a:lnTo>
                  <a:close/>
                  <a:moveTo>
                    <a:pt x="10864" y="8066"/>
                  </a:moveTo>
                  <a:lnTo>
                    <a:pt x="10864" y="18067"/>
                  </a:lnTo>
                  <a:cubicBezTo>
                    <a:pt x="10408" y="18191"/>
                    <a:pt x="9932" y="18279"/>
                    <a:pt x="9434" y="18340"/>
                  </a:cubicBezTo>
                  <a:lnTo>
                    <a:pt x="9434" y="8066"/>
                  </a:lnTo>
                  <a:close/>
                  <a:moveTo>
                    <a:pt x="8651" y="8066"/>
                  </a:moveTo>
                  <a:lnTo>
                    <a:pt x="8651" y="18395"/>
                  </a:lnTo>
                  <a:cubicBezTo>
                    <a:pt x="8523" y="18401"/>
                    <a:pt x="8388" y="18401"/>
                    <a:pt x="8260" y="18401"/>
                  </a:cubicBezTo>
                  <a:cubicBezTo>
                    <a:pt x="8125" y="18401"/>
                    <a:pt x="7997" y="18401"/>
                    <a:pt x="7868" y="18395"/>
                  </a:cubicBezTo>
                  <a:lnTo>
                    <a:pt x="7868" y="8066"/>
                  </a:lnTo>
                  <a:close/>
                  <a:moveTo>
                    <a:pt x="17921" y="0"/>
                  </a:moveTo>
                  <a:cubicBezTo>
                    <a:pt x="15453" y="0"/>
                    <a:pt x="13439" y="1936"/>
                    <a:pt x="13425" y="4322"/>
                  </a:cubicBezTo>
                  <a:lnTo>
                    <a:pt x="3095" y="4322"/>
                  </a:lnTo>
                  <a:cubicBezTo>
                    <a:pt x="3087" y="3259"/>
                    <a:pt x="2675" y="2243"/>
                    <a:pt x="1936" y="1445"/>
                  </a:cubicBezTo>
                  <a:cubicBezTo>
                    <a:pt x="1860" y="1365"/>
                    <a:pt x="1752" y="1323"/>
                    <a:pt x="1645" y="1323"/>
                  </a:cubicBezTo>
                  <a:cubicBezTo>
                    <a:pt x="1553" y="1323"/>
                    <a:pt x="1460" y="1354"/>
                    <a:pt x="1388" y="1418"/>
                  </a:cubicBezTo>
                  <a:cubicBezTo>
                    <a:pt x="1223" y="1554"/>
                    <a:pt x="1209" y="1793"/>
                    <a:pt x="1352" y="1949"/>
                  </a:cubicBezTo>
                  <a:cubicBezTo>
                    <a:pt x="1978" y="2611"/>
                    <a:pt x="2319" y="3470"/>
                    <a:pt x="2319" y="4356"/>
                  </a:cubicBezTo>
                  <a:cubicBezTo>
                    <a:pt x="2319" y="6006"/>
                    <a:pt x="1906" y="7485"/>
                    <a:pt x="1024" y="8999"/>
                  </a:cubicBezTo>
                  <a:cubicBezTo>
                    <a:pt x="349" y="10173"/>
                    <a:pt x="0" y="11366"/>
                    <a:pt x="0" y="12544"/>
                  </a:cubicBezTo>
                  <a:cubicBezTo>
                    <a:pt x="0" y="16309"/>
                    <a:pt x="3550" y="19151"/>
                    <a:pt x="8260" y="19151"/>
                  </a:cubicBezTo>
                  <a:cubicBezTo>
                    <a:pt x="12969" y="19151"/>
                    <a:pt x="16513" y="16309"/>
                    <a:pt x="16513" y="12544"/>
                  </a:cubicBezTo>
                  <a:cubicBezTo>
                    <a:pt x="16513" y="11366"/>
                    <a:pt x="16170" y="10173"/>
                    <a:pt x="15489" y="8999"/>
                  </a:cubicBezTo>
                  <a:cubicBezTo>
                    <a:pt x="14613" y="7485"/>
                    <a:pt x="14200" y="6006"/>
                    <a:pt x="14200" y="4356"/>
                  </a:cubicBezTo>
                  <a:cubicBezTo>
                    <a:pt x="14200" y="2373"/>
                    <a:pt x="15872" y="750"/>
                    <a:pt x="17921" y="750"/>
                  </a:cubicBezTo>
                  <a:cubicBezTo>
                    <a:pt x="19501" y="750"/>
                    <a:pt x="20817" y="2018"/>
                    <a:pt x="20817" y="3572"/>
                  </a:cubicBezTo>
                  <a:cubicBezTo>
                    <a:pt x="20817" y="4752"/>
                    <a:pt x="19813" y="5720"/>
                    <a:pt x="18576" y="5720"/>
                  </a:cubicBezTo>
                  <a:cubicBezTo>
                    <a:pt x="17636" y="5720"/>
                    <a:pt x="16868" y="4984"/>
                    <a:pt x="16868" y="4076"/>
                  </a:cubicBezTo>
                  <a:cubicBezTo>
                    <a:pt x="16868" y="3394"/>
                    <a:pt x="17445" y="2835"/>
                    <a:pt x="18156" y="2835"/>
                  </a:cubicBezTo>
                  <a:cubicBezTo>
                    <a:pt x="18682" y="2835"/>
                    <a:pt x="19116" y="3245"/>
                    <a:pt x="19116" y="3749"/>
                  </a:cubicBezTo>
                  <a:cubicBezTo>
                    <a:pt x="19116" y="3961"/>
                    <a:pt x="19287" y="4124"/>
                    <a:pt x="19501" y="4124"/>
                  </a:cubicBezTo>
                  <a:cubicBezTo>
                    <a:pt x="19722" y="4124"/>
                    <a:pt x="19891" y="3961"/>
                    <a:pt x="19891" y="3749"/>
                  </a:cubicBezTo>
                  <a:cubicBezTo>
                    <a:pt x="19891" y="2835"/>
                    <a:pt x="19116" y="2086"/>
                    <a:pt x="18156" y="2086"/>
                  </a:cubicBezTo>
                  <a:cubicBezTo>
                    <a:pt x="17011" y="2086"/>
                    <a:pt x="16086" y="2978"/>
                    <a:pt x="16086" y="4076"/>
                  </a:cubicBezTo>
                  <a:cubicBezTo>
                    <a:pt x="16086" y="5086"/>
                    <a:pt x="16748" y="5958"/>
                    <a:pt x="17680" y="6306"/>
                  </a:cubicBezTo>
                  <a:cubicBezTo>
                    <a:pt x="18035" y="7390"/>
                    <a:pt x="18555" y="8434"/>
                    <a:pt x="19252" y="9476"/>
                  </a:cubicBezTo>
                  <a:cubicBezTo>
                    <a:pt x="20290" y="11024"/>
                    <a:pt x="20817" y="12695"/>
                    <a:pt x="20817" y="14434"/>
                  </a:cubicBezTo>
                  <a:cubicBezTo>
                    <a:pt x="20817" y="16786"/>
                    <a:pt x="19821" y="19103"/>
                    <a:pt x="18015" y="20965"/>
                  </a:cubicBezTo>
                  <a:cubicBezTo>
                    <a:pt x="17865" y="21123"/>
                    <a:pt x="17871" y="21354"/>
                    <a:pt x="18029" y="21497"/>
                  </a:cubicBezTo>
                  <a:cubicBezTo>
                    <a:pt x="18106" y="21566"/>
                    <a:pt x="18201" y="21600"/>
                    <a:pt x="18298" y="21600"/>
                  </a:cubicBezTo>
                  <a:cubicBezTo>
                    <a:pt x="18402" y="21600"/>
                    <a:pt x="18505" y="21558"/>
                    <a:pt x="18583" y="21476"/>
                  </a:cubicBezTo>
                  <a:cubicBezTo>
                    <a:pt x="20525" y="19479"/>
                    <a:pt x="21600" y="16969"/>
                    <a:pt x="21600" y="14434"/>
                  </a:cubicBezTo>
                  <a:cubicBezTo>
                    <a:pt x="21600" y="12552"/>
                    <a:pt x="21030" y="10746"/>
                    <a:pt x="19913" y="9068"/>
                  </a:cubicBezTo>
                  <a:cubicBezTo>
                    <a:pt x="19330" y="8209"/>
                    <a:pt x="18889" y="7350"/>
                    <a:pt x="18562" y="6464"/>
                  </a:cubicBezTo>
                  <a:lnTo>
                    <a:pt x="18576" y="6464"/>
                  </a:lnTo>
                  <a:cubicBezTo>
                    <a:pt x="20240" y="6464"/>
                    <a:pt x="21600" y="5168"/>
                    <a:pt x="21600" y="3572"/>
                  </a:cubicBezTo>
                  <a:cubicBezTo>
                    <a:pt x="21600" y="1602"/>
                    <a:pt x="19935" y="0"/>
                    <a:pt x="1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2" name="Google Shape;367;p17"/>
            <p:cNvSpPr/>
            <p:nvPr/>
          </p:nvSpPr>
          <p:spPr>
            <a:xfrm>
              <a:off x="166083" y="355120"/>
              <a:ext cx="13390" cy="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905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3" name="Google Shape;368;p17"/>
            <p:cNvSpPr/>
            <p:nvPr/>
          </p:nvSpPr>
          <p:spPr>
            <a:xfrm>
              <a:off x="277650" y="355120"/>
              <a:ext cx="13389" cy="2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690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4" name="Google Shape;369;p17"/>
            <p:cNvSpPr/>
            <p:nvPr/>
          </p:nvSpPr>
          <p:spPr>
            <a:xfrm>
              <a:off x="196196" y="372187"/>
              <a:ext cx="64971" cy="26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1011" y="0"/>
                    <a:pt x="0" y="2410"/>
                    <a:pt x="0" y="5499"/>
                  </a:cubicBezTo>
                  <a:cubicBezTo>
                    <a:pt x="0" y="15116"/>
                    <a:pt x="3201" y="21600"/>
                    <a:pt x="6570" y="21600"/>
                  </a:cubicBezTo>
                  <a:cubicBezTo>
                    <a:pt x="8042" y="21600"/>
                    <a:pt x="9541" y="20351"/>
                    <a:pt x="10818" y="17613"/>
                  </a:cubicBezTo>
                  <a:cubicBezTo>
                    <a:pt x="12086" y="20351"/>
                    <a:pt x="13584" y="21600"/>
                    <a:pt x="15047" y="21600"/>
                  </a:cubicBezTo>
                  <a:cubicBezTo>
                    <a:pt x="18399" y="21600"/>
                    <a:pt x="21600" y="15116"/>
                    <a:pt x="21600" y="5499"/>
                  </a:cubicBezTo>
                  <a:cubicBezTo>
                    <a:pt x="21600" y="2410"/>
                    <a:pt x="20633" y="0"/>
                    <a:pt x="19374" y="0"/>
                  </a:cubicBezTo>
                  <a:cubicBezTo>
                    <a:pt x="18160" y="0"/>
                    <a:pt x="17149" y="2410"/>
                    <a:pt x="17149" y="5499"/>
                  </a:cubicBezTo>
                  <a:cubicBezTo>
                    <a:pt x="17149" y="8303"/>
                    <a:pt x="16253" y="10603"/>
                    <a:pt x="15118" y="10603"/>
                  </a:cubicBezTo>
                  <a:cubicBezTo>
                    <a:pt x="13939" y="10603"/>
                    <a:pt x="13052" y="8303"/>
                    <a:pt x="13052" y="5499"/>
                  </a:cubicBezTo>
                  <a:cubicBezTo>
                    <a:pt x="13052" y="2410"/>
                    <a:pt x="12041" y="0"/>
                    <a:pt x="10818" y="0"/>
                  </a:cubicBezTo>
                  <a:cubicBezTo>
                    <a:pt x="9567" y="0"/>
                    <a:pt x="8592" y="2410"/>
                    <a:pt x="8592" y="5499"/>
                  </a:cubicBezTo>
                  <a:cubicBezTo>
                    <a:pt x="8592" y="8303"/>
                    <a:pt x="7661" y="10603"/>
                    <a:pt x="6526" y="10603"/>
                  </a:cubicBezTo>
                  <a:cubicBezTo>
                    <a:pt x="5391" y="10603"/>
                    <a:pt x="4460" y="8303"/>
                    <a:pt x="4460" y="5499"/>
                  </a:cubicBezTo>
                  <a:cubicBezTo>
                    <a:pt x="4460" y="2410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80" name="Google Shape;370;p17"/>
          <p:cNvGrpSpPr/>
          <p:nvPr/>
        </p:nvGrpSpPr>
        <p:grpSpPr>
          <a:xfrm>
            <a:off x="5486362" y="1519783"/>
            <a:ext cx="457241" cy="457162"/>
            <a:chOff x="0" y="26"/>
            <a:chExt cx="457240" cy="457160"/>
          </a:xfrm>
        </p:grpSpPr>
        <p:sp>
          <p:nvSpPr>
            <p:cNvPr id="1166" name="Google Shape;371;p17"/>
            <p:cNvSpPr/>
            <p:nvPr/>
          </p:nvSpPr>
          <p:spPr>
            <a:xfrm>
              <a:off x="219746" y="332213"/>
              <a:ext cx="116117" cy="11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3" h="21600" fill="norm" stroke="1" extrusionOk="0">
                  <a:moveTo>
                    <a:pt x="6496" y="0"/>
                  </a:moveTo>
                  <a:lnTo>
                    <a:pt x="0" y="7150"/>
                  </a:lnTo>
                  <a:lnTo>
                    <a:pt x="6496" y="13851"/>
                  </a:lnTo>
                  <a:lnTo>
                    <a:pt x="12794" y="20173"/>
                  </a:lnTo>
                  <a:cubicBezTo>
                    <a:pt x="13750" y="21132"/>
                    <a:pt x="14992" y="21600"/>
                    <a:pt x="16234" y="21600"/>
                  </a:cubicBezTo>
                  <a:cubicBezTo>
                    <a:pt x="17500" y="21600"/>
                    <a:pt x="18742" y="21132"/>
                    <a:pt x="19693" y="20173"/>
                  </a:cubicBezTo>
                  <a:cubicBezTo>
                    <a:pt x="21600" y="18259"/>
                    <a:pt x="21600" y="15166"/>
                    <a:pt x="19693" y="13247"/>
                  </a:cubicBezTo>
                  <a:lnTo>
                    <a:pt x="6496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7" name="Google Shape;372;p17"/>
            <p:cNvSpPr/>
            <p:nvPr/>
          </p:nvSpPr>
          <p:spPr>
            <a:xfrm>
              <a:off x="121521" y="265173"/>
              <a:ext cx="133934" cy="185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16942" y="0"/>
                  </a:moveTo>
                  <a:cubicBezTo>
                    <a:pt x="14609" y="0"/>
                    <a:pt x="12702" y="1408"/>
                    <a:pt x="12702" y="3126"/>
                  </a:cubicBezTo>
                  <a:lnTo>
                    <a:pt x="12702" y="7812"/>
                  </a:lnTo>
                  <a:lnTo>
                    <a:pt x="1244" y="16264"/>
                  </a:lnTo>
                  <a:cubicBezTo>
                    <a:pt x="-414" y="17489"/>
                    <a:pt x="-414" y="19462"/>
                    <a:pt x="1244" y="20683"/>
                  </a:cubicBezTo>
                  <a:cubicBezTo>
                    <a:pt x="2062" y="21295"/>
                    <a:pt x="3147" y="21600"/>
                    <a:pt x="4235" y="21600"/>
                  </a:cubicBezTo>
                  <a:cubicBezTo>
                    <a:pt x="5319" y="21600"/>
                    <a:pt x="6404" y="21295"/>
                    <a:pt x="7222" y="20683"/>
                  </a:cubicBezTo>
                  <a:lnTo>
                    <a:pt x="12702" y="16650"/>
                  </a:lnTo>
                  <a:lnTo>
                    <a:pt x="12702" y="18483"/>
                  </a:lnTo>
                  <a:cubicBezTo>
                    <a:pt x="12702" y="20202"/>
                    <a:pt x="14609" y="21594"/>
                    <a:pt x="16942" y="21594"/>
                  </a:cubicBezTo>
                  <a:cubicBezTo>
                    <a:pt x="19296" y="21594"/>
                    <a:pt x="21186" y="20202"/>
                    <a:pt x="21186" y="18483"/>
                  </a:cubicBezTo>
                  <a:lnTo>
                    <a:pt x="21186" y="3126"/>
                  </a:lnTo>
                  <a:cubicBezTo>
                    <a:pt x="21186" y="1408"/>
                    <a:pt x="19296" y="0"/>
                    <a:pt x="16942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8" name="Google Shape;373;p17"/>
            <p:cNvSpPr/>
            <p:nvPr/>
          </p:nvSpPr>
          <p:spPr>
            <a:xfrm>
              <a:off x="202170" y="211653"/>
              <a:ext cx="248384" cy="8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4" y="0"/>
                  </a:moveTo>
                  <a:lnTo>
                    <a:pt x="0" y="10782"/>
                  </a:lnTo>
                  <a:lnTo>
                    <a:pt x="4634" y="21600"/>
                  </a:lnTo>
                  <a:lnTo>
                    <a:pt x="18112" y="21600"/>
                  </a:lnTo>
                  <a:cubicBezTo>
                    <a:pt x="20041" y="21600"/>
                    <a:pt x="21600" y="16747"/>
                    <a:pt x="21600" y="10782"/>
                  </a:cubicBezTo>
                  <a:cubicBezTo>
                    <a:pt x="21600" y="4818"/>
                    <a:pt x="20041" y="0"/>
                    <a:pt x="1811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69" name="Google Shape;374;p17"/>
            <p:cNvSpPr/>
            <p:nvPr/>
          </p:nvSpPr>
          <p:spPr>
            <a:xfrm>
              <a:off x="6721" y="211653"/>
              <a:ext cx="248730" cy="8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95" y="0"/>
                  </a:moveTo>
                  <a:cubicBezTo>
                    <a:pt x="1566" y="0"/>
                    <a:pt x="0" y="4818"/>
                    <a:pt x="0" y="10782"/>
                  </a:cubicBezTo>
                  <a:cubicBezTo>
                    <a:pt x="0" y="16747"/>
                    <a:pt x="1566" y="21600"/>
                    <a:pt x="3495" y="21600"/>
                  </a:cubicBezTo>
                  <a:lnTo>
                    <a:pt x="21600" y="21600"/>
                  </a:lnTo>
                  <a:cubicBezTo>
                    <a:pt x="19833" y="15435"/>
                    <a:pt x="19833" y="6158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0" name="Google Shape;375;p17"/>
            <p:cNvSpPr/>
            <p:nvPr/>
          </p:nvSpPr>
          <p:spPr>
            <a:xfrm>
              <a:off x="67798" y="54132"/>
              <a:ext cx="357387" cy="19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542"/>
                  </a:lnTo>
                  <a:cubicBezTo>
                    <a:pt x="0" y="16269"/>
                    <a:pt x="2565" y="21600"/>
                    <a:pt x="5734" y="21600"/>
                  </a:cubicBezTo>
                  <a:lnTo>
                    <a:pt x="19448" y="21600"/>
                  </a:lnTo>
                  <a:cubicBezTo>
                    <a:pt x="20634" y="21600"/>
                    <a:pt x="21600" y="19869"/>
                    <a:pt x="21600" y="17724"/>
                  </a:cubicBezTo>
                  <a:lnTo>
                    <a:pt x="21600" y="3891"/>
                  </a:lnTo>
                  <a:cubicBezTo>
                    <a:pt x="21600" y="1746"/>
                    <a:pt x="20634" y="0"/>
                    <a:pt x="1944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1" name="Google Shape;376;p17"/>
            <p:cNvSpPr/>
            <p:nvPr/>
          </p:nvSpPr>
          <p:spPr>
            <a:xfrm>
              <a:off x="32192" y="54132"/>
              <a:ext cx="169972" cy="19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25" y="0"/>
                  </a:moveTo>
                  <a:cubicBezTo>
                    <a:pt x="2030" y="0"/>
                    <a:pt x="0" y="1746"/>
                    <a:pt x="0" y="3891"/>
                  </a:cubicBezTo>
                  <a:lnTo>
                    <a:pt x="0" y="17724"/>
                  </a:lnTo>
                  <a:cubicBezTo>
                    <a:pt x="0" y="19869"/>
                    <a:pt x="2030" y="21600"/>
                    <a:pt x="4525" y="21600"/>
                  </a:cubicBezTo>
                  <a:lnTo>
                    <a:pt x="21600" y="21600"/>
                  </a:lnTo>
                  <a:cubicBezTo>
                    <a:pt x="19105" y="21600"/>
                    <a:pt x="17075" y="19869"/>
                    <a:pt x="17075" y="17724"/>
                  </a:cubicBezTo>
                  <a:lnTo>
                    <a:pt x="17075" y="3891"/>
                  </a:lnTo>
                  <a:cubicBezTo>
                    <a:pt x="17075" y="1746"/>
                    <a:pt x="19105" y="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2" name="Google Shape;377;p17"/>
            <p:cNvSpPr/>
            <p:nvPr/>
          </p:nvSpPr>
          <p:spPr>
            <a:xfrm>
              <a:off x="67798" y="6746"/>
              <a:ext cx="200323" cy="209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6" y="0"/>
                  </a:moveTo>
                  <a:cubicBezTo>
                    <a:pt x="9318" y="0"/>
                    <a:pt x="7747" y="291"/>
                    <a:pt x="6258" y="891"/>
                  </a:cubicBezTo>
                  <a:cubicBezTo>
                    <a:pt x="5970" y="1003"/>
                    <a:pt x="5706" y="1102"/>
                    <a:pt x="5444" y="1190"/>
                  </a:cubicBezTo>
                  <a:cubicBezTo>
                    <a:pt x="4299" y="1570"/>
                    <a:pt x="3287" y="1718"/>
                    <a:pt x="2367" y="1781"/>
                  </a:cubicBezTo>
                  <a:cubicBezTo>
                    <a:pt x="1027" y="1869"/>
                    <a:pt x="0" y="2949"/>
                    <a:pt x="0" y="4233"/>
                  </a:cubicBezTo>
                  <a:lnTo>
                    <a:pt x="0" y="20168"/>
                  </a:lnTo>
                  <a:cubicBezTo>
                    <a:pt x="0" y="20960"/>
                    <a:pt x="659" y="21600"/>
                    <a:pt x="1487" y="21600"/>
                  </a:cubicBezTo>
                  <a:cubicBezTo>
                    <a:pt x="3117" y="21600"/>
                    <a:pt x="4748" y="21284"/>
                    <a:pt x="6258" y="20668"/>
                  </a:cubicBezTo>
                  <a:cubicBezTo>
                    <a:pt x="7736" y="20072"/>
                    <a:pt x="9303" y="19778"/>
                    <a:pt x="10870" y="19778"/>
                  </a:cubicBezTo>
                  <a:cubicBezTo>
                    <a:pt x="13125" y="19778"/>
                    <a:pt x="15380" y="20391"/>
                    <a:pt x="17341" y="21600"/>
                  </a:cubicBezTo>
                  <a:lnTo>
                    <a:pt x="21600" y="12337"/>
                  </a:lnTo>
                  <a:lnTo>
                    <a:pt x="17341" y="1820"/>
                  </a:lnTo>
                  <a:cubicBezTo>
                    <a:pt x="15400" y="618"/>
                    <a:pt x="13148" y="0"/>
                    <a:pt x="1087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3" name="Google Shape;378;p17"/>
            <p:cNvSpPr/>
            <p:nvPr/>
          </p:nvSpPr>
          <p:spPr>
            <a:xfrm>
              <a:off x="228628" y="6746"/>
              <a:ext cx="160958" cy="20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64" y="0"/>
                  </a:moveTo>
                  <a:cubicBezTo>
                    <a:pt x="5243" y="0"/>
                    <a:pt x="2441" y="616"/>
                    <a:pt x="0" y="1820"/>
                  </a:cubicBezTo>
                  <a:lnTo>
                    <a:pt x="0" y="21600"/>
                  </a:lnTo>
                  <a:cubicBezTo>
                    <a:pt x="2434" y="20391"/>
                    <a:pt x="5233" y="19778"/>
                    <a:pt x="8046" y="19778"/>
                  </a:cubicBezTo>
                  <a:cubicBezTo>
                    <a:pt x="10000" y="19778"/>
                    <a:pt x="11961" y="20072"/>
                    <a:pt x="13812" y="20668"/>
                  </a:cubicBezTo>
                  <a:cubicBezTo>
                    <a:pt x="15691" y="21284"/>
                    <a:pt x="17706" y="21600"/>
                    <a:pt x="19750" y="21600"/>
                  </a:cubicBezTo>
                  <a:cubicBezTo>
                    <a:pt x="20766" y="21600"/>
                    <a:pt x="21600" y="20960"/>
                    <a:pt x="21600" y="20168"/>
                  </a:cubicBezTo>
                  <a:lnTo>
                    <a:pt x="21600" y="4219"/>
                  </a:lnTo>
                  <a:cubicBezTo>
                    <a:pt x="21600" y="2938"/>
                    <a:pt x="20308" y="1869"/>
                    <a:pt x="18654" y="1781"/>
                  </a:cubicBezTo>
                  <a:cubicBezTo>
                    <a:pt x="17248" y="1707"/>
                    <a:pt x="15644" y="1493"/>
                    <a:pt x="13812" y="891"/>
                  </a:cubicBezTo>
                  <a:cubicBezTo>
                    <a:pt x="11965" y="294"/>
                    <a:pt x="10011" y="0"/>
                    <a:pt x="806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4" name="Google Shape;379;p17"/>
            <p:cNvSpPr/>
            <p:nvPr/>
          </p:nvSpPr>
          <p:spPr>
            <a:xfrm>
              <a:off x="131463" y="100586"/>
              <a:ext cx="52410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41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41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5" name="Google Shape;380;p17"/>
            <p:cNvSpPr/>
            <p:nvPr/>
          </p:nvSpPr>
          <p:spPr>
            <a:xfrm>
              <a:off x="273516" y="100586"/>
              <a:ext cx="52409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41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41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6" name="Google Shape;381;p17"/>
            <p:cNvSpPr/>
            <p:nvPr/>
          </p:nvSpPr>
          <p:spPr>
            <a:xfrm>
              <a:off x="201744" y="96640"/>
              <a:ext cx="53828" cy="26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3237" y="0"/>
                  </a:moveTo>
                  <a:cubicBezTo>
                    <a:pt x="2183" y="0"/>
                    <a:pt x="1247" y="843"/>
                    <a:pt x="486" y="3503"/>
                  </a:cubicBezTo>
                  <a:cubicBezTo>
                    <a:pt x="-1532" y="10616"/>
                    <a:pt x="2999" y="21600"/>
                    <a:pt x="9245" y="21600"/>
                  </a:cubicBezTo>
                  <a:cubicBezTo>
                    <a:pt x="15491" y="21600"/>
                    <a:pt x="20068" y="10616"/>
                    <a:pt x="18013" y="3503"/>
                  </a:cubicBezTo>
                  <a:cubicBezTo>
                    <a:pt x="17243" y="843"/>
                    <a:pt x="16317" y="0"/>
                    <a:pt x="15262" y="0"/>
                  </a:cubicBezTo>
                  <a:cubicBezTo>
                    <a:pt x="13547" y="0"/>
                    <a:pt x="11483" y="2227"/>
                    <a:pt x="9245" y="2227"/>
                  </a:cubicBezTo>
                  <a:cubicBezTo>
                    <a:pt x="7035" y="2227"/>
                    <a:pt x="4971" y="0"/>
                    <a:pt x="3237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7" name="Google Shape;382;p17"/>
            <p:cNvSpPr/>
            <p:nvPr/>
          </p:nvSpPr>
          <p:spPr>
            <a:xfrm>
              <a:off x="154654" y="87999"/>
              <a:ext cx="36512" cy="18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3733" y="0"/>
                  </a:moveTo>
                  <a:cubicBezTo>
                    <a:pt x="2870" y="0"/>
                    <a:pt x="2007" y="617"/>
                    <a:pt x="1295" y="1882"/>
                  </a:cubicBezTo>
                  <a:cubicBezTo>
                    <a:pt x="-296" y="4690"/>
                    <a:pt x="-432" y="9627"/>
                    <a:pt x="946" y="12867"/>
                  </a:cubicBezTo>
                  <a:cubicBezTo>
                    <a:pt x="3431" y="18730"/>
                    <a:pt x="6884" y="21600"/>
                    <a:pt x="10338" y="21600"/>
                  </a:cubicBezTo>
                  <a:cubicBezTo>
                    <a:pt x="13806" y="21600"/>
                    <a:pt x="17290" y="18669"/>
                    <a:pt x="19790" y="12867"/>
                  </a:cubicBezTo>
                  <a:cubicBezTo>
                    <a:pt x="21168" y="9627"/>
                    <a:pt x="21032" y="4690"/>
                    <a:pt x="19441" y="1882"/>
                  </a:cubicBezTo>
                  <a:cubicBezTo>
                    <a:pt x="18729" y="617"/>
                    <a:pt x="17851" y="0"/>
                    <a:pt x="16972" y="0"/>
                  </a:cubicBezTo>
                  <a:cubicBezTo>
                    <a:pt x="15882" y="0"/>
                    <a:pt x="14806" y="926"/>
                    <a:pt x="14034" y="2715"/>
                  </a:cubicBezTo>
                  <a:cubicBezTo>
                    <a:pt x="13064" y="4968"/>
                    <a:pt x="11716" y="6110"/>
                    <a:pt x="10353" y="6110"/>
                  </a:cubicBezTo>
                  <a:cubicBezTo>
                    <a:pt x="9005" y="6110"/>
                    <a:pt x="7626" y="4968"/>
                    <a:pt x="6627" y="2715"/>
                  </a:cubicBezTo>
                  <a:cubicBezTo>
                    <a:pt x="5869" y="926"/>
                    <a:pt x="4809" y="0"/>
                    <a:pt x="37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8" name="Google Shape;383;p17"/>
            <p:cNvSpPr/>
            <p:nvPr/>
          </p:nvSpPr>
          <p:spPr>
            <a:xfrm>
              <a:off x="266150" y="87999"/>
              <a:ext cx="36548" cy="18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1600" fill="norm" stroke="1" extrusionOk="0">
                  <a:moveTo>
                    <a:pt x="3746" y="0"/>
                  </a:moveTo>
                  <a:cubicBezTo>
                    <a:pt x="2871" y="0"/>
                    <a:pt x="2010" y="617"/>
                    <a:pt x="1331" y="1882"/>
                  </a:cubicBezTo>
                  <a:cubicBezTo>
                    <a:pt x="-254" y="4690"/>
                    <a:pt x="-465" y="9627"/>
                    <a:pt x="924" y="12867"/>
                  </a:cubicBezTo>
                  <a:cubicBezTo>
                    <a:pt x="3399" y="18730"/>
                    <a:pt x="6856" y="21600"/>
                    <a:pt x="10312" y="21600"/>
                  </a:cubicBezTo>
                  <a:cubicBezTo>
                    <a:pt x="13784" y="21600"/>
                    <a:pt x="17271" y="18669"/>
                    <a:pt x="19761" y="12867"/>
                  </a:cubicBezTo>
                  <a:cubicBezTo>
                    <a:pt x="21135" y="9627"/>
                    <a:pt x="20939" y="4690"/>
                    <a:pt x="19414" y="1882"/>
                  </a:cubicBezTo>
                  <a:cubicBezTo>
                    <a:pt x="18705" y="617"/>
                    <a:pt x="17829" y="0"/>
                    <a:pt x="16954" y="0"/>
                  </a:cubicBezTo>
                  <a:cubicBezTo>
                    <a:pt x="15867" y="0"/>
                    <a:pt x="14795" y="926"/>
                    <a:pt x="14026" y="2715"/>
                  </a:cubicBezTo>
                  <a:cubicBezTo>
                    <a:pt x="13060" y="4968"/>
                    <a:pt x="11701" y="6110"/>
                    <a:pt x="10343" y="6110"/>
                  </a:cubicBezTo>
                  <a:cubicBezTo>
                    <a:pt x="8984" y="6110"/>
                    <a:pt x="7610" y="4968"/>
                    <a:pt x="6644" y="2715"/>
                  </a:cubicBezTo>
                  <a:cubicBezTo>
                    <a:pt x="5890" y="926"/>
                    <a:pt x="4803" y="0"/>
                    <a:pt x="37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384;p17"/>
            <p:cNvSpPr/>
            <p:nvPr/>
          </p:nvSpPr>
          <p:spPr>
            <a:xfrm>
              <a:off x="0" y="26"/>
              <a:ext cx="457241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4" y="4882"/>
                  </a:moveTo>
                  <a:cubicBezTo>
                    <a:pt x="11695" y="4882"/>
                    <a:pt x="11716" y="4906"/>
                    <a:pt x="11745" y="4948"/>
                  </a:cubicBezTo>
                  <a:cubicBezTo>
                    <a:pt x="11832" y="5074"/>
                    <a:pt x="11451" y="5506"/>
                    <a:pt x="10800" y="5506"/>
                  </a:cubicBezTo>
                  <a:cubicBezTo>
                    <a:pt x="10150" y="5506"/>
                    <a:pt x="9776" y="5074"/>
                    <a:pt x="9861" y="4948"/>
                  </a:cubicBezTo>
                  <a:cubicBezTo>
                    <a:pt x="9887" y="4906"/>
                    <a:pt x="9908" y="4882"/>
                    <a:pt x="9979" y="4882"/>
                  </a:cubicBezTo>
                  <a:cubicBezTo>
                    <a:pt x="10034" y="4882"/>
                    <a:pt x="10122" y="4898"/>
                    <a:pt x="10271" y="4930"/>
                  </a:cubicBezTo>
                  <a:cubicBezTo>
                    <a:pt x="10495" y="4982"/>
                    <a:pt x="10649" y="5008"/>
                    <a:pt x="10804" y="5008"/>
                  </a:cubicBezTo>
                  <a:cubicBezTo>
                    <a:pt x="10957" y="5008"/>
                    <a:pt x="11111" y="4982"/>
                    <a:pt x="11335" y="4930"/>
                  </a:cubicBezTo>
                  <a:cubicBezTo>
                    <a:pt x="11482" y="4898"/>
                    <a:pt x="11569" y="4882"/>
                    <a:pt x="11624" y="4882"/>
                  </a:cubicBezTo>
                  <a:close/>
                  <a:moveTo>
                    <a:pt x="7973" y="635"/>
                  </a:moveTo>
                  <a:cubicBezTo>
                    <a:pt x="8846" y="635"/>
                    <a:pt x="9715" y="867"/>
                    <a:pt x="10484" y="1324"/>
                  </a:cubicBezTo>
                  <a:lnTo>
                    <a:pt x="10484" y="4332"/>
                  </a:lnTo>
                  <a:cubicBezTo>
                    <a:pt x="10344" y="4300"/>
                    <a:pt x="10164" y="4251"/>
                    <a:pt x="9979" y="4251"/>
                  </a:cubicBezTo>
                  <a:cubicBezTo>
                    <a:pt x="9753" y="4251"/>
                    <a:pt x="9517" y="4324"/>
                    <a:pt x="9337" y="4590"/>
                  </a:cubicBezTo>
                  <a:cubicBezTo>
                    <a:pt x="9182" y="4821"/>
                    <a:pt x="9176" y="5109"/>
                    <a:pt x="9315" y="5374"/>
                  </a:cubicBezTo>
                  <a:cubicBezTo>
                    <a:pt x="9516" y="5748"/>
                    <a:pt x="9971" y="6030"/>
                    <a:pt x="10484" y="6111"/>
                  </a:cubicBezTo>
                  <a:lnTo>
                    <a:pt x="10484" y="9670"/>
                  </a:lnTo>
                  <a:cubicBezTo>
                    <a:pt x="9699" y="9271"/>
                    <a:pt x="8837" y="9067"/>
                    <a:pt x="7971" y="9067"/>
                  </a:cubicBezTo>
                  <a:cubicBezTo>
                    <a:pt x="7243" y="9067"/>
                    <a:pt x="6510" y="9212"/>
                    <a:pt x="5818" y="9504"/>
                  </a:cubicBezTo>
                  <a:cubicBezTo>
                    <a:pt x="5196" y="9764"/>
                    <a:pt x="4533" y="9901"/>
                    <a:pt x="3854" y="9901"/>
                  </a:cubicBezTo>
                  <a:cubicBezTo>
                    <a:pt x="3670" y="9901"/>
                    <a:pt x="3520" y="9746"/>
                    <a:pt x="3520" y="9562"/>
                  </a:cubicBezTo>
                  <a:lnTo>
                    <a:pt x="3520" y="2258"/>
                  </a:lnTo>
                  <a:cubicBezTo>
                    <a:pt x="3520" y="1831"/>
                    <a:pt x="3843" y="1480"/>
                    <a:pt x="4262" y="1452"/>
                  </a:cubicBezTo>
                  <a:cubicBezTo>
                    <a:pt x="4885" y="1405"/>
                    <a:pt x="5460" y="1279"/>
                    <a:pt x="6065" y="1019"/>
                  </a:cubicBezTo>
                  <a:cubicBezTo>
                    <a:pt x="6678" y="762"/>
                    <a:pt x="7326" y="635"/>
                    <a:pt x="7973" y="635"/>
                  </a:cubicBezTo>
                  <a:close/>
                  <a:moveTo>
                    <a:pt x="13629" y="635"/>
                  </a:moveTo>
                  <a:cubicBezTo>
                    <a:pt x="14275" y="635"/>
                    <a:pt x="14922" y="762"/>
                    <a:pt x="15535" y="1019"/>
                  </a:cubicBezTo>
                  <a:cubicBezTo>
                    <a:pt x="16128" y="1266"/>
                    <a:pt x="16699" y="1405"/>
                    <a:pt x="17344" y="1452"/>
                  </a:cubicBezTo>
                  <a:cubicBezTo>
                    <a:pt x="17759" y="1480"/>
                    <a:pt x="18086" y="1831"/>
                    <a:pt x="18086" y="2252"/>
                  </a:cubicBezTo>
                  <a:lnTo>
                    <a:pt x="18086" y="9562"/>
                  </a:lnTo>
                  <a:cubicBezTo>
                    <a:pt x="18086" y="9746"/>
                    <a:pt x="17937" y="9901"/>
                    <a:pt x="17752" y="9901"/>
                  </a:cubicBezTo>
                  <a:cubicBezTo>
                    <a:pt x="17073" y="9901"/>
                    <a:pt x="16410" y="9764"/>
                    <a:pt x="15783" y="9504"/>
                  </a:cubicBezTo>
                  <a:cubicBezTo>
                    <a:pt x="15091" y="9211"/>
                    <a:pt x="14361" y="9066"/>
                    <a:pt x="13629" y="9066"/>
                  </a:cubicBezTo>
                  <a:cubicBezTo>
                    <a:pt x="12764" y="9066"/>
                    <a:pt x="11900" y="9267"/>
                    <a:pt x="11117" y="9670"/>
                  </a:cubicBezTo>
                  <a:lnTo>
                    <a:pt x="11117" y="6111"/>
                  </a:lnTo>
                  <a:cubicBezTo>
                    <a:pt x="11630" y="6030"/>
                    <a:pt x="12090" y="5748"/>
                    <a:pt x="12287" y="5374"/>
                  </a:cubicBezTo>
                  <a:cubicBezTo>
                    <a:pt x="12430" y="5109"/>
                    <a:pt x="12424" y="4821"/>
                    <a:pt x="12269" y="4590"/>
                  </a:cubicBezTo>
                  <a:cubicBezTo>
                    <a:pt x="12095" y="4336"/>
                    <a:pt x="11885" y="4256"/>
                    <a:pt x="11640" y="4256"/>
                  </a:cubicBezTo>
                  <a:cubicBezTo>
                    <a:pt x="11480" y="4256"/>
                    <a:pt x="11305" y="4290"/>
                    <a:pt x="11117" y="4332"/>
                  </a:cubicBezTo>
                  <a:lnTo>
                    <a:pt x="11117" y="1324"/>
                  </a:lnTo>
                  <a:cubicBezTo>
                    <a:pt x="11886" y="867"/>
                    <a:pt x="12754" y="635"/>
                    <a:pt x="13629" y="635"/>
                  </a:cubicBezTo>
                  <a:close/>
                  <a:moveTo>
                    <a:pt x="11751" y="14112"/>
                  </a:moveTo>
                  <a:lnTo>
                    <a:pt x="11751" y="15696"/>
                  </a:lnTo>
                  <a:cubicBezTo>
                    <a:pt x="11751" y="15783"/>
                    <a:pt x="11785" y="15863"/>
                    <a:pt x="11843" y="15921"/>
                  </a:cubicBezTo>
                  <a:lnTo>
                    <a:pt x="15270" y="19348"/>
                  </a:lnTo>
                  <a:cubicBezTo>
                    <a:pt x="15449" y="19526"/>
                    <a:pt x="15546" y="19768"/>
                    <a:pt x="15546" y="20022"/>
                  </a:cubicBezTo>
                  <a:cubicBezTo>
                    <a:pt x="15546" y="20547"/>
                    <a:pt x="15120" y="20966"/>
                    <a:pt x="14596" y="20966"/>
                  </a:cubicBezTo>
                  <a:cubicBezTo>
                    <a:pt x="14343" y="20966"/>
                    <a:pt x="14106" y="20869"/>
                    <a:pt x="13928" y="20690"/>
                  </a:cubicBezTo>
                  <a:lnTo>
                    <a:pt x="12292" y="19055"/>
                  </a:lnTo>
                  <a:cubicBezTo>
                    <a:pt x="12227" y="18991"/>
                    <a:pt x="12148" y="18963"/>
                    <a:pt x="12070" y="18963"/>
                  </a:cubicBezTo>
                  <a:cubicBezTo>
                    <a:pt x="11906" y="18963"/>
                    <a:pt x="11751" y="19088"/>
                    <a:pt x="11751" y="19279"/>
                  </a:cubicBezTo>
                  <a:lnTo>
                    <a:pt x="11751" y="20022"/>
                  </a:lnTo>
                  <a:cubicBezTo>
                    <a:pt x="11751" y="20547"/>
                    <a:pt x="11324" y="20966"/>
                    <a:pt x="10800" y="20966"/>
                  </a:cubicBezTo>
                  <a:cubicBezTo>
                    <a:pt x="10276" y="20966"/>
                    <a:pt x="9850" y="20547"/>
                    <a:pt x="9850" y="20022"/>
                  </a:cubicBezTo>
                  <a:lnTo>
                    <a:pt x="9850" y="19279"/>
                  </a:lnTo>
                  <a:cubicBezTo>
                    <a:pt x="9850" y="19088"/>
                    <a:pt x="9694" y="18963"/>
                    <a:pt x="9533" y="18963"/>
                  </a:cubicBezTo>
                  <a:cubicBezTo>
                    <a:pt x="9456" y="18963"/>
                    <a:pt x="9378" y="18991"/>
                    <a:pt x="9315" y="19055"/>
                  </a:cubicBezTo>
                  <a:lnTo>
                    <a:pt x="7678" y="20690"/>
                  </a:lnTo>
                  <a:cubicBezTo>
                    <a:pt x="7491" y="20877"/>
                    <a:pt x="7248" y="20971"/>
                    <a:pt x="7005" y="20971"/>
                  </a:cubicBezTo>
                  <a:cubicBezTo>
                    <a:pt x="6763" y="20971"/>
                    <a:pt x="6521" y="20877"/>
                    <a:pt x="6336" y="20690"/>
                  </a:cubicBezTo>
                  <a:cubicBezTo>
                    <a:pt x="5962" y="20321"/>
                    <a:pt x="5962" y="19723"/>
                    <a:pt x="6336" y="19348"/>
                  </a:cubicBezTo>
                  <a:lnTo>
                    <a:pt x="9758" y="15921"/>
                  </a:lnTo>
                  <a:cubicBezTo>
                    <a:pt x="9821" y="15863"/>
                    <a:pt x="9850" y="15783"/>
                    <a:pt x="9850" y="15696"/>
                  </a:cubicBezTo>
                  <a:lnTo>
                    <a:pt x="9850" y="14112"/>
                  </a:lnTo>
                  <a:close/>
                  <a:moveTo>
                    <a:pt x="7937" y="0"/>
                  </a:moveTo>
                  <a:cubicBezTo>
                    <a:pt x="7218" y="0"/>
                    <a:pt x="6497" y="150"/>
                    <a:pt x="5818" y="437"/>
                  </a:cubicBezTo>
                  <a:cubicBezTo>
                    <a:pt x="5283" y="661"/>
                    <a:pt x="4775" y="777"/>
                    <a:pt x="4217" y="818"/>
                  </a:cubicBezTo>
                  <a:cubicBezTo>
                    <a:pt x="3469" y="869"/>
                    <a:pt x="2886" y="1503"/>
                    <a:pt x="2886" y="2258"/>
                  </a:cubicBezTo>
                  <a:lnTo>
                    <a:pt x="2886" y="2269"/>
                  </a:lnTo>
                  <a:cubicBezTo>
                    <a:pt x="1936" y="2419"/>
                    <a:pt x="1204" y="3248"/>
                    <a:pt x="1204" y="4239"/>
                  </a:cubicBezTo>
                  <a:lnTo>
                    <a:pt x="1204" y="4556"/>
                  </a:lnTo>
                  <a:cubicBezTo>
                    <a:pt x="1204" y="4729"/>
                    <a:pt x="1348" y="4872"/>
                    <a:pt x="1521" y="4872"/>
                  </a:cubicBezTo>
                  <a:cubicBezTo>
                    <a:pt x="1695" y="4872"/>
                    <a:pt x="1838" y="4729"/>
                    <a:pt x="1838" y="4556"/>
                  </a:cubicBezTo>
                  <a:lnTo>
                    <a:pt x="1838" y="4239"/>
                  </a:lnTo>
                  <a:cubicBezTo>
                    <a:pt x="1838" y="3593"/>
                    <a:pt x="2287" y="3058"/>
                    <a:pt x="2886" y="2914"/>
                  </a:cubicBezTo>
                  <a:lnTo>
                    <a:pt x="2886" y="9562"/>
                  </a:lnTo>
                  <a:cubicBezTo>
                    <a:pt x="2886" y="10098"/>
                    <a:pt x="3319" y="10530"/>
                    <a:pt x="3854" y="10530"/>
                  </a:cubicBezTo>
                  <a:cubicBezTo>
                    <a:pt x="4620" y="10530"/>
                    <a:pt x="5363" y="10380"/>
                    <a:pt x="6065" y="10086"/>
                  </a:cubicBezTo>
                  <a:cubicBezTo>
                    <a:pt x="6680" y="9825"/>
                    <a:pt x="7329" y="9698"/>
                    <a:pt x="7974" y="9698"/>
                  </a:cubicBezTo>
                  <a:cubicBezTo>
                    <a:pt x="8903" y="9698"/>
                    <a:pt x="9826" y="9963"/>
                    <a:pt x="10627" y="10483"/>
                  </a:cubicBezTo>
                  <a:cubicBezTo>
                    <a:pt x="10683" y="10515"/>
                    <a:pt x="10743" y="10531"/>
                    <a:pt x="10803" y="10531"/>
                  </a:cubicBezTo>
                  <a:cubicBezTo>
                    <a:pt x="10862" y="10531"/>
                    <a:pt x="10921" y="10515"/>
                    <a:pt x="10973" y="10483"/>
                  </a:cubicBezTo>
                  <a:cubicBezTo>
                    <a:pt x="11779" y="9963"/>
                    <a:pt x="12702" y="9698"/>
                    <a:pt x="13631" y="9698"/>
                  </a:cubicBezTo>
                  <a:cubicBezTo>
                    <a:pt x="14276" y="9698"/>
                    <a:pt x="14924" y="9825"/>
                    <a:pt x="15535" y="10086"/>
                  </a:cubicBezTo>
                  <a:cubicBezTo>
                    <a:pt x="16243" y="10380"/>
                    <a:pt x="16986" y="10530"/>
                    <a:pt x="17752" y="10530"/>
                  </a:cubicBezTo>
                  <a:cubicBezTo>
                    <a:pt x="18283" y="10530"/>
                    <a:pt x="18720" y="10098"/>
                    <a:pt x="18720" y="9562"/>
                  </a:cubicBezTo>
                  <a:lnTo>
                    <a:pt x="18720" y="2914"/>
                  </a:lnTo>
                  <a:cubicBezTo>
                    <a:pt x="19320" y="3058"/>
                    <a:pt x="19768" y="3593"/>
                    <a:pt x="19768" y="4239"/>
                  </a:cubicBezTo>
                  <a:lnTo>
                    <a:pt x="19768" y="10219"/>
                  </a:lnTo>
                  <a:cubicBezTo>
                    <a:pt x="19768" y="10967"/>
                    <a:pt x="19152" y="11578"/>
                    <a:pt x="18404" y="11578"/>
                  </a:cubicBezTo>
                  <a:lnTo>
                    <a:pt x="3203" y="11578"/>
                  </a:lnTo>
                  <a:cubicBezTo>
                    <a:pt x="2448" y="11578"/>
                    <a:pt x="1838" y="10967"/>
                    <a:pt x="1838" y="10219"/>
                  </a:cubicBezTo>
                  <a:lnTo>
                    <a:pt x="1838" y="5824"/>
                  </a:lnTo>
                  <a:cubicBezTo>
                    <a:pt x="1838" y="5650"/>
                    <a:pt x="1695" y="5506"/>
                    <a:pt x="1521" y="5506"/>
                  </a:cubicBezTo>
                  <a:cubicBezTo>
                    <a:pt x="1348" y="5506"/>
                    <a:pt x="1204" y="5650"/>
                    <a:pt x="1204" y="5824"/>
                  </a:cubicBezTo>
                  <a:lnTo>
                    <a:pt x="1204" y="9925"/>
                  </a:lnTo>
                  <a:cubicBezTo>
                    <a:pt x="467" y="10304"/>
                    <a:pt x="0" y="11054"/>
                    <a:pt x="0" y="11894"/>
                  </a:cubicBezTo>
                  <a:cubicBezTo>
                    <a:pt x="0" y="13115"/>
                    <a:pt x="997" y="14112"/>
                    <a:pt x="2219" y="14112"/>
                  </a:cubicBezTo>
                  <a:lnTo>
                    <a:pt x="9223" y="14112"/>
                  </a:lnTo>
                  <a:lnTo>
                    <a:pt x="9223" y="15570"/>
                  </a:lnTo>
                  <a:lnTo>
                    <a:pt x="5888" y="18899"/>
                  </a:lnTo>
                  <a:cubicBezTo>
                    <a:pt x="5270" y="19521"/>
                    <a:pt x="5270" y="20523"/>
                    <a:pt x="5888" y="21139"/>
                  </a:cubicBezTo>
                  <a:cubicBezTo>
                    <a:pt x="6186" y="21439"/>
                    <a:pt x="6584" y="21600"/>
                    <a:pt x="7005" y="21600"/>
                  </a:cubicBezTo>
                  <a:cubicBezTo>
                    <a:pt x="7425" y="21600"/>
                    <a:pt x="7823" y="21439"/>
                    <a:pt x="8121" y="21139"/>
                  </a:cubicBezTo>
                  <a:lnTo>
                    <a:pt x="9223" y="20045"/>
                  </a:lnTo>
                  <a:cubicBezTo>
                    <a:pt x="9234" y="20903"/>
                    <a:pt x="9937" y="21600"/>
                    <a:pt x="10800" y="21600"/>
                  </a:cubicBezTo>
                  <a:cubicBezTo>
                    <a:pt x="11664" y="21600"/>
                    <a:pt x="12372" y="20903"/>
                    <a:pt x="12384" y="20045"/>
                  </a:cubicBezTo>
                  <a:lnTo>
                    <a:pt x="13479" y="21139"/>
                  </a:lnTo>
                  <a:cubicBezTo>
                    <a:pt x="13778" y="21439"/>
                    <a:pt x="14175" y="21600"/>
                    <a:pt x="14596" y="21600"/>
                  </a:cubicBezTo>
                  <a:cubicBezTo>
                    <a:pt x="15996" y="21600"/>
                    <a:pt x="16715" y="19902"/>
                    <a:pt x="15719" y="18899"/>
                  </a:cubicBezTo>
                  <a:lnTo>
                    <a:pt x="12384" y="15570"/>
                  </a:lnTo>
                  <a:lnTo>
                    <a:pt x="12384" y="14112"/>
                  </a:lnTo>
                  <a:lnTo>
                    <a:pt x="16543" y="14112"/>
                  </a:lnTo>
                  <a:cubicBezTo>
                    <a:pt x="16722" y="14112"/>
                    <a:pt x="16860" y="13968"/>
                    <a:pt x="16860" y="13796"/>
                  </a:cubicBezTo>
                  <a:cubicBezTo>
                    <a:pt x="16860" y="13623"/>
                    <a:pt x="16722" y="13478"/>
                    <a:pt x="16543" y="13478"/>
                  </a:cubicBezTo>
                  <a:lnTo>
                    <a:pt x="2219" y="13478"/>
                  </a:lnTo>
                  <a:cubicBezTo>
                    <a:pt x="1343" y="13478"/>
                    <a:pt x="634" y="12770"/>
                    <a:pt x="634" y="11894"/>
                  </a:cubicBezTo>
                  <a:cubicBezTo>
                    <a:pt x="634" y="11393"/>
                    <a:pt x="864" y="10938"/>
                    <a:pt x="1250" y="10644"/>
                  </a:cubicBezTo>
                  <a:cubicBezTo>
                    <a:pt x="1446" y="11538"/>
                    <a:pt x="2246" y="12211"/>
                    <a:pt x="3203" y="12211"/>
                  </a:cubicBezTo>
                  <a:lnTo>
                    <a:pt x="18404" y="12211"/>
                  </a:lnTo>
                  <a:cubicBezTo>
                    <a:pt x="19354" y="12211"/>
                    <a:pt x="20155" y="11538"/>
                    <a:pt x="20350" y="10644"/>
                  </a:cubicBezTo>
                  <a:cubicBezTo>
                    <a:pt x="20736" y="10938"/>
                    <a:pt x="20966" y="11393"/>
                    <a:pt x="20966" y="11894"/>
                  </a:cubicBezTo>
                  <a:cubicBezTo>
                    <a:pt x="20966" y="12770"/>
                    <a:pt x="20258" y="13478"/>
                    <a:pt x="19389" y="13478"/>
                  </a:cubicBezTo>
                  <a:lnTo>
                    <a:pt x="17816" y="13478"/>
                  </a:lnTo>
                  <a:cubicBezTo>
                    <a:pt x="17638" y="13478"/>
                    <a:pt x="17499" y="13623"/>
                    <a:pt x="17499" y="13796"/>
                  </a:cubicBezTo>
                  <a:cubicBezTo>
                    <a:pt x="17499" y="13968"/>
                    <a:pt x="17638" y="14112"/>
                    <a:pt x="17816" y="14112"/>
                  </a:cubicBezTo>
                  <a:lnTo>
                    <a:pt x="19389" y="14112"/>
                  </a:lnTo>
                  <a:cubicBezTo>
                    <a:pt x="20610" y="14112"/>
                    <a:pt x="21600" y="13115"/>
                    <a:pt x="21600" y="11894"/>
                  </a:cubicBezTo>
                  <a:cubicBezTo>
                    <a:pt x="21600" y="11054"/>
                    <a:pt x="21134" y="10304"/>
                    <a:pt x="20397" y="9925"/>
                  </a:cubicBezTo>
                  <a:lnTo>
                    <a:pt x="20397" y="4239"/>
                  </a:lnTo>
                  <a:cubicBezTo>
                    <a:pt x="20397" y="3248"/>
                    <a:pt x="19671" y="2419"/>
                    <a:pt x="18720" y="2269"/>
                  </a:cubicBezTo>
                  <a:lnTo>
                    <a:pt x="18720" y="2252"/>
                  </a:lnTo>
                  <a:cubicBezTo>
                    <a:pt x="18720" y="1503"/>
                    <a:pt x="18133" y="876"/>
                    <a:pt x="17389" y="818"/>
                  </a:cubicBezTo>
                  <a:cubicBezTo>
                    <a:pt x="16820" y="777"/>
                    <a:pt x="16307" y="656"/>
                    <a:pt x="15783" y="437"/>
                  </a:cubicBezTo>
                  <a:cubicBezTo>
                    <a:pt x="15109" y="150"/>
                    <a:pt x="14395" y="0"/>
                    <a:pt x="13686" y="0"/>
                  </a:cubicBezTo>
                  <a:cubicBezTo>
                    <a:pt x="12666" y="0"/>
                    <a:pt x="11682" y="253"/>
                    <a:pt x="10800" y="777"/>
                  </a:cubicBezTo>
                  <a:cubicBezTo>
                    <a:pt x="9924" y="258"/>
                    <a:pt x="8916" y="0"/>
                    <a:pt x="79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81" name="Google Shape;385;p17"/>
          <p:cNvSpPr txBox="1"/>
          <p:nvPr/>
        </p:nvSpPr>
        <p:spPr>
          <a:xfrm>
            <a:off x="5170799" y="31349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1182" name="Google Shape;386;p17"/>
          <p:cNvSpPr txBox="1"/>
          <p:nvPr/>
        </p:nvSpPr>
        <p:spPr>
          <a:xfrm>
            <a:off x="6386924" y="31349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1183" name="Google Shape;387;p17"/>
          <p:cNvSpPr txBox="1"/>
          <p:nvPr/>
        </p:nvSpPr>
        <p:spPr>
          <a:xfrm>
            <a:off x="7603049" y="3134992"/>
            <a:ext cx="1088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grpSp>
        <p:nvGrpSpPr>
          <p:cNvPr id="1204" name="Google Shape;388;p17"/>
          <p:cNvGrpSpPr/>
          <p:nvPr/>
        </p:nvGrpSpPr>
        <p:grpSpPr>
          <a:xfrm>
            <a:off x="7918621" y="2595283"/>
            <a:ext cx="456460" cy="457162"/>
            <a:chOff x="0" y="26"/>
            <a:chExt cx="456459" cy="457160"/>
          </a:xfrm>
        </p:grpSpPr>
        <p:sp>
          <p:nvSpPr>
            <p:cNvPr id="1184" name="Google Shape;389;p17"/>
            <p:cNvSpPr/>
            <p:nvPr/>
          </p:nvSpPr>
          <p:spPr>
            <a:xfrm>
              <a:off x="25453" y="344677"/>
              <a:ext cx="405686" cy="105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2" y="0"/>
                  </a:moveTo>
                  <a:lnTo>
                    <a:pt x="0" y="10800"/>
                  </a:lnTo>
                  <a:lnTo>
                    <a:pt x="2372" y="21600"/>
                  </a:lnTo>
                  <a:lnTo>
                    <a:pt x="5741" y="21600"/>
                  </a:lnTo>
                  <a:lnTo>
                    <a:pt x="7427" y="13935"/>
                  </a:lnTo>
                  <a:lnTo>
                    <a:pt x="9112" y="21600"/>
                  </a:lnTo>
                  <a:lnTo>
                    <a:pt x="12482" y="21600"/>
                  </a:lnTo>
                  <a:lnTo>
                    <a:pt x="14168" y="13935"/>
                  </a:lnTo>
                  <a:lnTo>
                    <a:pt x="15852" y="21600"/>
                  </a:lnTo>
                  <a:lnTo>
                    <a:pt x="19221" y="21600"/>
                  </a:lnTo>
                  <a:lnTo>
                    <a:pt x="21600" y="10800"/>
                  </a:lnTo>
                  <a:lnTo>
                    <a:pt x="19221" y="0"/>
                  </a:lnTo>
                  <a:lnTo>
                    <a:pt x="15852" y="0"/>
                  </a:lnTo>
                  <a:lnTo>
                    <a:pt x="14168" y="7686"/>
                  </a:lnTo>
                  <a:lnTo>
                    <a:pt x="12482" y="0"/>
                  </a:lnTo>
                  <a:lnTo>
                    <a:pt x="9112" y="0"/>
                  </a:lnTo>
                  <a:lnTo>
                    <a:pt x="7427" y="7686"/>
                  </a:lnTo>
                  <a:lnTo>
                    <a:pt x="574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390;p17"/>
            <p:cNvSpPr/>
            <p:nvPr/>
          </p:nvSpPr>
          <p:spPr>
            <a:xfrm>
              <a:off x="133284" y="344677"/>
              <a:ext cx="63316" cy="10581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391;p17"/>
            <p:cNvSpPr/>
            <p:nvPr/>
          </p:nvSpPr>
          <p:spPr>
            <a:xfrm>
              <a:off x="6709" y="344677"/>
              <a:ext cx="63289" cy="105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58"/>
                  </a:lnTo>
                  <a:lnTo>
                    <a:pt x="0" y="16151"/>
                  </a:lnTo>
                  <a:cubicBezTo>
                    <a:pt x="0" y="19161"/>
                    <a:pt x="4116" y="21600"/>
                    <a:pt x="9142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392;p17"/>
            <p:cNvSpPr/>
            <p:nvPr/>
          </p:nvSpPr>
          <p:spPr>
            <a:xfrm>
              <a:off x="259886" y="344677"/>
              <a:ext cx="63289" cy="10581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393;p17"/>
            <p:cNvSpPr/>
            <p:nvPr/>
          </p:nvSpPr>
          <p:spPr>
            <a:xfrm>
              <a:off x="386462" y="344677"/>
              <a:ext cx="63315" cy="105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2499" y="21600"/>
                  </a:lnTo>
                  <a:cubicBezTo>
                    <a:pt x="17531" y="21600"/>
                    <a:pt x="21600" y="19161"/>
                    <a:pt x="21600" y="16151"/>
                  </a:cubicBezTo>
                  <a:lnTo>
                    <a:pt x="21600" y="36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394;p17"/>
            <p:cNvSpPr/>
            <p:nvPr/>
          </p:nvSpPr>
          <p:spPr>
            <a:xfrm>
              <a:off x="368703" y="344677"/>
              <a:ext cx="35652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502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395;p17"/>
            <p:cNvSpPr/>
            <p:nvPr/>
          </p:nvSpPr>
          <p:spPr>
            <a:xfrm>
              <a:off x="305415" y="344677"/>
              <a:ext cx="35652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486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396;p17"/>
            <p:cNvSpPr/>
            <p:nvPr/>
          </p:nvSpPr>
          <p:spPr>
            <a:xfrm>
              <a:off x="242101" y="344677"/>
              <a:ext cx="35678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1" y="21600"/>
                    <a:pt x="8108" y="21600"/>
                  </a:cubicBezTo>
                  <a:lnTo>
                    <a:pt x="13492" y="21600"/>
                  </a:lnTo>
                  <a:cubicBezTo>
                    <a:pt x="17989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397;p17"/>
            <p:cNvSpPr/>
            <p:nvPr/>
          </p:nvSpPr>
          <p:spPr>
            <a:xfrm>
              <a:off x="178813" y="344677"/>
              <a:ext cx="35679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1" y="21600"/>
                    <a:pt x="8108" y="21600"/>
                  </a:cubicBezTo>
                  <a:lnTo>
                    <a:pt x="13492" y="21600"/>
                  </a:lnTo>
                  <a:cubicBezTo>
                    <a:pt x="17989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398;p17"/>
            <p:cNvSpPr/>
            <p:nvPr/>
          </p:nvSpPr>
          <p:spPr>
            <a:xfrm>
              <a:off x="115525" y="344677"/>
              <a:ext cx="35652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502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399;p17"/>
            <p:cNvSpPr/>
            <p:nvPr/>
          </p:nvSpPr>
          <p:spPr>
            <a:xfrm>
              <a:off x="52238" y="344677"/>
              <a:ext cx="35652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544"/>
                  </a:lnTo>
                  <a:cubicBezTo>
                    <a:pt x="0" y="19794"/>
                    <a:pt x="3613" y="21600"/>
                    <a:pt x="8114" y="21600"/>
                  </a:cubicBezTo>
                  <a:lnTo>
                    <a:pt x="13486" y="21600"/>
                  </a:lnTo>
                  <a:cubicBezTo>
                    <a:pt x="17987" y="21600"/>
                    <a:pt x="21600" y="19794"/>
                    <a:pt x="21600" y="175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400;p17"/>
            <p:cNvSpPr/>
            <p:nvPr/>
          </p:nvSpPr>
          <p:spPr>
            <a:xfrm>
              <a:off x="148381" y="118883"/>
              <a:ext cx="301156" cy="243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113"/>
                  </a:lnTo>
                  <a:cubicBezTo>
                    <a:pt x="0" y="16457"/>
                    <a:pt x="4155" y="21600"/>
                    <a:pt x="9281" y="21600"/>
                  </a:cubicBezTo>
                  <a:lnTo>
                    <a:pt x="21600" y="21600"/>
                  </a:lnTo>
                  <a:lnTo>
                    <a:pt x="21600" y="19643"/>
                  </a:lnTo>
                  <a:cubicBezTo>
                    <a:pt x="21600" y="12016"/>
                    <a:pt x="16606" y="5835"/>
                    <a:pt x="10442" y="5835"/>
                  </a:cubicBezTo>
                  <a:cubicBezTo>
                    <a:pt x="7841" y="5835"/>
                    <a:pt x="5727" y="3219"/>
                    <a:pt x="572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401;p17"/>
            <p:cNvSpPr/>
            <p:nvPr/>
          </p:nvSpPr>
          <p:spPr>
            <a:xfrm>
              <a:off x="6709" y="6720"/>
              <a:ext cx="271070" cy="35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47" y="0"/>
                  </a:moveTo>
                  <a:cubicBezTo>
                    <a:pt x="3967" y="0"/>
                    <a:pt x="0" y="3017"/>
                    <a:pt x="0" y="6733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17874" y="20482"/>
                    <a:pt x="15150" y="18010"/>
                    <a:pt x="14355" y="15020"/>
                  </a:cubicBezTo>
                  <a:cubicBezTo>
                    <a:pt x="13559" y="12033"/>
                    <a:pt x="14800" y="8946"/>
                    <a:pt x="17652" y="6808"/>
                  </a:cubicBezTo>
                  <a:cubicBezTo>
                    <a:pt x="17652" y="3085"/>
                    <a:pt x="13744" y="15"/>
                    <a:pt x="8864" y="0"/>
                  </a:cubicBezTo>
                  <a:cubicBezTo>
                    <a:pt x="8860" y="0"/>
                    <a:pt x="8853" y="0"/>
                    <a:pt x="8847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402;p17"/>
            <p:cNvSpPr/>
            <p:nvPr/>
          </p:nvSpPr>
          <p:spPr>
            <a:xfrm>
              <a:off x="138902" y="276648"/>
              <a:ext cx="48193" cy="3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57" y="0"/>
                    <a:pt x="0" y="4847"/>
                    <a:pt x="0" y="10800"/>
                  </a:cubicBezTo>
                  <a:cubicBezTo>
                    <a:pt x="0" y="16753"/>
                    <a:pt x="4857" y="21600"/>
                    <a:pt x="10800" y="21600"/>
                  </a:cubicBezTo>
                  <a:cubicBezTo>
                    <a:pt x="16743" y="21600"/>
                    <a:pt x="21600" y="16753"/>
                    <a:pt x="21600" y="10800"/>
                  </a:cubicBezTo>
                  <a:cubicBezTo>
                    <a:pt x="21600" y="4847"/>
                    <a:pt x="16743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8" name="Google Shape;403;p17"/>
            <p:cNvSpPr/>
            <p:nvPr/>
          </p:nvSpPr>
          <p:spPr>
            <a:xfrm>
              <a:off x="269498" y="276648"/>
              <a:ext cx="48192" cy="3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57" y="0"/>
                    <a:pt x="0" y="4847"/>
                    <a:pt x="0" y="10800"/>
                  </a:cubicBezTo>
                  <a:cubicBezTo>
                    <a:pt x="0" y="16753"/>
                    <a:pt x="4857" y="21600"/>
                    <a:pt x="10800" y="21600"/>
                  </a:cubicBezTo>
                  <a:cubicBezTo>
                    <a:pt x="16755" y="21600"/>
                    <a:pt x="21600" y="16753"/>
                    <a:pt x="21600" y="10800"/>
                  </a:cubicBezTo>
                  <a:cubicBezTo>
                    <a:pt x="21600" y="4847"/>
                    <a:pt x="16755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404;p17"/>
            <p:cNvSpPr/>
            <p:nvPr/>
          </p:nvSpPr>
          <p:spPr>
            <a:xfrm>
              <a:off x="346551" y="181925"/>
              <a:ext cx="60360" cy="60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9585" y="0"/>
                    <a:pt x="8585" y="1343"/>
                    <a:pt x="8099" y="3173"/>
                  </a:cubicBezTo>
                  <a:cubicBezTo>
                    <a:pt x="7489" y="5612"/>
                    <a:pt x="5622" y="7489"/>
                    <a:pt x="3182" y="8137"/>
                  </a:cubicBezTo>
                  <a:cubicBezTo>
                    <a:pt x="1305" y="8623"/>
                    <a:pt x="0" y="9576"/>
                    <a:pt x="0" y="10795"/>
                  </a:cubicBezTo>
                  <a:cubicBezTo>
                    <a:pt x="0" y="11977"/>
                    <a:pt x="1305" y="12977"/>
                    <a:pt x="3182" y="13454"/>
                  </a:cubicBezTo>
                  <a:cubicBezTo>
                    <a:pt x="5622" y="14111"/>
                    <a:pt x="7489" y="15978"/>
                    <a:pt x="8099" y="18380"/>
                  </a:cubicBezTo>
                  <a:cubicBezTo>
                    <a:pt x="8585" y="20247"/>
                    <a:pt x="9585" y="21600"/>
                    <a:pt x="10805" y="21600"/>
                  </a:cubicBezTo>
                  <a:cubicBezTo>
                    <a:pt x="11977" y="21600"/>
                    <a:pt x="12977" y="20247"/>
                    <a:pt x="13463" y="18380"/>
                  </a:cubicBezTo>
                  <a:cubicBezTo>
                    <a:pt x="14073" y="15978"/>
                    <a:pt x="15940" y="14111"/>
                    <a:pt x="18380" y="13454"/>
                  </a:cubicBezTo>
                  <a:cubicBezTo>
                    <a:pt x="20257" y="12977"/>
                    <a:pt x="21600" y="11977"/>
                    <a:pt x="21600" y="10795"/>
                  </a:cubicBezTo>
                  <a:cubicBezTo>
                    <a:pt x="21600" y="9576"/>
                    <a:pt x="20257" y="8623"/>
                    <a:pt x="18380" y="8137"/>
                  </a:cubicBezTo>
                  <a:cubicBezTo>
                    <a:pt x="15988" y="7489"/>
                    <a:pt x="14073" y="5612"/>
                    <a:pt x="13463" y="3173"/>
                  </a:cubicBezTo>
                  <a:cubicBezTo>
                    <a:pt x="12977" y="1343"/>
                    <a:pt x="11977" y="0"/>
                    <a:pt x="10805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0" name="Google Shape;405;p17"/>
            <p:cNvSpPr/>
            <p:nvPr/>
          </p:nvSpPr>
          <p:spPr>
            <a:xfrm>
              <a:off x="-1" y="26"/>
              <a:ext cx="456461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28" y="8969"/>
                  </a:moveTo>
                  <a:cubicBezTo>
                    <a:pt x="17839" y="8998"/>
                    <a:pt x="17857" y="9043"/>
                    <a:pt x="17873" y="9095"/>
                  </a:cubicBezTo>
                  <a:cubicBezTo>
                    <a:pt x="17983" y="9527"/>
                    <a:pt x="18323" y="9861"/>
                    <a:pt x="18749" y="9977"/>
                  </a:cubicBezTo>
                  <a:cubicBezTo>
                    <a:pt x="18807" y="9988"/>
                    <a:pt x="18847" y="10006"/>
                    <a:pt x="18881" y="10022"/>
                  </a:cubicBezTo>
                  <a:cubicBezTo>
                    <a:pt x="18847" y="10033"/>
                    <a:pt x="18807" y="10051"/>
                    <a:pt x="18749" y="10069"/>
                  </a:cubicBezTo>
                  <a:cubicBezTo>
                    <a:pt x="18323" y="10178"/>
                    <a:pt x="17983" y="10517"/>
                    <a:pt x="17873" y="10949"/>
                  </a:cubicBezTo>
                  <a:cubicBezTo>
                    <a:pt x="17857" y="11001"/>
                    <a:pt x="17839" y="11041"/>
                    <a:pt x="17828" y="11077"/>
                  </a:cubicBezTo>
                  <a:cubicBezTo>
                    <a:pt x="17810" y="11041"/>
                    <a:pt x="17793" y="11001"/>
                    <a:pt x="17776" y="10944"/>
                  </a:cubicBezTo>
                  <a:cubicBezTo>
                    <a:pt x="17667" y="10517"/>
                    <a:pt x="17333" y="10178"/>
                    <a:pt x="16901" y="10069"/>
                  </a:cubicBezTo>
                  <a:cubicBezTo>
                    <a:pt x="16843" y="10051"/>
                    <a:pt x="16802" y="10040"/>
                    <a:pt x="16773" y="10022"/>
                  </a:cubicBezTo>
                  <a:cubicBezTo>
                    <a:pt x="16802" y="10006"/>
                    <a:pt x="16843" y="9988"/>
                    <a:pt x="16901" y="9977"/>
                  </a:cubicBezTo>
                  <a:cubicBezTo>
                    <a:pt x="17333" y="9861"/>
                    <a:pt x="17667" y="9527"/>
                    <a:pt x="17781" y="9095"/>
                  </a:cubicBezTo>
                  <a:cubicBezTo>
                    <a:pt x="17793" y="9038"/>
                    <a:pt x="17810" y="8998"/>
                    <a:pt x="17828" y="8969"/>
                  </a:cubicBezTo>
                  <a:close/>
                  <a:moveTo>
                    <a:pt x="3843" y="17447"/>
                  </a:moveTo>
                  <a:lnTo>
                    <a:pt x="3843" y="19026"/>
                  </a:lnTo>
                  <a:cubicBezTo>
                    <a:pt x="3843" y="19203"/>
                    <a:pt x="3698" y="19342"/>
                    <a:pt x="3525" y="19342"/>
                  </a:cubicBezTo>
                  <a:lnTo>
                    <a:pt x="3106" y="19342"/>
                  </a:lnTo>
                  <a:cubicBezTo>
                    <a:pt x="2927" y="19342"/>
                    <a:pt x="2788" y="19203"/>
                    <a:pt x="2788" y="19026"/>
                  </a:cubicBezTo>
                  <a:lnTo>
                    <a:pt x="2788" y="17447"/>
                  </a:lnTo>
                  <a:close/>
                  <a:moveTo>
                    <a:pt x="6838" y="17447"/>
                  </a:moveTo>
                  <a:lnTo>
                    <a:pt x="6838" y="19026"/>
                  </a:lnTo>
                  <a:cubicBezTo>
                    <a:pt x="6838" y="19203"/>
                    <a:pt x="6694" y="19342"/>
                    <a:pt x="6521" y="19342"/>
                  </a:cubicBezTo>
                  <a:lnTo>
                    <a:pt x="6101" y="19342"/>
                  </a:lnTo>
                  <a:cubicBezTo>
                    <a:pt x="5922" y="19342"/>
                    <a:pt x="5783" y="19203"/>
                    <a:pt x="5783" y="19026"/>
                  </a:cubicBezTo>
                  <a:lnTo>
                    <a:pt x="5783" y="17447"/>
                  </a:lnTo>
                  <a:close/>
                  <a:moveTo>
                    <a:pt x="9832" y="17447"/>
                  </a:moveTo>
                  <a:lnTo>
                    <a:pt x="9832" y="19026"/>
                  </a:lnTo>
                  <a:cubicBezTo>
                    <a:pt x="9832" y="19203"/>
                    <a:pt x="9689" y="19342"/>
                    <a:pt x="9516" y="19342"/>
                  </a:cubicBezTo>
                  <a:lnTo>
                    <a:pt x="9095" y="19342"/>
                  </a:lnTo>
                  <a:cubicBezTo>
                    <a:pt x="8916" y="19342"/>
                    <a:pt x="8779" y="19203"/>
                    <a:pt x="8779" y="19026"/>
                  </a:cubicBezTo>
                  <a:lnTo>
                    <a:pt x="8779" y="17447"/>
                  </a:lnTo>
                  <a:close/>
                  <a:moveTo>
                    <a:pt x="12827" y="17447"/>
                  </a:moveTo>
                  <a:lnTo>
                    <a:pt x="12827" y="19026"/>
                  </a:lnTo>
                  <a:cubicBezTo>
                    <a:pt x="12827" y="19203"/>
                    <a:pt x="12684" y="19342"/>
                    <a:pt x="12511" y="19342"/>
                  </a:cubicBezTo>
                  <a:lnTo>
                    <a:pt x="12090" y="19342"/>
                  </a:lnTo>
                  <a:cubicBezTo>
                    <a:pt x="11913" y="19342"/>
                    <a:pt x="11774" y="19203"/>
                    <a:pt x="11774" y="19026"/>
                  </a:cubicBezTo>
                  <a:lnTo>
                    <a:pt x="11774" y="17447"/>
                  </a:lnTo>
                  <a:close/>
                  <a:moveTo>
                    <a:pt x="15823" y="17447"/>
                  </a:moveTo>
                  <a:lnTo>
                    <a:pt x="15823" y="19026"/>
                  </a:lnTo>
                  <a:cubicBezTo>
                    <a:pt x="15823" y="19203"/>
                    <a:pt x="15678" y="19342"/>
                    <a:pt x="15506" y="19342"/>
                  </a:cubicBezTo>
                  <a:lnTo>
                    <a:pt x="15086" y="19342"/>
                  </a:lnTo>
                  <a:cubicBezTo>
                    <a:pt x="14912" y="19342"/>
                    <a:pt x="14769" y="19203"/>
                    <a:pt x="14769" y="19026"/>
                  </a:cubicBezTo>
                  <a:lnTo>
                    <a:pt x="14769" y="17447"/>
                  </a:lnTo>
                  <a:close/>
                  <a:moveTo>
                    <a:pt x="18818" y="17447"/>
                  </a:moveTo>
                  <a:lnTo>
                    <a:pt x="18818" y="19026"/>
                  </a:lnTo>
                  <a:cubicBezTo>
                    <a:pt x="18818" y="19203"/>
                    <a:pt x="18674" y="19342"/>
                    <a:pt x="18502" y="19342"/>
                  </a:cubicBezTo>
                  <a:lnTo>
                    <a:pt x="18081" y="19342"/>
                  </a:lnTo>
                  <a:cubicBezTo>
                    <a:pt x="17908" y="19342"/>
                    <a:pt x="17764" y="19203"/>
                    <a:pt x="17764" y="19026"/>
                  </a:cubicBezTo>
                  <a:lnTo>
                    <a:pt x="17764" y="17447"/>
                  </a:lnTo>
                  <a:close/>
                  <a:moveTo>
                    <a:pt x="2154" y="17447"/>
                  </a:moveTo>
                  <a:lnTo>
                    <a:pt x="2154" y="19026"/>
                  </a:lnTo>
                  <a:cubicBezTo>
                    <a:pt x="2154" y="19515"/>
                    <a:pt x="2524" y="19918"/>
                    <a:pt x="2996" y="19970"/>
                  </a:cubicBezTo>
                  <a:lnTo>
                    <a:pt x="2996" y="20966"/>
                  </a:lnTo>
                  <a:lnTo>
                    <a:pt x="1585" y="20966"/>
                  </a:lnTo>
                  <a:cubicBezTo>
                    <a:pt x="1061" y="20966"/>
                    <a:pt x="634" y="20547"/>
                    <a:pt x="634" y="20022"/>
                  </a:cubicBezTo>
                  <a:lnTo>
                    <a:pt x="634" y="17447"/>
                  </a:lnTo>
                  <a:close/>
                  <a:moveTo>
                    <a:pt x="5151" y="17447"/>
                  </a:moveTo>
                  <a:lnTo>
                    <a:pt x="5151" y="19026"/>
                  </a:lnTo>
                  <a:cubicBezTo>
                    <a:pt x="5151" y="19515"/>
                    <a:pt x="5518" y="19918"/>
                    <a:pt x="5991" y="19970"/>
                  </a:cubicBezTo>
                  <a:lnTo>
                    <a:pt x="5991" y="20966"/>
                  </a:lnTo>
                  <a:lnTo>
                    <a:pt x="3630" y="20966"/>
                  </a:lnTo>
                  <a:lnTo>
                    <a:pt x="3630" y="19970"/>
                  </a:lnTo>
                  <a:cubicBezTo>
                    <a:pt x="4107" y="19918"/>
                    <a:pt x="4476" y="19515"/>
                    <a:pt x="4476" y="19026"/>
                  </a:cubicBezTo>
                  <a:lnTo>
                    <a:pt x="4476" y="17447"/>
                  </a:lnTo>
                  <a:close/>
                  <a:moveTo>
                    <a:pt x="8145" y="17447"/>
                  </a:moveTo>
                  <a:lnTo>
                    <a:pt x="8145" y="19026"/>
                  </a:lnTo>
                  <a:cubicBezTo>
                    <a:pt x="8145" y="19515"/>
                    <a:pt x="8513" y="19918"/>
                    <a:pt x="8986" y="19970"/>
                  </a:cubicBezTo>
                  <a:lnTo>
                    <a:pt x="8986" y="20966"/>
                  </a:lnTo>
                  <a:lnTo>
                    <a:pt x="6625" y="20966"/>
                  </a:lnTo>
                  <a:lnTo>
                    <a:pt x="6625" y="19970"/>
                  </a:lnTo>
                  <a:cubicBezTo>
                    <a:pt x="7102" y="19918"/>
                    <a:pt x="7471" y="19515"/>
                    <a:pt x="7471" y="19026"/>
                  </a:cubicBezTo>
                  <a:lnTo>
                    <a:pt x="7471" y="17447"/>
                  </a:lnTo>
                  <a:close/>
                  <a:moveTo>
                    <a:pt x="11140" y="17447"/>
                  </a:moveTo>
                  <a:lnTo>
                    <a:pt x="11140" y="19026"/>
                  </a:lnTo>
                  <a:cubicBezTo>
                    <a:pt x="11140" y="19515"/>
                    <a:pt x="11509" y="19918"/>
                    <a:pt x="11981" y="19970"/>
                  </a:cubicBezTo>
                  <a:lnTo>
                    <a:pt x="11981" y="20966"/>
                  </a:lnTo>
                  <a:lnTo>
                    <a:pt x="9619" y="20966"/>
                  </a:lnTo>
                  <a:lnTo>
                    <a:pt x="9619" y="19970"/>
                  </a:lnTo>
                  <a:cubicBezTo>
                    <a:pt x="10098" y="19918"/>
                    <a:pt x="10466" y="19515"/>
                    <a:pt x="10466" y="19026"/>
                  </a:cubicBezTo>
                  <a:lnTo>
                    <a:pt x="10466" y="17447"/>
                  </a:lnTo>
                  <a:close/>
                  <a:moveTo>
                    <a:pt x="14135" y="17447"/>
                  </a:moveTo>
                  <a:lnTo>
                    <a:pt x="14135" y="19026"/>
                  </a:lnTo>
                  <a:cubicBezTo>
                    <a:pt x="14135" y="19515"/>
                    <a:pt x="14504" y="19918"/>
                    <a:pt x="14982" y="19970"/>
                  </a:cubicBezTo>
                  <a:lnTo>
                    <a:pt x="14982" y="20966"/>
                  </a:lnTo>
                  <a:lnTo>
                    <a:pt x="12614" y="20966"/>
                  </a:lnTo>
                  <a:lnTo>
                    <a:pt x="12614" y="19970"/>
                  </a:lnTo>
                  <a:cubicBezTo>
                    <a:pt x="13093" y="19918"/>
                    <a:pt x="13461" y="19515"/>
                    <a:pt x="13461" y="19026"/>
                  </a:cubicBezTo>
                  <a:lnTo>
                    <a:pt x="13461" y="17447"/>
                  </a:lnTo>
                  <a:close/>
                  <a:moveTo>
                    <a:pt x="17131" y="17447"/>
                  </a:moveTo>
                  <a:lnTo>
                    <a:pt x="17131" y="19026"/>
                  </a:lnTo>
                  <a:cubicBezTo>
                    <a:pt x="17131" y="19515"/>
                    <a:pt x="17499" y="19918"/>
                    <a:pt x="17978" y="19970"/>
                  </a:cubicBezTo>
                  <a:lnTo>
                    <a:pt x="17978" y="20966"/>
                  </a:lnTo>
                  <a:lnTo>
                    <a:pt x="15610" y="20966"/>
                  </a:lnTo>
                  <a:lnTo>
                    <a:pt x="15610" y="19970"/>
                  </a:lnTo>
                  <a:cubicBezTo>
                    <a:pt x="16088" y="19918"/>
                    <a:pt x="16457" y="19515"/>
                    <a:pt x="16457" y="19026"/>
                  </a:cubicBezTo>
                  <a:lnTo>
                    <a:pt x="16457" y="17447"/>
                  </a:lnTo>
                  <a:close/>
                  <a:moveTo>
                    <a:pt x="5559" y="0"/>
                  </a:moveTo>
                  <a:cubicBezTo>
                    <a:pt x="2495" y="0"/>
                    <a:pt x="0" y="2494"/>
                    <a:pt x="0" y="5558"/>
                  </a:cubicBezTo>
                  <a:lnTo>
                    <a:pt x="0" y="7914"/>
                  </a:lnTo>
                  <a:cubicBezTo>
                    <a:pt x="0" y="8087"/>
                    <a:pt x="145" y="8230"/>
                    <a:pt x="317" y="8230"/>
                  </a:cubicBezTo>
                  <a:cubicBezTo>
                    <a:pt x="496" y="8230"/>
                    <a:pt x="634" y="8087"/>
                    <a:pt x="634" y="7914"/>
                  </a:cubicBezTo>
                  <a:lnTo>
                    <a:pt x="634" y="5558"/>
                  </a:lnTo>
                  <a:cubicBezTo>
                    <a:pt x="634" y="2845"/>
                    <a:pt x="2846" y="634"/>
                    <a:pt x="5559" y="634"/>
                  </a:cubicBezTo>
                  <a:lnTo>
                    <a:pt x="5576" y="634"/>
                  </a:lnTo>
                  <a:cubicBezTo>
                    <a:pt x="8283" y="645"/>
                    <a:pt x="10484" y="2879"/>
                    <a:pt x="10484" y="5616"/>
                  </a:cubicBezTo>
                  <a:cubicBezTo>
                    <a:pt x="10484" y="7504"/>
                    <a:pt x="12021" y="9038"/>
                    <a:pt x="13911" y="9038"/>
                  </a:cubicBezTo>
                  <a:cubicBezTo>
                    <a:pt x="14775" y="9038"/>
                    <a:pt x="15615" y="9193"/>
                    <a:pt x="16410" y="9498"/>
                  </a:cubicBezTo>
                  <a:cubicBezTo>
                    <a:pt x="15904" y="9809"/>
                    <a:pt x="15956" y="10477"/>
                    <a:pt x="16739" y="10678"/>
                  </a:cubicBezTo>
                  <a:cubicBezTo>
                    <a:pt x="16952" y="10736"/>
                    <a:pt x="17113" y="10893"/>
                    <a:pt x="17165" y="11106"/>
                  </a:cubicBezTo>
                  <a:cubicBezTo>
                    <a:pt x="17280" y="11548"/>
                    <a:pt x="17552" y="11768"/>
                    <a:pt x="17823" y="11768"/>
                  </a:cubicBezTo>
                  <a:cubicBezTo>
                    <a:pt x="18096" y="11768"/>
                    <a:pt x="18368" y="11547"/>
                    <a:pt x="18484" y="11106"/>
                  </a:cubicBezTo>
                  <a:cubicBezTo>
                    <a:pt x="18507" y="11007"/>
                    <a:pt x="18559" y="10920"/>
                    <a:pt x="18623" y="10852"/>
                  </a:cubicBezTo>
                  <a:cubicBezTo>
                    <a:pt x="20115" y="12194"/>
                    <a:pt x="20973" y="14094"/>
                    <a:pt x="20973" y="16088"/>
                  </a:cubicBezTo>
                  <a:lnTo>
                    <a:pt x="20973" y="16813"/>
                  </a:lnTo>
                  <a:lnTo>
                    <a:pt x="634" y="16813"/>
                  </a:lnTo>
                  <a:lnTo>
                    <a:pt x="634" y="9182"/>
                  </a:lnTo>
                  <a:cubicBezTo>
                    <a:pt x="634" y="9003"/>
                    <a:pt x="496" y="8864"/>
                    <a:pt x="317" y="8864"/>
                  </a:cubicBezTo>
                  <a:cubicBezTo>
                    <a:pt x="145" y="8864"/>
                    <a:pt x="0" y="9003"/>
                    <a:pt x="0" y="9182"/>
                  </a:cubicBezTo>
                  <a:lnTo>
                    <a:pt x="0" y="20022"/>
                  </a:lnTo>
                  <a:cubicBezTo>
                    <a:pt x="0" y="20892"/>
                    <a:pt x="714" y="21600"/>
                    <a:pt x="1585" y="21600"/>
                  </a:cubicBezTo>
                  <a:lnTo>
                    <a:pt x="20021" y="21600"/>
                  </a:lnTo>
                  <a:cubicBezTo>
                    <a:pt x="20892" y="21600"/>
                    <a:pt x="21600" y="20892"/>
                    <a:pt x="21600" y="20022"/>
                  </a:cubicBezTo>
                  <a:lnTo>
                    <a:pt x="21600" y="19353"/>
                  </a:lnTo>
                  <a:cubicBezTo>
                    <a:pt x="21600" y="19176"/>
                    <a:pt x="21461" y="19037"/>
                    <a:pt x="21284" y="19037"/>
                  </a:cubicBezTo>
                  <a:cubicBezTo>
                    <a:pt x="21111" y="19037"/>
                    <a:pt x="20973" y="19176"/>
                    <a:pt x="20973" y="19353"/>
                  </a:cubicBezTo>
                  <a:lnTo>
                    <a:pt x="20973" y="20022"/>
                  </a:lnTo>
                  <a:cubicBezTo>
                    <a:pt x="20973" y="20547"/>
                    <a:pt x="20545" y="20966"/>
                    <a:pt x="20021" y="20966"/>
                  </a:cubicBezTo>
                  <a:lnTo>
                    <a:pt x="18605" y="20966"/>
                  </a:lnTo>
                  <a:lnTo>
                    <a:pt x="18605" y="19970"/>
                  </a:lnTo>
                  <a:cubicBezTo>
                    <a:pt x="19083" y="19918"/>
                    <a:pt x="19452" y="19515"/>
                    <a:pt x="19452" y="19026"/>
                  </a:cubicBezTo>
                  <a:lnTo>
                    <a:pt x="19452" y="17447"/>
                  </a:lnTo>
                  <a:lnTo>
                    <a:pt x="20973" y="17447"/>
                  </a:lnTo>
                  <a:lnTo>
                    <a:pt x="20973" y="18087"/>
                  </a:lnTo>
                  <a:cubicBezTo>
                    <a:pt x="20973" y="18260"/>
                    <a:pt x="21111" y="18403"/>
                    <a:pt x="21284" y="18403"/>
                  </a:cubicBezTo>
                  <a:cubicBezTo>
                    <a:pt x="21461" y="18403"/>
                    <a:pt x="21600" y="18260"/>
                    <a:pt x="21600" y="18087"/>
                  </a:cubicBezTo>
                  <a:lnTo>
                    <a:pt x="21600" y="16088"/>
                  </a:lnTo>
                  <a:cubicBezTo>
                    <a:pt x="21600" y="13997"/>
                    <a:pt x="20742" y="12004"/>
                    <a:pt x="19233" y="10552"/>
                  </a:cubicBezTo>
                  <a:cubicBezTo>
                    <a:pt x="19752" y="10241"/>
                    <a:pt x="19699" y="9567"/>
                    <a:pt x="18910" y="9360"/>
                  </a:cubicBezTo>
                  <a:cubicBezTo>
                    <a:pt x="18697" y="9308"/>
                    <a:pt x="18542" y="9146"/>
                    <a:pt x="18484" y="8940"/>
                  </a:cubicBezTo>
                  <a:cubicBezTo>
                    <a:pt x="18368" y="8495"/>
                    <a:pt x="18096" y="8273"/>
                    <a:pt x="17823" y="8273"/>
                  </a:cubicBezTo>
                  <a:cubicBezTo>
                    <a:pt x="17552" y="8273"/>
                    <a:pt x="17280" y="8494"/>
                    <a:pt x="17165" y="8933"/>
                  </a:cubicBezTo>
                  <a:cubicBezTo>
                    <a:pt x="17154" y="8998"/>
                    <a:pt x="17125" y="9049"/>
                    <a:pt x="17096" y="9101"/>
                  </a:cubicBezTo>
                  <a:cubicBezTo>
                    <a:pt x="16094" y="8640"/>
                    <a:pt x="15022" y="8409"/>
                    <a:pt x="13911" y="8409"/>
                  </a:cubicBezTo>
                  <a:cubicBezTo>
                    <a:pt x="12372" y="8409"/>
                    <a:pt x="11117" y="7154"/>
                    <a:pt x="11117" y="5616"/>
                  </a:cubicBezTo>
                  <a:cubicBezTo>
                    <a:pt x="11117" y="2529"/>
                    <a:pt x="8634" y="11"/>
                    <a:pt x="55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1" name="Google Shape;406;p17"/>
            <p:cNvSpPr/>
            <p:nvPr/>
          </p:nvSpPr>
          <p:spPr>
            <a:xfrm>
              <a:off x="157915" y="264114"/>
              <a:ext cx="38226" cy="19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3653" y="0"/>
                  </a:moveTo>
                  <a:cubicBezTo>
                    <a:pt x="2801" y="0"/>
                    <a:pt x="1934" y="636"/>
                    <a:pt x="1241" y="1909"/>
                  </a:cubicBezTo>
                  <a:cubicBezTo>
                    <a:pt x="-277" y="4665"/>
                    <a:pt x="-421" y="9391"/>
                    <a:pt x="908" y="12572"/>
                  </a:cubicBezTo>
                  <a:cubicBezTo>
                    <a:pt x="3422" y="18601"/>
                    <a:pt x="6904" y="21600"/>
                    <a:pt x="10386" y="21600"/>
                  </a:cubicBezTo>
                  <a:cubicBezTo>
                    <a:pt x="13868" y="21600"/>
                    <a:pt x="17350" y="18601"/>
                    <a:pt x="19864" y="12572"/>
                  </a:cubicBezTo>
                  <a:cubicBezTo>
                    <a:pt x="21179" y="9391"/>
                    <a:pt x="20991" y="4665"/>
                    <a:pt x="19474" y="1909"/>
                  </a:cubicBezTo>
                  <a:cubicBezTo>
                    <a:pt x="18795" y="636"/>
                    <a:pt x="17957" y="0"/>
                    <a:pt x="17105" y="0"/>
                  </a:cubicBezTo>
                  <a:cubicBezTo>
                    <a:pt x="16093" y="0"/>
                    <a:pt x="15096" y="879"/>
                    <a:pt x="14374" y="2605"/>
                  </a:cubicBezTo>
                  <a:cubicBezTo>
                    <a:pt x="13319" y="5150"/>
                    <a:pt x="11860" y="6422"/>
                    <a:pt x="10372" y="6422"/>
                  </a:cubicBezTo>
                  <a:cubicBezTo>
                    <a:pt x="8898" y="6422"/>
                    <a:pt x="7410" y="5150"/>
                    <a:pt x="6326" y="2605"/>
                  </a:cubicBezTo>
                  <a:cubicBezTo>
                    <a:pt x="5647" y="879"/>
                    <a:pt x="4650" y="0"/>
                    <a:pt x="36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407;p17"/>
            <p:cNvSpPr/>
            <p:nvPr/>
          </p:nvSpPr>
          <p:spPr>
            <a:xfrm>
              <a:off x="260406" y="264114"/>
              <a:ext cx="38280" cy="19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2" h="21600" fill="norm" stroke="1" extrusionOk="0">
                  <a:moveTo>
                    <a:pt x="3662" y="0"/>
                  </a:moveTo>
                  <a:cubicBezTo>
                    <a:pt x="2795" y="0"/>
                    <a:pt x="1929" y="636"/>
                    <a:pt x="1235" y="1909"/>
                  </a:cubicBezTo>
                  <a:cubicBezTo>
                    <a:pt x="-282" y="4665"/>
                    <a:pt x="-412" y="9391"/>
                    <a:pt x="903" y="12572"/>
                  </a:cubicBezTo>
                  <a:cubicBezTo>
                    <a:pt x="3417" y="18601"/>
                    <a:pt x="6899" y="21600"/>
                    <a:pt x="10381" y="21600"/>
                  </a:cubicBezTo>
                  <a:cubicBezTo>
                    <a:pt x="13863" y="21600"/>
                    <a:pt x="17359" y="18601"/>
                    <a:pt x="19859" y="12572"/>
                  </a:cubicBezTo>
                  <a:cubicBezTo>
                    <a:pt x="21188" y="9391"/>
                    <a:pt x="21058" y="4665"/>
                    <a:pt x="19526" y="1909"/>
                  </a:cubicBezTo>
                  <a:cubicBezTo>
                    <a:pt x="18833" y="636"/>
                    <a:pt x="17966" y="0"/>
                    <a:pt x="17114" y="0"/>
                  </a:cubicBezTo>
                  <a:cubicBezTo>
                    <a:pt x="16102" y="0"/>
                    <a:pt x="15091" y="879"/>
                    <a:pt x="14383" y="2605"/>
                  </a:cubicBezTo>
                  <a:cubicBezTo>
                    <a:pt x="13328" y="5150"/>
                    <a:pt x="11854" y="6422"/>
                    <a:pt x="10381" y="6422"/>
                  </a:cubicBezTo>
                  <a:cubicBezTo>
                    <a:pt x="8922" y="6422"/>
                    <a:pt x="7448" y="5150"/>
                    <a:pt x="6393" y="2605"/>
                  </a:cubicBezTo>
                  <a:cubicBezTo>
                    <a:pt x="5671" y="879"/>
                    <a:pt x="4674" y="0"/>
                    <a:pt x="36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408;p17"/>
            <p:cNvSpPr/>
            <p:nvPr/>
          </p:nvSpPr>
          <p:spPr>
            <a:xfrm>
              <a:off x="206117" y="271421"/>
              <a:ext cx="44200" cy="2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600" fill="norm" stroke="1" extrusionOk="0">
                  <a:moveTo>
                    <a:pt x="3148" y="0"/>
                  </a:moveTo>
                  <a:cubicBezTo>
                    <a:pt x="2406" y="0"/>
                    <a:pt x="1678" y="536"/>
                    <a:pt x="1074" y="1638"/>
                  </a:cubicBezTo>
                  <a:cubicBezTo>
                    <a:pt x="-245" y="4235"/>
                    <a:pt x="-358" y="8753"/>
                    <a:pt x="785" y="11718"/>
                  </a:cubicBezTo>
                  <a:cubicBezTo>
                    <a:pt x="3349" y="18296"/>
                    <a:pt x="6892" y="21600"/>
                    <a:pt x="10436" y="21600"/>
                  </a:cubicBezTo>
                  <a:cubicBezTo>
                    <a:pt x="13992" y="21600"/>
                    <a:pt x="17535" y="18296"/>
                    <a:pt x="20086" y="11718"/>
                  </a:cubicBezTo>
                  <a:cubicBezTo>
                    <a:pt x="21242" y="8753"/>
                    <a:pt x="21066" y="4235"/>
                    <a:pt x="19797" y="1638"/>
                  </a:cubicBezTo>
                  <a:cubicBezTo>
                    <a:pt x="19206" y="536"/>
                    <a:pt x="18465" y="0"/>
                    <a:pt x="17736" y="0"/>
                  </a:cubicBezTo>
                  <a:cubicBezTo>
                    <a:pt x="16844" y="0"/>
                    <a:pt x="15952" y="791"/>
                    <a:pt x="15324" y="2428"/>
                  </a:cubicBezTo>
                  <a:cubicBezTo>
                    <a:pt x="14029" y="5788"/>
                    <a:pt x="12233" y="7454"/>
                    <a:pt x="10436" y="7454"/>
                  </a:cubicBezTo>
                  <a:cubicBezTo>
                    <a:pt x="8639" y="7454"/>
                    <a:pt x="6855" y="5788"/>
                    <a:pt x="5560" y="2428"/>
                  </a:cubicBezTo>
                  <a:cubicBezTo>
                    <a:pt x="4932" y="791"/>
                    <a:pt x="4040" y="0"/>
                    <a:pt x="31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21" name="Google Shape;409;p17"/>
          <p:cNvGrpSpPr/>
          <p:nvPr/>
        </p:nvGrpSpPr>
        <p:grpSpPr>
          <a:xfrm>
            <a:off x="5539281" y="2595283"/>
            <a:ext cx="350566" cy="457162"/>
            <a:chOff x="0" y="0"/>
            <a:chExt cx="350565" cy="457160"/>
          </a:xfrm>
        </p:grpSpPr>
        <p:sp>
          <p:nvSpPr>
            <p:cNvPr id="1205" name="Google Shape;410;p17"/>
            <p:cNvSpPr/>
            <p:nvPr/>
          </p:nvSpPr>
          <p:spPr>
            <a:xfrm>
              <a:off x="24182" y="24854"/>
              <a:ext cx="301622" cy="408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600" fill="norm" stroke="1" extrusionOk="0">
                  <a:moveTo>
                    <a:pt x="11756" y="0"/>
                  </a:moveTo>
                  <a:cubicBezTo>
                    <a:pt x="13369" y="1839"/>
                    <a:pt x="13107" y="4297"/>
                    <a:pt x="10977" y="5923"/>
                  </a:cubicBezTo>
                  <a:cubicBezTo>
                    <a:pt x="10419" y="6349"/>
                    <a:pt x="2424" y="12451"/>
                    <a:pt x="1977" y="12794"/>
                  </a:cubicBezTo>
                  <a:cubicBezTo>
                    <a:pt x="-659" y="14806"/>
                    <a:pt x="-659" y="18078"/>
                    <a:pt x="1977" y="20090"/>
                  </a:cubicBezTo>
                  <a:cubicBezTo>
                    <a:pt x="3291" y="21096"/>
                    <a:pt x="5022" y="21600"/>
                    <a:pt x="6752" y="21600"/>
                  </a:cubicBezTo>
                  <a:cubicBezTo>
                    <a:pt x="8482" y="21600"/>
                    <a:pt x="10212" y="21096"/>
                    <a:pt x="11526" y="20090"/>
                  </a:cubicBezTo>
                  <a:lnTo>
                    <a:pt x="18109" y="15065"/>
                  </a:lnTo>
                  <a:lnTo>
                    <a:pt x="15904" y="13387"/>
                  </a:lnTo>
                  <a:lnTo>
                    <a:pt x="9321" y="18406"/>
                  </a:lnTo>
                  <a:cubicBezTo>
                    <a:pt x="8615" y="18948"/>
                    <a:pt x="7683" y="19219"/>
                    <a:pt x="6752" y="19219"/>
                  </a:cubicBezTo>
                  <a:cubicBezTo>
                    <a:pt x="5820" y="19219"/>
                    <a:pt x="4888" y="18948"/>
                    <a:pt x="4182" y="18406"/>
                  </a:cubicBezTo>
                  <a:cubicBezTo>
                    <a:pt x="2763" y="17323"/>
                    <a:pt x="2763" y="15561"/>
                    <a:pt x="4182" y="14478"/>
                  </a:cubicBezTo>
                  <a:lnTo>
                    <a:pt x="13183" y="7606"/>
                  </a:lnTo>
                  <a:cubicBezTo>
                    <a:pt x="14397" y="6679"/>
                    <a:pt x="15963" y="6216"/>
                    <a:pt x="17532" y="6216"/>
                  </a:cubicBezTo>
                  <a:cubicBezTo>
                    <a:pt x="18715" y="6216"/>
                    <a:pt x="19902" y="6480"/>
                    <a:pt x="20941" y="7007"/>
                  </a:cubicBezTo>
                  <a:cubicBezTo>
                    <a:pt x="20560" y="3251"/>
                    <a:pt x="16682" y="291"/>
                    <a:pt x="1175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411;p17"/>
            <p:cNvSpPr/>
            <p:nvPr/>
          </p:nvSpPr>
          <p:spPr>
            <a:xfrm>
              <a:off x="253250" y="189205"/>
              <a:ext cx="84138" cy="120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7" h="21600" fill="norm" stroke="1" extrusionOk="0">
                  <a:moveTo>
                    <a:pt x="8218" y="0"/>
                  </a:moveTo>
                  <a:lnTo>
                    <a:pt x="8218" y="5735"/>
                  </a:lnTo>
                  <a:cubicBezTo>
                    <a:pt x="9735" y="6760"/>
                    <a:pt x="9793" y="8536"/>
                    <a:pt x="8339" y="9627"/>
                  </a:cubicBezTo>
                  <a:lnTo>
                    <a:pt x="0" y="15908"/>
                  </a:lnTo>
                  <a:lnTo>
                    <a:pt x="7606" y="21600"/>
                  </a:lnTo>
                  <a:lnTo>
                    <a:pt x="15945" y="15343"/>
                  </a:lnTo>
                  <a:cubicBezTo>
                    <a:pt x="21600" y="11097"/>
                    <a:pt x="21543" y="4179"/>
                    <a:pt x="157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412;p17"/>
            <p:cNvSpPr/>
            <p:nvPr/>
          </p:nvSpPr>
          <p:spPr>
            <a:xfrm>
              <a:off x="84794" y="177498"/>
              <a:ext cx="63182" cy="6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413;p17"/>
            <p:cNvSpPr/>
            <p:nvPr/>
          </p:nvSpPr>
          <p:spPr>
            <a:xfrm>
              <a:off x="117516" y="210139"/>
              <a:ext cx="167419" cy="167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3" y="505"/>
                  </a:cubicBezTo>
                  <a:lnTo>
                    <a:pt x="497" y="3287"/>
                  </a:lnTo>
                  <a:cubicBezTo>
                    <a:pt x="-166" y="3961"/>
                    <a:pt x="-166" y="5060"/>
                    <a:pt x="497" y="5737"/>
                  </a:cubicBezTo>
                  <a:lnTo>
                    <a:pt x="4674" y="13225"/>
                  </a:ln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1" y="21095"/>
                  </a:cubicBezTo>
                  <a:lnTo>
                    <a:pt x="20771" y="18330"/>
                  </a:lnTo>
                  <a:cubicBezTo>
                    <a:pt x="21434" y="17656"/>
                    <a:pt x="21434" y="16557"/>
                    <a:pt x="20771" y="15881"/>
                  </a:cubicBezTo>
                  <a:lnTo>
                    <a:pt x="13008" y="4747"/>
                  </a:lnTo>
                  <a:lnTo>
                    <a:pt x="5631" y="505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414;p17"/>
            <p:cNvSpPr/>
            <p:nvPr/>
          </p:nvSpPr>
          <p:spPr>
            <a:xfrm>
              <a:off x="44377" y="217980"/>
              <a:ext cx="63182" cy="63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58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415;p17"/>
            <p:cNvSpPr/>
            <p:nvPr/>
          </p:nvSpPr>
          <p:spPr>
            <a:xfrm>
              <a:off x="77099" y="250727"/>
              <a:ext cx="167419" cy="167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7" y="509"/>
                  </a:cubicBezTo>
                  <a:lnTo>
                    <a:pt x="497" y="3272"/>
                  </a:lnTo>
                  <a:cubicBezTo>
                    <a:pt x="-166" y="3949"/>
                    <a:pt x="-166" y="5049"/>
                    <a:pt x="497" y="5727"/>
                  </a:cubicBez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5" y="21095"/>
                  </a:cubicBezTo>
                  <a:lnTo>
                    <a:pt x="20771" y="18328"/>
                  </a:lnTo>
                  <a:cubicBezTo>
                    <a:pt x="21434" y="17651"/>
                    <a:pt x="21434" y="16551"/>
                    <a:pt x="20771" y="15877"/>
                  </a:cubicBezTo>
                  <a:lnTo>
                    <a:pt x="5631" y="509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416;p17"/>
            <p:cNvSpPr/>
            <p:nvPr/>
          </p:nvSpPr>
          <p:spPr>
            <a:xfrm>
              <a:off x="125210" y="137017"/>
              <a:ext cx="63182" cy="6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01" y="21600"/>
                  </a:lnTo>
                  <a:lnTo>
                    <a:pt x="21600" y="15142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417;p17"/>
            <p:cNvSpPr/>
            <p:nvPr/>
          </p:nvSpPr>
          <p:spPr>
            <a:xfrm>
              <a:off x="157912" y="169658"/>
              <a:ext cx="167433" cy="167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4432" y="0"/>
                  </a:moveTo>
                  <a:cubicBezTo>
                    <a:pt x="3999" y="0"/>
                    <a:pt x="3567" y="168"/>
                    <a:pt x="3235" y="508"/>
                  </a:cubicBezTo>
                  <a:lnTo>
                    <a:pt x="499" y="3287"/>
                  </a:lnTo>
                  <a:cubicBezTo>
                    <a:pt x="-167" y="3961"/>
                    <a:pt x="-167" y="5046"/>
                    <a:pt x="499" y="5719"/>
                  </a:cubicBezTo>
                  <a:lnTo>
                    <a:pt x="15636" y="21095"/>
                  </a:lnTo>
                  <a:cubicBezTo>
                    <a:pt x="15968" y="21432"/>
                    <a:pt x="16404" y="21600"/>
                    <a:pt x="16840" y="21600"/>
                  </a:cubicBezTo>
                  <a:cubicBezTo>
                    <a:pt x="17277" y="21600"/>
                    <a:pt x="17713" y="21432"/>
                    <a:pt x="18048" y="21095"/>
                  </a:cubicBezTo>
                  <a:lnTo>
                    <a:pt x="20767" y="18330"/>
                  </a:lnTo>
                  <a:cubicBezTo>
                    <a:pt x="21433" y="17656"/>
                    <a:pt x="21433" y="16557"/>
                    <a:pt x="20767" y="15881"/>
                  </a:cubicBezTo>
                  <a:lnTo>
                    <a:pt x="5633" y="508"/>
                  </a:lnTo>
                  <a:cubicBezTo>
                    <a:pt x="5298" y="168"/>
                    <a:pt x="4865" y="0"/>
                    <a:pt x="443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418;p17"/>
            <p:cNvSpPr/>
            <p:nvPr/>
          </p:nvSpPr>
          <p:spPr>
            <a:xfrm>
              <a:off x="20041" y="172485"/>
              <a:ext cx="299187" cy="264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07" y="0"/>
                  </a:moveTo>
                  <a:cubicBezTo>
                    <a:pt x="17475" y="0"/>
                    <a:pt x="16343" y="492"/>
                    <a:pt x="15483" y="1465"/>
                  </a:cubicBezTo>
                  <a:lnTo>
                    <a:pt x="0" y="19003"/>
                  </a:lnTo>
                  <a:lnTo>
                    <a:pt x="2293" y="21600"/>
                  </a:lnTo>
                  <a:lnTo>
                    <a:pt x="17804" y="4032"/>
                  </a:lnTo>
                  <a:cubicBezTo>
                    <a:pt x="18023" y="3791"/>
                    <a:pt x="18313" y="3662"/>
                    <a:pt x="18601" y="3662"/>
                  </a:cubicBezTo>
                  <a:cubicBezTo>
                    <a:pt x="18859" y="3662"/>
                    <a:pt x="19113" y="3762"/>
                    <a:pt x="19314" y="3973"/>
                  </a:cubicBezTo>
                  <a:lnTo>
                    <a:pt x="21600" y="1365"/>
                  </a:lnTo>
                  <a:cubicBezTo>
                    <a:pt x="20768" y="451"/>
                    <a:pt x="19687" y="0"/>
                    <a:pt x="1860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419;p17"/>
            <p:cNvSpPr/>
            <p:nvPr/>
          </p:nvSpPr>
          <p:spPr>
            <a:xfrm>
              <a:off x="6622" y="391905"/>
              <a:ext cx="58603" cy="58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4736" y="0"/>
                  </a:moveTo>
                  <a:cubicBezTo>
                    <a:pt x="3524" y="0"/>
                    <a:pt x="2312" y="482"/>
                    <a:pt x="1381" y="1456"/>
                  </a:cubicBezTo>
                  <a:cubicBezTo>
                    <a:pt x="-460" y="3384"/>
                    <a:pt x="-460" y="6492"/>
                    <a:pt x="1381" y="8420"/>
                  </a:cubicBezTo>
                  <a:lnTo>
                    <a:pt x="12600" y="20154"/>
                  </a:lnTo>
                  <a:cubicBezTo>
                    <a:pt x="13539" y="21148"/>
                    <a:pt x="14742" y="21600"/>
                    <a:pt x="15944" y="21600"/>
                  </a:cubicBezTo>
                  <a:cubicBezTo>
                    <a:pt x="17147" y="21600"/>
                    <a:pt x="18350" y="21148"/>
                    <a:pt x="19299" y="20154"/>
                  </a:cubicBezTo>
                  <a:cubicBezTo>
                    <a:pt x="21140" y="18226"/>
                    <a:pt x="21140" y="15079"/>
                    <a:pt x="19299" y="13190"/>
                  </a:cubicBezTo>
                  <a:lnTo>
                    <a:pt x="8090" y="1456"/>
                  </a:lnTo>
                  <a:cubicBezTo>
                    <a:pt x="7160" y="482"/>
                    <a:pt x="5948" y="0"/>
                    <a:pt x="47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420;p17"/>
            <p:cNvSpPr/>
            <p:nvPr/>
          </p:nvSpPr>
          <p:spPr>
            <a:xfrm>
              <a:off x="76220" y="168805"/>
              <a:ext cx="36238" cy="3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12696" y="0"/>
                  </a:moveTo>
                  <a:cubicBezTo>
                    <a:pt x="10785" y="0"/>
                    <a:pt x="8874" y="778"/>
                    <a:pt x="7408" y="2351"/>
                  </a:cubicBezTo>
                  <a:lnTo>
                    <a:pt x="2133" y="7941"/>
                  </a:lnTo>
                  <a:cubicBezTo>
                    <a:pt x="-711" y="11054"/>
                    <a:pt x="-711" y="16136"/>
                    <a:pt x="2133" y="19265"/>
                  </a:cubicBezTo>
                  <a:cubicBezTo>
                    <a:pt x="3585" y="20822"/>
                    <a:pt x="5496" y="21600"/>
                    <a:pt x="7408" y="21600"/>
                  </a:cubicBezTo>
                  <a:cubicBezTo>
                    <a:pt x="9333" y="21600"/>
                    <a:pt x="11245" y="20822"/>
                    <a:pt x="12696" y="19265"/>
                  </a:cubicBezTo>
                  <a:lnTo>
                    <a:pt x="17985" y="13595"/>
                  </a:lnTo>
                  <a:cubicBezTo>
                    <a:pt x="20889" y="10482"/>
                    <a:pt x="20889" y="5464"/>
                    <a:pt x="17985" y="2351"/>
                  </a:cubicBezTo>
                  <a:cubicBezTo>
                    <a:pt x="16519" y="778"/>
                    <a:pt x="14608" y="0"/>
                    <a:pt x="1269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421;p17"/>
            <p:cNvSpPr/>
            <p:nvPr/>
          </p:nvSpPr>
          <p:spPr>
            <a:xfrm>
              <a:off x="35704" y="209286"/>
              <a:ext cx="36337" cy="36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9" h="21600" fill="norm" stroke="1" extrusionOk="0">
                  <a:moveTo>
                    <a:pt x="12708" y="0"/>
                  </a:moveTo>
                  <a:cubicBezTo>
                    <a:pt x="10804" y="0"/>
                    <a:pt x="8899" y="778"/>
                    <a:pt x="7452" y="2335"/>
                  </a:cubicBezTo>
                  <a:lnTo>
                    <a:pt x="2182" y="8005"/>
                  </a:lnTo>
                  <a:cubicBezTo>
                    <a:pt x="-727" y="11134"/>
                    <a:pt x="-727" y="16136"/>
                    <a:pt x="2182" y="19265"/>
                  </a:cubicBezTo>
                  <a:cubicBezTo>
                    <a:pt x="3628" y="20822"/>
                    <a:pt x="5533" y="21600"/>
                    <a:pt x="7452" y="21600"/>
                  </a:cubicBezTo>
                  <a:cubicBezTo>
                    <a:pt x="9357" y="21600"/>
                    <a:pt x="11262" y="20822"/>
                    <a:pt x="12708" y="19265"/>
                  </a:cubicBezTo>
                  <a:lnTo>
                    <a:pt x="17979" y="13595"/>
                  </a:lnTo>
                  <a:cubicBezTo>
                    <a:pt x="20873" y="10466"/>
                    <a:pt x="20873" y="5464"/>
                    <a:pt x="17979" y="2335"/>
                  </a:cubicBezTo>
                  <a:cubicBezTo>
                    <a:pt x="16518" y="778"/>
                    <a:pt x="14613" y="0"/>
                    <a:pt x="127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422;p17"/>
            <p:cNvSpPr/>
            <p:nvPr/>
          </p:nvSpPr>
          <p:spPr>
            <a:xfrm>
              <a:off x="116664" y="128323"/>
              <a:ext cx="36204" cy="36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4" h="21600" fill="norm" stroke="1" extrusionOk="0">
                  <a:moveTo>
                    <a:pt x="12681" y="0"/>
                  </a:moveTo>
                  <a:cubicBezTo>
                    <a:pt x="10770" y="0"/>
                    <a:pt x="8844" y="794"/>
                    <a:pt x="7393" y="2351"/>
                  </a:cubicBezTo>
                  <a:lnTo>
                    <a:pt x="2178" y="7941"/>
                  </a:lnTo>
                  <a:cubicBezTo>
                    <a:pt x="-726" y="11054"/>
                    <a:pt x="-726" y="16136"/>
                    <a:pt x="2178" y="19265"/>
                  </a:cubicBezTo>
                  <a:cubicBezTo>
                    <a:pt x="3630" y="20822"/>
                    <a:pt x="5526" y="21600"/>
                    <a:pt x="7422" y="21600"/>
                  </a:cubicBezTo>
                  <a:cubicBezTo>
                    <a:pt x="9318" y="21600"/>
                    <a:pt x="11215" y="20822"/>
                    <a:pt x="12681" y="19265"/>
                  </a:cubicBezTo>
                  <a:lnTo>
                    <a:pt x="17955" y="13595"/>
                  </a:lnTo>
                  <a:cubicBezTo>
                    <a:pt x="20874" y="10482"/>
                    <a:pt x="20874" y="5464"/>
                    <a:pt x="17955" y="2351"/>
                  </a:cubicBezTo>
                  <a:cubicBezTo>
                    <a:pt x="16504" y="794"/>
                    <a:pt x="14593" y="0"/>
                    <a:pt x="1268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423;p17"/>
            <p:cNvSpPr/>
            <p:nvPr/>
          </p:nvSpPr>
          <p:spPr>
            <a:xfrm>
              <a:off x="268719" y="51814"/>
              <a:ext cx="75130" cy="10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0" y="0"/>
                  </a:moveTo>
                  <a:lnTo>
                    <a:pt x="0" y="5513"/>
                  </a:lnTo>
                  <a:cubicBezTo>
                    <a:pt x="4866" y="8958"/>
                    <a:pt x="8363" y="13401"/>
                    <a:pt x="9896" y="18363"/>
                  </a:cubicBezTo>
                  <a:cubicBezTo>
                    <a:pt x="10476" y="20268"/>
                    <a:pt x="12865" y="21600"/>
                    <a:pt x="15476" y="21600"/>
                  </a:cubicBezTo>
                  <a:cubicBezTo>
                    <a:pt x="15633" y="21600"/>
                    <a:pt x="15789" y="21595"/>
                    <a:pt x="15953" y="21584"/>
                  </a:cubicBezTo>
                  <a:cubicBezTo>
                    <a:pt x="19390" y="21409"/>
                    <a:pt x="21600" y="19040"/>
                    <a:pt x="20849" y="16567"/>
                  </a:cubicBezTo>
                  <a:cubicBezTo>
                    <a:pt x="18981" y="10328"/>
                    <a:pt x="14658" y="4563"/>
                    <a:pt x="843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424;p17"/>
            <p:cNvSpPr/>
            <p:nvPr/>
          </p:nvSpPr>
          <p:spPr>
            <a:xfrm>
              <a:off x="193446" y="6693"/>
              <a:ext cx="105467" cy="72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4091" y="0"/>
                  </a:moveTo>
                  <a:cubicBezTo>
                    <a:pt x="2000" y="0"/>
                    <a:pt x="185" y="2222"/>
                    <a:pt x="12" y="5444"/>
                  </a:cubicBezTo>
                  <a:cubicBezTo>
                    <a:pt x="-140" y="8410"/>
                    <a:pt x="1198" y="11296"/>
                    <a:pt x="3154" y="11911"/>
                  </a:cubicBezTo>
                  <a:cubicBezTo>
                    <a:pt x="7813" y="13446"/>
                    <a:pt x="11995" y="16883"/>
                    <a:pt x="15316" y="21600"/>
                  </a:cubicBezTo>
                  <a:cubicBezTo>
                    <a:pt x="15365" y="19370"/>
                    <a:pt x="16032" y="16995"/>
                    <a:pt x="17148" y="15493"/>
                  </a:cubicBezTo>
                  <a:cubicBezTo>
                    <a:pt x="18339" y="13958"/>
                    <a:pt x="19900" y="13526"/>
                    <a:pt x="21460" y="13526"/>
                  </a:cubicBezTo>
                  <a:cubicBezTo>
                    <a:pt x="16925" y="6795"/>
                    <a:pt x="11204" y="2190"/>
                    <a:pt x="5012" y="144"/>
                  </a:cubicBezTo>
                  <a:cubicBezTo>
                    <a:pt x="4703" y="48"/>
                    <a:pt x="4395" y="0"/>
                    <a:pt x="409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425;p17"/>
            <p:cNvSpPr/>
            <p:nvPr/>
          </p:nvSpPr>
          <p:spPr>
            <a:xfrm>
              <a:off x="-1" y="0"/>
              <a:ext cx="350567" cy="457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2975" y="635"/>
                  </a:moveTo>
                  <a:cubicBezTo>
                    <a:pt x="13038" y="635"/>
                    <a:pt x="13101" y="640"/>
                    <a:pt x="13165" y="650"/>
                  </a:cubicBezTo>
                  <a:cubicBezTo>
                    <a:pt x="16804" y="1284"/>
                    <a:pt x="19660" y="3508"/>
                    <a:pt x="20474" y="6342"/>
                  </a:cubicBezTo>
                  <a:cubicBezTo>
                    <a:pt x="20577" y="6716"/>
                    <a:pt x="20275" y="7085"/>
                    <a:pt x="19771" y="7119"/>
                  </a:cubicBezTo>
                  <a:cubicBezTo>
                    <a:pt x="19750" y="7120"/>
                    <a:pt x="19731" y="7120"/>
                    <a:pt x="19711" y="7120"/>
                  </a:cubicBezTo>
                  <a:cubicBezTo>
                    <a:pt x="19320" y="7120"/>
                    <a:pt x="18961" y="6909"/>
                    <a:pt x="18883" y="6617"/>
                  </a:cubicBezTo>
                  <a:cubicBezTo>
                    <a:pt x="18202" y="4268"/>
                    <a:pt x="15813" y="2408"/>
                    <a:pt x="12788" y="1889"/>
                  </a:cubicBezTo>
                  <a:cubicBezTo>
                    <a:pt x="12411" y="1819"/>
                    <a:pt x="12137" y="1521"/>
                    <a:pt x="12166" y="1198"/>
                  </a:cubicBezTo>
                  <a:cubicBezTo>
                    <a:pt x="12199" y="858"/>
                    <a:pt x="12566" y="635"/>
                    <a:pt x="12975" y="635"/>
                  </a:cubicBezTo>
                  <a:close/>
                  <a:moveTo>
                    <a:pt x="8477" y="6378"/>
                  </a:moveTo>
                  <a:cubicBezTo>
                    <a:pt x="8582" y="6378"/>
                    <a:pt x="8686" y="6408"/>
                    <a:pt x="8763" y="6469"/>
                  </a:cubicBezTo>
                  <a:cubicBezTo>
                    <a:pt x="8933" y="6601"/>
                    <a:pt x="8919" y="6803"/>
                    <a:pt x="8763" y="6917"/>
                  </a:cubicBezTo>
                  <a:lnTo>
                    <a:pt x="8186" y="7367"/>
                  </a:lnTo>
                  <a:cubicBezTo>
                    <a:pt x="8111" y="7429"/>
                    <a:pt x="8006" y="7462"/>
                    <a:pt x="7899" y="7462"/>
                  </a:cubicBezTo>
                  <a:cubicBezTo>
                    <a:pt x="7797" y="7462"/>
                    <a:pt x="7692" y="7431"/>
                    <a:pt x="7610" y="7367"/>
                  </a:cubicBezTo>
                  <a:cubicBezTo>
                    <a:pt x="7454" y="7246"/>
                    <a:pt x="7454" y="7045"/>
                    <a:pt x="7610" y="6917"/>
                  </a:cubicBezTo>
                  <a:lnTo>
                    <a:pt x="8186" y="6469"/>
                  </a:lnTo>
                  <a:cubicBezTo>
                    <a:pt x="8268" y="6408"/>
                    <a:pt x="8373" y="6378"/>
                    <a:pt x="8477" y="6378"/>
                  </a:cubicBezTo>
                  <a:close/>
                  <a:moveTo>
                    <a:pt x="9341" y="7367"/>
                  </a:moveTo>
                  <a:cubicBezTo>
                    <a:pt x="9503" y="7493"/>
                    <a:pt x="9200" y="7258"/>
                    <a:pt x="10495" y="8266"/>
                  </a:cubicBezTo>
                  <a:lnTo>
                    <a:pt x="9917" y="8715"/>
                  </a:lnTo>
                  <a:lnTo>
                    <a:pt x="8763" y="7816"/>
                  </a:lnTo>
                  <a:lnTo>
                    <a:pt x="9341" y="7367"/>
                  </a:lnTo>
                  <a:close/>
                  <a:moveTo>
                    <a:pt x="6022" y="8289"/>
                  </a:moveTo>
                  <a:cubicBezTo>
                    <a:pt x="6126" y="8289"/>
                    <a:pt x="6229" y="8320"/>
                    <a:pt x="6307" y="8380"/>
                  </a:cubicBezTo>
                  <a:cubicBezTo>
                    <a:pt x="6471" y="8514"/>
                    <a:pt x="6462" y="8715"/>
                    <a:pt x="6307" y="8830"/>
                  </a:cubicBezTo>
                  <a:lnTo>
                    <a:pt x="5731" y="9280"/>
                  </a:lnTo>
                  <a:cubicBezTo>
                    <a:pt x="5653" y="9343"/>
                    <a:pt x="5550" y="9374"/>
                    <a:pt x="5445" y="9374"/>
                  </a:cubicBezTo>
                  <a:cubicBezTo>
                    <a:pt x="5341" y="9374"/>
                    <a:pt x="5234" y="9343"/>
                    <a:pt x="5153" y="9280"/>
                  </a:cubicBezTo>
                  <a:cubicBezTo>
                    <a:pt x="4998" y="9159"/>
                    <a:pt x="4998" y="8957"/>
                    <a:pt x="5153" y="8830"/>
                  </a:cubicBezTo>
                  <a:lnTo>
                    <a:pt x="5731" y="8380"/>
                  </a:lnTo>
                  <a:cubicBezTo>
                    <a:pt x="5812" y="8320"/>
                    <a:pt x="5917" y="8289"/>
                    <a:pt x="6022" y="8289"/>
                  </a:cubicBezTo>
                  <a:close/>
                  <a:moveTo>
                    <a:pt x="8763" y="8709"/>
                  </a:moveTo>
                  <a:lnTo>
                    <a:pt x="9370" y="9182"/>
                  </a:lnTo>
                  <a:cubicBezTo>
                    <a:pt x="9267" y="9314"/>
                    <a:pt x="9207" y="9464"/>
                    <a:pt x="9200" y="9619"/>
                  </a:cubicBezTo>
                  <a:cubicBezTo>
                    <a:pt x="9000" y="9625"/>
                    <a:pt x="8807" y="9670"/>
                    <a:pt x="8637" y="9751"/>
                  </a:cubicBezTo>
                  <a:lnTo>
                    <a:pt x="8030" y="9280"/>
                  </a:lnTo>
                  <a:lnTo>
                    <a:pt x="8763" y="8709"/>
                  </a:lnTo>
                  <a:close/>
                  <a:moveTo>
                    <a:pt x="6885" y="9280"/>
                  </a:moveTo>
                  <a:lnTo>
                    <a:pt x="8038" y="10178"/>
                  </a:lnTo>
                  <a:lnTo>
                    <a:pt x="7461" y="10627"/>
                  </a:lnTo>
                  <a:lnTo>
                    <a:pt x="6307" y="9728"/>
                  </a:lnTo>
                  <a:lnTo>
                    <a:pt x="6885" y="9280"/>
                  </a:lnTo>
                  <a:close/>
                  <a:moveTo>
                    <a:pt x="11720" y="8336"/>
                  </a:moveTo>
                  <a:cubicBezTo>
                    <a:pt x="11825" y="8336"/>
                    <a:pt x="11930" y="8366"/>
                    <a:pt x="12011" y="8427"/>
                  </a:cubicBezTo>
                  <a:lnTo>
                    <a:pt x="13210" y="9366"/>
                  </a:lnTo>
                  <a:lnTo>
                    <a:pt x="11330" y="10828"/>
                  </a:lnTo>
                  <a:lnTo>
                    <a:pt x="10124" y="9896"/>
                  </a:lnTo>
                  <a:cubicBezTo>
                    <a:pt x="9969" y="9769"/>
                    <a:pt x="9969" y="9567"/>
                    <a:pt x="10124" y="9446"/>
                  </a:cubicBezTo>
                  <a:lnTo>
                    <a:pt x="11433" y="8427"/>
                  </a:lnTo>
                  <a:cubicBezTo>
                    <a:pt x="11511" y="8366"/>
                    <a:pt x="11614" y="8336"/>
                    <a:pt x="11720" y="8336"/>
                  </a:cubicBezTo>
                  <a:close/>
                  <a:moveTo>
                    <a:pt x="3566" y="10203"/>
                  </a:moveTo>
                  <a:cubicBezTo>
                    <a:pt x="3670" y="10203"/>
                    <a:pt x="3773" y="10235"/>
                    <a:pt x="3851" y="10299"/>
                  </a:cubicBezTo>
                  <a:cubicBezTo>
                    <a:pt x="4006" y="10420"/>
                    <a:pt x="4006" y="10622"/>
                    <a:pt x="3851" y="10748"/>
                  </a:cubicBezTo>
                  <a:lnTo>
                    <a:pt x="3275" y="11191"/>
                  </a:lnTo>
                  <a:cubicBezTo>
                    <a:pt x="3197" y="11255"/>
                    <a:pt x="3094" y="11287"/>
                    <a:pt x="2988" y="11287"/>
                  </a:cubicBezTo>
                  <a:cubicBezTo>
                    <a:pt x="2885" y="11287"/>
                    <a:pt x="2780" y="11255"/>
                    <a:pt x="2697" y="11191"/>
                  </a:cubicBezTo>
                  <a:cubicBezTo>
                    <a:pt x="2542" y="11070"/>
                    <a:pt x="2542" y="10869"/>
                    <a:pt x="2697" y="10743"/>
                  </a:cubicBezTo>
                  <a:lnTo>
                    <a:pt x="3275" y="10299"/>
                  </a:lnTo>
                  <a:cubicBezTo>
                    <a:pt x="3356" y="10235"/>
                    <a:pt x="3461" y="10203"/>
                    <a:pt x="3566" y="10203"/>
                  </a:cubicBezTo>
                  <a:close/>
                  <a:moveTo>
                    <a:pt x="16883" y="10585"/>
                  </a:moveTo>
                  <a:cubicBezTo>
                    <a:pt x="16999" y="10585"/>
                    <a:pt x="17116" y="10615"/>
                    <a:pt x="17203" y="10678"/>
                  </a:cubicBezTo>
                  <a:cubicBezTo>
                    <a:pt x="17419" y="10835"/>
                    <a:pt x="17425" y="11094"/>
                    <a:pt x="17226" y="11249"/>
                  </a:cubicBezTo>
                  <a:lnTo>
                    <a:pt x="17004" y="11422"/>
                  </a:lnTo>
                  <a:lnTo>
                    <a:pt x="16286" y="10869"/>
                  </a:lnTo>
                  <a:lnTo>
                    <a:pt x="16493" y="10707"/>
                  </a:lnTo>
                  <a:cubicBezTo>
                    <a:pt x="16601" y="10627"/>
                    <a:pt x="16744" y="10585"/>
                    <a:pt x="16883" y="10585"/>
                  </a:cubicBezTo>
                  <a:close/>
                  <a:moveTo>
                    <a:pt x="6307" y="10627"/>
                  </a:moveTo>
                  <a:lnTo>
                    <a:pt x="6914" y="11094"/>
                  </a:lnTo>
                  <a:cubicBezTo>
                    <a:pt x="6810" y="11227"/>
                    <a:pt x="6752" y="11376"/>
                    <a:pt x="6744" y="11531"/>
                  </a:cubicBezTo>
                  <a:cubicBezTo>
                    <a:pt x="6545" y="11538"/>
                    <a:pt x="6352" y="11583"/>
                    <a:pt x="6182" y="11664"/>
                  </a:cubicBezTo>
                  <a:lnTo>
                    <a:pt x="5576" y="11191"/>
                  </a:lnTo>
                  <a:lnTo>
                    <a:pt x="6307" y="10627"/>
                  </a:lnTo>
                  <a:close/>
                  <a:moveTo>
                    <a:pt x="4428" y="11191"/>
                  </a:moveTo>
                  <a:lnTo>
                    <a:pt x="5582" y="12090"/>
                  </a:lnTo>
                  <a:cubicBezTo>
                    <a:pt x="5398" y="12228"/>
                    <a:pt x="5183" y="12396"/>
                    <a:pt x="5006" y="12539"/>
                  </a:cubicBezTo>
                  <a:lnTo>
                    <a:pt x="3851" y="11641"/>
                  </a:lnTo>
                  <a:lnTo>
                    <a:pt x="4428" y="11191"/>
                  </a:lnTo>
                  <a:close/>
                  <a:moveTo>
                    <a:pt x="9263" y="10249"/>
                  </a:moveTo>
                  <a:cubicBezTo>
                    <a:pt x="9369" y="10249"/>
                    <a:pt x="9474" y="10279"/>
                    <a:pt x="9555" y="10339"/>
                  </a:cubicBezTo>
                  <a:lnTo>
                    <a:pt x="10754" y="11278"/>
                  </a:lnTo>
                  <a:cubicBezTo>
                    <a:pt x="10161" y="11739"/>
                    <a:pt x="9525" y="12234"/>
                    <a:pt x="8875" y="12741"/>
                  </a:cubicBezTo>
                  <a:lnTo>
                    <a:pt x="7668" y="11807"/>
                  </a:lnTo>
                  <a:cubicBezTo>
                    <a:pt x="7513" y="11681"/>
                    <a:pt x="7513" y="11480"/>
                    <a:pt x="7668" y="11359"/>
                  </a:cubicBezTo>
                  <a:lnTo>
                    <a:pt x="8979" y="10339"/>
                  </a:lnTo>
                  <a:cubicBezTo>
                    <a:pt x="9056" y="10279"/>
                    <a:pt x="9160" y="10249"/>
                    <a:pt x="9263" y="10249"/>
                  </a:cubicBezTo>
                  <a:close/>
                  <a:moveTo>
                    <a:pt x="6805" y="12160"/>
                  </a:moveTo>
                  <a:cubicBezTo>
                    <a:pt x="6911" y="12160"/>
                    <a:pt x="7014" y="12190"/>
                    <a:pt x="7092" y="12251"/>
                  </a:cubicBezTo>
                  <a:lnTo>
                    <a:pt x="8297" y="13191"/>
                  </a:lnTo>
                  <a:cubicBezTo>
                    <a:pt x="8090" y="13346"/>
                    <a:pt x="6640" y="14481"/>
                    <a:pt x="6419" y="14654"/>
                  </a:cubicBezTo>
                  <a:lnTo>
                    <a:pt x="5213" y="13720"/>
                  </a:lnTo>
                  <a:cubicBezTo>
                    <a:pt x="5058" y="13594"/>
                    <a:pt x="5058" y="13392"/>
                    <a:pt x="5213" y="13271"/>
                  </a:cubicBezTo>
                  <a:cubicBezTo>
                    <a:pt x="5331" y="13179"/>
                    <a:pt x="6382" y="12355"/>
                    <a:pt x="6514" y="12251"/>
                  </a:cubicBezTo>
                  <a:cubicBezTo>
                    <a:pt x="6597" y="12190"/>
                    <a:pt x="6702" y="12160"/>
                    <a:pt x="6805" y="12160"/>
                  </a:cubicBezTo>
                  <a:close/>
                  <a:moveTo>
                    <a:pt x="15716" y="11312"/>
                  </a:moveTo>
                  <a:lnTo>
                    <a:pt x="19245" y="14067"/>
                  </a:lnTo>
                  <a:cubicBezTo>
                    <a:pt x="19409" y="14187"/>
                    <a:pt x="19409" y="14389"/>
                    <a:pt x="19245" y="14515"/>
                  </a:cubicBezTo>
                  <a:lnTo>
                    <a:pt x="17943" y="15529"/>
                  </a:lnTo>
                  <a:cubicBezTo>
                    <a:pt x="17862" y="15592"/>
                    <a:pt x="17757" y="15624"/>
                    <a:pt x="17652" y="15624"/>
                  </a:cubicBezTo>
                  <a:cubicBezTo>
                    <a:pt x="17548" y="15624"/>
                    <a:pt x="17444" y="15592"/>
                    <a:pt x="17367" y="15529"/>
                  </a:cubicBezTo>
                  <a:lnTo>
                    <a:pt x="13831" y="12781"/>
                  </a:lnTo>
                  <a:lnTo>
                    <a:pt x="15716" y="11312"/>
                  </a:lnTo>
                  <a:close/>
                  <a:moveTo>
                    <a:pt x="5153" y="14567"/>
                  </a:moveTo>
                  <a:lnTo>
                    <a:pt x="5841" y="15102"/>
                  </a:lnTo>
                  <a:cubicBezTo>
                    <a:pt x="5420" y="15431"/>
                    <a:pt x="5006" y="15754"/>
                    <a:pt x="4613" y="16054"/>
                  </a:cubicBezTo>
                  <a:cubicBezTo>
                    <a:pt x="4555" y="15529"/>
                    <a:pt x="4747" y="14994"/>
                    <a:pt x="5153" y="14567"/>
                  </a:cubicBezTo>
                  <a:close/>
                  <a:moveTo>
                    <a:pt x="13262" y="13225"/>
                  </a:moveTo>
                  <a:lnTo>
                    <a:pt x="16789" y="15978"/>
                  </a:lnTo>
                  <a:cubicBezTo>
                    <a:pt x="16953" y="16099"/>
                    <a:pt x="16953" y="16300"/>
                    <a:pt x="16789" y="16428"/>
                  </a:cubicBezTo>
                  <a:lnTo>
                    <a:pt x="15488" y="17442"/>
                  </a:lnTo>
                  <a:cubicBezTo>
                    <a:pt x="15406" y="17505"/>
                    <a:pt x="15300" y="17537"/>
                    <a:pt x="15197" y="17537"/>
                  </a:cubicBezTo>
                  <a:cubicBezTo>
                    <a:pt x="15092" y="17537"/>
                    <a:pt x="14988" y="17505"/>
                    <a:pt x="14911" y="17442"/>
                  </a:cubicBezTo>
                  <a:lnTo>
                    <a:pt x="11375" y="14694"/>
                  </a:lnTo>
                  <a:lnTo>
                    <a:pt x="13262" y="13225"/>
                  </a:lnTo>
                  <a:close/>
                  <a:moveTo>
                    <a:pt x="3851" y="12539"/>
                  </a:moveTo>
                  <a:lnTo>
                    <a:pt x="4458" y="13006"/>
                  </a:lnTo>
                  <a:cubicBezTo>
                    <a:pt x="4192" y="13352"/>
                    <a:pt x="4229" y="13796"/>
                    <a:pt x="4577" y="14112"/>
                  </a:cubicBezTo>
                  <a:cubicBezTo>
                    <a:pt x="3867" y="14804"/>
                    <a:pt x="3615" y="15736"/>
                    <a:pt x="3919" y="16600"/>
                  </a:cubicBezTo>
                  <a:cubicBezTo>
                    <a:pt x="3341" y="17050"/>
                    <a:pt x="2838" y="17442"/>
                    <a:pt x="2438" y="17752"/>
                  </a:cubicBezTo>
                  <a:cubicBezTo>
                    <a:pt x="1396" y="16110"/>
                    <a:pt x="1796" y="14135"/>
                    <a:pt x="3488" y="12822"/>
                  </a:cubicBezTo>
                  <a:lnTo>
                    <a:pt x="3851" y="12539"/>
                  </a:lnTo>
                  <a:close/>
                  <a:moveTo>
                    <a:pt x="8341" y="17055"/>
                  </a:moveTo>
                  <a:lnTo>
                    <a:pt x="9037" y="17591"/>
                  </a:lnTo>
                  <a:cubicBezTo>
                    <a:pt x="8550" y="17869"/>
                    <a:pt x="7966" y="18014"/>
                    <a:pt x="7370" y="18014"/>
                  </a:cubicBezTo>
                  <a:cubicBezTo>
                    <a:pt x="7288" y="18014"/>
                    <a:pt x="7204" y="18012"/>
                    <a:pt x="7121" y="18007"/>
                  </a:cubicBezTo>
                  <a:lnTo>
                    <a:pt x="8341" y="17055"/>
                  </a:lnTo>
                  <a:close/>
                  <a:moveTo>
                    <a:pt x="10805" y="15143"/>
                  </a:moveTo>
                  <a:lnTo>
                    <a:pt x="14334" y="17891"/>
                  </a:lnTo>
                  <a:cubicBezTo>
                    <a:pt x="14496" y="18012"/>
                    <a:pt x="14496" y="18213"/>
                    <a:pt x="14334" y="18340"/>
                  </a:cubicBezTo>
                  <a:lnTo>
                    <a:pt x="13032" y="19353"/>
                  </a:lnTo>
                  <a:cubicBezTo>
                    <a:pt x="12951" y="19418"/>
                    <a:pt x="12844" y="19449"/>
                    <a:pt x="12741" y="19449"/>
                  </a:cubicBezTo>
                  <a:cubicBezTo>
                    <a:pt x="12635" y="19449"/>
                    <a:pt x="12532" y="19418"/>
                    <a:pt x="12454" y="19353"/>
                  </a:cubicBezTo>
                  <a:lnTo>
                    <a:pt x="8919" y="16607"/>
                  </a:lnTo>
                  <a:lnTo>
                    <a:pt x="10805" y="15143"/>
                  </a:lnTo>
                  <a:close/>
                  <a:moveTo>
                    <a:pt x="16881" y="8467"/>
                  </a:moveTo>
                  <a:cubicBezTo>
                    <a:pt x="17694" y="8467"/>
                    <a:pt x="18501" y="8699"/>
                    <a:pt x="19119" y="9164"/>
                  </a:cubicBezTo>
                  <a:cubicBezTo>
                    <a:pt x="20414" y="10143"/>
                    <a:pt x="20430" y="11762"/>
                    <a:pt x="19156" y="12752"/>
                  </a:cubicBezTo>
                  <a:lnTo>
                    <a:pt x="18935" y="12925"/>
                  </a:lnTo>
                  <a:lnTo>
                    <a:pt x="17574" y="11872"/>
                  </a:lnTo>
                  <a:lnTo>
                    <a:pt x="17796" y="11699"/>
                  </a:lnTo>
                  <a:cubicBezTo>
                    <a:pt x="18313" y="11296"/>
                    <a:pt x="18321" y="10615"/>
                    <a:pt x="17752" y="10212"/>
                  </a:cubicBezTo>
                  <a:cubicBezTo>
                    <a:pt x="17504" y="10036"/>
                    <a:pt x="17192" y="9950"/>
                    <a:pt x="16877" y="9950"/>
                  </a:cubicBezTo>
                  <a:cubicBezTo>
                    <a:pt x="16532" y="9950"/>
                    <a:pt x="16184" y="10053"/>
                    <a:pt x="15917" y="10259"/>
                  </a:cubicBezTo>
                  <a:lnTo>
                    <a:pt x="3726" y="19757"/>
                  </a:lnTo>
                  <a:lnTo>
                    <a:pt x="2372" y="18703"/>
                  </a:lnTo>
                  <a:cubicBezTo>
                    <a:pt x="2527" y="18576"/>
                    <a:pt x="14378" y="9348"/>
                    <a:pt x="14542" y="9222"/>
                  </a:cubicBezTo>
                  <a:cubicBezTo>
                    <a:pt x="15187" y="8719"/>
                    <a:pt x="16037" y="8467"/>
                    <a:pt x="16881" y="8467"/>
                  </a:cubicBezTo>
                  <a:close/>
                  <a:moveTo>
                    <a:pt x="1221" y="18831"/>
                  </a:moveTo>
                  <a:cubicBezTo>
                    <a:pt x="1325" y="18831"/>
                    <a:pt x="1429" y="18861"/>
                    <a:pt x="1506" y="18921"/>
                  </a:cubicBezTo>
                  <a:lnTo>
                    <a:pt x="3437" y="20426"/>
                  </a:lnTo>
                  <a:cubicBezTo>
                    <a:pt x="3600" y="20552"/>
                    <a:pt x="3600" y="20753"/>
                    <a:pt x="3437" y="20874"/>
                  </a:cubicBezTo>
                  <a:cubicBezTo>
                    <a:pt x="3359" y="20937"/>
                    <a:pt x="3255" y="20970"/>
                    <a:pt x="3152" y="20970"/>
                  </a:cubicBezTo>
                  <a:cubicBezTo>
                    <a:pt x="3047" y="20970"/>
                    <a:pt x="2941" y="20937"/>
                    <a:pt x="2861" y="20874"/>
                  </a:cubicBezTo>
                  <a:lnTo>
                    <a:pt x="930" y="19371"/>
                  </a:lnTo>
                  <a:cubicBezTo>
                    <a:pt x="775" y="19250"/>
                    <a:pt x="775" y="19049"/>
                    <a:pt x="930" y="18921"/>
                  </a:cubicBezTo>
                  <a:cubicBezTo>
                    <a:pt x="1011" y="18861"/>
                    <a:pt x="1116" y="18831"/>
                    <a:pt x="1221" y="18831"/>
                  </a:cubicBezTo>
                  <a:close/>
                  <a:moveTo>
                    <a:pt x="12980" y="0"/>
                  </a:moveTo>
                  <a:cubicBezTo>
                    <a:pt x="12144" y="0"/>
                    <a:pt x="11427" y="478"/>
                    <a:pt x="11360" y="1145"/>
                  </a:cubicBezTo>
                  <a:cubicBezTo>
                    <a:pt x="11309" y="1601"/>
                    <a:pt x="11574" y="2032"/>
                    <a:pt x="12011" y="2287"/>
                  </a:cubicBezTo>
                  <a:cubicBezTo>
                    <a:pt x="12210" y="2753"/>
                    <a:pt x="12292" y="3237"/>
                    <a:pt x="12255" y="3726"/>
                  </a:cubicBezTo>
                  <a:cubicBezTo>
                    <a:pt x="12241" y="3900"/>
                    <a:pt x="12411" y="4050"/>
                    <a:pt x="12640" y="4061"/>
                  </a:cubicBezTo>
                  <a:cubicBezTo>
                    <a:pt x="12644" y="4061"/>
                    <a:pt x="12648" y="4061"/>
                    <a:pt x="12653" y="4061"/>
                  </a:cubicBezTo>
                  <a:cubicBezTo>
                    <a:pt x="12870" y="4061"/>
                    <a:pt x="13055" y="3930"/>
                    <a:pt x="13069" y="3761"/>
                  </a:cubicBezTo>
                  <a:cubicBezTo>
                    <a:pt x="13098" y="3363"/>
                    <a:pt x="13055" y="2966"/>
                    <a:pt x="12951" y="2569"/>
                  </a:cubicBezTo>
                  <a:cubicBezTo>
                    <a:pt x="15399" y="3093"/>
                    <a:pt x="17338" y="4596"/>
                    <a:pt x="18011" y="6509"/>
                  </a:cubicBezTo>
                  <a:cubicBezTo>
                    <a:pt x="17608" y="6441"/>
                    <a:pt x="17203" y="6408"/>
                    <a:pt x="16802" y="6408"/>
                  </a:cubicBezTo>
                  <a:cubicBezTo>
                    <a:pt x="15302" y="6408"/>
                    <a:pt x="13841" y="6869"/>
                    <a:pt x="12721" y="7741"/>
                  </a:cubicBezTo>
                  <a:lnTo>
                    <a:pt x="12491" y="7920"/>
                  </a:lnTo>
                  <a:cubicBezTo>
                    <a:pt x="12270" y="7775"/>
                    <a:pt x="11996" y="7705"/>
                    <a:pt x="11723" y="7705"/>
                  </a:cubicBezTo>
                  <a:cubicBezTo>
                    <a:pt x="11506" y="7705"/>
                    <a:pt x="11288" y="7750"/>
                    <a:pt x="11093" y="7840"/>
                  </a:cubicBezTo>
                  <a:lnTo>
                    <a:pt x="10487" y="7367"/>
                  </a:lnTo>
                  <a:lnTo>
                    <a:pt x="11367" y="6687"/>
                  </a:lnTo>
                  <a:cubicBezTo>
                    <a:pt x="11959" y="6227"/>
                    <a:pt x="12411" y="5685"/>
                    <a:pt x="12699" y="5085"/>
                  </a:cubicBezTo>
                  <a:cubicBezTo>
                    <a:pt x="12779" y="4924"/>
                    <a:pt x="12676" y="4740"/>
                    <a:pt x="12469" y="4677"/>
                  </a:cubicBezTo>
                  <a:cubicBezTo>
                    <a:pt x="12424" y="4664"/>
                    <a:pt x="12375" y="4658"/>
                    <a:pt x="12328" y="4658"/>
                  </a:cubicBezTo>
                  <a:cubicBezTo>
                    <a:pt x="12160" y="4658"/>
                    <a:pt x="12003" y="4735"/>
                    <a:pt x="11945" y="4861"/>
                  </a:cubicBezTo>
                  <a:cubicBezTo>
                    <a:pt x="11692" y="5380"/>
                    <a:pt x="11301" y="5840"/>
                    <a:pt x="10791" y="6238"/>
                  </a:cubicBezTo>
                  <a:lnTo>
                    <a:pt x="9917" y="6917"/>
                  </a:lnTo>
                  <a:lnTo>
                    <a:pt x="9695" y="6745"/>
                  </a:lnTo>
                  <a:cubicBezTo>
                    <a:pt x="9710" y="6480"/>
                    <a:pt x="9585" y="6214"/>
                    <a:pt x="9341" y="6025"/>
                  </a:cubicBezTo>
                  <a:cubicBezTo>
                    <a:pt x="9100" y="5838"/>
                    <a:pt x="8788" y="5744"/>
                    <a:pt x="8475" y="5744"/>
                  </a:cubicBezTo>
                  <a:cubicBezTo>
                    <a:pt x="8165" y="5744"/>
                    <a:pt x="7854" y="5838"/>
                    <a:pt x="7616" y="6025"/>
                  </a:cubicBezTo>
                  <a:lnTo>
                    <a:pt x="7040" y="6474"/>
                  </a:lnTo>
                  <a:cubicBezTo>
                    <a:pt x="6560" y="6843"/>
                    <a:pt x="6560" y="7441"/>
                    <a:pt x="7040" y="7816"/>
                  </a:cubicBezTo>
                  <a:cubicBezTo>
                    <a:pt x="7265" y="7991"/>
                    <a:pt x="7576" y="8093"/>
                    <a:pt x="7911" y="8093"/>
                  </a:cubicBezTo>
                  <a:cubicBezTo>
                    <a:pt x="7928" y="8093"/>
                    <a:pt x="7946" y="8093"/>
                    <a:pt x="7964" y="8093"/>
                  </a:cubicBezTo>
                  <a:lnTo>
                    <a:pt x="8186" y="8266"/>
                  </a:lnTo>
                  <a:lnTo>
                    <a:pt x="7461" y="8836"/>
                  </a:lnTo>
                  <a:lnTo>
                    <a:pt x="7239" y="8662"/>
                  </a:lnTo>
                  <a:cubicBezTo>
                    <a:pt x="7254" y="8392"/>
                    <a:pt x="7129" y="8127"/>
                    <a:pt x="6885" y="7937"/>
                  </a:cubicBezTo>
                  <a:cubicBezTo>
                    <a:pt x="6644" y="7750"/>
                    <a:pt x="6331" y="7656"/>
                    <a:pt x="6019" y="7656"/>
                  </a:cubicBezTo>
                  <a:cubicBezTo>
                    <a:pt x="5707" y="7656"/>
                    <a:pt x="5394" y="7750"/>
                    <a:pt x="5153" y="7937"/>
                  </a:cubicBezTo>
                  <a:lnTo>
                    <a:pt x="4584" y="8386"/>
                  </a:lnTo>
                  <a:cubicBezTo>
                    <a:pt x="4103" y="8756"/>
                    <a:pt x="4103" y="9360"/>
                    <a:pt x="4584" y="9728"/>
                  </a:cubicBezTo>
                  <a:cubicBezTo>
                    <a:pt x="4809" y="9904"/>
                    <a:pt x="5121" y="10006"/>
                    <a:pt x="5454" y="10006"/>
                  </a:cubicBezTo>
                  <a:cubicBezTo>
                    <a:pt x="5472" y="10006"/>
                    <a:pt x="5490" y="10006"/>
                    <a:pt x="5509" y="10006"/>
                  </a:cubicBezTo>
                  <a:lnTo>
                    <a:pt x="5731" y="10178"/>
                  </a:lnTo>
                  <a:lnTo>
                    <a:pt x="5006" y="10748"/>
                  </a:lnTo>
                  <a:lnTo>
                    <a:pt x="4784" y="10575"/>
                  </a:lnTo>
                  <a:cubicBezTo>
                    <a:pt x="4799" y="10304"/>
                    <a:pt x="4673" y="10040"/>
                    <a:pt x="4428" y="9849"/>
                  </a:cubicBezTo>
                  <a:cubicBezTo>
                    <a:pt x="4189" y="9665"/>
                    <a:pt x="3875" y="9573"/>
                    <a:pt x="3563" y="9573"/>
                  </a:cubicBezTo>
                  <a:cubicBezTo>
                    <a:pt x="3250" y="9573"/>
                    <a:pt x="2938" y="9665"/>
                    <a:pt x="2697" y="9849"/>
                  </a:cubicBezTo>
                  <a:lnTo>
                    <a:pt x="2128" y="10299"/>
                  </a:lnTo>
                  <a:cubicBezTo>
                    <a:pt x="1647" y="10667"/>
                    <a:pt x="1647" y="11272"/>
                    <a:pt x="2128" y="11641"/>
                  </a:cubicBezTo>
                  <a:cubicBezTo>
                    <a:pt x="2348" y="11812"/>
                    <a:pt x="2652" y="11920"/>
                    <a:pt x="2979" y="11920"/>
                  </a:cubicBezTo>
                  <a:cubicBezTo>
                    <a:pt x="3003" y="11920"/>
                    <a:pt x="3029" y="11918"/>
                    <a:pt x="3053" y="11917"/>
                  </a:cubicBezTo>
                  <a:lnTo>
                    <a:pt x="3275" y="12090"/>
                  </a:lnTo>
                  <a:lnTo>
                    <a:pt x="2912" y="12372"/>
                  </a:lnTo>
                  <a:cubicBezTo>
                    <a:pt x="922" y="13922"/>
                    <a:pt x="501" y="16312"/>
                    <a:pt x="1840" y="18219"/>
                  </a:cubicBezTo>
                  <a:cubicBezTo>
                    <a:pt x="1802" y="18248"/>
                    <a:pt x="1773" y="18271"/>
                    <a:pt x="1744" y="18294"/>
                  </a:cubicBezTo>
                  <a:cubicBezTo>
                    <a:pt x="1577" y="18231"/>
                    <a:pt x="1396" y="18199"/>
                    <a:pt x="1217" y="18199"/>
                  </a:cubicBezTo>
                  <a:cubicBezTo>
                    <a:pt x="904" y="18199"/>
                    <a:pt x="594" y="18293"/>
                    <a:pt x="361" y="18478"/>
                  </a:cubicBezTo>
                  <a:cubicBezTo>
                    <a:pt x="-120" y="18847"/>
                    <a:pt x="-120" y="19452"/>
                    <a:pt x="361" y="19821"/>
                  </a:cubicBezTo>
                  <a:lnTo>
                    <a:pt x="2283" y="21324"/>
                  </a:lnTo>
                  <a:cubicBezTo>
                    <a:pt x="2521" y="21502"/>
                    <a:pt x="2823" y="21600"/>
                    <a:pt x="3149" y="21600"/>
                  </a:cubicBezTo>
                  <a:cubicBezTo>
                    <a:pt x="3474" y="21600"/>
                    <a:pt x="3784" y="21502"/>
                    <a:pt x="4014" y="21324"/>
                  </a:cubicBezTo>
                  <a:cubicBezTo>
                    <a:pt x="4385" y="21030"/>
                    <a:pt x="4474" y="20598"/>
                    <a:pt x="4250" y="20240"/>
                  </a:cubicBezTo>
                  <a:lnTo>
                    <a:pt x="4339" y="20171"/>
                  </a:lnTo>
                  <a:cubicBezTo>
                    <a:pt x="5265" y="20563"/>
                    <a:pt x="6301" y="20771"/>
                    <a:pt x="7365" y="20771"/>
                  </a:cubicBezTo>
                  <a:cubicBezTo>
                    <a:pt x="7587" y="20771"/>
                    <a:pt x="7771" y="20632"/>
                    <a:pt x="7771" y="20460"/>
                  </a:cubicBezTo>
                  <a:cubicBezTo>
                    <a:pt x="7771" y="20281"/>
                    <a:pt x="7587" y="20143"/>
                    <a:pt x="7365" y="20143"/>
                  </a:cubicBezTo>
                  <a:cubicBezTo>
                    <a:pt x="6522" y="20137"/>
                    <a:pt x="5694" y="19987"/>
                    <a:pt x="4946" y="19700"/>
                  </a:cubicBezTo>
                  <a:lnTo>
                    <a:pt x="6425" y="18547"/>
                  </a:lnTo>
                  <a:cubicBezTo>
                    <a:pt x="6736" y="18616"/>
                    <a:pt x="7055" y="18645"/>
                    <a:pt x="7373" y="18645"/>
                  </a:cubicBezTo>
                  <a:cubicBezTo>
                    <a:pt x="8179" y="18645"/>
                    <a:pt x="8979" y="18437"/>
                    <a:pt x="9614" y="18041"/>
                  </a:cubicBezTo>
                  <a:lnTo>
                    <a:pt x="10975" y="19100"/>
                  </a:lnTo>
                  <a:cubicBezTo>
                    <a:pt x="10362" y="19515"/>
                    <a:pt x="9644" y="19815"/>
                    <a:pt x="8859" y="19982"/>
                  </a:cubicBezTo>
                  <a:cubicBezTo>
                    <a:pt x="8645" y="20034"/>
                    <a:pt x="8519" y="20206"/>
                    <a:pt x="8579" y="20373"/>
                  </a:cubicBezTo>
                  <a:cubicBezTo>
                    <a:pt x="8627" y="20513"/>
                    <a:pt x="8789" y="20603"/>
                    <a:pt x="8970" y="20603"/>
                  </a:cubicBezTo>
                  <a:cubicBezTo>
                    <a:pt x="9008" y="20603"/>
                    <a:pt x="9045" y="20600"/>
                    <a:pt x="9082" y="20592"/>
                  </a:cubicBezTo>
                  <a:cubicBezTo>
                    <a:pt x="9991" y="20397"/>
                    <a:pt x="10843" y="20039"/>
                    <a:pt x="11553" y="19550"/>
                  </a:cubicBezTo>
                  <a:lnTo>
                    <a:pt x="11878" y="19803"/>
                  </a:lnTo>
                  <a:cubicBezTo>
                    <a:pt x="12114" y="19987"/>
                    <a:pt x="12427" y="20079"/>
                    <a:pt x="12739" y="20079"/>
                  </a:cubicBezTo>
                  <a:cubicBezTo>
                    <a:pt x="13051" y="20079"/>
                    <a:pt x="13365" y="19987"/>
                    <a:pt x="13601" y="19803"/>
                  </a:cubicBezTo>
                  <a:lnTo>
                    <a:pt x="14911" y="18789"/>
                  </a:lnTo>
                  <a:cubicBezTo>
                    <a:pt x="15132" y="18616"/>
                    <a:pt x="15244" y="18392"/>
                    <a:pt x="15258" y="18168"/>
                  </a:cubicBezTo>
                  <a:cubicBezTo>
                    <a:pt x="15555" y="18155"/>
                    <a:pt x="15836" y="18063"/>
                    <a:pt x="16058" y="17891"/>
                  </a:cubicBezTo>
                  <a:lnTo>
                    <a:pt x="17367" y="16871"/>
                  </a:lnTo>
                  <a:cubicBezTo>
                    <a:pt x="17580" y="16704"/>
                    <a:pt x="17700" y="16486"/>
                    <a:pt x="17721" y="16255"/>
                  </a:cubicBezTo>
                  <a:cubicBezTo>
                    <a:pt x="18017" y="16244"/>
                    <a:pt x="18299" y="16146"/>
                    <a:pt x="18512" y="15978"/>
                  </a:cubicBezTo>
                  <a:lnTo>
                    <a:pt x="19823" y="14959"/>
                  </a:lnTo>
                  <a:cubicBezTo>
                    <a:pt x="20296" y="14591"/>
                    <a:pt x="20296" y="13986"/>
                    <a:pt x="19823" y="13617"/>
                  </a:cubicBezTo>
                  <a:lnTo>
                    <a:pt x="19504" y="13375"/>
                  </a:lnTo>
                  <a:lnTo>
                    <a:pt x="19726" y="13202"/>
                  </a:lnTo>
                  <a:cubicBezTo>
                    <a:pt x="21325" y="11957"/>
                    <a:pt x="21302" y="9936"/>
                    <a:pt x="19682" y="8709"/>
                  </a:cubicBezTo>
                  <a:cubicBezTo>
                    <a:pt x="18909" y="8124"/>
                    <a:pt x="17898" y="7833"/>
                    <a:pt x="16883" y="7833"/>
                  </a:cubicBezTo>
                  <a:cubicBezTo>
                    <a:pt x="15828" y="7833"/>
                    <a:pt x="14770" y="8147"/>
                    <a:pt x="13970" y="8772"/>
                  </a:cubicBezTo>
                  <a:lnTo>
                    <a:pt x="13786" y="8917"/>
                  </a:lnTo>
                  <a:lnTo>
                    <a:pt x="13076" y="8364"/>
                  </a:lnTo>
                  <a:lnTo>
                    <a:pt x="13297" y="8190"/>
                  </a:lnTo>
                  <a:cubicBezTo>
                    <a:pt x="14262" y="7440"/>
                    <a:pt x="15522" y="7040"/>
                    <a:pt x="16813" y="7040"/>
                  </a:cubicBezTo>
                  <a:cubicBezTo>
                    <a:pt x="17336" y="7040"/>
                    <a:pt x="17864" y="7105"/>
                    <a:pt x="18380" y="7240"/>
                  </a:cubicBezTo>
                  <a:cubicBezTo>
                    <a:pt x="18681" y="7555"/>
                    <a:pt x="19173" y="7751"/>
                    <a:pt x="19702" y="7751"/>
                  </a:cubicBezTo>
                  <a:cubicBezTo>
                    <a:pt x="19744" y="7751"/>
                    <a:pt x="19787" y="7750"/>
                    <a:pt x="19830" y="7746"/>
                  </a:cubicBezTo>
                  <a:cubicBezTo>
                    <a:pt x="20813" y="7690"/>
                    <a:pt x="21480" y="6964"/>
                    <a:pt x="21265" y="6203"/>
                  </a:cubicBezTo>
                  <a:cubicBezTo>
                    <a:pt x="20385" y="3127"/>
                    <a:pt x="17292" y="719"/>
                    <a:pt x="13343" y="34"/>
                  </a:cubicBezTo>
                  <a:cubicBezTo>
                    <a:pt x="13216" y="11"/>
                    <a:pt x="13090" y="0"/>
                    <a:pt x="129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36" name="Google Shape;426;p17"/>
          <p:cNvGrpSpPr/>
          <p:nvPr/>
        </p:nvGrpSpPr>
        <p:grpSpPr>
          <a:xfrm>
            <a:off x="6702922" y="2595297"/>
            <a:ext cx="456460" cy="457136"/>
            <a:chOff x="0" y="26"/>
            <a:chExt cx="456459" cy="457134"/>
          </a:xfrm>
        </p:grpSpPr>
        <p:sp>
          <p:nvSpPr>
            <p:cNvPr id="1222" name="Google Shape;427;p17"/>
            <p:cNvSpPr/>
            <p:nvPr/>
          </p:nvSpPr>
          <p:spPr>
            <a:xfrm>
              <a:off x="46380" y="107523"/>
              <a:ext cx="288515" cy="321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1876" y="0"/>
                  </a:moveTo>
                  <a:lnTo>
                    <a:pt x="0" y="10718"/>
                  </a:lnTo>
                  <a:lnTo>
                    <a:pt x="12057" y="21600"/>
                  </a:lnTo>
                  <a:cubicBezTo>
                    <a:pt x="13922" y="20470"/>
                    <a:pt x="15265" y="18805"/>
                    <a:pt x="15911" y="16927"/>
                  </a:cubicBezTo>
                  <a:cubicBezTo>
                    <a:pt x="16184" y="16114"/>
                    <a:pt x="16810" y="15442"/>
                    <a:pt x="17637" y="15040"/>
                  </a:cubicBezTo>
                  <a:cubicBezTo>
                    <a:pt x="19310" y="14236"/>
                    <a:pt x="20664" y="12941"/>
                    <a:pt x="21453" y="11375"/>
                  </a:cubicBezTo>
                  <a:cubicBezTo>
                    <a:pt x="21600" y="11079"/>
                    <a:pt x="21554" y="10743"/>
                    <a:pt x="21346" y="10480"/>
                  </a:cubicBezTo>
                  <a:cubicBezTo>
                    <a:pt x="21191" y="10275"/>
                    <a:pt x="20944" y="10144"/>
                    <a:pt x="20672" y="10112"/>
                  </a:cubicBezTo>
                  <a:cubicBezTo>
                    <a:pt x="18501" y="9841"/>
                    <a:pt x="17720" y="7373"/>
                    <a:pt x="19336" y="5922"/>
                  </a:cubicBezTo>
                  <a:lnTo>
                    <a:pt x="16428" y="3297"/>
                  </a:lnTo>
                  <a:cubicBezTo>
                    <a:pt x="16265" y="3297"/>
                    <a:pt x="16088" y="3303"/>
                    <a:pt x="15903" y="3303"/>
                  </a:cubicBezTo>
                  <a:cubicBezTo>
                    <a:pt x="15424" y="3303"/>
                    <a:pt x="14906" y="3263"/>
                    <a:pt x="14484" y="2985"/>
                  </a:cubicBezTo>
                  <a:cubicBezTo>
                    <a:pt x="13820" y="2551"/>
                    <a:pt x="13566" y="1844"/>
                    <a:pt x="13566" y="1139"/>
                  </a:cubicBezTo>
                  <a:cubicBezTo>
                    <a:pt x="13566" y="673"/>
                    <a:pt x="13657" y="294"/>
                    <a:pt x="13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428;p17"/>
            <p:cNvSpPr/>
            <p:nvPr/>
          </p:nvSpPr>
          <p:spPr>
            <a:xfrm>
              <a:off x="6678" y="96349"/>
              <a:ext cx="223192" cy="354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20467" y="0"/>
                  </a:moveTo>
                  <a:cubicBezTo>
                    <a:pt x="20388" y="0"/>
                    <a:pt x="20308" y="7"/>
                    <a:pt x="20229" y="20"/>
                  </a:cubicBezTo>
                  <a:cubicBezTo>
                    <a:pt x="16912" y="563"/>
                    <a:pt x="13515" y="2110"/>
                    <a:pt x="11451" y="4771"/>
                  </a:cubicBezTo>
                  <a:cubicBezTo>
                    <a:pt x="10946" y="5426"/>
                    <a:pt x="10034" y="5924"/>
                    <a:pt x="8931" y="6124"/>
                  </a:cubicBezTo>
                  <a:cubicBezTo>
                    <a:pt x="3740" y="7099"/>
                    <a:pt x="-46" y="10155"/>
                    <a:pt x="0" y="13769"/>
                  </a:cubicBezTo>
                  <a:cubicBezTo>
                    <a:pt x="49" y="18126"/>
                    <a:pt x="5578" y="21600"/>
                    <a:pt x="12420" y="21600"/>
                  </a:cubicBezTo>
                  <a:cubicBezTo>
                    <a:pt x="12456" y="21600"/>
                    <a:pt x="12492" y="21600"/>
                    <a:pt x="12531" y="21600"/>
                  </a:cubicBezTo>
                  <a:cubicBezTo>
                    <a:pt x="15061" y="21592"/>
                    <a:pt x="17417" y="21101"/>
                    <a:pt x="19372" y="20268"/>
                  </a:cubicBezTo>
                  <a:cubicBezTo>
                    <a:pt x="16068" y="17703"/>
                    <a:pt x="14253" y="14475"/>
                    <a:pt x="14263" y="11129"/>
                  </a:cubicBezTo>
                  <a:cubicBezTo>
                    <a:pt x="14276" y="7173"/>
                    <a:pt x="16947" y="3395"/>
                    <a:pt x="21482" y="682"/>
                  </a:cubicBezTo>
                  <a:cubicBezTo>
                    <a:pt x="21554" y="309"/>
                    <a:pt x="21031" y="0"/>
                    <a:pt x="204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429;p17"/>
            <p:cNvSpPr/>
            <p:nvPr/>
          </p:nvSpPr>
          <p:spPr>
            <a:xfrm>
              <a:off x="249715" y="63255"/>
              <a:ext cx="143563" cy="143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9" h="21600" fill="norm" stroke="1" extrusionOk="0">
                  <a:moveTo>
                    <a:pt x="12952" y="0"/>
                  </a:moveTo>
                  <a:lnTo>
                    <a:pt x="571" y="12477"/>
                  </a:lnTo>
                  <a:cubicBezTo>
                    <a:pt x="-191" y="13262"/>
                    <a:pt x="-191" y="14544"/>
                    <a:pt x="571" y="15314"/>
                  </a:cubicBezTo>
                  <a:lnTo>
                    <a:pt x="6218" y="21011"/>
                  </a:lnTo>
                  <a:cubicBezTo>
                    <a:pt x="6607" y="21404"/>
                    <a:pt x="7119" y="21600"/>
                    <a:pt x="7631" y="21600"/>
                  </a:cubicBezTo>
                  <a:cubicBezTo>
                    <a:pt x="8143" y="21600"/>
                    <a:pt x="8655" y="21404"/>
                    <a:pt x="9049" y="21011"/>
                  </a:cubicBezTo>
                  <a:lnTo>
                    <a:pt x="21409" y="8538"/>
                  </a:lnTo>
                  <a:lnTo>
                    <a:pt x="18669" y="2769"/>
                  </a:lnTo>
                  <a:lnTo>
                    <a:pt x="12952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430;p17"/>
            <p:cNvSpPr/>
            <p:nvPr/>
          </p:nvSpPr>
          <p:spPr>
            <a:xfrm>
              <a:off x="118507" y="263768"/>
              <a:ext cx="74571" cy="74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6536" y="0"/>
                  </a:moveTo>
                  <a:cubicBezTo>
                    <a:pt x="5582" y="0"/>
                    <a:pt x="4628" y="385"/>
                    <a:pt x="3898" y="1140"/>
                  </a:cubicBezTo>
                  <a:lnTo>
                    <a:pt x="1073" y="4027"/>
                  </a:lnTo>
                  <a:cubicBezTo>
                    <a:pt x="-358" y="5537"/>
                    <a:pt x="-358" y="8001"/>
                    <a:pt x="1073" y="9518"/>
                  </a:cubicBezTo>
                  <a:lnTo>
                    <a:pt x="11702" y="20468"/>
                  </a:lnTo>
                  <a:cubicBezTo>
                    <a:pt x="12417" y="21223"/>
                    <a:pt x="13371" y="21600"/>
                    <a:pt x="14325" y="21600"/>
                  </a:cubicBezTo>
                  <a:cubicBezTo>
                    <a:pt x="15287" y="21600"/>
                    <a:pt x="16248" y="21223"/>
                    <a:pt x="16986" y="20468"/>
                  </a:cubicBezTo>
                  <a:lnTo>
                    <a:pt x="19774" y="17580"/>
                  </a:lnTo>
                  <a:cubicBezTo>
                    <a:pt x="21242" y="16063"/>
                    <a:pt x="21242" y="13599"/>
                    <a:pt x="19774" y="12090"/>
                  </a:cubicBezTo>
                  <a:lnTo>
                    <a:pt x="9182" y="1140"/>
                  </a:lnTo>
                  <a:cubicBezTo>
                    <a:pt x="8444" y="385"/>
                    <a:pt x="7490" y="0"/>
                    <a:pt x="653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431;p17"/>
            <p:cNvSpPr/>
            <p:nvPr/>
          </p:nvSpPr>
          <p:spPr>
            <a:xfrm>
              <a:off x="180890" y="195552"/>
              <a:ext cx="80328" cy="80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40" y="0"/>
                    <a:pt x="0" y="4840"/>
                    <a:pt x="0" y="10796"/>
                  </a:cubicBezTo>
                  <a:cubicBezTo>
                    <a:pt x="0" y="16753"/>
                    <a:pt x="4840" y="21600"/>
                    <a:pt x="10796" y="21600"/>
                  </a:cubicBezTo>
                  <a:cubicBezTo>
                    <a:pt x="16753" y="21600"/>
                    <a:pt x="21600" y="16753"/>
                    <a:pt x="21600" y="10796"/>
                  </a:cubicBezTo>
                  <a:cubicBezTo>
                    <a:pt x="21600" y="4840"/>
                    <a:pt x="16753" y="0"/>
                    <a:pt x="1079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432;p17"/>
            <p:cNvSpPr/>
            <p:nvPr/>
          </p:nvSpPr>
          <p:spPr>
            <a:xfrm>
              <a:off x="327620" y="6746"/>
              <a:ext cx="122043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2308" y="0"/>
                  </a:moveTo>
                  <a:cubicBezTo>
                    <a:pt x="1712" y="0"/>
                    <a:pt x="1117" y="226"/>
                    <a:pt x="665" y="678"/>
                  </a:cubicBezTo>
                  <a:cubicBezTo>
                    <a:pt x="-221" y="1605"/>
                    <a:pt x="-221" y="3112"/>
                    <a:pt x="665" y="4039"/>
                  </a:cubicBezTo>
                  <a:lnTo>
                    <a:pt x="17203" y="20913"/>
                  </a:lnTo>
                  <a:cubicBezTo>
                    <a:pt x="17664" y="21365"/>
                    <a:pt x="18255" y="21600"/>
                    <a:pt x="18846" y="21600"/>
                  </a:cubicBezTo>
                  <a:cubicBezTo>
                    <a:pt x="19436" y="21600"/>
                    <a:pt x="20027" y="21365"/>
                    <a:pt x="20470" y="20913"/>
                  </a:cubicBezTo>
                  <a:cubicBezTo>
                    <a:pt x="21379" y="19985"/>
                    <a:pt x="21379" y="18479"/>
                    <a:pt x="20470" y="17556"/>
                  </a:cubicBezTo>
                  <a:lnTo>
                    <a:pt x="3955" y="678"/>
                  </a:lnTo>
                  <a:cubicBezTo>
                    <a:pt x="3503" y="226"/>
                    <a:pt x="2903" y="0"/>
                    <a:pt x="23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433;p17"/>
            <p:cNvSpPr/>
            <p:nvPr/>
          </p:nvSpPr>
          <p:spPr>
            <a:xfrm>
              <a:off x="333265" y="6720"/>
              <a:ext cx="116469" cy="11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8" h="21600" fill="norm" stroke="1" extrusionOk="0">
                  <a:moveTo>
                    <a:pt x="8110" y="0"/>
                  </a:moveTo>
                  <a:cubicBezTo>
                    <a:pt x="6628" y="0"/>
                    <a:pt x="5093" y="815"/>
                    <a:pt x="4242" y="2523"/>
                  </a:cubicBezTo>
                  <a:lnTo>
                    <a:pt x="0" y="11057"/>
                  </a:lnTo>
                  <a:lnTo>
                    <a:pt x="5117" y="16316"/>
                  </a:lnTo>
                  <a:lnTo>
                    <a:pt x="10209" y="21600"/>
                  </a:lnTo>
                  <a:lnTo>
                    <a:pt x="18473" y="17220"/>
                  </a:lnTo>
                  <a:cubicBezTo>
                    <a:pt x="21270" y="15733"/>
                    <a:pt x="21600" y="12232"/>
                    <a:pt x="19807" y="10380"/>
                  </a:cubicBezTo>
                  <a:lnTo>
                    <a:pt x="10865" y="1146"/>
                  </a:lnTo>
                  <a:cubicBezTo>
                    <a:pt x="10133" y="390"/>
                    <a:pt x="9133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434;p17"/>
            <p:cNvSpPr/>
            <p:nvPr/>
          </p:nvSpPr>
          <p:spPr>
            <a:xfrm>
              <a:off x="27024" y="282462"/>
              <a:ext cx="41616" cy="5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795" y="0"/>
                    <a:pt x="0" y="4878"/>
                    <a:pt x="0" y="10800"/>
                  </a:cubicBezTo>
                  <a:cubicBezTo>
                    <a:pt x="0" y="16777"/>
                    <a:pt x="4795" y="21600"/>
                    <a:pt x="10807" y="21600"/>
                  </a:cubicBezTo>
                  <a:cubicBezTo>
                    <a:pt x="16736" y="21600"/>
                    <a:pt x="21600" y="16777"/>
                    <a:pt x="21600" y="10800"/>
                  </a:cubicBezTo>
                  <a:cubicBezTo>
                    <a:pt x="21600" y="4878"/>
                    <a:pt x="16736" y="0"/>
                    <a:pt x="10807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435;p17"/>
            <p:cNvSpPr/>
            <p:nvPr/>
          </p:nvSpPr>
          <p:spPr>
            <a:xfrm>
              <a:off x="127320" y="382918"/>
              <a:ext cx="41616" cy="5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4795" y="0"/>
                    <a:pt x="0" y="4878"/>
                    <a:pt x="0" y="10800"/>
                  </a:cubicBezTo>
                  <a:cubicBezTo>
                    <a:pt x="0" y="16777"/>
                    <a:pt x="4795" y="21600"/>
                    <a:pt x="10807" y="21600"/>
                  </a:cubicBezTo>
                  <a:cubicBezTo>
                    <a:pt x="16736" y="21600"/>
                    <a:pt x="21600" y="16777"/>
                    <a:pt x="21600" y="10800"/>
                  </a:cubicBezTo>
                  <a:cubicBezTo>
                    <a:pt x="21600" y="4878"/>
                    <a:pt x="16736" y="0"/>
                    <a:pt x="10807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436;p17"/>
            <p:cNvSpPr/>
            <p:nvPr/>
          </p:nvSpPr>
          <p:spPr>
            <a:xfrm>
              <a:off x="77036" y="320303"/>
              <a:ext cx="59606" cy="59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8" h="21600" fill="norm" stroke="1" extrusionOk="0">
                  <a:moveTo>
                    <a:pt x="5481" y="0"/>
                  </a:moveTo>
                  <a:cubicBezTo>
                    <a:pt x="4359" y="0"/>
                    <a:pt x="3282" y="492"/>
                    <a:pt x="2241" y="1612"/>
                  </a:cubicBezTo>
                  <a:cubicBezTo>
                    <a:pt x="-76" y="4044"/>
                    <a:pt x="-537" y="7789"/>
                    <a:pt x="585" y="11456"/>
                  </a:cubicBezTo>
                  <a:lnTo>
                    <a:pt x="2160" y="13136"/>
                  </a:lnTo>
                  <a:lnTo>
                    <a:pt x="2775" y="15780"/>
                  </a:lnTo>
                  <a:cubicBezTo>
                    <a:pt x="3146" y="16311"/>
                    <a:pt x="3562" y="16842"/>
                    <a:pt x="4015" y="17324"/>
                  </a:cubicBezTo>
                  <a:cubicBezTo>
                    <a:pt x="4476" y="17807"/>
                    <a:pt x="4965" y="18251"/>
                    <a:pt x="5462" y="18647"/>
                  </a:cubicBezTo>
                  <a:lnTo>
                    <a:pt x="7951" y="19313"/>
                  </a:lnTo>
                  <a:lnTo>
                    <a:pt x="9516" y="20982"/>
                  </a:lnTo>
                  <a:cubicBezTo>
                    <a:pt x="10684" y="21388"/>
                    <a:pt x="11869" y="21600"/>
                    <a:pt x="13000" y="21600"/>
                  </a:cubicBezTo>
                  <a:cubicBezTo>
                    <a:pt x="15199" y="21600"/>
                    <a:pt x="17244" y="20818"/>
                    <a:pt x="18746" y="19226"/>
                  </a:cubicBezTo>
                  <a:cubicBezTo>
                    <a:pt x="21063" y="16794"/>
                    <a:pt x="20484" y="14149"/>
                    <a:pt x="18584" y="11283"/>
                  </a:cubicBezTo>
                  <a:lnTo>
                    <a:pt x="16385" y="10308"/>
                  </a:lnTo>
                  <a:lnTo>
                    <a:pt x="15724" y="7702"/>
                  </a:lnTo>
                  <a:cubicBezTo>
                    <a:pt x="14937" y="6824"/>
                    <a:pt x="13860" y="5675"/>
                    <a:pt x="13037" y="4835"/>
                  </a:cubicBezTo>
                  <a:lnTo>
                    <a:pt x="10593" y="4131"/>
                  </a:lnTo>
                  <a:lnTo>
                    <a:pt x="9688" y="1795"/>
                  </a:lnTo>
                  <a:cubicBezTo>
                    <a:pt x="8222" y="685"/>
                    <a:pt x="6820" y="0"/>
                    <a:pt x="548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437;p17"/>
            <p:cNvSpPr/>
            <p:nvPr/>
          </p:nvSpPr>
          <p:spPr>
            <a:xfrm>
              <a:off x="-1" y="26"/>
              <a:ext cx="456461" cy="457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6" y="634"/>
                  </a:moveTo>
                  <a:cubicBezTo>
                    <a:pt x="16216" y="634"/>
                    <a:pt x="16297" y="664"/>
                    <a:pt x="16357" y="725"/>
                  </a:cubicBezTo>
                  <a:lnTo>
                    <a:pt x="16554" y="920"/>
                  </a:lnTo>
                  <a:cubicBezTo>
                    <a:pt x="16341" y="1334"/>
                    <a:pt x="16439" y="1144"/>
                    <a:pt x="16249" y="1513"/>
                  </a:cubicBezTo>
                  <a:lnTo>
                    <a:pt x="15909" y="1173"/>
                  </a:lnTo>
                  <a:cubicBezTo>
                    <a:pt x="15788" y="1052"/>
                    <a:pt x="15788" y="851"/>
                    <a:pt x="15909" y="725"/>
                  </a:cubicBezTo>
                  <a:cubicBezTo>
                    <a:pt x="15972" y="664"/>
                    <a:pt x="16054" y="634"/>
                    <a:pt x="16136" y="634"/>
                  </a:cubicBezTo>
                  <a:close/>
                  <a:moveTo>
                    <a:pt x="17906" y="634"/>
                  </a:moveTo>
                  <a:cubicBezTo>
                    <a:pt x="18095" y="634"/>
                    <a:pt x="18279" y="703"/>
                    <a:pt x="18409" y="834"/>
                  </a:cubicBezTo>
                  <a:lnTo>
                    <a:pt x="20765" y="3189"/>
                  </a:lnTo>
                  <a:cubicBezTo>
                    <a:pt x="21070" y="3495"/>
                    <a:pt x="21041" y="4089"/>
                    <a:pt x="20568" y="4382"/>
                  </a:cubicBezTo>
                  <a:cubicBezTo>
                    <a:pt x="20482" y="4439"/>
                    <a:pt x="19699" y="4837"/>
                    <a:pt x="18518" y="5436"/>
                  </a:cubicBezTo>
                  <a:lnTo>
                    <a:pt x="16162" y="3080"/>
                  </a:lnTo>
                  <a:cubicBezTo>
                    <a:pt x="16289" y="2826"/>
                    <a:pt x="17147" y="1139"/>
                    <a:pt x="17210" y="1029"/>
                  </a:cubicBezTo>
                  <a:cubicBezTo>
                    <a:pt x="17382" y="759"/>
                    <a:pt x="17650" y="634"/>
                    <a:pt x="17906" y="634"/>
                  </a:cubicBezTo>
                  <a:close/>
                  <a:moveTo>
                    <a:pt x="20678" y="5044"/>
                  </a:moveTo>
                  <a:lnTo>
                    <a:pt x="20874" y="5241"/>
                  </a:lnTo>
                  <a:cubicBezTo>
                    <a:pt x="20995" y="5362"/>
                    <a:pt x="20995" y="5563"/>
                    <a:pt x="20874" y="5689"/>
                  </a:cubicBezTo>
                  <a:cubicBezTo>
                    <a:pt x="20810" y="5750"/>
                    <a:pt x="20728" y="5780"/>
                    <a:pt x="20648" y="5780"/>
                  </a:cubicBezTo>
                  <a:cubicBezTo>
                    <a:pt x="20566" y="5780"/>
                    <a:pt x="20485" y="5750"/>
                    <a:pt x="20424" y="5689"/>
                  </a:cubicBezTo>
                  <a:lnTo>
                    <a:pt x="20084" y="5350"/>
                  </a:lnTo>
                  <a:cubicBezTo>
                    <a:pt x="20424" y="5171"/>
                    <a:pt x="20189" y="5292"/>
                    <a:pt x="20678" y="5044"/>
                  </a:cubicBezTo>
                  <a:close/>
                  <a:moveTo>
                    <a:pt x="15770" y="3587"/>
                  </a:moveTo>
                  <a:lnTo>
                    <a:pt x="16220" y="4036"/>
                  </a:lnTo>
                  <a:lnTo>
                    <a:pt x="12447" y="7810"/>
                  </a:lnTo>
                  <a:lnTo>
                    <a:pt x="12222" y="7584"/>
                  </a:lnTo>
                  <a:cubicBezTo>
                    <a:pt x="12101" y="7458"/>
                    <a:pt x="12101" y="7257"/>
                    <a:pt x="12222" y="7136"/>
                  </a:cubicBezTo>
                  <a:cubicBezTo>
                    <a:pt x="12493" y="6871"/>
                    <a:pt x="14999" y="4359"/>
                    <a:pt x="15770" y="3587"/>
                  </a:cubicBezTo>
                  <a:close/>
                  <a:moveTo>
                    <a:pt x="16669" y="4486"/>
                  </a:moveTo>
                  <a:lnTo>
                    <a:pt x="17118" y="4929"/>
                  </a:lnTo>
                  <a:lnTo>
                    <a:pt x="13346" y="8702"/>
                  </a:lnTo>
                  <a:lnTo>
                    <a:pt x="12897" y="8253"/>
                  </a:lnTo>
                  <a:lnTo>
                    <a:pt x="16669" y="4486"/>
                  </a:lnTo>
                  <a:close/>
                  <a:moveTo>
                    <a:pt x="12447" y="8702"/>
                  </a:moveTo>
                  <a:lnTo>
                    <a:pt x="12897" y="9152"/>
                  </a:lnTo>
                  <a:lnTo>
                    <a:pt x="12234" y="9815"/>
                  </a:lnTo>
                  <a:cubicBezTo>
                    <a:pt x="12108" y="9647"/>
                    <a:pt x="11958" y="9492"/>
                    <a:pt x="11785" y="9365"/>
                  </a:cubicBezTo>
                  <a:lnTo>
                    <a:pt x="12447" y="8702"/>
                  </a:lnTo>
                  <a:close/>
                  <a:moveTo>
                    <a:pt x="10460" y="9555"/>
                  </a:moveTo>
                  <a:cubicBezTo>
                    <a:pt x="10535" y="9555"/>
                    <a:pt x="10610" y="9561"/>
                    <a:pt x="10684" y="9573"/>
                  </a:cubicBezTo>
                  <a:lnTo>
                    <a:pt x="8894" y="11363"/>
                  </a:lnTo>
                  <a:cubicBezTo>
                    <a:pt x="8882" y="11289"/>
                    <a:pt x="8876" y="11215"/>
                    <a:pt x="8876" y="11139"/>
                  </a:cubicBezTo>
                  <a:cubicBezTo>
                    <a:pt x="8876" y="10263"/>
                    <a:pt x="9590" y="9555"/>
                    <a:pt x="10460" y="9555"/>
                  </a:cubicBezTo>
                  <a:close/>
                  <a:moveTo>
                    <a:pt x="11335" y="9820"/>
                  </a:moveTo>
                  <a:cubicBezTo>
                    <a:pt x="11508" y="9936"/>
                    <a:pt x="11664" y="10091"/>
                    <a:pt x="11779" y="10270"/>
                  </a:cubicBezTo>
                  <a:lnTo>
                    <a:pt x="9590" y="12458"/>
                  </a:lnTo>
                  <a:cubicBezTo>
                    <a:pt x="9412" y="12344"/>
                    <a:pt x="9262" y="12187"/>
                    <a:pt x="9141" y="12008"/>
                  </a:cubicBezTo>
                  <a:lnTo>
                    <a:pt x="11335" y="9820"/>
                  </a:lnTo>
                  <a:close/>
                  <a:moveTo>
                    <a:pt x="12027" y="10920"/>
                  </a:moveTo>
                  <a:cubicBezTo>
                    <a:pt x="12038" y="10989"/>
                    <a:pt x="12044" y="11065"/>
                    <a:pt x="12044" y="11139"/>
                  </a:cubicBezTo>
                  <a:cubicBezTo>
                    <a:pt x="12044" y="12008"/>
                    <a:pt x="11329" y="12723"/>
                    <a:pt x="10460" y="12723"/>
                  </a:cubicBezTo>
                  <a:cubicBezTo>
                    <a:pt x="10385" y="12723"/>
                    <a:pt x="10310" y="12718"/>
                    <a:pt x="10241" y="12706"/>
                  </a:cubicBezTo>
                  <a:lnTo>
                    <a:pt x="12027" y="10920"/>
                  </a:lnTo>
                  <a:close/>
                  <a:moveTo>
                    <a:pt x="8686" y="12465"/>
                  </a:moveTo>
                  <a:cubicBezTo>
                    <a:pt x="8813" y="12637"/>
                    <a:pt x="8968" y="12787"/>
                    <a:pt x="9136" y="12913"/>
                  </a:cubicBezTo>
                  <a:lnTo>
                    <a:pt x="8502" y="13547"/>
                  </a:lnTo>
                  <a:lnTo>
                    <a:pt x="8058" y="13098"/>
                  </a:lnTo>
                  <a:lnTo>
                    <a:pt x="8686" y="12465"/>
                  </a:lnTo>
                  <a:close/>
                  <a:moveTo>
                    <a:pt x="6713" y="12778"/>
                  </a:moveTo>
                  <a:cubicBezTo>
                    <a:pt x="6793" y="12778"/>
                    <a:pt x="6874" y="12810"/>
                    <a:pt x="6935" y="12873"/>
                  </a:cubicBezTo>
                  <a:lnTo>
                    <a:pt x="7160" y="13098"/>
                  </a:lnTo>
                  <a:lnTo>
                    <a:pt x="6838" y="13421"/>
                  </a:lnTo>
                  <a:cubicBezTo>
                    <a:pt x="6717" y="13542"/>
                    <a:pt x="6717" y="13744"/>
                    <a:pt x="6838" y="13870"/>
                  </a:cubicBezTo>
                  <a:cubicBezTo>
                    <a:pt x="6901" y="13930"/>
                    <a:pt x="6981" y="13960"/>
                    <a:pt x="7062" y="13960"/>
                  </a:cubicBezTo>
                  <a:cubicBezTo>
                    <a:pt x="7142" y="13960"/>
                    <a:pt x="7223" y="13930"/>
                    <a:pt x="7286" y="13870"/>
                  </a:cubicBezTo>
                  <a:lnTo>
                    <a:pt x="7609" y="13547"/>
                  </a:lnTo>
                  <a:lnTo>
                    <a:pt x="8058" y="13990"/>
                  </a:lnTo>
                  <a:lnTo>
                    <a:pt x="7736" y="14319"/>
                  </a:lnTo>
                  <a:cubicBezTo>
                    <a:pt x="7609" y="14440"/>
                    <a:pt x="7609" y="14642"/>
                    <a:pt x="7736" y="14763"/>
                  </a:cubicBezTo>
                  <a:cubicBezTo>
                    <a:pt x="7796" y="14826"/>
                    <a:pt x="7877" y="14857"/>
                    <a:pt x="7958" y="14857"/>
                  </a:cubicBezTo>
                  <a:cubicBezTo>
                    <a:pt x="8038" y="14857"/>
                    <a:pt x="8119" y="14826"/>
                    <a:pt x="8179" y="14763"/>
                  </a:cubicBezTo>
                  <a:lnTo>
                    <a:pt x="8502" y="14440"/>
                  </a:lnTo>
                  <a:lnTo>
                    <a:pt x="8726" y="14665"/>
                  </a:lnTo>
                  <a:cubicBezTo>
                    <a:pt x="8853" y="14786"/>
                    <a:pt x="8853" y="14987"/>
                    <a:pt x="8726" y="15114"/>
                  </a:cubicBezTo>
                  <a:lnTo>
                    <a:pt x="8254" y="15586"/>
                  </a:lnTo>
                  <a:cubicBezTo>
                    <a:pt x="8193" y="15650"/>
                    <a:pt x="8113" y="15681"/>
                    <a:pt x="8032" y="15681"/>
                  </a:cubicBezTo>
                  <a:cubicBezTo>
                    <a:pt x="7950" y="15681"/>
                    <a:pt x="7868" y="15650"/>
                    <a:pt x="7805" y="15586"/>
                  </a:cubicBezTo>
                  <a:lnTo>
                    <a:pt x="6014" y="13795"/>
                  </a:lnTo>
                  <a:cubicBezTo>
                    <a:pt x="5893" y="13668"/>
                    <a:pt x="5893" y="13473"/>
                    <a:pt x="6014" y="13345"/>
                  </a:cubicBezTo>
                  <a:lnTo>
                    <a:pt x="6491" y="12873"/>
                  </a:lnTo>
                  <a:cubicBezTo>
                    <a:pt x="6552" y="12810"/>
                    <a:pt x="6632" y="12778"/>
                    <a:pt x="6713" y="12778"/>
                  </a:cubicBezTo>
                  <a:close/>
                  <a:moveTo>
                    <a:pt x="16134" y="0"/>
                  </a:moveTo>
                  <a:cubicBezTo>
                    <a:pt x="15891" y="0"/>
                    <a:pt x="15649" y="93"/>
                    <a:pt x="15465" y="281"/>
                  </a:cubicBezTo>
                  <a:cubicBezTo>
                    <a:pt x="15091" y="649"/>
                    <a:pt x="15091" y="1249"/>
                    <a:pt x="15465" y="1623"/>
                  </a:cubicBezTo>
                  <a:lnTo>
                    <a:pt x="15949" y="2107"/>
                  </a:lnTo>
                  <a:cubicBezTo>
                    <a:pt x="15759" y="2470"/>
                    <a:pt x="15575" y="2833"/>
                    <a:pt x="15517" y="2947"/>
                  </a:cubicBezTo>
                  <a:cubicBezTo>
                    <a:pt x="11434" y="7032"/>
                    <a:pt x="11692" y="6744"/>
                    <a:pt x="11595" y="6945"/>
                  </a:cubicBezTo>
                  <a:cubicBezTo>
                    <a:pt x="11036" y="6589"/>
                    <a:pt x="11071" y="5805"/>
                    <a:pt x="11152" y="5120"/>
                  </a:cubicBezTo>
                  <a:cubicBezTo>
                    <a:pt x="11212" y="4636"/>
                    <a:pt x="10831" y="4235"/>
                    <a:pt x="10377" y="4235"/>
                  </a:cubicBezTo>
                  <a:cubicBezTo>
                    <a:pt x="10311" y="4235"/>
                    <a:pt x="10244" y="4244"/>
                    <a:pt x="10178" y="4262"/>
                  </a:cubicBezTo>
                  <a:cubicBezTo>
                    <a:pt x="8265" y="4757"/>
                    <a:pt x="6618" y="6157"/>
                    <a:pt x="5662" y="8109"/>
                  </a:cubicBezTo>
                  <a:cubicBezTo>
                    <a:pt x="5449" y="8536"/>
                    <a:pt x="5069" y="8863"/>
                    <a:pt x="4614" y="8997"/>
                  </a:cubicBezTo>
                  <a:cubicBezTo>
                    <a:pt x="3980" y="9181"/>
                    <a:pt x="3382" y="9463"/>
                    <a:pt x="2834" y="9831"/>
                  </a:cubicBezTo>
                  <a:cubicBezTo>
                    <a:pt x="2690" y="9929"/>
                    <a:pt x="2650" y="10131"/>
                    <a:pt x="2748" y="10275"/>
                  </a:cubicBezTo>
                  <a:cubicBezTo>
                    <a:pt x="2808" y="10364"/>
                    <a:pt x="2905" y="10411"/>
                    <a:pt x="3006" y="10411"/>
                  </a:cubicBezTo>
                  <a:cubicBezTo>
                    <a:pt x="3068" y="10411"/>
                    <a:pt x="3130" y="10393"/>
                    <a:pt x="3185" y="10355"/>
                  </a:cubicBezTo>
                  <a:cubicBezTo>
                    <a:pt x="3680" y="10021"/>
                    <a:pt x="4222" y="9768"/>
                    <a:pt x="4793" y="9602"/>
                  </a:cubicBezTo>
                  <a:cubicBezTo>
                    <a:pt x="5414" y="9416"/>
                    <a:pt x="5938" y="8973"/>
                    <a:pt x="6227" y="8386"/>
                  </a:cubicBezTo>
                  <a:cubicBezTo>
                    <a:pt x="7107" y="6600"/>
                    <a:pt x="8605" y="5321"/>
                    <a:pt x="10334" y="4871"/>
                  </a:cubicBezTo>
                  <a:cubicBezTo>
                    <a:pt x="10345" y="4869"/>
                    <a:pt x="10357" y="4868"/>
                    <a:pt x="10368" y="4868"/>
                  </a:cubicBezTo>
                  <a:cubicBezTo>
                    <a:pt x="10459" y="4868"/>
                    <a:pt x="10539" y="4947"/>
                    <a:pt x="10523" y="5039"/>
                  </a:cubicBezTo>
                  <a:cubicBezTo>
                    <a:pt x="10495" y="5304"/>
                    <a:pt x="10477" y="5581"/>
                    <a:pt x="10477" y="5879"/>
                  </a:cubicBezTo>
                  <a:cubicBezTo>
                    <a:pt x="10477" y="6802"/>
                    <a:pt x="10961" y="7412"/>
                    <a:pt x="11531" y="7613"/>
                  </a:cubicBezTo>
                  <a:cubicBezTo>
                    <a:pt x="11577" y="7770"/>
                    <a:pt x="11658" y="7913"/>
                    <a:pt x="11779" y="8028"/>
                  </a:cubicBezTo>
                  <a:lnTo>
                    <a:pt x="12003" y="8253"/>
                  </a:lnTo>
                  <a:lnTo>
                    <a:pt x="11203" y="9054"/>
                  </a:lnTo>
                  <a:cubicBezTo>
                    <a:pt x="10973" y="8968"/>
                    <a:pt x="10719" y="8921"/>
                    <a:pt x="10460" y="8921"/>
                  </a:cubicBezTo>
                  <a:cubicBezTo>
                    <a:pt x="9239" y="8921"/>
                    <a:pt x="8242" y="9918"/>
                    <a:pt x="8242" y="11139"/>
                  </a:cubicBezTo>
                  <a:cubicBezTo>
                    <a:pt x="8242" y="11399"/>
                    <a:pt x="8289" y="11652"/>
                    <a:pt x="8375" y="11882"/>
                  </a:cubicBezTo>
                  <a:lnTo>
                    <a:pt x="7609" y="12649"/>
                  </a:lnTo>
                  <a:lnTo>
                    <a:pt x="7384" y="12424"/>
                  </a:lnTo>
                  <a:cubicBezTo>
                    <a:pt x="7200" y="12239"/>
                    <a:pt x="6956" y="12147"/>
                    <a:pt x="6713" y="12147"/>
                  </a:cubicBezTo>
                  <a:cubicBezTo>
                    <a:pt x="6470" y="12147"/>
                    <a:pt x="6227" y="12239"/>
                    <a:pt x="6043" y="12424"/>
                  </a:cubicBezTo>
                  <a:lnTo>
                    <a:pt x="5570" y="12902"/>
                  </a:lnTo>
                  <a:cubicBezTo>
                    <a:pt x="5196" y="13271"/>
                    <a:pt x="5196" y="13870"/>
                    <a:pt x="5570" y="14244"/>
                  </a:cubicBezTo>
                  <a:lnTo>
                    <a:pt x="7362" y="16036"/>
                  </a:lnTo>
                  <a:cubicBezTo>
                    <a:pt x="7546" y="16220"/>
                    <a:pt x="7788" y="16312"/>
                    <a:pt x="8029" y="16312"/>
                  </a:cubicBezTo>
                  <a:cubicBezTo>
                    <a:pt x="8273" y="16312"/>
                    <a:pt x="8516" y="16220"/>
                    <a:pt x="8703" y="16036"/>
                  </a:cubicBezTo>
                  <a:lnTo>
                    <a:pt x="9176" y="15558"/>
                  </a:lnTo>
                  <a:cubicBezTo>
                    <a:pt x="9550" y="15189"/>
                    <a:pt x="9550" y="14590"/>
                    <a:pt x="9176" y="14215"/>
                  </a:cubicBezTo>
                  <a:lnTo>
                    <a:pt x="8950" y="13990"/>
                  </a:lnTo>
                  <a:lnTo>
                    <a:pt x="9716" y="13224"/>
                  </a:lnTo>
                  <a:cubicBezTo>
                    <a:pt x="9953" y="13311"/>
                    <a:pt x="10200" y="13352"/>
                    <a:pt x="10460" y="13352"/>
                  </a:cubicBezTo>
                  <a:cubicBezTo>
                    <a:pt x="11681" y="13352"/>
                    <a:pt x="12677" y="12360"/>
                    <a:pt x="12677" y="11139"/>
                  </a:cubicBezTo>
                  <a:cubicBezTo>
                    <a:pt x="12677" y="10879"/>
                    <a:pt x="12632" y="10626"/>
                    <a:pt x="12545" y="10396"/>
                  </a:cubicBezTo>
                  <a:lnTo>
                    <a:pt x="13346" y="9602"/>
                  </a:lnTo>
                  <a:lnTo>
                    <a:pt x="13571" y="9820"/>
                  </a:lnTo>
                  <a:cubicBezTo>
                    <a:pt x="13605" y="9855"/>
                    <a:pt x="13640" y="9889"/>
                    <a:pt x="13680" y="9918"/>
                  </a:cubicBezTo>
                  <a:cubicBezTo>
                    <a:pt x="13322" y="11094"/>
                    <a:pt x="14037" y="12326"/>
                    <a:pt x="15253" y="12499"/>
                  </a:cubicBezTo>
                  <a:cubicBezTo>
                    <a:pt x="15471" y="12528"/>
                    <a:pt x="15586" y="12758"/>
                    <a:pt x="15506" y="12937"/>
                  </a:cubicBezTo>
                  <a:cubicBezTo>
                    <a:pt x="15033" y="13968"/>
                    <a:pt x="14227" y="14832"/>
                    <a:pt x="13225" y="15361"/>
                  </a:cubicBezTo>
                  <a:cubicBezTo>
                    <a:pt x="12621" y="15690"/>
                    <a:pt x="12176" y="16226"/>
                    <a:pt x="11974" y="16871"/>
                  </a:cubicBezTo>
                  <a:cubicBezTo>
                    <a:pt x="11589" y="18139"/>
                    <a:pt x="10765" y="19244"/>
                    <a:pt x="9660" y="19987"/>
                  </a:cubicBezTo>
                  <a:cubicBezTo>
                    <a:pt x="8715" y="20621"/>
                    <a:pt x="7615" y="20961"/>
                    <a:pt x="6475" y="20966"/>
                  </a:cubicBezTo>
                  <a:cubicBezTo>
                    <a:pt x="6463" y="20966"/>
                    <a:pt x="6453" y="20966"/>
                    <a:pt x="6442" y="20966"/>
                  </a:cubicBezTo>
                  <a:cubicBezTo>
                    <a:pt x="3254" y="20966"/>
                    <a:pt x="645" y="18403"/>
                    <a:pt x="627" y="15166"/>
                  </a:cubicBezTo>
                  <a:cubicBezTo>
                    <a:pt x="627" y="13650"/>
                    <a:pt x="1210" y="12216"/>
                    <a:pt x="2269" y="11128"/>
                  </a:cubicBezTo>
                  <a:cubicBezTo>
                    <a:pt x="2390" y="11000"/>
                    <a:pt x="2385" y="10805"/>
                    <a:pt x="2264" y="10678"/>
                  </a:cubicBezTo>
                  <a:cubicBezTo>
                    <a:pt x="2202" y="10620"/>
                    <a:pt x="2124" y="10591"/>
                    <a:pt x="2045" y="10591"/>
                  </a:cubicBezTo>
                  <a:cubicBezTo>
                    <a:pt x="1962" y="10591"/>
                    <a:pt x="1877" y="10625"/>
                    <a:pt x="1814" y="10690"/>
                  </a:cubicBezTo>
                  <a:cubicBezTo>
                    <a:pt x="645" y="11894"/>
                    <a:pt x="0" y="13466"/>
                    <a:pt x="0" y="15166"/>
                  </a:cubicBezTo>
                  <a:cubicBezTo>
                    <a:pt x="11" y="18765"/>
                    <a:pt x="2863" y="21600"/>
                    <a:pt x="6458" y="21600"/>
                  </a:cubicBezTo>
                  <a:cubicBezTo>
                    <a:pt x="6466" y="21600"/>
                    <a:pt x="6472" y="21600"/>
                    <a:pt x="6480" y="21600"/>
                  </a:cubicBezTo>
                  <a:cubicBezTo>
                    <a:pt x="7741" y="21595"/>
                    <a:pt x="8963" y="21214"/>
                    <a:pt x="10011" y="20511"/>
                  </a:cubicBezTo>
                  <a:cubicBezTo>
                    <a:pt x="11237" y="19687"/>
                    <a:pt x="12153" y="18461"/>
                    <a:pt x="12580" y="17061"/>
                  </a:cubicBezTo>
                  <a:cubicBezTo>
                    <a:pt x="12729" y="16571"/>
                    <a:pt x="13064" y="16168"/>
                    <a:pt x="13524" y="15921"/>
                  </a:cubicBezTo>
                  <a:cubicBezTo>
                    <a:pt x="14648" y="15327"/>
                    <a:pt x="15551" y="14360"/>
                    <a:pt x="16082" y="13202"/>
                  </a:cubicBezTo>
                  <a:cubicBezTo>
                    <a:pt x="16341" y="12631"/>
                    <a:pt x="15978" y="11957"/>
                    <a:pt x="15338" y="11871"/>
                  </a:cubicBezTo>
                  <a:cubicBezTo>
                    <a:pt x="14463" y="11744"/>
                    <a:pt x="14054" y="10863"/>
                    <a:pt x="14290" y="10097"/>
                  </a:cubicBezTo>
                  <a:cubicBezTo>
                    <a:pt x="14521" y="10086"/>
                    <a:pt x="14745" y="9987"/>
                    <a:pt x="14912" y="9820"/>
                  </a:cubicBezTo>
                  <a:lnTo>
                    <a:pt x="17210" y="7528"/>
                  </a:lnTo>
                  <a:cubicBezTo>
                    <a:pt x="17331" y="7400"/>
                    <a:pt x="17331" y="7199"/>
                    <a:pt x="17210" y="7078"/>
                  </a:cubicBezTo>
                  <a:cubicBezTo>
                    <a:pt x="17147" y="7015"/>
                    <a:pt x="17066" y="6983"/>
                    <a:pt x="16984" y="6983"/>
                  </a:cubicBezTo>
                  <a:cubicBezTo>
                    <a:pt x="16903" y="6983"/>
                    <a:pt x="16822" y="7015"/>
                    <a:pt x="16762" y="7078"/>
                  </a:cubicBezTo>
                  <a:lnTo>
                    <a:pt x="14463" y="9376"/>
                  </a:lnTo>
                  <a:cubicBezTo>
                    <a:pt x="14402" y="9437"/>
                    <a:pt x="14321" y="9467"/>
                    <a:pt x="14241" y="9467"/>
                  </a:cubicBezTo>
                  <a:cubicBezTo>
                    <a:pt x="14159" y="9467"/>
                    <a:pt x="14077" y="9437"/>
                    <a:pt x="14014" y="9376"/>
                  </a:cubicBezTo>
                  <a:lnTo>
                    <a:pt x="13795" y="9152"/>
                  </a:lnTo>
                  <a:lnTo>
                    <a:pt x="17568" y="5379"/>
                  </a:lnTo>
                  <a:lnTo>
                    <a:pt x="18012" y="5828"/>
                  </a:lnTo>
                  <a:lnTo>
                    <a:pt x="17660" y="6179"/>
                  </a:lnTo>
                  <a:cubicBezTo>
                    <a:pt x="17533" y="6300"/>
                    <a:pt x="17533" y="6502"/>
                    <a:pt x="17660" y="6629"/>
                  </a:cubicBezTo>
                  <a:cubicBezTo>
                    <a:pt x="17721" y="6690"/>
                    <a:pt x="17801" y="6720"/>
                    <a:pt x="17882" y="6720"/>
                  </a:cubicBezTo>
                  <a:cubicBezTo>
                    <a:pt x="17963" y="6720"/>
                    <a:pt x="18043" y="6690"/>
                    <a:pt x="18104" y="6629"/>
                  </a:cubicBezTo>
                  <a:cubicBezTo>
                    <a:pt x="18368" y="6363"/>
                    <a:pt x="18564" y="6168"/>
                    <a:pt x="18651" y="6081"/>
                  </a:cubicBezTo>
                  <a:cubicBezTo>
                    <a:pt x="18771" y="6018"/>
                    <a:pt x="19141" y="5834"/>
                    <a:pt x="19491" y="5649"/>
                  </a:cubicBezTo>
                  <a:lnTo>
                    <a:pt x="19975" y="6133"/>
                  </a:lnTo>
                  <a:cubicBezTo>
                    <a:pt x="20162" y="6320"/>
                    <a:pt x="20406" y="6414"/>
                    <a:pt x="20649" y="6414"/>
                  </a:cubicBezTo>
                  <a:cubicBezTo>
                    <a:pt x="20891" y="6414"/>
                    <a:pt x="21133" y="6320"/>
                    <a:pt x="21318" y="6133"/>
                  </a:cubicBezTo>
                  <a:cubicBezTo>
                    <a:pt x="21495" y="5955"/>
                    <a:pt x="21600" y="5718"/>
                    <a:pt x="21600" y="5465"/>
                  </a:cubicBezTo>
                  <a:cubicBezTo>
                    <a:pt x="21600" y="5212"/>
                    <a:pt x="21495" y="4970"/>
                    <a:pt x="21318" y="4791"/>
                  </a:cubicBezTo>
                  <a:lnTo>
                    <a:pt x="21202" y="4676"/>
                  </a:lnTo>
                  <a:cubicBezTo>
                    <a:pt x="21473" y="4394"/>
                    <a:pt x="21600" y="4036"/>
                    <a:pt x="21600" y="3684"/>
                  </a:cubicBezTo>
                  <a:cubicBezTo>
                    <a:pt x="21600" y="3310"/>
                    <a:pt x="21468" y="2994"/>
                    <a:pt x="21213" y="2741"/>
                  </a:cubicBezTo>
                  <a:lnTo>
                    <a:pt x="18858" y="384"/>
                  </a:lnTo>
                  <a:cubicBezTo>
                    <a:pt x="18603" y="132"/>
                    <a:pt x="18260" y="1"/>
                    <a:pt x="17908" y="1"/>
                  </a:cubicBezTo>
                  <a:cubicBezTo>
                    <a:pt x="17561" y="1"/>
                    <a:pt x="17207" y="130"/>
                    <a:pt x="16923" y="396"/>
                  </a:cubicBezTo>
                  <a:lnTo>
                    <a:pt x="16807" y="281"/>
                  </a:lnTo>
                  <a:cubicBezTo>
                    <a:pt x="16621" y="93"/>
                    <a:pt x="16376" y="0"/>
                    <a:pt x="161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438;p17"/>
            <p:cNvSpPr/>
            <p:nvPr/>
          </p:nvSpPr>
          <p:spPr>
            <a:xfrm>
              <a:off x="63074" y="282782"/>
              <a:ext cx="32680" cy="32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1" h="21600" fill="norm" stroke="1" extrusionOk="0">
                  <a:moveTo>
                    <a:pt x="12372" y="0"/>
                  </a:moveTo>
                  <a:cubicBezTo>
                    <a:pt x="11515" y="0"/>
                    <a:pt x="10658" y="267"/>
                    <a:pt x="9901" y="855"/>
                  </a:cubicBezTo>
                  <a:cubicBezTo>
                    <a:pt x="8052" y="2228"/>
                    <a:pt x="7598" y="5008"/>
                    <a:pt x="8893" y="7040"/>
                  </a:cubicBezTo>
                  <a:lnTo>
                    <a:pt x="9901" y="8590"/>
                  </a:lnTo>
                  <a:cubicBezTo>
                    <a:pt x="9380" y="8376"/>
                    <a:pt x="8842" y="8269"/>
                    <a:pt x="8321" y="8269"/>
                  </a:cubicBezTo>
                  <a:cubicBezTo>
                    <a:pt x="7245" y="8269"/>
                    <a:pt x="6186" y="8697"/>
                    <a:pt x="5363" y="9570"/>
                  </a:cubicBezTo>
                  <a:lnTo>
                    <a:pt x="1211" y="13972"/>
                  </a:lnTo>
                  <a:cubicBezTo>
                    <a:pt x="-403" y="15683"/>
                    <a:pt x="-403" y="18535"/>
                    <a:pt x="1211" y="20317"/>
                  </a:cubicBezTo>
                  <a:cubicBezTo>
                    <a:pt x="2068" y="21172"/>
                    <a:pt x="3161" y="21600"/>
                    <a:pt x="4236" y="21600"/>
                  </a:cubicBezTo>
                  <a:cubicBezTo>
                    <a:pt x="5329" y="21600"/>
                    <a:pt x="6405" y="21172"/>
                    <a:pt x="7212" y="20317"/>
                  </a:cubicBezTo>
                  <a:lnTo>
                    <a:pt x="11364" y="15915"/>
                  </a:lnTo>
                  <a:cubicBezTo>
                    <a:pt x="12204" y="15024"/>
                    <a:pt x="12591" y="13794"/>
                    <a:pt x="12591" y="12653"/>
                  </a:cubicBezTo>
                  <a:lnTo>
                    <a:pt x="12977" y="13152"/>
                  </a:lnTo>
                  <a:cubicBezTo>
                    <a:pt x="13784" y="14400"/>
                    <a:pt x="15078" y="15077"/>
                    <a:pt x="16423" y="15077"/>
                  </a:cubicBezTo>
                  <a:cubicBezTo>
                    <a:pt x="17247" y="15077"/>
                    <a:pt x="18087" y="14828"/>
                    <a:pt x="18810" y="14293"/>
                  </a:cubicBezTo>
                  <a:cubicBezTo>
                    <a:pt x="20743" y="12903"/>
                    <a:pt x="21197" y="10051"/>
                    <a:pt x="19886" y="8020"/>
                  </a:cubicBezTo>
                  <a:lnTo>
                    <a:pt x="15818" y="1907"/>
                  </a:lnTo>
                  <a:cubicBezTo>
                    <a:pt x="15028" y="659"/>
                    <a:pt x="13717" y="0"/>
                    <a:pt x="123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439;p17"/>
            <p:cNvSpPr/>
            <p:nvPr/>
          </p:nvSpPr>
          <p:spPr>
            <a:xfrm>
              <a:off x="141831" y="361264"/>
              <a:ext cx="32282" cy="3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5" h="21600" fill="norm" stroke="1" extrusionOk="0">
                  <a:moveTo>
                    <a:pt x="10519" y="0"/>
                  </a:moveTo>
                  <a:cubicBezTo>
                    <a:pt x="9143" y="0"/>
                    <a:pt x="7783" y="652"/>
                    <a:pt x="6968" y="1903"/>
                  </a:cubicBezTo>
                  <a:cubicBezTo>
                    <a:pt x="5659" y="3911"/>
                    <a:pt x="6118" y="6660"/>
                    <a:pt x="8055" y="8034"/>
                  </a:cubicBezTo>
                  <a:lnTo>
                    <a:pt x="8531" y="8422"/>
                  </a:lnTo>
                  <a:cubicBezTo>
                    <a:pt x="7443" y="8422"/>
                    <a:pt x="6271" y="8827"/>
                    <a:pt x="5421" y="9725"/>
                  </a:cubicBezTo>
                  <a:lnTo>
                    <a:pt x="1223" y="14059"/>
                  </a:lnTo>
                  <a:cubicBezTo>
                    <a:pt x="-408" y="15751"/>
                    <a:pt x="-408" y="18570"/>
                    <a:pt x="1223" y="20261"/>
                  </a:cubicBezTo>
                  <a:cubicBezTo>
                    <a:pt x="2073" y="21160"/>
                    <a:pt x="3195" y="21600"/>
                    <a:pt x="4282" y="21600"/>
                  </a:cubicBezTo>
                  <a:cubicBezTo>
                    <a:pt x="5387" y="21600"/>
                    <a:pt x="6475" y="21160"/>
                    <a:pt x="7291" y="20261"/>
                  </a:cubicBezTo>
                  <a:lnTo>
                    <a:pt x="11488" y="15997"/>
                  </a:lnTo>
                  <a:cubicBezTo>
                    <a:pt x="12729" y="14711"/>
                    <a:pt x="13035" y="12773"/>
                    <a:pt x="12406" y="11240"/>
                  </a:cubicBezTo>
                  <a:lnTo>
                    <a:pt x="13884" y="12298"/>
                  </a:lnTo>
                  <a:cubicBezTo>
                    <a:pt x="14632" y="12826"/>
                    <a:pt x="15499" y="13073"/>
                    <a:pt x="16332" y="13073"/>
                  </a:cubicBezTo>
                  <a:cubicBezTo>
                    <a:pt x="17674" y="13073"/>
                    <a:pt x="18983" y="12438"/>
                    <a:pt x="19798" y="11240"/>
                  </a:cubicBezTo>
                  <a:cubicBezTo>
                    <a:pt x="21192" y="9232"/>
                    <a:pt x="20733" y="6413"/>
                    <a:pt x="18779" y="5039"/>
                  </a:cubicBezTo>
                  <a:lnTo>
                    <a:pt x="12950" y="775"/>
                  </a:lnTo>
                  <a:cubicBezTo>
                    <a:pt x="12219" y="247"/>
                    <a:pt x="11352" y="0"/>
                    <a:pt x="1051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440;p17"/>
            <p:cNvSpPr/>
            <p:nvPr/>
          </p:nvSpPr>
          <p:spPr>
            <a:xfrm>
              <a:off x="70393" y="313503"/>
              <a:ext cx="72994" cy="73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70" h="21600" fill="norm" stroke="1" extrusionOk="0">
                  <a:moveTo>
                    <a:pt x="5688" y="4008"/>
                  </a:moveTo>
                  <a:cubicBezTo>
                    <a:pt x="6171" y="4008"/>
                    <a:pt x="6781" y="4260"/>
                    <a:pt x="7537" y="4874"/>
                  </a:cubicBezTo>
                  <a:lnTo>
                    <a:pt x="3414" y="9772"/>
                  </a:lnTo>
                  <a:cubicBezTo>
                    <a:pt x="3083" y="7827"/>
                    <a:pt x="3414" y="5953"/>
                    <a:pt x="4475" y="4733"/>
                  </a:cubicBezTo>
                  <a:cubicBezTo>
                    <a:pt x="4806" y="4300"/>
                    <a:pt x="5204" y="4008"/>
                    <a:pt x="5688" y="4008"/>
                  </a:cubicBezTo>
                  <a:close/>
                  <a:moveTo>
                    <a:pt x="10022" y="7355"/>
                  </a:moveTo>
                  <a:cubicBezTo>
                    <a:pt x="10625" y="8040"/>
                    <a:pt x="11354" y="8906"/>
                    <a:pt x="11991" y="9701"/>
                  </a:cubicBezTo>
                  <a:lnTo>
                    <a:pt x="6841" y="15820"/>
                  </a:lnTo>
                  <a:cubicBezTo>
                    <a:pt x="6476" y="15497"/>
                    <a:pt x="6112" y="15135"/>
                    <a:pt x="5780" y="14741"/>
                  </a:cubicBezTo>
                  <a:cubicBezTo>
                    <a:pt x="5442" y="14340"/>
                    <a:pt x="5144" y="13907"/>
                    <a:pt x="4866" y="13481"/>
                  </a:cubicBezTo>
                  <a:lnTo>
                    <a:pt x="10022" y="7355"/>
                  </a:lnTo>
                  <a:close/>
                  <a:moveTo>
                    <a:pt x="14078" y="12647"/>
                  </a:moveTo>
                  <a:cubicBezTo>
                    <a:pt x="15112" y="14489"/>
                    <a:pt x="14927" y="15458"/>
                    <a:pt x="14204" y="16285"/>
                  </a:cubicBezTo>
                  <a:cubicBezTo>
                    <a:pt x="13435" y="17222"/>
                    <a:pt x="12375" y="17678"/>
                    <a:pt x="11215" y="17678"/>
                  </a:cubicBezTo>
                  <a:cubicBezTo>
                    <a:pt x="10804" y="17678"/>
                    <a:pt x="10387" y="17623"/>
                    <a:pt x="9962" y="17513"/>
                  </a:cubicBezTo>
                  <a:lnTo>
                    <a:pt x="14078" y="12647"/>
                  </a:lnTo>
                  <a:close/>
                  <a:moveTo>
                    <a:pt x="5621" y="0"/>
                  </a:moveTo>
                  <a:cubicBezTo>
                    <a:pt x="4441" y="0"/>
                    <a:pt x="3262" y="551"/>
                    <a:pt x="2109" y="1921"/>
                  </a:cubicBezTo>
                  <a:cubicBezTo>
                    <a:pt x="-1159" y="5811"/>
                    <a:pt x="-556" y="12796"/>
                    <a:pt x="3414" y="17545"/>
                  </a:cubicBezTo>
                  <a:cubicBezTo>
                    <a:pt x="5674" y="20214"/>
                    <a:pt x="8537" y="21600"/>
                    <a:pt x="11195" y="21600"/>
                  </a:cubicBezTo>
                  <a:cubicBezTo>
                    <a:pt x="13230" y="21600"/>
                    <a:pt x="15145" y="20781"/>
                    <a:pt x="16564" y="19096"/>
                  </a:cubicBezTo>
                  <a:cubicBezTo>
                    <a:pt x="20441" y="14489"/>
                    <a:pt x="16471" y="9371"/>
                    <a:pt x="13382" y="5701"/>
                  </a:cubicBezTo>
                  <a:cubicBezTo>
                    <a:pt x="11189" y="3118"/>
                    <a:pt x="8418" y="0"/>
                    <a:pt x="56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cxnSp>
        <p:nvCxnSpPr>
          <p:cNvPr id="1237" name="Google Shape;441;p17"/>
          <p:cNvCxnSpPr>
            <a:stCxn id="1123" idx="0"/>
            <a:endCxn id="1124" idx="0"/>
          </p:cNvCxnSpPr>
          <p:nvPr/>
        </p:nvCxnSpPr>
        <p:spPr>
          <a:xfrm>
            <a:off x="1527047" y="3727554"/>
            <a:ext cx="2029969" cy="22860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238" name="Google Shape;442;p17"/>
          <p:cNvCxnSpPr>
            <a:stCxn id="1124" idx="0"/>
            <a:endCxn id="1125" idx="0"/>
          </p:cNvCxnSpPr>
          <p:nvPr/>
        </p:nvCxnSpPr>
        <p:spPr>
          <a:xfrm flipV="1">
            <a:off x="3557015" y="3727554"/>
            <a:ext cx="2029970" cy="22860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239" name="Google Shape;443;p17"/>
          <p:cNvCxnSpPr>
            <a:stCxn id="1125" idx="0"/>
            <a:endCxn id="1126" idx="0"/>
          </p:cNvCxnSpPr>
          <p:nvPr/>
        </p:nvCxnSpPr>
        <p:spPr>
          <a:xfrm>
            <a:off x="5586984" y="3727554"/>
            <a:ext cx="2029969" cy="22860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668;p20"/>
          <p:cNvSpPr/>
          <p:nvPr/>
        </p:nvSpPr>
        <p:spPr>
          <a:xfrm>
            <a:off x="7314178" y="2895326"/>
            <a:ext cx="914401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7727"/>
                  <a:pt x="1309" y="4800"/>
                  <a:pt x="3599" y="2751"/>
                </a:cubicBezTo>
                <a:lnTo>
                  <a:pt x="5237" y="4571"/>
                </a:lnTo>
                <a:lnTo>
                  <a:pt x="5237" y="4571"/>
                </a:lnTo>
                <a:cubicBezTo>
                  <a:pt x="1797" y="7648"/>
                  <a:pt x="1503" y="12933"/>
                  <a:pt x="4581" y="16373"/>
                </a:cubicBezTo>
                <a:cubicBezTo>
                  <a:pt x="7659" y="19813"/>
                  <a:pt x="12943" y="20107"/>
                  <a:pt x="16383" y="17029"/>
                </a:cubicBezTo>
                <a:cubicBezTo>
                  <a:pt x="19824" y="13952"/>
                  <a:pt x="20118" y="8667"/>
                  <a:pt x="17040" y="5227"/>
                </a:cubicBezTo>
                <a:cubicBezTo>
                  <a:pt x="15454" y="3455"/>
                  <a:pt x="13188" y="2441"/>
                  <a:pt x="10810" y="2441"/>
                </a:cubicBezTo>
                <a:close/>
              </a:path>
            </a:pathLst>
          </a:cu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2" name="Google Shape;669;p20"/>
          <p:cNvSpPr/>
          <p:nvPr/>
        </p:nvSpPr>
        <p:spPr>
          <a:xfrm>
            <a:off x="5713977" y="2895326"/>
            <a:ext cx="914401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lnTo>
                  <a:pt x="2544" y="10835"/>
                </a:lnTo>
                <a:cubicBezTo>
                  <a:pt x="2544" y="15400"/>
                  <a:pt x="6245" y="19101"/>
                  <a:pt x="10810" y="19101"/>
                </a:cubicBezTo>
                <a:cubicBezTo>
                  <a:pt x="15376" y="19101"/>
                  <a:pt x="19076" y="15400"/>
                  <a:pt x="19076" y="10835"/>
                </a:cubicBezTo>
                <a:cubicBezTo>
                  <a:pt x="19076" y="6269"/>
                  <a:pt x="15376" y="2568"/>
                  <a:pt x="10810" y="2568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3" name="Google Shape;670;p20"/>
          <p:cNvSpPr/>
          <p:nvPr/>
        </p:nvSpPr>
        <p:spPr>
          <a:xfrm>
            <a:off x="4570977" y="2895326"/>
            <a:ext cx="457201" cy="784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929" y="0"/>
                  <a:pt x="21600" y="5633"/>
                  <a:pt x="21600" y="12582"/>
                </a:cubicBezTo>
                <a:cubicBezTo>
                  <a:pt x="21600" y="15979"/>
                  <a:pt x="19242" y="19231"/>
                  <a:pt x="15062" y="21600"/>
                </a:cubicBezTo>
                <a:lnTo>
                  <a:pt x="11424" y="19410"/>
                </a:lnTo>
                <a:cubicBezTo>
                  <a:pt x="17898" y="15741"/>
                  <a:pt x="18040" y="9710"/>
                  <a:pt x="11742" y="5939"/>
                </a:cubicBezTo>
                <a:cubicBezTo>
                  <a:pt x="8663" y="4096"/>
                  <a:pt x="4436" y="3056"/>
                  <a:pt x="21" y="3056"/>
                </a:cubicBezTo>
                <a:close/>
              </a:path>
            </a:pathLst>
          </a:cu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4" name="Google Shape;671;p20"/>
          <p:cNvSpPr/>
          <p:nvPr/>
        </p:nvSpPr>
        <p:spPr>
          <a:xfrm>
            <a:off x="2967814" y="2895326"/>
            <a:ext cx="460165" cy="91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" y="0"/>
                </a:moveTo>
                <a:cubicBezTo>
                  <a:pt x="11992" y="0"/>
                  <a:pt x="21600" y="4835"/>
                  <a:pt x="21600" y="10800"/>
                </a:cubicBezTo>
                <a:cubicBezTo>
                  <a:pt x="21600" y="16765"/>
                  <a:pt x="11992" y="21600"/>
                  <a:pt x="139" y="21600"/>
                </a:cubicBezTo>
                <a:lnTo>
                  <a:pt x="0" y="18964"/>
                </a:lnTo>
                <a:cubicBezTo>
                  <a:pt x="8960" y="18964"/>
                  <a:pt x="16223" y="15308"/>
                  <a:pt x="16223" y="10800"/>
                </a:cubicBezTo>
                <a:cubicBezTo>
                  <a:pt x="16223" y="6291"/>
                  <a:pt x="8960" y="2636"/>
                  <a:pt x="0" y="2636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5" name="Google Shape;672;p20"/>
          <p:cNvSpPr/>
          <p:nvPr/>
        </p:nvSpPr>
        <p:spPr>
          <a:xfrm>
            <a:off x="1372928" y="2895326"/>
            <a:ext cx="456985" cy="446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1677" y="0"/>
                  <a:pt x="21241" y="9492"/>
                  <a:pt x="21600" y="21437"/>
                </a:cubicBezTo>
                <a:lnTo>
                  <a:pt x="16425" y="21600"/>
                </a:lnTo>
                <a:lnTo>
                  <a:pt x="16425" y="21600"/>
                </a:lnTo>
                <a:cubicBezTo>
                  <a:pt x="16153" y="12529"/>
                  <a:pt x="8889" y="5319"/>
                  <a:pt x="21" y="5319"/>
                </a:cubicBezTo>
                <a:close/>
              </a:path>
            </a:pathLst>
          </a:cu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6" name="Google Shape;673;p20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247" name="Google Shape;674;p20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1248" name="Google Shape;675;p20"/>
          <p:cNvSpPr/>
          <p:nvPr/>
        </p:nvSpPr>
        <p:spPr>
          <a:xfrm>
            <a:off x="1007663" y="2986826"/>
            <a:ext cx="731402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49" name="Google Shape;676;p20"/>
          <p:cNvSpPr/>
          <p:nvPr/>
        </p:nvSpPr>
        <p:spPr>
          <a:xfrm>
            <a:off x="2606688" y="298682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0" name="Google Shape;677;p20"/>
          <p:cNvSpPr/>
          <p:nvPr/>
        </p:nvSpPr>
        <p:spPr>
          <a:xfrm>
            <a:off x="4205713" y="298682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1" name="Google Shape;678;p20"/>
          <p:cNvSpPr/>
          <p:nvPr/>
        </p:nvSpPr>
        <p:spPr>
          <a:xfrm>
            <a:off x="5804739" y="298682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2" name="Google Shape;679;p20"/>
          <p:cNvSpPr/>
          <p:nvPr/>
        </p:nvSpPr>
        <p:spPr>
          <a:xfrm>
            <a:off x="7403764" y="298682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3" name="Google Shape;680;p20"/>
          <p:cNvSpPr txBox="1"/>
          <p:nvPr/>
        </p:nvSpPr>
        <p:spPr>
          <a:xfrm>
            <a:off x="828711" y="38897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254" name="Google Shape;681;p20"/>
          <p:cNvSpPr txBox="1"/>
          <p:nvPr/>
        </p:nvSpPr>
        <p:spPr>
          <a:xfrm>
            <a:off x="2426560" y="38897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1255" name="Google Shape;682;p20"/>
          <p:cNvSpPr txBox="1"/>
          <p:nvPr/>
        </p:nvSpPr>
        <p:spPr>
          <a:xfrm>
            <a:off x="4026763" y="38897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sp>
        <p:nvSpPr>
          <p:cNvPr id="1256" name="Google Shape;683;p20"/>
          <p:cNvSpPr txBox="1"/>
          <p:nvPr/>
        </p:nvSpPr>
        <p:spPr>
          <a:xfrm>
            <a:off x="5626961" y="38897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1257" name="Google Shape;684;p20"/>
          <p:cNvSpPr txBox="1"/>
          <p:nvPr/>
        </p:nvSpPr>
        <p:spPr>
          <a:xfrm>
            <a:off x="7227164" y="38897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Pluto</a:t>
            </a:r>
          </a:p>
        </p:txBody>
      </p:sp>
      <p:sp>
        <p:nvSpPr>
          <p:cNvPr id="1258" name="Google Shape;685;p20"/>
          <p:cNvSpPr txBox="1"/>
          <p:nvPr/>
        </p:nvSpPr>
        <p:spPr>
          <a:xfrm>
            <a:off x="827536" y="42652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25%</a:t>
            </a:r>
          </a:p>
        </p:txBody>
      </p:sp>
      <p:sp>
        <p:nvSpPr>
          <p:cNvPr id="1259" name="Google Shape;686;p20"/>
          <p:cNvSpPr txBox="1"/>
          <p:nvPr/>
        </p:nvSpPr>
        <p:spPr>
          <a:xfrm>
            <a:off x="2425386" y="42652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50%</a:t>
            </a:r>
          </a:p>
        </p:txBody>
      </p:sp>
      <p:sp>
        <p:nvSpPr>
          <p:cNvPr id="1260" name="Google Shape;687;p20"/>
          <p:cNvSpPr txBox="1"/>
          <p:nvPr/>
        </p:nvSpPr>
        <p:spPr>
          <a:xfrm>
            <a:off x="4025589" y="42652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30%</a:t>
            </a:r>
          </a:p>
        </p:txBody>
      </p:sp>
      <p:sp>
        <p:nvSpPr>
          <p:cNvPr id="1261" name="Google Shape;688;p20"/>
          <p:cNvSpPr txBox="1"/>
          <p:nvPr/>
        </p:nvSpPr>
        <p:spPr>
          <a:xfrm>
            <a:off x="5625786" y="42652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75%</a:t>
            </a:r>
          </a:p>
        </p:txBody>
      </p:sp>
      <p:sp>
        <p:nvSpPr>
          <p:cNvPr id="1262" name="Google Shape;689;p20"/>
          <p:cNvSpPr txBox="1"/>
          <p:nvPr/>
        </p:nvSpPr>
        <p:spPr>
          <a:xfrm>
            <a:off x="7225989" y="426523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90%</a:t>
            </a:r>
          </a:p>
        </p:txBody>
      </p:sp>
      <p:graphicFrame>
        <p:nvGraphicFramePr>
          <p:cNvPr id="1263" name="Google Shape;690;p20"/>
          <p:cNvGraphicFramePr/>
          <p:nvPr/>
        </p:nvGraphicFramePr>
        <p:xfrm>
          <a:off x="627525" y="1002757"/>
          <a:ext cx="7888951" cy="16298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3944475"/>
                <a:gridCol w="3944475"/>
              </a:tblGrid>
              <a:tr h="426700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name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 hMerge="1">
                  <a:tcPr/>
                </a:tc>
              </a:tr>
              <a:tr h="4267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About me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What I like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776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Venus has a beautiful name and is the second planet from the Sun. It’s hotter than Mercury, and its atmosphere is extremely poisonous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Jupiter is a gas giant and the biggest planet in the Solar System. It’s the fourth-brightest object in the night sky. It was named after a god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</a:tbl>
          </a:graphicData>
        </a:graphic>
      </p:graphicFrame>
      <p:grpSp>
        <p:nvGrpSpPr>
          <p:cNvPr id="1276" name="Google Shape;691;p20"/>
          <p:cNvGrpSpPr/>
          <p:nvPr/>
        </p:nvGrpSpPr>
        <p:grpSpPr>
          <a:xfrm>
            <a:off x="5991556" y="3123932"/>
            <a:ext cx="360603" cy="457189"/>
            <a:chOff x="0" y="0"/>
            <a:chExt cx="360602" cy="457187"/>
          </a:xfrm>
        </p:grpSpPr>
        <p:sp>
          <p:nvSpPr>
            <p:cNvPr id="1264" name="Google Shape;692;p20"/>
            <p:cNvSpPr/>
            <p:nvPr/>
          </p:nvSpPr>
          <p:spPr>
            <a:xfrm>
              <a:off x="68562" y="6453"/>
              <a:ext cx="98003" cy="32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2" y="0"/>
                    <a:pt x="0" y="2953"/>
                    <a:pt x="0" y="6602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501"/>
                  </a:lnTo>
                  <a:lnTo>
                    <a:pt x="15674" y="10196"/>
                  </a:lnTo>
                  <a:lnTo>
                    <a:pt x="21600" y="65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693;p20"/>
            <p:cNvSpPr/>
            <p:nvPr/>
          </p:nvSpPr>
          <p:spPr>
            <a:xfrm>
              <a:off x="37445" y="7066"/>
              <a:ext cx="129466" cy="32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6593"/>
                  </a:lnTo>
                  <a:lnTo>
                    <a:pt x="4459" y="8393"/>
                  </a:lnTo>
                  <a:lnTo>
                    <a:pt x="0" y="10201"/>
                  </a:lnTo>
                  <a:lnTo>
                    <a:pt x="0" y="16924"/>
                  </a:lnTo>
                  <a:lnTo>
                    <a:pt x="11581" y="21600"/>
                  </a:lnTo>
                  <a:lnTo>
                    <a:pt x="11581" y="4052"/>
                  </a:lnTo>
                  <a:cubicBezTo>
                    <a:pt x="11581" y="1818"/>
                    <a:pt x="16062" y="0"/>
                    <a:pt x="21600" y="0"/>
                  </a:cubicBezTo>
                  <a:close/>
                </a:path>
              </a:pathLst>
            </a:custGeom>
            <a:solidFill>
              <a:srgbClr val="BD76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694;p20"/>
            <p:cNvSpPr/>
            <p:nvPr/>
          </p:nvSpPr>
          <p:spPr>
            <a:xfrm>
              <a:off x="37445" y="104483"/>
              <a:ext cx="129120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647" y="21600"/>
                  </a:lnTo>
                  <a:lnTo>
                    <a:pt x="21600" y="1077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695;p20"/>
            <p:cNvSpPr/>
            <p:nvPr/>
          </p:nvSpPr>
          <p:spPr>
            <a:xfrm>
              <a:off x="68562" y="131070"/>
              <a:ext cx="98003" cy="25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335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680"/>
                  </a:lnTo>
                  <a:lnTo>
                    <a:pt x="8359" y="11562"/>
                  </a:lnTo>
                  <a:lnTo>
                    <a:pt x="21600" y="64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8" name="Google Shape;696;p20"/>
            <p:cNvSpPr/>
            <p:nvPr/>
          </p:nvSpPr>
          <p:spPr>
            <a:xfrm>
              <a:off x="6030" y="197126"/>
              <a:ext cx="160881" cy="2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7" h="21600" fill="norm" stroke="1" extrusionOk="0">
                  <a:moveTo>
                    <a:pt x="4053" y="0"/>
                  </a:moveTo>
                  <a:lnTo>
                    <a:pt x="2530" y="997"/>
                  </a:lnTo>
                  <a:cubicBezTo>
                    <a:pt x="-843" y="3228"/>
                    <a:pt x="-843" y="6852"/>
                    <a:pt x="2530" y="9072"/>
                  </a:cubicBezTo>
                  <a:lnTo>
                    <a:pt x="4053" y="10078"/>
                  </a:lnTo>
                  <a:lnTo>
                    <a:pt x="4053" y="16067"/>
                  </a:lnTo>
                  <a:cubicBezTo>
                    <a:pt x="4053" y="19128"/>
                    <a:pt x="7787" y="21600"/>
                    <a:pt x="12402" y="21600"/>
                  </a:cubicBezTo>
                  <a:cubicBezTo>
                    <a:pt x="12422" y="21600"/>
                    <a:pt x="12440" y="21600"/>
                    <a:pt x="12460" y="21600"/>
                  </a:cubicBezTo>
                  <a:cubicBezTo>
                    <a:pt x="17072" y="21580"/>
                    <a:pt x="20757" y="19057"/>
                    <a:pt x="20757" y="16006"/>
                  </a:cubicBezTo>
                  <a:lnTo>
                    <a:pt x="20726" y="16006"/>
                  </a:lnTo>
                  <a:cubicBezTo>
                    <a:pt x="16461" y="16006"/>
                    <a:pt x="13009" y="13711"/>
                    <a:pt x="13009" y="10889"/>
                  </a:cubicBezTo>
                  <a:lnTo>
                    <a:pt x="13009" y="5928"/>
                  </a:lnTo>
                  <a:lnTo>
                    <a:pt x="4053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69" name="Google Shape;697;p20"/>
            <p:cNvSpPr/>
            <p:nvPr/>
          </p:nvSpPr>
          <p:spPr>
            <a:xfrm>
              <a:off x="255551" y="6453"/>
              <a:ext cx="98004" cy="2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8" y="0"/>
                    <a:pt x="0" y="3431"/>
                    <a:pt x="0" y="7671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2191"/>
                  </a:lnTo>
                  <a:lnTo>
                    <a:pt x="15680" y="8350"/>
                  </a:lnTo>
                  <a:lnTo>
                    <a:pt x="21600" y="415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698;p20"/>
            <p:cNvSpPr/>
            <p:nvPr/>
          </p:nvSpPr>
          <p:spPr>
            <a:xfrm>
              <a:off x="224435" y="7066"/>
              <a:ext cx="129492" cy="27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155"/>
                  </a:lnTo>
                  <a:lnTo>
                    <a:pt x="4463" y="6256"/>
                  </a:lnTo>
                  <a:lnTo>
                    <a:pt x="0" y="8355"/>
                  </a:lnTo>
                  <a:lnTo>
                    <a:pt x="0" y="16157"/>
                  </a:lnTo>
                  <a:lnTo>
                    <a:pt x="11579" y="21600"/>
                  </a:lnTo>
                  <a:lnTo>
                    <a:pt x="11579" y="4708"/>
                  </a:lnTo>
                  <a:cubicBezTo>
                    <a:pt x="11579" y="2112"/>
                    <a:pt x="16064" y="0"/>
                    <a:pt x="21600" y="0"/>
                  </a:cubicBezTo>
                  <a:close/>
                </a:path>
              </a:pathLst>
            </a:custGeom>
            <a:solidFill>
              <a:srgbClr val="BD766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1" name="Google Shape;699;p20"/>
            <p:cNvSpPr/>
            <p:nvPr/>
          </p:nvSpPr>
          <p:spPr>
            <a:xfrm>
              <a:off x="224435" y="59735"/>
              <a:ext cx="129120" cy="53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647" y="21600"/>
                  </a:lnTo>
                  <a:lnTo>
                    <a:pt x="21600" y="108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2" name="Google Shape;700;p20"/>
            <p:cNvSpPr/>
            <p:nvPr/>
          </p:nvSpPr>
          <p:spPr>
            <a:xfrm>
              <a:off x="255551" y="86429"/>
              <a:ext cx="98004" cy="2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33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6680"/>
                  </a:lnTo>
                  <a:lnTo>
                    <a:pt x="8365" y="11563"/>
                  </a:lnTo>
                  <a:lnTo>
                    <a:pt x="21600" y="6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3" name="Google Shape;701;p20"/>
            <p:cNvSpPr/>
            <p:nvPr/>
          </p:nvSpPr>
          <p:spPr>
            <a:xfrm>
              <a:off x="193040" y="152511"/>
              <a:ext cx="160887" cy="25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051" y="0"/>
                  </a:moveTo>
                  <a:lnTo>
                    <a:pt x="2528" y="997"/>
                  </a:lnTo>
                  <a:cubicBezTo>
                    <a:pt x="-842" y="3228"/>
                    <a:pt x="-842" y="6841"/>
                    <a:pt x="2528" y="9072"/>
                  </a:cubicBezTo>
                  <a:lnTo>
                    <a:pt x="4051" y="10069"/>
                  </a:lnTo>
                  <a:lnTo>
                    <a:pt x="4051" y="16067"/>
                  </a:lnTo>
                  <a:cubicBezTo>
                    <a:pt x="4051" y="19128"/>
                    <a:pt x="7784" y="21600"/>
                    <a:pt x="12399" y="21600"/>
                  </a:cubicBezTo>
                  <a:cubicBezTo>
                    <a:pt x="12420" y="21600"/>
                    <a:pt x="12441" y="21600"/>
                    <a:pt x="12458" y="21600"/>
                  </a:cubicBezTo>
                  <a:cubicBezTo>
                    <a:pt x="17069" y="21580"/>
                    <a:pt x="20758" y="19046"/>
                    <a:pt x="20758" y="16006"/>
                  </a:cubicBezTo>
                  <a:lnTo>
                    <a:pt x="20741" y="16006"/>
                  </a:lnTo>
                  <a:cubicBezTo>
                    <a:pt x="16459" y="16006"/>
                    <a:pt x="13007" y="13711"/>
                    <a:pt x="13007" y="10889"/>
                  </a:cubicBezTo>
                  <a:lnTo>
                    <a:pt x="13007" y="5928"/>
                  </a:lnTo>
                  <a:lnTo>
                    <a:pt x="4051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4" name="Google Shape;702;p20"/>
            <p:cNvSpPr/>
            <p:nvPr/>
          </p:nvSpPr>
          <p:spPr>
            <a:xfrm>
              <a:off x="0" y="0"/>
              <a:ext cx="173613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6" y="634"/>
                  </a:moveTo>
                  <a:lnTo>
                    <a:pt x="19936" y="4596"/>
                  </a:lnTo>
                  <a:lnTo>
                    <a:pt x="5536" y="4596"/>
                  </a:lnTo>
                  <a:lnTo>
                    <a:pt x="5536" y="634"/>
                  </a:lnTo>
                  <a:close/>
                  <a:moveTo>
                    <a:pt x="15442" y="7759"/>
                  </a:moveTo>
                  <a:lnTo>
                    <a:pt x="8619" y="10357"/>
                  </a:lnTo>
                  <a:lnTo>
                    <a:pt x="5536" y="9187"/>
                  </a:lnTo>
                  <a:lnTo>
                    <a:pt x="5536" y="7759"/>
                  </a:lnTo>
                  <a:close/>
                  <a:moveTo>
                    <a:pt x="19936" y="6959"/>
                  </a:moveTo>
                  <a:lnTo>
                    <a:pt x="19936" y="9642"/>
                  </a:lnTo>
                  <a:lnTo>
                    <a:pt x="13325" y="12164"/>
                  </a:lnTo>
                  <a:lnTo>
                    <a:pt x="9801" y="10823"/>
                  </a:lnTo>
                  <a:lnTo>
                    <a:pt x="19936" y="6959"/>
                  </a:lnTo>
                  <a:close/>
                  <a:moveTo>
                    <a:pt x="19936" y="10540"/>
                  </a:moveTo>
                  <a:lnTo>
                    <a:pt x="19936" y="14688"/>
                  </a:lnTo>
                  <a:lnTo>
                    <a:pt x="14489" y="12614"/>
                  </a:lnTo>
                  <a:lnTo>
                    <a:pt x="19936" y="10540"/>
                  </a:lnTo>
                  <a:close/>
                  <a:moveTo>
                    <a:pt x="4702" y="9781"/>
                  </a:moveTo>
                  <a:lnTo>
                    <a:pt x="19936" y="15580"/>
                  </a:lnTo>
                  <a:lnTo>
                    <a:pt x="19936" y="18184"/>
                  </a:lnTo>
                  <a:cubicBezTo>
                    <a:pt x="19936" y="19705"/>
                    <a:pt x="16729" y="20966"/>
                    <a:pt x="12736" y="20966"/>
                  </a:cubicBezTo>
                  <a:cubicBezTo>
                    <a:pt x="8742" y="20966"/>
                    <a:pt x="5536" y="19733"/>
                    <a:pt x="5536" y="18225"/>
                  </a:cubicBezTo>
                  <a:lnTo>
                    <a:pt x="5536" y="15067"/>
                  </a:lnTo>
                  <a:lnTo>
                    <a:pt x="6277" y="14878"/>
                  </a:lnTo>
                  <a:cubicBezTo>
                    <a:pt x="6594" y="14791"/>
                    <a:pt x="6730" y="14630"/>
                    <a:pt x="6578" y="14492"/>
                  </a:cubicBezTo>
                  <a:cubicBezTo>
                    <a:pt x="6439" y="14363"/>
                    <a:pt x="6135" y="14295"/>
                    <a:pt x="5817" y="14295"/>
                  </a:cubicBezTo>
                  <a:cubicBezTo>
                    <a:pt x="5651" y="14295"/>
                    <a:pt x="5486" y="14314"/>
                    <a:pt x="5337" y="14354"/>
                  </a:cubicBezTo>
                  <a:lnTo>
                    <a:pt x="4794" y="14492"/>
                  </a:lnTo>
                  <a:cubicBezTo>
                    <a:pt x="3765" y="14106"/>
                    <a:pt x="1664" y="13438"/>
                    <a:pt x="1664" y="12119"/>
                  </a:cubicBezTo>
                  <a:cubicBezTo>
                    <a:pt x="1664" y="10840"/>
                    <a:pt x="3643" y="10184"/>
                    <a:pt x="4702" y="9781"/>
                  </a:cubicBezTo>
                  <a:close/>
                  <a:moveTo>
                    <a:pt x="4702" y="0"/>
                  </a:moveTo>
                  <a:cubicBezTo>
                    <a:pt x="4249" y="0"/>
                    <a:pt x="3871" y="144"/>
                    <a:pt x="3871" y="316"/>
                  </a:cubicBezTo>
                  <a:lnTo>
                    <a:pt x="3871" y="5535"/>
                  </a:lnTo>
                  <a:cubicBezTo>
                    <a:pt x="3871" y="5709"/>
                    <a:pt x="4249" y="5855"/>
                    <a:pt x="4702" y="5855"/>
                  </a:cubicBezTo>
                  <a:cubicBezTo>
                    <a:pt x="4761" y="5855"/>
                    <a:pt x="4824" y="5852"/>
                    <a:pt x="4884" y="5846"/>
                  </a:cubicBezTo>
                  <a:cubicBezTo>
                    <a:pt x="5278" y="5812"/>
                    <a:pt x="5536" y="5680"/>
                    <a:pt x="5536" y="5530"/>
                  </a:cubicBezTo>
                  <a:lnTo>
                    <a:pt x="5536" y="5230"/>
                  </a:lnTo>
                  <a:lnTo>
                    <a:pt x="19936" y="5230"/>
                  </a:lnTo>
                  <a:lnTo>
                    <a:pt x="19936" y="6048"/>
                  </a:lnTo>
                  <a:lnTo>
                    <a:pt x="17107" y="7125"/>
                  </a:lnTo>
                  <a:lnTo>
                    <a:pt x="5536" y="7125"/>
                  </a:lnTo>
                  <a:lnTo>
                    <a:pt x="5536" y="6797"/>
                  </a:lnTo>
                  <a:cubicBezTo>
                    <a:pt x="5536" y="6647"/>
                    <a:pt x="5278" y="6509"/>
                    <a:pt x="4884" y="6475"/>
                  </a:cubicBezTo>
                  <a:cubicBezTo>
                    <a:pt x="4828" y="6470"/>
                    <a:pt x="4771" y="6467"/>
                    <a:pt x="4715" y="6467"/>
                  </a:cubicBezTo>
                  <a:cubicBezTo>
                    <a:pt x="4255" y="6467"/>
                    <a:pt x="3871" y="6611"/>
                    <a:pt x="3871" y="6785"/>
                  </a:cubicBezTo>
                  <a:lnTo>
                    <a:pt x="3871" y="9204"/>
                  </a:lnTo>
                  <a:cubicBezTo>
                    <a:pt x="2601" y="9682"/>
                    <a:pt x="0" y="10506"/>
                    <a:pt x="0" y="12119"/>
                  </a:cubicBezTo>
                  <a:cubicBezTo>
                    <a:pt x="0" y="13720"/>
                    <a:pt x="2554" y="14538"/>
                    <a:pt x="3871" y="15040"/>
                  </a:cubicBezTo>
                  <a:lnTo>
                    <a:pt x="3871" y="18225"/>
                  </a:lnTo>
                  <a:cubicBezTo>
                    <a:pt x="3871" y="19607"/>
                    <a:pt x="6078" y="20816"/>
                    <a:pt x="9288" y="21334"/>
                  </a:cubicBezTo>
                  <a:cubicBezTo>
                    <a:pt x="10376" y="21507"/>
                    <a:pt x="11541" y="21600"/>
                    <a:pt x="12736" y="21600"/>
                  </a:cubicBezTo>
                  <a:cubicBezTo>
                    <a:pt x="17653" y="21600"/>
                    <a:pt x="21600" y="20055"/>
                    <a:pt x="21600" y="18184"/>
                  </a:cubicBezTo>
                  <a:lnTo>
                    <a:pt x="21600" y="316"/>
                  </a:lnTo>
                  <a:cubicBezTo>
                    <a:pt x="21600" y="139"/>
                    <a:pt x="21236" y="0"/>
                    <a:pt x="207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703;p20"/>
            <p:cNvSpPr/>
            <p:nvPr/>
          </p:nvSpPr>
          <p:spPr>
            <a:xfrm>
              <a:off x="186989" y="0"/>
              <a:ext cx="173614" cy="412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36" y="702"/>
                  </a:moveTo>
                  <a:lnTo>
                    <a:pt x="19936" y="2758"/>
                  </a:lnTo>
                  <a:lnTo>
                    <a:pt x="5536" y="2758"/>
                  </a:lnTo>
                  <a:lnTo>
                    <a:pt x="5536" y="702"/>
                  </a:lnTo>
                  <a:close/>
                  <a:moveTo>
                    <a:pt x="19936" y="3461"/>
                  </a:moveTo>
                  <a:lnTo>
                    <a:pt x="19936" y="4367"/>
                  </a:lnTo>
                  <a:lnTo>
                    <a:pt x="17107" y="5561"/>
                  </a:lnTo>
                  <a:lnTo>
                    <a:pt x="5536" y="5561"/>
                  </a:lnTo>
                  <a:lnTo>
                    <a:pt x="5536" y="3461"/>
                  </a:lnTo>
                  <a:close/>
                  <a:moveTo>
                    <a:pt x="15442" y="6264"/>
                  </a:moveTo>
                  <a:lnTo>
                    <a:pt x="8623" y="9144"/>
                  </a:lnTo>
                  <a:lnTo>
                    <a:pt x="5536" y="7841"/>
                  </a:lnTo>
                  <a:lnTo>
                    <a:pt x="5536" y="6264"/>
                  </a:lnTo>
                  <a:close/>
                  <a:moveTo>
                    <a:pt x="19936" y="5376"/>
                  </a:moveTo>
                  <a:lnTo>
                    <a:pt x="19936" y="8352"/>
                  </a:lnTo>
                  <a:lnTo>
                    <a:pt x="13325" y="11148"/>
                  </a:lnTo>
                  <a:lnTo>
                    <a:pt x="9801" y="9660"/>
                  </a:lnTo>
                  <a:lnTo>
                    <a:pt x="19936" y="5376"/>
                  </a:lnTo>
                  <a:close/>
                  <a:moveTo>
                    <a:pt x="4705" y="8504"/>
                  </a:moveTo>
                  <a:lnTo>
                    <a:pt x="19936" y="14934"/>
                  </a:lnTo>
                  <a:lnTo>
                    <a:pt x="19936" y="17819"/>
                  </a:lnTo>
                  <a:cubicBezTo>
                    <a:pt x="19936" y="19505"/>
                    <a:pt x="16729" y="20891"/>
                    <a:pt x="12795" y="20904"/>
                  </a:cubicBezTo>
                  <a:cubicBezTo>
                    <a:pt x="8712" y="20904"/>
                    <a:pt x="5536" y="19512"/>
                    <a:pt x="5536" y="17864"/>
                  </a:cubicBezTo>
                  <a:lnTo>
                    <a:pt x="5536" y="14366"/>
                  </a:lnTo>
                  <a:lnTo>
                    <a:pt x="6277" y="14149"/>
                  </a:lnTo>
                  <a:cubicBezTo>
                    <a:pt x="6594" y="14053"/>
                    <a:pt x="6747" y="13881"/>
                    <a:pt x="6578" y="13727"/>
                  </a:cubicBezTo>
                  <a:cubicBezTo>
                    <a:pt x="6439" y="13583"/>
                    <a:pt x="6125" y="13507"/>
                    <a:pt x="5807" y="13507"/>
                  </a:cubicBezTo>
                  <a:cubicBezTo>
                    <a:pt x="5645" y="13507"/>
                    <a:pt x="5483" y="13526"/>
                    <a:pt x="5340" y="13568"/>
                  </a:cubicBezTo>
                  <a:lnTo>
                    <a:pt x="4811" y="13727"/>
                  </a:lnTo>
                  <a:cubicBezTo>
                    <a:pt x="3765" y="13293"/>
                    <a:pt x="1664" y="12553"/>
                    <a:pt x="1664" y="11097"/>
                  </a:cubicBezTo>
                  <a:cubicBezTo>
                    <a:pt x="1664" y="9680"/>
                    <a:pt x="3630" y="8958"/>
                    <a:pt x="4705" y="8504"/>
                  </a:cubicBezTo>
                  <a:close/>
                  <a:moveTo>
                    <a:pt x="4705" y="0"/>
                  </a:moveTo>
                  <a:cubicBezTo>
                    <a:pt x="4249" y="0"/>
                    <a:pt x="3871" y="154"/>
                    <a:pt x="3871" y="351"/>
                  </a:cubicBezTo>
                  <a:lnTo>
                    <a:pt x="3871" y="7860"/>
                  </a:lnTo>
                  <a:cubicBezTo>
                    <a:pt x="2571" y="8409"/>
                    <a:pt x="0" y="9308"/>
                    <a:pt x="0" y="11097"/>
                  </a:cubicBezTo>
                  <a:cubicBezTo>
                    <a:pt x="0" y="12859"/>
                    <a:pt x="2495" y="13747"/>
                    <a:pt x="3871" y="14328"/>
                  </a:cubicBezTo>
                  <a:lnTo>
                    <a:pt x="3871" y="17864"/>
                  </a:lnTo>
                  <a:cubicBezTo>
                    <a:pt x="3871" y="19893"/>
                    <a:pt x="7759" y="21600"/>
                    <a:pt x="12756" y="21600"/>
                  </a:cubicBezTo>
                  <a:cubicBezTo>
                    <a:pt x="12775" y="21600"/>
                    <a:pt x="12792" y="21600"/>
                    <a:pt x="12812" y="21600"/>
                  </a:cubicBezTo>
                  <a:cubicBezTo>
                    <a:pt x="17653" y="21587"/>
                    <a:pt x="21600" y="19889"/>
                    <a:pt x="21600" y="17819"/>
                  </a:cubicBezTo>
                  <a:lnTo>
                    <a:pt x="21600" y="12252"/>
                  </a:lnTo>
                  <a:cubicBezTo>
                    <a:pt x="21600" y="12074"/>
                    <a:pt x="21299" y="11908"/>
                    <a:pt x="20875" y="11888"/>
                  </a:cubicBezTo>
                  <a:cubicBezTo>
                    <a:pt x="20839" y="11887"/>
                    <a:pt x="20806" y="11887"/>
                    <a:pt x="20773" y="11887"/>
                  </a:cubicBezTo>
                  <a:cubicBezTo>
                    <a:pt x="20316" y="11887"/>
                    <a:pt x="19936" y="12043"/>
                    <a:pt x="19936" y="12240"/>
                  </a:cubicBezTo>
                  <a:lnTo>
                    <a:pt x="19936" y="13944"/>
                  </a:lnTo>
                  <a:lnTo>
                    <a:pt x="14489" y="11646"/>
                  </a:lnTo>
                  <a:lnTo>
                    <a:pt x="19936" y="9348"/>
                  </a:lnTo>
                  <a:lnTo>
                    <a:pt x="19936" y="10822"/>
                  </a:lnTo>
                  <a:cubicBezTo>
                    <a:pt x="19936" y="11001"/>
                    <a:pt x="20253" y="11160"/>
                    <a:pt x="20664" y="11180"/>
                  </a:cubicBezTo>
                  <a:cubicBezTo>
                    <a:pt x="20697" y="11181"/>
                    <a:pt x="20733" y="11183"/>
                    <a:pt x="20766" y="11183"/>
                  </a:cubicBezTo>
                  <a:cubicBezTo>
                    <a:pt x="21233" y="11183"/>
                    <a:pt x="21600" y="11025"/>
                    <a:pt x="21600" y="10835"/>
                  </a:cubicBezTo>
                  <a:lnTo>
                    <a:pt x="21600" y="351"/>
                  </a:lnTo>
                  <a:cubicBezTo>
                    <a:pt x="21600" y="154"/>
                    <a:pt x="21236" y="0"/>
                    <a:pt x="207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90" name="Google Shape;704;p20"/>
          <p:cNvGrpSpPr/>
          <p:nvPr/>
        </p:nvGrpSpPr>
        <p:grpSpPr>
          <a:xfrm>
            <a:off x="7543844" y="3123932"/>
            <a:ext cx="455946" cy="457189"/>
            <a:chOff x="0" y="0"/>
            <a:chExt cx="455944" cy="457187"/>
          </a:xfrm>
        </p:grpSpPr>
        <p:sp>
          <p:nvSpPr>
            <p:cNvPr id="1277" name="Google Shape;705;p20"/>
            <p:cNvSpPr/>
            <p:nvPr/>
          </p:nvSpPr>
          <p:spPr>
            <a:xfrm>
              <a:off x="29854" y="294062"/>
              <a:ext cx="132828" cy="13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21600" fill="norm" stroke="1" extrusionOk="0">
                  <a:moveTo>
                    <a:pt x="557" y="0"/>
                  </a:moveTo>
                  <a:cubicBezTo>
                    <a:pt x="-902" y="5715"/>
                    <a:pt x="499" y="12061"/>
                    <a:pt x="4821" y="16573"/>
                  </a:cubicBezTo>
                  <a:cubicBezTo>
                    <a:pt x="8033" y="19926"/>
                    <a:pt x="12235" y="21600"/>
                    <a:pt x="16446" y="21600"/>
                  </a:cubicBezTo>
                  <a:cubicBezTo>
                    <a:pt x="17876" y="21600"/>
                    <a:pt x="19306" y="21410"/>
                    <a:pt x="20698" y="21020"/>
                  </a:cubicBezTo>
                  <a:lnTo>
                    <a:pt x="16454" y="4430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8" name="Google Shape;706;p20"/>
            <p:cNvSpPr/>
            <p:nvPr/>
          </p:nvSpPr>
          <p:spPr>
            <a:xfrm>
              <a:off x="58482" y="6906"/>
              <a:ext cx="297519" cy="314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34" y="0"/>
                  </a:moveTo>
                  <a:cubicBezTo>
                    <a:pt x="5621" y="0"/>
                    <a:pt x="5207" y="196"/>
                    <a:pt x="4978" y="597"/>
                  </a:cubicBezTo>
                  <a:cubicBezTo>
                    <a:pt x="4746" y="229"/>
                    <a:pt x="4354" y="51"/>
                    <a:pt x="3964" y="51"/>
                  </a:cubicBezTo>
                  <a:cubicBezTo>
                    <a:pt x="3510" y="51"/>
                    <a:pt x="3055" y="293"/>
                    <a:pt x="2852" y="756"/>
                  </a:cubicBezTo>
                  <a:cubicBezTo>
                    <a:pt x="2607" y="441"/>
                    <a:pt x="2255" y="298"/>
                    <a:pt x="1908" y="298"/>
                  </a:cubicBezTo>
                  <a:cubicBezTo>
                    <a:pt x="1691" y="298"/>
                    <a:pt x="1477" y="353"/>
                    <a:pt x="1288" y="456"/>
                  </a:cubicBezTo>
                  <a:lnTo>
                    <a:pt x="0" y="1827"/>
                  </a:lnTo>
                  <a:lnTo>
                    <a:pt x="5588" y="21593"/>
                  </a:lnTo>
                  <a:lnTo>
                    <a:pt x="5595" y="21600"/>
                  </a:lnTo>
                  <a:lnTo>
                    <a:pt x="21600" y="6424"/>
                  </a:lnTo>
                  <a:lnTo>
                    <a:pt x="20443" y="5327"/>
                  </a:lnTo>
                  <a:cubicBezTo>
                    <a:pt x="20241" y="4988"/>
                    <a:pt x="19860" y="4743"/>
                    <a:pt x="19420" y="4743"/>
                  </a:cubicBezTo>
                  <a:cubicBezTo>
                    <a:pt x="19264" y="4743"/>
                    <a:pt x="19100" y="4774"/>
                    <a:pt x="18934" y="4842"/>
                  </a:cubicBezTo>
                  <a:cubicBezTo>
                    <a:pt x="19038" y="4122"/>
                    <a:pt x="18428" y="3554"/>
                    <a:pt x="17748" y="3554"/>
                  </a:cubicBezTo>
                  <a:cubicBezTo>
                    <a:pt x="17559" y="3554"/>
                    <a:pt x="17364" y="3598"/>
                    <a:pt x="17177" y="3695"/>
                  </a:cubicBezTo>
                  <a:cubicBezTo>
                    <a:pt x="17196" y="3016"/>
                    <a:pt x="16611" y="2523"/>
                    <a:pt x="15977" y="2523"/>
                  </a:cubicBezTo>
                  <a:cubicBezTo>
                    <a:pt x="15752" y="2523"/>
                    <a:pt x="15520" y="2586"/>
                    <a:pt x="15306" y="2723"/>
                  </a:cubicBezTo>
                  <a:cubicBezTo>
                    <a:pt x="15263" y="2078"/>
                    <a:pt x="14697" y="1655"/>
                    <a:pt x="14105" y="1655"/>
                  </a:cubicBezTo>
                  <a:cubicBezTo>
                    <a:pt x="13842" y="1655"/>
                    <a:pt x="13576" y="1738"/>
                    <a:pt x="13346" y="1921"/>
                  </a:cubicBezTo>
                  <a:cubicBezTo>
                    <a:pt x="13249" y="1328"/>
                    <a:pt x="12711" y="967"/>
                    <a:pt x="12158" y="967"/>
                  </a:cubicBezTo>
                  <a:cubicBezTo>
                    <a:pt x="11861" y="967"/>
                    <a:pt x="11558" y="1071"/>
                    <a:pt x="11316" y="1300"/>
                  </a:cubicBezTo>
                  <a:cubicBezTo>
                    <a:pt x="11168" y="762"/>
                    <a:pt x="10666" y="458"/>
                    <a:pt x="10156" y="458"/>
                  </a:cubicBezTo>
                  <a:cubicBezTo>
                    <a:pt x="9820" y="458"/>
                    <a:pt x="9478" y="591"/>
                    <a:pt x="9233" y="873"/>
                  </a:cubicBezTo>
                  <a:cubicBezTo>
                    <a:pt x="9046" y="390"/>
                    <a:pt x="8579" y="134"/>
                    <a:pt x="8107" y="134"/>
                  </a:cubicBezTo>
                  <a:cubicBezTo>
                    <a:pt x="7733" y="134"/>
                    <a:pt x="7354" y="297"/>
                    <a:pt x="7115" y="639"/>
                  </a:cubicBezTo>
                  <a:cubicBezTo>
                    <a:pt x="6897" y="216"/>
                    <a:pt x="6466" y="0"/>
                    <a:pt x="603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79" name="Google Shape;707;p20"/>
            <p:cNvSpPr/>
            <p:nvPr/>
          </p:nvSpPr>
          <p:spPr>
            <a:xfrm>
              <a:off x="135554" y="100456"/>
              <a:ext cx="313454" cy="29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5051" y="0"/>
                  </a:moveTo>
                  <a:lnTo>
                    <a:pt x="0" y="16015"/>
                  </a:lnTo>
                  <a:lnTo>
                    <a:pt x="19590" y="21600"/>
                  </a:lnTo>
                  <a:lnTo>
                    <a:pt x="20961" y="20309"/>
                  </a:lnTo>
                  <a:cubicBezTo>
                    <a:pt x="21226" y="19814"/>
                    <a:pt x="21152" y="19134"/>
                    <a:pt x="20661" y="18746"/>
                  </a:cubicBezTo>
                  <a:cubicBezTo>
                    <a:pt x="21507" y="18365"/>
                    <a:pt x="21600" y="17121"/>
                    <a:pt x="20810" y="16616"/>
                  </a:cubicBezTo>
                  <a:cubicBezTo>
                    <a:pt x="21168" y="16406"/>
                    <a:pt x="21409" y="15998"/>
                    <a:pt x="21400" y="15540"/>
                  </a:cubicBezTo>
                  <a:cubicBezTo>
                    <a:pt x="21391" y="15071"/>
                    <a:pt x="21135" y="14674"/>
                    <a:pt x="20761" y="14479"/>
                  </a:cubicBezTo>
                  <a:cubicBezTo>
                    <a:pt x="21533" y="13940"/>
                    <a:pt x="21400" y="12703"/>
                    <a:pt x="20538" y="12359"/>
                  </a:cubicBezTo>
                  <a:cubicBezTo>
                    <a:pt x="21242" y="11741"/>
                    <a:pt x="21003" y="10522"/>
                    <a:pt x="20113" y="10274"/>
                  </a:cubicBezTo>
                  <a:cubicBezTo>
                    <a:pt x="20403" y="9965"/>
                    <a:pt x="20520" y="9505"/>
                    <a:pt x="20387" y="9055"/>
                  </a:cubicBezTo>
                  <a:cubicBezTo>
                    <a:pt x="20255" y="8613"/>
                    <a:pt x="19906" y="8313"/>
                    <a:pt x="19499" y="8242"/>
                  </a:cubicBezTo>
                  <a:cubicBezTo>
                    <a:pt x="19764" y="7907"/>
                    <a:pt x="19841" y="7430"/>
                    <a:pt x="19666" y="7005"/>
                  </a:cubicBezTo>
                  <a:cubicBezTo>
                    <a:pt x="19492" y="6572"/>
                    <a:pt x="19118" y="6307"/>
                    <a:pt x="18702" y="6280"/>
                  </a:cubicBezTo>
                  <a:cubicBezTo>
                    <a:pt x="19220" y="5478"/>
                    <a:pt x="18675" y="4408"/>
                    <a:pt x="17772" y="4408"/>
                  </a:cubicBezTo>
                  <a:cubicBezTo>
                    <a:pt x="17762" y="4408"/>
                    <a:pt x="17751" y="4408"/>
                    <a:pt x="17740" y="4408"/>
                  </a:cubicBezTo>
                  <a:cubicBezTo>
                    <a:pt x="18154" y="3602"/>
                    <a:pt x="17589" y="2640"/>
                    <a:pt x="16761" y="2640"/>
                  </a:cubicBezTo>
                  <a:cubicBezTo>
                    <a:pt x="16708" y="2640"/>
                    <a:pt x="16656" y="2643"/>
                    <a:pt x="16603" y="2651"/>
                  </a:cubicBezTo>
                  <a:cubicBezTo>
                    <a:pt x="16859" y="2014"/>
                    <a:pt x="16578" y="1422"/>
                    <a:pt x="16120" y="1140"/>
                  </a:cubicBezTo>
                  <a:lnTo>
                    <a:pt x="1505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0" name="Google Shape;708;p20"/>
            <p:cNvSpPr/>
            <p:nvPr/>
          </p:nvSpPr>
          <p:spPr>
            <a:xfrm>
              <a:off x="31675" y="6666"/>
              <a:ext cx="157796" cy="44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3533" y="0"/>
                  </a:moveTo>
                  <a:cubicBezTo>
                    <a:pt x="3235" y="0"/>
                    <a:pt x="2929" y="14"/>
                    <a:pt x="2623" y="43"/>
                  </a:cubicBezTo>
                  <a:cubicBezTo>
                    <a:pt x="730" y="234"/>
                    <a:pt x="-380" y="945"/>
                    <a:pt x="119" y="1639"/>
                  </a:cubicBezTo>
                  <a:lnTo>
                    <a:pt x="13899" y="20633"/>
                  </a:lnTo>
                  <a:cubicBezTo>
                    <a:pt x="14317" y="21215"/>
                    <a:pt x="15744" y="21600"/>
                    <a:pt x="17303" y="21600"/>
                  </a:cubicBezTo>
                  <a:cubicBezTo>
                    <a:pt x="17609" y="21600"/>
                    <a:pt x="17914" y="21582"/>
                    <a:pt x="18217" y="21553"/>
                  </a:cubicBezTo>
                  <a:cubicBezTo>
                    <a:pt x="20096" y="21369"/>
                    <a:pt x="21220" y="20651"/>
                    <a:pt x="20725" y="19957"/>
                  </a:cubicBezTo>
                  <a:lnTo>
                    <a:pt x="6944" y="970"/>
                  </a:lnTo>
                  <a:cubicBezTo>
                    <a:pt x="6526" y="382"/>
                    <a:pt x="5093" y="0"/>
                    <a:pt x="353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1" name="Google Shape;709;p20"/>
            <p:cNvSpPr/>
            <p:nvPr/>
          </p:nvSpPr>
          <p:spPr>
            <a:xfrm>
              <a:off x="34101" y="83949"/>
              <a:ext cx="338117" cy="33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594" y="0"/>
                  </a:moveTo>
                  <a:cubicBezTo>
                    <a:pt x="19162" y="0"/>
                    <a:pt x="18732" y="167"/>
                    <a:pt x="18408" y="500"/>
                  </a:cubicBezTo>
                  <a:lnTo>
                    <a:pt x="494" y="18691"/>
                  </a:lnTo>
                  <a:cubicBezTo>
                    <a:pt x="-164" y="19352"/>
                    <a:pt x="-164" y="20440"/>
                    <a:pt x="494" y="21099"/>
                  </a:cubicBezTo>
                  <a:cubicBezTo>
                    <a:pt x="820" y="21433"/>
                    <a:pt x="1250" y="21600"/>
                    <a:pt x="1680" y="21600"/>
                  </a:cubicBezTo>
                  <a:cubicBezTo>
                    <a:pt x="2110" y="21600"/>
                    <a:pt x="2540" y="21433"/>
                    <a:pt x="2864" y="21099"/>
                  </a:cubicBezTo>
                  <a:lnTo>
                    <a:pt x="20778" y="2909"/>
                  </a:lnTo>
                  <a:cubicBezTo>
                    <a:pt x="21436" y="2248"/>
                    <a:pt x="21436" y="1160"/>
                    <a:pt x="20778" y="500"/>
                  </a:cubicBezTo>
                  <a:cubicBezTo>
                    <a:pt x="20454" y="167"/>
                    <a:pt x="20024" y="0"/>
                    <a:pt x="195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710;p20"/>
            <p:cNvSpPr/>
            <p:nvPr/>
          </p:nvSpPr>
          <p:spPr>
            <a:xfrm>
              <a:off x="6719" y="267181"/>
              <a:ext cx="442576" cy="15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1292" y="0"/>
                  </a:moveTo>
                  <a:cubicBezTo>
                    <a:pt x="721" y="0"/>
                    <a:pt x="198" y="1085"/>
                    <a:pt x="45" y="2720"/>
                  </a:cubicBezTo>
                  <a:cubicBezTo>
                    <a:pt x="-142" y="4667"/>
                    <a:pt x="268" y="6681"/>
                    <a:pt x="953" y="7198"/>
                  </a:cubicBezTo>
                  <a:lnTo>
                    <a:pt x="19700" y="21476"/>
                  </a:lnTo>
                  <a:cubicBezTo>
                    <a:pt x="19810" y="21560"/>
                    <a:pt x="19921" y="21600"/>
                    <a:pt x="20030" y="21600"/>
                  </a:cubicBezTo>
                  <a:cubicBezTo>
                    <a:pt x="20598" y="21600"/>
                    <a:pt x="21118" y="20515"/>
                    <a:pt x="21276" y="18880"/>
                  </a:cubicBezTo>
                  <a:cubicBezTo>
                    <a:pt x="21458" y="16933"/>
                    <a:pt x="21053" y="14919"/>
                    <a:pt x="20363" y="14402"/>
                  </a:cubicBezTo>
                  <a:lnTo>
                    <a:pt x="1621" y="124"/>
                  </a:lnTo>
                  <a:cubicBezTo>
                    <a:pt x="1511" y="40"/>
                    <a:pt x="1400" y="0"/>
                    <a:pt x="12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711;p20"/>
            <p:cNvSpPr/>
            <p:nvPr/>
          </p:nvSpPr>
          <p:spPr>
            <a:xfrm>
              <a:off x="157096" y="152138"/>
              <a:ext cx="41569" cy="5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805" y="21600"/>
                    <a:pt x="21600" y="16733"/>
                    <a:pt x="21600" y="10800"/>
                  </a:cubicBezTo>
                  <a:cubicBezTo>
                    <a:pt x="21600" y="4823"/>
                    <a:pt x="16805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712;p20"/>
            <p:cNvSpPr/>
            <p:nvPr/>
          </p:nvSpPr>
          <p:spPr>
            <a:xfrm>
              <a:off x="257280" y="252594"/>
              <a:ext cx="41569" cy="5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736" y="21600"/>
                    <a:pt x="21600" y="16733"/>
                    <a:pt x="21600" y="10800"/>
                  </a:cubicBezTo>
                  <a:cubicBezTo>
                    <a:pt x="21600" y="4823"/>
                    <a:pt x="16736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713;p20"/>
            <p:cNvSpPr/>
            <p:nvPr/>
          </p:nvSpPr>
          <p:spPr>
            <a:xfrm>
              <a:off x="122071" y="308089"/>
              <a:ext cx="26622" cy="2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4" y="0"/>
                  </a:moveTo>
                  <a:cubicBezTo>
                    <a:pt x="4834" y="0"/>
                    <a:pt x="0" y="4834"/>
                    <a:pt x="0" y="10746"/>
                  </a:cubicBezTo>
                  <a:cubicBezTo>
                    <a:pt x="0" y="16766"/>
                    <a:pt x="4834" y="21600"/>
                    <a:pt x="10854" y="21600"/>
                  </a:cubicBezTo>
                  <a:cubicBezTo>
                    <a:pt x="16766" y="21600"/>
                    <a:pt x="21600" y="16766"/>
                    <a:pt x="21600" y="10746"/>
                  </a:cubicBezTo>
                  <a:cubicBezTo>
                    <a:pt x="21600" y="4834"/>
                    <a:pt x="16766" y="0"/>
                    <a:pt x="1085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714;p20"/>
            <p:cNvSpPr/>
            <p:nvPr/>
          </p:nvSpPr>
          <p:spPr>
            <a:xfrm>
              <a:off x="196171" y="160618"/>
              <a:ext cx="20918" cy="2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3800" y="0"/>
                  </a:moveTo>
                  <a:cubicBezTo>
                    <a:pt x="12148" y="0"/>
                    <a:pt x="10496" y="684"/>
                    <a:pt x="9258" y="2081"/>
                  </a:cubicBezTo>
                  <a:lnTo>
                    <a:pt x="1954" y="9828"/>
                  </a:lnTo>
                  <a:cubicBezTo>
                    <a:pt x="-652" y="12456"/>
                    <a:pt x="-652" y="16837"/>
                    <a:pt x="1954" y="19602"/>
                  </a:cubicBezTo>
                  <a:cubicBezTo>
                    <a:pt x="3116" y="20833"/>
                    <a:pt x="4767" y="21600"/>
                    <a:pt x="6419" y="21600"/>
                  </a:cubicBezTo>
                  <a:cubicBezTo>
                    <a:pt x="8200" y="21600"/>
                    <a:pt x="9851" y="20833"/>
                    <a:pt x="11038" y="19602"/>
                  </a:cubicBezTo>
                  <a:lnTo>
                    <a:pt x="18342" y="11717"/>
                  </a:lnTo>
                  <a:cubicBezTo>
                    <a:pt x="20948" y="9089"/>
                    <a:pt x="20948" y="4709"/>
                    <a:pt x="18342" y="2081"/>
                  </a:cubicBezTo>
                  <a:cubicBezTo>
                    <a:pt x="17103" y="684"/>
                    <a:pt x="15451" y="0"/>
                    <a:pt x="13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715;p20"/>
            <p:cNvSpPr/>
            <p:nvPr/>
          </p:nvSpPr>
          <p:spPr>
            <a:xfrm>
              <a:off x="274806" y="239500"/>
              <a:ext cx="20951" cy="2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81" y="0"/>
                    <a:pt x="10529" y="689"/>
                    <a:pt x="9291" y="2066"/>
                  </a:cubicBezTo>
                  <a:lnTo>
                    <a:pt x="1858" y="9891"/>
                  </a:lnTo>
                  <a:cubicBezTo>
                    <a:pt x="-619" y="12536"/>
                    <a:pt x="-619" y="16944"/>
                    <a:pt x="1858" y="19589"/>
                  </a:cubicBezTo>
                  <a:cubicBezTo>
                    <a:pt x="3149" y="20966"/>
                    <a:pt x="4800" y="21600"/>
                    <a:pt x="6452" y="21600"/>
                  </a:cubicBezTo>
                  <a:cubicBezTo>
                    <a:pt x="8104" y="21600"/>
                    <a:pt x="9755" y="20966"/>
                    <a:pt x="11071" y="19589"/>
                  </a:cubicBezTo>
                  <a:lnTo>
                    <a:pt x="18375" y="11764"/>
                  </a:lnTo>
                  <a:cubicBezTo>
                    <a:pt x="20981" y="9119"/>
                    <a:pt x="20981" y="4711"/>
                    <a:pt x="18375" y="2066"/>
                  </a:cubicBezTo>
                  <a:cubicBezTo>
                    <a:pt x="17136" y="689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716;p20"/>
            <p:cNvSpPr/>
            <p:nvPr/>
          </p:nvSpPr>
          <p:spPr>
            <a:xfrm>
              <a:off x="0" y="0"/>
              <a:ext cx="455945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683" y="641"/>
                  </a:moveTo>
                  <a:cubicBezTo>
                    <a:pt x="6851" y="641"/>
                    <a:pt x="7019" y="731"/>
                    <a:pt x="7105" y="905"/>
                  </a:cubicBezTo>
                  <a:cubicBezTo>
                    <a:pt x="7160" y="1022"/>
                    <a:pt x="7272" y="1082"/>
                    <a:pt x="7386" y="1082"/>
                  </a:cubicBezTo>
                  <a:cubicBezTo>
                    <a:pt x="7485" y="1082"/>
                    <a:pt x="7585" y="1036"/>
                    <a:pt x="7649" y="939"/>
                  </a:cubicBezTo>
                  <a:cubicBezTo>
                    <a:pt x="7741" y="801"/>
                    <a:pt x="7885" y="736"/>
                    <a:pt x="8030" y="736"/>
                  </a:cubicBezTo>
                  <a:cubicBezTo>
                    <a:pt x="8213" y="736"/>
                    <a:pt x="8394" y="840"/>
                    <a:pt x="8464" y="1037"/>
                  </a:cubicBezTo>
                  <a:cubicBezTo>
                    <a:pt x="8514" y="1172"/>
                    <a:pt x="8640" y="1245"/>
                    <a:pt x="8764" y="1245"/>
                  </a:cubicBezTo>
                  <a:cubicBezTo>
                    <a:pt x="8853" y="1245"/>
                    <a:pt x="8942" y="1208"/>
                    <a:pt x="9004" y="1129"/>
                  </a:cubicBezTo>
                  <a:cubicBezTo>
                    <a:pt x="9099" y="1013"/>
                    <a:pt x="9231" y="959"/>
                    <a:pt x="9362" y="959"/>
                  </a:cubicBezTo>
                  <a:cubicBezTo>
                    <a:pt x="9560" y="959"/>
                    <a:pt x="9754" y="1084"/>
                    <a:pt x="9813" y="1301"/>
                  </a:cubicBezTo>
                  <a:cubicBezTo>
                    <a:pt x="9852" y="1454"/>
                    <a:pt x="9983" y="1540"/>
                    <a:pt x="10117" y="1540"/>
                  </a:cubicBezTo>
                  <a:cubicBezTo>
                    <a:pt x="10196" y="1540"/>
                    <a:pt x="10277" y="1509"/>
                    <a:pt x="10341" y="1446"/>
                  </a:cubicBezTo>
                  <a:cubicBezTo>
                    <a:pt x="10435" y="1351"/>
                    <a:pt x="10553" y="1308"/>
                    <a:pt x="10667" y="1308"/>
                  </a:cubicBezTo>
                  <a:cubicBezTo>
                    <a:pt x="10880" y="1308"/>
                    <a:pt x="11086" y="1456"/>
                    <a:pt x="11126" y="1700"/>
                  </a:cubicBezTo>
                  <a:cubicBezTo>
                    <a:pt x="11154" y="1862"/>
                    <a:pt x="11293" y="1965"/>
                    <a:pt x="11438" y="1965"/>
                  </a:cubicBezTo>
                  <a:cubicBezTo>
                    <a:pt x="11508" y="1965"/>
                    <a:pt x="11578" y="1942"/>
                    <a:pt x="11637" y="1890"/>
                  </a:cubicBezTo>
                  <a:cubicBezTo>
                    <a:pt x="11728" y="1816"/>
                    <a:pt x="11831" y="1782"/>
                    <a:pt x="11932" y="1782"/>
                  </a:cubicBezTo>
                  <a:cubicBezTo>
                    <a:pt x="12162" y="1782"/>
                    <a:pt x="12379" y="1954"/>
                    <a:pt x="12395" y="2217"/>
                  </a:cubicBezTo>
                  <a:cubicBezTo>
                    <a:pt x="12408" y="2396"/>
                    <a:pt x="12555" y="2515"/>
                    <a:pt x="12712" y="2515"/>
                  </a:cubicBezTo>
                  <a:cubicBezTo>
                    <a:pt x="12772" y="2515"/>
                    <a:pt x="12833" y="2498"/>
                    <a:pt x="12889" y="2459"/>
                  </a:cubicBezTo>
                  <a:cubicBezTo>
                    <a:pt x="12970" y="2404"/>
                    <a:pt x="13059" y="2379"/>
                    <a:pt x="13146" y="2379"/>
                  </a:cubicBezTo>
                  <a:cubicBezTo>
                    <a:pt x="13393" y="2379"/>
                    <a:pt x="13621" y="2582"/>
                    <a:pt x="13612" y="2863"/>
                  </a:cubicBezTo>
                  <a:cubicBezTo>
                    <a:pt x="13607" y="3050"/>
                    <a:pt x="13761" y="3189"/>
                    <a:pt x="13929" y="3189"/>
                  </a:cubicBezTo>
                  <a:cubicBezTo>
                    <a:pt x="13978" y="3189"/>
                    <a:pt x="14028" y="3176"/>
                    <a:pt x="14076" y="3151"/>
                  </a:cubicBezTo>
                  <a:cubicBezTo>
                    <a:pt x="14148" y="3111"/>
                    <a:pt x="14226" y="3091"/>
                    <a:pt x="14303" y="3091"/>
                  </a:cubicBezTo>
                  <a:cubicBezTo>
                    <a:pt x="14392" y="3091"/>
                    <a:pt x="14482" y="3118"/>
                    <a:pt x="14558" y="3174"/>
                  </a:cubicBezTo>
                  <a:cubicBezTo>
                    <a:pt x="14708" y="3272"/>
                    <a:pt x="14783" y="3438"/>
                    <a:pt x="14759" y="3617"/>
                  </a:cubicBezTo>
                  <a:cubicBezTo>
                    <a:pt x="14731" y="3816"/>
                    <a:pt x="14892" y="3975"/>
                    <a:pt x="15074" y="3975"/>
                  </a:cubicBezTo>
                  <a:cubicBezTo>
                    <a:pt x="15114" y="3975"/>
                    <a:pt x="15156" y="3967"/>
                    <a:pt x="15196" y="3951"/>
                  </a:cubicBezTo>
                  <a:cubicBezTo>
                    <a:pt x="15264" y="3920"/>
                    <a:pt x="15329" y="3910"/>
                    <a:pt x="15389" y="3910"/>
                  </a:cubicBezTo>
                  <a:cubicBezTo>
                    <a:pt x="15405" y="3910"/>
                    <a:pt x="15421" y="3910"/>
                    <a:pt x="15437" y="3911"/>
                  </a:cubicBezTo>
                  <a:cubicBezTo>
                    <a:pt x="15247" y="4038"/>
                    <a:pt x="15879" y="3422"/>
                    <a:pt x="7208" y="12130"/>
                  </a:cubicBezTo>
                  <a:cubicBezTo>
                    <a:pt x="4039" y="276"/>
                    <a:pt x="4275" y="1089"/>
                    <a:pt x="4172" y="882"/>
                  </a:cubicBezTo>
                  <a:cubicBezTo>
                    <a:pt x="4240" y="910"/>
                    <a:pt x="4309" y="963"/>
                    <a:pt x="4361" y="1031"/>
                  </a:cubicBezTo>
                  <a:cubicBezTo>
                    <a:pt x="4427" y="1120"/>
                    <a:pt x="4523" y="1162"/>
                    <a:pt x="4617" y="1162"/>
                  </a:cubicBezTo>
                  <a:cubicBezTo>
                    <a:pt x="4737" y="1162"/>
                    <a:pt x="4855" y="1094"/>
                    <a:pt x="4907" y="968"/>
                  </a:cubicBezTo>
                  <a:cubicBezTo>
                    <a:pt x="4983" y="779"/>
                    <a:pt x="5159" y="679"/>
                    <a:pt x="5336" y="679"/>
                  </a:cubicBezTo>
                  <a:cubicBezTo>
                    <a:pt x="5487" y="679"/>
                    <a:pt x="5640" y="752"/>
                    <a:pt x="5733" y="905"/>
                  </a:cubicBezTo>
                  <a:cubicBezTo>
                    <a:pt x="5792" y="1005"/>
                    <a:pt x="5895" y="1056"/>
                    <a:pt x="5999" y="1056"/>
                  </a:cubicBezTo>
                  <a:cubicBezTo>
                    <a:pt x="6108" y="1056"/>
                    <a:pt x="6218" y="999"/>
                    <a:pt x="6277" y="887"/>
                  </a:cubicBezTo>
                  <a:cubicBezTo>
                    <a:pt x="6364" y="722"/>
                    <a:pt x="6523" y="641"/>
                    <a:pt x="6683" y="641"/>
                  </a:cubicBezTo>
                  <a:close/>
                  <a:moveTo>
                    <a:pt x="16309" y="4280"/>
                  </a:moveTo>
                  <a:cubicBezTo>
                    <a:pt x="16551" y="4280"/>
                    <a:pt x="16794" y="4372"/>
                    <a:pt x="16979" y="4556"/>
                  </a:cubicBezTo>
                  <a:cubicBezTo>
                    <a:pt x="17347" y="4930"/>
                    <a:pt x="17347" y="5530"/>
                    <a:pt x="16979" y="5904"/>
                  </a:cubicBezTo>
                  <a:lnTo>
                    <a:pt x="8734" y="14175"/>
                  </a:lnTo>
                  <a:cubicBezTo>
                    <a:pt x="8000" y="13979"/>
                    <a:pt x="7288" y="13790"/>
                    <a:pt x="6623" y="13611"/>
                  </a:cubicBezTo>
                  <a:cubicBezTo>
                    <a:pt x="7615" y="12614"/>
                    <a:pt x="14536" y="5662"/>
                    <a:pt x="15638" y="4556"/>
                  </a:cubicBezTo>
                  <a:cubicBezTo>
                    <a:pt x="15823" y="4372"/>
                    <a:pt x="16066" y="4280"/>
                    <a:pt x="16309" y="4280"/>
                  </a:cubicBezTo>
                  <a:close/>
                  <a:moveTo>
                    <a:pt x="1738" y="15575"/>
                  </a:moveTo>
                  <a:lnTo>
                    <a:pt x="3345" y="16007"/>
                  </a:lnTo>
                  <a:lnTo>
                    <a:pt x="2169" y="17181"/>
                  </a:lnTo>
                  <a:cubicBezTo>
                    <a:pt x="1934" y="16675"/>
                    <a:pt x="1790" y="16133"/>
                    <a:pt x="1738" y="15575"/>
                  </a:cubicBezTo>
                  <a:close/>
                  <a:moveTo>
                    <a:pt x="17623" y="6106"/>
                  </a:moveTo>
                  <a:cubicBezTo>
                    <a:pt x="17635" y="6180"/>
                    <a:pt x="17623" y="6261"/>
                    <a:pt x="17582" y="6347"/>
                  </a:cubicBezTo>
                  <a:cubicBezTo>
                    <a:pt x="17497" y="6558"/>
                    <a:pt x="17652" y="6788"/>
                    <a:pt x="17871" y="6788"/>
                  </a:cubicBezTo>
                  <a:cubicBezTo>
                    <a:pt x="17885" y="6788"/>
                    <a:pt x="17900" y="6787"/>
                    <a:pt x="17916" y="6785"/>
                  </a:cubicBezTo>
                  <a:cubicBezTo>
                    <a:pt x="17936" y="6782"/>
                    <a:pt x="17956" y="6782"/>
                    <a:pt x="17975" y="6782"/>
                  </a:cubicBezTo>
                  <a:cubicBezTo>
                    <a:pt x="18321" y="6782"/>
                    <a:pt x="18555" y="7154"/>
                    <a:pt x="18387" y="7470"/>
                  </a:cubicBezTo>
                  <a:cubicBezTo>
                    <a:pt x="18267" y="7682"/>
                    <a:pt x="18423" y="7937"/>
                    <a:pt x="18665" y="7937"/>
                  </a:cubicBezTo>
                  <a:cubicBezTo>
                    <a:pt x="18668" y="7937"/>
                    <a:pt x="18670" y="7937"/>
                    <a:pt x="18673" y="7937"/>
                  </a:cubicBezTo>
                  <a:cubicBezTo>
                    <a:pt x="18678" y="7937"/>
                    <a:pt x="18683" y="7937"/>
                    <a:pt x="18689" y="7937"/>
                  </a:cubicBezTo>
                  <a:cubicBezTo>
                    <a:pt x="18860" y="7937"/>
                    <a:pt x="19008" y="8028"/>
                    <a:pt x="19092" y="8179"/>
                  </a:cubicBezTo>
                  <a:cubicBezTo>
                    <a:pt x="19177" y="8334"/>
                    <a:pt x="19166" y="8513"/>
                    <a:pt x="19069" y="8663"/>
                  </a:cubicBezTo>
                  <a:cubicBezTo>
                    <a:pt x="18931" y="8865"/>
                    <a:pt x="19063" y="9141"/>
                    <a:pt x="19310" y="9158"/>
                  </a:cubicBezTo>
                  <a:cubicBezTo>
                    <a:pt x="19482" y="9170"/>
                    <a:pt x="19637" y="9273"/>
                    <a:pt x="19706" y="9434"/>
                  </a:cubicBezTo>
                  <a:cubicBezTo>
                    <a:pt x="19706" y="9441"/>
                    <a:pt x="19706" y="9441"/>
                    <a:pt x="19712" y="9447"/>
                  </a:cubicBezTo>
                  <a:cubicBezTo>
                    <a:pt x="19775" y="9608"/>
                    <a:pt x="19746" y="9786"/>
                    <a:pt x="19637" y="9918"/>
                  </a:cubicBezTo>
                  <a:cubicBezTo>
                    <a:pt x="19482" y="10103"/>
                    <a:pt x="19585" y="10391"/>
                    <a:pt x="19826" y="10431"/>
                  </a:cubicBezTo>
                  <a:cubicBezTo>
                    <a:pt x="19998" y="10460"/>
                    <a:pt x="20136" y="10576"/>
                    <a:pt x="20188" y="10737"/>
                  </a:cubicBezTo>
                  <a:cubicBezTo>
                    <a:pt x="20194" y="10742"/>
                    <a:pt x="20194" y="10742"/>
                    <a:pt x="20194" y="10748"/>
                  </a:cubicBezTo>
                  <a:cubicBezTo>
                    <a:pt x="20246" y="10915"/>
                    <a:pt x="20205" y="11094"/>
                    <a:pt x="20079" y="11221"/>
                  </a:cubicBezTo>
                  <a:cubicBezTo>
                    <a:pt x="19907" y="11393"/>
                    <a:pt x="19981" y="11687"/>
                    <a:pt x="20222" y="11750"/>
                  </a:cubicBezTo>
                  <a:cubicBezTo>
                    <a:pt x="20583" y="11848"/>
                    <a:pt x="20687" y="12321"/>
                    <a:pt x="20395" y="12563"/>
                  </a:cubicBezTo>
                  <a:cubicBezTo>
                    <a:pt x="20205" y="12713"/>
                    <a:pt x="20257" y="13017"/>
                    <a:pt x="20487" y="13103"/>
                  </a:cubicBezTo>
                  <a:cubicBezTo>
                    <a:pt x="20842" y="13237"/>
                    <a:pt x="20900" y="13714"/>
                    <a:pt x="20578" y="13922"/>
                  </a:cubicBezTo>
                  <a:cubicBezTo>
                    <a:pt x="20377" y="14059"/>
                    <a:pt x="20395" y="14366"/>
                    <a:pt x="20618" y="14475"/>
                  </a:cubicBezTo>
                  <a:cubicBezTo>
                    <a:pt x="20957" y="14636"/>
                    <a:pt x="20969" y="15120"/>
                    <a:pt x="20636" y="15298"/>
                  </a:cubicBezTo>
                  <a:cubicBezTo>
                    <a:pt x="20418" y="15414"/>
                    <a:pt x="20411" y="15725"/>
                    <a:pt x="20618" y="15851"/>
                  </a:cubicBezTo>
                  <a:cubicBezTo>
                    <a:pt x="20945" y="16048"/>
                    <a:pt x="20905" y="16531"/>
                    <a:pt x="20556" y="16675"/>
                  </a:cubicBezTo>
                  <a:cubicBezTo>
                    <a:pt x="20331" y="16767"/>
                    <a:pt x="20297" y="17072"/>
                    <a:pt x="20492" y="17222"/>
                  </a:cubicBezTo>
                  <a:cubicBezTo>
                    <a:pt x="20561" y="17273"/>
                    <a:pt x="20607" y="17338"/>
                    <a:pt x="20641" y="17412"/>
                  </a:cubicBezTo>
                  <a:cubicBezTo>
                    <a:pt x="20440" y="17314"/>
                    <a:pt x="21261" y="17544"/>
                    <a:pt x="9434" y="14366"/>
                  </a:cubicBezTo>
                  <a:lnTo>
                    <a:pt x="17421" y="6347"/>
                  </a:lnTo>
                  <a:cubicBezTo>
                    <a:pt x="17497" y="6273"/>
                    <a:pt x="17566" y="6192"/>
                    <a:pt x="17623" y="6106"/>
                  </a:cubicBezTo>
                  <a:close/>
                  <a:moveTo>
                    <a:pt x="4046" y="16196"/>
                  </a:moveTo>
                  <a:lnTo>
                    <a:pt x="6157" y="16761"/>
                  </a:lnTo>
                  <a:cubicBezTo>
                    <a:pt x="5349" y="17573"/>
                    <a:pt x="3615" y="19313"/>
                    <a:pt x="3541" y="19394"/>
                  </a:cubicBezTo>
                  <a:cubicBezTo>
                    <a:pt x="3354" y="19578"/>
                    <a:pt x="3112" y="19670"/>
                    <a:pt x="2869" y="19670"/>
                  </a:cubicBezTo>
                  <a:cubicBezTo>
                    <a:pt x="2627" y="19670"/>
                    <a:pt x="2385" y="19578"/>
                    <a:pt x="2198" y="19394"/>
                  </a:cubicBezTo>
                  <a:cubicBezTo>
                    <a:pt x="1830" y="19020"/>
                    <a:pt x="1830" y="18420"/>
                    <a:pt x="2198" y="18046"/>
                  </a:cubicBezTo>
                  <a:lnTo>
                    <a:pt x="4046" y="16196"/>
                  </a:lnTo>
                  <a:close/>
                  <a:moveTo>
                    <a:pt x="5572" y="18241"/>
                  </a:moveTo>
                  <a:lnTo>
                    <a:pt x="6003" y="19849"/>
                  </a:lnTo>
                  <a:cubicBezTo>
                    <a:pt x="5445" y="19802"/>
                    <a:pt x="4907" y="19658"/>
                    <a:pt x="4401" y="19423"/>
                  </a:cubicBezTo>
                  <a:lnTo>
                    <a:pt x="5572" y="18241"/>
                  </a:lnTo>
                  <a:close/>
                  <a:moveTo>
                    <a:pt x="6864" y="16951"/>
                  </a:moveTo>
                  <a:lnTo>
                    <a:pt x="7919" y="17233"/>
                  </a:lnTo>
                  <a:lnTo>
                    <a:pt x="8591" y="19768"/>
                  </a:lnTo>
                  <a:cubicBezTo>
                    <a:pt x="8728" y="20275"/>
                    <a:pt x="8430" y="20799"/>
                    <a:pt x="7924" y="20931"/>
                  </a:cubicBezTo>
                  <a:cubicBezTo>
                    <a:pt x="7843" y="20954"/>
                    <a:pt x="7760" y="20964"/>
                    <a:pt x="7678" y="20964"/>
                  </a:cubicBezTo>
                  <a:cubicBezTo>
                    <a:pt x="7258" y="20964"/>
                    <a:pt x="6876" y="20679"/>
                    <a:pt x="6766" y="20263"/>
                  </a:cubicBezTo>
                  <a:lnTo>
                    <a:pt x="6089" y="17728"/>
                  </a:lnTo>
                  <a:lnTo>
                    <a:pt x="6864" y="16951"/>
                  </a:lnTo>
                  <a:close/>
                  <a:moveTo>
                    <a:pt x="2760" y="0"/>
                  </a:moveTo>
                  <a:cubicBezTo>
                    <a:pt x="1727" y="0"/>
                    <a:pt x="964" y="985"/>
                    <a:pt x="1234" y="1993"/>
                  </a:cubicBezTo>
                  <a:lnTo>
                    <a:pt x="2473" y="6630"/>
                  </a:lnTo>
                  <a:cubicBezTo>
                    <a:pt x="2512" y="6771"/>
                    <a:pt x="2642" y="6863"/>
                    <a:pt x="2782" y="6863"/>
                  </a:cubicBezTo>
                  <a:cubicBezTo>
                    <a:pt x="2807" y="6863"/>
                    <a:pt x="2833" y="6860"/>
                    <a:pt x="2858" y="6854"/>
                  </a:cubicBezTo>
                  <a:cubicBezTo>
                    <a:pt x="3030" y="6809"/>
                    <a:pt x="3128" y="6636"/>
                    <a:pt x="3082" y="6462"/>
                  </a:cubicBezTo>
                  <a:lnTo>
                    <a:pt x="1843" y="1826"/>
                  </a:lnTo>
                  <a:cubicBezTo>
                    <a:pt x="1682" y="1216"/>
                    <a:pt x="2146" y="634"/>
                    <a:pt x="2760" y="634"/>
                  </a:cubicBezTo>
                  <a:cubicBezTo>
                    <a:pt x="3185" y="634"/>
                    <a:pt x="3564" y="922"/>
                    <a:pt x="3673" y="1337"/>
                  </a:cubicBezTo>
                  <a:lnTo>
                    <a:pt x="6692" y="12643"/>
                  </a:lnTo>
                  <a:lnTo>
                    <a:pt x="5916" y="13421"/>
                  </a:lnTo>
                  <a:cubicBezTo>
                    <a:pt x="5549" y="13322"/>
                    <a:pt x="5193" y="13224"/>
                    <a:pt x="4860" y="13138"/>
                  </a:cubicBezTo>
                  <a:lnTo>
                    <a:pt x="3409" y="7689"/>
                  </a:lnTo>
                  <a:cubicBezTo>
                    <a:pt x="3370" y="7546"/>
                    <a:pt x="3245" y="7454"/>
                    <a:pt x="3107" y="7454"/>
                  </a:cubicBezTo>
                  <a:cubicBezTo>
                    <a:pt x="3080" y="7454"/>
                    <a:pt x="3051" y="7457"/>
                    <a:pt x="3024" y="7465"/>
                  </a:cubicBezTo>
                  <a:cubicBezTo>
                    <a:pt x="2852" y="7510"/>
                    <a:pt x="2754" y="7684"/>
                    <a:pt x="2800" y="7851"/>
                  </a:cubicBezTo>
                  <a:lnTo>
                    <a:pt x="4160" y="12948"/>
                  </a:lnTo>
                  <a:cubicBezTo>
                    <a:pt x="2881" y="12603"/>
                    <a:pt x="2049" y="12377"/>
                    <a:pt x="1986" y="12361"/>
                  </a:cubicBezTo>
                  <a:cubicBezTo>
                    <a:pt x="1848" y="12323"/>
                    <a:pt x="1711" y="12306"/>
                    <a:pt x="1577" y="12306"/>
                  </a:cubicBezTo>
                  <a:cubicBezTo>
                    <a:pt x="731" y="12306"/>
                    <a:pt x="0" y="13002"/>
                    <a:pt x="0" y="13893"/>
                  </a:cubicBezTo>
                  <a:cubicBezTo>
                    <a:pt x="0" y="14584"/>
                    <a:pt x="448" y="15188"/>
                    <a:pt x="1102" y="15402"/>
                  </a:cubicBezTo>
                  <a:cubicBezTo>
                    <a:pt x="1131" y="16191"/>
                    <a:pt x="1337" y="16957"/>
                    <a:pt x="1705" y="17654"/>
                  </a:cubicBezTo>
                  <a:cubicBezTo>
                    <a:pt x="1142" y="18276"/>
                    <a:pt x="1159" y="19238"/>
                    <a:pt x="1756" y="19837"/>
                  </a:cubicBezTo>
                  <a:cubicBezTo>
                    <a:pt x="2064" y="20149"/>
                    <a:pt x="2467" y="20304"/>
                    <a:pt x="2869" y="20304"/>
                  </a:cubicBezTo>
                  <a:cubicBezTo>
                    <a:pt x="3250" y="20304"/>
                    <a:pt x="3630" y="20165"/>
                    <a:pt x="3931" y="19889"/>
                  </a:cubicBezTo>
                  <a:cubicBezTo>
                    <a:pt x="4626" y="20257"/>
                    <a:pt x="5394" y="20465"/>
                    <a:pt x="6174" y="20494"/>
                  </a:cubicBezTo>
                  <a:cubicBezTo>
                    <a:pt x="6387" y="21150"/>
                    <a:pt x="6989" y="21600"/>
                    <a:pt x="7678" y="21600"/>
                  </a:cubicBezTo>
                  <a:cubicBezTo>
                    <a:pt x="7816" y="21600"/>
                    <a:pt x="7953" y="21582"/>
                    <a:pt x="8085" y="21542"/>
                  </a:cubicBezTo>
                  <a:cubicBezTo>
                    <a:pt x="8928" y="21318"/>
                    <a:pt x="9428" y="20447"/>
                    <a:pt x="9205" y="19607"/>
                  </a:cubicBezTo>
                  <a:lnTo>
                    <a:pt x="8620" y="17423"/>
                  </a:lnTo>
                  <a:lnTo>
                    <a:pt x="13187" y="18651"/>
                  </a:lnTo>
                  <a:cubicBezTo>
                    <a:pt x="13215" y="18658"/>
                    <a:pt x="13243" y="18662"/>
                    <a:pt x="13270" y="18662"/>
                  </a:cubicBezTo>
                  <a:cubicBezTo>
                    <a:pt x="13407" y="18662"/>
                    <a:pt x="13533" y="18570"/>
                    <a:pt x="13572" y="18426"/>
                  </a:cubicBezTo>
                  <a:cubicBezTo>
                    <a:pt x="13618" y="18259"/>
                    <a:pt x="13514" y="18086"/>
                    <a:pt x="13348" y="18039"/>
                  </a:cubicBezTo>
                  <a:lnTo>
                    <a:pt x="1332" y="14809"/>
                  </a:lnTo>
                  <a:cubicBezTo>
                    <a:pt x="918" y="14699"/>
                    <a:pt x="631" y="14319"/>
                    <a:pt x="631" y="13893"/>
                  </a:cubicBezTo>
                  <a:cubicBezTo>
                    <a:pt x="631" y="13358"/>
                    <a:pt x="1063" y="12943"/>
                    <a:pt x="1572" y="12943"/>
                  </a:cubicBezTo>
                  <a:cubicBezTo>
                    <a:pt x="1654" y="12943"/>
                    <a:pt x="1740" y="12953"/>
                    <a:pt x="1825" y="12977"/>
                  </a:cubicBezTo>
                  <a:cubicBezTo>
                    <a:pt x="2129" y="13058"/>
                    <a:pt x="19826" y="17815"/>
                    <a:pt x="20130" y="17896"/>
                  </a:cubicBezTo>
                  <a:lnTo>
                    <a:pt x="20188" y="17913"/>
                  </a:lnTo>
                  <a:cubicBezTo>
                    <a:pt x="20601" y="18023"/>
                    <a:pt x="20888" y="18402"/>
                    <a:pt x="20888" y="18829"/>
                  </a:cubicBezTo>
                  <a:cubicBezTo>
                    <a:pt x="20888" y="19366"/>
                    <a:pt x="20451" y="19783"/>
                    <a:pt x="19944" y="19783"/>
                  </a:cubicBezTo>
                  <a:cubicBezTo>
                    <a:pt x="19864" y="19783"/>
                    <a:pt x="19782" y="19773"/>
                    <a:pt x="19700" y="19750"/>
                  </a:cubicBezTo>
                  <a:lnTo>
                    <a:pt x="14569" y="18368"/>
                  </a:lnTo>
                  <a:cubicBezTo>
                    <a:pt x="14543" y="18361"/>
                    <a:pt x="14515" y="18357"/>
                    <a:pt x="14489" y="18357"/>
                  </a:cubicBezTo>
                  <a:cubicBezTo>
                    <a:pt x="14351" y="18357"/>
                    <a:pt x="14224" y="18453"/>
                    <a:pt x="14185" y="18593"/>
                  </a:cubicBezTo>
                  <a:cubicBezTo>
                    <a:pt x="14140" y="18760"/>
                    <a:pt x="14237" y="18933"/>
                    <a:pt x="14409" y="18979"/>
                  </a:cubicBezTo>
                  <a:lnTo>
                    <a:pt x="19534" y="20362"/>
                  </a:lnTo>
                  <a:cubicBezTo>
                    <a:pt x="19673" y="20398"/>
                    <a:pt x="19811" y="20416"/>
                    <a:pt x="19946" y="20416"/>
                  </a:cubicBezTo>
                  <a:cubicBezTo>
                    <a:pt x="20794" y="20416"/>
                    <a:pt x="21520" y="19723"/>
                    <a:pt x="21520" y="18829"/>
                  </a:cubicBezTo>
                  <a:cubicBezTo>
                    <a:pt x="21520" y="18507"/>
                    <a:pt x="21422" y="18201"/>
                    <a:pt x="21250" y="17942"/>
                  </a:cubicBezTo>
                  <a:cubicBezTo>
                    <a:pt x="21353" y="17636"/>
                    <a:pt x="21313" y="17297"/>
                    <a:pt x="21152" y="17027"/>
                  </a:cubicBezTo>
                  <a:cubicBezTo>
                    <a:pt x="21536" y="16646"/>
                    <a:pt x="21582" y="16030"/>
                    <a:pt x="21255" y="15591"/>
                  </a:cubicBezTo>
                  <a:cubicBezTo>
                    <a:pt x="21600" y="15177"/>
                    <a:pt x="21594" y="14561"/>
                    <a:pt x="21226" y="14158"/>
                  </a:cubicBezTo>
                  <a:cubicBezTo>
                    <a:pt x="21536" y="13709"/>
                    <a:pt x="21462" y="13092"/>
                    <a:pt x="21060" y="12729"/>
                  </a:cubicBezTo>
                  <a:cubicBezTo>
                    <a:pt x="21324" y="12251"/>
                    <a:pt x="21192" y="11647"/>
                    <a:pt x="20756" y="11324"/>
                  </a:cubicBezTo>
                  <a:cubicBezTo>
                    <a:pt x="20974" y="10823"/>
                    <a:pt x="20784" y="10236"/>
                    <a:pt x="20320" y="9953"/>
                  </a:cubicBezTo>
                  <a:cubicBezTo>
                    <a:pt x="20487" y="9434"/>
                    <a:pt x="20239" y="8865"/>
                    <a:pt x="19757" y="8628"/>
                  </a:cubicBezTo>
                  <a:cubicBezTo>
                    <a:pt x="19867" y="8099"/>
                    <a:pt x="19574" y="7557"/>
                    <a:pt x="19063" y="7373"/>
                  </a:cubicBezTo>
                  <a:cubicBezTo>
                    <a:pt x="19126" y="6831"/>
                    <a:pt x="18782" y="6325"/>
                    <a:pt x="18254" y="6186"/>
                  </a:cubicBezTo>
                  <a:cubicBezTo>
                    <a:pt x="18266" y="5846"/>
                    <a:pt x="18110" y="5547"/>
                    <a:pt x="17881" y="5346"/>
                  </a:cubicBezTo>
                  <a:cubicBezTo>
                    <a:pt x="17910" y="4902"/>
                    <a:pt x="17760" y="4446"/>
                    <a:pt x="17421" y="4112"/>
                  </a:cubicBezTo>
                  <a:cubicBezTo>
                    <a:pt x="17133" y="3818"/>
                    <a:pt x="16738" y="3647"/>
                    <a:pt x="16312" y="3647"/>
                  </a:cubicBezTo>
                  <a:cubicBezTo>
                    <a:pt x="16273" y="3647"/>
                    <a:pt x="16234" y="3649"/>
                    <a:pt x="16194" y="3651"/>
                  </a:cubicBezTo>
                  <a:cubicBezTo>
                    <a:pt x="16000" y="3435"/>
                    <a:pt x="15714" y="3277"/>
                    <a:pt x="15390" y="3277"/>
                  </a:cubicBezTo>
                  <a:cubicBezTo>
                    <a:pt x="15379" y="3277"/>
                    <a:pt x="15368" y="3277"/>
                    <a:pt x="15356" y="3277"/>
                  </a:cubicBezTo>
                  <a:cubicBezTo>
                    <a:pt x="15230" y="2789"/>
                    <a:pt x="14787" y="2458"/>
                    <a:pt x="14300" y="2458"/>
                  </a:cubicBezTo>
                  <a:cubicBezTo>
                    <a:pt x="14258" y="2458"/>
                    <a:pt x="14217" y="2461"/>
                    <a:pt x="14174" y="2466"/>
                  </a:cubicBezTo>
                  <a:cubicBezTo>
                    <a:pt x="14017" y="2031"/>
                    <a:pt x="13599" y="1750"/>
                    <a:pt x="13147" y="1750"/>
                  </a:cubicBezTo>
                  <a:cubicBezTo>
                    <a:pt x="13071" y="1750"/>
                    <a:pt x="12994" y="1758"/>
                    <a:pt x="12918" y="1774"/>
                  </a:cubicBezTo>
                  <a:cubicBezTo>
                    <a:pt x="12737" y="1385"/>
                    <a:pt x="12346" y="1152"/>
                    <a:pt x="11936" y="1152"/>
                  </a:cubicBezTo>
                  <a:cubicBezTo>
                    <a:pt x="11826" y="1152"/>
                    <a:pt x="11713" y="1168"/>
                    <a:pt x="11603" y="1204"/>
                  </a:cubicBezTo>
                  <a:cubicBezTo>
                    <a:pt x="11401" y="868"/>
                    <a:pt x="11041" y="675"/>
                    <a:pt x="10669" y="675"/>
                  </a:cubicBezTo>
                  <a:cubicBezTo>
                    <a:pt x="10524" y="675"/>
                    <a:pt x="10377" y="704"/>
                    <a:pt x="10238" y="766"/>
                  </a:cubicBezTo>
                  <a:cubicBezTo>
                    <a:pt x="10028" y="480"/>
                    <a:pt x="9698" y="325"/>
                    <a:pt x="9364" y="325"/>
                  </a:cubicBezTo>
                  <a:cubicBezTo>
                    <a:pt x="9186" y="325"/>
                    <a:pt x="9006" y="369"/>
                    <a:pt x="8843" y="461"/>
                  </a:cubicBezTo>
                  <a:cubicBezTo>
                    <a:pt x="8628" y="226"/>
                    <a:pt x="8333" y="105"/>
                    <a:pt x="8035" y="105"/>
                  </a:cubicBezTo>
                  <a:cubicBezTo>
                    <a:pt x="7821" y="105"/>
                    <a:pt x="7607" y="166"/>
                    <a:pt x="7420" y="294"/>
                  </a:cubicBezTo>
                  <a:cubicBezTo>
                    <a:pt x="7210" y="103"/>
                    <a:pt x="6944" y="9"/>
                    <a:pt x="6680" y="9"/>
                  </a:cubicBezTo>
                  <a:cubicBezTo>
                    <a:pt x="6432" y="9"/>
                    <a:pt x="6185" y="92"/>
                    <a:pt x="5985" y="260"/>
                  </a:cubicBezTo>
                  <a:cubicBezTo>
                    <a:pt x="5794" y="116"/>
                    <a:pt x="5566" y="45"/>
                    <a:pt x="5337" y="45"/>
                  </a:cubicBezTo>
                  <a:cubicBezTo>
                    <a:pt x="5054" y="45"/>
                    <a:pt x="4770" y="155"/>
                    <a:pt x="4556" y="369"/>
                  </a:cubicBezTo>
                  <a:cubicBezTo>
                    <a:pt x="4388" y="265"/>
                    <a:pt x="4196" y="212"/>
                    <a:pt x="4000" y="212"/>
                  </a:cubicBezTo>
                  <a:cubicBezTo>
                    <a:pt x="3881" y="212"/>
                    <a:pt x="3761" y="232"/>
                    <a:pt x="3644" y="271"/>
                  </a:cubicBezTo>
                  <a:cubicBezTo>
                    <a:pt x="3385" y="98"/>
                    <a:pt x="3082" y="0"/>
                    <a:pt x="27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89" name="Google Shape;717;p20"/>
            <p:cNvSpPr/>
            <p:nvPr/>
          </p:nvSpPr>
          <p:spPr>
            <a:xfrm>
              <a:off x="116220" y="302223"/>
              <a:ext cx="38324" cy="3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7" y="7545"/>
                  </a:moveTo>
                  <a:cubicBezTo>
                    <a:pt x="12621" y="7545"/>
                    <a:pt x="14060" y="8985"/>
                    <a:pt x="14060" y="10770"/>
                  </a:cubicBezTo>
                  <a:cubicBezTo>
                    <a:pt x="14060" y="12615"/>
                    <a:pt x="12621" y="14055"/>
                    <a:pt x="10837" y="14055"/>
                  </a:cubicBezTo>
                  <a:cubicBezTo>
                    <a:pt x="8979" y="14055"/>
                    <a:pt x="7540" y="12615"/>
                    <a:pt x="7540" y="10770"/>
                  </a:cubicBezTo>
                  <a:cubicBezTo>
                    <a:pt x="7540" y="8985"/>
                    <a:pt x="8979" y="7545"/>
                    <a:pt x="10837" y="7545"/>
                  </a:cubicBezTo>
                  <a:close/>
                  <a:moveTo>
                    <a:pt x="10837" y="0"/>
                  </a:moveTo>
                  <a:cubicBezTo>
                    <a:pt x="4872" y="0"/>
                    <a:pt x="0" y="4875"/>
                    <a:pt x="0" y="10770"/>
                  </a:cubicBezTo>
                  <a:cubicBezTo>
                    <a:pt x="0" y="16740"/>
                    <a:pt x="4872" y="21600"/>
                    <a:pt x="10837" y="21600"/>
                  </a:cubicBezTo>
                  <a:cubicBezTo>
                    <a:pt x="16728" y="21600"/>
                    <a:pt x="21600" y="16740"/>
                    <a:pt x="21600" y="10770"/>
                  </a:cubicBezTo>
                  <a:cubicBezTo>
                    <a:pt x="21600" y="4875"/>
                    <a:pt x="16728" y="0"/>
                    <a:pt x="108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12" name="Google Shape;718;p20"/>
          <p:cNvGrpSpPr/>
          <p:nvPr/>
        </p:nvGrpSpPr>
        <p:grpSpPr>
          <a:xfrm>
            <a:off x="4343448" y="3123932"/>
            <a:ext cx="455946" cy="457189"/>
            <a:chOff x="0" y="0"/>
            <a:chExt cx="455944" cy="457187"/>
          </a:xfrm>
        </p:grpSpPr>
        <p:sp>
          <p:nvSpPr>
            <p:cNvPr id="1291" name="Google Shape;719;p20"/>
            <p:cNvSpPr/>
            <p:nvPr/>
          </p:nvSpPr>
          <p:spPr>
            <a:xfrm>
              <a:off x="6595" y="104243"/>
              <a:ext cx="88616" cy="8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600" fill="norm" stroke="1" extrusionOk="0">
                  <a:moveTo>
                    <a:pt x="2089" y="0"/>
                  </a:moveTo>
                  <a:cubicBezTo>
                    <a:pt x="-696" y="2846"/>
                    <a:pt x="-696" y="7468"/>
                    <a:pt x="2089" y="10314"/>
                  </a:cubicBezTo>
                  <a:lnTo>
                    <a:pt x="10923" y="19467"/>
                  </a:lnTo>
                  <a:cubicBezTo>
                    <a:pt x="12297" y="20893"/>
                    <a:pt x="14103" y="21600"/>
                    <a:pt x="15910" y="21600"/>
                  </a:cubicBezTo>
                  <a:cubicBezTo>
                    <a:pt x="17717" y="21600"/>
                    <a:pt x="19524" y="20893"/>
                    <a:pt x="20904" y="19467"/>
                  </a:cubicBezTo>
                  <a:lnTo>
                    <a:pt x="20904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2" name="Google Shape;720;p20"/>
            <p:cNvSpPr/>
            <p:nvPr/>
          </p:nvSpPr>
          <p:spPr>
            <a:xfrm>
              <a:off x="360628" y="104243"/>
              <a:ext cx="88622" cy="8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0" y="0"/>
                  </a:moveTo>
                  <a:lnTo>
                    <a:pt x="0" y="19467"/>
                  </a:lnTo>
                  <a:cubicBezTo>
                    <a:pt x="1374" y="20893"/>
                    <a:pt x="3182" y="21600"/>
                    <a:pt x="4989" y="21600"/>
                  </a:cubicBezTo>
                  <a:cubicBezTo>
                    <a:pt x="6796" y="21600"/>
                    <a:pt x="8604" y="20893"/>
                    <a:pt x="9978" y="19467"/>
                  </a:cubicBezTo>
                  <a:lnTo>
                    <a:pt x="18845" y="10314"/>
                  </a:lnTo>
                  <a:cubicBezTo>
                    <a:pt x="21600" y="7468"/>
                    <a:pt x="21600" y="2846"/>
                    <a:pt x="188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3" name="Google Shape;721;p20"/>
            <p:cNvSpPr/>
            <p:nvPr/>
          </p:nvSpPr>
          <p:spPr>
            <a:xfrm>
              <a:off x="109438" y="6693"/>
              <a:ext cx="331056" cy="443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76" y="0"/>
                  </a:moveTo>
                  <a:lnTo>
                    <a:pt x="2323" y="1086"/>
                  </a:lnTo>
                  <a:lnTo>
                    <a:pt x="2323" y="11886"/>
                  </a:lnTo>
                  <a:lnTo>
                    <a:pt x="0" y="13512"/>
                  </a:lnTo>
                  <a:lnTo>
                    <a:pt x="0" y="20698"/>
                  </a:lnTo>
                  <a:cubicBezTo>
                    <a:pt x="2435" y="21279"/>
                    <a:pt x="5037" y="21600"/>
                    <a:pt x="7734" y="21600"/>
                  </a:cubicBezTo>
                  <a:cubicBezTo>
                    <a:pt x="11446" y="21600"/>
                    <a:pt x="14977" y="21000"/>
                    <a:pt x="18157" y="19920"/>
                  </a:cubicBezTo>
                  <a:cubicBezTo>
                    <a:pt x="19315" y="19530"/>
                    <a:pt x="19903" y="18545"/>
                    <a:pt x="19530" y="17636"/>
                  </a:cubicBezTo>
                  <a:cubicBezTo>
                    <a:pt x="18633" y="15476"/>
                    <a:pt x="17055" y="13500"/>
                    <a:pt x="14906" y="11886"/>
                  </a:cubicBezTo>
                  <a:lnTo>
                    <a:pt x="14906" y="7536"/>
                  </a:lnTo>
                  <a:lnTo>
                    <a:pt x="16389" y="8646"/>
                  </a:lnTo>
                  <a:lnTo>
                    <a:pt x="21600" y="4748"/>
                  </a:lnTo>
                  <a:lnTo>
                    <a:pt x="17760" y="1882"/>
                  </a:lnTo>
                  <a:cubicBezTo>
                    <a:pt x="16150" y="678"/>
                    <a:pt x="13969" y="0"/>
                    <a:pt x="1168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4" name="Google Shape;722;p20"/>
            <p:cNvSpPr/>
            <p:nvPr/>
          </p:nvSpPr>
          <p:spPr>
            <a:xfrm>
              <a:off x="15451" y="6693"/>
              <a:ext cx="212522" cy="42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0"/>
                  </a:moveTo>
                  <a:cubicBezTo>
                    <a:pt x="11888" y="0"/>
                    <a:pt x="9553" y="161"/>
                    <a:pt x="7041" y="1425"/>
                  </a:cubicBezTo>
                  <a:lnTo>
                    <a:pt x="0" y="4955"/>
                  </a:lnTo>
                  <a:lnTo>
                    <a:pt x="8106" y="9023"/>
                  </a:lnTo>
                  <a:cubicBezTo>
                    <a:pt x="8920" y="8615"/>
                    <a:pt x="9639" y="8255"/>
                    <a:pt x="10418" y="7865"/>
                  </a:cubicBezTo>
                  <a:lnTo>
                    <a:pt x="10418" y="12404"/>
                  </a:lnTo>
                  <a:cubicBezTo>
                    <a:pt x="7068" y="14089"/>
                    <a:pt x="4609" y="16151"/>
                    <a:pt x="3211" y="18405"/>
                  </a:cubicBezTo>
                  <a:cubicBezTo>
                    <a:pt x="2630" y="19353"/>
                    <a:pt x="3533" y="20374"/>
                    <a:pt x="5325" y="20783"/>
                  </a:cubicBezTo>
                  <a:cubicBezTo>
                    <a:pt x="6695" y="21092"/>
                    <a:pt x="8106" y="21366"/>
                    <a:pt x="9553" y="21600"/>
                  </a:cubicBezTo>
                  <a:cubicBezTo>
                    <a:pt x="9553" y="19755"/>
                    <a:pt x="10366" y="18077"/>
                    <a:pt x="12172" y="16504"/>
                  </a:cubicBezTo>
                  <a:cubicBezTo>
                    <a:pt x="14248" y="14703"/>
                    <a:pt x="17002" y="12912"/>
                    <a:pt x="18091" y="12404"/>
                  </a:cubicBezTo>
                  <a:lnTo>
                    <a:pt x="21600" y="106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5" name="Google Shape;723;p20"/>
            <p:cNvSpPr/>
            <p:nvPr/>
          </p:nvSpPr>
          <p:spPr>
            <a:xfrm>
              <a:off x="122071" y="284542"/>
              <a:ext cx="71116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4" y="0"/>
                  </a:moveTo>
                  <a:cubicBezTo>
                    <a:pt x="7827" y="0"/>
                    <a:pt x="5388" y="2435"/>
                    <a:pt x="5388" y="5418"/>
                  </a:cubicBezTo>
                  <a:cubicBezTo>
                    <a:pt x="2399" y="5418"/>
                    <a:pt x="0" y="7813"/>
                    <a:pt x="0" y="10804"/>
                  </a:cubicBezTo>
                  <a:cubicBezTo>
                    <a:pt x="0" y="13787"/>
                    <a:pt x="2399" y="16182"/>
                    <a:pt x="5388" y="16182"/>
                  </a:cubicBezTo>
                  <a:cubicBezTo>
                    <a:pt x="5388" y="19165"/>
                    <a:pt x="7827" y="21600"/>
                    <a:pt x="10784" y="21600"/>
                  </a:cubicBezTo>
                  <a:cubicBezTo>
                    <a:pt x="13773" y="21600"/>
                    <a:pt x="16212" y="19165"/>
                    <a:pt x="16212" y="16182"/>
                  </a:cubicBezTo>
                  <a:cubicBezTo>
                    <a:pt x="19201" y="16182"/>
                    <a:pt x="21600" y="13787"/>
                    <a:pt x="21600" y="10804"/>
                  </a:cubicBezTo>
                  <a:cubicBezTo>
                    <a:pt x="21600" y="7813"/>
                    <a:pt x="19201" y="5418"/>
                    <a:pt x="16212" y="5418"/>
                  </a:cubicBezTo>
                  <a:cubicBezTo>
                    <a:pt x="16212" y="2435"/>
                    <a:pt x="13773" y="0"/>
                    <a:pt x="1078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724;p20"/>
            <p:cNvSpPr/>
            <p:nvPr/>
          </p:nvSpPr>
          <p:spPr>
            <a:xfrm>
              <a:off x="230631" y="293449"/>
              <a:ext cx="124626" cy="12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4" y="0"/>
                  </a:moveTo>
                  <a:cubicBezTo>
                    <a:pt x="7822" y="0"/>
                    <a:pt x="5398" y="2423"/>
                    <a:pt x="5398" y="5412"/>
                  </a:cubicBezTo>
                  <a:cubicBezTo>
                    <a:pt x="2425" y="5412"/>
                    <a:pt x="0" y="7811"/>
                    <a:pt x="0" y="10800"/>
                  </a:cubicBezTo>
                  <a:cubicBezTo>
                    <a:pt x="0" y="13789"/>
                    <a:pt x="2425" y="16193"/>
                    <a:pt x="5398" y="16193"/>
                  </a:cubicBezTo>
                  <a:cubicBezTo>
                    <a:pt x="5398" y="19182"/>
                    <a:pt x="7822" y="21600"/>
                    <a:pt x="10814" y="21600"/>
                  </a:cubicBezTo>
                  <a:cubicBezTo>
                    <a:pt x="13782" y="21600"/>
                    <a:pt x="16207" y="19182"/>
                    <a:pt x="16207" y="16193"/>
                  </a:cubicBezTo>
                  <a:cubicBezTo>
                    <a:pt x="19198" y="16193"/>
                    <a:pt x="21600" y="13789"/>
                    <a:pt x="21600" y="10800"/>
                  </a:cubicBezTo>
                  <a:cubicBezTo>
                    <a:pt x="21600" y="7811"/>
                    <a:pt x="19198" y="5412"/>
                    <a:pt x="16207" y="5412"/>
                  </a:cubicBezTo>
                  <a:cubicBezTo>
                    <a:pt x="16207" y="2423"/>
                    <a:pt x="13782" y="0"/>
                    <a:pt x="1081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725;p20"/>
            <p:cNvSpPr/>
            <p:nvPr/>
          </p:nvSpPr>
          <p:spPr>
            <a:xfrm>
              <a:off x="275152" y="338064"/>
              <a:ext cx="35744" cy="3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7" y="0"/>
                    <a:pt x="0" y="4854"/>
                    <a:pt x="0" y="10800"/>
                  </a:cubicBezTo>
                  <a:cubicBezTo>
                    <a:pt x="0" y="16746"/>
                    <a:pt x="4837" y="21600"/>
                    <a:pt x="10800" y="21600"/>
                  </a:cubicBezTo>
                  <a:cubicBezTo>
                    <a:pt x="16746" y="21600"/>
                    <a:pt x="21600" y="16746"/>
                    <a:pt x="21600" y="10800"/>
                  </a:cubicBezTo>
                  <a:cubicBezTo>
                    <a:pt x="21600" y="4854"/>
                    <a:pt x="16746" y="0"/>
                    <a:pt x="108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726;p20"/>
            <p:cNvSpPr/>
            <p:nvPr/>
          </p:nvSpPr>
          <p:spPr>
            <a:xfrm>
              <a:off x="123294" y="6693"/>
              <a:ext cx="209224" cy="16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5" y="0"/>
                  </a:moveTo>
                  <a:cubicBezTo>
                    <a:pt x="2334" y="0"/>
                    <a:pt x="0" y="2939"/>
                    <a:pt x="0" y="6576"/>
                  </a:cubicBezTo>
                  <a:cubicBezTo>
                    <a:pt x="0" y="8466"/>
                    <a:pt x="640" y="10262"/>
                    <a:pt x="1757" y="11516"/>
                  </a:cubicBezTo>
                  <a:lnTo>
                    <a:pt x="7669" y="18105"/>
                  </a:lnTo>
                  <a:lnTo>
                    <a:pt x="4544" y="21600"/>
                  </a:lnTo>
                  <a:lnTo>
                    <a:pt x="10807" y="21600"/>
                  </a:lnTo>
                  <a:lnTo>
                    <a:pt x="19843" y="11516"/>
                  </a:lnTo>
                  <a:cubicBezTo>
                    <a:pt x="20960" y="10262"/>
                    <a:pt x="21600" y="8466"/>
                    <a:pt x="21600" y="6576"/>
                  </a:cubicBezTo>
                  <a:cubicBezTo>
                    <a:pt x="21600" y="2939"/>
                    <a:pt x="19266" y="0"/>
                    <a:pt x="164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727;p20"/>
            <p:cNvSpPr/>
            <p:nvPr/>
          </p:nvSpPr>
          <p:spPr>
            <a:xfrm>
              <a:off x="163399" y="46828"/>
              <a:ext cx="129120" cy="7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" y="0"/>
                  </a:moveTo>
                  <a:cubicBezTo>
                    <a:pt x="774" y="0"/>
                    <a:pt x="0" y="1383"/>
                    <a:pt x="0" y="3103"/>
                  </a:cubicBezTo>
                  <a:cubicBezTo>
                    <a:pt x="0" y="3983"/>
                    <a:pt x="205" y="4822"/>
                    <a:pt x="569" y="5406"/>
                  </a:cubicBezTo>
                  <a:lnTo>
                    <a:pt x="10802" y="21600"/>
                  </a:lnTo>
                  <a:lnTo>
                    <a:pt x="21013" y="5406"/>
                  </a:lnTo>
                  <a:cubicBezTo>
                    <a:pt x="21378" y="4822"/>
                    <a:pt x="21600" y="3983"/>
                    <a:pt x="21600" y="3103"/>
                  </a:cubicBezTo>
                  <a:cubicBezTo>
                    <a:pt x="21600" y="1383"/>
                    <a:pt x="20830" y="0"/>
                    <a:pt x="198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728;p20"/>
            <p:cNvSpPr/>
            <p:nvPr/>
          </p:nvSpPr>
          <p:spPr>
            <a:xfrm>
              <a:off x="179702" y="161525"/>
              <a:ext cx="166756" cy="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fill="norm" stroke="1" extrusionOk="0">
                  <a:moveTo>
                    <a:pt x="7701" y="0"/>
                  </a:moveTo>
                  <a:lnTo>
                    <a:pt x="0" y="4570"/>
                  </a:lnTo>
                  <a:lnTo>
                    <a:pt x="0" y="18274"/>
                  </a:lnTo>
                  <a:lnTo>
                    <a:pt x="1748" y="21600"/>
                  </a:lnTo>
                  <a:lnTo>
                    <a:pt x="20115" y="21600"/>
                  </a:lnTo>
                  <a:cubicBezTo>
                    <a:pt x="21536" y="14825"/>
                    <a:pt x="21600" y="7103"/>
                    <a:pt x="201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729;p20"/>
            <p:cNvSpPr/>
            <p:nvPr/>
          </p:nvSpPr>
          <p:spPr>
            <a:xfrm>
              <a:off x="109372" y="161525"/>
              <a:ext cx="130888" cy="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600" fill="norm" stroke="1" extrusionOk="0">
                  <a:moveTo>
                    <a:pt x="1385" y="0"/>
                  </a:moveTo>
                  <a:cubicBezTo>
                    <a:pt x="-462" y="6929"/>
                    <a:pt x="-462" y="14651"/>
                    <a:pt x="1385" y="21600"/>
                  </a:cubicBezTo>
                  <a:lnTo>
                    <a:pt x="13579" y="21600"/>
                  </a:lnTo>
                  <a:cubicBezTo>
                    <a:pt x="13579" y="20014"/>
                    <a:pt x="13579" y="18390"/>
                    <a:pt x="13579" y="17004"/>
                  </a:cubicBezTo>
                  <a:cubicBezTo>
                    <a:pt x="13579" y="11055"/>
                    <a:pt x="15795" y="7078"/>
                    <a:pt x="19154" y="2656"/>
                  </a:cubicBezTo>
                  <a:lnTo>
                    <a:pt x="2113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730;p20"/>
            <p:cNvSpPr/>
            <p:nvPr/>
          </p:nvSpPr>
          <p:spPr>
            <a:xfrm>
              <a:off x="135687" y="186885"/>
              <a:ext cx="41835" cy="5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834" y="0"/>
                    <a:pt x="0" y="4844"/>
                    <a:pt x="0" y="10778"/>
                  </a:cubicBezTo>
                  <a:cubicBezTo>
                    <a:pt x="0" y="16756"/>
                    <a:pt x="4834" y="21600"/>
                    <a:pt x="10793" y="21600"/>
                  </a:cubicBezTo>
                  <a:cubicBezTo>
                    <a:pt x="16766" y="21600"/>
                    <a:pt x="21600" y="16756"/>
                    <a:pt x="21600" y="10778"/>
                  </a:cubicBezTo>
                  <a:cubicBezTo>
                    <a:pt x="21600" y="4844"/>
                    <a:pt x="16766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731;p20"/>
            <p:cNvSpPr/>
            <p:nvPr/>
          </p:nvSpPr>
          <p:spPr>
            <a:xfrm>
              <a:off x="278183" y="187259"/>
              <a:ext cx="41942" cy="5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21" y="0"/>
                    <a:pt x="0" y="4801"/>
                    <a:pt x="0" y="10805"/>
                  </a:cubicBezTo>
                  <a:cubicBezTo>
                    <a:pt x="0" y="16755"/>
                    <a:pt x="4821" y="21600"/>
                    <a:pt x="10766" y="21600"/>
                  </a:cubicBezTo>
                  <a:cubicBezTo>
                    <a:pt x="16724" y="21600"/>
                    <a:pt x="21600" y="16755"/>
                    <a:pt x="21600" y="10805"/>
                  </a:cubicBezTo>
                  <a:cubicBezTo>
                    <a:pt x="21600" y="4801"/>
                    <a:pt x="16724" y="0"/>
                    <a:pt x="1076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732;p20"/>
            <p:cNvSpPr/>
            <p:nvPr/>
          </p:nvSpPr>
          <p:spPr>
            <a:xfrm>
              <a:off x="115395" y="277848"/>
              <a:ext cx="84494" cy="8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14"/>
                  </a:moveTo>
                  <a:cubicBezTo>
                    <a:pt x="12367" y="3414"/>
                    <a:pt x="13639" y="4684"/>
                    <a:pt x="13639" y="6265"/>
                  </a:cubicBezTo>
                  <a:cubicBezTo>
                    <a:pt x="13639" y="7195"/>
                    <a:pt x="14420" y="7942"/>
                    <a:pt x="15352" y="7942"/>
                  </a:cubicBezTo>
                  <a:cubicBezTo>
                    <a:pt x="16909" y="7942"/>
                    <a:pt x="18214" y="9246"/>
                    <a:pt x="18214" y="10800"/>
                  </a:cubicBezTo>
                  <a:cubicBezTo>
                    <a:pt x="18214" y="12348"/>
                    <a:pt x="16909" y="13651"/>
                    <a:pt x="15352" y="13651"/>
                  </a:cubicBezTo>
                  <a:cubicBezTo>
                    <a:pt x="14420" y="13651"/>
                    <a:pt x="13639" y="14398"/>
                    <a:pt x="13639" y="15328"/>
                  </a:cubicBezTo>
                  <a:cubicBezTo>
                    <a:pt x="13639" y="16909"/>
                    <a:pt x="12367" y="18186"/>
                    <a:pt x="10783" y="18186"/>
                  </a:cubicBezTo>
                  <a:cubicBezTo>
                    <a:pt x="9226" y="18186"/>
                    <a:pt x="7955" y="16909"/>
                    <a:pt x="7955" y="15328"/>
                  </a:cubicBezTo>
                  <a:cubicBezTo>
                    <a:pt x="7955" y="14398"/>
                    <a:pt x="7180" y="13651"/>
                    <a:pt x="6241" y="13651"/>
                  </a:cubicBezTo>
                  <a:cubicBezTo>
                    <a:pt x="4691" y="13651"/>
                    <a:pt x="3386" y="12348"/>
                    <a:pt x="3386" y="10800"/>
                  </a:cubicBezTo>
                  <a:cubicBezTo>
                    <a:pt x="3386" y="9246"/>
                    <a:pt x="4691" y="7942"/>
                    <a:pt x="6241" y="7942"/>
                  </a:cubicBezTo>
                  <a:cubicBezTo>
                    <a:pt x="7180" y="7942"/>
                    <a:pt x="7955" y="7195"/>
                    <a:pt x="7955" y="6265"/>
                  </a:cubicBezTo>
                  <a:cubicBezTo>
                    <a:pt x="7955" y="4684"/>
                    <a:pt x="9226" y="3414"/>
                    <a:pt x="10783" y="3414"/>
                  </a:cubicBezTo>
                  <a:close/>
                  <a:moveTo>
                    <a:pt x="10783" y="0"/>
                  </a:moveTo>
                  <a:cubicBezTo>
                    <a:pt x="7859" y="0"/>
                    <a:pt x="5405" y="2016"/>
                    <a:pt x="4718" y="4745"/>
                  </a:cubicBezTo>
                  <a:cubicBezTo>
                    <a:pt x="2019" y="5397"/>
                    <a:pt x="0" y="7881"/>
                    <a:pt x="0" y="10800"/>
                  </a:cubicBezTo>
                  <a:cubicBezTo>
                    <a:pt x="0" y="13712"/>
                    <a:pt x="2019" y="16169"/>
                    <a:pt x="4718" y="16848"/>
                  </a:cubicBezTo>
                  <a:cubicBezTo>
                    <a:pt x="5405" y="19577"/>
                    <a:pt x="7859" y="21600"/>
                    <a:pt x="10783" y="21600"/>
                  </a:cubicBezTo>
                  <a:cubicBezTo>
                    <a:pt x="13734" y="21600"/>
                    <a:pt x="16188" y="19577"/>
                    <a:pt x="16875" y="16848"/>
                  </a:cubicBezTo>
                  <a:cubicBezTo>
                    <a:pt x="19581" y="16169"/>
                    <a:pt x="21600" y="13712"/>
                    <a:pt x="21600" y="10800"/>
                  </a:cubicBezTo>
                  <a:cubicBezTo>
                    <a:pt x="21600" y="7881"/>
                    <a:pt x="19581" y="5397"/>
                    <a:pt x="16875" y="4745"/>
                  </a:cubicBezTo>
                  <a:cubicBezTo>
                    <a:pt x="16188" y="2016"/>
                    <a:pt x="13734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733;p20"/>
            <p:cNvSpPr/>
            <p:nvPr/>
          </p:nvSpPr>
          <p:spPr>
            <a:xfrm>
              <a:off x="147469" y="310143"/>
              <a:ext cx="20559" cy="2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0" y="0"/>
                  </a:moveTo>
                  <a:cubicBezTo>
                    <a:pt x="4862" y="0"/>
                    <a:pt x="0" y="4894"/>
                    <a:pt x="0" y="10800"/>
                  </a:cubicBezTo>
                  <a:cubicBezTo>
                    <a:pt x="0" y="16847"/>
                    <a:pt x="4862" y="21600"/>
                    <a:pt x="10730" y="21600"/>
                  </a:cubicBezTo>
                  <a:cubicBezTo>
                    <a:pt x="16738" y="21600"/>
                    <a:pt x="21600" y="16847"/>
                    <a:pt x="21600" y="10800"/>
                  </a:cubicBezTo>
                  <a:cubicBezTo>
                    <a:pt x="21600" y="4894"/>
                    <a:pt x="16738" y="0"/>
                    <a:pt x="107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734;p20"/>
            <p:cNvSpPr/>
            <p:nvPr/>
          </p:nvSpPr>
          <p:spPr>
            <a:xfrm>
              <a:off x="223956" y="286729"/>
              <a:ext cx="138003" cy="13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092"/>
                  </a:moveTo>
                  <a:cubicBezTo>
                    <a:pt x="12921" y="2092"/>
                    <a:pt x="14636" y="3822"/>
                    <a:pt x="14636" y="5934"/>
                  </a:cubicBezTo>
                  <a:cubicBezTo>
                    <a:pt x="14636" y="6504"/>
                    <a:pt x="15110" y="6978"/>
                    <a:pt x="15681" y="6978"/>
                  </a:cubicBezTo>
                  <a:cubicBezTo>
                    <a:pt x="17791" y="6978"/>
                    <a:pt x="19527" y="8692"/>
                    <a:pt x="19527" y="10800"/>
                  </a:cubicBezTo>
                  <a:cubicBezTo>
                    <a:pt x="19527" y="12913"/>
                    <a:pt x="17791" y="14622"/>
                    <a:pt x="15681" y="14622"/>
                  </a:cubicBezTo>
                  <a:cubicBezTo>
                    <a:pt x="15110" y="14622"/>
                    <a:pt x="14636" y="15096"/>
                    <a:pt x="14636" y="15670"/>
                  </a:cubicBezTo>
                  <a:cubicBezTo>
                    <a:pt x="14636" y="17778"/>
                    <a:pt x="12921" y="19508"/>
                    <a:pt x="10810" y="19508"/>
                  </a:cubicBezTo>
                  <a:cubicBezTo>
                    <a:pt x="8696" y="19508"/>
                    <a:pt x="6964" y="17778"/>
                    <a:pt x="6964" y="15670"/>
                  </a:cubicBezTo>
                  <a:cubicBezTo>
                    <a:pt x="6964" y="15096"/>
                    <a:pt x="6510" y="14622"/>
                    <a:pt x="5919" y="14622"/>
                  </a:cubicBezTo>
                  <a:cubicBezTo>
                    <a:pt x="3805" y="14622"/>
                    <a:pt x="2094" y="12913"/>
                    <a:pt x="2094" y="10800"/>
                  </a:cubicBezTo>
                  <a:cubicBezTo>
                    <a:pt x="2094" y="8692"/>
                    <a:pt x="3805" y="6978"/>
                    <a:pt x="5919" y="6978"/>
                  </a:cubicBezTo>
                  <a:cubicBezTo>
                    <a:pt x="6510" y="6978"/>
                    <a:pt x="6964" y="6504"/>
                    <a:pt x="6964" y="5934"/>
                  </a:cubicBezTo>
                  <a:cubicBezTo>
                    <a:pt x="6964" y="3822"/>
                    <a:pt x="8696" y="2092"/>
                    <a:pt x="10810" y="2092"/>
                  </a:cubicBezTo>
                  <a:close/>
                  <a:moveTo>
                    <a:pt x="10810" y="0"/>
                  </a:moveTo>
                  <a:cubicBezTo>
                    <a:pt x="7859" y="0"/>
                    <a:pt x="5424" y="2150"/>
                    <a:pt x="4966" y="4965"/>
                  </a:cubicBezTo>
                  <a:cubicBezTo>
                    <a:pt x="2152" y="5419"/>
                    <a:pt x="0" y="7872"/>
                    <a:pt x="0" y="10800"/>
                  </a:cubicBezTo>
                  <a:cubicBezTo>
                    <a:pt x="0" y="13728"/>
                    <a:pt x="2152" y="16181"/>
                    <a:pt x="4966" y="16639"/>
                  </a:cubicBezTo>
                  <a:cubicBezTo>
                    <a:pt x="5424" y="19450"/>
                    <a:pt x="7859" y="21600"/>
                    <a:pt x="10810" y="21600"/>
                  </a:cubicBezTo>
                  <a:cubicBezTo>
                    <a:pt x="13741" y="21600"/>
                    <a:pt x="16193" y="19450"/>
                    <a:pt x="16651" y="16639"/>
                  </a:cubicBezTo>
                  <a:cubicBezTo>
                    <a:pt x="19448" y="16181"/>
                    <a:pt x="21600" y="13728"/>
                    <a:pt x="21600" y="10800"/>
                  </a:cubicBezTo>
                  <a:cubicBezTo>
                    <a:pt x="21600" y="7872"/>
                    <a:pt x="19448" y="5419"/>
                    <a:pt x="16651" y="4965"/>
                  </a:cubicBezTo>
                  <a:cubicBezTo>
                    <a:pt x="16193" y="2150"/>
                    <a:pt x="13741" y="0"/>
                    <a:pt x="10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735;p20"/>
            <p:cNvSpPr/>
            <p:nvPr/>
          </p:nvSpPr>
          <p:spPr>
            <a:xfrm>
              <a:off x="268450" y="331370"/>
              <a:ext cx="49122" cy="4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5882"/>
                  </a:moveTo>
                  <a:cubicBezTo>
                    <a:pt x="13531" y="5882"/>
                    <a:pt x="15718" y="8069"/>
                    <a:pt x="15718" y="10794"/>
                  </a:cubicBezTo>
                  <a:cubicBezTo>
                    <a:pt x="15718" y="13519"/>
                    <a:pt x="13531" y="15718"/>
                    <a:pt x="10806" y="15718"/>
                  </a:cubicBezTo>
                  <a:cubicBezTo>
                    <a:pt x="8081" y="15718"/>
                    <a:pt x="5882" y="13519"/>
                    <a:pt x="5882" y="10794"/>
                  </a:cubicBezTo>
                  <a:cubicBezTo>
                    <a:pt x="5882" y="8069"/>
                    <a:pt x="8081" y="5882"/>
                    <a:pt x="10806" y="5882"/>
                  </a:cubicBezTo>
                  <a:close/>
                  <a:moveTo>
                    <a:pt x="10806" y="0"/>
                  </a:moveTo>
                  <a:cubicBezTo>
                    <a:pt x="4818" y="0"/>
                    <a:pt x="0" y="4865"/>
                    <a:pt x="0" y="10794"/>
                  </a:cubicBezTo>
                  <a:cubicBezTo>
                    <a:pt x="0" y="16735"/>
                    <a:pt x="4818" y="21600"/>
                    <a:pt x="10806" y="21600"/>
                  </a:cubicBezTo>
                  <a:cubicBezTo>
                    <a:pt x="16735" y="21600"/>
                    <a:pt x="21600" y="16735"/>
                    <a:pt x="21600" y="10794"/>
                  </a:cubicBezTo>
                  <a:cubicBezTo>
                    <a:pt x="21600" y="4865"/>
                    <a:pt x="16735" y="0"/>
                    <a:pt x="10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736;p20"/>
            <p:cNvSpPr/>
            <p:nvPr/>
          </p:nvSpPr>
          <p:spPr>
            <a:xfrm>
              <a:off x="162921" y="184085"/>
              <a:ext cx="13378" cy="2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737;p20"/>
            <p:cNvSpPr/>
            <p:nvPr/>
          </p:nvSpPr>
          <p:spPr>
            <a:xfrm>
              <a:off x="269434" y="182005"/>
              <a:ext cx="38058" cy="2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8" y="0"/>
                  </a:moveTo>
                  <a:cubicBezTo>
                    <a:pt x="4830" y="0"/>
                    <a:pt x="0" y="7237"/>
                    <a:pt x="0" y="15988"/>
                  </a:cubicBezTo>
                  <a:cubicBezTo>
                    <a:pt x="0" y="19151"/>
                    <a:pt x="1721" y="21600"/>
                    <a:pt x="3789" y="21600"/>
                  </a:cubicBezTo>
                  <a:cubicBezTo>
                    <a:pt x="5857" y="21600"/>
                    <a:pt x="7592" y="19151"/>
                    <a:pt x="7592" y="15988"/>
                  </a:cubicBezTo>
                  <a:cubicBezTo>
                    <a:pt x="7592" y="13339"/>
                    <a:pt x="9042" y="11201"/>
                    <a:pt x="10838" y="11201"/>
                  </a:cubicBezTo>
                  <a:cubicBezTo>
                    <a:pt x="12619" y="11201"/>
                    <a:pt x="14068" y="13339"/>
                    <a:pt x="14068" y="15988"/>
                  </a:cubicBezTo>
                  <a:cubicBezTo>
                    <a:pt x="14068" y="19151"/>
                    <a:pt x="15728" y="21600"/>
                    <a:pt x="17872" y="21600"/>
                  </a:cubicBezTo>
                  <a:cubicBezTo>
                    <a:pt x="19940" y="21600"/>
                    <a:pt x="21600" y="19151"/>
                    <a:pt x="21600" y="15988"/>
                  </a:cubicBezTo>
                  <a:cubicBezTo>
                    <a:pt x="21600" y="7237"/>
                    <a:pt x="16770" y="0"/>
                    <a:pt x="108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738;p20"/>
            <p:cNvSpPr/>
            <p:nvPr/>
          </p:nvSpPr>
          <p:spPr>
            <a:xfrm>
              <a:off x="195632" y="201899"/>
              <a:ext cx="64787" cy="2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975" y="0"/>
                    <a:pt x="0" y="2395"/>
                    <a:pt x="0" y="5427"/>
                  </a:cubicBezTo>
                  <a:cubicBezTo>
                    <a:pt x="0" y="15074"/>
                    <a:pt x="3201" y="21600"/>
                    <a:pt x="6553" y="21600"/>
                  </a:cubicBezTo>
                  <a:cubicBezTo>
                    <a:pt x="8016" y="21600"/>
                    <a:pt x="9514" y="20348"/>
                    <a:pt x="10782" y="17579"/>
                  </a:cubicBezTo>
                  <a:cubicBezTo>
                    <a:pt x="12059" y="20348"/>
                    <a:pt x="13567" y="21600"/>
                    <a:pt x="15038" y="21600"/>
                  </a:cubicBezTo>
                  <a:cubicBezTo>
                    <a:pt x="18408" y="21600"/>
                    <a:pt x="21600" y="15074"/>
                    <a:pt x="21600" y="5427"/>
                  </a:cubicBezTo>
                  <a:cubicBezTo>
                    <a:pt x="21600" y="2395"/>
                    <a:pt x="20589" y="0"/>
                    <a:pt x="19374" y="0"/>
                  </a:cubicBezTo>
                  <a:cubicBezTo>
                    <a:pt x="18160" y="0"/>
                    <a:pt x="17149" y="2395"/>
                    <a:pt x="17149" y="5427"/>
                  </a:cubicBezTo>
                  <a:cubicBezTo>
                    <a:pt x="17149" y="8328"/>
                    <a:pt x="16209" y="10547"/>
                    <a:pt x="15074" y="10547"/>
                  </a:cubicBezTo>
                  <a:cubicBezTo>
                    <a:pt x="13939" y="10547"/>
                    <a:pt x="13008" y="8328"/>
                    <a:pt x="13008" y="5427"/>
                  </a:cubicBezTo>
                  <a:cubicBezTo>
                    <a:pt x="13008" y="2395"/>
                    <a:pt x="12041" y="0"/>
                    <a:pt x="10782" y="0"/>
                  </a:cubicBezTo>
                  <a:cubicBezTo>
                    <a:pt x="9567" y="0"/>
                    <a:pt x="8548" y="2395"/>
                    <a:pt x="8548" y="5427"/>
                  </a:cubicBezTo>
                  <a:cubicBezTo>
                    <a:pt x="8548" y="8328"/>
                    <a:pt x="7661" y="10547"/>
                    <a:pt x="6482" y="10547"/>
                  </a:cubicBezTo>
                  <a:cubicBezTo>
                    <a:pt x="5347" y="10547"/>
                    <a:pt x="4416" y="8328"/>
                    <a:pt x="4416" y="5427"/>
                  </a:cubicBezTo>
                  <a:cubicBezTo>
                    <a:pt x="4416" y="2395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739;p20"/>
            <p:cNvSpPr/>
            <p:nvPr/>
          </p:nvSpPr>
          <p:spPr>
            <a:xfrm>
              <a:off x="0" y="0"/>
              <a:ext cx="455945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69" y="2529"/>
                  </a:moveTo>
                  <a:cubicBezTo>
                    <a:pt x="13524" y="2529"/>
                    <a:pt x="13600" y="2724"/>
                    <a:pt x="13484" y="2829"/>
                  </a:cubicBezTo>
                  <a:lnTo>
                    <a:pt x="10800" y="5196"/>
                  </a:lnTo>
                  <a:lnTo>
                    <a:pt x="8115" y="2829"/>
                  </a:lnTo>
                  <a:cubicBezTo>
                    <a:pt x="7994" y="2724"/>
                    <a:pt x="8070" y="2529"/>
                    <a:pt x="8225" y="2529"/>
                  </a:cubicBezTo>
                  <a:close/>
                  <a:moveTo>
                    <a:pt x="13369" y="634"/>
                  </a:moveTo>
                  <a:cubicBezTo>
                    <a:pt x="14509" y="634"/>
                    <a:pt x="15436" y="1561"/>
                    <a:pt x="15436" y="2701"/>
                  </a:cubicBezTo>
                  <a:cubicBezTo>
                    <a:pt x="15436" y="3295"/>
                    <a:pt x="15183" y="3859"/>
                    <a:pt x="14733" y="4256"/>
                  </a:cubicBezTo>
                  <a:lnTo>
                    <a:pt x="11266" y="7315"/>
                  </a:lnTo>
                  <a:lnTo>
                    <a:pt x="9349" y="7315"/>
                  </a:lnTo>
                  <a:lnTo>
                    <a:pt x="13898" y="3306"/>
                  </a:lnTo>
                  <a:cubicBezTo>
                    <a:pt x="14451" y="2817"/>
                    <a:pt x="14106" y="1895"/>
                    <a:pt x="13369" y="1895"/>
                  </a:cubicBezTo>
                  <a:lnTo>
                    <a:pt x="8225" y="1895"/>
                  </a:lnTo>
                  <a:cubicBezTo>
                    <a:pt x="7488" y="1895"/>
                    <a:pt x="7142" y="2817"/>
                    <a:pt x="7696" y="3306"/>
                  </a:cubicBezTo>
                  <a:lnTo>
                    <a:pt x="10321" y="5615"/>
                  </a:lnTo>
                  <a:lnTo>
                    <a:pt x="9360" y="6462"/>
                  </a:lnTo>
                  <a:lnTo>
                    <a:pt x="6860" y="4256"/>
                  </a:lnTo>
                  <a:cubicBezTo>
                    <a:pt x="6410" y="3859"/>
                    <a:pt x="6157" y="3295"/>
                    <a:pt x="6157" y="2701"/>
                  </a:cubicBezTo>
                  <a:cubicBezTo>
                    <a:pt x="6157" y="1561"/>
                    <a:pt x="7085" y="634"/>
                    <a:pt x="8225" y="634"/>
                  </a:cubicBezTo>
                  <a:close/>
                  <a:moveTo>
                    <a:pt x="15356" y="876"/>
                  </a:moveTo>
                  <a:cubicBezTo>
                    <a:pt x="16289" y="1152"/>
                    <a:pt x="17147" y="1659"/>
                    <a:pt x="17856" y="2361"/>
                  </a:cubicBezTo>
                  <a:cubicBezTo>
                    <a:pt x="17856" y="2361"/>
                    <a:pt x="17856" y="2367"/>
                    <a:pt x="17856" y="2367"/>
                  </a:cubicBezTo>
                  <a:lnTo>
                    <a:pt x="20418" y="4925"/>
                  </a:lnTo>
                  <a:lnTo>
                    <a:pt x="17084" y="8260"/>
                  </a:lnTo>
                  <a:lnTo>
                    <a:pt x="16231" y="7407"/>
                  </a:lnTo>
                  <a:cubicBezTo>
                    <a:pt x="16231" y="7407"/>
                    <a:pt x="16225" y="7402"/>
                    <a:pt x="16225" y="7402"/>
                  </a:cubicBezTo>
                  <a:cubicBezTo>
                    <a:pt x="16220" y="7396"/>
                    <a:pt x="16220" y="7396"/>
                    <a:pt x="16214" y="7396"/>
                  </a:cubicBezTo>
                  <a:cubicBezTo>
                    <a:pt x="16209" y="7384"/>
                    <a:pt x="16196" y="7378"/>
                    <a:pt x="16185" y="7373"/>
                  </a:cubicBezTo>
                  <a:cubicBezTo>
                    <a:pt x="16133" y="7333"/>
                    <a:pt x="16070" y="7315"/>
                    <a:pt x="16007" y="7315"/>
                  </a:cubicBezTo>
                  <a:lnTo>
                    <a:pt x="12222" y="7315"/>
                  </a:lnTo>
                  <a:lnTo>
                    <a:pt x="15154" y="4728"/>
                  </a:lnTo>
                  <a:cubicBezTo>
                    <a:pt x="15736" y="4216"/>
                    <a:pt x="16070" y="3479"/>
                    <a:pt x="16070" y="2701"/>
                  </a:cubicBezTo>
                  <a:cubicBezTo>
                    <a:pt x="16070" y="1998"/>
                    <a:pt x="15799" y="1353"/>
                    <a:pt x="15356" y="876"/>
                  </a:cubicBezTo>
                  <a:close/>
                  <a:moveTo>
                    <a:pt x="761" y="5409"/>
                  </a:moveTo>
                  <a:lnTo>
                    <a:pt x="4032" y="8675"/>
                  </a:lnTo>
                  <a:cubicBezTo>
                    <a:pt x="3868" y="8761"/>
                    <a:pt x="3688" y="8806"/>
                    <a:pt x="3508" y="8806"/>
                  </a:cubicBezTo>
                  <a:cubicBezTo>
                    <a:pt x="3225" y="8806"/>
                    <a:pt x="2944" y="8698"/>
                    <a:pt x="2730" y="8484"/>
                  </a:cubicBezTo>
                  <a:lnTo>
                    <a:pt x="950" y="6710"/>
                  </a:lnTo>
                  <a:cubicBezTo>
                    <a:pt x="600" y="6359"/>
                    <a:pt x="535" y="5823"/>
                    <a:pt x="761" y="5409"/>
                  </a:cubicBezTo>
                  <a:close/>
                  <a:moveTo>
                    <a:pt x="20834" y="5409"/>
                  </a:moveTo>
                  <a:cubicBezTo>
                    <a:pt x="21058" y="5823"/>
                    <a:pt x="20995" y="6359"/>
                    <a:pt x="20644" y="6710"/>
                  </a:cubicBezTo>
                  <a:lnTo>
                    <a:pt x="18863" y="8484"/>
                  </a:lnTo>
                  <a:cubicBezTo>
                    <a:pt x="18649" y="8698"/>
                    <a:pt x="18368" y="8806"/>
                    <a:pt x="18087" y="8806"/>
                  </a:cubicBezTo>
                  <a:cubicBezTo>
                    <a:pt x="17906" y="8806"/>
                    <a:pt x="17726" y="8761"/>
                    <a:pt x="17562" y="8675"/>
                  </a:cubicBezTo>
                  <a:lnTo>
                    <a:pt x="20834" y="5409"/>
                  </a:lnTo>
                  <a:close/>
                  <a:moveTo>
                    <a:pt x="15788" y="7949"/>
                  </a:moveTo>
                  <a:cubicBezTo>
                    <a:pt x="16203" y="9112"/>
                    <a:pt x="16203" y="10374"/>
                    <a:pt x="15788" y="11537"/>
                  </a:cubicBezTo>
                  <a:lnTo>
                    <a:pt x="5806" y="11537"/>
                  </a:lnTo>
                  <a:cubicBezTo>
                    <a:pt x="5391" y="10374"/>
                    <a:pt x="5391" y="9112"/>
                    <a:pt x="5806" y="7949"/>
                  </a:cubicBezTo>
                  <a:close/>
                  <a:moveTo>
                    <a:pt x="7926" y="0"/>
                  </a:moveTo>
                  <a:cubicBezTo>
                    <a:pt x="6388" y="0"/>
                    <a:pt x="5104" y="103"/>
                    <a:pt x="3790" y="1417"/>
                  </a:cubicBezTo>
                  <a:lnTo>
                    <a:pt x="2874" y="2333"/>
                  </a:lnTo>
                  <a:cubicBezTo>
                    <a:pt x="2748" y="2459"/>
                    <a:pt x="2748" y="2656"/>
                    <a:pt x="2874" y="2782"/>
                  </a:cubicBezTo>
                  <a:cubicBezTo>
                    <a:pt x="2934" y="2842"/>
                    <a:pt x="3015" y="2873"/>
                    <a:pt x="3097" y="2873"/>
                  </a:cubicBezTo>
                  <a:cubicBezTo>
                    <a:pt x="3178" y="2873"/>
                    <a:pt x="3261" y="2842"/>
                    <a:pt x="3324" y="2782"/>
                  </a:cubicBezTo>
                  <a:lnTo>
                    <a:pt x="4240" y="1866"/>
                  </a:lnTo>
                  <a:cubicBezTo>
                    <a:pt x="4925" y="1181"/>
                    <a:pt x="5559" y="864"/>
                    <a:pt x="6381" y="726"/>
                  </a:cubicBezTo>
                  <a:cubicBezTo>
                    <a:pt x="5857" y="1221"/>
                    <a:pt x="5523" y="1924"/>
                    <a:pt x="5523" y="2701"/>
                  </a:cubicBezTo>
                  <a:cubicBezTo>
                    <a:pt x="5523" y="3479"/>
                    <a:pt x="5857" y="4216"/>
                    <a:pt x="6439" y="4728"/>
                  </a:cubicBezTo>
                  <a:lnTo>
                    <a:pt x="8882" y="6883"/>
                  </a:lnTo>
                  <a:lnTo>
                    <a:pt x="8392" y="7315"/>
                  </a:lnTo>
                  <a:lnTo>
                    <a:pt x="5588" y="7315"/>
                  </a:lnTo>
                  <a:cubicBezTo>
                    <a:pt x="5512" y="7315"/>
                    <a:pt x="5426" y="7344"/>
                    <a:pt x="5362" y="7407"/>
                  </a:cubicBezTo>
                  <a:lnTo>
                    <a:pt x="4510" y="8260"/>
                  </a:lnTo>
                  <a:lnTo>
                    <a:pt x="1176" y="4925"/>
                  </a:lnTo>
                  <a:lnTo>
                    <a:pt x="2425" y="3675"/>
                  </a:lnTo>
                  <a:cubicBezTo>
                    <a:pt x="2551" y="3554"/>
                    <a:pt x="2551" y="3353"/>
                    <a:pt x="2425" y="3232"/>
                  </a:cubicBezTo>
                  <a:cubicBezTo>
                    <a:pt x="2365" y="3167"/>
                    <a:pt x="2284" y="3136"/>
                    <a:pt x="2204" y="3136"/>
                  </a:cubicBezTo>
                  <a:cubicBezTo>
                    <a:pt x="2123" y="3136"/>
                    <a:pt x="2042" y="3167"/>
                    <a:pt x="1982" y="3232"/>
                  </a:cubicBezTo>
                  <a:lnTo>
                    <a:pt x="506" y="4699"/>
                  </a:lnTo>
                  <a:cubicBezTo>
                    <a:pt x="168" y="5040"/>
                    <a:pt x="0" y="5483"/>
                    <a:pt x="0" y="5927"/>
                  </a:cubicBezTo>
                  <a:cubicBezTo>
                    <a:pt x="0" y="6370"/>
                    <a:pt x="168" y="6820"/>
                    <a:pt x="506" y="7154"/>
                  </a:cubicBezTo>
                  <a:lnTo>
                    <a:pt x="2280" y="8934"/>
                  </a:lnTo>
                  <a:cubicBezTo>
                    <a:pt x="2618" y="9270"/>
                    <a:pt x="3063" y="9439"/>
                    <a:pt x="3508" y="9439"/>
                  </a:cubicBezTo>
                  <a:cubicBezTo>
                    <a:pt x="3952" y="9439"/>
                    <a:pt x="4397" y="9270"/>
                    <a:pt x="4735" y="8934"/>
                  </a:cubicBezTo>
                  <a:lnTo>
                    <a:pt x="4954" y="8715"/>
                  </a:lnTo>
                  <a:cubicBezTo>
                    <a:pt x="4775" y="9734"/>
                    <a:pt x="4862" y="10782"/>
                    <a:pt x="5219" y="11773"/>
                  </a:cubicBezTo>
                  <a:cubicBezTo>
                    <a:pt x="3709" y="13340"/>
                    <a:pt x="2569" y="15264"/>
                    <a:pt x="1930" y="17343"/>
                  </a:cubicBezTo>
                  <a:cubicBezTo>
                    <a:pt x="1608" y="18386"/>
                    <a:pt x="2114" y="19491"/>
                    <a:pt x="3087" y="19934"/>
                  </a:cubicBezTo>
                  <a:cubicBezTo>
                    <a:pt x="5512" y="21041"/>
                    <a:pt x="8110" y="21600"/>
                    <a:pt x="10800" y="21600"/>
                  </a:cubicBezTo>
                  <a:cubicBezTo>
                    <a:pt x="13351" y="21600"/>
                    <a:pt x="16070" y="21041"/>
                    <a:pt x="18496" y="19941"/>
                  </a:cubicBezTo>
                  <a:cubicBezTo>
                    <a:pt x="19475" y="19497"/>
                    <a:pt x="19987" y="18386"/>
                    <a:pt x="19665" y="17343"/>
                  </a:cubicBezTo>
                  <a:cubicBezTo>
                    <a:pt x="19417" y="16543"/>
                    <a:pt x="19100" y="15759"/>
                    <a:pt x="18708" y="15016"/>
                  </a:cubicBezTo>
                  <a:cubicBezTo>
                    <a:pt x="18652" y="14911"/>
                    <a:pt x="18541" y="14848"/>
                    <a:pt x="18426" y="14848"/>
                  </a:cubicBezTo>
                  <a:cubicBezTo>
                    <a:pt x="18377" y="14848"/>
                    <a:pt x="18328" y="14859"/>
                    <a:pt x="18281" y="14883"/>
                  </a:cubicBezTo>
                  <a:cubicBezTo>
                    <a:pt x="18126" y="14964"/>
                    <a:pt x="18068" y="15154"/>
                    <a:pt x="18149" y="15309"/>
                  </a:cubicBezTo>
                  <a:cubicBezTo>
                    <a:pt x="18518" y="16019"/>
                    <a:pt x="18823" y="16767"/>
                    <a:pt x="19060" y="17527"/>
                  </a:cubicBezTo>
                  <a:cubicBezTo>
                    <a:pt x="19289" y="18265"/>
                    <a:pt x="18926" y="19047"/>
                    <a:pt x="18236" y="19365"/>
                  </a:cubicBezTo>
                  <a:cubicBezTo>
                    <a:pt x="15903" y="20421"/>
                    <a:pt x="13356" y="20966"/>
                    <a:pt x="10787" y="20966"/>
                  </a:cubicBezTo>
                  <a:cubicBezTo>
                    <a:pt x="8270" y="20966"/>
                    <a:pt x="5730" y="20442"/>
                    <a:pt x="3346" y="19359"/>
                  </a:cubicBezTo>
                  <a:cubicBezTo>
                    <a:pt x="2667" y="19047"/>
                    <a:pt x="2304" y="18270"/>
                    <a:pt x="2535" y="17527"/>
                  </a:cubicBezTo>
                  <a:cubicBezTo>
                    <a:pt x="3151" y="15523"/>
                    <a:pt x="4256" y="13674"/>
                    <a:pt x="5720" y="12171"/>
                  </a:cubicBezTo>
                  <a:lnTo>
                    <a:pt x="15874" y="12171"/>
                  </a:lnTo>
                  <a:cubicBezTo>
                    <a:pt x="16491" y="12805"/>
                    <a:pt x="17049" y="13501"/>
                    <a:pt x="17528" y="14245"/>
                  </a:cubicBezTo>
                  <a:cubicBezTo>
                    <a:pt x="17590" y="14337"/>
                    <a:pt x="17693" y="14388"/>
                    <a:pt x="17796" y="14388"/>
                  </a:cubicBezTo>
                  <a:cubicBezTo>
                    <a:pt x="17854" y="14388"/>
                    <a:pt x="17913" y="14372"/>
                    <a:pt x="17965" y="14337"/>
                  </a:cubicBezTo>
                  <a:cubicBezTo>
                    <a:pt x="18115" y="14245"/>
                    <a:pt x="18155" y="14048"/>
                    <a:pt x="18063" y="13898"/>
                  </a:cubicBezTo>
                  <a:cubicBezTo>
                    <a:pt x="17568" y="13138"/>
                    <a:pt x="17004" y="12424"/>
                    <a:pt x="16375" y="11779"/>
                  </a:cubicBezTo>
                  <a:cubicBezTo>
                    <a:pt x="16733" y="10789"/>
                    <a:pt x="16819" y="9734"/>
                    <a:pt x="16641" y="8715"/>
                  </a:cubicBezTo>
                  <a:lnTo>
                    <a:pt x="16859" y="8934"/>
                  </a:lnTo>
                  <a:cubicBezTo>
                    <a:pt x="17199" y="9270"/>
                    <a:pt x="17644" y="9439"/>
                    <a:pt x="18089" y="9439"/>
                  </a:cubicBezTo>
                  <a:cubicBezTo>
                    <a:pt x="18532" y="9439"/>
                    <a:pt x="18976" y="9270"/>
                    <a:pt x="19313" y="8934"/>
                  </a:cubicBezTo>
                  <a:lnTo>
                    <a:pt x="21087" y="7154"/>
                  </a:lnTo>
                  <a:cubicBezTo>
                    <a:pt x="21427" y="6820"/>
                    <a:pt x="21600" y="6376"/>
                    <a:pt x="21600" y="5927"/>
                  </a:cubicBezTo>
                  <a:cubicBezTo>
                    <a:pt x="21600" y="5489"/>
                    <a:pt x="21427" y="5040"/>
                    <a:pt x="21092" y="4699"/>
                  </a:cubicBezTo>
                  <a:lnTo>
                    <a:pt x="21087" y="4699"/>
                  </a:lnTo>
                  <a:lnTo>
                    <a:pt x="18310" y="1924"/>
                  </a:lnTo>
                  <a:cubicBezTo>
                    <a:pt x="18310" y="1918"/>
                    <a:pt x="18305" y="1918"/>
                    <a:pt x="18305" y="1918"/>
                  </a:cubicBezTo>
                  <a:cubicBezTo>
                    <a:pt x="17067" y="680"/>
                    <a:pt x="15419" y="0"/>
                    <a:pt x="136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30" name="Google Shape;740;p20"/>
          <p:cNvGrpSpPr/>
          <p:nvPr/>
        </p:nvGrpSpPr>
        <p:grpSpPr>
          <a:xfrm>
            <a:off x="2744438" y="3123932"/>
            <a:ext cx="455919" cy="457189"/>
            <a:chOff x="26" y="0"/>
            <a:chExt cx="455917" cy="457187"/>
          </a:xfrm>
        </p:grpSpPr>
        <p:sp>
          <p:nvSpPr>
            <p:cNvPr id="1313" name="Google Shape;741;p20"/>
            <p:cNvSpPr/>
            <p:nvPr/>
          </p:nvSpPr>
          <p:spPr>
            <a:xfrm>
              <a:off x="201722" y="6693"/>
              <a:ext cx="247548" cy="27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43" y="0"/>
                  </a:moveTo>
                  <a:cubicBezTo>
                    <a:pt x="6797" y="0"/>
                    <a:pt x="6751" y="0"/>
                    <a:pt x="6704" y="0"/>
                  </a:cubicBezTo>
                  <a:lnTo>
                    <a:pt x="0" y="2366"/>
                  </a:lnTo>
                  <a:lnTo>
                    <a:pt x="0" y="18898"/>
                  </a:lnTo>
                  <a:lnTo>
                    <a:pt x="12062" y="21600"/>
                  </a:lnTo>
                  <a:cubicBezTo>
                    <a:pt x="15594" y="20373"/>
                    <a:pt x="18651" y="17844"/>
                    <a:pt x="20198" y="14024"/>
                  </a:cubicBezTo>
                  <a:cubicBezTo>
                    <a:pt x="21101" y="11794"/>
                    <a:pt x="21600" y="9373"/>
                    <a:pt x="21600" y="6852"/>
                  </a:cubicBezTo>
                  <a:lnTo>
                    <a:pt x="21600" y="6833"/>
                  </a:lnTo>
                  <a:cubicBezTo>
                    <a:pt x="21600" y="5453"/>
                    <a:pt x="20837" y="4180"/>
                    <a:pt x="19583" y="3407"/>
                  </a:cubicBezTo>
                  <a:cubicBezTo>
                    <a:pt x="18980" y="3031"/>
                    <a:pt x="18342" y="2683"/>
                    <a:pt x="17694" y="2366"/>
                  </a:cubicBezTo>
                  <a:cubicBezTo>
                    <a:pt x="14529" y="792"/>
                    <a:pt x="10670" y="0"/>
                    <a:pt x="684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742;p20"/>
            <p:cNvSpPr/>
            <p:nvPr/>
          </p:nvSpPr>
          <p:spPr>
            <a:xfrm>
              <a:off x="110901" y="6693"/>
              <a:ext cx="229063" cy="2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04" y="20"/>
                    <a:pt x="7601" y="771"/>
                    <a:pt x="4208" y="2275"/>
                  </a:cubicBezTo>
                  <a:cubicBezTo>
                    <a:pt x="3541" y="2571"/>
                    <a:pt x="2854" y="2904"/>
                    <a:pt x="2177" y="3276"/>
                  </a:cubicBezTo>
                  <a:cubicBezTo>
                    <a:pt x="825" y="4018"/>
                    <a:pt x="0" y="5242"/>
                    <a:pt x="0" y="6570"/>
                  </a:cubicBezTo>
                  <a:lnTo>
                    <a:pt x="0" y="6588"/>
                  </a:lnTo>
                  <a:cubicBezTo>
                    <a:pt x="0" y="9011"/>
                    <a:pt x="527" y="11339"/>
                    <a:pt x="1512" y="13482"/>
                  </a:cubicBezTo>
                  <a:cubicBezTo>
                    <a:pt x="3977" y="18897"/>
                    <a:pt x="9964" y="21600"/>
                    <a:pt x="15950" y="21600"/>
                  </a:cubicBezTo>
                  <a:cubicBezTo>
                    <a:pt x="17873" y="21600"/>
                    <a:pt x="19794" y="21322"/>
                    <a:pt x="21600" y="20766"/>
                  </a:cubicBezTo>
                  <a:cubicBezTo>
                    <a:pt x="17058" y="19428"/>
                    <a:pt x="13482" y="16628"/>
                    <a:pt x="11704" y="12666"/>
                  </a:cubicBezTo>
                  <a:cubicBezTo>
                    <a:pt x="10628" y="10271"/>
                    <a:pt x="10076" y="7749"/>
                    <a:pt x="10076" y="5187"/>
                  </a:cubicBezTo>
                  <a:lnTo>
                    <a:pt x="10076" y="5159"/>
                  </a:lnTo>
                  <a:cubicBezTo>
                    <a:pt x="10076" y="3712"/>
                    <a:pt x="10982" y="2366"/>
                    <a:pt x="12461" y="1551"/>
                  </a:cubicBezTo>
                  <a:cubicBezTo>
                    <a:pt x="13517" y="976"/>
                    <a:pt x="14651" y="457"/>
                    <a:pt x="1580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5" name="Google Shape;743;p20"/>
            <p:cNvSpPr/>
            <p:nvPr/>
          </p:nvSpPr>
          <p:spPr>
            <a:xfrm>
              <a:off x="174117" y="112163"/>
              <a:ext cx="52287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6" name="Google Shape;744;p20"/>
            <p:cNvSpPr/>
            <p:nvPr/>
          </p:nvSpPr>
          <p:spPr>
            <a:xfrm>
              <a:off x="333634" y="112163"/>
              <a:ext cx="52286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7" name="Google Shape;745;p20"/>
            <p:cNvSpPr/>
            <p:nvPr/>
          </p:nvSpPr>
          <p:spPr>
            <a:xfrm>
              <a:off x="245737" y="106563"/>
              <a:ext cx="68696" cy="4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10202" y="0"/>
                    <a:pt x="9592" y="53"/>
                    <a:pt x="9023" y="53"/>
                  </a:cubicBezTo>
                  <a:lnTo>
                    <a:pt x="6991" y="2981"/>
                  </a:lnTo>
                  <a:lnTo>
                    <a:pt x="4967" y="599"/>
                  </a:lnTo>
                  <a:cubicBezTo>
                    <a:pt x="1990" y="1397"/>
                    <a:pt x="0" y="3407"/>
                    <a:pt x="0" y="8145"/>
                  </a:cubicBezTo>
                  <a:cubicBezTo>
                    <a:pt x="0" y="12896"/>
                    <a:pt x="1990" y="17088"/>
                    <a:pt x="4967" y="19471"/>
                  </a:cubicBezTo>
                  <a:lnTo>
                    <a:pt x="6991" y="19471"/>
                  </a:lnTo>
                  <a:lnTo>
                    <a:pt x="9023" y="21414"/>
                  </a:lnTo>
                  <a:cubicBezTo>
                    <a:pt x="9592" y="21533"/>
                    <a:pt x="10202" y="21600"/>
                    <a:pt x="10779" y="21600"/>
                  </a:cubicBezTo>
                  <a:cubicBezTo>
                    <a:pt x="11390" y="21600"/>
                    <a:pt x="11967" y="21533"/>
                    <a:pt x="12535" y="21414"/>
                  </a:cubicBezTo>
                  <a:lnTo>
                    <a:pt x="14601" y="19471"/>
                  </a:lnTo>
                  <a:lnTo>
                    <a:pt x="16624" y="19471"/>
                  </a:lnTo>
                  <a:cubicBezTo>
                    <a:pt x="19610" y="17088"/>
                    <a:pt x="21600" y="12896"/>
                    <a:pt x="21600" y="8145"/>
                  </a:cubicBezTo>
                  <a:cubicBezTo>
                    <a:pt x="21600" y="3407"/>
                    <a:pt x="19610" y="1397"/>
                    <a:pt x="16624" y="599"/>
                  </a:cubicBezTo>
                  <a:lnTo>
                    <a:pt x="14601" y="2981"/>
                  </a:lnTo>
                  <a:lnTo>
                    <a:pt x="12535" y="53"/>
                  </a:lnTo>
                  <a:cubicBezTo>
                    <a:pt x="11967" y="53"/>
                    <a:pt x="11390" y="0"/>
                    <a:pt x="107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8" name="Google Shape;746;p20"/>
            <p:cNvSpPr/>
            <p:nvPr/>
          </p:nvSpPr>
          <p:spPr>
            <a:xfrm>
              <a:off x="97523" y="166538"/>
              <a:ext cx="247547" cy="272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74" y="0"/>
                  </a:moveTo>
                  <a:cubicBezTo>
                    <a:pt x="6751" y="0"/>
                    <a:pt x="6727" y="0"/>
                    <a:pt x="6704" y="0"/>
                  </a:cubicBezTo>
                  <a:lnTo>
                    <a:pt x="0" y="2363"/>
                  </a:lnTo>
                  <a:lnTo>
                    <a:pt x="0" y="18888"/>
                  </a:lnTo>
                  <a:lnTo>
                    <a:pt x="12062" y="21600"/>
                  </a:lnTo>
                  <a:cubicBezTo>
                    <a:pt x="15594" y="20366"/>
                    <a:pt x="18651" y="17846"/>
                    <a:pt x="20198" y="14026"/>
                  </a:cubicBezTo>
                  <a:cubicBezTo>
                    <a:pt x="21101" y="11788"/>
                    <a:pt x="21600" y="9376"/>
                    <a:pt x="21600" y="6858"/>
                  </a:cubicBezTo>
                  <a:lnTo>
                    <a:pt x="21600" y="6839"/>
                  </a:lnTo>
                  <a:cubicBezTo>
                    <a:pt x="21600" y="5459"/>
                    <a:pt x="20837" y="4176"/>
                    <a:pt x="19583" y="3406"/>
                  </a:cubicBezTo>
                  <a:cubicBezTo>
                    <a:pt x="18980" y="3039"/>
                    <a:pt x="18342" y="2682"/>
                    <a:pt x="17694" y="2363"/>
                  </a:cubicBezTo>
                  <a:cubicBezTo>
                    <a:pt x="14511" y="791"/>
                    <a:pt x="10624" y="0"/>
                    <a:pt x="67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19" name="Google Shape;747;p20"/>
            <p:cNvSpPr/>
            <p:nvPr/>
          </p:nvSpPr>
          <p:spPr>
            <a:xfrm>
              <a:off x="6701" y="166538"/>
              <a:ext cx="229064" cy="283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17" y="18"/>
                    <a:pt x="7601" y="779"/>
                    <a:pt x="4208" y="2272"/>
                  </a:cubicBezTo>
                  <a:cubicBezTo>
                    <a:pt x="3544" y="2568"/>
                    <a:pt x="2854" y="2903"/>
                    <a:pt x="2179" y="3274"/>
                  </a:cubicBezTo>
                  <a:cubicBezTo>
                    <a:pt x="825" y="4015"/>
                    <a:pt x="0" y="5248"/>
                    <a:pt x="0" y="6575"/>
                  </a:cubicBezTo>
                  <a:lnTo>
                    <a:pt x="0" y="6593"/>
                  </a:lnTo>
                  <a:cubicBezTo>
                    <a:pt x="0" y="9014"/>
                    <a:pt x="527" y="11333"/>
                    <a:pt x="1512" y="13485"/>
                  </a:cubicBezTo>
                  <a:cubicBezTo>
                    <a:pt x="3980" y="18894"/>
                    <a:pt x="9969" y="21600"/>
                    <a:pt x="15957" y="21600"/>
                  </a:cubicBezTo>
                  <a:cubicBezTo>
                    <a:pt x="17878" y="21600"/>
                    <a:pt x="19797" y="21322"/>
                    <a:pt x="21600" y="20766"/>
                  </a:cubicBezTo>
                  <a:cubicBezTo>
                    <a:pt x="17061" y="19429"/>
                    <a:pt x="13482" y="16619"/>
                    <a:pt x="11707" y="12669"/>
                  </a:cubicBezTo>
                  <a:cubicBezTo>
                    <a:pt x="10628" y="10276"/>
                    <a:pt x="10076" y="7754"/>
                    <a:pt x="10076" y="5183"/>
                  </a:cubicBezTo>
                  <a:lnTo>
                    <a:pt x="10076" y="5165"/>
                  </a:lnTo>
                  <a:cubicBezTo>
                    <a:pt x="10076" y="3719"/>
                    <a:pt x="10984" y="2374"/>
                    <a:pt x="12461" y="1558"/>
                  </a:cubicBezTo>
                  <a:cubicBezTo>
                    <a:pt x="13517" y="974"/>
                    <a:pt x="14653" y="454"/>
                    <a:pt x="1580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0" name="Google Shape;748;p20"/>
            <p:cNvSpPr/>
            <p:nvPr/>
          </p:nvSpPr>
          <p:spPr>
            <a:xfrm>
              <a:off x="141658" y="273075"/>
              <a:ext cx="68448" cy="47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1600" fill="norm" stroke="1" extrusionOk="0">
                  <a:moveTo>
                    <a:pt x="9239" y="0"/>
                  </a:moveTo>
                  <a:cubicBezTo>
                    <a:pt x="2996" y="0"/>
                    <a:pt x="-1543" y="10498"/>
                    <a:pt x="493" y="17517"/>
                  </a:cubicBezTo>
                  <a:cubicBezTo>
                    <a:pt x="1420" y="20742"/>
                    <a:pt x="2607" y="21600"/>
                    <a:pt x="3959" y="21600"/>
                  </a:cubicBezTo>
                  <a:cubicBezTo>
                    <a:pt x="5535" y="21600"/>
                    <a:pt x="7333" y="20440"/>
                    <a:pt x="9239" y="20440"/>
                  </a:cubicBezTo>
                  <a:cubicBezTo>
                    <a:pt x="11167" y="20440"/>
                    <a:pt x="12972" y="21600"/>
                    <a:pt x="14547" y="21600"/>
                  </a:cubicBezTo>
                  <a:cubicBezTo>
                    <a:pt x="15907" y="21600"/>
                    <a:pt x="17094" y="20742"/>
                    <a:pt x="18021" y="17517"/>
                  </a:cubicBezTo>
                  <a:cubicBezTo>
                    <a:pt x="20057" y="10498"/>
                    <a:pt x="15490" y="0"/>
                    <a:pt x="923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1" name="Google Shape;749;p20"/>
            <p:cNvSpPr/>
            <p:nvPr/>
          </p:nvSpPr>
          <p:spPr>
            <a:xfrm>
              <a:off x="69918" y="276382"/>
              <a:ext cx="52286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2" name="Google Shape;750;p20"/>
            <p:cNvSpPr/>
            <p:nvPr/>
          </p:nvSpPr>
          <p:spPr>
            <a:xfrm>
              <a:off x="229434" y="276382"/>
              <a:ext cx="52287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3" name="Google Shape;751;p20"/>
            <p:cNvSpPr/>
            <p:nvPr/>
          </p:nvSpPr>
          <p:spPr>
            <a:xfrm>
              <a:off x="193691" y="103389"/>
              <a:ext cx="39149" cy="26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8" y="0"/>
                    <a:pt x="0" y="7200"/>
                    <a:pt x="0" y="16107"/>
                  </a:cubicBezTo>
                  <a:cubicBezTo>
                    <a:pt x="0" y="19105"/>
                    <a:pt x="1614" y="21600"/>
                    <a:pt x="3698" y="21600"/>
                  </a:cubicBezTo>
                  <a:cubicBezTo>
                    <a:pt x="5708" y="21600"/>
                    <a:pt x="7308" y="19105"/>
                    <a:pt x="7308" y="16107"/>
                  </a:cubicBezTo>
                  <a:cubicBezTo>
                    <a:pt x="7308" y="13306"/>
                    <a:pt x="8863" y="10898"/>
                    <a:pt x="10800" y="10898"/>
                  </a:cubicBezTo>
                  <a:cubicBezTo>
                    <a:pt x="12678" y="10898"/>
                    <a:pt x="14292" y="13306"/>
                    <a:pt x="14292" y="16107"/>
                  </a:cubicBezTo>
                  <a:cubicBezTo>
                    <a:pt x="14292" y="19105"/>
                    <a:pt x="15907" y="21600"/>
                    <a:pt x="17976" y="21600"/>
                  </a:cubicBezTo>
                  <a:cubicBezTo>
                    <a:pt x="19986" y="21600"/>
                    <a:pt x="21600" y="19105"/>
                    <a:pt x="21600" y="16107"/>
                  </a:cubicBezTo>
                  <a:cubicBezTo>
                    <a:pt x="21600" y="7200"/>
                    <a:pt x="16772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4" name="Google Shape;752;p20"/>
            <p:cNvSpPr/>
            <p:nvPr/>
          </p:nvSpPr>
          <p:spPr>
            <a:xfrm>
              <a:off x="327198" y="103256"/>
              <a:ext cx="39255" cy="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9" y="0"/>
                  </a:moveTo>
                  <a:cubicBezTo>
                    <a:pt x="4815" y="0"/>
                    <a:pt x="0" y="7164"/>
                    <a:pt x="0" y="16135"/>
                  </a:cubicBezTo>
                  <a:cubicBezTo>
                    <a:pt x="0" y="19118"/>
                    <a:pt x="1668" y="21600"/>
                    <a:pt x="3673" y="21600"/>
                  </a:cubicBezTo>
                  <a:cubicBezTo>
                    <a:pt x="5678" y="21600"/>
                    <a:pt x="7361" y="19118"/>
                    <a:pt x="7361" y="16135"/>
                  </a:cubicBezTo>
                  <a:cubicBezTo>
                    <a:pt x="7361" y="13239"/>
                    <a:pt x="8898" y="10952"/>
                    <a:pt x="10829" y="10952"/>
                  </a:cubicBezTo>
                  <a:cubicBezTo>
                    <a:pt x="12702" y="10952"/>
                    <a:pt x="14254" y="13239"/>
                    <a:pt x="14254" y="16135"/>
                  </a:cubicBezTo>
                  <a:cubicBezTo>
                    <a:pt x="14254" y="19118"/>
                    <a:pt x="15922" y="21513"/>
                    <a:pt x="17927" y="21513"/>
                  </a:cubicBezTo>
                  <a:cubicBezTo>
                    <a:pt x="20005" y="21513"/>
                    <a:pt x="21600" y="19118"/>
                    <a:pt x="21600" y="16026"/>
                  </a:cubicBezTo>
                  <a:cubicBezTo>
                    <a:pt x="21600" y="7164"/>
                    <a:pt x="16785" y="0"/>
                    <a:pt x="108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5" name="Google Shape;753;p20"/>
            <p:cNvSpPr/>
            <p:nvPr/>
          </p:nvSpPr>
          <p:spPr>
            <a:xfrm>
              <a:off x="134922" y="266435"/>
              <a:ext cx="81899" cy="6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4" h="21600" fill="norm" stroke="1" extrusionOk="0">
                  <a:moveTo>
                    <a:pt x="10377" y="4730"/>
                  </a:moveTo>
                  <a:cubicBezTo>
                    <a:pt x="12735" y="4730"/>
                    <a:pt x="15094" y="6325"/>
                    <a:pt x="16523" y="9516"/>
                  </a:cubicBezTo>
                  <a:cubicBezTo>
                    <a:pt x="17386" y="11461"/>
                    <a:pt x="17601" y="13491"/>
                    <a:pt x="17082" y="15001"/>
                  </a:cubicBezTo>
                  <a:cubicBezTo>
                    <a:pt x="16597" y="16389"/>
                    <a:pt x="16193" y="16870"/>
                    <a:pt x="15384" y="16870"/>
                  </a:cubicBezTo>
                  <a:cubicBezTo>
                    <a:pt x="14906" y="16870"/>
                    <a:pt x="14299" y="16710"/>
                    <a:pt x="13443" y="16464"/>
                  </a:cubicBezTo>
                  <a:cubicBezTo>
                    <a:pt x="12136" y="16106"/>
                    <a:pt x="11260" y="15917"/>
                    <a:pt x="10377" y="15917"/>
                  </a:cubicBezTo>
                  <a:cubicBezTo>
                    <a:pt x="9500" y="15917"/>
                    <a:pt x="8624" y="16106"/>
                    <a:pt x="7317" y="16464"/>
                  </a:cubicBezTo>
                  <a:cubicBezTo>
                    <a:pt x="6461" y="16710"/>
                    <a:pt x="5848" y="16870"/>
                    <a:pt x="5376" y="16870"/>
                  </a:cubicBezTo>
                  <a:cubicBezTo>
                    <a:pt x="4567" y="16870"/>
                    <a:pt x="4163" y="16389"/>
                    <a:pt x="3678" y="15001"/>
                  </a:cubicBezTo>
                  <a:cubicBezTo>
                    <a:pt x="3152" y="13491"/>
                    <a:pt x="3368" y="11461"/>
                    <a:pt x="4230" y="9516"/>
                  </a:cubicBezTo>
                  <a:cubicBezTo>
                    <a:pt x="5666" y="6325"/>
                    <a:pt x="8025" y="4730"/>
                    <a:pt x="10377" y="4730"/>
                  </a:cubicBezTo>
                  <a:close/>
                  <a:moveTo>
                    <a:pt x="10370" y="0"/>
                  </a:moveTo>
                  <a:cubicBezTo>
                    <a:pt x="6906" y="0"/>
                    <a:pt x="3442" y="2313"/>
                    <a:pt x="1366" y="6977"/>
                  </a:cubicBezTo>
                  <a:cubicBezTo>
                    <a:pt x="-144" y="10385"/>
                    <a:pt x="-420" y="14048"/>
                    <a:pt x="625" y="17069"/>
                  </a:cubicBezTo>
                  <a:cubicBezTo>
                    <a:pt x="1898" y="20713"/>
                    <a:pt x="3664" y="21600"/>
                    <a:pt x="5376" y="21600"/>
                  </a:cubicBezTo>
                  <a:cubicBezTo>
                    <a:pt x="6279" y="21600"/>
                    <a:pt x="7169" y="21355"/>
                    <a:pt x="7964" y="21128"/>
                  </a:cubicBezTo>
                  <a:cubicBezTo>
                    <a:pt x="9056" y="20826"/>
                    <a:pt x="9716" y="20675"/>
                    <a:pt x="10377" y="20675"/>
                  </a:cubicBezTo>
                  <a:cubicBezTo>
                    <a:pt x="11044" y="20675"/>
                    <a:pt x="11704" y="20826"/>
                    <a:pt x="12796" y="21128"/>
                  </a:cubicBezTo>
                  <a:cubicBezTo>
                    <a:pt x="13571" y="21345"/>
                    <a:pt x="14461" y="21600"/>
                    <a:pt x="15384" y="21600"/>
                  </a:cubicBezTo>
                  <a:cubicBezTo>
                    <a:pt x="17082" y="21600"/>
                    <a:pt x="18868" y="20694"/>
                    <a:pt x="20102" y="17069"/>
                  </a:cubicBezTo>
                  <a:cubicBezTo>
                    <a:pt x="21180" y="14048"/>
                    <a:pt x="20904" y="10385"/>
                    <a:pt x="19394" y="6977"/>
                  </a:cubicBezTo>
                  <a:cubicBezTo>
                    <a:pt x="17312" y="2332"/>
                    <a:pt x="13841" y="0"/>
                    <a:pt x="10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6" name="Google Shape;754;p20"/>
            <p:cNvSpPr/>
            <p:nvPr/>
          </p:nvSpPr>
          <p:spPr>
            <a:xfrm>
              <a:off x="97431" y="265475"/>
              <a:ext cx="39451" cy="1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379" y="0"/>
                  </a:moveTo>
                  <a:cubicBezTo>
                    <a:pt x="6875" y="0"/>
                    <a:pt x="3385" y="3064"/>
                    <a:pt x="876" y="9164"/>
                  </a:cubicBezTo>
                  <a:cubicBezTo>
                    <a:pt x="-400" y="12288"/>
                    <a:pt x="-274" y="17048"/>
                    <a:pt x="1198" y="19785"/>
                  </a:cubicBezTo>
                  <a:cubicBezTo>
                    <a:pt x="1857" y="21005"/>
                    <a:pt x="2670" y="21600"/>
                    <a:pt x="3483" y="21600"/>
                  </a:cubicBezTo>
                  <a:cubicBezTo>
                    <a:pt x="4492" y="21600"/>
                    <a:pt x="5487" y="20707"/>
                    <a:pt x="6202" y="18952"/>
                  </a:cubicBezTo>
                  <a:cubicBezTo>
                    <a:pt x="7295" y="16245"/>
                    <a:pt x="8823" y="14876"/>
                    <a:pt x="10379" y="14876"/>
                  </a:cubicBezTo>
                  <a:cubicBezTo>
                    <a:pt x="11921" y="14876"/>
                    <a:pt x="13477" y="16245"/>
                    <a:pt x="14598" y="18952"/>
                  </a:cubicBezTo>
                  <a:cubicBezTo>
                    <a:pt x="15299" y="20707"/>
                    <a:pt x="16308" y="21600"/>
                    <a:pt x="17303" y="21600"/>
                  </a:cubicBezTo>
                  <a:cubicBezTo>
                    <a:pt x="18116" y="21600"/>
                    <a:pt x="18929" y="21005"/>
                    <a:pt x="19588" y="19785"/>
                  </a:cubicBezTo>
                  <a:cubicBezTo>
                    <a:pt x="21060" y="17048"/>
                    <a:pt x="21200" y="12288"/>
                    <a:pt x="19910" y="9164"/>
                  </a:cubicBezTo>
                  <a:cubicBezTo>
                    <a:pt x="17387" y="3064"/>
                    <a:pt x="13869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7" name="Google Shape;755;p20"/>
            <p:cNvSpPr/>
            <p:nvPr/>
          </p:nvSpPr>
          <p:spPr>
            <a:xfrm>
              <a:off x="214878" y="265475"/>
              <a:ext cx="39459" cy="1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377" y="0"/>
                  </a:moveTo>
                  <a:cubicBezTo>
                    <a:pt x="6873" y="0"/>
                    <a:pt x="3383" y="3064"/>
                    <a:pt x="888" y="9164"/>
                  </a:cubicBezTo>
                  <a:cubicBezTo>
                    <a:pt x="-402" y="12288"/>
                    <a:pt x="-276" y="17048"/>
                    <a:pt x="1196" y="19785"/>
                  </a:cubicBezTo>
                  <a:cubicBezTo>
                    <a:pt x="1869" y="21005"/>
                    <a:pt x="2682" y="21600"/>
                    <a:pt x="3495" y="21600"/>
                  </a:cubicBezTo>
                  <a:cubicBezTo>
                    <a:pt x="4490" y="21600"/>
                    <a:pt x="5499" y="20707"/>
                    <a:pt x="6200" y="18952"/>
                  </a:cubicBezTo>
                  <a:cubicBezTo>
                    <a:pt x="7293" y="16245"/>
                    <a:pt x="8821" y="14876"/>
                    <a:pt x="10377" y="14876"/>
                  </a:cubicBezTo>
                  <a:cubicBezTo>
                    <a:pt x="11919" y="14876"/>
                    <a:pt x="13475" y="16245"/>
                    <a:pt x="14596" y="18952"/>
                  </a:cubicBezTo>
                  <a:cubicBezTo>
                    <a:pt x="15297" y="20707"/>
                    <a:pt x="16306" y="21600"/>
                    <a:pt x="17301" y="21600"/>
                  </a:cubicBezTo>
                  <a:cubicBezTo>
                    <a:pt x="18114" y="21600"/>
                    <a:pt x="18927" y="21005"/>
                    <a:pt x="19600" y="19785"/>
                  </a:cubicBezTo>
                  <a:cubicBezTo>
                    <a:pt x="21072" y="17048"/>
                    <a:pt x="21198" y="12288"/>
                    <a:pt x="19908" y="9164"/>
                  </a:cubicBezTo>
                  <a:cubicBezTo>
                    <a:pt x="17385" y="3064"/>
                    <a:pt x="13881" y="0"/>
                    <a:pt x="103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8" name="Google Shape;756;p20"/>
            <p:cNvSpPr/>
            <p:nvPr/>
          </p:nvSpPr>
          <p:spPr>
            <a:xfrm>
              <a:off x="26" y="0"/>
              <a:ext cx="455919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96" y="0"/>
                  </a:moveTo>
                  <a:cubicBezTo>
                    <a:pt x="10702" y="0"/>
                    <a:pt x="8295" y="645"/>
                    <a:pt x="6169" y="2085"/>
                  </a:cubicBezTo>
                  <a:cubicBezTo>
                    <a:pt x="5397" y="2609"/>
                    <a:pt x="4935" y="3474"/>
                    <a:pt x="4935" y="4395"/>
                  </a:cubicBezTo>
                  <a:cubicBezTo>
                    <a:pt x="4935" y="4735"/>
                    <a:pt x="4948" y="5091"/>
                    <a:pt x="4976" y="5454"/>
                  </a:cubicBezTo>
                  <a:cubicBezTo>
                    <a:pt x="4992" y="5617"/>
                    <a:pt x="5126" y="5744"/>
                    <a:pt x="5286" y="5744"/>
                  </a:cubicBezTo>
                  <a:cubicBezTo>
                    <a:pt x="5296" y="5744"/>
                    <a:pt x="5306" y="5744"/>
                    <a:pt x="5316" y="5743"/>
                  </a:cubicBezTo>
                  <a:cubicBezTo>
                    <a:pt x="5495" y="5731"/>
                    <a:pt x="5621" y="5575"/>
                    <a:pt x="5609" y="5403"/>
                  </a:cubicBezTo>
                  <a:cubicBezTo>
                    <a:pt x="5580" y="5057"/>
                    <a:pt x="5569" y="4717"/>
                    <a:pt x="5569" y="4395"/>
                  </a:cubicBezTo>
                  <a:cubicBezTo>
                    <a:pt x="5569" y="3680"/>
                    <a:pt x="5927" y="3019"/>
                    <a:pt x="6525" y="2609"/>
                  </a:cubicBezTo>
                  <a:cubicBezTo>
                    <a:pt x="8538" y="1245"/>
                    <a:pt x="10949" y="632"/>
                    <a:pt x="13282" y="632"/>
                  </a:cubicBezTo>
                  <a:cubicBezTo>
                    <a:pt x="15369" y="632"/>
                    <a:pt x="17395" y="1123"/>
                    <a:pt x="19013" y="2005"/>
                  </a:cubicBezTo>
                  <a:cubicBezTo>
                    <a:pt x="19360" y="2188"/>
                    <a:pt x="19694" y="2396"/>
                    <a:pt x="20010" y="2609"/>
                  </a:cubicBezTo>
                  <a:cubicBezTo>
                    <a:pt x="20610" y="3019"/>
                    <a:pt x="20966" y="3680"/>
                    <a:pt x="20966" y="4395"/>
                  </a:cubicBezTo>
                  <a:cubicBezTo>
                    <a:pt x="20966" y="5841"/>
                    <a:pt x="20719" y="7241"/>
                    <a:pt x="20224" y="8576"/>
                  </a:cubicBezTo>
                  <a:cubicBezTo>
                    <a:pt x="19561" y="10379"/>
                    <a:pt x="18300" y="11802"/>
                    <a:pt x="16647" y="12626"/>
                  </a:cubicBezTo>
                  <a:cubicBezTo>
                    <a:pt x="16658" y="12377"/>
                    <a:pt x="16663" y="12164"/>
                    <a:pt x="16663" y="11952"/>
                  </a:cubicBezTo>
                  <a:cubicBezTo>
                    <a:pt x="16663" y="11031"/>
                    <a:pt x="16203" y="10166"/>
                    <a:pt x="15431" y="9642"/>
                  </a:cubicBezTo>
                  <a:cubicBezTo>
                    <a:pt x="13321" y="8212"/>
                    <a:pt x="10820" y="7551"/>
                    <a:pt x="8342" y="7551"/>
                  </a:cubicBezTo>
                  <a:cubicBezTo>
                    <a:pt x="7566" y="7551"/>
                    <a:pt x="6794" y="7615"/>
                    <a:pt x="6037" y="7741"/>
                  </a:cubicBezTo>
                  <a:cubicBezTo>
                    <a:pt x="5932" y="7373"/>
                    <a:pt x="5840" y="6999"/>
                    <a:pt x="5771" y="6623"/>
                  </a:cubicBezTo>
                  <a:cubicBezTo>
                    <a:pt x="5741" y="6470"/>
                    <a:pt x="5608" y="6366"/>
                    <a:pt x="5457" y="6366"/>
                  </a:cubicBezTo>
                  <a:cubicBezTo>
                    <a:pt x="5439" y="6366"/>
                    <a:pt x="5420" y="6368"/>
                    <a:pt x="5403" y="6370"/>
                  </a:cubicBezTo>
                  <a:cubicBezTo>
                    <a:pt x="5230" y="6405"/>
                    <a:pt x="5114" y="6572"/>
                    <a:pt x="5150" y="6739"/>
                  </a:cubicBezTo>
                  <a:cubicBezTo>
                    <a:pt x="5218" y="7120"/>
                    <a:pt x="5305" y="7494"/>
                    <a:pt x="5414" y="7862"/>
                  </a:cubicBezTo>
                  <a:cubicBezTo>
                    <a:pt x="3853" y="8196"/>
                    <a:pt x="2528" y="8760"/>
                    <a:pt x="1232" y="9642"/>
                  </a:cubicBezTo>
                  <a:cubicBezTo>
                    <a:pt x="460" y="10166"/>
                    <a:pt x="0" y="11031"/>
                    <a:pt x="0" y="11952"/>
                  </a:cubicBezTo>
                  <a:cubicBezTo>
                    <a:pt x="0" y="13443"/>
                    <a:pt x="247" y="14919"/>
                    <a:pt x="777" y="16352"/>
                  </a:cubicBezTo>
                  <a:cubicBezTo>
                    <a:pt x="1998" y="19665"/>
                    <a:pt x="5000" y="21600"/>
                    <a:pt x="8329" y="21600"/>
                  </a:cubicBezTo>
                  <a:cubicBezTo>
                    <a:pt x="11565" y="21600"/>
                    <a:pt x="14371" y="19826"/>
                    <a:pt x="15679" y="16854"/>
                  </a:cubicBezTo>
                  <a:cubicBezTo>
                    <a:pt x="15754" y="16693"/>
                    <a:pt x="15679" y="16507"/>
                    <a:pt x="15518" y="16438"/>
                  </a:cubicBezTo>
                  <a:cubicBezTo>
                    <a:pt x="15476" y="16419"/>
                    <a:pt x="15432" y="16409"/>
                    <a:pt x="15390" y="16409"/>
                  </a:cubicBezTo>
                  <a:cubicBezTo>
                    <a:pt x="15270" y="16409"/>
                    <a:pt x="15154" y="16481"/>
                    <a:pt x="15102" y="16599"/>
                  </a:cubicBezTo>
                  <a:cubicBezTo>
                    <a:pt x="13904" y="19318"/>
                    <a:pt x="11296" y="20966"/>
                    <a:pt x="8329" y="20966"/>
                  </a:cubicBezTo>
                  <a:cubicBezTo>
                    <a:pt x="5822" y="20966"/>
                    <a:pt x="2684" y="19692"/>
                    <a:pt x="1371" y="16133"/>
                  </a:cubicBezTo>
                  <a:cubicBezTo>
                    <a:pt x="898" y="14838"/>
                    <a:pt x="633" y="13443"/>
                    <a:pt x="633" y="11952"/>
                  </a:cubicBezTo>
                  <a:cubicBezTo>
                    <a:pt x="633" y="11237"/>
                    <a:pt x="990" y="10569"/>
                    <a:pt x="1589" y="10166"/>
                  </a:cubicBezTo>
                  <a:cubicBezTo>
                    <a:pt x="3488" y="8879"/>
                    <a:pt x="5906" y="8184"/>
                    <a:pt x="8361" y="8184"/>
                  </a:cubicBezTo>
                  <a:cubicBezTo>
                    <a:pt x="10705" y="8184"/>
                    <a:pt x="13082" y="8816"/>
                    <a:pt x="15073" y="10166"/>
                  </a:cubicBezTo>
                  <a:cubicBezTo>
                    <a:pt x="15673" y="10569"/>
                    <a:pt x="16030" y="11237"/>
                    <a:pt x="16030" y="11952"/>
                  </a:cubicBezTo>
                  <a:cubicBezTo>
                    <a:pt x="16030" y="13161"/>
                    <a:pt x="15852" y="14337"/>
                    <a:pt x="15518" y="15448"/>
                  </a:cubicBezTo>
                  <a:cubicBezTo>
                    <a:pt x="15471" y="15615"/>
                    <a:pt x="15563" y="15788"/>
                    <a:pt x="15731" y="15840"/>
                  </a:cubicBezTo>
                  <a:cubicBezTo>
                    <a:pt x="15761" y="15848"/>
                    <a:pt x="15791" y="15854"/>
                    <a:pt x="15822" y="15854"/>
                  </a:cubicBezTo>
                  <a:cubicBezTo>
                    <a:pt x="15958" y="15854"/>
                    <a:pt x="16085" y="15763"/>
                    <a:pt x="16128" y="15627"/>
                  </a:cubicBezTo>
                  <a:cubicBezTo>
                    <a:pt x="16347" y="14890"/>
                    <a:pt x="16502" y="14124"/>
                    <a:pt x="16589" y="13351"/>
                  </a:cubicBezTo>
                  <a:cubicBezTo>
                    <a:pt x="18553" y="12487"/>
                    <a:pt x="20057" y="10874"/>
                    <a:pt x="20823" y="8795"/>
                  </a:cubicBezTo>
                  <a:cubicBezTo>
                    <a:pt x="21324" y="7425"/>
                    <a:pt x="21600" y="5956"/>
                    <a:pt x="21600" y="4395"/>
                  </a:cubicBezTo>
                  <a:cubicBezTo>
                    <a:pt x="21600" y="3474"/>
                    <a:pt x="21139" y="2609"/>
                    <a:pt x="20368" y="2085"/>
                  </a:cubicBezTo>
                  <a:cubicBezTo>
                    <a:pt x="20028" y="1861"/>
                    <a:pt x="19676" y="1642"/>
                    <a:pt x="19319" y="1446"/>
                  </a:cubicBezTo>
                  <a:cubicBezTo>
                    <a:pt x="17678" y="553"/>
                    <a:pt x="15500" y="0"/>
                    <a:pt x="131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757;p20"/>
            <p:cNvSpPr/>
            <p:nvPr/>
          </p:nvSpPr>
          <p:spPr>
            <a:xfrm>
              <a:off x="239035" y="99869"/>
              <a:ext cx="82073" cy="5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1" y="5570"/>
                  </a:moveTo>
                  <a:lnTo>
                    <a:pt x="5921" y="14495"/>
                  </a:lnTo>
                  <a:cubicBezTo>
                    <a:pt x="4452" y="13092"/>
                    <a:pt x="3521" y="11049"/>
                    <a:pt x="3521" y="8772"/>
                  </a:cubicBezTo>
                  <a:cubicBezTo>
                    <a:pt x="3521" y="7471"/>
                    <a:pt x="3717" y="6221"/>
                    <a:pt x="5921" y="5570"/>
                  </a:cubicBezTo>
                  <a:close/>
                  <a:moveTo>
                    <a:pt x="15679" y="5570"/>
                  </a:moveTo>
                  <a:cubicBezTo>
                    <a:pt x="17890" y="6221"/>
                    <a:pt x="18079" y="7471"/>
                    <a:pt x="18079" y="8772"/>
                  </a:cubicBezTo>
                  <a:cubicBezTo>
                    <a:pt x="18079" y="11049"/>
                    <a:pt x="17155" y="13092"/>
                    <a:pt x="15679" y="14495"/>
                  </a:cubicBezTo>
                  <a:lnTo>
                    <a:pt x="15679" y="5570"/>
                  </a:lnTo>
                  <a:close/>
                  <a:moveTo>
                    <a:pt x="10786" y="5103"/>
                  </a:moveTo>
                  <a:cubicBezTo>
                    <a:pt x="11297" y="5103"/>
                    <a:pt x="11780" y="5103"/>
                    <a:pt x="12256" y="5154"/>
                  </a:cubicBezTo>
                  <a:lnTo>
                    <a:pt x="12256" y="16345"/>
                  </a:lnTo>
                  <a:cubicBezTo>
                    <a:pt x="11780" y="16446"/>
                    <a:pt x="11297" y="16487"/>
                    <a:pt x="10786" y="16487"/>
                  </a:cubicBezTo>
                  <a:cubicBezTo>
                    <a:pt x="10303" y="16487"/>
                    <a:pt x="9792" y="16446"/>
                    <a:pt x="9316" y="16345"/>
                  </a:cubicBezTo>
                  <a:lnTo>
                    <a:pt x="9316" y="5154"/>
                  </a:lnTo>
                  <a:cubicBezTo>
                    <a:pt x="9792" y="5103"/>
                    <a:pt x="10303" y="5103"/>
                    <a:pt x="10786" y="5103"/>
                  </a:cubicBezTo>
                  <a:close/>
                  <a:moveTo>
                    <a:pt x="10800" y="0"/>
                  </a:moveTo>
                  <a:cubicBezTo>
                    <a:pt x="8833" y="0"/>
                    <a:pt x="6866" y="152"/>
                    <a:pt x="5599" y="457"/>
                  </a:cubicBezTo>
                  <a:cubicBezTo>
                    <a:pt x="966" y="1667"/>
                    <a:pt x="0" y="5611"/>
                    <a:pt x="0" y="8772"/>
                  </a:cubicBezTo>
                  <a:cubicBezTo>
                    <a:pt x="0" y="15837"/>
                    <a:pt x="4837" y="21600"/>
                    <a:pt x="10786" y="21600"/>
                  </a:cubicBezTo>
                  <a:cubicBezTo>
                    <a:pt x="16735" y="21600"/>
                    <a:pt x="21600" y="15837"/>
                    <a:pt x="21600" y="8772"/>
                  </a:cubicBezTo>
                  <a:cubicBezTo>
                    <a:pt x="21600" y="5611"/>
                    <a:pt x="20606" y="1667"/>
                    <a:pt x="15973" y="457"/>
                  </a:cubicBezTo>
                  <a:cubicBezTo>
                    <a:pt x="14720" y="152"/>
                    <a:pt x="12760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41" name="Google Shape;758;p20"/>
          <p:cNvGrpSpPr/>
          <p:nvPr/>
        </p:nvGrpSpPr>
        <p:grpSpPr>
          <a:xfrm>
            <a:off x="1145405" y="3123932"/>
            <a:ext cx="455946" cy="457189"/>
            <a:chOff x="26" y="0"/>
            <a:chExt cx="455944" cy="457187"/>
          </a:xfrm>
        </p:grpSpPr>
        <p:sp>
          <p:nvSpPr>
            <p:cNvPr id="1331" name="Google Shape;759;p20"/>
            <p:cNvSpPr/>
            <p:nvPr/>
          </p:nvSpPr>
          <p:spPr>
            <a:xfrm>
              <a:off x="70795" y="30107"/>
              <a:ext cx="142497" cy="14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6" y="0"/>
                    <a:pt x="0" y="4830"/>
                    <a:pt x="0" y="10800"/>
                  </a:cubicBezTo>
                  <a:cubicBezTo>
                    <a:pt x="0" y="16754"/>
                    <a:pt x="4826" y="21600"/>
                    <a:pt x="10800" y="21600"/>
                  </a:cubicBezTo>
                  <a:cubicBezTo>
                    <a:pt x="16750" y="21600"/>
                    <a:pt x="21600" y="16754"/>
                    <a:pt x="21600" y="10800"/>
                  </a:cubicBezTo>
                  <a:cubicBezTo>
                    <a:pt x="21600" y="4830"/>
                    <a:pt x="1675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760;p20"/>
            <p:cNvSpPr/>
            <p:nvPr/>
          </p:nvSpPr>
          <p:spPr>
            <a:xfrm>
              <a:off x="246721" y="30107"/>
              <a:ext cx="142497" cy="142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0" y="0"/>
                    <a:pt x="0" y="4830"/>
                    <a:pt x="0" y="10800"/>
                  </a:cubicBezTo>
                  <a:cubicBezTo>
                    <a:pt x="0" y="16754"/>
                    <a:pt x="4830" y="21600"/>
                    <a:pt x="10800" y="21600"/>
                  </a:cubicBezTo>
                  <a:cubicBezTo>
                    <a:pt x="16770" y="21600"/>
                    <a:pt x="21600" y="16754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761;p20"/>
            <p:cNvSpPr/>
            <p:nvPr/>
          </p:nvSpPr>
          <p:spPr>
            <a:xfrm>
              <a:off x="409270" y="53148"/>
              <a:ext cx="40000" cy="397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507"/>
                  </a:lnTo>
                  <a:cubicBezTo>
                    <a:pt x="0" y="21110"/>
                    <a:pt x="4797" y="21600"/>
                    <a:pt x="10771" y="21600"/>
                  </a:cubicBezTo>
                  <a:cubicBezTo>
                    <a:pt x="16746" y="21600"/>
                    <a:pt x="21600" y="21110"/>
                    <a:pt x="21600" y="205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762;p20"/>
            <p:cNvSpPr/>
            <p:nvPr/>
          </p:nvSpPr>
          <p:spPr>
            <a:xfrm>
              <a:off x="6750" y="6666"/>
              <a:ext cx="257711" cy="18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1066" y="5723"/>
                  </a:moveTo>
                  <a:cubicBezTo>
                    <a:pt x="13074" y="5723"/>
                    <a:pt x="14706" y="7999"/>
                    <a:pt x="14706" y="10802"/>
                  </a:cubicBezTo>
                  <a:cubicBezTo>
                    <a:pt x="14706" y="13607"/>
                    <a:pt x="13074" y="15880"/>
                    <a:pt x="11066" y="15880"/>
                  </a:cubicBezTo>
                  <a:cubicBezTo>
                    <a:pt x="9056" y="15880"/>
                    <a:pt x="7425" y="13607"/>
                    <a:pt x="7425" y="10802"/>
                  </a:cubicBezTo>
                  <a:cubicBezTo>
                    <a:pt x="7425" y="7999"/>
                    <a:pt x="9056" y="5723"/>
                    <a:pt x="11066" y="5723"/>
                  </a:cubicBezTo>
                  <a:close/>
                  <a:moveTo>
                    <a:pt x="10929" y="0"/>
                  </a:moveTo>
                  <a:cubicBezTo>
                    <a:pt x="9628" y="0"/>
                    <a:pt x="8301" y="458"/>
                    <a:pt x="7068" y="1448"/>
                  </a:cubicBezTo>
                  <a:cubicBezTo>
                    <a:pt x="6459" y="1940"/>
                    <a:pt x="5795" y="2174"/>
                    <a:pt x="5136" y="2174"/>
                  </a:cubicBezTo>
                  <a:cubicBezTo>
                    <a:pt x="4664" y="2174"/>
                    <a:pt x="4196" y="2055"/>
                    <a:pt x="3757" y="1822"/>
                  </a:cubicBezTo>
                  <a:cubicBezTo>
                    <a:pt x="3402" y="1636"/>
                    <a:pt x="3052" y="1551"/>
                    <a:pt x="2717" y="1551"/>
                  </a:cubicBezTo>
                  <a:cubicBezTo>
                    <a:pt x="885" y="1551"/>
                    <a:pt x="-520" y="4111"/>
                    <a:pt x="185" y="6679"/>
                  </a:cubicBezTo>
                  <a:cubicBezTo>
                    <a:pt x="1608" y="11885"/>
                    <a:pt x="3637" y="17450"/>
                    <a:pt x="6968" y="20128"/>
                  </a:cubicBezTo>
                  <a:cubicBezTo>
                    <a:pt x="8223" y="21142"/>
                    <a:pt x="9541" y="21600"/>
                    <a:pt x="10823" y="21600"/>
                  </a:cubicBezTo>
                  <a:cubicBezTo>
                    <a:pt x="13205" y="21600"/>
                    <a:pt x="15459" y="20021"/>
                    <a:pt x="16934" y="17520"/>
                  </a:cubicBezTo>
                  <a:cubicBezTo>
                    <a:pt x="17236" y="17007"/>
                    <a:pt x="17667" y="16749"/>
                    <a:pt x="18097" y="16749"/>
                  </a:cubicBezTo>
                  <a:cubicBezTo>
                    <a:pt x="18528" y="16749"/>
                    <a:pt x="18957" y="17007"/>
                    <a:pt x="19261" y="17520"/>
                  </a:cubicBezTo>
                  <a:cubicBezTo>
                    <a:pt x="19320" y="17629"/>
                    <a:pt x="19390" y="17726"/>
                    <a:pt x="19451" y="17823"/>
                  </a:cubicBezTo>
                  <a:lnTo>
                    <a:pt x="21080" y="15550"/>
                  </a:lnTo>
                  <a:lnTo>
                    <a:pt x="21080" y="5792"/>
                  </a:lnTo>
                  <a:lnTo>
                    <a:pt x="19340" y="3349"/>
                  </a:lnTo>
                  <a:cubicBezTo>
                    <a:pt x="18942" y="3582"/>
                    <a:pt x="18517" y="3698"/>
                    <a:pt x="18093" y="3698"/>
                  </a:cubicBezTo>
                  <a:cubicBezTo>
                    <a:pt x="17356" y="3698"/>
                    <a:pt x="16623" y="3345"/>
                    <a:pt x="16029" y="2641"/>
                  </a:cubicBezTo>
                  <a:cubicBezTo>
                    <a:pt x="14625" y="953"/>
                    <a:pt x="12805" y="0"/>
                    <a:pt x="1092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763;p20"/>
            <p:cNvSpPr/>
            <p:nvPr/>
          </p:nvSpPr>
          <p:spPr>
            <a:xfrm>
              <a:off x="243184" y="6666"/>
              <a:ext cx="206086" cy="189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38" y="5723"/>
                  </a:moveTo>
                  <a:cubicBezTo>
                    <a:pt x="10411" y="5723"/>
                    <a:pt x="12502" y="7999"/>
                    <a:pt x="12502" y="10802"/>
                  </a:cubicBezTo>
                  <a:cubicBezTo>
                    <a:pt x="12502" y="13607"/>
                    <a:pt x="10411" y="15880"/>
                    <a:pt x="7838" y="15880"/>
                  </a:cubicBezTo>
                  <a:cubicBezTo>
                    <a:pt x="5263" y="15880"/>
                    <a:pt x="3175" y="13607"/>
                    <a:pt x="3175" y="10802"/>
                  </a:cubicBezTo>
                  <a:cubicBezTo>
                    <a:pt x="3175" y="7999"/>
                    <a:pt x="5263" y="5723"/>
                    <a:pt x="7838" y="5723"/>
                  </a:cubicBezTo>
                  <a:close/>
                  <a:moveTo>
                    <a:pt x="7596" y="0"/>
                  </a:moveTo>
                  <a:cubicBezTo>
                    <a:pt x="5196" y="0"/>
                    <a:pt x="2866" y="953"/>
                    <a:pt x="1059" y="2641"/>
                  </a:cubicBezTo>
                  <a:cubicBezTo>
                    <a:pt x="739" y="2948"/>
                    <a:pt x="371" y="3182"/>
                    <a:pt x="0" y="3349"/>
                  </a:cubicBezTo>
                  <a:cubicBezTo>
                    <a:pt x="842" y="5653"/>
                    <a:pt x="1302" y="8166"/>
                    <a:pt x="1302" y="10802"/>
                  </a:cubicBezTo>
                  <a:cubicBezTo>
                    <a:pt x="1302" y="13273"/>
                    <a:pt x="892" y="15647"/>
                    <a:pt x="142" y="17823"/>
                  </a:cubicBezTo>
                  <a:cubicBezTo>
                    <a:pt x="2035" y="20152"/>
                    <a:pt x="4803" y="21600"/>
                    <a:pt x="7730" y="21600"/>
                  </a:cubicBezTo>
                  <a:cubicBezTo>
                    <a:pt x="9374" y="21600"/>
                    <a:pt x="11066" y="21142"/>
                    <a:pt x="12680" y="20128"/>
                  </a:cubicBezTo>
                  <a:cubicBezTo>
                    <a:pt x="14542" y="18962"/>
                    <a:pt x="16095" y="17228"/>
                    <a:pt x="17408" y="15216"/>
                  </a:cubicBezTo>
                  <a:cubicBezTo>
                    <a:pt x="19077" y="12635"/>
                    <a:pt x="20340" y="9593"/>
                    <a:pt x="21371" y="6679"/>
                  </a:cubicBezTo>
                  <a:cubicBezTo>
                    <a:pt x="21525" y="6208"/>
                    <a:pt x="21600" y="5750"/>
                    <a:pt x="21600" y="5291"/>
                  </a:cubicBezTo>
                  <a:cubicBezTo>
                    <a:pt x="21600" y="3179"/>
                    <a:pt x="20072" y="1545"/>
                    <a:pt x="18166" y="1545"/>
                  </a:cubicBezTo>
                  <a:cubicBezTo>
                    <a:pt x="17918" y="1545"/>
                    <a:pt x="17664" y="1573"/>
                    <a:pt x="17408" y="1627"/>
                  </a:cubicBezTo>
                  <a:cubicBezTo>
                    <a:pt x="17204" y="1685"/>
                    <a:pt x="16987" y="1740"/>
                    <a:pt x="16783" y="1822"/>
                  </a:cubicBezTo>
                  <a:cubicBezTo>
                    <a:pt x="16220" y="2055"/>
                    <a:pt x="15621" y="2174"/>
                    <a:pt x="15016" y="2174"/>
                  </a:cubicBezTo>
                  <a:cubicBezTo>
                    <a:pt x="14171" y="2174"/>
                    <a:pt x="13318" y="1940"/>
                    <a:pt x="12541" y="1448"/>
                  </a:cubicBezTo>
                  <a:cubicBezTo>
                    <a:pt x="10957" y="458"/>
                    <a:pt x="9260" y="0"/>
                    <a:pt x="75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764;p20"/>
            <p:cNvSpPr/>
            <p:nvPr/>
          </p:nvSpPr>
          <p:spPr>
            <a:xfrm>
              <a:off x="266774" y="50241"/>
              <a:ext cx="102365" cy="10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2817"/>
                  </a:moveTo>
                  <a:cubicBezTo>
                    <a:pt x="15214" y="2817"/>
                    <a:pt x="18783" y="6386"/>
                    <a:pt x="18783" y="10797"/>
                  </a:cubicBezTo>
                  <a:cubicBezTo>
                    <a:pt x="18783" y="15186"/>
                    <a:pt x="15214" y="18777"/>
                    <a:pt x="10803" y="18777"/>
                  </a:cubicBezTo>
                  <a:cubicBezTo>
                    <a:pt x="6392" y="18777"/>
                    <a:pt x="2823" y="15186"/>
                    <a:pt x="2823" y="10797"/>
                  </a:cubicBezTo>
                  <a:cubicBezTo>
                    <a:pt x="2823" y="6386"/>
                    <a:pt x="6392" y="2817"/>
                    <a:pt x="10803" y="2817"/>
                  </a:cubicBezTo>
                  <a:close/>
                  <a:moveTo>
                    <a:pt x="10803" y="0"/>
                  </a:moveTo>
                  <a:cubicBezTo>
                    <a:pt x="4849" y="0"/>
                    <a:pt x="0" y="4849"/>
                    <a:pt x="0" y="10797"/>
                  </a:cubicBezTo>
                  <a:cubicBezTo>
                    <a:pt x="0" y="16751"/>
                    <a:pt x="4849" y="21600"/>
                    <a:pt x="10803" y="21600"/>
                  </a:cubicBezTo>
                  <a:cubicBezTo>
                    <a:pt x="16751" y="21600"/>
                    <a:pt x="21600" y="16751"/>
                    <a:pt x="21600" y="10797"/>
                  </a:cubicBezTo>
                  <a:cubicBezTo>
                    <a:pt x="21600" y="4849"/>
                    <a:pt x="16751" y="0"/>
                    <a:pt x="10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765;p20"/>
            <p:cNvSpPr/>
            <p:nvPr/>
          </p:nvSpPr>
          <p:spPr>
            <a:xfrm>
              <a:off x="90848" y="50241"/>
              <a:ext cx="102365" cy="10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2817"/>
                  </a:moveTo>
                  <a:cubicBezTo>
                    <a:pt x="15186" y="2817"/>
                    <a:pt x="18777" y="6386"/>
                    <a:pt x="18777" y="10797"/>
                  </a:cubicBezTo>
                  <a:cubicBezTo>
                    <a:pt x="18777" y="15186"/>
                    <a:pt x="15186" y="18777"/>
                    <a:pt x="10803" y="18777"/>
                  </a:cubicBezTo>
                  <a:cubicBezTo>
                    <a:pt x="6386" y="18777"/>
                    <a:pt x="2823" y="15186"/>
                    <a:pt x="2823" y="10797"/>
                  </a:cubicBezTo>
                  <a:cubicBezTo>
                    <a:pt x="2823" y="6386"/>
                    <a:pt x="6386" y="2817"/>
                    <a:pt x="10803" y="2817"/>
                  </a:cubicBezTo>
                  <a:close/>
                  <a:moveTo>
                    <a:pt x="10803" y="0"/>
                  </a:moveTo>
                  <a:cubicBezTo>
                    <a:pt x="4849" y="0"/>
                    <a:pt x="0" y="4849"/>
                    <a:pt x="0" y="10797"/>
                  </a:cubicBezTo>
                  <a:cubicBezTo>
                    <a:pt x="0" y="16751"/>
                    <a:pt x="4849" y="21600"/>
                    <a:pt x="10803" y="21600"/>
                  </a:cubicBezTo>
                  <a:cubicBezTo>
                    <a:pt x="16751" y="21600"/>
                    <a:pt x="21600" y="16751"/>
                    <a:pt x="21600" y="10797"/>
                  </a:cubicBezTo>
                  <a:cubicBezTo>
                    <a:pt x="21600" y="4849"/>
                    <a:pt x="16751" y="0"/>
                    <a:pt x="10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766;p20"/>
            <p:cNvSpPr/>
            <p:nvPr/>
          </p:nvSpPr>
          <p:spPr>
            <a:xfrm>
              <a:off x="311028" y="89496"/>
              <a:ext cx="13378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705" y="21600"/>
                    <a:pt x="21600" y="18879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767;p20"/>
            <p:cNvSpPr/>
            <p:nvPr/>
          </p:nvSpPr>
          <p:spPr>
            <a:xfrm>
              <a:off x="136804" y="90936"/>
              <a:ext cx="13378" cy="24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4" y="21600"/>
                    <a:pt x="10821" y="21600"/>
                  </a:cubicBezTo>
                  <a:cubicBezTo>
                    <a:pt x="16705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768;p20"/>
            <p:cNvSpPr/>
            <p:nvPr/>
          </p:nvSpPr>
          <p:spPr>
            <a:xfrm>
              <a:off x="26" y="0"/>
              <a:ext cx="455946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47" y="0"/>
                  </a:moveTo>
                  <a:cubicBezTo>
                    <a:pt x="5817" y="0"/>
                    <a:pt x="4988" y="219"/>
                    <a:pt x="4256" y="645"/>
                  </a:cubicBezTo>
                  <a:cubicBezTo>
                    <a:pt x="3960" y="816"/>
                    <a:pt x="3629" y="903"/>
                    <a:pt x="3293" y="903"/>
                  </a:cubicBezTo>
                  <a:cubicBezTo>
                    <a:pt x="3064" y="903"/>
                    <a:pt x="2832" y="862"/>
                    <a:pt x="2609" y="777"/>
                  </a:cubicBezTo>
                  <a:cubicBezTo>
                    <a:pt x="2367" y="687"/>
                    <a:pt x="2125" y="645"/>
                    <a:pt x="1892" y="645"/>
                  </a:cubicBezTo>
                  <a:cubicBezTo>
                    <a:pt x="859" y="645"/>
                    <a:pt x="0" y="1473"/>
                    <a:pt x="0" y="2517"/>
                  </a:cubicBezTo>
                  <a:cubicBezTo>
                    <a:pt x="0" y="2748"/>
                    <a:pt x="47" y="2978"/>
                    <a:pt x="127" y="3196"/>
                  </a:cubicBezTo>
                  <a:cubicBezTo>
                    <a:pt x="840" y="5069"/>
                    <a:pt x="2039" y="7701"/>
                    <a:pt x="4193" y="8945"/>
                  </a:cubicBezTo>
                  <a:cubicBezTo>
                    <a:pt x="4972" y="9394"/>
                    <a:pt x="5788" y="9596"/>
                    <a:pt x="6581" y="9596"/>
                  </a:cubicBezTo>
                  <a:cubicBezTo>
                    <a:pt x="8062" y="9596"/>
                    <a:pt x="9462" y="8891"/>
                    <a:pt x="10374" y="7788"/>
                  </a:cubicBezTo>
                  <a:cubicBezTo>
                    <a:pt x="10483" y="7651"/>
                    <a:pt x="10641" y="7585"/>
                    <a:pt x="10800" y="7585"/>
                  </a:cubicBezTo>
                  <a:cubicBezTo>
                    <a:pt x="10960" y="7585"/>
                    <a:pt x="11120" y="7651"/>
                    <a:pt x="11232" y="7788"/>
                  </a:cubicBezTo>
                  <a:cubicBezTo>
                    <a:pt x="12187" y="8948"/>
                    <a:pt x="13576" y="9596"/>
                    <a:pt x="15004" y="9596"/>
                  </a:cubicBezTo>
                  <a:cubicBezTo>
                    <a:pt x="15817" y="9596"/>
                    <a:pt x="16641" y="9388"/>
                    <a:pt x="17406" y="8945"/>
                  </a:cubicBezTo>
                  <a:cubicBezTo>
                    <a:pt x="18039" y="8583"/>
                    <a:pt x="18588" y="8092"/>
                    <a:pt x="19071" y="7546"/>
                  </a:cubicBezTo>
                  <a:lnTo>
                    <a:pt x="19071" y="20333"/>
                  </a:lnTo>
                  <a:cubicBezTo>
                    <a:pt x="19071" y="21029"/>
                    <a:pt x="19636" y="21600"/>
                    <a:pt x="20333" y="21600"/>
                  </a:cubicBezTo>
                  <a:cubicBezTo>
                    <a:pt x="21036" y="21600"/>
                    <a:pt x="21600" y="21029"/>
                    <a:pt x="21600" y="20333"/>
                  </a:cubicBezTo>
                  <a:lnTo>
                    <a:pt x="21600" y="17701"/>
                  </a:lnTo>
                  <a:cubicBezTo>
                    <a:pt x="21600" y="17527"/>
                    <a:pt x="21461" y="17383"/>
                    <a:pt x="21283" y="17383"/>
                  </a:cubicBezTo>
                  <a:cubicBezTo>
                    <a:pt x="21110" y="17383"/>
                    <a:pt x="20966" y="17527"/>
                    <a:pt x="20966" y="17701"/>
                  </a:cubicBezTo>
                  <a:lnTo>
                    <a:pt x="20966" y="20333"/>
                  </a:lnTo>
                  <a:cubicBezTo>
                    <a:pt x="20966" y="20684"/>
                    <a:pt x="20684" y="20966"/>
                    <a:pt x="20333" y="20966"/>
                  </a:cubicBezTo>
                  <a:cubicBezTo>
                    <a:pt x="19987" y="20966"/>
                    <a:pt x="19705" y="20684"/>
                    <a:pt x="19705" y="20333"/>
                  </a:cubicBezTo>
                  <a:lnTo>
                    <a:pt x="19705" y="6728"/>
                  </a:lnTo>
                  <a:cubicBezTo>
                    <a:pt x="20217" y="5985"/>
                    <a:pt x="20632" y="5190"/>
                    <a:pt x="20966" y="4430"/>
                  </a:cubicBezTo>
                  <a:lnTo>
                    <a:pt x="20966" y="16433"/>
                  </a:lnTo>
                  <a:cubicBezTo>
                    <a:pt x="20966" y="16612"/>
                    <a:pt x="21110" y="16749"/>
                    <a:pt x="21283" y="16749"/>
                  </a:cubicBezTo>
                  <a:cubicBezTo>
                    <a:pt x="21461" y="16749"/>
                    <a:pt x="21600" y="16612"/>
                    <a:pt x="21600" y="16433"/>
                  </a:cubicBezTo>
                  <a:lnTo>
                    <a:pt x="21600" y="2511"/>
                  </a:lnTo>
                  <a:cubicBezTo>
                    <a:pt x="21600" y="1438"/>
                    <a:pt x="20752" y="640"/>
                    <a:pt x="19732" y="640"/>
                  </a:cubicBezTo>
                  <a:cubicBezTo>
                    <a:pt x="19493" y="640"/>
                    <a:pt x="19245" y="684"/>
                    <a:pt x="18996" y="777"/>
                  </a:cubicBezTo>
                  <a:cubicBezTo>
                    <a:pt x="18773" y="862"/>
                    <a:pt x="18541" y="903"/>
                    <a:pt x="18309" y="903"/>
                  </a:cubicBezTo>
                  <a:cubicBezTo>
                    <a:pt x="17974" y="903"/>
                    <a:pt x="17640" y="816"/>
                    <a:pt x="17343" y="645"/>
                  </a:cubicBezTo>
                  <a:cubicBezTo>
                    <a:pt x="16617" y="224"/>
                    <a:pt x="15788" y="0"/>
                    <a:pt x="14946" y="0"/>
                  </a:cubicBezTo>
                  <a:cubicBezTo>
                    <a:pt x="13795" y="0"/>
                    <a:pt x="12672" y="415"/>
                    <a:pt x="11797" y="1169"/>
                  </a:cubicBezTo>
                  <a:cubicBezTo>
                    <a:pt x="11511" y="1414"/>
                    <a:pt x="11155" y="1537"/>
                    <a:pt x="10800" y="1537"/>
                  </a:cubicBezTo>
                  <a:cubicBezTo>
                    <a:pt x="10446" y="1537"/>
                    <a:pt x="10092" y="1414"/>
                    <a:pt x="9808" y="1169"/>
                  </a:cubicBezTo>
                  <a:cubicBezTo>
                    <a:pt x="9781" y="1147"/>
                    <a:pt x="9752" y="1118"/>
                    <a:pt x="9723" y="1095"/>
                  </a:cubicBezTo>
                  <a:cubicBezTo>
                    <a:pt x="9664" y="1047"/>
                    <a:pt x="9593" y="1024"/>
                    <a:pt x="9522" y="1024"/>
                  </a:cubicBezTo>
                  <a:cubicBezTo>
                    <a:pt x="9428" y="1024"/>
                    <a:pt x="9336" y="1065"/>
                    <a:pt x="9273" y="1140"/>
                  </a:cubicBezTo>
                  <a:cubicBezTo>
                    <a:pt x="9163" y="1279"/>
                    <a:pt x="9181" y="1474"/>
                    <a:pt x="9320" y="1584"/>
                  </a:cubicBezTo>
                  <a:cubicBezTo>
                    <a:pt x="9342" y="1608"/>
                    <a:pt x="9371" y="1630"/>
                    <a:pt x="9394" y="1648"/>
                  </a:cubicBezTo>
                  <a:cubicBezTo>
                    <a:pt x="9800" y="1996"/>
                    <a:pt x="10301" y="2168"/>
                    <a:pt x="10801" y="2168"/>
                  </a:cubicBezTo>
                  <a:cubicBezTo>
                    <a:pt x="11303" y="2168"/>
                    <a:pt x="11804" y="1993"/>
                    <a:pt x="12205" y="1648"/>
                  </a:cubicBezTo>
                  <a:cubicBezTo>
                    <a:pt x="12986" y="980"/>
                    <a:pt x="13961" y="634"/>
                    <a:pt x="14944" y="634"/>
                  </a:cubicBezTo>
                  <a:cubicBezTo>
                    <a:pt x="15658" y="634"/>
                    <a:pt x="16376" y="816"/>
                    <a:pt x="17027" y="1192"/>
                  </a:cubicBezTo>
                  <a:cubicBezTo>
                    <a:pt x="17422" y="1421"/>
                    <a:pt x="17863" y="1536"/>
                    <a:pt x="18309" y="1536"/>
                  </a:cubicBezTo>
                  <a:cubicBezTo>
                    <a:pt x="18617" y="1536"/>
                    <a:pt x="18925" y="1482"/>
                    <a:pt x="19221" y="1371"/>
                  </a:cubicBezTo>
                  <a:cubicBezTo>
                    <a:pt x="19396" y="1304"/>
                    <a:pt x="19569" y="1274"/>
                    <a:pt x="19732" y="1274"/>
                  </a:cubicBezTo>
                  <a:cubicBezTo>
                    <a:pt x="20592" y="1274"/>
                    <a:pt x="21204" y="2124"/>
                    <a:pt x="20879" y="2972"/>
                  </a:cubicBezTo>
                  <a:cubicBezTo>
                    <a:pt x="20113" y="4994"/>
                    <a:pt x="18973" y="7309"/>
                    <a:pt x="17090" y="8397"/>
                  </a:cubicBezTo>
                  <a:cubicBezTo>
                    <a:pt x="16420" y="8783"/>
                    <a:pt x="15711" y="8961"/>
                    <a:pt x="15016" y="8961"/>
                  </a:cubicBezTo>
                  <a:cubicBezTo>
                    <a:pt x="13747" y="8961"/>
                    <a:pt x="12531" y="8371"/>
                    <a:pt x="11716" y="7384"/>
                  </a:cubicBezTo>
                  <a:cubicBezTo>
                    <a:pt x="11479" y="7096"/>
                    <a:pt x="11141" y="6952"/>
                    <a:pt x="10803" y="6952"/>
                  </a:cubicBezTo>
                  <a:cubicBezTo>
                    <a:pt x="10462" y="6952"/>
                    <a:pt x="10123" y="7096"/>
                    <a:pt x="9884" y="7384"/>
                  </a:cubicBezTo>
                  <a:cubicBezTo>
                    <a:pt x="9094" y="8343"/>
                    <a:pt x="7876" y="8962"/>
                    <a:pt x="6582" y="8962"/>
                  </a:cubicBezTo>
                  <a:cubicBezTo>
                    <a:pt x="5895" y="8962"/>
                    <a:pt x="5187" y="8788"/>
                    <a:pt x="4510" y="8397"/>
                  </a:cubicBezTo>
                  <a:cubicBezTo>
                    <a:pt x="2535" y="7257"/>
                    <a:pt x="1400" y="4752"/>
                    <a:pt x="719" y="2972"/>
                  </a:cubicBezTo>
                  <a:cubicBezTo>
                    <a:pt x="394" y="2125"/>
                    <a:pt x="1042" y="1280"/>
                    <a:pt x="1896" y="1280"/>
                  </a:cubicBezTo>
                  <a:cubicBezTo>
                    <a:pt x="2054" y="1280"/>
                    <a:pt x="2217" y="1308"/>
                    <a:pt x="2385" y="1371"/>
                  </a:cubicBezTo>
                  <a:cubicBezTo>
                    <a:pt x="2679" y="1482"/>
                    <a:pt x="2986" y="1536"/>
                    <a:pt x="3292" y="1536"/>
                  </a:cubicBezTo>
                  <a:cubicBezTo>
                    <a:pt x="3736" y="1536"/>
                    <a:pt x="4178" y="1421"/>
                    <a:pt x="4573" y="1192"/>
                  </a:cubicBezTo>
                  <a:cubicBezTo>
                    <a:pt x="5214" y="823"/>
                    <a:pt x="5928" y="631"/>
                    <a:pt x="6651" y="631"/>
                  </a:cubicBezTo>
                  <a:cubicBezTo>
                    <a:pt x="7212" y="631"/>
                    <a:pt x="7777" y="746"/>
                    <a:pt x="8317" y="979"/>
                  </a:cubicBezTo>
                  <a:cubicBezTo>
                    <a:pt x="8358" y="997"/>
                    <a:pt x="8400" y="1005"/>
                    <a:pt x="8441" y="1005"/>
                  </a:cubicBezTo>
                  <a:cubicBezTo>
                    <a:pt x="8565" y="1005"/>
                    <a:pt x="8681" y="932"/>
                    <a:pt x="8732" y="813"/>
                  </a:cubicBezTo>
                  <a:cubicBezTo>
                    <a:pt x="8801" y="651"/>
                    <a:pt x="8726" y="466"/>
                    <a:pt x="8565" y="398"/>
                  </a:cubicBezTo>
                  <a:cubicBezTo>
                    <a:pt x="7954" y="132"/>
                    <a:pt x="7309" y="0"/>
                    <a:pt x="66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3" name="Google Shape;849;p22"/>
          <p:cNvCxnSpPr>
            <a:stCxn id="1347" idx="0"/>
            <a:endCxn id="1368" idx="0"/>
          </p:cNvCxnSpPr>
          <p:nvPr/>
        </p:nvCxnSpPr>
        <p:spPr>
          <a:xfrm flipH="1">
            <a:off x="4571999" y="1870729"/>
            <a:ext cx="2" cy="181333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1344" name="Google Shape;852;p22"/>
          <p:cNvSpPr/>
          <p:nvPr/>
        </p:nvSpPr>
        <p:spPr>
          <a:xfrm>
            <a:off x="3903900" y="1202635"/>
            <a:ext cx="1336201" cy="13362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45" name="Google Shape;853;p2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346" name="Google Shape;854;p22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1347" name="Google Shape;850;p22"/>
          <p:cNvSpPr/>
          <p:nvPr/>
        </p:nvSpPr>
        <p:spPr>
          <a:xfrm>
            <a:off x="4024350" y="1323079"/>
            <a:ext cx="1095301" cy="10953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364" name="Google Shape;855;p22"/>
          <p:cNvGrpSpPr/>
          <p:nvPr/>
        </p:nvGrpSpPr>
        <p:grpSpPr>
          <a:xfrm>
            <a:off x="4299129" y="1518686"/>
            <a:ext cx="545742" cy="704133"/>
            <a:chOff x="0" y="50"/>
            <a:chExt cx="545741" cy="704131"/>
          </a:xfrm>
        </p:grpSpPr>
        <p:sp>
          <p:nvSpPr>
            <p:cNvPr id="1348" name="Google Shape;856;p22"/>
            <p:cNvSpPr/>
            <p:nvPr/>
          </p:nvSpPr>
          <p:spPr>
            <a:xfrm>
              <a:off x="9912" y="396448"/>
              <a:ext cx="525406" cy="297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7645" y="0"/>
                  </a:moveTo>
                  <a:lnTo>
                    <a:pt x="7645" y="3800"/>
                  </a:lnTo>
                  <a:cubicBezTo>
                    <a:pt x="7645" y="4865"/>
                    <a:pt x="7252" y="5804"/>
                    <a:pt x="6676" y="6107"/>
                  </a:cubicBezTo>
                  <a:lnTo>
                    <a:pt x="1938" y="8591"/>
                  </a:lnTo>
                  <a:cubicBezTo>
                    <a:pt x="784" y="9186"/>
                    <a:pt x="-8" y="11061"/>
                    <a:pt x="0" y="13190"/>
                  </a:cubicBezTo>
                  <a:lnTo>
                    <a:pt x="0" y="21600"/>
                  </a:lnTo>
                  <a:lnTo>
                    <a:pt x="21592" y="21600"/>
                  </a:lnTo>
                  <a:lnTo>
                    <a:pt x="21592" y="13190"/>
                  </a:lnTo>
                  <a:cubicBezTo>
                    <a:pt x="21586" y="11061"/>
                    <a:pt x="20796" y="9186"/>
                    <a:pt x="19648" y="8591"/>
                  </a:cubicBezTo>
                  <a:lnTo>
                    <a:pt x="14910" y="6107"/>
                  </a:lnTo>
                  <a:cubicBezTo>
                    <a:pt x="14332" y="5804"/>
                    <a:pt x="13935" y="4865"/>
                    <a:pt x="13942" y="3800"/>
                  </a:cubicBezTo>
                  <a:lnTo>
                    <a:pt x="13942" y="0"/>
                  </a:ln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857;p22"/>
            <p:cNvSpPr/>
            <p:nvPr/>
          </p:nvSpPr>
          <p:spPr>
            <a:xfrm>
              <a:off x="9711" y="489084"/>
              <a:ext cx="525455" cy="20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09" y="0"/>
                  </a:moveTo>
                  <a:lnTo>
                    <a:pt x="1938" y="2720"/>
                  </a:lnTo>
                  <a:cubicBezTo>
                    <a:pt x="792" y="3584"/>
                    <a:pt x="0" y="6304"/>
                    <a:pt x="0" y="939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9394"/>
                  </a:lnTo>
                  <a:cubicBezTo>
                    <a:pt x="21600" y="6304"/>
                    <a:pt x="20810" y="3584"/>
                    <a:pt x="19662" y="2720"/>
                  </a:cubicBezTo>
                  <a:lnTo>
                    <a:pt x="16091" y="0"/>
                  </a:lnTo>
                  <a:cubicBezTo>
                    <a:pt x="15578" y="6486"/>
                    <a:pt x="13369" y="11159"/>
                    <a:pt x="10797" y="11159"/>
                  </a:cubicBezTo>
                  <a:cubicBezTo>
                    <a:pt x="8231" y="11159"/>
                    <a:pt x="6022" y="6486"/>
                    <a:pt x="550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858;p22"/>
            <p:cNvSpPr/>
            <p:nvPr/>
          </p:nvSpPr>
          <p:spPr>
            <a:xfrm>
              <a:off x="195926" y="396448"/>
              <a:ext cx="153231" cy="55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3954"/>
                  </a:lnTo>
                  <a:cubicBezTo>
                    <a:pt x="3373" y="19065"/>
                    <a:pt x="7081" y="21600"/>
                    <a:pt x="10796" y="21600"/>
                  </a:cubicBezTo>
                  <a:cubicBezTo>
                    <a:pt x="14512" y="21600"/>
                    <a:pt x="18227" y="19065"/>
                    <a:pt x="21600" y="1395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8F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859;p22"/>
            <p:cNvSpPr/>
            <p:nvPr/>
          </p:nvSpPr>
          <p:spPr>
            <a:xfrm>
              <a:off x="86353" y="109767"/>
              <a:ext cx="372175" cy="30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45" y="0"/>
                  </a:moveTo>
                  <a:lnTo>
                    <a:pt x="2545" y="8483"/>
                  </a:lnTo>
                  <a:lnTo>
                    <a:pt x="1588" y="8483"/>
                  </a:lnTo>
                  <a:cubicBezTo>
                    <a:pt x="713" y="8483"/>
                    <a:pt x="0" y="9350"/>
                    <a:pt x="0" y="10417"/>
                  </a:cubicBezTo>
                  <a:cubicBezTo>
                    <a:pt x="0" y="11480"/>
                    <a:pt x="713" y="12346"/>
                    <a:pt x="1588" y="12346"/>
                  </a:cubicBezTo>
                  <a:lnTo>
                    <a:pt x="2575" y="12346"/>
                  </a:lnTo>
                  <a:cubicBezTo>
                    <a:pt x="2907" y="17565"/>
                    <a:pt x="6489" y="21600"/>
                    <a:pt x="10796" y="21600"/>
                  </a:cubicBezTo>
                  <a:cubicBezTo>
                    <a:pt x="15111" y="21600"/>
                    <a:pt x="18693" y="17565"/>
                    <a:pt x="19025" y="12346"/>
                  </a:cubicBezTo>
                  <a:lnTo>
                    <a:pt x="20012" y="12346"/>
                  </a:lnTo>
                  <a:cubicBezTo>
                    <a:pt x="20887" y="12346"/>
                    <a:pt x="21600" y="11480"/>
                    <a:pt x="21600" y="10417"/>
                  </a:cubicBezTo>
                  <a:cubicBezTo>
                    <a:pt x="21600" y="9350"/>
                    <a:pt x="20887" y="8483"/>
                    <a:pt x="20012" y="8483"/>
                  </a:cubicBezTo>
                  <a:lnTo>
                    <a:pt x="19066" y="8483"/>
                  </a:lnTo>
                  <a:lnTo>
                    <a:pt x="19066" y="0"/>
                  </a:ln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860;p22"/>
            <p:cNvSpPr/>
            <p:nvPr/>
          </p:nvSpPr>
          <p:spPr>
            <a:xfrm>
              <a:off x="86348" y="109767"/>
              <a:ext cx="328321" cy="30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2873" y="0"/>
                  </a:moveTo>
                  <a:lnTo>
                    <a:pt x="2873" y="8479"/>
                  </a:lnTo>
                  <a:lnTo>
                    <a:pt x="1895" y="8479"/>
                  </a:lnTo>
                  <a:cubicBezTo>
                    <a:pt x="955" y="8479"/>
                    <a:pt x="103" y="9213"/>
                    <a:pt x="11" y="10215"/>
                  </a:cubicBezTo>
                  <a:cubicBezTo>
                    <a:pt x="-102" y="11349"/>
                    <a:pt x="726" y="12340"/>
                    <a:pt x="1793" y="12340"/>
                  </a:cubicBezTo>
                  <a:lnTo>
                    <a:pt x="2906" y="12340"/>
                  </a:lnTo>
                  <a:cubicBezTo>
                    <a:pt x="3247" y="17632"/>
                    <a:pt x="7357" y="21600"/>
                    <a:pt x="12121" y="21600"/>
                  </a:cubicBezTo>
                  <a:cubicBezTo>
                    <a:pt x="12614" y="21600"/>
                    <a:pt x="13118" y="21557"/>
                    <a:pt x="13621" y="21468"/>
                  </a:cubicBezTo>
                  <a:cubicBezTo>
                    <a:pt x="9080" y="20709"/>
                    <a:pt x="5731" y="16508"/>
                    <a:pt x="5731" y="11570"/>
                  </a:cubicBezTo>
                  <a:lnTo>
                    <a:pt x="5731" y="5388"/>
                  </a:lnTo>
                  <a:cubicBezTo>
                    <a:pt x="5731" y="3690"/>
                    <a:pt x="7016" y="2310"/>
                    <a:pt x="8603" y="2310"/>
                  </a:cubicBezTo>
                  <a:lnTo>
                    <a:pt x="12919" y="2310"/>
                  </a:lnTo>
                  <a:cubicBezTo>
                    <a:pt x="13542" y="2813"/>
                    <a:pt x="14294" y="3073"/>
                    <a:pt x="15045" y="3073"/>
                  </a:cubicBezTo>
                  <a:cubicBezTo>
                    <a:pt x="15602" y="3073"/>
                    <a:pt x="16162" y="2931"/>
                    <a:pt x="16675" y="2638"/>
                  </a:cubicBezTo>
                  <a:cubicBezTo>
                    <a:pt x="17662" y="3430"/>
                    <a:pt x="18845" y="3844"/>
                    <a:pt x="20047" y="3844"/>
                  </a:cubicBezTo>
                  <a:cubicBezTo>
                    <a:pt x="20531" y="3844"/>
                    <a:pt x="21021" y="3779"/>
                    <a:pt x="21498" y="3640"/>
                  </a:cubicBezTo>
                  <a:lnTo>
                    <a:pt x="21498" y="0"/>
                  </a:lnTo>
                  <a:close/>
                </a:path>
              </a:pathLst>
            </a:custGeom>
            <a:solidFill>
              <a:srgbClr val="FF8F7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861;p22"/>
            <p:cNvSpPr/>
            <p:nvPr/>
          </p:nvSpPr>
          <p:spPr>
            <a:xfrm>
              <a:off x="106541" y="10350"/>
              <a:ext cx="328261" cy="220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5682" y="0"/>
                  </a:moveTo>
                  <a:cubicBezTo>
                    <a:pt x="2323" y="0"/>
                    <a:pt x="-309" y="4412"/>
                    <a:pt x="29" y="9492"/>
                  </a:cubicBezTo>
                  <a:lnTo>
                    <a:pt x="826" y="21600"/>
                  </a:lnTo>
                  <a:lnTo>
                    <a:pt x="1535" y="21600"/>
                  </a:lnTo>
                  <a:cubicBezTo>
                    <a:pt x="2323" y="21600"/>
                    <a:pt x="2952" y="20627"/>
                    <a:pt x="2952" y="19429"/>
                  </a:cubicBezTo>
                  <a:lnTo>
                    <a:pt x="2952" y="14673"/>
                  </a:lnTo>
                  <a:cubicBezTo>
                    <a:pt x="2952" y="12282"/>
                    <a:pt x="4222" y="10346"/>
                    <a:pt x="5797" y="10346"/>
                  </a:cubicBezTo>
                  <a:lnTo>
                    <a:pt x="18581" y="10346"/>
                  </a:lnTo>
                  <a:lnTo>
                    <a:pt x="18581" y="19444"/>
                  </a:lnTo>
                  <a:cubicBezTo>
                    <a:pt x="18581" y="20627"/>
                    <a:pt x="19211" y="21600"/>
                    <a:pt x="19998" y="21600"/>
                  </a:cubicBezTo>
                  <a:lnTo>
                    <a:pt x="20694" y="21600"/>
                  </a:lnTo>
                  <a:lnTo>
                    <a:pt x="21291" y="9922"/>
                  </a:lnTo>
                  <a:lnTo>
                    <a:pt x="21245" y="9887"/>
                  </a:lnTo>
                  <a:lnTo>
                    <a:pt x="18571" y="0"/>
                  </a:lnTo>
                  <a:close/>
                </a:path>
              </a:pathLst>
            </a:custGeom>
            <a:solidFill>
              <a:srgbClr val="F1C2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862;p22"/>
            <p:cNvSpPr/>
            <p:nvPr/>
          </p:nvSpPr>
          <p:spPr>
            <a:xfrm>
              <a:off x="106541" y="10350"/>
              <a:ext cx="133043" cy="220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4" h="21600" fill="norm" stroke="1" extrusionOk="0">
                  <a:moveTo>
                    <a:pt x="13733" y="0"/>
                  </a:moveTo>
                  <a:cubicBezTo>
                    <a:pt x="5613" y="0"/>
                    <a:pt x="-746" y="4412"/>
                    <a:pt x="71" y="9492"/>
                  </a:cubicBezTo>
                  <a:lnTo>
                    <a:pt x="1998" y="21600"/>
                  </a:lnTo>
                  <a:lnTo>
                    <a:pt x="3710" y="21600"/>
                  </a:lnTo>
                  <a:cubicBezTo>
                    <a:pt x="5613" y="21600"/>
                    <a:pt x="7136" y="20627"/>
                    <a:pt x="7136" y="19429"/>
                  </a:cubicBezTo>
                  <a:lnTo>
                    <a:pt x="7136" y="8639"/>
                  </a:lnTo>
                  <a:cubicBezTo>
                    <a:pt x="7136" y="3868"/>
                    <a:pt x="13273" y="0"/>
                    <a:pt x="20854" y="0"/>
                  </a:cubicBezTo>
                  <a:close/>
                </a:path>
              </a:pathLst>
            </a:custGeom>
            <a:solidFill>
              <a:srgbClr val="BF9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863;p22"/>
            <p:cNvSpPr/>
            <p:nvPr/>
          </p:nvSpPr>
          <p:spPr>
            <a:xfrm>
              <a:off x="327151" y="10350"/>
              <a:ext cx="131377" cy="13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41" y="0"/>
                    <a:pt x="0" y="4847"/>
                    <a:pt x="0" y="10800"/>
                  </a:cubicBezTo>
                  <a:cubicBezTo>
                    <a:pt x="0" y="16753"/>
                    <a:pt x="4841" y="21600"/>
                    <a:pt x="10804" y="21600"/>
                  </a:cubicBezTo>
                  <a:cubicBezTo>
                    <a:pt x="16759" y="21600"/>
                    <a:pt x="21600" y="16753"/>
                    <a:pt x="21600" y="10800"/>
                  </a:cubicBezTo>
                  <a:cubicBezTo>
                    <a:pt x="21600" y="4847"/>
                    <a:pt x="16759" y="0"/>
                    <a:pt x="10804" y="0"/>
                  </a:cubicBezTo>
                  <a:close/>
                </a:path>
              </a:pathLst>
            </a:custGeom>
            <a:solidFill>
              <a:srgbClr val="F1C2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864;p22"/>
            <p:cNvSpPr/>
            <p:nvPr/>
          </p:nvSpPr>
          <p:spPr>
            <a:xfrm>
              <a:off x="283441" y="65565"/>
              <a:ext cx="65714" cy="66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5" y="0"/>
                  </a:moveTo>
                  <a:cubicBezTo>
                    <a:pt x="4789" y="0"/>
                    <a:pt x="0" y="4789"/>
                    <a:pt x="0" y="10775"/>
                  </a:cubicBezTo>
                  <a:cubicBezTo>
                    <a:pt x="0" y="16745"/>
                    <a:pt x="4789" y="21600"/>
                    <a:pt x="10775" y="21600"/>
                  </a:cubicBezTo>
                  <a:cubicBezTo>
                    <a:pt x="16761" y="21600"/>
                    <a:pt x="21600" y="16745"/>
                    <a:pt x="21600" y="10775"/>
                  </a:cubicBezTo>
                  <a:cubicBezTo>
                    <a:pt x="21600" y="4789"/>
                    <a:pt x="16761" y="0"/>
                    <a:pt x="10775" y="0"/>
                  </a:cubicBezTo>
                  <a:close/>
                </a:path>
              </a:pathLst>
            </a:custGeom>
            <a:solidFill>
              <a:srgbClr val="F1C23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7" name="Google Shape;865;p22"/>
            <p:cNvSpPr/>
            <p:nvPr/>
          </p:nvSpPr>
          <p:spPr>
            <a:xfrm>
              <a:off x="101782" y="489084"/>
              <a:ext cx="341316" cy="15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54" y="0"/>
                  </a:moveTo>
                  <a:lnTo>
                    <a:pt x="0" y="1806"/>
                  </a:lnTo>
                  <a:cubicBezTo>
                    <a:pt x="1130" y="13380"/>
                    <a:pt x="5628" y="21600"/>
                    <a:pt x="10805" y="21600"/>
                  </a:cubicBezTo>
                  <a:cubicBezTo>
                    <a:pt x="15972" y="21600"/>
                    <a:pt x="20470" y="13380"/>
                    <a:pt x="21600" y="1806"/>
                  </a:cubicBezTo>
                  <a:lnTo>
                    <a:pt x="18946" y="0"/>
                  </a:lnTo>
                  <a:cubicBezTo>
                    <a:pt x="18155" y="8873"/>
                    <a:pt x="14755" y="15266"/>
                    <a:pt x="10795" y="15266"/>
                  </a:cubicBezTo>
                  <a:cubicBezTo>
                    <a:pt x="6845" y="15266"/>
                    <a:pt x="3445" y="8873"/>
                    <a:pt x="265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8" name="Google Shape;866;p22"/>
            <p:cNvSpPr/>
            <p:nvPr/>
          </p:nvSpPr>
          <p:spPr>
            <a:xfrm>
              <a:off x="196937" y="231719"/>
              <a:ext cx="20489" cy="31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960" y="0"/>
                    <a:pt x="0" y="3146"/>
                    <a:pt x="0" y="7141"/>
                  </a:cubicBezTo>
                  <a:lnTo>
                    <a:pt x="0" y="14777"/>
                  </a:lnTo>
                  <a:cubicBezTo>
                    <a:pt x="373" y="19302"/>
                    <a:pt x="5653" y="21600"/>
                    <a:pt x="10880" y="21600"/>
                  </a:cubicBezTo>
                  <a:cubicBezTo>
                    <a:pt x="16107" y="21600"/>
                    <a:pt x="21280" y="19302"/>
                    <a:pt x="21600" y="14777"/>
                  </a:cubicBezTo>
                  <a:lnTo>
                    <a:pt x="21600" y="7141"/>
                  </a:lnTo>
                  <a:cubicBezTo>
                    <a:pt x="21600" y="3146"/>
                    <a:pt x="16853" y="0"/>
                    <a:pt x="107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867;p22"/>
            <p:cNvSpPr/>
            <p:nvPr/>
          </p:nvSpPr>
          <p:spPr>
            <a:xfrm>
              <a:off x="328345" y="231719"/>
              <a:ext cx="20477" cy="32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5" h="21600" fill="norm" stroke="1" extrusionOk="0">
                  <a:moveTo>
                    <a:pt x="10458" y="0"/>
                  </a:moveTo>
                  <a:cubicBezTo>
                    <a:pt x="4619" y="0"/>
                    <a:pt x="20" y="3051"/>
                    <a:pt x="20" y="6926"/>
                  </a:cubicBezTo>
                  <a:lnTo>
                    <a:pt x="20" y="14331"/>
                  </a:lnTo>
                  <a:cubicBezTo>
                    <a:pt x="-342" y="18309"/>
                    <a:pt x="4412" y="21600"/>
                    <a:pt x="10458" y="21600"/>
                  </a:cubicBezTo>
                  <a:cubicBezTo>
                    <a:pt x="16452" y="21600"/>
                    <a:pt x="21258" y="18309"/>
                    <a:pt x="20896" y="14331"/>
                  </a:cubicBezTo>
                  <a:lnTo>
                    <a:pt x="20896" y="6926"/>
                  </a:lnTo>
                  <a:cubicBezTo>
                    <a:pt x="20896" y="3051"/>
                    <a:pt x="16297" y="0"/>
                    <a:pt x="104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868;p22"/>
            <p:cNvSpPr/>
            <p:nvPr/>
          </p:nvSpPr>
          <p:spPr>
            <a:xfrm>
              <a:off x="229910" y="308501"/>
              <a:ext cx="86523" cy="32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fill="norm" stroke="1" extrusionOk="0">
                  <a:moveTo>
                    <a:pt x="17266" y="0"/>
                  </a:moveTo>
                  <a:cubicBezTo>
                    <a:pt x="16702" y="0"/>
                    <a:pt x="16116" y="652"/>
                    <a:pt x="15598" y="2301"/>
                  </a:cubicBezTo>
                  <a:cubicBezTo>
                    <a:pt x="14770" y="4773"/>
                    <a:pt x="12723" y="7692"/>
                    <a:pt x="9767" y="7692"/>
                  </a:cubicBezTo>
                  <a:cubicBezTo>
                    <a:pt x="6811" y="7692"/>
                    <a:pt x="4798" y="4773"/>
                    <a:pt x="3936" y="2301"/>
                  </a:cubicBezTo>
                  <a:cubicBezTo>
                    <a:pt x="3441" y="893"/>
                    <a:pt x="2889" y="309"/>
                    <a:pt x="2371" y="309"/>
                  </a:cubicBezTo>
                  <a:cubicBezTo>
                    <a:pt x="589" y="309"/>
                    <a:pt x="-918" y="7177"/>
                    <a:pt x="669" y="12191"/>
                  </a:cubicBezTo>
                  <a:cubicBezTo>
                    <a:pt x="2670" y="18063"/>
                    <a:pt x="6063" y="21600"/>
                    <a:pt x="9767" y="21600"/>
                  </a:cubicBezTo>
                  <a:cubicBezTo>
                    <a:pt x="13436" y="21600"/>
                    <a:pt x="16863" y="18063"/>
                    <a:pt x="18876" y="12191"/>
                  </a:cubicBezTo>
                  <a:cubicBezTo>
                    <a:pt x="20682" y="7211"/>
                    <a:pt x="19095" y="0"/>
                    <a:pt x="17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869;p22"/>
            <p:cNvSpPr/>
            <p:nvPr/>
          </p:nvSpPr>
          <p:spPr>
            <a:xfrm>
              <a:off x="0" y="50"/>
              <a:ext cx="545742" cy="704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15" y="4501"/>
                  </a:moveTo>
                  <a:lnTo>
                    <a:pt x="16494" y="6769"/>
                  </a:lnTo>
                  <a:lnTo>
                    <a:pt x="16434" y="6769"/>
                  </a:lnTo>
                  <a:cubicBezTo>
                    <a:pt x="16180" y="6769"/>
                    <a:pt x="15974" y="6608"/>
                    <a:pt x="15974" y="6404"/>
                  </a:cubicBezTo>
                  <a:lnTo>
                    <a:pt x="15974" y="4662"/>
                  </a:lnTo>
                  <a:cubicBezTo>
                    <a:pt x="16228" y="4636"/>
                    <a:pt x="16474" y="4582"/>
                    <a:pt x="16715" y="4501"/>
                  </a:cubicBezTo>
                  <a:close/>
                  <a:moveTo>
                    <a:pt x="15535" y="632"/>
                  </a:moveTo>
                  <a:cubicBezTo>
                    <a:pt x="17229" y="632"/>
                    <a:pt x="18278" y="2063"/>
                    <a:pt x="17427" y="3211"/>
                  </a:cubicBezTo>
                  <a:cubicBezTo>
                    <a:pt x="17005" y="3777"/>
                    <a:pt x="16272" y="4060"/>
                    <a:pt x="15537" y="4060"/>
                  </a:cubicBezTo>
                  <a:cubicBezTo>
                    <a:pt x="14794" y="4060"/>
                    <a:pt x="14050" y="3769"/>
                    <a:pt x="13627" y="3189"/>
                  </a:cubicBezTo>
                  <a:cubicBezTo>
                    <a:pt x="13545" y="3065"/>
                    <a:pt x="13413" y="3015"/>
                    <a:pt x="13283" y="3015"/>
                  </a:cubicBezTo>
                  <a:cubicBezTo>
                    <a:pt x="13000" y="3015"/>
                    <a:pt x="12720" y="3248"/>
                    <a:pt x="12920" y="3505"/>
                  </a:cubicBezTo>
                  <a:cubicBezTo>
                    <a:pt x="12948" y="3538"/>
                    <a:pt x="12968" y="3569"/>
                    <a:pt x="12996" y="3602"/>
                  </a:cubicBezTo>
                  <a:cubicBezTo>
                    <a:pt x="12840" y="3683"/>
                    <a:pt x="12670" y="3721"/>
                    <a:pt x="12502" y="3721"/>
                  </a:cubicBezTo>
                  <a:cubicBezTo>
                    <a:pt x="12037" y="3721"/>
                    <a:pt x="11605" y="3433"/>
                    <a:pt x="11611" y="3023"/>
                  </a:cubicBezTo>
                  <a:cubicBezTo>
                    <a:pt x="11597" y="2821"/>
                    <a:pt x="11399" y="2721"/>
                    <a:pt x="11202" y="2721"/>
                  </a:cubicBezTo>
                  <a:cubicBezTo>
                    <a:pt x="11006" y="2721"/>
                    <a:pt x="10810" y="2821"/>
                    <a:pt x="10800" y="3023"/>
                  </a:cubicBezTo>
                  <a:cubicBezTo>
                    <a:pt x="10796" y="3813"/>
                    <a:pt x="11623" y="4359"/>
                    <a:pt x="12508" y="4359"/>
                  </a:cubicBezTo>
                  <a:cubicBezTo>
                    <a:pt x="12852" y="4359"/>
                    <a:pt x="13209" y="4274"/>
                    <a:pt x="13525" y="4090"/>
                  </a:cubicBezTo>
                  <a:cubicBezTo>
                    <a:pt x="13984" y="4410"/>
                    <a:pt x="14554" y="4614"/>
                    <a:pt x="15165" y="4673"/>
                  </a:cubicBezTo>
                  <a:lnTo>
                    <a:pt x="15165" y="6404"/>
                  </a:lnTo>
                  <a:cubicBezTo>
                    <a:pt x="15171" y="6957"/>
                    <a:pt x="15733" y="7396"/>
                    <a:pt x="16440" y="7401"/>
                  </a:cubicBezTo>
                  <a:lnTo>
                    <a:pt x="17085" y="7401"/>
                  </a:lnTo>
                  <a:cubicBezTo>
                    <a:pt x="17489" y="7401"/>
                    <a:pt x="17806" y="7670"/>
                    <a:pt x="17764" y="7986"/>
                  </a:cubicBezTo>
                  <a:cubicBezTo>
                    <a:pt x="17730" y="8253"/>
                    <a:pt x="17407" y="8456"/>
                    <a:pt x="17023" y="8456"/>
                  </a:cubicBezTo>
                  <a:lnTo>
                    <a:pt x="16845" y="8456"/>
                  </a:lnTo>
                  <a:lnTo>
                    <a:pt x="16845" y="8441"/>
                  </a:lnTo>
                  <a:cubicBezTo>
                    <a:pt x="16845" y="8264"/>
                    <a:pt x="16661" y="8125"/>
                    <a:pt x="16440" y="8125"/>
                  </a:cubicBezTo>
                  <a:cubicBezTo>
                    <a:pt x="16436" y="8125"/>
                    <a:pt x="16432" y="8125"/>
                    <a:pt x="16428" y="8125"/>
                  </a:cubicBezTo>
                  <a:cubicBezTo>
                    <a:pt x="16208" y="8125"/>
                    <a:pt x="16036" y="8267"/>
                    <a:pt x="16036" y="8441"/>
                  </a:cubicBezTo>
                  <a:cubicBezTo>
                    <a:pt x="16036" y="10691"/>
                    <a:pt x="13695" y="12520"/>
                    <a:pt x="10808" y="12520"/>
                  </a:cubicBezTo>
                  <a:cubicBezTo>
                    <a:pt x="7919" y="12520"/>
                    <a:pt x="5578" y="10691"/>
                    <a:pt x="5578" y="8441"/>
                  </a:cubicBezTo>
                  <a:lnTo>
                    <a:pt x="5572" y="8436"/>
                  </a:lnTo>
                  <a:cubicBezTo>
                    <a:pt x="5562" y="8234"/>
                    <a:pt x="5366" y="8134"/>
                    <a:pt x="5170" y="8134"/>
                  </a:cubicBezTo>
                  <a:cubicBezTo>
                    <a:pt x="4974" y="8134"/>
                    <a:pt x="4775" y="8234"/>
                    <a:pt x="4763" y="8436"/>
                  </a:cubicBezTo>
                  <a:lnTo>
                    <a:pt x="4763" y="8456"/>
                  </a:lnTo>
                  <a:lnTo>
                    <a:pt x="4523" y="8456"/>
                  </a:lnTo>
                  <a:cubicBezTo>
                    <a:pt x="4117" y="8456"/>
                    <a:pt x="3802" y="8189"/>
                    <a:pt x="3842" y="7873"/>
                  </a:cubicBezTo>
                  <a:cubicBezTo>
                    <a:pt x="3878" y="7606"/>
                    <a:pt x="4207" y="7401"/>
                    <a:pt x="4585" y="7401"/>
                  </a:cubicBezTo>
                  <a:lnTo>
                    <a:pt x="5168" y="7401"/>
                  </a:lnTo>
                  <a:cubicBezTo>
                    <a:pt x="5875" y="7401"/>
                    <a:pt x="6443" y="6957"/>
                    <a:pt x="6443" y="6404"/>
                  </a:cubicBezTo>
                  <a:lnTo>
                    <a:pt x="6443" y="4925"/>
                  </a:lnTo>
                  <a:cubicBezTo>
                    <a:pt x="6443" y="4351"/>
                    <a:pt x="7034" y="3891"/>
                    <a:pt x="7769" y="3891"/>
                  </a:cubicBezTo>
                  <a:lnTo>
                    <a:pt x="9469" y="3891"/>
                  </a:lnTo>
                  <a:cubicBezTo>
                    <a:pt x="9473" y="3891"/>
                    <a:pt x="9479" y="3891"/>
                    <a:pt x="9483" y="3891"/>
                  </a:cubicBezTo>
                  <a:cubicBezTo>
                    <a:pt x="9709" y="3891"/>
                    <a:pt x="9895" y="3749"/>
                    <a:pt x="9895" y="3575"/>
                  </a:cubicBezTo>
                  <a:cubicBezTo>
                    <a:pt x="9895" y="3395"/>
                    <a:pt x="9709" y="3253"/>
                    <a:pt x="9483" y="3253"/>
                  </a:cubicBezTo>
                  <a:cubicBezTo>
                    <a:pt x="9479" y="3253"/>
                    <a:pt x="9473" y="3253"/>
                    <a:pt x="9469" y="3253"/>
                  </a:cubicBezTo>
                  <a:lnTo>
                    <a:pt x="7775" y="3253"/>
                  </a:lnTo>
                  <a:cubicBezTo>
                    <a:pt x="6595" y="3258"/>
                    <a:pt x="5640" y="4004"/>
                    <a:pt x="5634" y="4925"/>
                  </a:cubicBezTo>
                  <a:lnTo>
                    <a:pt x="5634" y="6404"/>
                  </a:lnTo>
                  <a:cubicBezTo>
                    <a:pt x="5634" y="6608"/>
                    <a:pt x="5428" y="6769"/>
                    <a:pt x="5174" y="6769"/>
                  </a:cubicBezTo>
                  <a:lnTo>
                    <a:pt x="5106" y="6769"/>
                  </a:lnTo>
                  <a:lnTo>
                    <a:pt x="4659" y="3258"/>
                  </a:lnTo>
                  <a:cubicBezTo>
                    <a:pt x="4481" y="1855"/>
                    <a:pt x="5895" y="632"/>
                    <a:pt x="7707" y="632"/>
                  </a:cubicBezTo>
                  <a:close/>
                  <a:moveTo>
                    <a:pt x="13429" y="12685"/>
                  </a:moveTo>
                  <a:lnTo>
                    <a:pt x="13429" y="13768"/>
                  </a:lnTo>
                  <a:cubicBezTo>
                    <a:pt x="13429" y="14357"/>
                    <a:pt x="13929" y="14878"/>
                    <a:pt x="14650" y="15049"/>
                  </a:cubicBezTo>
                  <a:lnTo>
                    <a:pt x="15377" y="15216"/>
                  </a:lnTo>
                  <a:cubicBezTo>
                    <a:pt x="15177" y="15751"/>
                    <a:pt x="14834" y="16250"/>
                    <a:pt x="14362" y="16667"/>
                  </a:cubicBezTo>
                  <a:cubicBezTo>
                    <a:pt x="14070" y="16903"/>
                    <a:pt x="14354" y="17210"/>
                    <a:pt x="14660" y="17210"/>
                  </a:cubicBezTo>
                  <a:cubicBezTo>
                    <a:pt x="14766" y="17210"/>
                    <a:pt x="14877" y="17174"/>
                    <a:pt x="14965" y="17086"/>
                  </a:cubicBezTo>
                  <a:cubicBezTo>
                    <a:pt x="15521" y="16598"/>
                    <a:pt x="15926" y="16020"/>
                    <a:pt x="16160" y="15393"/>
                  </a:cubicBezTo>
                  <a:lnTo>
                    <a:pt x="17045" y="15590"/>
                  </a:lnTo>
                  <a:cubicBezTo>
                    <a:pt x="16667" y="16609"/>
                    <a:pt x="15898" y="17509"/>
                    <a:pt x="14848" y="18169"/>
                  </a:cubicBezTo>
                  <a:cubicBezTo>
                    <a:pt x="13655" y="18913"/>
                    <a:pt x="12210" y="19285"/>
                    <a:pt x="10766" y="19285"/>
                  </a:cubicBezTo>
                  <a:cubicBezTo>
                    <a:pt x="9322" y="19285"/>
                    <a:pt x="7877" y="18913"/>
                    <a:pt x="6683" y="18169"/>
                  </a:cubicBezTo>
                  <a:cubicBezTo>
                    <a:pt x="5634" y="17509"/>
                    <a:pt x="4871" y="16619"/>
                    <a:pt x="4495" y="15612"/>
                  </a:cubicBezTo>
                  <a:lnTo>
                    <a:pt x="5380" y="15408"/>
                  </a:lnTo>
                  <a:cubicBezTo>
                    <a:pt x="6109" y="17369"/>
                    <a:pt x="8383" y="18574"/>
                    <a:pt x="10774" y="18574"/>
                  </a:cubicBezTo>
                  <a:cubicBezTo>
                    <a:pt x="11717" y="18574"/>
                    <a:pt x="12676" y="18388"/>
                    <a:pt x="13565" y="17986"/>
                  </a:cubicBezTo>
                  <a:cubicBezTo>
                    <a:pt x="13933" y="17800"/>
                    <a:pt x="13715" y="17399"/>
                    <a:pt x="13359" y="17399"/>
                  </a:cubicBezTo>
                  <a:cubicBezTo>
                    <a:pt x="13297" y="17399"/>
                    <a:pt x="13229" y="17412"/>
                    <a:pt x="13161" y="17440"/>
                  </a:cubicBezTo>
                  <a:cubicBezTo>
                    <a:pt x="12400" y="17781"/>
                    <a:pt x="11581" y="17940"/>
                    <a:pt x="10776" y="17940"/>
                  </a:cubicBezTo>
                  <a:cubicBezTo>
                    <a:pt x="8726" y="17940"/>
                    <a:pt x="6776" y="16910"/>
                    <a:pt x="6155" y="15232"/>
                  </a:cubicBezTo>
                  <a:lnTo>
                    <a:pt x="6952" y="15049"/>
                  </a:lnTo>
                  <a:cubicBezTo>
                    <a:pt x="7673" y="14883"/>
                    <a:pt x="8165" y="14364"/>
                    <a:pt x="8173" y="13774"/>
                  </a:cubicBezTo>
                  <a:lnTo>
                    <a:pt x="8173" y="12685"/>
                  </a:lnTo>
                  <a:cubicBezTo>
                    <a:pt x="9002" y="13000"/>
                    <a:pt x="9901" y="13156"/>
                    <a:pt x="10800" y="13156"/>
                  </a:cubicBezTo>
                  <a:cubicBezTo>
                    <a:pt x="11699" y="13156"/>
                    <a:pt x="12598" y="13000"/>
                    <a:pt x="13429" y="12685"/>
                  </a:cubicBezTo>
                  <a:close/>
                  <a:moveTo>
                    <a:pt x="7699" y="0"/>
                  </a:moveTo>
                  <a:cubicBezTo>
                    <a:pt x="5408" y="0"/>
                    <a:pt x="3624" y="1544"/>
                    <a:pt x="3850" y="3323"/>
                  </a:cubicBezTo>
                  <a:lnTo>
                    <a:pt x="4289" y="6791"/>
                  </a:lnTo>
                  <a:cubicBezTo>
                    <a:pt x="3630" y="6886"/>
                    <a:pt x="3101" y="7299"/>
                    <a:pt x="3039" y="7814"/>
                  </a:cubicBezTo>
                  <a:cubicBezTo>
                    <a:pt x="2951" y="8500"/>
                    <a:pt x="3638" y="9094"/>
                    <a:pt x="4523" y="9094"/>
                  </a:cubicBezTo>
                  <a:lnTo>
                    <a:pt x="4823" y="9094"/>
                  </a:lnTo>
                  <a:cubicBezTo>
                    <a:pt x="5058" y="10397"/>
                    <a:pt x="5977" y="11566"/>
                    <a:pt x="7362" y="12316"/>
                  </a:cubicBezTo>
                  <a:lnTo>
                    <a:pt x="7362" y="13774"/>
                  </a:lnTo>
                  <a:cubicBezTo>
                    <a:pt x="7362" y="14079"/>
                    <a:pt x="7102" y="14353"/>
                    <a:pt x="6725" y="14443"/>
                  </a:cubicBezTo>
                  <a:lnTo>
                    <a:pt x="2154" y="15488"/>
                  </a:lnTo>
                  <a:cubicBezTo>
                    <a:pt x="879" y="15788"/>
                    <a:pt x="0" y="16700"/>
                    <a:pt x="0" y="17740"/>
                  </a:cubicBezTo>
                  <a:lnTo>
                    <a:pt x="0" y="21298"/>
                  </a:lnTo>
                  <a:cubicBezTo>
                    <a:pt x="12" y="21498"/>
                    <a:pt x="206" y="21600"/>
                    <a:pt x="402" y="21600"/>
                  </a:cubicBezTo>
                  <a:cubicBezTo>
                    <a:pt x="599" y="21600"/>
                    <a:pt x="797" y="21498"/>
                    <a:pt x="811" y="21298"/>
                  </a:cubicBezTo>
                  <a:lnTo>
                    <a:pt x="811" y="17740"/>
                  </a:lnTo>
                  <a:cubicBezTo>
                    <a:pt x="811" y="16978"/>
                    <a:pt x="1456" y="16314"/>
                    <a:pt x="2383" y="16095"/>
                  </a:cubicBezTo>
                  <a:lnTo>
                    <a:pt x="3720" y="15788"/>
                  </a:lnTo>
                  <a:cubicBezTo>
                    <a:pt x="4631" y="18239"/>
                    <a:pt x="7498" y="19920"/>
                    <a:pt x="10758" y="19920"/>
                  </a:cubicBezTo>
                  <a:cubicBezTo>
                    <a:pt x="10762" y="19920"/>
                    <a:pt x="10768" y="19920"/>
                    <a:pt x="10772" y="19920"/>
                  </a:cubicBezTo>
                  <a:cubicBezTo>
                    <a:pt x="14046" y="19920"/>
                    <a:pt x="16913" y="18227"/>
                    <a:pt x="17820" y="15773"/>
                  </a:cubicBezTo>
                  <a:lnTo>
                    <a:pt x="19219" y="16095"/>
                  </a:lnTo>
                  <a:cubicBezTo>
                    <a:pt x="20152" y="16314"/>
                    <a:pt x="20791" y="16983"/>
                    <a:pt x="20791" y="17740"/>
                  </a:cubicBezTo>
                  <a:lnTo>
                    <a:pt x="20791" y="21298"/>
                  </a:lnTo>
                  <a:cubicBezTo>
                    <a:pt x="20801" y="21498"/>
                    <a:pt x="20997" y="21600"/>
                    <a:pt x="21196" y="21600"/>
                  </a:cubicBezTo>
                  <a:cubicBezTo>
                    <a:pt x="21392" y="21600"/>
                    <a:pt x="21590" y="21498"/>
                    <a:pt x="21600" y="21298"/>
                  </a:cubicBezTo>
                  <a:lnTo>
                    <a:pt x="21600" y="17740"/>
                  </a:lnTo>
                  <a:cubicBezTo>
                    <a:pt x="21594" y="16700"/>
                    <a:pt x="20721" y="15788"/>
                    <a:pt x="19446" y="15488"/>
                  </a:cubicBezTo>
                  <a:lnTo>
                    <a:pt x="14883" y="14439"/>
                  </a:lnTo>
                  <a:cubicBezTo>
                    <a:pt x="14506" y="14353"/>
                    <a:pt x="14244" y="14079"/>
                    <a:pt x="14238" y="13768"/>
                  </a:cubicBezTo>
                  <a:lnTo>
                    <a:pt x="14238" y="12310"/>
                  </a:lnTo>
                  <a:cubicBezTo>
                    <a:pt x="15623" y="11561"/>
                    <a:pt x="16542" y="10397"/>
                    <a:pt x="16783" y="9094"/>
                  </a:cubicBezTo>
                  <a:lnTo>
                    <a:pt x="17023" y="9094"/>
                  </a:lnTo>
                  <a:cubicBezTo>
                    <a:pt x="17812" y="9094"/>
                    <a:pt x="18493" y="8633"/>
                    <a:pt x="18567" y="8050"/>
                  </a:cubicBezTo>
                  <a:cubicBezTo>
                    <a:pt x="18649" y="7434"/>
                    <a:pt x="18094" y="6871"/>
                    <a:pt x="17305" y="6780"/>
                  </a:cubicBezTo>
                  <a:lnTo>
                    <a:pt x="17572" y="4068"/>
                  </a:lnTo>
                  <a:cubicBezTo>
                    <a:pt x="18485" y="3414"/>
                    <a:pt x="18787" y="2390"/>
                    <a:pt x="18334" y="1490"/>
                  </a:cubicBezTo>
                  <a:cubicBezTo>
                    <a:pt x="17882" y="590"/>
                    <a:pt x="16769" y="0"/>
                    <a:pt x="155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870;p22"/>
            <p:cNvSpPr/>
            <p:nvPr/>
          </p:nvSpPr>
          <p:spPr>
            <a:xfrm>
              <a:off x="185505" y="198529"/>
              <a:ext cx="43354" cy="2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2" y="0"/>
                  </a:moveTo>
                  <a:cubicBezTo>
                    <a:pt x="2344" y="0"/>
                    <a:pt x="0" y="4818"/>
                    <a:pt x="0" y="10694"/>
                  </a:cubicBezTo>
                  <a:cubicBezTo>
                    <a:pt x="0" y="16729"/>
                    <a:pt x="2344" y="21600"/>
                    <a:pt x="5192" y="21600"/>
                  </a:cubicBezTo>
                  <a:cubicBezTo>
                    <a:pt x="5242" y="21600"/>
                    <a:pt x="5293" y="21600"/>
                    <a:pt x="5368" y="21600"/>
                  </a:cubicBezTo>
                  <a:lnTo>
                    <a:pt x="16232" y="21600"/>
                  </a:lnTo>
                  <a:cubicBezTo>
                    <a:pt x="16282" y="21600"/>
                    <a:pt x="16332" y="21600"/>
                    <a:pt x="16408" y="21600"/>
                  </a:cubicBezTo>
                  <a:cubicBezTo>
                    <a:pt x="19256" y="21600"/>
                    <a:pt x="21600" y="16729"/>
                    <a:pt x="21600" y="10694"/>
                  </a:cubicBezTo>
                  <a:cubicBezTo>
                    <a:pt x="21600" y="4818"/>
                    <a:pt x="19256" y="0"/>
                    <a:pt x="16408" y="0"/>
                  </a:cubicBezTo>
                  <a:cubicBezTo>
                    <a:pt x="16358" y="0"/>
                    <a:pt x="16282" y="0"/>
                    <a:pt x="16232" y="0"/>
                  </a:cubicBezTo>
                  <a:lnTo>
                    <a:pt x="5368" y="0"/>
                  </a:lnTo>
                  <a:cubicBezTo>
                    <a:pt x="5293" y="0"/>
                    <a:pt x="5242" y="0"/>
                    <a:pt x="51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871;p22"/>
            <p:cNvSpPr/>
            <p:nvPr/>
          </p:nvSpPr>
          <p:spPr>
            <a:xfrm>
              <a:off x="316931" y="198529"/>
              <a:ext cx="43303" cy="20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8" y="0"/>
                  </a:moveTo>
                  <a:cubicBezTo>
                    <a:pt x="2321" y="0"/>
                    <a:pt x="0" y="4818"/>
                    <a:pt x="0" y="10694"/>
                  </a:cubicBezTo>
                  <a:cubicBezTo>
                    <a:pt x="0" y="16729"/>
                    <a:pt x="2321" y="21600"/>
                    <a:pt x="5198" y="21600"/>
                  </a:cubicBezTo>
                  <a:cubicBezTo>
                    <a:pt x="5249" y="21600"/>
                    <a:pt x="5299" y="21600"/>
                    <a:pt x="5350" y="21600"/>
                  </a:cubicBezTo>
                  <a:lnTo>
                    <a:pt x="16250" y="21600"/>
                  </a:lnTo>
                  <a:cubicBezTo>
                    <a:pt x="16301" y="21600"/>
                    <a:pt x="16351" y="21600"/>
                    <a:pt x="16402" y="21600"/>
                  </a:cubicBezTo>
                  <a:cubicBezTo>
                    <a:pt x="19279" y="21600"/>
                    <a:pt x="21600" y="16729"/>
                    <a:pt x="21600" y="10694"/>
                  </a:cubicBezTo>
                  <a:cubicBezTo>
                    <a:pt x="21600" y="4818"/>
                    <a:pt x="19279" y="0"/>
                    <a:pt x="16402" y="0"/>
                  </a:cubicBezTo>
                  <a:cubicBezTo>
                    <a:pt x="16351" y="0"/>
                    <a:pt x="16301" y="0"/>
                    <a:pt x="16250" y="0"/>
                  </a:cubicBezTo>
                  <a:lnTo>
                    <a:pt x="5350" y="0"/>
                  </a:lnTo>
                  <a:cubicBezTo>
                    <a:pt x="5299" y="0"/>
                    <a:pt x="5249" y="0"/>
                    <a:pt x="51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65" name="Google Shape;872;p22"/>
          <p:cNvSpPr/>
          <p:nvPr/>
        </p:nvSpPr>
        <p:spPr>
          <a:xfrm>
            <a:off x="3017991" y="180824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6" name="Google Shape;873;p22"/>
          <p:cNvSpPr/>
          <p:nvPr/>
        </p:nvSpPr>
        <p:spPr>
          <a:xfrm>
            <a:off x="5379908" y="1808246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7" name="Google Shape;874;p22"/>
          <p:cNvSpPr/>
          <p:nvPr/>
        </p:nvSpPr>
        <p:spPr>
          <a:xfrm>
            <a:off x="3144607" y="331835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8" name="Google Shape;851;p22"/>
          <p:cNvSpPr/>
          <p:nvPr/>
        </p:nvSpPr>
        <p:spPr>
          <a:xfrm>
            <a:off x="4206299" y="331835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9" name="Google Shape;875;p22"/>
          <p:cNvSpPr/>
          <p:nvPr/>
        </p:nvSpPr>
        <p:spPr>
          <a:xfrm>
            <a:off x="5256057" y="331835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0" name="Google Shape;876;p22"/>
          <p:cNvSpPr/>
          <p:nvPr/>
        </p:nvSpPr>
        <p:spPr>
          <a:xfrm flipH="1" flipV="1">
            <a:off x="530092" y="2175217"/>
            <a:ext cx="24879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71" name="Google Shape;877;p22"/>
          <p:cNvSpPr/>
          <p:nvPr/>
        </p:nvSpPr>
        <p:spPr>
          <a:xfrm>
            <a:off x="6111307" y="2173946"/>
            <a:ext cx="25026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72" name="Google Shape;878;p22"/>
          <p:cNvSpPr txBox="1"/>
          <p:nvPr/>
        </p:nvSpPr>
        <p:spPr>
          <a:xfrm>
            <a:off x="1963099" y="1744571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373" name="Google Shape;879;p22"/>
          <p:cNvSpPr txBox="1"/>
          <p:nvPr/>
        </p:nvSpPr>
        <p:spPr>
          <a:xfrm>
            <a:off x="723210" y="1744576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374" name="Google Shape;880;p22"/>
          <p:cNvSpPr txBox="1"/>
          <p:nvPr/>
        </p:nvSpPr>
        <p:spPr>
          <a:xfrm>
            <a:off x="6440620" y="1685422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375" name="Google Shape;881;p22"/>
          <p:cNvSpPr txBox="1"/>
          <p:nvPr/>
        </p:nvSpPr>
        <p:spPr>
          <a:xfrm>
            <a:off x="7684196" y="1685417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376" name="Google Shape;882;p22"/>
          <p:cNvSpPr txBox="1"/>
          <p:nvPr/>
        </p:nvSpPr>
        <p:spPr>
          <a:xfrm>
            <a:off x="1772697" y="2251719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Neptune is an ice giant</a:t>
            </a:r>
          </a:p>
        </p:txBody>
      </p:sp>
      <p:sp>
        <p:nvSpPr>
          <p:cNvPr id="1377" name="Google Shape;883;p22"/>
          <p:cNvSpPr txBox="1"/>
          <p:nvPr/>
        </p:nvSpPr>
        <p:spPr>
          <a:xfrm>
            <a:off x="531115" y="2251719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</a:t>
            </a:r>
          </a:p>
        </p:txBody>
      </p:sp>
      <p:sp>
        <p:nvSpPr>
          <p:cNvPr id="1378" name="Google Shape;884;p22"/>
          <p:cNvSpPr txBox="1"/>
          <p:nvPr/>
        </p:nvSpPr>
        <p:spPr>
          <a:xfrm>
            <a:off x="6252212" y="2251719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a hot planet</a:t>
            </a:r>
          </a:p>
        </p:txBody>
      </p:sp>
      <p:sp>
        <p:nvSpPr>
          <p:cNvPr id="1379" name="Google Shape;885;p22"/>
          <p:cNvSpPr txBox="1"/>
          <p:nvPr/>
        </p:nvSpPr>
        <p:spPr>
          <a:xfrm>
            <a:off x="7495795" y="2251719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very small</a:t>
            </a:r>
          </a:p>
        </p:txBody>
      </p:sp>
      <p:sp>
        <p:nvSpPr>
          <p:cNvPr id="1380" name="Google Shape;886;p22"/>
          <p:cNvSpPr txBox="1"/>
          <p:nvPr/>
        </p:nvSpPr>
        <p:spPr>
          <a:xfrm>
            <a:off x="539209" y="3061248"/>
            <a:ext cx="23295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381" name="Google Shape;887;p22"/>
          <p:cNvSpPr txBox="1"/>
          <p:nvPr/>
        </p:nvSpPr>
        <p:spPr>
          <a:xfrm>
            <a:off x="6263352" y="3061272"/>
            <a:ext cx="23295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382" name="Google Shape;888;p22"/>
          <p:cNvSpPr txBox="1"/>
          <p:nvPr/>
        </p:nvSpPr>
        <p:spPr>
          <a:xfrm>
            <a:off x="6263354" y="3373923"/>
            <a:ext cx="2329501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 is a gas giant and the biggest planet in the Solar System. It’s the fourth-brightest object</a:t>
            </a:r>
          </a:p>
        </p:txBody>
      </p:sp>
      <p:sp>
        <p:nvSpPr>
          <p:cNvPr id="1383" name="Google Shape;889;p22"/>
          <p:cNvSpPr txBox="1"/>
          <p:nvPr/>
        </p:nvSpPr>
        <p:spPr>
          <a:xfrm>
            <a:off x="539209" y="3367073"/>
            <a:ext cx="2329502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 is red and is actually a cold place. It’s full of iron oxide dust, which gives the planet its reddish cast</a:t>
            </a:r>
          </a:p>
        </p:txBody>
      </p:sp>
      <p:sp>
        <p:nvSpPr>
          <p:cNvPr id="1384" name="Google Shape;890;p22"/>
          <p:cNvSpPr/>
          <p:nvPr/>
        </p:nvSpPr>
        <p:spPr>
          <a:xfrm>
            <a:off x="974616" y="2060999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5" name="Google Shape;891;p22"/>
          <p:cNvSpPr/>
          <p:nvPr/>
        </p:nvSpPr>
        <p:spPr>
          <a:xfrm>
            <a:off x="2214353" y="2060999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6" name="Google Shape;892;p22"/>
          <p:cNvSpPr/>
          <p:nvPr/>
        </p:nvSpPr>
        <p:spPr>
          <a:xfrm>
            <a:off x="6692011" y="2060999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87" name="Google Shape;893;p22"/>
          <p:cNvSpPr/>
          <p:nvPr/>
        </p:nvSpPr>
        <p:spPr>
          <a:xfrm>
            <a:off x="7935596" y="2060999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cxnSp>
        <p:nvCxnSpPr>
          <p:cNvPr id="1388" name="Google Shape;894;p22"/>
          <p:cNvCxnSpPr>
            <a:stCxn id="1367" idx="0"/>
            <a:endCxn id="1368" idx="0"/>
          </p:cNvCxnSpPr>
          <p:nvPr/>
        </p:nvCxnSpPr>
        <p:spPr>
          <a:xfrm>
            <a:off x="3510307" y="3684059"/>
            <a:ext cx="1061693" cy="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389" name="Google Shape;895;p22"/>
          <p:cNvCxnSpPr>
            <a:stCxn id="1368" idx="0"/>
            <a:endCxn id="1369" idx="0"/>
          </p:cNvCxnSpPr>
          <p:nvPr/>
        </p:nvCxnSpPr>
        <p:spPr>
          <a:xfrm>
            <a:off x="4571999" y="3684059"/>
            <a:ext cx="1049759" cy="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grpSp>
        <p:nvGrpSpPr>
          <p:cNvPr id="1406" name="Google Shape;896;p22"/>
          <p:cNvGrpSpPr/>
          <p:nvPr/>
        </p:nvGrpSpPr>
        <p:grpSpPr>
          <a:xfrm>
            <a:off x="5458566" y="3469757"/>
            <a:ext cx="329170" cy="428576"/>
            <a:chOff x="0" y="0"/>
            <a:chExt cx="329169" cy="428575"/>
          </a:xfrm>
        </p:grpSpPr>
        <p:sp>
          <p:nvSpPr>
            <p:cNvPr id="1390" name="Google Shape;897;p22"/>
            <p:cNvSpPr/>
            <p:nvPr/>
          </p:nvSpPr>
          <p:spPr>
            <a:xfrm>
              <a:off x="22706" y="23300"/>
              <a:ext cx="283213" cy="38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1" h="21600" fill="norm" stroke="1" extrusionOk="0">
                  <a:moveTo>
                    <a:pt x="11756" y="0"/>
                  </a:moveTo>
                  <a:cubicBezTo>
                    <a:pt x="13369" y="1839"/>
                    <a:pt x="13107" y="4297"/>
                    <a:pt x="10977" y="5923"/>
                  </a:cubicBezTo>
                  <a:cubicBezTo>
                    <a:pt x="10419" y="6349"/>
                    <a:pt x="2424" y="12451"/>
                    <a:pt x="1977" y="12794"/>
                  </a:cubicBezTo>
                  <a:cubicBezTo>
                    <a:pt x="-659" y="14806"/>
                    <a:pt x="-659" y="18078"/>
                    <a:pt x="1977" y="20090"/>
                  </a:cubicBezTo>
                  <a:cubicBezTo>
                    <a:pt x="3291" y="21096"/>
                    <a:pt x="5022" y="21600"/>
                    <a:pt x="6752" y="21600"/>
                  </a:cubicBezTo>
                  <a:cubicBezTo>
                    <a:pt x="8482" y="21600"/>
                    <a:pt x="10212" y="21096"/>
                    <a:pt x="11526" y="20090"/>
                  </a:cubicBezTo>
                  <a:lnTo>
                    <a:pt x="18109" y="15065"/>
                  </a:lnTo>
                  <a:lnTo>
                    <a:pt x="15904" y="13387"/>
                  </a:lnTo>
                  <a:lnTo>
                    <a:pt x="9321" y="18406"/>
                  </a:lnTo>
                  <a:cubicBezTo>
                    <a:pt x="8615" y="18948"/>
                    <a:pt x="7683" y="19219"/>
                    <a:pt x="6752" y="19219"/>
                  </a:cubicBezTo>
                  <a:cubicBezTo>
                    <a:pt x="5820" y="19219"/>
                    <a:pt x="4888" y="18948"/>
                    <a:pt x="4182" y="18406"/>
                  </a:cubicBezTo>
                  <a:cubicBezTo>
                    <a:pt x="2763" y="17323"/>
                    <a:pt x="2763" y="15561"/>
                    <a:pt x="4182" y="14478"/>
                  </a:cubicBezTo>
                  <a:lnTo>
                    <a:pt x="13183" y="7606"/>
                  </a:lnTo>
                  <a:cubicBezTo>
                    <a:pt x="14397" y="6679"/>
                    <a:pt x="15963" y="6216"/>
                    <a:pt x="17532" y="6216"/>
                  </a:cubicBezTo>
                  <a:cubicBezTo>
                    <a:pt x="18715" y="6216"/>
                    <a:pt x="19902" y="6480"/>
                    <a:pt x="20941" y="7007"/>
                  </a:cubicBezTo>
                  <a:cubicBezTo>
                    <a:pt x="20560" y="3251"/>
                    <a:pt x="16682" y="291"/>
                    <a:pt x="11756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898;p22"/>
            <p:cNvSpPr/>
            <p:nvPr/>
          </p:nvSpPr>
          <p:spPr>
            <a:xfrm>
              <a:off x="237793" y="177375"/>
              <a:ext cx="79003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7" h="21600" fill="norm" stroke="1" extrusionOk="0">
                  <a:moveTo>
                    <a:pt x="8218" y="0"/>
                  </a:moveTo>
                  <a:lnTo>
                    <a:pt x="8218" y="5735"/>
                  </a:lnTo>
                  <a:cubicBezTo>
                    <a:pt x="9735" y="6760"/>
                    <a:pt x="9793" y="8536"/>
                    <a:pt x="8339" y="9627"/>
                  </a:cubicBezTo>
                  <a:lnTo>
                    <a:pt x="0" y="15908"/>
                  </a:lnTo>
                  <a:lnTo>
                    <a:pt x="7606" y="21600"/>
                  </a:lnTo>
                  <a:lnTo>
                    <a:pt x="15945" y="15343"/>
                  </a:lnTo>
                  <a:cubicBezTo>
                    <a:pt x="21600" y="11097"/>
                    <a:pt x="21543" y="4179"/>
                    <a:pt x="157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899;p22"/>
            <p:cNvSpPr/>
            <p:nvPr/>
          </p:nvSpPr>
          <p:spPr>
            <a:xfrm>
              <a:off x="79618" y="166400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900;p22"/>
            <p:cNvSpPr/>
            <p:nvPr/>
          </p:nvSpPr>
          <p:spPr>
            <a:xfrm>
              <a:off x="110343" y="196999"/>
              <a:ext cx="157201" cy="15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3" y="505"/>
                  </a:cubicBezTo>
                  <a:lnTo>
                    <a:pt x="497" y="3287"/>
                  </a:lnTo>
                  <a:cubicBezTo>
                    <a:pt x="-166" y="3961"/>
                    <a:pt x="-166" y="5060"/>
                    <a:pt x="497" y="5737"/>
                  </a:cubicBezTo>
                  <a:lnTo>
                    <a:pt x="4674" y="13225"/>
                  </a:ln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1" y="21095"/>
                  </a:cubicBezTo>
                  <a:lnTo>
                    <a:pt x="20771" y="18330"/>
                  </a:lnTo>
                  <a:cubicBezTo>
                    <a:pt x="21434" y="17656"/>
                    <a:pt x="21434" y="16557"/>
                    <a:pt x="20771" y="15881"/>
                  </a:cubicBezTo>
                  <a:lnTo>
                    <a:pt x="13008" y="4747"/>
                  </a:lnTo>
                  <a:lnTo>
                    <a:pt x="5631" y="505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901;p22"/>
            <p:cNvSpPr/>
            <p:nvPr/>
          </p:nvSpPr>
          <p:spPr>
            <a:xfrm>
              <a:off x="41668" y="204350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58"/>
                  </a:lnTo>
                  <a:lnTo>
                    <a:pt x="15110" y="21600"/>
                  </a:lnTo>
                  <a:lnTo>
                    <a:pt x="21600" y="15133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902;p22"/>
            <p:cNvSpPr/>
            <p:nvPr/>
          </p:nvSpPr>
          <p:spPr>
            <a:xfrm>
              <a:off x="72393" y="235049"/>
              <a:ext cx="157201" cy="15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4434" y="0"/>
                  </a:moveTo>
                  <a:cubicBezTo>
                    <a:pt x="4001" y="0"/>
                    <a:pt x="3568" y="168"/>
                    <a:pt x="3237" y="509"/>
                  </a:cubicBezTo>
                  <a:lnTo>
                    <a:pt x="497" y="3272"/>
                  </a:lnTo>
                  <a:cubicBezTo>
                    <a:pt x="-166" y="3949"/>
                    <a:pt x="-166" y="5049"/>
                    <a:pt x="497" y="5727"/>
                  </a:cubicBezTo>
                  <a:lnTo>
                    <a:pt x="15637" y="21095"/>
                  </a:lnTo>
                  <a:cubicBezTo>
                    <a:pt x="15968" y="21432"/>
                    <a:pt x="16401" y="21600"/>
                    <a:pt x="16834" y="21600"/>
                  </a:cubicBezTo>
                  <a:cubicBezTo>
                    <a:pt x="17267" y="21600"/>
                    <a:pt x="17700" y="21432"/>
                    <a:pt x="18035" y="21095"/>
                  </a:cubicBezTo>
                  <a:lnTo>
                    <a:pt x="20771" y="18328"/>
                  </a:lnTo>
                  <a:cubicBezTo>
                    <a:pt x="21434" y="17651"/>
                    <a:pt x="21434" y="16551"/>
                    <a:pt x="20771" y="15877"/>
                  </a:cubicBezTo>
                  <a:lnTo>
                    <a:pt x="5631" y="509"/>
                  </a:lnTo>
                  <a:cubicBezTo>
                    <a:pt x="5300" y="168"/>
                    <a:pt x="4867" y="0"/>
                    <a:pt x="443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903;p22"/>
            <p:cNvSpPr/>
            <p:nvPr/>
          </p:nvSpPr>
          <p:spPr>
            <a:xfrm>
              <a:off x="117568" y="128449"/>
              <a:ext cx="59326" cy="5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0" y="0"/>
                  </a:moveTo>
                  <a:lnTo>
                    <a:pt x="0" y="6467"/>
                  </a:lnTo>
                  <a:lnTo>
                    <a:pt x="15101" y="21600"/>
                  </a:lnTo>
                  <a:lnTo>
                    <a:pt x="21600" y="15142"/>
                  </a:lnTo>
                  <a:lnTo>
                    <a:pt x="6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904;p22"/>
            <p:cNvSpPr/>
            <p:nvPr/>
          </p:nvSpPr>
          <p:spPr>
            <a:xfrm>
              <a:off x="148275" y="159050"/>
              <a:ext cx="157213" cy="15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4432" y="0"/>
                  </a:moveTo>
                  <a:cubicBezTo>
                    <a:pt x="3999" y="0"/>
                    <a:pt x="3567" y="168"/>
                    <a:pt x="3235" y="508"/>
                  </a:cubicBezTo>
                  <a:lnTo>
                    <a:pt x="499" y="3287"/>
                  </a:lnTo>
                  <a:cubicBezTo>
                    <a:pt x="-167" y="3961"/>
                    <a:pt x="-167" y="5046"/>
                    <a:pt x="499" y="5719"/>
                  </a:cubicBezTo>
                  <a:lnTo>
                    <a:pt x="15636" y="21095"/>
                  </a:lnTo>
                  <a:cubicBezTo>
                    <a:pt x="15968" y="21432"/>
                    <a:pt x="16404" y="21600"/>
                    <a:pt x="16840" y="21600"/>
                  </a:cubicBezTo>
                  <a:cubicBezTo>
                    <a:pt x="17277" y="21600"/>
                    <a:pt x="17713" y="21432"/>
                    <a:pt x="18048" y="21095"/>
                  </a:cubicBezTo>
                  <a:lnTo>
                    <a:pt x="20767" y="18330"/>
                  </a:lnTo>
                  <a:cubicBezTo>
                    <a:pt x="21433" y="17656"/>
                    <a:pt x="21433" y="16557"/>
                    <a:pt x="20767" y="15881"/>
                  </a:cubicBezTo>
                  <a:lnTo>
                    <a:pt x="5633" y="508"/>
                  </a:lnTo>
                  <a:cubicBezTo>
                    <a:pt x="5298" y="168"/>
                    <a:pt x="4865" y="0"/>
                    <a:pt x="443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905;p22"/>
            <p:cNvSpPr/>
            <p:nvPr/>
          </p:nvSpPr>
          <p:spPr>
            <a:xfrm>
              <a:off x="18818" y="161700"/>
              <a:ext cx="280926" cy="248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07" y="0"/>
                  </a:moveTo>
                  <a:cubicBezTo>
                    <a:pt x="17475" y="0"/>
                    <a:pt x="16343" y="492"/>
                    <a:pt x="15483" y="1465"/>
                  </a:cubicBezTo>
                  <a:lnTo>
                    <a:pt x="0" y="19003"/>
                  </a:lnTo>
                  <a:lnTo>
                    <a:pt x="2293" y="21600"/>
                  </a:lnTo>
                  <a:lnTo>
                    <a:pt x="17804" y="4032"/>
                  </a:lnTo>
                  <a:cubicBezTo>
                    <a:pt x="18023" y="3791"/>
                    <a:pt x="18313" y="3662"/>
                    <a:pt x="18601" y="3662"/>
                  </a:cubicBezTo>
                  <a:cubicBezTo>
                    <a:pt x="18859" y="3662"/>
                    <a:pt x="19113" y="3762"/>
                    <a:pt x="19314" y="3973"/>
                  </a:cubicBezTo>
                  <a:lnTo>
                    <a:pt x="21600" y="1365"/>
                  </a:lnTo>
                  <a:cubicBezTo>
                    <a:pt x="20768" y="451"/>
                    <a:pt x="19687" y="0"/>
                    <a:pt x="1860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906;p22"/>
            <p:cNvSpPr/>
            <p:nvPr/>
          </p:nvSpPr>
          <p:spPr>
            <a:xfrm>
              <a:off x="6218" y="367400"/>
              <a:ext cx="55026" cy="5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4736" y="0"/>
                  </a:moveTo>
                  <a:cubicBezTo>
                    <a:pt x="3524" y="0"/>
                    <a:pt x="2312" y="482"/>
                    <a:pt x="1381" y="1456"/>
                  </a:cubicBezTo>
                  <a:cubicBezTo>
                    <a:pt x="-460" y="3384"/>
                    <a:pt x="-460" y="6492"/>
                    <a:pt x="1381" y="8420"/>
                  </a:cubicBezTo>
                  <a:lnTo>
                    <a:pt x="12600" y="20154"/>
                  </a:lnTo>
                  <a:cubicBezTo>
                    <a:pt x="13539" y="21148"/>
                    <a:pt x="14742" y="21600"/>
                    <a:pt x="15944" y="21600"/>
                  </a:cubicBezTo>
                  <a:cubicBezTo>
                    <a:pt x="17147" y="21600"/>
                    <a:pt x="18350" y="21148"/>
                    <a:pt x="19299" y="20154"/>
                  </a:cubicBezTo>
                  <a:cubicBezTo>
                    <a:pt x="21140" y="18226"/>
                    <a:pt x="21140" y="15079"/>
                    <a:pt x="19299" y="13190"/>
                  </a:cubicBezTo>
                  <a:lnTo>
                    <a:pt x="8090" y="1456"/>
                  </a:lnTo>
                  <a:cubicBezTo>
                    <a:pt x="7160" y="482"/>
                    <a:pt x="5948" y="0"/>
                    <a:pt x="47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907;p22"/>
            <p:cNvSpPr/>
            <p:nvPr/>
          </p:nvSpPr>
          <p:spPr>
            <a:xfrm>
              <a:off x="71568" y="158249"/>
              <a:ext cx="34026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12696" y="0"/>
                  </a:moveTo>
                  <a:cubicBezTo>
                    <a:pt x="10785" y="0"/>
                    <a:pt x="8874" y="778"/>
                    <a:pt x="7408" y="2351"/>
                  </a:cubicBezTo>
                  <a:lnTo>
                    <a:pt x="2133" y="7941"/>
                  </a:lnTo>
                  <a:cubicBezTo>
                    <a:pt x="-711" y="11054"/>
                    <a:pt x="-711" y="16136"/>
                    <a:pt x="2133" y="19265"/>
                  </a:cubicBezTo>
                  <a:cubicBezTo>
                    <a:pt x="3585" y="20822"/>
                    <a:pt x="5496" y="21600"/>
                    <a:pt x="7408" y="21600"/>
                  </a:cubicBezTo>
                  <a:cubicBezTo>
                    <a:pt x="9333" y="21600"/>
                    <a:pt x="11245" y="20822"/>
                    <a:pt x="12696" y="19265"/>
                  </a:cubicBezTo>
                  <a:lnTo>
                    <a:pt x="17985" y="13595"/>
                  </a:lnTo>
                  <a:cubicBezTo>
                    <a:pt x="20889" y="10482"/>
                    <a:pt x="20889" y="5464"/>
                    <a:pt x="17985" y="2351"/>
                  </a:cubicBezTo>
                  <a:cubicBezTo>
                    <a:pt x="16519" y="778"/>
                    <a:pt x="14608" y="0"/>
                    <a:pt x="1269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908;p22"/>
            <p:cNvSpPr/>
            <p:nvPr/>
          </p:nvSpPr>
          <p:spPr>
            <a:xfrm>
              <a:off x="33525" y="196200"/>
              <a:ext cx="34119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9" h="21600" fill="norm" stroke="1" extrusionOk="0">
                  <a:moveTo>
                    <a:pt x="12708" y="0"/>
                  </a:moveTo>
                  <a:cubicBezTo>
                    <a:pt x="10804" y="0"/>
                    <a:pt x="8899" y="778"/>
                    <a:pt x="7452" y="2335"/>
                  </a:cubicBezTo>
                  <a:lnTo>
                    <a:pt x="2182" y="8005"/>
                  </a:lnTo>
                  <a:cubicBezTo>
                    <a:pt x="-727" y="11134"/>
                    <a:pt x="-727" y="16136"/>
                    <a:pt x="2182" y="19265"/>
                  </a:cubicBezTo>
                  <a:cubicBezTo>
                    <a:pt x="3628" y="20822"/>
                    <a:pt x="5533" y="21600"/>
                    <a:pt x="7452" y="21600"/>
                  </a:cubicBezTo>
                  <a:cubicBezTo>
                    <a:pt x="9357" y="21600"/>
                    <a:pt x="11262" y="20822"/>
                    <a:pt x="12708" y="19265"/>
                  </a:cubicBezTo>
                  <a:lnTo>
                    <a:pt x="17979" y="13595"/>
                  </a:lnTo>
                  <a:cubicBezTo>
                    <a:pt x="20873" y="10466"/>
                    <a:pt x="20873" y="5464"/>
                    <a:pt x="17979" y="2335"/>
                  </a:cubicBezTo>
                  <a:cubicBezTo>
                    <a:pt x="16518" y="778"/>
                    <a:pt x="14613" y="0"/>
                    <a:pt x="1270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909;p22"/>
            <p:cNvSpPr/>
            <p:nvPr/>
          </p:nvSpPr>
          <p:spPr>
            <a:xfrm>
              <a:off x="109543" y="120299"/>
              <a:ext cx="33995" cy="3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44" h="21600" fill="norm" stroke="1" extrusionOk="0">
                  <a:moveTo>
                    <a:pt x="12681" y="0"/>
                  </a:moveTo>
                  <a:cubicBezTo>
                    <a:pt x="10770" y="0"/>
                    <a:pt x="8844" y="794"/>
                    <a:pt x="7393" y="2351"/>
                  </a:cubicBezTo>
                  <a:lnTo>
                    <a:pt x="2178" y="7941"/>
                  </a:lnTo>
                  <a:cubicBezTo>
                    <a:pt x="-726" y="11054"/>
                    <a:pt x="-726" y="16136"/>
                    <a:pt x="2178" y="19265"/>
                  </a:cubicBezTo>
                  <a:cubicBezTo>
                    <a:pt x="3630" y="20822"/>
                    <a:pt x="5526" y="21600"/>
                    <a:pt x="7422" y="21600"/>
                  </a:cubicBezTo>
                  <a:cubicBezTo>
                    <a:pt x="9318" y="21600"/>
                    <a:pt x="11215" y="20822"/>
                    <a:pt x="12681" y="19265"/>
                  </a:cubicBezTo>
                  <a:lnTo>
                    <a:pt x="17955" y="13595"/>
                  </a:lnTo>
                  <a:cubicBezTo>
                    <a:pt x="20874" y="10482"/>
                    <a:pt x="20874" y="5464"/>
                    <a:pt x="17955" y="2351"/>
                  </a:cubicBezTo>
                  <a:cubicBezTo>
                    <a:pt x="16504" y="794"/>
                    <a:pt x="14593" y="0"/>
                    <a:pt x="1268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910;p22"/>
            <p:cNvSpPr/>
            <p:nvPr/>
          </p:nvSpPr>
          <p:spPr>
            <a:xfrm>
              <a:off x="252318" y="48575"/>
              <a:ext cx="70544" cy="9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0" y="0"/>
                  </a:moveTo>
                  <a:lnTo>
                    <a:pt x="0" y="5513"/>
                  </a:lnTo>
                  <a:cubicBezTo>
                    <a:pt x="4866" y="8958"/>
                    <a:pt x="8363" y="13401"/>
                    <a:pt x="9896" y="18363"/>
                  </a:cubicBezTo>
                  <a:cubicBezTo>
                    <a:pt x="10476" y="20268"/>
                    <a:pt x="12865" y="21600"/>
                    <a:pt x="15476" y="21600"/>
                  </a:cubicBezTo>
                  <a:cubicBezTo>
                    <a:pt x="15633" y="21600"/>
                    <a:pt x="15789" y="21595"/>
                    <a:pt x="15953" y="21584"/>
                  </a:cubicBezTo>
                  <a:cubicBezTo>
                    <a:pt x="19390" y="21409"/>
                    <a:pt x="21600" y="19040"/>
                    <a:pt x="20849" y="16567"/>
                  </a:cubicBezTo>
                  <a:cubicBezTo>
                    <a:pt x="18981" y="10328"/>
                    <a:pt x="14658" y="4563"/>
                    <a:pt x="843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911;p22"/>
            <p:cNvSpPr/>
            <p:nvPr/>
          </p:nvSpPr>
          <p:spPr>
            <a:xfrm>
              <a:off x="181639" y="6274"/>
              <a:ext cx="99030" cy="67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4091" y="0"/>
                  </a:moveTo>
                  <a:cubicBezTo>
                    <a:pt x="2000" y="0"/>
                    <a:pt x="185" y="2222"/>
                    <a:pt x="12" y="5444"/>
                  </a:cubicBezTo>
                  <a:cubicBezTo>
                    <a:pt x="-140" y="8410"/>
                    <a:pt x="1198" y="11296"/>
                    <a:pt x="3154" y="11911"/>
                  </a:cubicBezTo>
                  <a:cubicBezTo>
                    <a:pt x="7813" y="13446"/>
                    <a:pt x="11995" y="16883"/>
                    <a:pt x="15316" y="21600"/>
                  </a:cubicBezTo>
                  <a:cubicBezTo>
                    <a:pt x="15365" y="19370"/>
                    <a:pt x="16032" y="16995"/>
                    <a:pt x="17148" y="15493"/>
                  </a:cubicBezTo>
                  <a:cubicBezTo>
                    <a:pt x="18339" y="13958"/>
                    <a:pt x="19900" y="13526"/>
                    <a:pt x="21460" y="13526"/>
                  </a:cubicBezTo>
                  <a:cubicBezTo>
                    <a:pt x="16925" y="6795"/>
                    <a:pt x="11204" y="2190"/>
                    <a:pt x="5012" y="144"/>
                  </a:cubicBezTo>
                  <a:cubicBezTo>
                    <a:pt x="4703" y="48"/>
                    <a:pt x="4395" y="0"/>
                    <a:pt x="409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912;p22"/>
            <p:cNvSpPr/>
            <p:nvPr/>
          </p:nvSpPr>
          <p:spPr>
            <a:xfrm>
              <a:off x="-1" y="0"/>
              <a:ext cx="329171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2975" y="635"/>
                  </a:moveTo>
                  <a:cubicBezTo>
                    <a:pt x="13038" y="635"/>
                    <a:pt x="13101" y="640"/>
                    <a:pt x="13165" y="650"/>
                  </a:cubicBezTo>
                  <a:cubicBezTo>
                    <a:pt x="16804" y="1284"/>
                    <a:pt x="19660" y="3508"/>
                    <a:pt x="20474" y="6342"/>
                  </a:cubicBezTo>
                  <a:cubicBezTo>
                    <a:pt x="20577" y="6716"/>
                    <a:pt x="20275" y="7085"/>
                    <a:pt x="19771" y="7119"/>
                  </a:cubicBezTo>
                  <a:cubicBezTo>
                    <a:pt x="19750" y="7120"/>
                    <a:pt x="19731" y="7120"/>
                    <a:pt x="19711" y="7120"/>
                  </a:cubicBezTo>
                  <a:cubicBezTo>
                    <a:pt x="19320" y="7120"/>
                    <a:pt x="18961" y="6909"/>
                    <a:pt x="18883" y="6617"/>
                  </a:cubicBezTo>
                  <a:cubicBezTo>
                    <a:pt x="18202" y="4268"/>
                    <a:pt x="15813" y="2408"/>
                    <a:pt x="12788" y="1889"/>
                  </a:cubicBezTo>
                  <a:cubicBezTo>
                    <a:pt x="12411" y="1819"/>
                    <a:pt x="12137" y="1521"/>
                    <a:pt x="12166" y="1198"/>
                  </a:cubicBezTo>
                  <a:cubicBezTo>
                    <a:pt x="12199" y="858"/>
                    <a:pt x="12566" y="635"/>
                    <a:pt x="12975" y="635"/>
                  </a:cubicBezTo>
                  <a:close/>
                  <a:moveTo>
                    <a:pt x="8477" y="6378"/>
                  </a:moveTo>
                  <a:cubicBezTo>
                    <a:pt x="8582" y="6378"/>
                    <a:pt x="8686" y="6408"/>
                    <a:pt x="8763" y="6469"/>
                  </a:cubicBezTo>
                  <a:cubicBezTo>
                    <a:pt x="8933" y="6601"/>
                    <a:pt x="8919" y="6803"/>
                    <a:pt x="8763" y="6917"/>
                  </a:cubicBezTo>
                  <a:lnTo>
                    <a:pt x="8186" y="7367"/>
                  </a:lnTo>
                  <a:cubicBezTo>
                    <a:pt x="8111" y="7429"/>
                    <a:pt x="8006" y="7462"/>
                    <a:pt x="7899" y="7462"/>
                  </a:cubicBezTo>
                  <a:cubicBezTo>
                    <a:pt x="7797" y="7462"/>
                    <a:pt x="7692" y="7431"/>
                    <a:pt x="7610" y="7367"/>
                  </a:cubicBezTo>
                  <a:cubicBezTo>
                    <a:pt x="7454" y="7246"/>
                    <a:pt x="7454" y="7045"/>
                    <a:pt x="7610" y="6917"/>
                  </a:cubicBezTo>
                  <a:lnTo>
                    <a:pt x="8186" y="6469"/>
                  </a:lnTo>
                  <a:cubicBezTo>
                    <a:pt x="8268" y="6408"/>
                    <a:pt x="8373" y="6378"/>
                    <a:pt x="8477" y="6378"/>
                  </a:cubicBezTo>
                  <a:close/>
                  <a:moveTo>
                    <a:pt x="9341" y="7367"/>
                  </a:moveTo>
                  <a:cubicBezTo>
                    <a:pt x="9503" y="7493"/>
                    <a:pt x="9200" y="7258"/>
                    <a:pt x="10495" y="8266"/>
                  </a:cubicBezTo>
                  <a:lnTo>
                    <a:pt x="9917" y="8715"/>
                  </a:lnTo>
                  <a:lnTo>
                    <a:pt x="8763" y="7816"/>
                  </a:lnTo>
                  <a:lnTo>
                    <a:pt x="9341" y="7367"/>
                  </a:lnTo>
                  <a:close/>
                  <a:moveTo>
                    <a:pt x="6022" y="8289"/>
                  </a:moveTo>
                  <a:cubicBezTo>
                    <a:pt x="6126" y="8289"/>
                    <a:pt x="6229" y="8320"/>
                    <a:pt x="6307" y="8380"/>
                  </a:cubicBezTo>
                  <a:cubicBezTo>
                    <a:pt x="6471" y="8514"/>
                    <a:pt x="6462" y="8715"/>
                    <a:pt x="6307" y="8830"/>
                  </a:cubicBezTo>
                  <a:lnTo>
                    <a:pt x="5731" y="9280"/>
                  </a:lnTo>
                  <a:cubicBezTo>
                    <a:pt x="5653" y="9343"/>
                    <a:pt x="5550" y="9374"/>
                    <a:pt x="5445" y="9374"/>
                  </a:cubicBezTo>
                  <a:cubicBezTo>
                    <a:pt x="5341" y="9374"/>
                    <a:pt x="5234" y="9343"/>
                    <a:pt x="5153" y="9280"/>
                  </a:cubicBezTo>
                  <a:cubicBezTo>
                    <a:pt x="4998" y="9159"/>
                    <a:pt x="4998" y="8957"/>
                    <a:pt x="5153" y="8830"/>
                  </a:cubicBezTo>
                  <a:lnTo>
                    <a:pt x="5731" y="8380"/>
                  </a:lnTo>
                  <a:cubicBezTo>
                    <a:pt x="5812" y="8320"/>
                    <a:pt x="5917" y="8289"/>
                    <a:pt x="6022" y="8289"/>
                  </a:cubicBezTo>
                  <a:close/>
                  <a:moveTo>
                    <a:pt x="8763" y="8709"/>
                  </a:moveTo>
                  <a:lnTo>
                    <a:pt x="9370" y="9182"/>
                  </a:lnTo>
                  <a:cubicBezTo>
                    <a:pt x="9267" y="9314"/>
                    <a:pt x="9207" y="9464"/>
                    <a:pt x="9200" y="9619"/>
                  </a:cubicBezTo>
                  <a:cubicBezTo>
                    <a:pt x="9000" y="9625"/>
                    <a:pt x="8807" y="9670"/>
                    <a:pt x="8637" y="9751"/>
                  </a:cubicBezTo>
                  <a:lnTo>
                    <a:pt x="8030" y="9280"/>
                  </a:lnTo>
                  <a:lnTo>
                    <a:pt x="8763" y="8709"/>
                  </a:lnTo>
                  <a:close/>
                  <a:moveTo>
                    <a:pt x="6885" y="9280"/>
                  </a:moveTo>
                  <a:lnTo>
                    <a:pt x="8038" y="10178"/>
                  </a:lnTo>
                  <a:lnTo>
                    <a:pt x="7461" y="10627"/>
                  </a:lnTo>
                  <a:lnTo>
                    <a:pt x="6307" y="9728"/>
                  </a:lnTo>
                  <a:lnTo>
                    <a:pt x="6885" y="9280"/>
                  </a:lnTo>
                  <a:close/>
                  <a:moveTo>
                    <a:pt x="11720" y="8336"/>
                  </a:moveTo>
                  <a:cubicBezTo>
                    <a:pt x="11825" y="8336"/>
                    <a:pt x="11930" y="8366"/>
                    <a:pt x="12011" y="8427"/>
                  </a:cubicBezTo>
                  <a:lnTo>
                    <a:pt x="13210" y="9366"/>
                  </a:lnTo>
                  <a:lnTo>
                    <a:pt x="11330" y="10828"/>
                  </a:lnTo>
                  <a:lnTo>
                    <a:pt x="10124" y="9896"/>
                  </a:lnTo>
                  <a:cubicBezTo>
                    <a:pt x="9969" y="9769"/>
                    <a:pt x="9969" y="9567"/>
                    <a:pt x="10124" y="9446"/>
                  </a:cubicBezTo>
                  <a:lnTo>
                    <a:pt x="11433" y="8427"/>
                  </a:lnTo>
                  <a:cubicBezTo>
                    <a:pt x="11511" y="8366"/>
                    <a:pt x="11614" y="8336"/>
                    <a:pt x="11720" y="8336"/>
                  </a:cubicBezTo>
                  <a:close/>
                  <a:moveTo>
                    <a:pt x="3566" y="10203"/>
                  </a:moveTo>
                  <a:cubicBezTo>
                    <a:pt x="3670" y="10203"/>
                    <a:pt x="3773" y="10235"/>
                    <a:pt x="3851" y="10299"/>
                  </a:cubicBezTo>
                  <a:cubicBezTo>
                    <a:pt x="4006" y="10420"/>
                    <a:pt x="4006" y="10622"/>
                    <a:pt x="3851" y="10748"/>
                  </a:cubicBezTo>
                  <a:lnTo>
                    <a:pt x="3275" y="11191"/>
                  </a:lnTo>
                  <a:cubicBezTo>
                    <a:pt x="3197" y="11255"/>
                    <a:pt x="3094" y="11287"/>
                    <a:pt x="2988" y="11287"/>
                  </a:cubicBezTo>
                  <a:cubicBezTo>
                    <a:pt x="2885" y="11287"/>
                    <a:pt x="2780" y="11255"/>
                    <a:pt x="2697" y="11191"/>
                  </a:cubicBezTo>
                  <a:cubicBezTo>
                    <a:pt x="2542" y="11070"/>
                    <a:pt x="2542" y="10869"/>
                    <a:pt x="2697" y="10743"/>
                  </a:cubicBezTo>
                  <a:lnTo>
                    <a:pt x="3275" y="10299"/>
                  </a:lnTo>
                  <a:cubicBezTo>
                    <a:pt x="3356" y="10235"/>
                    <a:pt x="3461" y="10203"/>
                    <a:pt x="3566" y="10203"/>
                  </a:cubicBezTo>
                  <a:close/>
                  <a:moveTo>
                    <a:pt x="16883" y="10585"/>
                  </a:moveTo>
                  <a:cubicBezTo>
                    <a:pt x="16999" y="10585"/>
                    <a:pt x="17116" y="10615"/>
                    <a:pt x="17203" y="10678"/>
                  </a:cubicBezTo>
                  <a:cubicBezTo>
                    <a:pt x="17419" y="10835"/>
                    <a:pt x="17425" y="11094"/>
                    <a:pt x="17226" y="11249"/>
                  </a:cubicBezTo>
                  <a:lnTo>
                    <a:pt x="17004" y="11422"/>
                  </a:lnTo>
                  <a:lnTo>
                    <a:pt x="16286" y="10869"/>
                  </a:lnTo>
                  <a:lnTo>
                    <a:pt x="16493" y="10707"/>
                  </a:lnTo>
                  <a:cubicBezTo>
                    <a:pt x="16601" y="10627"/>
                    <a:pt x="16744" y="10585"/>
                    <a:pt x="16883" y="10585"/>
                  </a:cubicBezTo>
                  <a:close/>
                  <a:moveTo>
                    <a:pt x="6307" y="10627"/>
                  </a:moveTo>
                  <a:lnTo>
                    <a:pt x="6914" y="11094"/>
                  </a:lnTo>
                  <a:cubicBezTo>
                    <a:pt x="6810" y="11227"/>
                    <a:pt x="6752" y="11376"/>
                    <a:pt x="6744" y="11531"/>
                  </a:cubicBezTo>
                  <a:cubicBezTo>
                    <a:pt x="6545" y="11538"/>
                    <a:pt x="6352" y="11583"/>
                    <a:pt x="6182" y="11664"/>
                  </a:cubicBezTo>
                  <a:lnTo>
                    <a:pt x="5576" y="11191"/>
                  </a:lnTo>
                  <a:lnTo>
                    <a:pt x="6307" y="10627"/>
                  </a:lnTo>
                  <a:close/>
                  <a:moveTo>
                    <a:pt x="4428" y="11191"/>
                  </a:moveTo>
                  <a:lnTo>
                    <a:pt x="5582" y="12090"/>
                  </a:lnTo>
                  <a:cubicBezTo>
                    <a:pt x="5398" y="12228"/>
                    <a:pt x="5183" y="12396"/>
                    <a:pt x="5006" y="12539"/>
                  </a:cubicBezTo>
                  <a:lnTo>
                    <a:pt x="3851" y="11641"/>
                  </a:lnTo>
                  <a:lnTo>
                    <a:pt x="4428" y="11191"/>
                  </a:lnTo>
                  <a:close/>
                  <a:moveTo>
                    <a:pt x="9263" y="10249"/>
                  </a:moveTo>
                  <a:cubicBezTo>
                    <a:pt x="9369" y="10249"/>
                    <a:pt x="9474" y="10279"/>
                    <a:pt x="9555" y="10339"/>
                  </a:cubicBezTo>
                  <a:lnTo>
                    <a:pt x="10754" y="11278"/>
                  </a:lnTo>
                  <a:cubicBezTo>
                    <a:pt x="10161" y="11739"/>
                    <a:pt x="9525" y="12234"/>
                    <a:pt x="8875" y="12741"/>
                  </a:cubicBezTo>
                  <a:lnTo>
                    <a:pt x="7668" y="11807"/>
                  </a:lnTo>
                  <a:cubicBezTo>
                    <a:pt x="7513" y="11681"/>
                    <a:pt x="7513" y="11480"/>
                    <a:pt x="7668" y="11359"/>
                  </a:cubicBezTo>
                  <a:lnTo>
                    <a:pt x="8979" y="10339"/>
                  </a:lnTo>
                  <a:cubicBezTo>
                    <a:pt x="9056" y="10279"/>
                    <a:pt x="9160" y="10249"/>
                    <a:pt x="9263" y="10249"/>
                  </a:cubicBezTo>
                  <a:close/>
                  <a:moveTo>
                    <a:pt x="6805" y="12160"/>
                  </a:moveTo>
                  <a:cubicBezTo>
                    <a:pt x="6911" y="12160"/>
                    <a:pt x="7014" y="12190"/>
                    <a:pt x="7092" y="12251"/>
                  </a:cubicBezTo>
                  <a:lnTo>
                    <a:pt x="8297" y="13191"/>
                  </a:lnTo>
                  <a:cubicBezTo>
                    <a:pt x="8090" y="13346"/>
                    <a:pt x="6640" y="14481"/>
                    <a:pt x="6419" y="14654"/>
                  </a:cubicBezTo>
                  <a:lnTo>
                    <a:pt x="5213" y="13720"/>
                  </a:lnTo>
                  <a:cubicBezTo>
                    <a:pt x="5058" y="13594"/>
                    <a:pt x="5058" y="13392"/>
                    <a:pt x="5213" y="13271"/>
                  </a:cubicBezTo>
                  <a:cubicBezTo>
                    <a:pt x="5331" y="13179"/>
                    <a:pt x="6382" y="12355"/>
                    <a:pt x="6514" y="12251"/>
                  </a:cubicBezTo>
                  <a:cubicBezTo>
                    <a:pt x="6597" y="12190"/>
                    <a:pt x="6702" y="12160"/>
                    <a:pt x="6805" y="12160"/>
                  </a:cubicBezTo>
                  <a:close/>
                  <a:moveTo>
                    <a:pt x="15716" y="11312"/>
                  </a:moveTo>
                  <a:lnTo>
                    <a:pt x="19245" y="14067"/>
                  </a:lnTo>
                  <a:cubicBezTo>
                    <a:pt x="19409" y="14187"/>
                    <a:pt x="19409" y="14389"/>
                    <a:pt x="19245" y="14515"/>
                  </a:cubicBezTo>
                  <a:lnTo>
                    <a:pt x="17943" y="15529"/>
                  </a:lnTo>
                  <a:cubicBezTo>
                    <a:pt x="17862" y="15592"/>
                    <a:pt x="17757" y="15624"/>
                    <a:pt x="17652" y="15624"/>
                  </a:cubicBezTo>
                  <a:cubicBezTo>
                    <a:pt x="17548" y="15624"/>
                    <a:pt x="17444" y="15592"/>
                    <a:pt x="17367" y="15529"/>
                  </a:cubicBezTo>
                  <a:lnTo>
                    <a:pt x="13831" y="12781"/>
                  </a:lnTo>
                  <a:lnTo>
                    <a:pt x="15716" y="11312"/>
                  </a:lnTo>
                  <a:close/>
                  <a:moveTo>
                    <a:pt x="5153" y="14567"/>
                  </a:moveTo>
                  <a:lnTo>
                    <a:pt x="5841" y="15102"/>
                  </a:lnTo>
                  <a:cubicBezTo>
                    <a:pt x="5420" y="15431"/>
                    <a:pt x="5006" y="15754"/>
                    <a:pt x="4613" y="16054"/>
                  </a:cubicBezTo>
                  <a:cubicBezTo>
                    <a:pt x="4555" y="15529"/>
                    <a:pt x="4747" y="14994"/>
                    <a:pt x="5153" y="14567"/>
                  </a:cubicBezTo>
                  <a:close/>
                  <a:moveTo>
                    <a:pt x="13262" y="13225"/>
                  </a:moveTo>
                  <a:lnTo>
                    <a:pt x="16789" y="15978"/>
                  </a:lnTo>
                  <a:cubicBezTo>
                    <a:pt x="16953" y="16099"/>
                    <a:pt x="16953" y="16300"/>
                    <a:pt x="16789" y="16428"/>
                  </a:cubicBezTo>
                  <a:lnTo>
                    <a:pt x="15488" y="17442"/>
                  </a:lnTo>
                  <a:cubicBezTo>
                    <a:pt x="15406" y="17505"/>
                    <a:pt x="15300" y="17537"/>
                    <a:pt x="15197" y="17537"/>
                  </a:cubicBezTo>
                  <a:cubicBezTo>
                    <a:pt x="15092" y="17537"/>
                    <a:pt x="14988" y="17505"/>
                    <a:pt x="14911" y="17442"/>
                  </a:cubicBezTo>
                  <a:lnTo>
                    <a:pt x="11375" y="14694"/>
                  </a:lnTo>
                  <a:lnTo>
                    <a:pt x="13262" y="13225"/>
                  </a:lnTo>
                  <a:close/>
                  <a:moveTo>
                    <a:pt x="3851" y="12539"/>
                  </a:moveTo>
                  <a:lnTo>
                    <a:pt x="4458" y="13006"/>
                  </a:lnTo>
                  <a:cubicBezTo>
                    <a:pt x="4192" y="13352"/>
                    <a:pt x="4229" y="13796"/>
                    <a:pt x="4577" y="14112"/>
                  </a:cubicBezTo>
                  <a:cubicBezTo>
                    <a:pt x="3867" y="14804"/>
                    <a:pt x="3615" y="15736"/>
                    <a:pt x="3919" y="16600"/>
                  </a:cubicBezTo>
                  <a:cubicBezTo>
                    <a:pt x="3341" y="17050"/>
                    <a:pt x="2838" y="17442"/>
                    <a:pt x="2438" y="17752"/>
                  </a:cubicBezTo>
                  <a:cubicBezTo>
                    <a:pt x="1396" y="16110"/>
                    <a:pt x="1796" y="14135"/>
                    <a:pt x="3488" y="12822"/>
                  </a:cubicBezTo>
                  <a:lnTo>
                    <a:pt x="3851" y="12539"/>
                  </a:lnTo>
                  <a:close/>
                  <a:moveTo>
                    <a:pt x="8341" y="17055"/>
                  </a:moveTo>
                  <a:lnTo>
                    <a:pt x="9037" y="17591"/>
                  </a:lnTo>
                  <a:cubicBezTo>
                    <a:pt x="8550" y="17869"/>
                    <a:pt x="7966" y="18014"/>
                    <a:pt x="7370" y="18014"/>
                  </a:cubicBezTo>
                  <a:cubicBezTo>
                    <a:pt x="7288" y="18014"/>
                    <a:pt x="7204" y="18012"/>
                    <a:pt x="7121" y="18007"/>
                  </a:cubicBezTo>
                  <a:lnTo>
                    <a:pt x="8341" y="17055"/>
                  </a:lnTo>
                  <a:close/>
                  <a:moveTo>
                    <a:pt x="10805" y="15143"/>
                  </a:moveTo>
                  <a:lnTo>
                    <a:pt x="14334" y="17891"/>
                  </a:lnTo>
                  <a:cubicBezTo>
                    <a:pt x="14496" y="18012"/>
                    <a:pt x="14496" y="18213"/>
                    <a:pt x="14334" y="18340"/>
                  </a:cubicBezTo>
                  <a:lnTo>
                    <a:pt x="13032" y="19353"/>
                  </a:lnTo>
                  <a:cubicBezTo>
                    <a:pt x="12951" y="19418"/>
                    <a:pt x="12844" y="19449"/>
                    <a:pt x="12741" y="19449"/>
                  </a:cubicBezTo>
                  <a:cubicBezTo>
                    <a:pt x="12635" y="19449"/>
                    <a:pt x="12532" y="19418"/>
                    <a:pt x="12454" y="19353"/>
                  </a:cubicBezTo>
                  <a:lnTo>
                    <a:pt x="8919" y="16607"/>
                  </a:lnTo>
                  <a:lnTo>
                    <a:pt x="10805" y="15143"/>
                  </a:lnTo>
                  <a:close/>
                  <a:moveTo>
                    <a:pt x="16881" y="8467"/>
                  </a:moveTo>
                  <a:cubicBezTo>
                    <a:pt x="17694" y="8467"/>
                    <a:pt x="18501" y="8699"/>
                    <a:pt x="19119" y="9164"/>
                  </a:cubicBezTo>
                  <a:cubicBezTo>
                    <a:pt x="20414" y="10143"/>
                    <a:pt x="20430" y="11762"/>
                    <a:pt x="19156" y="12752"/>
                  </a:cubicBezTo>
                  <a:lnTo>
                    <a:pt x="18935" y="12925"/>
                  </a:lnTo>
                  <a:lnTo>
                    <a:pt x="17574" y="11872"/>
                  </a:lnTo>
                  <a:lnTo>
                    <a:pt x="17796" y="11699"/>
                  </a:lnTo>
                  <a:cubicBezTo>
                    <a:pt x="18313" y="11296"/>
                    <a:pt x="18321" y="10615"/>
                    <a:pt x="17752" y="10212"/>
                  </a:cubicBezTo>
                  <a:cubicBezTo>
                    <a:pt x="17504" y="10036"/>
                    <a:pt x="17192" y="9950"/>
                    <a:pt x="16877" y="9950"/>
                  </a:cubicBezTo>
                  <a:cubicBezTo>
                    <a:pt x="16532" y="9950"/>
                    <a:pt x="16184" y="10053"/>
                    <a:pt x="15917" y="10259"/>
                  </a:cubicBezTo>
                  <a:lnTo>
                    <a:pt x="3726" y="19757"/>
                  </a:lnTo>
                  <a:lnTo>
                    <a:pt x="2372" y="18703"/>
                  </a:lnTo>
                  <a:cubicBezTo>
                    <a:pt x="2527" y="18576"/>
                    <a:pt x="14378" y="9348"/>
                    <a:pt x="14542" y="9222"/>
                  </a:cubicBezTo>
                  <a:cubicBezTo>
                    <a:pt x="15187" y="8719"/>
                    <a:pt x="16037" y="8467"/>
                    <a:pt x="16881" y="8467"/>
                  </a:cubicBezTo>
                  <a:close/>
                  <a:moveTo>
                    <a:pt x="1221" y="18831"/>
                  </a:moveTo>
                  <a:cubicBezTo>
                    <a:pt x="1325" y="18831"/>
                    <a:pt x="1429" y="18861"/>
                    <a:pt x="1506" y="18921"/>
                  </a:cubicBezTo>
                  <a:lnTo>
                    <a:pt x="3437" y="20426"/>
                  </a:lnTo>
                  <a:cubicBezTo>
                    <a:pt x="3600" y="20552"/>
                    <a:pt x="3600" y="20753"/>
                    <a:pt x="3437" y="20874"/>
                  </a:cubicBezTo>
                  <a:cubicBezTo>
                    <a:pt x="3359" y="20937"/>
                    <a:pt x="3255" y="20970"/>
                    <a:pt x="3152" y="20970"/>
                  </a:cubicBezTo>
                  <a:cubicBezTo>
                    <a:pt x="3047" y="20970"/>
                    <a:pt x="2941" y="20937"/>
                    <a:pt x="2861" y="20874"/>
                  </a:cubicBezTo>
                  <a:lnTo>
                    <a:pt x="930" y="19371"/>
                  </a:lnTo>
                  <a:cubicBezTo>
                    <a:pt x="775" y="19250"/>
                    <a:pt x="775" y="19049"/>
                    <a:pt x="930" y="18921"/>
                  </a:cubicBezTo>
                  <a:cubicBezTo>
                    <a:pt x="1011" y="18861"/>
                    <a:pt x="1116" y="18831"/>
                    <a:pt x="1221" y="18831"/>
                  </a:cubicBezTo>
                  <a:close/>
                  <a:moveTo>
                    <a:pt x="12980" y="0"/>
                  </a:moveTo>
                  <a:cubicBezTo>
                    <a:pt x="12144" y="0"/>
                    <a:pt x="11427" y="478"/>
                    <a:pt x="11360" y="1145"/>
                  </a:cubicBezTo>
                  <a:cubicBezTo>
                    <a:pt x="11309" y="1601"/>
                    <a:pt x="11574" y="2032"/>
                    <a:pt x="12011" y="2287"/>
                  </a:cubicBezTo>
                  <a:cubicBezTo>
                    <a:pt x="12210" y="2753"/>
                    <a:pt x="12292" y="3237"/>
                    <a:pt x="12255" y="3726"/>
                  </a:cubicBezTo>
                  <a:cubicBezTo>
                    <a:pt x="12241" y="3900"/>
                    <a:pt x="12411" y="4050"/>
                    <a:pt x="12640" y="4061"/>
                  </a:cubicBezTo>
                  <a:cubicBezTo>
                    <a:pt x="12644" y="4061"/>
                    <a:pt x="12648" y="4061"/>
                    <a:pt x="12653" y="4061"/>
                  </a:cubicBezTo>
                  <a:cubicBezTo>
                    <a:pt x="12870" y="4061"/>
                    <a:pt x="13055" y="3930"/>
                    <a:pt x="13069" y="3761"/>
                  </a:cubicBezTo>
                  <a:cubicBezTo>
                    <a:pt x="13098" y="3363"/>
                    <a:pt x="13055" y="2966"/>
                    <a:pt x="12951" y="2569"/>
                  </a:cubicBezTo>
                  <a:cubicBezTo>
                    <a:pt x="15399" y="3093"/>
                    <a:pt x="17338" y="4596"/>
                    <a:pt x="18011" y="6509"/>
                  </a:cubicBezTo>
                  <a:cubicBezTo>
                    <a:pt x="17608" y="6441"/>
                    <a:pt x="17203" y="6408"/>
                    <a:pt x="16802" y="6408"/>
                  </a:cubicBezTo>
                  <a:cubicBezTo>
                    <a:pt x="15302" y="6408"/>
                    <a:pt x="13841" y="6869"/>
                    <a:pt x="12721" y="7741"/>
                  </a:cubicBezTo>
                  <a:lnTo>
                    <a:pt x="12491" y="7920"/>
                  </a:lnTo>
                  <a:cubicBezTo>
                    <a:pt x="12270" y="7775"/>
                    <a:pt x="11996" y="7705"/>
                    <a:pt x="11723" y="7705"/>
                  </a:cubicBezTo>
                  <a:cubicBezTo>
                    <a:pt x="11506" y="7705"/>
                    <a:pt x="11288" y="7750"/>
                    <a:pt x="11093" y="7840"/>
                  </a:cubicBezTo>
                  <a:lnTo>
                    <a:pt x="10487" y="7367"/>
                  </a:lnTo>
                  <a:lnTo>
                    <a:pt x="11367" y="6687"/>
                  </a:lnTo>
                  <a:cubicBezTo>
                    <a:pt x="11959" y="6227"/>
                    <a:pt x="12411" y="5685"/>
                    <a:pt x="12699" y="5085"/>
                  </a:cubicBezTo>
                  <a:cubicBezTo>
                    <a:pt x="12779" y="4924"/>
                    <a:pt x="12676" y="4740"/>
                    <a:pt x="12469" y="4677"/>
                  </a:cubicBezTo>
                  <a:cubicBezTo>
                    <a:pt x="12424" y="4664"/>
                    <a:pt x="12375" y="4658"/>
                    <a:pt x="12328" y="4658"/>
                  </a:cubicBezTo>
                  <a:cubicBezTo>
                    <a:pt x="12160" y="4658"/>
                    <a:pt x="12003" y="4735"/>
                    <a:pt x="11945" y="4861"/>
                  </a:cubicBezTo>
                  <a:cubicBezTo>
                    <a:pt x="11692" y="5380"/>
                    <a:pt x="11301" y="5840"/>
                    <a:pt x="10791" y="6238"/>
                  </a:cubicBezTo>
                  <a:lnTo>
                    <a:pt x="9917" y="6917"/>
                  </a:lnTo>
                  <a:lnTo>
                    <a:pt x="9695" y="6745"/>
                  </a:lnTo>
                  <a:cubicBezTo>
                    <a:pt x="9710" y="6480"/>
                    <a:pt x="9585" y="6214"/>
                    <a:pt x="9341" y="6025"/>
                  </a:cubicBezTo>
                  <a:cubicBezTo>
                    <a:pt x="9100" y="5838"/>
                    <a:pt x="8788" y="5744"/>
                    <a:pt x="8475" y="5744"/>
                  </a:cubicBezTo>
                  <a:cubicBezTo>
                    <a:pt x="8165" y="5744"/>
                    <a:pt x="7854" y="5838"/>
                    <a:pt x="7616" y="6025"/>
                  </a:cubicBezTo>
                  <a:lnTo>
                    <a:pt x="7040" y="6474"/>
                  </a:lnTo>
                  <a:cubicBezTo>
                    <a:pt x="6560" y="6843"/>
                    <a:pt x="6560" y="7441"/>
                    <a:pt x="7040" y="7816"/>
                  </a:cubicBezTo>
                  <a:cubicBezTo>
                    <a:pt x="7265" y="7991"/>
                    <a:pt x="7576" y="8093"/>
                    <a:pt x="7911" y="8093"/>
                  </a:cubicBezTo>
                  <a:cubicBezTo>
                    <a:pt x="7928" y="8093"/>
                    <a:pt x="7946" y="8093"/>
                    <a:pt x="7964" y="8093"/>
                  </a:cubicBezTo>
                  <a:lnTo>
                    <a:pt x="8186" y="8266"/>
                  </a:lnTo>
                  <a:lnTo>
                    <a:pt x="7461" y="8836"/>
                  </a:lnTo>
                  <a:lnTo>
                    <a:pt x="7239" y="8662"/>
                  </a:lnTo>
                  <a:cubicBezTo>
                    <a:pt x="7254" y="8392"/>
                    <a:pt x="7129" y="8127"/>
                    <a:pt x="6885" y="7937"/>
                  </a:cubicBezTo>
                  <a:cubicBezTo>
                    <a:pt x="6644" y="7750"/>
                    <a:pt x="6331" y="7656"/>
                    <a:pt x="6019" y="7656"/>
                  </a:cubicBezTo>
                  <a:cubicBezTo>
                    <a:pt x="5707" y="7656"/>
                    <a:pt x="5394" y="7750"/>
                    <a:pt x="5153" y="7937"/>
                  </a:cubicBezTo>
                  <a:lnTo>
                    <a:pt x="4584" y="8386"/>
                  </a:lnTo>
                  <a:cubicBezTo>
                    <a:pt x="4103" y="8756"/>
                    <a:pt x="4103" y="9360"/>
                    <a:pt x="4584" y="9728"/>
                  </a:cubicBezTo>
                  <a:cubicBezTo>
                    <a:pt x="4809" y="9904"/>
                    <a:pt x="5121" y="10006"/>
                    <a:pt x="5454" y="10006"/>
                  </a:cubicBezTo>
                  <a:cubicBezTo>
                    <a:pt x="5472" y="10006"/>
                    <a:pt x="5490" y="10006"/>
                    <a:pt x="5509" y="10006"/>
                  </a:cubicBezTo>
                  <a:lnTo>
                    <a:pt x="5731" y="10178"/>
                  </a:lnTo>
                  <a:lnTo>
                    <a:pt x="5006" y="10748"/>
                  </a:lnTo>
                  <a:lnTo>
                    <a:pt x="4784" y="10575"/>
                  </a:lnTo>
                  <a:cubicBezTo>
                    <a:pt x="4799" y="10304"/>
                    <a:pt x="4673" y="10040"/>
                    <a:pt x="4428" y="9849"/>
                  </a:cubicBezTo>
                  <a:cubicBezTo>
                    <a:pt x="4189" y="9665"/>
                    <a:pt x="3875" y="9573"/>
                    <a:pt x="3563" y="9573"/>
                  </a:cubicBezTo>
                  <a:cubicBezTo>
                    <a:pt x="3251" y="9573"/>
                    <a:pt x="2938" y="9665"/>
                    <a:pt x="2697" y="9849"/>
                  </a:cubicBezTo>
                  <a:lnTo>
                    <a:pt x="2128" y="10299"/>
                  </a:lnTo>
                  <a:cubicBezTo>
                    <a:pt x="1647" y="10667"/>
                    <a:pt x="1647" y="11272"/>
                    <a:pt x="2128" y="11641"/>
                  </a:cubicBezTo>
                  <a:cubicBezTo>
                    <a:pt x="2348" y="11812"/>
                    <a:pt x="2652" y="11920"/>
                    <a:pt x="2979" y="11920"/>
                  </a:cubicBezTo>
                  <a:cubicBezTo>
                    <a:pt x="3003" y="11920"/>
                    <a:pt x="3029" y="11918"/>
                    <a:pt x="3053" y="11917"/>
                  </a:cubicBezTo>
                  <a:lnTo>
                    <a:pt x="3275" y="12090"/>
                  </a:lnTo>
                  <a:lnTo>
                    <a:pt x="2912" y="12372"/>
                  </a:lnTo>
                  <a:cubicBezTo>
                    <a:pt x="922" y="13922"/>
                    <a:pt x="501" y="16312"/>
                    <a:pt x="1840" y="18219"/>
                  </a:cubicBezTo>
                  <a:cubicBezTo>
                    <a:pt x="1802" y="18248"/>
                    <a:pt x="1773" y="18271"/>
                    <a:pt x="1744" y="18294"/>
                  </a:cubicBezTo>
                  <a:cubicBezTo>
                    <a:pt x="1577" y="18231"/>
                    <a:pt x="1396" y="18199"/>
                    <a:pt x="1217" y="18199"/>
                  </a:cubicBezTo>
                  <a:cubicBezTo>
                    <a:pt x="904" y="18199"/>
                    <a:pt x="594" y="18293"/>
                    <a:pt x="361" y="18478"/>
                  </a:cubicBezTo>
                  <a:cubicBezTo>
                    <a:pt x="-120" y="18847"/>
                    <a:pt x="-120" y="19452"/>
                    <a:pt x="361" y="19821"/>
                  </a:cubicBezTo>
                  <a:lnTo>
                    <a:pt x="2283" y="21324"/>
                  </a:lnTo>
                  <a:cubicBezTo>
                    <a:pt x="2521" y="21502"/>
                    <a:pt x="2823" y="21600"/>
                    <a:pt x="3149" y="21600"/>
                  </a:cubicBezTo>
                  <a:cubicBezTo>
                    <a:pt x="3474" y="21600"/>
                    <a:pt x="3784" y="21502"/>
                    <a:pt x="4014" y="21324"/>
                  </a:cubicBezTo>
                  <a:cubicBezTo>
                    <a:pt x="4385" y="21030"/>
                    <a:pt x="4474" y="20598"/>
                    <a:pt x="4250" y="20240"/>
                  </a:cubicBezTo>
                  <a:lnTo>
                    <a:pt x="4339" y="20171"/>
                  </a:lnTo>
                  <a:cubicBezTo>
                    <a:pt x="5265" y="20563"/>
                    <a:pt x="6301" y="20771"/>
                    <a:pt x="7365" y="20771"/>
                  </a:cubicBezTo>
                  <a:cubicBezTo>
                    <a:pt x="7587" y="20771"/>
                    <a:pt x="7771" y="20632"/>
                    <a:pt x="7771" y="20460"/>
                  </a:cubicBezTo>
                  <a:cubicBezTo>
                    <a:pt x="7771" y="20281"/>
                    <a:pt x="7587" y="20143"/>
                    <a:pt x="7365" y="20143"/>
                  </a:cubicBezTo>
                  <a:cubicBezTo>
                    <a:pt x="6522" y="20137"/>
                    <a:pt x="5694" y="19987"/>
                    <a:pt x="4946" y="19700"/>
                  </a:cubicBezTo>
                  <a:lnTo>
                    <a:pt x="6425" y="18547"/>
                  </a:lnTo>
                  <a:cubicBezTo>
                    <a:pt x="6736" y="18616"/>
                    <a:pt x="7055" y="18645"/>
                    <a:pt x="7373" y="18645"/>
                  </a:cubicBezTo>
                  <a:cubicBezTo>
                    <a:pt x="8179" y="18645"/>
                    <a:pt x="8979" y="18437"/>
                    <a:pt x="9614" y="18041"/>
                  </a:cubicBezTo>
                  <a:lnTo>
                    <a:pt x="10975" y="19100"/>
                  </a:lnTo>
                  <a:cubicBezTo>
                    <a:pt x="10362" y="19515"/>
                    <a:pt x="9644" y="19815"/>
                    <a:pt x="8859" y="19982"/>
                  </a:cubicBezTo>
                  <a:cubicBezTo>
                    <a:pt x="8645" y="20034"/>
                    <a:pt x="8519" y="20206"/>
                    <a:pt x="8579" y="20373"/>
                  </a:cubicBezTo>
                  <a:cubicBezTo>
                    <a:pt x="8627" y="20513"/>
                    <a:pt x="8789" y="20603"/>
                    <a:pt x="8970" y="20603"/>
                  </a:cubicBezTo>
                  <a:cubicBezTo>
                    <a:pt x="9008" y="20603"/>
                    <a:pt x="9045" y="20600"/>
                    <a:pt x="9082" y="20592"/>
                  </a:cubicBezTo>
                  <a:cubicBezTo>
                    <a:pt x="9991" y="20397"/>
                    <a:pt x="10843" y="20039"/>
                    <a:pt x="11553" y="19550"/>
                  </a:cubicBezTo>
                  <a:lnTo>
                    <a:pt x="11878" y="19803"/>
                  </a:lnTo>
                  <a:cubicBezTo>
                    <a:pt x="12114" y="19987"/>
                    <a:pt x="12427" y="20079"/>
                    <a:pt x="12739" y="20079"/>
                  </a:cubicBezTo>
                  <a:cubicBezTo>
                    <a:pt x="13051" y="20079"/>
                    <a:pt x="13365" y="19987"/>
                    <a:pt x="13601" y="19803"/>
                  </a:cubicBezTo>
                  <a:lnTo>
                    <a:pt x="14911" y="18789"/>
                  </a:lnTo>
                  <a:cubicBezTo>
                    <a:pt x="15132" y="18616"/>
                    <a:pt x="15244" y="18392"/>
                    <a:pt x="15258" y="18168"/>
                  </a:cubicBezTo>
                  <a:cubicBezTo>
                    <a:pt x="15555" y="18155"/>
                    <a:pt x="15836" y="18063"/>
                    <a:pt x="16058" y="17891"/>
                  </a:cubicBezTo>
                  <a:lnTo>
                    <a:pt x="17367" y="16871"/>
                  </a:lnTo>
                  <a:cubicBezTo>
                    <a:pt x="17580" y="16704"/>
                    <a:pt x="17700" y="16486"/>
                    <a:pt x="17721" y="16255"/>
                  </a:cubicBezTo>
                  <a:cubicBezTo>
                    <a:pt x="18017" y="16244"/>
                    <a:pt x="18299" y="16146"/>
                    <a:pt x="18512" y="15978"/>
                  </a:cubicBezTo>
                  <a:lnTo>
                    <a:pt x="19823" y="14959"/>
                  </a:lnTo>
                  <a:cubicBezTo>
                    <a:pt x="20296" y="14591"/>
                    <a:pt x="20296" y="13986"/>
                    <a:pt x="19823" y="13617"/>
                  </a:cubicBezTo>
                  <a:lnTo>
                    <a:pt x="19504" y="13375"/>
                  </a:lnTo>
                  <a:lnTo>
                    <a:pt x="19726" y="13202"/>
                  </a:lnTo>
                  <a:cubicBezTo>
                    <a:pt x="21325" y="11957"/>
                    <a:pt x="21302" y="9936"/>
                    <a:pt x="19682" y="8709"/>
                  </a:cubicBezTo>
                  <a:cubicBezTo>
                    <a:pt x="18909" y="8124"/>
                    <a:pt x="17898" y="7833"/>
                    <a:pt x="16883" y="7833"/>
                  </a:cubicBezTo>
                  <a:cubicBezTo>
                    <a:pt x="15828" y="7833"/>
                    <a:pt x="14770" y="8147"/>
                    <a:pt x="13970" y="8772"/>
                  </a:cubicBezTo>
                  <a:lnTo>
                    <a:pt x="13786" y="8917"/>
                  </a:lnTo>
                  <a:lnTo>
                    <a:pt x="13076" y="8364"/>
                  </a:lnTo>
                  <a:lnTo>
                    <a:pt x="13297" y="8190"/>
                  </a:lnTo>
                  <a:cubicBezTo>
                    <a:pt x="14262" y="7440"/>
                    <a:pt x="15522" y="7040"/>
                    <a:pt x="16813" y="7040"/>
                  </a:cubicBezTo>
                  <a:cubicBezTo>
                    <a:pt x="17336" y="7040"/>
                    <a:pt x="17864" y="7105"/>
                    <a:pt x="18380" y="7240"/>
                  </a:cubicBezTo>
                  <a:cubicBezTo>
                    <a:pt x="18681" y="7555"/>
                    <a:pt x="19173" y="7751"/>
                    <a:pt x="19702" y="7751"/>
                  </a:cubicBezTo>
                  <a:cubicBezTo>
                    <a:pt x="19744" y="7751"/>
                    <a:pt x="19787" y="7750"/>
                    <a:pt x="19830" y="7746"/>
                  </a:cubicBezTo>
                  <a:cubicBezTo>
                    <a:pt x="20813" y="7690"/>
                    <a:pt x="21480" y="6964"/>
                    <a:pt x="21265" y="6203"/>
                  </a:cubicBezTo>
                  <a:cubicBezTo>
                    <a:pt x="20385" y="3127"/>
                    <a:pt x="17292" y="719"/>
                    <a:pt x="13343" y="34"/>
                  </a:cubicBezTo>
                  <a:cubicBezTo>
                    <a:pt x="13216" y="11"/>
                    <a:pt x="13090" y="0"/>
                    <a:pt x="129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26" name="Google Shape;913;p22"/>
          <p:cNvGrpSpPr/>
          <p:nvPr/>
        </p:nvGrpSpPr>
        <p:grpSpPr>
          <a:xfrm>
            <a:off x="3297009" y="3476358"/>
            <a:ext cx="428576" cy="428576"/>
            <a:chOff x="24" y="24"/>
            <a:chExt cx="428575" cy="428575"/>
          </a:xfrm>
        </p:grpSpPr>
        <p:sp>
          <p:nvSpPr>
            <p:cNvPr id="1407" name="Google Shape;914;p22"/>
            <p:cNvSpPr/>
            <p:nvPr/>
          </p:nvSpPr>
          <p:spPr>
            <a:xfrm>
              <a:off x="162074" y="97974"/>
              <a:ext cx="170473" cy="28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8" h="21600" fill="norm" stroke="1" extrusionOk="0">
                  <a:moveTo>
                    <a:pt x="10836" y="0"/>
                  </a:moveTo>
                  <a:lnTo>
                    <a:pt x="5486" y="2813"/>
                  </a:lnTo>
                  <a:cubicBezTo>
                    <a:pt x="2009" y="4641"/>
                    <a:pt x="0" y="7352"/>
                    <a:pt x="0" y="10201"/>
                  </a:cubicBezTo>
                  <a:lnTo>
                    <a:pt x="0" y="21598"/>
                  </a:lnTo>
                  <a:lnTo>
                    <a:pt x="8746" y="21598"/>
                  </a:lnTo>
                  <a:cubicBezTo>
                    <a:pt x="9597" y="21062"/>
                    <a:pt x="10629" y="20281"/>
                    <a:pt x="11510" y="19581"/>
                  </a:cubicBezTo>
                  <a:cubicBezTo>
                    <a:pt x="12595" y="18722"/>
                    <a:pt x="12280" y="17466"/>
                    <a:pt x="10848" y="16843"/>
                  </a:cubicBezTo>
                  <a:cubicBezTo>
                    <a:pt x="10463" y="16678"/>
                    <a:pt x="10132" y="16515"/>
                    <a:pt x="9940" y="16375"/>
                  </a:cubicBezTo>
                  <a:cubicBezTo>
                    <a:pt x="8373" y="15259"/>
                    <a:pt x="8400" y="13553"/>
                    <a:pt x="9982" y="12444"/>
                  </a:cubicBezTo>
                  <a:cubicBezTo>
                    <a:pt x="10926" y="11787"/>
                    <a:pt x="12198" y="11469"/>
                    <a:pt x="13468" y="11469"/>
                  </a:cubicBezTo>
                  <a:cubicBezTo>
                    <a:pt x="14337" y="11469"/>
                    <a:pt x="15206" y="11620"/>
                    <a:pt x="15964" y="11916"/>
                  </a:cubicBezTo>
                  <a:cubicBezTo>
                    <a:pt x="16283" y="12043"/>
                    <a:pt x="16638" y="12101"/>
                    <a:pt x="16992" y="12101"/>
                  </a:cubicBezTo>
                  <a:cubicBezTo>
                    <a:pt x="17654" y="12101"/>
                    <a:pt x="18304" y="11891"/>
                    <a:pt x="18671" y="11518"/>
                  </a:cubicBezTo>
                  <a:cubicBezTo>
                    <a:pt x="21600" y="8565"/>
                    <a:pt x="21023" y="4641"/>
                    <a:pt x="16965" y="2078"/>
                  </a:cubicBezTo>
                  <a:cubicBezTo>
                    <a:pt x="15221" y="978"/>
                    <a:pt x="13077" y="294"/>
                    <a:pt x="10836" y="0"/>
                  </a:cubicBezTo>
                  <a:close/>
                  <a:moveTo>
                    <a:pt x="8749" y="21596"/>
                  </a:moveTo>
                  <a:cubicBezTo>
                    <a:pt x="8749" y="21596"/>
                    <a:pt x="8749" y="21596"/>
                    <a:pt x="8746" y="21598"/>
                  </a:cubicBezTo>
                  <a:cubicBezTo>
                    <a:pt x="8746" y="21600"/>
                    <a:pt x="8746" y="21600"/>
                    <a:pt x="8746" y="21600"/>
                  </a:cubicBezTo>
                  <a:cubicBezTo>
                    <a:pt x="8749" y="21600"/>
                    <a:pt x="8752" y="21596"/>
                    <a:pt x="8749" y="2159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915;p22"/>
            <p:cNvSpPr/>
            <p:nvPr/>
          </p:nvSpPr>
          <p:spPr>
            <a:xfrm>
              <a:off x="24024" y="95899"/>
              <a:ext cx="228126" cy="326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678" y="0"/>
                  </a:moveTo>
                  <a:cubicBezTo>
                    <a:pt x="17921" y="0"/>
                    <a:pt x="16165" y="339"/>
                    <a:pt x="14629" y="1014"/>
                  </a:cubicBezTo>
                  <a:cubicBezTo>
                    <a:pt x="13904" y="1323"/>
                    <a:pt x="13668" y="1997"/>
                    <a:pt x="14122" y="2503"/>
                  </a:cubicBezTo>
                  <a:cubicBezTo>
                    <a:pt x="15041" y="3517"/>
                    <a:pt x="14856" y="4908"/>
                    <a:pt x="13471" y="5787"/>
                  </a:cubicBezTo>
                  <a:cubicBezTo>
                    <a:pt x="12775" y="6230"/>
                    <a:pt x="11883" y="6453"/>
                    <a:pt x="10988" y="6453"/>
                  </a:cubicBezTo>
                  <a:cubicBezTo>
                    <a:pt x="10119" y="6453"/>
                    <a:pt x="9248" y="6242"/>
                    <a:pt x="8560" y="5816"/>
                  </a:cubicBezTo>
                  <a:cubicBezTo>
                    <a:pt x="8387" y="5702"/>
                    <a:pt x="8181" y="5522"/>
                    <a:pt x="7975" y="5317"/>
                  </a:cubicBezTo>
                  <a:cubicBezTo>
                    <a:pt x="7509" y="4844"/>
                    <a:pt x="6763" y="4591"/>
                    <a:pt x="6010" y="4591"/>
                  </a:cubicBezTo>
                  <a:cubicBezTo>
                    <a:pt x="5499" y="4591"/>
                    <a:pt x="4988" y="4705"/>
                    <a:pt x="4554" y="4946"/>
                  </a:cubicBezTo>
                  <a:cubicBezTo>
                    <a:pt x="3645" y="5453"/>
                    <a:pt x="2639" y="6035"/>
                    <a:pt x="1958" y="6520"/>
                  </a:cubicBezTo>
                  <a:cubicBezTo>
                    <a:pt x="1179" y="7064"/>
                    <a:pt x="530" y="7669"/>
                    <a:pt x="0" y="8305"/>
                  </a:cubicBezTo>
                  <a:lnTo>
                    <a:pt x="0" y="17160"/>
                  </a:lnTo>
                  <a:cubicBezTo>
                    <a:pt x="530" y="17803"/>
                    <a:pt x="1179" y="18416"/>
                    <a:pt x="1958" y="18968"/>
                  </a:cubicBezTo>
                  <a:cubicBezTo>
                    <a:pt x="4436" y="20723"/>
                    <a:pt x="7705" y="21600"/>
                    <a:pt x="10974" y="21600"/>
                  </a:cubicBezTo>
                  <a:cubicBezTo>
                    <a:pt x="14226" y="21600"/>
                    <a:pt x="17476" y="20733"/>
                    <a:pt x="19955" y="18998"/>
                  </a:cubicBezTo>
                  <a:cubicBezTo>
                    <a:pt x="16480" y="16253"/>
                    <a:pt x="14629" y="12510"/>
                    <a:pt x="15289" y="8576"/>
                  </a:cubicBezTo>
                  <a:cubicBezTo>
                    <a:pt x="15864" y="5181"/>
                    <a:pt x="18213" y="2238"/>
                    <a:pt x="21600" y="137"/>
                  </a:cubicBezTo>
                  <a:cubicBezTo>
                    <a:pt x="20966" y="45"/>
                    <a:pt x="20322" y="0"/>
                    <a:pt x="19678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916;p22"/>
            <p:cNvSpPr/>
            <p:nvPr/>
          </p:nvSpPr>
          <p:spPr>
            <a:xfrm>
              <a:off x="6231" y="221400"/>
              <a:ext cx="67619" cy="133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5" h="21600" fill="norm" stroke="1" extrusionOk="0">
                  <a:moveTo>
                    <a:pt x="5222" y="0"/>
                  </a:moveTo>
                  <a:cubicBezTo>
                    <a:pt x="-1755" y="6642"/>
                    <a:pt x="-1726" y="14942"/>
                    <a:pt x="5222" y="21600"/>
                  </a:cubicBezTo>
                  <a:cubicBezTo>
                    <a:pt x="13704" y="20216"/>
                    <a:pt x="19845" y="15902"/>
                    <a:pt x="19845" y="10790"/>
                  </a:cubicBezTo>
                  <a:cubicBezTo>
                    <a:pt x="19845" y="5702"/>
                    <a:pt x="13675" y="1400"/>
                    <a:pt x="522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917;p22"/>
            <p:cNvSpPr/>
            <p:nvPr/>
          </p:nvSpPr>
          <p:spPr>
            <a:xfrm>
              <a:off x="201824" y="54999"/>
              <a:ext cx="171802" cy="17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fill="norm" stroke="1" extrusionOk="0">
                  <a:moveTo>
                    <a:pt x="14799" y="0"/>
                  </a:moveTo>
                  <a:lnTo>
                    <a:pt x="459" y="14427"/>
                  </a:lnTo>
                  <a:cubicBezTo>
                    <a:pt x="-153" y="15043"/>
                    <a:pt x="-153" y="16049"/>
                    <a:pt x="459" y="16668"/>
                  </a:cubicBezTo>
                  <a:lnTo>
                    <a:pt x="4897" y="21135"/>
                  </a:lnTo>
                  <a:cubicBezTo>
                    <a:pt x="5203" y="21446"/>
                    <a:pt x="5608" y="21600"/>
                    <a:pt x="6011" y="21600"/>
                  </a:cubicBezTo>
                  <a:cubicBezTo>
                    <a:pt x="6413" y="21600"/>
                    <a:pt x="6816" y="21446"/>
                    <a:pt x="7122" y="21135"/>
                  </a:cubicBezTo>
                  <a:lnTo>
                    <a:pt x="21447" y="6695"/>
                  </a:lnTo>
                  <a:lnTo>
                    <a:pt x="19294" y="2169"/>
                  </a:lnTo>
                  <a:lnTo>
                    <a:pt x="14799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918;p22"/>
            <p:cNvSpPr/>
            <p:nvPr/>
          </p:nvSpPr>
          <p:spPr>
            <a:xfrm>
              <a:off x="12309" y="282500"/>
              <a:ext cx="40759" cy="4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9" h="21600" fill="norm" stroke="1" extrusionOk="0">
                  <a:moveTo>
                    <a:pt x="7411" y="0"/>
                  </a:moveTo>
                  <a:cubicBezTo>
                    <a:pt x="5378" y="0"/>
                    <a:pt x="3474" y="755"/>
                    <a:pt x="2064" y="2319"/>
                  </a:cubicBezTo>
                  <a:cubicBezTo>
                    <a:pt x="-1215" y="6082"/>
                    <a:pt x="-510" y="12867"/>
                    <a:pt x="3627" y="17532"/>
                  </a:cubicBezTo>
                  <a:cubicBezTo>
                    <a:pt x="5989" y="20209"/>
                    <a:pt x="8986" y="21600"/>
                    <a:pt x="11724" y="21600"/>
                  </a:cubicBezTo>
                  <a:cubicBezTo>
                    <a:pt x="13757" y="21600"/>
                    <a:pt x="15649" y="20831"/>
                    <a:pt x="17047" y="19228"/>
                  </a:cubicBezTo>
                  <a:cubicBezTo>
                    <a:pt x="20385" y="15531"/>
                    <a:pt x="19680" y="8746"/>
                    <a:pt x="15543" y="4081"/>
                  </a:cubicBezTo>
                  <a:cubicBezTo>
                    <a:pt x="13169" y="1391"/>
                    <a:pt x="10161" y="0"/>
                    <a:pt x="741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919;p22"/>
            <p:cNvSpPr/>
            <p:nvPr/>
          </p:nvSpPr>
          <p:spPr>
            <a:xfrm>
              <a:off x="98732" y="368975"/>
              <a:ext cx="40808" cy="40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2" h="21600" fill="norm" stroke="1" extrusionOk="0">
                  <a:moveTo>
                    <a:pt x="7482" y="0"/>
                  </a:moveTo>
                  <a:cubicBezTo>
                    <a:pt x="5426" y="0"/>
                    <a:pt x="3510" y="769"/>
                    <a:pt x="2112" y="2346"/>
                  </a:cubicBezTo>
                  <a:cubicBezTo>
                    <a:pt x="-1226" y="6043"/>
                    <a:pt x="-521" y="12894"/>
                    <a:pt x="3616" y="17558"/>
                  </a:cubicBezTo>
                  <a:cubicBezTo>
                    <a:pt x="5978" y="20222"/>
                    <a:pt x="8975" y="21600"/>
                    <a:pt x="11725" y="21600"/>
                  </a:cubicBezTo>
                  <a:cubicBezTo>
                    <a:pt x="13781" y="21600"/>
                    <a:pt x="15697" y="20831"/>
                    <a:pt x="17095" y="19254"/>
                  </a:cubicBezTo>
                  <a:cubicBezTo>
                    <a:pt x="20374" y="15557"/>
                    <a:pt x="19728" y="8706"/>
                    <a:pt x="15591" y="4042"/>
                  </a:cubicBezTo>
                  <a:cubicBezTo>
                    <a:pt x="13229" y="1378"/>
                    <a:pt x="10220" y="0"/>
                    <a:pt x="74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920;p22"/>
            <p:cNvSpPr/>
            <p:nvPr/>
          </p:nvSpPr>
          <p:spPr>
            <a:xfrm>
              <a:off x="320374" y="6349"/>
              <a:ext cx="101877" cy="10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9" h="21600" fill="norm" stroke="1" extrusionOk="0">
                  <a:moveTo>
                    <a:pt x="11279" y="0"/>
                  </a:moveTo>
                  <a:cubicBezTo>
                    <a:pt x="10604" y="0"/>
                    <a:pt x="9928" y="254"/>
                    <a:pt x="9409" y="763"/>
                  </a:cubicBezTo>
                  <a:lnTo>
                    <a:pt x="0" y="10312"/>
                  </a:lnTo>
                  <a:lnTo>
                    <a:pt x="11159" y="21600"/>
                  </a:lnTo>
                  <a:lnTo>
                    <a:pt x="20594" y="12077"/>
                  </a:lnTo>
                  <a:cubicBezTo>
                    <a:pt x="21600" y="11038"/>
                    <a:pt x="21600" y="9343"/>
                    <a:pt x="20594" y="8299"/>
                  </a:cubicBezTo>
                  <a:lnTo>
                    <a:pt x="13150" y="763"/>
                  </a:lnTo>
                  <a:cubicBezTo>
                    <a:pt x="12631" y="254"/>
                    <a:pt x="11955" y="0"/>
                    <a:pt x="1127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921;p22"/>
            <p:cNvSpPr/>
            <p:nvPr/>
          </p:nvSpPr>
          <p:spPr>
            <a:xfrm>
              <a:off x="313126" y="6349"/>
              <a:ext cx="35261" cy="3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5" h="21600" fill="norm" stroke="1" extrusionOk="0">
                  <a:moveTo>
                    <a:pt x="12258" y="0"/>
                  </a:moveTo>
                  <a:cubicBezTo>
                    <a:pt x="9474" y="0"/>
                    <a:pt x="6329" y="1487"/>
                    <a:pt x="3813" y="4338"/>
                  </a:cubicBezTo>
                  <a:cubicBezTo>
                    <a:pt x="-402" y="9056"/>
                    <a:pt x="-1259" y="15851"/>
                    <a:pt x="1926" y="19461"/>
                  </a:cubicBezTo>
                  <a:cubicBezTo>
                    <a:pt x="3224" y="20902"/>
                    <a:pt x="4884" y="21600"/>
                    <a:pt x="6677" y="21600"/>
                  </a:cubicBezTo>
                  <a:cubicBezTo>
                    <a:pt x="9273" y="21600"/>
                    <a:pt x="12151" y="20129"/>
                    <a:pt x="14640" y="17307"/>
                  </a:cubicBezTo>
                  <a:cubicBezTo>
                    <a:pt x="18869" y="12529"/>
                    <a:pt x="20341" y="5734"/>
                    <a:pt x="17156" y="2124"/>
                  </a:cubicBezTo>
                  <a:cubicBezTo>
                    <a:pt x="15884" y="683"/>
                    <a:pt x="14158" y="0"/>
                    <a:pt x="1225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922;p22"/>
            <p:cNvSpPr/>
            <p:nvPr/>
          </p:nvSpPr>
          <p:spPr>
            <a:xfrm>
              <a:off x="386843" y="80024"/>
              <a:ext cx="35433" cy="3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7" h="21600" fill="norm" stroke="1" extrusionOk="0">
                  <a:moveTo>
                    <a:pt x="12530" y="0"/>
                  </a:moveTo>
                  <a:cubicBezTo>
                    <a:pt x="9747" y="0"/>
                    <a:pt x="6615" y="1644"/>
                    <a:pt x="4059" y="4597"/>
                  </a:cubicBezTo>
                  <a:cubicBezTo>
                    <a:pt x="-157" y="9392"/>
                    <a:pt x="-1388" y="15800"/>
                    <a:pt x="1797" y="19408"/>
                  </a:cubicBezTo>
                  <a:cubicBezTo>
                    <a:pt x="3095" y="20885"/>
                    <a:pt x="4848" y="21600"/>
                    <a:pt x="6762" y="21600"/>
                  </a:cubicBezTo>
                  <a:cubicBezTo>
                    <a:pt x="9532" y="21600"/>
                    <a:pt x="12637" y="20093"/>
                    <a:pt x="15140" y="17262"/>
                  </a:cubicBezTo>
                  <a:cubicBezTo>
                    <a:pt x="19355" y="12452"/>
                    <a:pt x="20212" y="5632"/>
                    <a:pt x="17094" y="2009"/>
                  </a:cubicBezTo>
                  <a:cubicBezTo>
                    <a:pt x="15863" y="639"/>
                    <a:pt x="14270" y="0"/>
                    <a:pt x="125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923;p22"/>
            <p:cNvSpPr/>
            <p:nvPr/>
          </p:nvSpPr>
          <p:spPr>
            <a:xfrm>
              <a:off x="193724" y="158999"/>
              <a:ext cx="155327" cy="14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17"/>
                  </a:lnTo>
                  <a:lnTo>
                    <a:pt x="1957" y="7992"/>
                  </a:lnTo>
                  <a:lnTo>
                    <a:pt x="14480" y="21600"/>
                  </a:lnTo>
                  <a:lnTo>
                    <a:pt x="21600" y="21600"/>
                  </a:lnTo>
                  <a:lnTo>
                    <a:pt x="171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924;p22"/>
            <p:cNvSpPr/>
            <p:nvPr/>
          </p:nvSpPr>
          <p:spPr>
            <a:xfrm>
              <a:off x="116475" y="69399"/>
              <a:ext cx="91326" cy="142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7761"/>
                  </a:lnTo>
                  <a:lnTo>
                    <a:pt x="21600" y="21600"/>
                  </a:lnTo>
                  <a:cubicBezTo>
                    <a:pt x="19844" y="19038"/>
                    <a:pt x="19732" y="16162"/>
                    <a:pt x="21192" y="135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925;p22"/>
            <p:cNvSpPr/>
            <p:nvPr/>
          </p:nvSpPr>
          <p:spPr>
            <a:xfrm>
              <a:off x="202874" y="145724"/>
              <a:ext cx="155698" cy="181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0" y="0"/>
                  </a:moveTo>
                  <a:lnTo>
                    <a:pt x="0" y="3064"/>
                  </a:lnTo>
                  <a:lnTo>
                    <a:pt x="14160" y="15437"/>
                  </a:lnTo>
                  <a:cubicBezTo>
                    <a:pt x="14832" y="16021"/>
                    <a:pt x="14832" y="16961"/>
                    <a:pt x="14160" y="17545"/>
                  </a:cubicBezTo>
                  <a:lnTo>
                    <a:pt x="12959" y="18608"/>
                  </a:lnTo>
                  <a:lnTo>
                    <a:pt x="12946" y="18620"/>
                  </a:lnTo>
                  <a:lnTo>
                    <a:pt x="15347" y="20704"/>
                  </a:lnTo>
                  <a:cubicBezTo>
                    <a:pt x="16033" y="21296"/>
                    <a:pt x="16937" y="21600"/>
                    <a:pt x="17837" y="21600"/>
                  </a:cubicBezTo>
                  <a:cubicBezTo>
                    <a:pt x="18677" y="21600"/>
                    <a:pt x="19512" y="21338"/>
                    <a:pt x="20164" y="20799"/>
                  </a:cubicBezTo>
                  <a:cubicBezTo>
                    <a:pt x="21583" y="19641"/>
                    <a:pt x="21600" y="17697"/>
                    <a:pt x="20242" y="16512"/>
                  </a:cubicBezTo>
                  <a:cubicBezTo>
                    <a:pt x="19604" y="15940"/>
                    <a:pt x="9545" y="7175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926;p22"/>
            <p:cNvSpPr/>
            <p:nvPr/>
          </p:nvSpPr>
          <p:spPr>
            <a:xfrm>
              <a:off x="91486" y="59974"/>
              <a:ext cx="121115" cy="11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4352" y="0"/>
                  </a:moveTo>
                  <a:cubicBezTo>
                    <a:pt x="3196" y="0"/>
                    <a:pt x="2040" y="504"/>
                    <a:pt x="1172" y="1516"/>
                  </a:cubicBezTo>
                  <a:cubicBezTo>
                    <a:pt x="-464" y="3439"/>
                    <a:pt x="-364" y="6496"/>
                    <a:pt x="1329" y="8380"/>
                  </a:cubicBezTo>
                  <a:lnTo>
                    <a:pt x="4361" y="11747"/>
                  </a:lnTo>
                  <a:lnTo>
                    <a:pt x="5919" y="10018"/>
                  </a:lnTo>
                  <a:cubicBezTo>
                    <a:pt x="6346" y="9553"/>
                    <a:pt x="6905" y="9320"/>
                    <a:pt x="7463" y="9320"/>
                  </a:cubicBezTo>
                  <a:cubicBezTo>
                    <a:pt x="8022" y="9320"/>
                    <a:pt x="8580" y="9553"/>
                    <a:pt x="9008" y="10018"/>
                  </a:cubicBezTo>
                  <a:lnTo>
                    <a:pt x="19439" y="21600"/>
                  </a:lnTo>
                  <a:cubicBezTo>
                    <a:pt x="19701" y="19851"/>
                    <a:pt x="20277" y="18146"/>
                    <a:pt x="21136" y="16615"/>
                  </a:cubicBezTo>
                  <a:cubicBezTo>
                    <a:pt x="14116" y="8821"/>
                    <a:pt x="8131" y="2180"/>
                    <a:pt x="7454" y="1424"/>
                  </a:cubicBezTo>
                  <a:cubicBezTo>
                    <a:pt x="6599" y="475"/>
                    <a:pt x="5474" y="0"/>
                    <a:pt x="43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927;p22"/>
            <p:cNvSpPr/>
            <p:nvPr/>
          </p:nvSpPr>
          <p:spPr>
            <a:xfrm>
              <a:off x="43574" y="284850"/>
              <a:ext cx="19695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55" y="0"/>
                    <a:pt x="10478" y="658"/>
                    <a:pt x="9187" y="1974"/>
                  </a:cubicBezTo>
                  <a:lnTo>
                    <a:pt x="1858" y="9868"/>
                  </a:lnTo>
                  <a:cubicBezTo>
                    <a:pt x="-619" y="12499"/>
                    <a:pt x="-619" y="16885"/>
                    <a:pt x="1858" y="19517"/>
                  </a:cubicBezTo>
                  <a:cubicBezTo>
                    <a:pt x="3175" y="20915"/>
                    <a:pt x="4826" y="21600"/>
                    <a:pt x="6478" y="21600"/>
                  </a:cubicBezTo>
                  <a:cubicBezTo>
                    <a:pt x="8129" y="21600"/>
                    <a:pt x="9781" y="20915"/>
                    <a:pt x="11071" y="19517"/>
                  </a:cubicBezTo>
                  <a:lnTo>
                    <a:pt x="18375" y="11759"/>
                  </a:lnTo>
                  <a:cubicBezTo>
                    <a:pt x="20981" y="9128"/>
                    <a:pt x="20981" y="4742"/>
                    <a:pt x="18375" y="1974"/>
                  </a:cubicBezTo>
                  <a:cubicBezTo>
                    <a:pt x="17136" y="658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928;p22"/>
            <p:cNvSpPr/>
            <p:nvPr/>
          </p:nvSpPr>
          <p:spPr>
            <a:xfrm>
              <a:off x="117524" y="358799"/>
              <a:ext cx="19601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13864" y="0"/>
                  </a:moveTo>
                  <a:cubicBezTo>
                    <a:pt x="12202" y="0"/>
                    <a:pt x="10540" y="658"/>
                    <a:pt x="9242" y="1974"/>
                  </a:cubicBezTo>
                  <a:lnTo>
                    <a:pt x="1869" y="9758"/>
                  </a:lnTo>
                  <a:cubicBezTo>
                    <a:pt x="-623" y="12499"/>
                    <a:pt x="-623" y="16885"/>
                    <a:pt x="1869" y="19517"/>
                  </a:cubicBezTo>
                  <a:cubicBezTo>
                    <a:pt x="3193" y="20887"/>
                    <a:pt x="4855" y="21600"/>
                    <a:pt x="6516" y="21600"/>
                  </a:cubicBezTo>
                  <a:cubicBezTo>
                    <a:pt x="8178" y="21600"/>
                    <a:pt x="9839" y="20887"/>
                    <a:pt x="11138" y="19517"/>
                  </a:cubicBezTo>
                  <a:lnTo>
                    <a:pt x="18485" y="11759"/>
                  </a:lnTo>
                  <a:cubicBezTo>
                    <a:pt x="20977" y="8991"/>
                    <a:pt x="20977" y="4742"/>
                    <a:pt x="18485" y="1974"/>
                  </a:cubicBezTo>
                  <a:cubicBezTo>
                    <a:pt x="17187" y="658"/>
                    <a:pt x="15525" y="0"/>
                    <a:pt x="13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929;p22"/>
            <p:cNvSpPr/>
            <p:nvPr/>
          </p:nvSpPr>
          <p:spPr>
            <a:xfrm>
              <a:off x="72641" y="320675"/>
              <a:ext cx="32073" cy="3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6" h="21600" fill="norm" stroke="1" extrusionOk="0">
                  <a:moveTo>
                    <a:pt x="4023" y="0"/>
                  </a:moveTo>
                  <a:cubicBezTo>
                    <a:pt x="1893" y="0"/>
                    <a:pt x="185" y="1699"/>
                    <a:pt x="38" y="3953"/>
                  </a:cubicBezTo>
                  <a:cubicBezTo>
                    <a:pt x="-596" y="13559"/>
                    <a:pt x="6788" y="21600"/>
                    <a:pt x="15946" y="21600"/>
                  </a:cubicBezTo>
                  <a:cubicBezTo>
                    <a:pt x="16320" y="21600"/>
                    <a:pt x="16694" y="21583"/>
                    <a:pt x="17068" y="21566"/>
                  </a:cubicBezTo>
                  <a:cubicBezTo>
                    <a:pt x="19296" y="21415"/>
                    <a:pt x="21004" y="19329"/>
                    <a:pt x="20858" y="17024"/>
                  </a:cubicBezTo>
                  <a:cubicBezTo>
                    <a:pt x="20711" y="14804"/>
                    <a:pt x="18938" y="13088"/>
                    <a:pt x="16824" y="13088"/>
                  </a:cubicBezTo>
                  <a:cubicBezTo>
                    <a:pt x="16726" y="13088"/>
                    <a:pt x="16645" y="13088"/>
                    <a:pt x="16547" y="13105"/>
                  </a:cubicBezTo>
                  <a:cubicBezTo>
                    <a:pt x="16368" y="13105"/>
                    <a:pt x="16206" y="13121"/>
                    <a:pt x="16027" y="13121"/>
                  </a:cubicBezTo>
                  <a:cubicBezTo>
                    <a:pt x="11505" y="13121"/>
                    <a:pt x="7862" y="9236"/>
                    <a:pt x="8220" y="4492"/>
                  </a:cubicBezTo>
                  <a:cubicBezTo>
                    <a:pt x="8366" y="2187"/>
                    <a:pt x="6658" y="185"/>
                    <a:pt x="4430" y="34"/>
                  </a:cubicBezTo>
                  <a:cubicBezTo>
                    <a:pt x="4284" y="17"/>
                    <a:pt x="4153" y="0"/>
                    <a:pt x="4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930;p22"/>
            <p:cNvSpPr/>
            <p:nvPr/>
          </p:nvSpPr>
          <p:spPr>
            <a:xfrm>
              <a:off x="89395" y="206650"/>
              <a:ext cx="66536" cy="59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5352" y="0"/>
                  </a:moveTo>
                  <a:cubicBezTo>
                    <a:pt x="11651" y="0"/>
                    <a:pt x="8602" y="3462"/>
                    <a:pt x="8602" y="7708"/>
                  </a:cubicBezTo>
                  <a:cubicBezTo>
                    <a:pt x="8602" y="9727"/>
                    <a:pt x="8562" y="11828"/>
                    <a:pt x="8562" y="13928"/>
                  </a:cubicBezTo>
                  <a:cubicBezTo>
                    <a:pt x="8562" y="15830"/>
                    <a:pt x="7133" y="17065"/>
                    <a:pt x="5854" y="17065"/>
                  </a:cubicBezTo>
                  <a:cubicBezTo>
                    <a:pt x="5235" y="17065"/>
                    <a:pt x="4655" y="16786"/>
                    <a:pt x="4282" y="16155"/>
                  </a:cubicBezTo>
                  <a:cubicBezTo>
                    <a:pt x="5084" y="14676"/>
                    <a:pt x="4139" y="12738"/>
                    <a:pt x="2574" y="12738"/>
                  </a:cubicBezTo>
                  <a:cubicBezTo>
                    <a:pt x="1018" y="12738"/>
                    <a:pt x="-221" y="14343"/>
                    <a:pt x="33" y="16119"/>
                  </a:cubicBezTo>
                  <a:cubicBezTo>
                    <a:pt x="541" y="19292"/>
                    <a:pt x="2940" y="21600"/>
                    <a:pt x="5767" y="21600"/>
                  </a:cubicBezTo>
                  <a:cubicBezTo>
                    <a:pt x="9507" y="21600"/>
                    <a:pt x="12525" y="18138"/>
                    <a:pt x="12525" y="13928"/>
                  </a:cubicBezTo>
                  <a:cubicBezTo>
                    <a:pt x="12525" y="11873"/>
                    <a:pt x="12596" y="9808"/>
                    <a:pt x="12596" y="7708"/>
                  </a:cubicBezTo>
                  <a:cubicBezTo>
                    <a:pt x="12596" y="5788"/>
                    <a:pt x="14010" y="4553"/>
                    <a:pt x="15296" y="4553"/>
                  </a:cubicBezTo>
                  <a:cubicBezTo>
                    <a:pt x="15860" y="4553"/>
                    <a:pt x="16392" y="4787"/>
                    <a:pt x="16773" y="5319"/>
                  </a:cubicBezTo>
                  <a:cubicBezTo>
                    <a:pt x="15931" y="6680"/>
                    <a:pt x="16622" y="8862"/>
                    <a:pt x="18584" y="8862"/>
                  </a:cubicBezTo>
                  <a:cubicBezTo>
                    <a:pt x="20148" y="8862"/>
                    <a:pt x="21379" y="7257"/>
                    <a:pt x="21093" y="5481"/>
                  </a:cubicBezTo>
                  <a:cubicBezTo>
                    <a:pt x="20617" y="2308"/>
                    <a:pt x="18187" y="0"/>
                    <a:pt x="153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4" name="Google Shape;931;p22"/>
            <p:cNvSpPr/>
            <p:nvPr/>
          </p:nvSpPr>
          <p:spPr>
            <a:xfrm>
              <a:off x="162075" y="272724"/>
              <a:ext cx="59901" cy="66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23" y="0"/>
                  </a:moveTo>
                  <a:cubicBezTo>
                    <a:pt x="12116" y="0"/>
                    <a:pt x="11665" y="4823"/>
                    <a:pt x="15001" y="4823"/>
                  </a:cubicBezTo>
                  <a:cubicBezTo>
                    <a:pt x="15452" y="4823"/>
                    <a:pt x="15912" y="4677"/>
                    <a:pt x="16281" y="4450"/>
                  </a:cubicBezTo>
                  <a:cubicBezTo>
                    <a:pt x="18012" y="5717"/>
                    <a:pt x="16651" y="8721"/>
                    <a:pt x="13892" y="8721"/>
                  </a:cubicBezTo>
                  <a:cubicBezTo>
                    <a:pt x="11792" y="8721"/>
                    <a:pt x="9727" y="8794"/>
                    <a:pt x="7663" y="8794"/>
                  </a:cubicBezTo>
                  <a:cubicBezTo>
                    <a:pt x="3462" y="8794"/>
                    <a:pt x="0" y="11872"/>
                    <a:pt x="0" y="15697"/>
                  </a:cubicBezTo>
                  <a:cubicBezTo>
                    <a:pt x="0" y="19302"/>
                    <a:pt x="3462" y="21600"/>
                    <a:pt x="5977" y="21600"/>
                  </a:cubicBezTo>
                  <a:cubicBezTo>
                    <a:pt x="7582" y="21600"/>
                    <a:pt x="8862" y="20414"/>
                    <a:pt x="8862" y="18969"/>
                  </a:cubicBezTo>
                  <a:cubicBezTo>
                    <a:pt x="8862" y="17767"/>
                    <a:pt x="7771" y="16923"/>
                    <a:pt x="6599" y="16923"/>
                  </a:cubicBezTo>
                  <a:cubicBezTo>
                    <a:pt x="6211" y="16923"/>
                    <a:pt x="5815" y="17020"/>
                    <a:pt x="5445" y="17223"/>
                  </a:cubicBezTo>
                  <a:cubicBezTo>
                    <a:pt x="3507" y="16029"/>
                    <a:pt x="4868" y="12838"/>
                    <a:pt x="7663" y="12838"/>
                  </a:cubicBezTo>
                  <a:cubicBezTo>
                    <a:pt x="9772" y="12838"/>
                    <a:pt x="11873" y="12806"/>
                    <a:pt x="13892" y="12806"/>
                  </a:cubicBezTo>
                  <a:cubicBezTo>
                    <a:pt x="18138" y="12806"/>
                    <a:pt x="21600" y="9688"/>
                    <a:pt x="21600" y="5895"/>
                  </a:cubicBezTo>
                  <a:cubicBezTo>
                    <a:pt x="21600" y="2257"/>
                    <a:pt x="18138" y="0"/>
                    <a:pt x="156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5" name="Google Shape;932;p22"/>
            <p:cNvSpPr/>
            <p:nvPr/>
          </p:nvSpPr>
          <p:spPr>
            <a:xfrm>
              <a:off x="24" y="24"/>
              <a:ext cx="428577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33" y="634"/>
                  </a:moveTo>
                  <a:cubicBezTo>
                    <a:pt x="17034" y="634"/>
                    <a:pt x="17119" y="663"/>
                    <a:pt x="17176" y="719"/>
                  </a:cubicBezTo>
                  <a:cubicBezTo>
                    <a:pt x="17320" y="863"/>
                    <a:pt x="17223" y="1239"/>
                    <a:pt x="16934" y="1532"/>
                  </a:cubicBezTo>
                  <a:cubicBezTo>
                    <a:pt x="16750" y="1714"/>
                    <a:pt x="16560" y="1797"/>
                    <a:pt x="16409" y="1797"/>
                  </a:cubicBezTo>
                  <a:cubicBezTo>
                    <a:pt x="16227" y="1797"/>
                    <a:pt x="16099" y="1678"/>
                    <a:pt x="16099" y="1468"/>
                  </a:cubicBezTo>
                  <a:cubicBezTo>
                    <a:pt x="16099" y="1279"/>
                    <a:pt x="16197" y="1065"/>
                    <a:pt x="16365" y="898"/>
                  </a:cubicBezTo>
                  <a:cubicBezTo>
                    <a:pt x="16546" y="719"/>
                    <a:pt x="16760" y="634"/>
                    <a:pt x="16933" y="634"/>
                  </a:cubicBezTo>
                  <a:close/>
                  <a:moveTo>
                    <a:pt x="18856" y="635"/>
                  </a:moveTo>
                  <a:cubicBezTo>
                    <a:pt x="18938" y="635"/>
                    <a:pt x="19020" y="665"/>
                    <a:pt x="19083" y="726"/>
                  </a:cubicBezTo>
                  <a:lnTo>
                    <a:pt x="20874" y="2516"/>
                  </a:lnTo>
                  <a:cubicBezTo>
                    <a:pt x="20995" y="2643"/>
                    <a:pt x="20995" y="2845"/>
                    <a:pt x="20874" y="2966"/>
                  </a:cubicBezTo>
                  <a:lnTo>
                    <a:pt x="18829" y="5005"/>
                  </a:lnTo>
                  <a:lnTo>
                    <a:pt x="16589" y="2771"/>
                  </a:lnTo>
                  <a:cubicBezTo>
                    <a:pt x="17044" y="2315"/>
                    <a:pt x="18161" y="1198"/>
                    <a:pt x="18634" y="726"/>
                  </a:cubicBezTo>
                  <a:cubicBezTo>
                    <a:pt x="18694" y="665"/>
                    <a:pt x="18775" y="635"/>
                    <a:pt x="18856" y="635"/>
                  </a:cubicBezTo>
                  <a:close/>
                  <a:moveTo>
                    <a:pt x="20673" y="4347"/>
                  </a:moveTo>
                  <a:cubicBezTo>
                    <a:pt x="20756" y="4347"/>
                    <a:pt x="20828" y="4371"/>
                    <a:pt x="20881" y="4424"/>
                  </a:cubicBezTo>
                  <a:cubicBezTo>
                    <a:pt x="21036" y="4579"/>
                    <a:pt x="20984" y="4953"/>
                    <a:pt x="20702" y="5235"/>
                  </a:cubicBezTo>
                  <a:cubicBezTo>
                    <a:pt x="20519" y="5414"/>
                    <a:pt x="20305" y="5500"/>
                    <a:pt x="20132" y="5500"/>
                  </a:cubicBezTo>
                  <a:cubicBezTo>
                    <a:pt x="20033" y="5500"/>
                    <a:pt x="19947" y="5471"/>
                    <a:pt x="19889" y="5414"/>
                  </a:cubicBezTo>
                  <a:cubicBezTo>
                    <a:pt x="19723" y="5247"/>
                    <a:pt x="19844" y="4890"/>
                    <a:pt x="20097" y="4637"/>
                  </a:cubicBezTo>
                  <a:cubicBezTo>
                    <a:pt x="20280" y="4453"/>
                    <a:pt x="20500" y="4347"/>
                    <a:pt x="20673" y="4347"/>
                  </a:cubicBezTo>
                  <a:close/>
                  <a:moveTo>
                    <a:pt x="11689" y="5148"/>
                  </a:moveTo>
                  <a:cubicBezTo>
                    <a:pt x="12165" y="5148"/>
                    <a:pt x="12640" y="5219"/>
                    <a:pt x="13098" y="5363"/>
                  </a:cubicBezTo>
                  <a:lnTo>
                    <a:pt x="11140" y="7321"/>
                  </a:lnTo>
                  <a:cubicBezTo>
                    <a:pt x="10564" y="6745"/>
                    <a:pt x="10004" y="6187"/>
                    <a:pt x="9498" y="5679"/>
                  </a:cubicBezTo>
                  <a:cubicBezTo>
                    <a:pt x="10182" y="5326"/>
                    <a:pt x="10937" y="5148"/>
                    <a:pt x="11689" y="5148"/>
                  </a:cubicBezTo>
                  <a:close/>
                  <a:moveTo>
                    <a:pt x="16146" y="3214"/>
                  </a:moveTo>
                  <a:lnTo>
                    <a:pt x="16594" y="3663"/>
                  </a:lnTo>
                  <a:lnTo>
                    <a:pt x="12038" y="8219"/>
                  </a:lnTo>
                  <a:cubicBezTo>
                    <a:pt x="11888" y="8069"/>
                    <a:pt x="11739" y="7920"/>
                    <a:pt x="11589" y="7770"/>
                  </a:cubicBezTo>
                  <a:cubicBezTo>
                    <a:pt x="11814" y="7545"/>
                    <a:pt x="15944" y="3416"/>
                    <a:pt x="16146" y="3214"/>
                  </a:cubicBezTo>
                  <a:close/>
                  <a:moveTo>
                    <a:pt x="17038" y="4113"/>
                  </a:moveTo>
                  <a:lnTo>
                    <a:pt x="17487" y="4561"/>
                  </a:lnTo>
                  <a:lnTo>
                    <a:pt x="12936" y="9112"/>
                  </a:lnTo>
                  <a:lnTo>
                    <a:pt x="12488" y="8669"/>
                  </a:lnTo>
                  <a:lnTo>
                    <a:pt x="17038" y="4113"/>
                  </a:lnTo>
                  <a:close/>
                  <a:moveTo>
                    <a:pt x="17937" y="5011"/>
                  </a:moveTo>
                  <a:lnTo>
                    <a:pt x="18381" y="5454"/>
                  </a:lnTo>
                  <a:lnTo>
                    <a:pt x="16134" y="7706"/>
                  </a:lnTo>
                  <a:lnTo>
                    <a:pt x="13830" y="10011"/>
                  </a:lnTo>
                  <a:lnTo>
                    <a:pt x="13380" y="9562"/>
                  </a:lnTo>
                  <a:lnTo>
                    <a:pt x="17937" y="5011"/>
                  </a:lnTo>
                  <a:close/>
                  <a:moveTo>
                    <a:pt x="16231" y="8501"/>
                  </a:moveTo>
                  <a:cubicBezTo>
                    <a:pt x="16594" y="9677"/>
                    <a:pt x="16491" y="10973"/>
                    <a:pt x="15915" y="12096"/>
                  </a:cubicBezTo>
                  <a:lnTo>
                    <a:pt x="14279" y="10454"/>
                  </a:lnTo>
                  <a:lnTo>
                    <a:pt x="16231" y="8501"/>
                  </a:lnTo>
                  <a:close/>
                  <a:moveTo>
                    <a:pt x="6765" y="5761"/>
                  </a:moveTo>
                  <a:cubicBezTo>
                    <a:pt x="6846" y="5761"/>
                    <a:pt x="6926" y="5791"/>
                    <a:pt x="6987" y="5851"/>
                  </a:cubicBezTo>
                  <a:cubicBezTo>
                    <a:pt x="7280" y="6146"/>
                    <a:pt x="14786" y="13651"/>
                    <a:pt x="15235" y="14101"/>
                  </a:cubicBezTo>
                  <a:cubicBezTo>
                    <a:pt x="15355" y="14222"/>
                    <a:pt x="15355" y="14423"/>
                    <a:pt x="15235" y="14544"/>
                  </a:cubicBezTo>
                  <a:lnTo>
                    <a:pt x="15010" y="14768"/>
                  </a:lnTo>
                  <a:lnTo>
                    <a:pt x="6319" y="6077"/>
                  </a:lnTo>
                  <a:lnTo>
                    <a:pt x="6543" y="5851"/>
                  </a:lnTo>
                  <a:cubicBezTo>
                    <a:pt x="6604" y="5791"/>
                    <a:pt x="6684" y="5761"/>
                    <a:pt x="6765" y="5761"/>
                  </a:cubicBezTo>
                  <a:close/>
                  <a:moveTo>
                    <a:pt x="10246" y="10904"/>
                  </a:moveTo>
                  <a:lnTo>
                    <a:pt x="10696" y="11353"/>
                  </a:lnTo>
                  <a:lnTo>
                    <a:pt x="7027" y="15022"/>
                  </a:lnTo>
                  <a:lnTo>
                    <a:pt x="6577" y="14573"/>
                  </a:lnTo>
                  <a:lnTo>
                    <a:pt x="10246" y="10904"/>
                  </a:lnTo>
                  <a:close/>
                  <a:moveTo>
                    <a:pt x="4404" y="8645"/>
                  </a:moveTo>
                  <a:cubicBezTo>
                    <a:pt x="4707" y="8645"/>
                    <a:pt x="5006" y="8793"/>
                    <a:pt x="5190" y="9061"/>
                  </a:cubicBezTo>
                  <a:cubicBezTo>
                    <a:pt x="5334" y="9262"/>
                    <a:pt x="5448" y="9406"/>
                    <a:pt x="5558" y="9498"/>
                  </a:cubicBezTo>
                  <a:cubicBezTo>
                    <a:pt x="5980" y="9871"/>
                    <a:pt x="6519" y="10061"/>
                    <a:pt x="7060" y="10061"/>
                  </a:cubicBezTo>
                  <a:cubicBezTo>
                    <a:pt x="7656" y="10061"/>
                    <a:pt x="8255" y="9830"/>
                    <a:pt x="8709" y="9360"/>
                  </a:cubicBezTo>
                  <a:lnTo>
                    <a:pt x="9803" y="10454"/>
                  </a:lnTo>
                  <a:lnTo>
                    <a:pt x="6134" y="14123"/>
                  </a:lnTo>
                  <a:lnTo>
                    <a:pt x="5887" y="13881"/>
                  </a:lnTo>
                  <a:cubicBezTo>
                    <a:pt x="5826" y="13821"/>
                    <a:pt x="5746" y="13791"/>
                    <a:pt x="5665" y="13791"/>
                  </a:cubicBezTo>
                  <a:cubicBezTo>
                    <a:pt x="5584" y="13791"/>
                    <a:pt x="5504" y="13821"/>
                    <a:pt x="5443" y="13881"/>
                  </a:cubicBezTo>
                  <a:cubicBezTo>
                    <a:pt x="5316" y="14009"/>
                    <a:pt x="5316" y="14204"/>
                    <a:pt x="5443" y="14331"/>
                  </a:cubicBezTo>
                  <a:lnTo>
                    <a:pt x="5685" y="14573"/>
                  </a:lnTo>
                  <a:lnTo>
                    <a:pt x="5391" y="14867"/>
                  </a:lnTo>
                  <a:cubicBezTo>
                    <a:pt x="5264" y="14994"/>
                    <a:pt x="5264" y="15189"/>
                    <a:pt x="5391" y="15316"/>
                  </a:cubicBezTo>
                  <a:cubicBezTo>
                    <a:pt x="5452" y="15377"/>
                    <a:pt x="5533" y="15407"/>
                    <a:pt x="5613" y="15407"/>
                  </a:cubicBezTo>
                  <a:cubicBezTo>
                    <a:pt x="5694" y="15407"/>
                    <a:pt x="5775" y="15377"/>
                    <a:pt x="5835" y="15316"/>
                  </a:cubicBezTo>
                  <a:lnTo>
                    <a:pt x="6134" y="15022"/>
                  </a:lnTo>
                  <a:lnTo>
                    <a:pt x="6577" y="15471"/>
                  </a:lnTo>
                  <a:lnTo>
                    <a:pt x="6284" y="15765"/>
                  </a:lnTo>
                  <a:cubicBezTo>
                    <a:pt x="6163" y="15886"/>
                    <a:pt x="6163" y="16088"/>
                    <a:pt x="6284" y="16209"/>
                  </a:cubicBezTo>
                  <a:cubicBezTo>
                    <a:pt x="6347" y="16272"/>
                    <a:pt x="6430" y="16304"/>
                    <a:pt x="6510" y="16304"/>
                  </a:cubicBezTo>
                  <a:cubicBezTo>
                    <a:pt x="6592" y="16304"/>
                    <a:pt x="6673" y="16272"/>
                    <a:pt x="6733" y="16209"/>
                  </a:cubicBezTo>
                  <a:lnTo>
                    <a:pt x="7027" y="15915"/>
                  </a:lnTo>
                  <a:lnTo>
                    <a:pt x="7269" y="16157"/>
                  </a:lnTo>
                  <a:cubicBezTo>
                    <a:pt x="7332" y="16220"/>
                    <a:pt x="7413" y="16251"/>
                    <a:pt x="7493" y="16251"/>
                  </a:cubicBezTo>
                  <a:cubicBezTo>
                    <a:pt x="7574" y="16251"/>
                    <a:pt x="7654" y="16220"/>
                    <a:pt x="7719" y="16157"/>
                  </a:cubicBezTo>
                  <a:cubicBezTo>
                    <a:pt x="7840" y="16036"/>
                    <a:pt x="7840" y="15834"/>
                    <a:pt x="7719" y="15713"/>
                  </a:cubicBezTo>
                  <a:lnTo>
                    <a:pt x="7476" y="15471"/>
                  </a:lnTo>
                  <a:lnTo>
                    <a:pt x="11146" y="11802"/>
                  </a:lnTo>
                  <a:lnTo>
                    <a:pt x="12228" y="12885"/>
                  </a:lnTo>
                  <a:cubicBezTo>
                    <a:pt x="11330" y="13749"/>
                    <a:pt x="11312" y="15149"/>
                    <a:pt x="12096" y="16036"/>
                  </a:cubicBezTo>
                  <a:cubicBezTo>
                    <a:pt x="12188" y="16139"/>
                    <a:pt x="12332" y="16260"/>
                    <a:pt x="12533" y="16399"/>
                  </a:cubicBezTo>
                  <a:cubicBezTo>
                    <a:pt x="12977" y="16710"/>
                    <a:pt x="13086" y="17326"/>
                    <a:pt x="12741" y="17765"/>
                  </a:cubicBezTo>
                  <a:cubicBezTo>
                    <a:pt x="11946" y="18766"/>
                    <a:pt x="10351" y="20966"/>
                    <a:pt x="7032" y="20966"/>
                  </a:cubicBezTo>
                  <a:cubicBezTo>
                    <a:pt x="4798" y="20966"/>
                    <a:pt x="2827" y="19821"/>
                    <a:pt x="1681" y="18070"/>
                  </a:cubicBezTo>
                  <a:cubicBezTo>
                    <a:pt x="3064" y="17487"/>
                    <a:pt x="4037" y="16128"/>
                    <a:pt x="4037" y="14526"/>
                  </a:cubicBezTo>
                  <a:cubicBezTo>
                    <a:pt x="4037" y="12925"/>
                    <a:pt x="3064" y="11572"/>
                    <a:pt x="1687" y="10990"/>
                  </a:cubicBezTo>
                  <a:cubicBezTo>
                    <a:pt x="1918" y="10644"/>
                    <a:pt x="2177" y="10322"/>
                    <a:pt x="2476" y="10022"/>
                  </a:cubicBezTo>
                  <a:cubicBezTo>
                    <a:pt x="2776" y="9717"/>
                    <a:pt x="3231" y="9320"/>
                    <a:pt x="3830" y="8848"/>
                  </a:cubicBezTo>
                  <a:cubicBezTo>
                    <a:pt x="4002" y="8710"/>
                    <a:pt x="4203" y="8645"/>
                    <a:pt x="4404" y="8645"/>
                  </a:cubicBezTo>
                  <a:close/>
                  <a:moveTo>
                    <a:pt x="16934" y="0"/>
                  </a:moveTo>
                  <a:cubicBezTo>
                    <a:pt x="16571" y="0"/>
                    <a:pt x="16203" y="166"/>
                    <a:pt x="15915" y="455"/>
                  </a:cubicBezTo>
                  <a:cubicBezTo>
                    <a:pt x="15633" y="742"/>
                    <a:pt x="15465" y="1111"/>
                    <a:pt x="15465" y="1468"/>
                  </a:cubicBezTo>
                  <a:cubicBezTo>
                    <a:pt x="15465" y="1900"/>
                    <a:pt x="15713" y="2247"/>
                    <a:pt x="16088" y="2379"/>
                  </a:cubicBezTo>
                  <a:cubicBezTo>
                    <a:pt x="15725" y="2742"/>
                    <a:pt x="13973" y="4493"/>
                    <a:pt x="13599" y="4867"/>
                  </a:cubicBezTo>
                  <a:cubicBezTo>
                    <a:pt x="12984" y="4634"/>
                    <a:pt x="12334" y="4516"/>
                    <a:pt x="11681" y="4516"/>
                  </a:cubicBezTo>
                  <a:cubicBezTo>
                    <a:pt x="10772" y="4516"/>
                    <a:pt x="9857" y="4746"/>
                    <a:pt x="9032" y="5213"/>
                  </a:cubicBezTo>
                  <a:lnTo>
                    <a:pt x="6987" y="3168"/>
                  </a:lnTo>
                  <a:cubicBezTo>
                    <a:pt x="6679" y="2861"/>
                    <a:pt x="6275" y="2705"/>
                    <a:pt x="5869" y="2705"/>
                  </a:cubicBezTo>
                  <a:cubicBezTo>
                    <a:pt x="5452" y="2705"/>
                    <a:pt x="5035" y="2869"/>
                    <a:pt x="4722" y="3202"/>
                  </a:cubicBezTo>
                  <a:cubicBezTo>
                    <a:pt x="4124" y="3830"/>
                    <a:pt x="4164" y="4821"/>
                    <a:pt x="4769" y="5426"/>
                  </a:cubicBezTo>
                  <a:lnTo>
                    <a:pt x="8259" y="8917"/>
                  </a:lnTo>
                  <a:cubicBezTo>
                    <a:pt x="7932" y="9262"/>
                    <a:pt x="7497" y="9430"/>
                    <a:pt x="7065" y="9430"/>
                  </a:cubicBezTo>
                  <a:cubicBezTo>
                    <a:pt x="6670" y="9430"/>
                    <a:pt x="6279" y="9290"/>
                    <a:pt x="5972" y="9020"/>
                  </a:cubicBezTo>
                  <a:cubicBezTo>
                    <a:pt x="5938" y="8991"/>
                    <a:pt x="5858" y="8904"/>
                    <a:pt x="5714" y="8698"/>
                  </a:cubicBezTo>
                  <a:cubicBezTo>
                    <a:pt x="5404" y="8253"/>
                    <a:pt x="4909" y="8014"/>
                    <a:pt x="4407" y="8014"/>
                  </a:cubicBezTo>
                  <a:cubicBezTo>
                    <a:pt x="4070" y="8014"/>
                    <a:pt x="3728" y="8122"/>
                    <a:pt x="3439" y="8351"/>
                  </a:cubicBezTo>
                  <a:cubicBezTo>
                    <a:pt x="2816" y="8841"/>
                    <a:pt x="2344" y="9256"/>
                    <a:pt x="2021" y="9578"/>
                  </a:cubicBezTo>
                  <a:cubicBezTo>
                    <a:pt x="719" y="10904"/>
                    <a:pt x="0" y="12620"/>
                    <a:pt x="0" y="14533"/>
                  </a:cubicBezTo>
                  <a:cubicBezTo>
                    <a:pt x="0" y="15166"/>
                    <a:pt x="81" y="15794"/>
                    <a:pt x="247" y="16399"/>
                  </a:cubicBezTo>
                  <a:cubicBezTo>
                    <a:pt x="282" y="16542"/>
                    <a:pt x="415" y="16634"/>
                    <a:pt x="552" y="16634"/>
                  </a:cubicBezTo>
                  <a:cubicBezTo>
                    <a:pt x="576" y="16634"/>
                    <a:pt x="605" y="16629"/>
                    <a:pt x="633" y="16623"/>
                  </a:cubicBezTo>
                  <a:cubicBezTo>
                    <a:pt x="800" y="16578"/>
                    <a:pt x="903" y="16405"/>
                    <a:pt x="858" y="16237"/>
                  </a:cubicBezTo>
                  <a:cubicBezTo>
                    <a:pt x="708" y="15679"/>
                    <a:pt x="633" y="15109"/>
                    <a:pt x="633" y="14533"/>
                  </a:cubicBezTo>
                  <a:cubicBezTo>
                    <a:pt x="633" y="13473"/>
                    <a:pt x="887" y="12452"/>
                    <a:pt x="1365" y="11543"/>
                  </a:cubicBezTo>
                  <a:cubicBezTo>
                    <a:pt x="2574" y="12015"/>
                    <a:pt x="3403" y="13207"/>
                    <a:pt x="3403" y="14526"/>
                  </a:cubicBezTo>
                  <a:cubicBezTo>
                    <a:pt x="3403" y="15846"/>
                    <a:pt x="2574" y="17044"/>
                    <a:pt x="1358" y="17516"/>
                  </a:cubicBezTo>
                  <a:cubicBezTo>
                    <a:pt x="1331" y="17465"/>
                    <a:pt x="1302" y="17413"/>
                    <a:pt x="1278" y="17361"/>
                  </a:cubicBezTo>
                  <a:cubicBezTo>
                    <a:pt x="1225" y="17249"/>
                    <a:pt x="1113" y="17185"/>
                    <a:pt x="995" y="17185"/>
                  </a:cubicBezTo>
                  <a:cubicBezTo>
                    <a:pt x="949" y="17185"/>
                    <a:pt x="902" y="17195"/>
                    <a:pt x="858" y="17216"/>
                  </a:cubicBezTo>
                  <a:cubicBezTo>
                    <a:pt x="697" y="17292"/>
                    <a:pt x="633" y="17482"/>
                    <a:pt x="708" y="17637"/>
                  </a:cubicBezTo>
                  <a:cubicBezTo>
                    <a:pt x="1826" y="19936"/>
                    <a:pt x="4210" y="21600"/>
                    <a:pt x="7032" y="21600"/>
                  </a:cubicBezTo>
                  <a:cubicBezTo>
                    <a:pt x="9025" y="21600"/>
                    <a:pt x="10811" y="20794"/>
                    <a:pt x="12067" y="19521"/>
                  </a:cubicBezTo>
                  <a:cubicBezTo>
                    <a:pt x="12372" y="19203"/>
                    <a:pt x="12770" y="18749"/>
                    <a:pt x="13236" y="18155"/>
                  </a:cubicBezTo>
                  <a:cubicBezTo>
                    <a:pt x="13812" y="17436"/>
                    <a:pt x="13634" y="16392"/>
                    <a:pt x="12891" y="15881"/>
                  </a:cubicBezTo>
                  <a:cubicBezTo>
                    <a:pt x="12689" y="15736"/>
                    <a:pt x="12602" y="15655"/>
                    <a:pt x="12568" y="15621"/>
                  </a:cubicBezTo>
                  <a:cubicBezTo>
                    <a:pt x="12004" y="14976"/>
                    <a:pt x="12015" y="13957"/>
                    <a:pt x="12678" y="13334"/>
                  </a:cubicBezTo>
                  <a:cubicBezTo>
                    <a:pt x="13173" y="13830"/>
                    <a:pt x="15166" y="15834"/>
                    <a:pt x="15667" y="16329"/>
                  </a:cubicBezTo>
                  <a:cubicBezTo>
                    <a:pt x="15983" y="16643"/>
                    <a:pt x="16399" y="16801"/>
                    <a:pt x="16811" y="16801"/>
                  </a:cubicBezTo>
                  <a:cubicBezTo>
                    <a:pt x="17201" y="16801"/>
                    <a:pt x="17591" y="16658"/>
                    <a:pt x="17891" y="16376"/>
                  </a:cubicBezTo>
                  <a:cubicBezTo>
                    <a:pt x="18547" y="15760"/>
                    <a:pt x="18553" y="14728"/>
                    <a:pt x="17925" y="14107"/>
                  </a:cubicBezTo>
                  <a:lnTo>
                    <a:pt x="17620" y="13801"/>
                  </a:lnTo>
                  <a:cubicBezTo>
                    <a:pt x="17559" y="13740"/>
                    <a:pt x="17479" y="13710"/>
                    <a:pt x="17398" y="13710"/>
                  </a:cubicBezTo>
                  <a:cubicBezTo>
                    <a:pt x="17317" y="13710"/>
                    <a:pt x="17237" y="13740"/>
                    <a:pt x="17176" y="13801"/>
                  </a:cubicBezTo>
                  <a:cubicBezTo>
                    <a:pt x="17050" y="13928"/>
                    <a:pt x="17050" y="14130"/>
                    <a:pt x="17176" y="14250"/>
                  </a:cubicBezTo>
                  <a:lnTo>
                    <a:pt x="17476" y="14550"/>
                  </a:lnTo>
                  <a:cubicBezTo>
                    <a:pt x="17850" y="14925"/>
                    <a:pt x="17850" y="15541"/>
                    <a:pt x="17453" y="15915"/>
                  </a:cubicBezTo>
                  <a:cubicBezTo>
                    <a:pt x="17276" y="16084"/>
                    <a:pt x="17044" y="16168"/>
                    <a:pt x="16810" y="16168"/>
                  </a:cubicBezTo>
                  <a:cubicBezTo>
                    <a:pt x="16559" y="16168"/>
                    <a:pt x="16304" y="16071"/>
                    <a:pt x="16110" y="15881"/>
                  </a:cubicBezTo>
                  <a:lnTo>
                    <a:pt x="15449" y="15223"/>
                  </a:lnTo>
                  <a:lnTo>
                    <a:pt x="15679" y="14994"/>
                  </a:lnTo>
                  <a:cubicBezTo>
                    <a:pt x="16054" y="14618"/>
                    <a:pt x="16054" y="14020"/>
                    <a:pt x="15679" y="13651"/>
                  </a:cubicBezTo>
                  <a:cubicBezTo>
                    <a:pt x="15235" y="13202"/>
                    <a:pt x="7730" y="5696"/>
                    <a:pt x="7435" y="5408"/>
                  </a:cubicBezTo>
                  <a:cubicBezTo>
                    <a:pt x="7251" y="5221"/>
                    <a:pt x="7008" y="5128"/>
                    <a:pt x="6765" y="5128"/>
                  </a:cubicBezTo>
                  <a:cubicBezTo>
                    <a:pt x="6522" y="5128"/>
                    <a:pt x="6279" y="5221"/>
                    <a:pt x="6093" y="5408"/>
                  </a:cubicBezTo>
                  <a:lnTo>
                    <a:pt x="5869" y="5627"/>
                  </a:lnTo>
                  <a:lnTo>
                    <a:pt x="5218" y="4977"/>
                  </a:lnTo>
                  <a:cubicBezTo>
                    <a:pt x="4850" y="4614"/>
                    <a:pt x="4821" y="4014"/>
                    <a:pt x="5177" y="3634"/>
                  </a:cubicBezTo>
                  <a:cubicBezTo>
                    <a:pt x="5368" y="3436"/>
                    <a:pt x="5618" y="3338"/>
                    <a:pt x="5869" y="3338"/>
                  </a:cubicBezTo>
                  <a:cubicBezTo>
                    <a:pt x="6113" y="3338"/>
                    <a:pt x="6358" y="3432"/>
                    <a:pt x="6543" y="3617"/>
                  </a:cubicBezTo>
                  <a:cubicBezTo>
                    <a:pt x="6848" y="3922"/>
                    <a:pt x="15747" y="12822"/>
                    <a:pt x="16278" y="13352"/>
                  </a:cubicBezTo>
                  <a:cubicBezTo>
                    <a:pt x="16338" y="13413"/>
                    <a:pt x="16419" y="13443"/>
                    <a:pt x="16500" y="13443"/>
                  </a:cubicBezTo>
                  <a:cubicBezTo>
                    <a:pt x="16580" y="13443"/>
                    <a:pt x="16661" y="13413"/>
                    <a:pt x="16721" y="13352"/>
                  </a:cubicBezTo>
                  <a:cubicBezTo>
                    <a:pt x="16849" y="13225"/>
                    <a:pt x="16849" y="13030"/>
                    <a:pt x="16721" y="12902"/>
                  </a:cubicBezTo>
                  <a:lnTo>
                    <a:pt x="16381" y="12562"/>
                  </a:lnTo>
                  <a:cubicBezTo>
                    <a:pt x="17176" y="11151"/>
                    <a:pt x="17286" y="9475"/>
                    <a:pt x="16728" y="8006"/>
                  </a:cubicBezTo>
                  <a:cubicBezTo>
                    <a:pt x="19555" y="5179"/>
                    <a:pt x="19049" y="5685"/>
                    <a:pt x="19227" y="5506"/>
                  </a:cubicBezTo>
                  <a:cubicBezTo>
                    <a:pt x="19348" y="5880"/>
                    <a:pt x="19694" y="6134"/>
                    <a:pt x="20131" y="6134"/>
                  </a:cubicBezTo>
                  <a:cubicBezTo>
                    <a:pt x="20489" y="6134"/>
                    <a:pt x="20857" y="5967"/>
                    <a:pt x="21145" y="5685"/>
                  </a:cubicBezTo>
                  <a:cubicBezTo>
                    <a:pt x="21434" y="5397"/>
                    <a:pt x="21600" y="5022"/>
                    <a:pt x="21600" y="4666"/>
                  </a:cubicBezTo>
                  <a:cubicBezTo>
                    <a:pt x="21600" y="4400"/>
                    <a:pt x="21502" y="4153"/>
                    <a:pt x="21324" y="3980"/>
                  </a:cubicBezTo>
                  <a:cubicBezTo>
                    <a:pt x="21226" y="3876"/>
                    <a:pt x="21105" y="3806"/>
                    <a:pt x="20973" y="3761"/>
                  </a:cubicBezTo>
                  <a:lnTo>
                    <a:pt x="21318" y="3416"/>
                  </a:lnTo>
                  <a:cubicBezTo>
                    <a:pt x="21502" y="3237"/>
                    <a:pt x="21600" y="2995"/>
                    <a:pt x="21600" y="2742"/>
                  </a:cubicBezTo>
                  <a:cubicBezTo>
                    <a:pt x="21600" y="2488"/>
                    <a:pt x="21502" y="2252"/>
                    <a:pt x="21318" y="2073"/>
                  </a:cubicBezTo>
                  <a:lnTo>
                    <a:pt x="19526" y="282"/>
                  </a:lnTo>
                  <a:cubicBezTo>
                    <a:pt x="19348" y="97"/>
                    <a:pt x="19112" y="0"/>
                    <a:pt x="18858" y="0"/>
                  </a:cubicBezTo>
                  <a:cubicBezTo>
                    <a:pt x="18605" y="0"/>
                    <a:pt x="18363" y="97"/>
                    <a:pt x="18184" y="282"/>
                  </a:cubicBezTo>
                  <a:lnTo>
                    <a:pt x="17833" y="634"/>
                  </a:lnTo>
                  <a:cubicBezTo>
                    <a:pt x="17792" y="495"/>
                    <a:pt x="17723" y="374"/>
                    <a:pt x="17620" y="276"/>
                  </a:cubicBezTo>
                  <a:cubicBezTo>
                    <a:pt x="17447" y="97"/>
                    <a:pt x="17199" y="0"/>
                    <a:pt x="1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41" name="Google Shape;933;p22"/>
          <p:cNvGrpSpPr/>
          <p:nvPr/>
        </p:nvGrpSpPr>
        <p:grpSpPr>
          <a:xfrm>
            <a:off x="4357762" y="3475945"/>
            <a:ext cx="428601" cy="428576"/>
            <a:chOff x="0" y="0"/>
            <a:chExt cx="428599" cy="428575"/>
          </a:xfrm>
        </p:grpSpPr>
        <p:sp>
          <p:nvSpPr>
            <p:cNvPr id="1427" name="Google Shape;934;p22"/>
            <p:cNvSpPr/>
            <p:nvPr/>
          </p:nvSpPr>
          <p:spPr>
            <a:xfrm>
              <a:off x="262399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935;p22"/>
            <p:cNvSpPr/>
            <p:nvPr/>
          </p:nvSpPr>
          <p:spPr>
            <a:xfrm>
              <a:off x="201725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936;p22"/>
            <p:cNvSpPr/>
            <p:nvPr/>
          </p:nvSpPr>
          <p:spPr>
            <a:xfrm>
              <a:off x="141025" y="108000"/>
              <a:ext cx="25151" cy="217501"/>
            </a:xfrm>
            <a:prstGeom prst="rect">
              <a:avLst/>
            </a:pr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937;p22"/>
            <p:cNvSpPr/>
            <p:nvPr/>
          </p:nvSpPr>
          <p:spPr>
            <a:xfrm>
              <a:off x="210975" y="78725"/>
              <a:ext cx="118876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89" y="0"/>
                  </a:moveTo>
                  <a:lnTo>
                    <a:pt x="0" y="2465"/>
                  </a:lnTo>
                  <a:lnTo>
                    <a:pt x="0" y="19146"/>
                  </a:lnTo>
                  <a:lnTo>
                    <a:pt x="2889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938;p22"/>
            <p:cNvSpPr/>
            <p:nvPr/>
          </p:nvSpPr>
          <p:spPr>
            <a:xfrm>
              <a:off x="87099" y="78725"/>
              <a:ext cx="139777" cy="50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0344" y="19092"/>
                    <a:pt x="19622" y="15110"/>
                    <a:pt x="19622" y="10827"/>
                  </a:cubicBezTo>
                  <a:cubicBezTo>
                    <a:pt x="19622" y="6500"/>
                    <a:pt x="20344" y="2518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939;p22"/>
            <p:cNvSpPr/>
            <p:nvPr/>
          </p:nvSpPr>
          <p:spPr>
            <a:xfrm>
              <a:off x="171899" y="6275"/>
              <a:ext cx="250401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08" h="21600" fill="norm" stroke="1" extrusionOk="0">
                  <a:moveTo>
                    <a:pt x="14211" y="0"/>
                  </a:moveTo>
                  <a:cubicBezTo>
                    <a:pt x="11589" y="0"/>
                    <a:pt x="9461" y="1537"/>
                    <a:pt x="9461" y="3436"/>
                  </a:cubicBezTo>
                  <a:cubicBezTo>
                    <a:pt x="9461" y="4896"/>
                    <a:pt x="9944" y="6255"/>
                    <a:pt x="11005" y="7637"/>
                  </a:cubicBezTo>
                  <a:cubicBezTo>
                    <a:pt x="14318" y="11945"/>
                    <a:pt x="9953" y="16010"/>
                    <a:pt x="3049" y="16010"/>
                  </a:cubicBezTo>
                  <a:lnTo>
                    <a:pt x="0" y="17184"/>
                  </a:lnTo>
                  <a:lnTo>
                    <a:pt x="0" y="20425"/>
                  </a:lnTo>
                  <a:lnTo>
                    <a:pt x="3049" y="21600"/>
                  </a:lnTo>
                  <a:cubicBezTo>
                    <a:pt x="14473" y="21600"/>
                    <a:pt x="21600" y="13898"/>
                    <a:pt x="16125" y="7720"/>
                  </a:cubicBezTo>
                  <a:cubicBezTo>
                    <a:pt x="15304" y="6789"/>
                    <a:pt x="14728" y="5840"/>
                    <a:pt x="14326" y="4908"/>
                  </a:cubicBezTo>
                  <a:cubicBezTo>
                    <a:pt x="14543" y="4949"/>
                    <a:pt x="14764" y="4969"/>
                    <a:pt x="14986" y="4969"/>
                  </a:cubicBezTo>
                  <a:cubicBezTo>
                    <a:pt x="16499" y="4969"/>
                    <a:pt x="18008" y="4037"/>
                    <a:pt x="18008" y="2748"/>
                  </a:cubicBezTo>
                  <a:cubicBezTo>
                    <a:pt x="18008" y="1228"/>
                    <a:pt x="16307" y="0"/>
                    <a:pt x="142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940;p22"/>
            <p:cNvSpPr/>
            <p:nvPr/>
          </p:nvSpPr>
          <p:spPr>
            <a:xfrm>
              <a:off x="6275" y="6275"/>
              <a:ext cx="208026" cy="416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11" h="21600" fill="norm" stroke="1" extrusionOk="0">
                  <a:moveTo>
                    <a:pt x="4421" y="0"/>
                  </a:moveTo>
                  <a:cubicBezTo>
                    <a:pt x="1982" y="0"/>
                    <a:pt x="0" y="1228"/>
                    <a:pt x="0" y="2748"/>
                  </a:cubicBezTo>
                  <a:cubicBezTo>
                    <a:pt x="0" y="4037"/>
                    <a:pt x="1756" y="4969"/>
                    <a:pt x="3519" y="4969"/>
                  </a:cubicBezTo>
                  <a:cubicBezTo>
                    <a:pt x="3777" y="4969"/>
                    <a:pt x="4034" y="4949"/>
                    <a:pt x="4287" y="4908"/>
                  </a:cubicBezTo>
                  <a:cubicBezTo>
                    <a:pt x="3819" y="5840"/>
                    <a:pt x="3157" y="6789"/>
                    <a:pt x="2191" y="7720"/>
                  </a:cubicBezTo>
                  <a:cubicBezTo>
                    <a:pt x="-4189" y="13903"/>
                    <a:pt x="4133" y="21600"/>
                    <a:pt x="17411" y="21600"/>
                  </a:cubicBezTo>
                  <a:cubicBezTo>
                    <a:pt x="16072" y="20911"/>
                    <a:pt x="15296" y="19885"/>
                    <a:pt x="15296" y="18805"/>
                  </a:cubicBezTo>
                  <a:cubicBezTo>
                    <a:pt x="15296" y="17725"/>
                    <a:pt x="16072" y="16699"/>
                    <a:pt x="17411" y="16010"/>
                  </a:cubicBezTo>
                  <a:cubicBezTo>
                    <a:pt x="9395" y="16010"/>
                    <a:pt x="4296" y="11951"/>
                    <a:pt x="8150" y="7637"/>
                  </a:cubicBezTo>
                  <a:cubicBezTo>
                    <a:pt x="9384" y="6249"/>
                    <a:pt x="9949" y="4890"/>
                    <a:pt x="9949" y="3436"/>
                  </a:cubicBezTo>
                  <a:cubicBezTo>
                    <a:pt x="9949" y="1537"/>
                    <a:pt x="7472" y="0"/>
                    <a:pt x="442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941;p22"/>
            <p:cNvSpPr/>
            <p:nvPr/>
          </p:nvSpPr>
          <p:spPr>
            <a:xfrm>
              <a:off x="127550" y="339100"/>
              <a:ext cx="39426" cy="49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21" y="0"/>
                    <a:pt x="0" y="4845"/>
                    <a:pt x="0" y="10795"/>
                  </a:cubicBezTo>
                  <a:cubicBezTo>
                    <a:pt x="0" y="16799"/>
                    <a:pt x="4821" y="21600"/>
                    <a:pt x="10834" y="21600"/>
                  </a:cubicBezTo>
                  <a:cubicBezTo>
                    <a:pt x="16779" y="21600"/>
                    <a:pt x="21600" y="16799"/>
                    <a:pt x="21600" y="10795"/>
                  </a:cubicBezTo>
                  <a:cubicBezTo>
                    <a:pt x="21600" y="4845"/>
                    <a:pt x="16779" y="0"/>
                    <a:pt x="1083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942;p22"/>
            <p:cNvSpPr/>
            <p:nvPr/>
          </p:nvSpPr>
          <p:spPr>
            <a:xfrm>
              <a:off x="261500" y="339325"/>
              <a:ext cx="39426" cy="49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876" y="0"/>
                    <a:pt x="0" y="4835"/>
                    <a:pt x="0" y="10827"/>
                  </a:cubicBezTo>
                  <a:cubicBezTo>
                    <a:pt x="0" y="16765"/>
                    <a:pt x="4876" y="21600"/>
                    <a:pt x="10834" y="21600"/>
                  </a:cubicBezTo>
                  <a:cubicBezTo>
                    <a:pt x="16779" y="21600"/>
                    <a:pt x="21600" y="16765"/>
                    <a:pt x="21600" y="10827"/>
                  </a:cubicBezTo>
                  <a:cubicBezTo>
                    <a:pt x="21600" y="4835"/>
                    <a:pt x="16779" y="0"/>
                    <a:pt x="1083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943;p22"/>
            <p:cNvSpPr/>
            <p:nvPr/>
          </p:nvSpPr>
          <p:spPr>
            <a:xfrm>
              <a:off x="0" y="0"/>
              <a:ext cx="363601" cy="42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fill="norm" stroke="1" extrusionOk="0">
                  <a:moveTo>
                    <a:pt x="3504" y="0"/>
                  </a:moveTo>
                  <a:cubicBezTo>
                    <a:pt x="1572" y="0"/>
                    <a:pt x="0" y="1353"/>
                    <a:pt x="0" y="3018"/>
                  </a:cubicBezTo>
                  <a:cubicBezTo>
                    <a:pt x="0" y="4366"/>
                    <a:pt x="1288" y="5461"/>
                    <a:pt x="2880" y="5461"/>
                  </a:cubicBezTo>
                  <a:lnTo>
                    <a:pt x="2893" y="5461"/>
                  </a:lnTo>
                  <a:cubicBezTo>
                    <a:pt x="2582" y="6209"/>
                    <a:pt x="2161" y="6935"/>
                    <a:pt x="1605" y="7661"/>
                  </a:cubicBezTo>
                  <a:cubicBezTo>
                    <a:pt x="542" y="9078"/>
                    <a:pt x="0" y="10604"/>
                    <a:pt x="0" y="12194"/>
                  </a:cubicBezTo>
                  <a:cubicBezTo>
                    <a:pt x="0" y="14602"/>
                    <a:pt x="1307" y="16992"/>
                    <a:pt x="3591" y="18749"/>
                  </a:cubicBezTo>
                  <a:cubicBezTo>
                    <a:pt x="5983" y="20587"/>
                    <a:pt x="9214" y="21600"/>
                    <a:pt x="12704" y="21600"/>
                  </a:cubicBezTo>
                  <a:cubicBezTo>
                    <a:pt x="15983" y="21600"/>
                    <a:pt x="19080" y="20690"/>
                    <a:pt x="21418" y="19042"/>
                  </a:cubicBezTo>
                  <a:cubicBezTo>
                    <a:pt x="21581" y="18934"/>
                    <a:pt x="21600" y="18732"/>
                    <a:pt x="21471" y="18599"/>
                  </a:cubicBezTo>
                  <a:cubicBezTo>
                    <a:pt x="21395" y="18522"/>
                    <a:pt x="21289" y="18482"/>
                    <a:pt x="21181" y="18482"/>
                  </a:cubicBezTo>
                  <a:cubicBezTo>
                    <a:pt x="21098" y="18482"/>
                    <a:pt x="21015" y="18505"/>
                    <a:pt x="20943" y="18553"/>
                  </a:cubicBezTo>
                  <a:cubicBezTo>
                    <a:pt x="18735" y="20114"/>
                    <a:pt x="15808" y="20966"/>
                    <a:pt x="12704" y="20966"/>
                  </a:cubicBezTo>
                  <a:cubicBezTo>
                    <a:pt x="6112" y="20966"/>
                    <a:pt x="745" y="17033"/>
                    <a:pt x="745" y="12194"/>
                  </a:cubicBezTo>
                  <a:cubicBezTo>
                    <a:pt x="745" y="10725"/>
                    <a:pt x="1246" y="9320"/>
                    <a:pt x="2236" y="8006"/>
                  </a:cubicBezTo>
                  <a:cubicBezTo>
                    <a:pt x="2900" y="7125"/>
                    <a:pt x="3394" y="6243"/>
                    <a:pt x="3733" y="5327"/>
                  </a:cubicBezTo>
                  <a:cubicBezTo>
                    <a:pt x="4621" y="5034"/>
                    <a:pt x="5251" y="4297"/>
                    <a:pt x="5251" y="3444"/>
                  </a:cubicBezTo>
                  <a:cubicBezTo>
                    <a:pt x="5251" y="2516"/>
                    <a:pt x="4363" y="1763"/>
                    <a:pt x="3280" y="1763"/>
                  </a:cubicBezTo>
                  <a:cubicBezTo>
                    <a:pt x="2364" y="1763"/>
                    <a:pt x="1620" y="2395"/>
                    <a:pt x="1620" y="3168"/>
                  </a:cubicBezTo>
                  <a:cubicBezTo>
                    <a:pt x="1620" y="3347"/>
                    <a:pt x="1789" y="3484"/>
                    <a:pt x="1992" y="3484"/>
                  </a:cubicBezTo>
                  <a:cubicBezTo>
                    <a:pt x="2202" y="3484"/>
                    <a:pt x="2364" y="3347"/>
                    <a:pt x="2364" y="3168"/>
                  </a:cubicBezTo>
                  <a:cubicBezTo>
                    <a:pt x="2364" y="2742"/>
                    <a:pt x="2777" y="2395"/>
                    <a:pt x="3280" y="2395"/>
                  </a:cubicBezTo>
                  <a:cubicBezTo>
                    <a:pt x="3957" y="2395"/>
                    <a:pt x="4506" y="2868"/>
                    <a:pt x="4506" y="3444"/>
                  </a:cubicBezTo>
                  <a:cubicBezTo>
                    <a:pt x="4506" y="4211"/>
                    <a:pt x="3773" y="4832"/>
                    <a:pt x="2880" y="4832"/>
                  </a:cubicBezTo>
                  <a:cubicBezTo>
                    <a:pt x="1700" y="4832"/>
                    <a:pt x="745" y="4014"/>
                    <a:pt x="745" y="3018"/>
                  </a:cubicBezTo>
                  <a:cubicBezTo>
                    <a:pt x="745" y="1705"/>
                    <a:pt x="1979" y="634"/>
                    <a:pt x="3504" y="634"/>
                  </a:cubicBezTo>
                  <a:cubicBezTo>
                    <a:pt x="4052" y="634"/>
                    <a:pt x="4574" y="742"/>
                    <a:pt x="5061" y="950"/>
                  </a:cubicBezTo>
                  <a:cubicBezTo>
                    <a:pt x="5118" y="974"/>
                    <a:pt x="5177" y="985"/>
                    <a:pt x="5235" y="985"/>
                  </a:cubicBezTo>
                  <a:cubicBezTo>
                    <a:pt x="5371" y="985"/>
                    <a:pt x="5500" y="921"/>
                    <a:pt x="5562" y="811"/>
                  </a:cubicBezTo>
                  <a:cubicBezTo>
                    <a:pt x="5657" y="650"/>
                    <a:pt x="5583" y="460"/>
                    <a:pt x="5401" y="386"/>
                  </a:cubicBezTo>
                  <a:cubicBezTo>
                    <a:pt x="4803" y="132"/>
                    <a:pt x="4168" y="0"/>
                    <a:pt x="35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944;p22"/>
            <p:cNvSpPr/>
            <p:nvPr/>
          </p:nvSpPr>
          <p:spPr>
            <a:xfrm>
              <a:off x="81600" y="0"/>
              <a:ext cx="347000" cy="36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47" y="5072"/>
                  </a:moveTo>
                  <a:cubicBezTo>
                    <a:pt x="13503" y="5836"/>
                    <a:pt x="13646" y="6586"/>
                    <a:pt x="13887" y="7315"/>
                  </a:cubicBezTo>
                  <a:lnTo>
                    <a:pt x="2633" y="7315"/>
                  </a:lnTo>
                  <a:cubicBezTo>
                    <a:pt x="2874" y="6586"/>
                    <a:pt x="3017" y="5836"/>
                    <a:pt x="3073" y="5072"/>
                  </a:cubicBezTo>
                  <a:close/>
                  <a:moveTo>
                    <a:pt x="3308" y="8066"/>
                  </a:moveTo>
                  <a:lnTo>
                    <a:pt x="3308" y="17003"/>
                  </a:lnTo>
                  <a:cubicBezTo>
                    <a:pt x="1743" y="15948"/>
                    <a:pt x="783" y="14365"/>
                    <a:pt x="783" y="12544"/>
                  </a:cubicBezTo>
                  <a:cubicBezTo>
                    <a:pt x="783" y="11494"/>
                    <a:pt x="1096" y="10425"/>
                    <a:pt x="1715" y="9360"/>
                  </a:cubicBezTo>
                  <a:cubicBezTo>
                    <a:pt x="1964" y="8931"/>
                    <a:pt x="2177" y="8501"/>
                    <a:pt x="2355" y="8066"/>
                  </a:cubicBezTo>
                  <a:close/>
                  <a:moveTo>
                    <a:pt x="14164" y="8066"/>
                  </a:moveTo>
                  <a:cubicBezTo>
                    <a:pt x="14343" y="8501"/>
                    <a:pt x="14557" y="8931"/>
                    <a:pt x="14806" y="9360"/>
                  </a:cubicBezTo>
                  <a:cubicBezTo>
                    <a:pt x="15423" y="10425"/>
                    <a:pt x="15738" y="11494"/>
                    <a:pt x="15738" y="12544"/>
                  </a:cubicBezTo>
                  <a:cubicBezTo>
                    <a:pt x="15738" y="14365"/>
                    <a:pt x="14776" y="15948"/>
                    <a:pt x="13212" y="17003"/>
                  </a:cubicBezTo>
                  <a:lnTo>
                    <a:pt x="13212" y="8066"/>
                  </a:lnTo>
                  <a:close/>
                  <a:moveTo>
                    <a:pt x="4874" y="8066"/>
                  </a:moveTo>
                  <a:lnTo>
                    <a:pt x="4874" y="17809"/>
                  </a:lnTo>
                  <a:cubicBezTo>
                    <a:pt x="4603" y="17706"/>
                    <a:pt x="4340" y="17590"/>
                    <a:pt x="4091" y="17467"/>
                  </a:cubicBezTo>
                  <a:lnTo>
                    <a:pt x="4091" y="8066"/>
                  </a:lnTo>
                  <a:close/>
                  <a:moveTo>
                    <a:pt x="12429" y="8066"/>
                  </a:moveTo>
                  <a:lnTo>
                    <a:pt x="12429" y="17467"/>
                  </a:lnTo>
                  <a:cubicBezTo>
                    <a:pt x="12180" y="17590"/>
                    <a:pt x="11917" y="17706"/>
                    <a:pt x="11647" y="17809"/>
                  </a:cubicBezTo>
                  <a:lnTo>
                    <a:pt x="11647" y="8066"/>
                  </a:lnTo>
                  <a:close/>
                  <a:moveTo>
                    <a:pt x="7085" y="8066"/>
                  </a:moveTo>
                  <a:lnTo>
                    <a:pt x="7085" y="18340"/>
                  </a:lnTo>
                  <a:cubicBezTo>
                    <a:pt x="6587" y="18279"/>
                    <a:pt x="6111" y="18191"/>
                    <a:pt x="5657" y="18067"/>
                  </a:cubicBezTo>
                  <a:lnTo>
                    <a:pt x="5657" y="8066"/>
                  </a:lnTo>
                  <a:close/>
                  <a:moveTo>
                    <a:pt x="10864" y="8066"/>
                  </a:moveTo>
                  <a:lnTo>
                    <a:pt x="10864" y="18067"/>
                  </a:lnTo>
                  <a:cubicBezTo>
                    <a:pt x="10408" y="18191"/>
                    <a:pt x="9932" y="18279"/>
                    <a:pt x="9434" y="18340"/>
                  </a:cubicBezTo>
                  <a:lnTo>
                    <a:pt x="9434" y="8066"/>
                  </a:lnTo>
                  <a:close/>
                  <a:moveTo>
                    <a:pt x="8651" y="8066"/>
                  </a:moveTo>
                  <a:lnTo>
                    <a:pt x="8651" y="18395"/>
                  </a:lnTo>
                  <a:cubicBezTo>
                    <a:pt x="8523" y="18401"/>
                    <a:pt x="8388" y="18401"/>
                    <a:pt x="8260" y="18401"/>
                  </a:cubicBezTo>
                  <a:cubicBezTo>
                    <a:pt x="8125" y="18401"/>
                    <a:pt x="7997" y="18401"/>
                    <a:pt x="7868" y="18395"/>
                  </a:cubicBezTo>
                  <a:lnTo>
                    <a:pt x="7868" y="8066"/>
                  </a:lnTo>
                  <a:close/>
                  <a:moveTo>
                    <a:pt x="17921" y="0"/>
                  </a:moveTo>
                  <a:cubicBezTo>
                    <a:pt x="15453" y="0"/>
                    <a:pt x="13439" y="1936"/>
                    <a:pt x="13425" y="4322"/>
                  </a:cubicBezTo>
                  <a:lnTo>
                    <a:pt x="3095" y="4322"/>
                  </a:lnTo>
                  <a:cubicBezTo>
                    <a:pt x="3087" y="3259"/>
                    <a:pt x="2675" y="2243"/>
                    <a:pt x="1936" y="1445"/>
                  </a:cubicBezTo>
                  <a:cubicBezTo>
                    <a:pt x="1860" y="1365"/>
                    <a:pt x="1752" y="1323"/>
                    <a:pt x="1645" y="1323"/>
                  </a:cubicBezTo>
                  <a:cubicBezTo>
                    <a:pt x="1553" y="1323"/>
                    <a:pt x="1460" y="1354"/>
                    <a:pt x="1388" y="1418"/>
                  </a:cubicBezTo>
                  <a:cubicBezTo>
                    <a:pt x="1223" y="1554"/>
                    <a:pt x="1209" y="1793"/>
                    <a:pt x="1352" y="1949"/>
                  </a:cubicBezTo>
                  <a:cubicBezTo>
                    <a:pt x="1978" y="2611"/>
                    <a:pt x="2319" y="3470"/>
                    <a:pt x="2319" y="4356"/>
                  </a:cubicBezTo>
                  <a:cubicBezTo>
                    <a:pt x="2319" y="6006"/>
                    <a:pt x="1906" y="7485"/>
                    <a:pt x="1024" y="8999"/>
                  </a:cubicBezTo>
                  <a:cubicBezTo>
                    <a:pt x="349" y="10173"/>
                    <a:pt x="0" y="11366"/>
                    <a:pt x="0" y="12544"/>
                  </a:cubicBezTo>
                  <a:cubicBezTo>
                    <a:pt x="0" y="16308"/>
                    <a:pt x="3550" y="19151"/>
                    <a:pt x="8260" y="19151"/>
                  </a:cubicBezTo>
                  <a:cubicBezTo>
                    <a:pt x="12969" y="19151"/>
                    <a:pt x="16513" y="16308"/>
                    <a:pt x="16513" y="12544"/>
                  </a:cubicBezTo>
                  <a:cubicBezTo>
                    <a:pt x="16513" y="11366"/>
                    <a:pt x="16170" y="10173"/>
                    <a:pt x="15489" y="8999"/>
                  </a:cubicBezTo>
                  <a:cubicBezTo>
                    <a:pt x="14613" y="7485"/>
                    <a:pt x="14200" y="6006"/>
                    <a:pt x="14200" y="4356"/>
                  </a:cubicBezTo>
                  <a:cubicBezTo>
                    <a:pt x="14200" y="2373"/>
                    <a:pt x="15872" y="750"/>
                    <a:pt x="17921" y="750"/>
                  </a:cubicBezTo>
                  <a:cubicBezTo>
                    <a:pt x="19501" y="750"/>
                    <a:pt x="20817" y="2018"/>
                    <a:pt x="20817" y="3572"/>
                  </a:cubicBezTo>
                  <a:cubicBezTo>
                    <a:pt x="20817" y="4752"/>
                    <a:pt x="19813" y="5720"/>
                    <a:pt x="18576" y="5720"/>
                  </a:cubicBezTo>
                  <a:cubicBezTo>
                    <a:pt x="17636" y="5720"/>
                    <a:pt x="16868" y="4984"/>
                    <a:pt x="16868" y="4076"/>
                  </a:cubicBezTo>
                  <a:cubicBezTo>
                    <a:pt x="16868" y="3394"/>
                    <a:pt x="17445" y="2835"/>
                    <a:pt x="18156" y="2835"/>
                  </a:cubicBezTo>
                  <a:cubicBezTo>
                    <a:pt x="18682" y="2835"/>
                    <a:pt x="19116" y="3245"/>
                    <a:pt x="19116" y="3749"/>
                  </a:cubicBezTo>
                  <a:cubicBezTo>
                    <a:pt x="19116" y="3961"/>
                    <a:pt x="19287" y="4124"/>
                    <a:pt x="19501" y="4124"/>
                  </a:cubicBezTo>
                  <a:cubicBezTo>
                    <a:pt x="19722" y="4124"/>
                    <a:pt x="19891" y="3961"/>
                    <a:pt x="19891" y="3749"/>
                  </a:cubicBezTo>
                  <a:cubicBezTo>
                    <a:pt x="19891" y="2835"/>
                    <a:pt x="19116" y="2086"/>
                    <a:pt x="18156" y="2086"/>
                  </a:cubicBezTo>
                  <a:cubicBezTo>
                    <a:pt x="17011" y="2086"/>
                    <a:pt x="16086" y="2978"/>
                    <a:pt x="16086" y="4076"/>
                  </a:cubicBezTo>
                  <a:cubicBezTo>
                    <a:pt x="16086" y="5086"/>
                    <a:pt x="16748" y="5958"/>
                    <a:pt x="17680" y="6306"/>
                  </a:cubicBezTo>
                  <a:cubicBezTo>
                    <a:pt x="18035" y="7390"/>
                    <a:pt x="18555" y="8434"/>
                    <a:pt x="19252" y="9476"/>
                  </a:cubicBezTo>
                  <a:cubicBezTo>
                    <a:pt x="20290" y="11024"/>
                    <a:pt x="20817" y="12695"/>
                    <a:pt x="20817" y="14434"/>
                  </a:cubicBezTo>
                  <a:cubicBezTo>
                    <a:pt x="20817" y="16786"/>
                    <a:pt x="19821" y="19103"/>
                    <a:pt x="18015" y="20965"/>
                  </a:cubicBezTo>
                  <a:cubicBezTo>
                    <a:pt x="17865" y="21123"/>
                    <a:pt x="17871" y="21354"/>
                    <a:pt x="18029" y="21497"/>
                  </a:cubicBezTo>
                  <a:cubicBezTo>
                    <a:pt x="18106" y="21566"/>
                    <a:pt x="18201" y="21600"/>
                    <a:pt x="18298" y="21600"/>
                  </a:cubicBezTo>
                  <a:cubicBezTo>
                    <a:pt x="18402" y="21600"/>
                    <a:pt x="18505" y="21558"/>
                    <a:pt x="18583" y="21476"/>
                  </a:cubicBezTo>
                  <a:cubicBezTo>
                    <a:pt x="20525" y="19479"/>
                    <a:pt x="21600" y="16969"/>
                    <a:pt x="21600" y="14434"/>
                  </a:cubicBezTo>
                  <a:cubicBezTo>
                    <a:pt x="21600" y="12552"/>
                    <a:pt x="21030" y="10746"/>
                    <a:pt x="19913" y="9068"/>
                  </a:cubicBezTo>
                  <a:cubicBezTo>
                    <a:pt x="19330" y="8209"/>
                    <a:pt x="18889" y="7350"/>
                    <a:pt x="18562" y="6464"/>
                  </a:cubicBezTo>
                  <a:lnTo>
                    <a:pt x="18576" y="6464"/>
                  </a:lnTo>
                  <a:cubicBezTo>
                    <a:pt x="20240" y="6464"/>
                    <a:pt x="21600" y="5168"/>
                    <a:pt x="21600" y="3572"/>
                  </a:cubicBezTo>
                  <a:cubicBezTo>
                    <a:pt x="21600" y="1602"/>
                    <a:pt x="19935" y="0"/>
                    <a:pt x="1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945;p22"/>
            <p:cNvSpPr/>
            <p:nvPr/>
          </p:nvSpPr>
          <p:spPr>
            <a:xfrm>
              <a:off x="155599" y="3329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905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39" name="Google Shape;946;p22"/>
            <p:cNvSpPr/>
            <p:nvPr/>
          </p:nvSpPr>
          <p:spPr>
            <a:xfrm>
              <a:off x="260175" y="332925"/>
              <a:ext cx="12701" cy="22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616"/>
                    <a:pt x="0" y="5928"/>
                  </a:cubicBezTo>
                  <a:lnTo>
                    <a:pt x="0" y="15576"/>
                  </a:lnTo>
                  <a:cubicBezTo>
                    <a:pt x="0" y="18984"/>
                    <a:pt x="4690" y="21600"/>
                    <a:pt x="10800" y="21600"/>
                  </a:cubicBezTo>
                  <a:cubicBezTo>
                    <a:pt x="16695" y="21600"/>
                    <a:pt x="21600" y="18984"/>
                    <a:pt x="21600" y="15576"/>
                  </a:cubicBezTo>
                  <a:lnTo>
                    <a:pt x="21600" y="5928"/>
                  </a:lnTo>
                  <a:cubicBezTo>
                    <a:pt x="21600" y="2616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0" name="Google Shape;947;p22"/>
            <p:cNvSpPr/>
            <p:nvPr/>
          </p:nvSpPr>
          <p:spPr>
            <a:xfrm>
              <a:off x="183900" y="348925"/>
              <a:ext cx="60901" cy="24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1011" y="0"/>
                    <a:pt x="0" y="2410"/>
                    <a:pt x="0" y="5499"/>
                  </a:cubicBezTo>
                  <a:cubicBezTo>
                    <a:pt x="0" y="15116"/>
                    <a:pt x="3201" y="21600"/>
                    <a:pt x="6570" y="21600"/>
                  </a:cubicBezTo>
                  <a:cubicBezTo>
                    <a:pt x="8042" y="21600"/>
                    <a:pt x="9541" y="20351"/>
                    <a:pt x="10818" y="17613"/>
                  </a:cubicBezTo>
                  <a:cubicBezTo>
                    <a:pt x="12086" y="20351"/>
                    <a:pt x="13584" y="21600"/>
                    <a:pt x="15047" y="21600"/>
                  </a:cubicBezTo>
                  <a:cubicBezTo>
                    <a:pt x="18399" y="21600"/>
                    <a:pt x="21600" y="15116"/>
                    <a:pt x="21600" y="5499"/>
                  </a:cubicBezTo>
                  <a:cubicBezTo>
                    <a:pt x="21600" y="2410"/>
                    <a:pt x="20633" y="0"/>
                    <a:pt x="19374" y="0"/>
                  </a:cubicBezTo>
                  <a:cubicBezTo>
                    <a:pt x="18160" y="0"/>
                    <a:pt x="17149" y="2410"/>
                    <a:pt x="17149" y="5499"/>
                  </a:cubicBezTo>
                  <a:cubicBezTo>
                    <a:pt x="17149" y="8303"/>
                    <a:pt x="16253" y="10603"/>
                    <a:pt x="15118" y="10603"/>
                  </a:cubicBezTo>
                  <a:cubicBezTo>
                    <a:pt x="13939" y="10603"/>
                    <a:pt x="13052" y="8303"/>
                    <a:pt x="13052" y="5499"/>
                  </a:cubicBezTo>
                  <a:cubicBezTo>
                    <a:pt x="13052" y="2410"/>
                    <a:pt x="12041" y="0"/>
                    <a:pt x="10818" y="0"/>
                  </a:cubicBezTo>
                  <a:cubicBezTo>
                    <a:pt x="9567" y="0"/>
                    <a:pt x="8592" y="2410"/>
                    <a:pt x="8592" y="5499"/>
                  </a:cubicBezTo>
                  <a:cubicBezTo>
                    <a:pt x="8592" y="8303"/>
                    <a:pt x="7661" y="10603"/>
                    <a:pt x="6526" y="10603"/>
                  </a:cubicBezTo>
                  <a:cubicBezTo>
                    <a:pt x="5391" y="10603"/>
                    <a:pt x="4460" y="8303"/>
                    <a:pt x="4460" y="5499"/>
                  </a:cubicBezTo>
                  <a:cubicBezTo>
                    <a:pt x="4460" y="2410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4" name="Google Shape;948;p22"/>
          <p:cNvGrpSpPr/>
          <p:nvPr/>
        </p:nvGrpSpPr>
        <p:grpSpPr>
          <a:xfrm>
            <a:off x="5528882" y="1987338"/>
            <a:ext cx="428576" cy="364126"/>
            <a:chOff x="24" y="0"/>
            <a:chExt cx="428575" cy="364125"/>
          </a:xfrm>
        </p:grpSpPr>
        <p:sp>
          <p:nvSpPr>
            <p:cNvPr id="1442" name="Google Shape;949;p22"/>
            <p:cNvSpPr/>
            <p:nvPr/>
          </p:nvSpPr>
          <p:spPr>
            <a:xfrm>
              <a:off x="185974" y="150625"/>
              <a:ext cx="176451" cy="10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33" y="0"/>
                  </a:moveTo>
                  <a:cubicBezTo>
                    <a:pt x="12627" y="4234"/>
                    <a:pt x="8064" y="6364"/>
                    <a:pt x="3501" y="6364"/>
                  </a:cubicBezTo>
                  <a:cubicBezTo>
                    <a:pt x="3477" y="6364"/>
                    <a:pt x="3452" y="6364"/>
                    <a:pt x="3428" y="6364"/>
                  </a:cubicBezTo>
                  <a:lnTo>
                    <a:pt x="0" y="8144"/>
                  </a:lnTo>
                  <a:lnTo>
                    <a:pt x="0" y="19799"/>
                  </a:lnTo>
                  <a:lnTo>
                    <a:pt x="3467" y="21600"/>
                  </a:lnTo>
                  <a:cubicBezTo>
                    <a:pt x="9903" y="21600"/>
                    <a:pt x="16171" y="18570"/>
                    <a:pt x="21600" y="12859"/>
                  </a:cubicBezTo>
                  <a:lnTo>
                    <a:pt x="1663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950;p22"/>
            <p:cNvSpPr/>
            <p:nvPr/>
          </p:nvSpPr>
          <p:spPr>
            <a:xfrm>
              <a:off x="66199" y="150625"/>
              <a:ext cx="148102" cy="106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14" y="0"/>
                  </a:moveTo>
                  <a:lnTo>
                    <a:pt x="0" y="12859"/>
                  </a:lnTo>
                  <a:cubicBezTo>
                    <a:pt x="6465" y="18570"/>
                    <a:pt x="13932" y="21600"/>
                    <a:pt x="21600" y="21600"/>
                  </a:cubicBezTo>
                  <a:cubicBezTo>
                    <a:pt x="19802" y="19865"/>
                    <a:pt x="18734" y="17022"/>
                    <a:pt x="18734" y="13992"/>
                  </a:cubicBezTo>
                  <a:cubicBezTo>
                    <a:pt x="18734" y="11058"/>
                    <a:pt x="19850" y="8119"/>
                    <a:pt x="21553" y="6364"/>
                  </a:cubicBezTo>
                  <a:cubicBezTo>
                    <a:pt x="16116" y="6364"/>
                    <a:pt x="10683" y="4234"/>
                    <a:pt x="5914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951;p22"/>
            <p:cNvSpPr/>
            <p:nvPr/>
          </p:nvSpPr>
          <p:spPr>
            <a:xfrm>
              <a:off x="48574" y="11200"/>
              <a:ext cx="83226" cy="11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660" y="21600"/>
                  </a:lnTo>
                  <a:cubicBezTo>
                    <a:pt x="17506" y="19826"/>
                    <a:pt x="21600" y="15667"/>
                    <a:pt x="21600" y="10798"/>
                  </a:cubicBezTo>
                  <a:cubicBezTo>
                    <a:pt x="21600" y="5957"/>
                    <a:pt x="17506" y="1793"/>
                    <a:pt x="1166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952;p22"/>
            <p:cNvSpPr/>
            <p:nvPr/>
          </p:nvSpPr>
          <p:spPr>
            <a:xfrm>
              <a:off x="6299" y="6300"/>
              <a:ext cx="87202" cy="1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44" y="0"/>
                  </a:moveTo>
                  <a:cubicBezTo>
                    <a:pt x="6967" y="0"/>
                    <a:pt x="0" y="4832"/>
                    <a:pt x="0" y="10787"/>
                  </a:cubicBezTo>
                  <a:cubicBezTo>
                    <a:pt x="0" y="16763"/>
                    <a:pt x="6967" y="21600"/>
                    <a:pt x="15544" y="21600"/>
                  </a:cubicBezTo>
                  <a:cubicBezTo>
                    <a:pt x="17692" y="21600"/>
                    <a:pt x="19730" y="21286"/>
                    <a:pt x="21600" y="20736"/>
                  </a:cubicBezTo>
                  <a:cubicBezTo>
                    <a:pt x="16027" y="19102"/>
                    <a:pt x="12088" y="15271"/>
                    <a:pt x="12088" y="10787"/>
                  </a:cubicBezTo>
                  <a:cubicBezTo>
                    <a:pt x="12088" y="6329"/>
                    <a:pt x="16027" y="2494"/>
                    <a:pt x="21600" y="843"/>
                  </a:cubicBezTo>
                  <a:cubicBezTo>
                    <a:pt x="19730" y="292"/>
                    <a:pt x="17692" y="0"/>
                    <a:pt x="1554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953;p22"/>
            <p:cNvSpPr/>
            <p:nvPr/>
          </p:nvSpPr>
          <p:spPr>
            <a:xfrm>
              <a:off x="31449" y="131900"/>
              <a:ext cx="71076" cy="207076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954;p22"/>
            <p:cNvSpPr/>
            <p:nvPr/>
          </p:nvSpPr>
          <p:spPr>
            <a:xfrm>
              <a:off x="64824" y="131900"/>
              <a:ext cx="41926" cy="20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23" y="0"/>
                  </a:moveTo>
                  <a:cubicBezTo>
                    <a:pt x="8707" y="0"/>
                    <a:pt x="0" y="1752"/>
                    <a:pt x="0" y="3922"/>
                  </a:cubicBezTo>
                  <a:lnTo>
                    <a:pt x="0" y="17678"/>
                  </a:lnTo>
                  <a:cubicBezTo>
                    <a:pt x="0" y="19848"/>
                    <a:pt x="8707" y="21600"/>
                    <a:pt x="19423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955;p22"/>
            <p:cNvSpPr/>
            <p:nvPr/>
          </p:nvSpPr>
          <p:spPr>
            <a:xfrm>
              <a:off x="59324" y="113025"/>
              <a:ext cx="7247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20" y="0"/>
                  </a:moveTo>
                  <a:lnTo>
                    <a:pt x="0" y="1652"/>
                  </a:lnTo>
                  <a:lnTo>
                    <a:pt x="0" y="20164"/>
                  </a:lnTo>
                  <a:lnTo>
                    <a:pt x="3167" y="21600"/>
                  </a:lnTo>
                  <a:lnTo>
                    <a:pt x="16012" y="21600"/>
                  </a:lnTo>
                  <a:cubicBezTo>
                    <a:pt x="19111" y="21600"/>
                    <a:pt x="21600" y="16818"/>
                    <a:pt x="21600" y="10843"/>
                  </a:cubicBezTo>
                  <a:cubicBezTo>
                    <a:pt x="21600" y="4869"/>
                    <a:pt x="19111" y="0"/>
                    <a:pt x="1601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956;p22"/>
            <p:cNvSpPr/>
            <p:nvPr/>
          </p:nvSpPr>
          <p:spPr>
            <a:xfrm>
              <a:off x="6299" y="113025"/>
              <a:ext cx="66851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1" y="0"/>
                  </a:moveTo>
                  <a:cubicBezTo>
                    <a:pt x="2730" y="0"/>
                    <a:pt x="0" y="4869"/>
                    <a:pt x="0" y="10843"/>
                  </a:cubicBezTo>
                  <a:cubicBezTo>
                    <a:pt x="0" y="16818"/>
                    <a:pt x="2730" y="21600"/>
                    <a:pt x="6091" y="21600"/>
                  </a:cubicBezTo>
                  <a:lnTo>
                    <a:pt x="20566" y="21600"/>
                  </a:lnTo>
                  <a:cubicBezTo>
                    <a:pt x="18757" y="18785"/>
                    <a:pt x="17795" y="14649"/>
                    <a:pt x="18022" y="10384"/>
                  </a:cubicBezTo>
                  <a:cubicBezTo>
                    <a:pt x="18207" y="6118"/>
                    <a:pt x="19532" y="224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957;p22"/>
            <p:cNvSpPr/>
            <p:nvPr/>
          </p:nvSpPr>
          <p:spPr>
            <a:xfrm>
              <a:off x="59324" y="320250"/>
              <a:ext cx="72477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20" y="0"/>
                  </a:moveTo>
                  <a:lnTo>
                    <a:pt x="0" y="1637"/>
                  </a:lnTo>
                  <a:lnTo>
                    <a:pt x="0" y="20149"/>
                  </a:lnTo>
                  <a:lnTo>
                    <a:pt x="3167" y="21600"/>
                  </a:lnTo>
                  <a:lnTo>
                    <a:pt x="16012" y="21600"/>
                  </a:lnTo>
                  <a:cubicBezTo>
                    <a:pt x="19111" y="21600"/>
                    <a:pt x="21600" y="16746"/>
                    <a:pt x="21600" y="10757"/>
                  </a:cubicBezTo>
                  <a:cubicBezTo>
                    <a:pt x="21600" y="4782"/>
                    <a:pt x="19111" y="0"/>
                    <a:pt x="1601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958;p22"/>
            <p:cNvSpPr/>
            <p:nvPr/>
          </p:nvSpPr>
          <p:spPr>
            <a:xfrm>
              <a:off x="6299" y="320250"/>
              <a:ext cx="66851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1" y="0"/>
                  </a:moveTo>
                  <a:cubicBezTo>
                    <a:pt x="2730" y="0"/>
                    <a:pt x="0" y="4782"/>
                    <a:pt x="0" y="10757"/>
                  </a:cubicBezTo>
                  <a:cubicBezTo>
                    <a:pt x="0" y="16746"/>
                    <a:pt x="2730" y="21600"/>
                    <a:pt x="6091" y="21600"/>
                  </a:cubicBezTo>
                  <a:lnTo>
                    <a:pt x="20566" y="21600"/>
                  </a:lnTo>
                  <a:cubicBezTo>
                    <a:pt x="18757" y="18771"/>
                    <a:pt x="17795" y="14577"/>
                    <a:pt x="18022" y="10297"/>
                  </a:cubicBezTo>
                  <a:cubicBezTo>
                    <a:pt x="18207" y="6032"/>
                    <a:pt x="19532" y="2226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959;p22"/>
            <p:cNvSpPr/>
            <p:nvPr/>
          </p:nvSpPr>
          <p:spPr>
            <a:xfrm>
              <a:off x="339125" y="11200"/>
              <a:ext cx="83201" cy="115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631" y="21600"/>
                  </a:lnTo>
                  <a:cubicBezTo>
                    <a:pt x="17505" y="19826"/>
                    <a:pt x="21600" y="15667"/>
                    <a:pt x="21600" y="10798"/>
                  </a:cubicBezTo>
                  <a:cubicBezTo>
                    <a:pt x="21600" y="5957"/>
                    <a:pt x="17472" y="1793"/>
                    <a:pt x="116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960;p22"/>
            <p:cNvSpPr/>
            <p:nvPr/>
          </p:nvSpPr>
          <p:spPr>
            <a:xfrm>
              <a:off x="296700" y="6300"/>
              <a:ext cx="87226" cy="1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70" y="0"/>
                  </a:moveTo>
                  <a:cubicBezTo>
                    <a:pt x="6965" y="0"/>
                    <a:pt x="0" y="4832"/>
                    <a:pt x="0" y="10787"/>
                  </a:cubicBezTo>
                  <a:cubicBezTo>
                    <a:pt x="0" y="16763"/>
                    <a:pt x="6965" y="21600"/>
                    <a:pt x="15570" y="21600"/>
                  </a:cubicBezTo>
                  <a:cubicBezTo>
                    <a:pt x="17694" y="21600"/>
                    <a:pt x="19755" y="21286"/>
                    <a:pt x="21600" y="20736"/>
                  </a:cubicBezTo>
                  <a:cubicBezTo>
                    <a:pt x="16022" y="19102"/>
                    <a:pt x="12116" y="15271"/>
                    <a:pt x="12116" y="10787"/>
                  </a:cubicBezTo>
                  <a:cubicBezTo>
                    <a:pt x="12116" y="6329"/>
                    <a:pt x="16022" y="2494"/>
                    <a:pt x="21600" y="843"/>
                  </a:cubicBezTo>
                  <a:cubicBezTo>
                    <a:pt x="19755" y="292"/>
                    <a:pt x="17694" y="0"/>
                    <a:pt x="155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961;p22"/>
            <p:cNvSpPr/>
            <p:nvPr/>
          </p:nvSpPr>
          <p:spPr>
            <a:xfrm>
              <a:off x="321850" y="131900"/>
              <a:ext cx="71201" cy="207076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962;p22"/>
            <p:cNvSpPr/>
            <p:nvPr/>
          </p:nvSpPr>
          <p:spPr>
            <a:xfrm>
              <a:off x="355349" y="131900"/>
              <a:ext cx="41826" cy="20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470" y="0"/>
                  </a:moveTo>
                  <a:cubicBezTo>
                    <a:pt x="8728" y="0"/>
                    <a:pt x="0" y="1752"/>
                    <a:pt x="0" y="3922"/>
                  </a:cubicBezTo>
                  <a:lnTo>
                    <a:pt x="0" y="17678"/>
                  </a:lnTo>
                  <a:cubicBezTo>
                    <a:pt x="0" y="19848"/>
                    <a:pt x="8728" y="21600"/>
                    <a:pt x="1947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963;p22"/>
            <p:cNvSpPr/>
            <p:nvPr/>
          </p:nvSpPr>
          <p:spPr>
            <a:xfrm>
              <a:off x="349749" y="113025"/>
              <a:ext cx="725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15" y="0"/>
                  </a:moveTo>
                  <a:lnTo>
                    <a:pt x="0" y="1652"/>
                  </a:lnTo>
                  <a:lnTo>
                    <a:pt x="0" y="20164"/>
                  </a:lnTo>
                  <a:lnTo>
                    <a:pt x="3162" y="21600"/>
                  </a:lnTo>
                  <a:lnTo>
                    <a:pt x="15982" y="21600"/>
                  </a:lnTo>
                  <a:cubicBezTo>
                    <a:pt x="19078" y="21600"/>
                    <a:pt x="21600" y="16818"/>
                    <a:pt x="21600" y="10843"/>
                  </a:cubicBezTo>
                  <a:cubicBezTo>
                    <a:pt x="21600" y="4869"/>
                    <a:pt x="19078" y="0"/>
                    <a:pt x="1598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964;p22"/>
            <p:cNvSpPr/>
            <p:nvPr/>
          </p:nvSpPr>
          <p:spPr>
            <a:xfrm>
              <a:off x="296700" y="113025"/>
              <a:ext cx="668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6" y="0"/>
                  </a:moveTo>
                  <a:cubicBezTo>
                    <a:pt x="2737" y="0"/>
                    <a:pt x="0" y="4869"/>
                    <a:pt x="0" y="10843"/>
                  </a:cubicBezTo>
                  <a:cubicBezTo>
                    <a:pt x="0" y="16818"/>
                    <a:pt x="2737" y="21600"/>
                    <a:pt x="6096" y="21600"/>
                  </a:cubicBezTo>
                  <a:lnTo>
                    <a:pt x="20566" y="21600"/>
                  </a:lnTo>
                  <a:cubicBezTo>
                    <a:pt x="18758" y="18785"/>
                    <a:pt x="17837" y="14649"/>
                    <a:pt x="18015" y="10384"/>
                  </a:cubicBezTo>
                  <a:cubicBezTo>
                    <a:pt x="18241" y="6118"/>
                    <a:pt x="19565" y="224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965;p22"/>
            <p:cNvSpPr/>
            <p:nvPr/>
          </p:nvSpPr>
          <p:spPr>
            <a:xfrm>
              <a:off x="349749" y="320250"/>
              <a:ext cx="725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15" y="0"/>
                  </a:moveTo>
                  <a:lnTo>
                    <a:pt x="0" y="1637"/>
                  </a:lnTo>
                  <a:lnTo>
                    <a:pt x="0" y="20149"/>
                  </a:lnTo>
                  <a:lnTo>
                    <a:pt x="3162" y="21600"/>
                  </a:lnTo>
                  <a:lnTo>
                    <a:pt x="15982" y="21600"/>
                  </a:lnTo>
                  <a:cubicBezTo>
                    <a:pt x="19078" y="21600"/>
                    <a:pt x="21600" y="16746"/>
                    <a:pt x="21600" y="10757"/>
                  </a:cubicBezTo>
                  <a:cubicBezTo>
                    <a:pt x="21600" y="4782"/>
                    <a:pt x="19078" y="0"/>
                    <a:pt x="1598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966;p22"/>
            <p:cNvSpPr/>
            <p:nvPr/>
          </p:nvSpPr>
          <p:spPr>
            <a:xfrm>
              <a:off x="296700" y="320250"/>
              <a:ext cx="66876" cy="3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96" y="0"/>
                  </a:moveTo>
                  <a:cubicBezTo>
                    <a:pt x="2737" y="0"/>
                    <a:pt x="0" y="4782"/>
                    <a:pt x="0" y="10757"/>
                  </a:cubicBezTo>
                  <a:cubicBezTo>
                    <a:pt x="0" y="16746"/>
                    <a:pt x="2737" y="21600"/>
                    <a:pt x="6096" y="21600"/>
                  </a:cubicBezTo>
                  <a:lnTo>
                    <a:pt x="20566" y="21600"/>
                  </a:lnTo>
                  <a:cubicBezTo>
                    <a:pt x="18758" y="18771"/>
                    <a:pt x="17837" y="14577"/>
                    <a:pt x="18015" y="10297"/>
                  </a:cubicBezTo>
                  <a:cubicBezTo>
                    <a:pt x="18241" y="6032"/>
                    <a:pt x="19565" y="2226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967;p22"/>
            <p:cNvSpPr/>
            <p:nvPr/>
          </p:nvSpPr>
          <p:spPr>
            <a:xfrm>
              <a:off x="155674" y="20080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728" y="21600"/>
                    <a:pt x="10713" y="21600"/>
                  </a:cubicBezTo>
                  <a:cubicBezTo>
                    <a:pt x="16829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968;p22"/>
            <p:cNvSpPr/>
            <p:nvPr/>
          </p:nvSpPr>
          <p:spPr>
            <a:xfrm>
              <a:off x="260187" y="200800"/>
              <a:ext cx="12701" cy="22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42"/>
                    <a:pt x="0" y="6008"/>
                  </a:cubicBezTo>
                  <a:lnTo>
                    <a:pt x="0" y="15592"/>
                  </a:lnTo>
                  <a:cubicBezTo>
                    <a:pt x="0" y="18858"/>
                    <a:pt x="4895" y="21600"/>
                    <a:pt x="10821" y="21600"/>
                  </a:cubicBezTo>
                  <a:cubicBezTo>
                    <a:pt x="16876" y="21600"/>
                    <a:pt x="21600" y="18858"/>
                    <a:pt x="21600" y="15592"/>
                  </a:cubicBezTo>
                  <a:lnTo>
                    <a:pt x="21600" y="6008"/>
                  </a:lnTo>
                  <a:cubicBezTo>
                    <a:pt x="21600" y="2742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969;p22"/>
            <p:cNvSpPr/>
            <p:nvPr/>
          </p:nvSpPr>
          <p:spPr>
            <a:xfrm>
              <a:off x="194219" y="210550"/>
              <a:ext cx="40135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3288" y="0"/>
                  </a:moveTo>
                  <a:cubicBezTo>
                    <a:pt x="2522" y="0"/>
                    <a:pt x="1743" y="602"/>
                    <a:pt x="1120" y="1807"/>
                  </a:cubicBezTo>
                  <a:cubicBezTo>
                    <a:pt x="-256" y="4418"/>
                    <a:pt x="-373" y="8892"/>
                    <a:pt x="821" y="11904"/>
                  </a:cubicBezTo>
                  <a:cubicBezTo>
                    <a:pt x="3365" y="18387"/>
                    <a:pt x="6883" y="21600"/>
                    <a:pt x="10401" y="21600"/>
                  </a:cubicBezTo>
                  <a:cubicBezTo>
                    <a:pt x="13945" y="21600"/>
                    <a:pt x="17489" y="18359"/>
                    <a:pt x="20046" y="11904"/>
                  </a:cubicBezTo>
                  <a:cubicBezTo>
                    <a:pt x="21227" y="8892"/>
                    <a:pt x="21058" y="4418"/>
                    <a:pt x="19747" y="1807"/>
                  </a:cubicBezTo>
                  <a:cubicBezTo>
                    <a:pt x="19124" y="602"/>
                    <a:pt x="18345" y="0"/>
                    <a:pt x="17566" y="0"/>
                  </a:cubicBezTo>
                  <a:cubicBezTo>
                    <a:pt x="16658" y="0"/>
                    <a:pt x="15762" y="832"/>
                    <a:pt x="15126" y="2467"/>
                  </a:cubicBezTo>
                  <a:cubicBezTo>
                    <a:pt x="13867" y="5622"/>
                    <a:pt x="12153" y="7171"/>
                    <a:pt x="10427" y="7171"/>
                  </a:cubicBezTo>
                  <a:cubicBezTo>
                    <a:pt x="8714" y="7171"/>
                    <a:pt x="6987" y="5622"/>
                    <a:pt x="5741" y="2467"/>
                  </a:cubicBezTo>
                  <a:cubicBezTo>
                    <a:pt x="5105" y="832"/>
                    <a:pt x="4196" y="0"/>
                    <a:pt x="32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970;p22"/>
            <p:cNvSpPr/>
            <p:nvPr/>
          </p:nvSpPr>
          <p:spPr>
            <a:xfrm>
              <a:off x="24" y="-1"/>
              <a:ext cx="428577" cy="364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79" y="746"/>
                  </a:moveTo>
                  <a:cubicBezTo>
                    <a:pt x="5051" y="746"/>
                    <a:pt x="6324" y="2251"/>
                    <a:pt x="6324" y="4095"/>
                  </a:cubicBezTo>
                  <a:cubicBezTo>
                    <a:pt x="6324" y="4930"/>
                    <a:pt x="6071" y="5716"/>
                    <a:pt x="5604" y="6332"/>
                  </a:cubicBezTo>
                  <a:lnTo>
                    <a:pt x="1358" y="6332"/>
                  </a:lnTo>
                  <a:cubicBezTo>
                    <a:pt x="887" y="5716"/>
                    <a:pt x="633" y="4930"/>
                    <a:pt x="633" y="4095"/>
                  </a:cubicBezTo>
                  <a:cubicBezTo>
                    <a:pt x="633" y="2251"/>
                    <a:pt x="1911" y="746"/>
                    <a:pt x="3479" y="746"/>
                  </a:cubicBezTo>
                  <a:close/>
                  <a:moveTo>
                    <a:pt x="18121" y="746"/>
                  </a:moveTo>
                  <a:cubicBezTo>
                    <a:pt x="19687" y="746"/>
                    <a:pt x="20966" y="2251"/>
                    <a:pt x="20966" y="4095"/>
                  </a:cubicBezTo>
                  <a:cubicBezTo>
                    <a:pt x="20966" y="4930"/>
                    <a:pt x="20708" y="5716"/>
                    <a:pt x="20240" y="6332"/>
                  </a:cubicBezTo>
                  <a:lnTo>
                    <a:pt x="15996" y="6332"/>
                  </a:lnTo>
                  <a:cubicBezTo>
                    <a:pt x="15529" y="5716"/>
                    <a:pt x="15270" y="4930"/>
                    <a:pt x="15270" y="4095"/>
                  </a:cubicBezTo>
                  <a:cubicBezTo>
                    <a:pt x="15270" y="2251"/>
                    <a:pt x="16549" y="746"/>
                    <a:pt x="18121" y="746"/>
                  </a:cubicBezTo>
                  <a:close/>
                  <a:moveTo>
                    <a:pt x="5696" y="7078"/>
                  </a:moveTo>
                  <a:cubicBezTo>
                    <a:pt x="6042" y="7078"/>
                    <a:pt x="6324" y="7411"/>
                    <a:pt x="6324" y="7824"/>
                  </a:cubicBezTo>
                  <a:cubicBezTo>
                    <a:pt x="6324" y="8231"/>
                    <a:pt x="6042" y="8563"/>
                    <a:pt x="5696" y="8563"/>
                  </a:cubicBezTo>
                  <a:lnTo>
                    <a:pt x="1266" y="8563"/>
                  </a:lnTo>
                  <a:cubicBezTo>
                    <a:pt x="915" y="8563"/>
                    <a:pt x="633" y="8231"/>
                    <a:pt x="633" y="7824"/>
                  </a:cubicBezTo>
                  <a:cubicBezTo>
                    <a:pt x="633" y="7424"/>
                    <a:pt x="898" y="7099"/>
                    <a:pt x="1237" y="7078"/>
                  </a:cubicBezTo>
                  <a:close/>
                  <a:moveTo>
                    <a:pt x="20332" y="7078"/>
                  </a:moveTo>
                  <a:cubicBezTo>
                    <a:pt x="20684" y="7078"/>
                    <a:pt x="20966" y="7411"/>
                    <a:pt x="20966" y="7824"/>
                  </a:cubicBezTo>
                  <a:cubicBezTo>
                    <a:pt x="20966" y="8231"/>
                    <a:pt x="20684" y="8563"/>
                    <a:pt x="20332" y="8563"/>
                  </a:cubicBezTo>
                  <a:lnTo>
                    <a:pt x="15904" y="8563"/>
                  </a:lnTo>
                  <a:cubicBezTo>
                    <a:pt x="15558" y="8563"/>
                    <a:pt x="15270" y="8231"/>
                    <a:pt x="15270" y="7824"/>
                  </a:cubicBezTo>
                  <a:cubicBezTo>
                    <a:pt x="15270" y="7424"/>
                    <a:pt x="15534" y="7099"/>
                    <a:pt x="15875" y="7078"/>
                  </a:cubicBezTo>
                  <a:close/>
                  <a:moveTo>
                    <a:pt x="15904" y="9594"/>
                  </a:moveTo>
                  <a:lnTo>
                    <a:pt x="15904" y="13722"/>
                  </a:lnTo>
                  <a:cubicBezTo>
                    <a:pt x="14267" y="14505"/>
                    <a:pt x="12533" y="14897"/>
                    <a:pt x="10799" y="14897"/>
                  </a:cubicBezTo>
                  <a:cubicBezTo>
                    <a:pt x="9066" y="14897"/>
                    <a:pt x="7332" y="14505"/>
                    <a:pt x="5696" y="13722"/>
                  </a:cubicBezTo>
                  <a:lnTo>
                    <a:pt x="5696" y="9594"/>
                  </a:lnTo>
                  <a:cubicBezTo>
                    <a:pt x="7279" y="10645"/>
                    <a:pt x="9040" y="11173"/>
                    <a:pt x="10802" y="11173"/>
                  </a:cubicBezTo>
                  <a:cubicBezTo>
                    <a:pt x="12561" y="11173"/>
                    <a:pt x="14321" y="10647"/>
                    <a:pt x="15904" y="9594"/>
                  </a:cubicBezTo>
                  <a:close/>
                  <a:moveTo>
                    <a:pt x="5696" y="19370"/>
                  </a:moveTo>
                  <a:cubicBezTo>
                    <a:pt x="6042" y="19370"/>
                    <a:pt x="6324" y="19702"/>
                    <a:pt x="6324" y="20108"/>
                  </a:cubicBezTo>
                  <a:cubicBezTo>
                    <a:pt x="6324" y="20522"/>
                    <a:pt x="6042" y="20854"/>
                    <a:pt x="5696" y="20854"/>
                  </a:cubicBezTo>
                  <a:lnTo>
                    <a:pt x="1266" y="20854"/>
                  </a:lnTo>
                  <a:cubicBezTo>
                    <a:pt x="915" y="20854"/>
                    <a:pt x="633" y="20522"/>
                    <a:pt x="633" y="20108"/>
                  </a:cubicBezTo>
                  <a:cubicBezTo>
                    <a:pt x="633" y="19702"/>
                    <a:pt x="915" y="19370"/>
                    <a:pt x="1266" y="19370"/>
                  </a:cubicBezTo>
                  <a:close/>
                  <a:moveTo>
                    <a:pt x="20332" y="19370"/>
                  </a:moveTo>
                  <a:cubicBezTo>
                    <a:pt x="20684" y="19370"/>
                    <a:pt x="20966" y="19702"/>
                    <a:pt x="20966" y="20108"/>
                  </a:cubicBezTo>
                  <a:cubicBezTo>
                    <a:pt x="20966" y="20522"/>
                    <a:pt x="20684" y="20854"/>
                    <a:pt x="20332" y="20854"/>
                  </a:cubicBezTo>
                  <a:lnTo>
                    <a:pt x="15904" y="20854"/>
                  </a:lnTo>
                  <a:cubicBezTo>
                    <a:pt x="15558" y="20854"/>
                    <a:pt x="15270" y="20522"/>
                    <a:pt x="15270" y="20108"/>
                  </a:cubicBezTo>
                  <a:cubicBezTo>
                    <a:pt x="15270" y="19702"/>
                    <a:pt x="15558" y="19370"/>
                    <a:pt x="15904" y="19370"/>
                  </a:cubicBezTo>
                  <a:close/>
                  <a:moveTo>
                    <a:pt x="3479" y="0"/>
                  </a:moveTo>
                  <a:cubicBezTo>
                    <a:pt x="1560" y="0"/>
                    <a:pt x="0" y="1837"/>
                    <a:pt x="0" y="4095"/>
                  </a:cubicBezTo>
                  <a:cubicBezTo>
                    <a:pt x="0" y="4977"/>
                    <a:pt x="229" y="5810"/>
                    <a:pt x="668" y="6509"/>
                  </a:cubicBezTo>
                  <a:cubicBezTo>
                    <a:pt x="265" y="6760"/>
                    <a:pt x="0" y="7255"/>
                    <a:pt x="0" y="7824"/>
                  </a:cubicBezTo>
                  <a:cubicBezTo>
                    <a:pt x="0" y="8644"/>
                    <a:pt x="564" y="9309"/>
                    <a:pt x="1266" y="9309"/>
                  </a:cubicBezTo>
                  <a:lnTo>
                    <a:pt x="1266" y="9586"/>
                  </a:lnTo>
                  <a:cubicBezTo>
                    <a:pt x="1266" y="9789"/>
                    <a:pt x="1405" y="9960"/>
                    <a:pt x="1584" y="9960"/>
                  </a:cubicBezTo>
                  <a:cubicBezTo>
                    <a:pt x="1756" y="9960"/>
                    <a:pt x="1895" y="9789"/>
                    <a:pt x="1895" y="9586"/>
                  </a:cubicBezTo>
                  <a:lnTo>
                    <a:pt x="1895" y="9309"/>
                  </a:lnTo>
                  <a:lnTo>
                    <a:pt x="5063" y="9309"/>
                  </a:lnTo>
                  <a:lnTo>
                    <a:pt x="5063" y="18624"/>
                  </a:lnTo>
                  <a:lnTo>
                    <a:pt x="1895" y="18624"/>
                  </a:lnTo>
                  <a:lnTo>
                    <a:pt x="1895" y="11072"/>
                  </a:lnTo>
                  <a:cubicBezTo>
                    <a:pt x="1895" y="10867"/>
                    <a:pt x="1756" y="10698"/>
                    <a:pt x="1584" y="10698"/>
                  </a:cubicBezTo>
                  <a:cubicBezTo>
                    <a:pt x="1405" y="10698"/>
                    <a:pt x="1266" y="10867"/>
                    <a:pt x="1266" y="11072"/>
                  </a:cubicBezTo>
                  <a:lnTo>
                    <a:pt x="1266" y="18624"/>
                  </a:lnTo>
                  <a:cubicBezTo>
                    <a:pt x="564" y="18624"/>
                    <a:pt x="0" y="19288"/>
                    <a:pt x="0" y="20108"/>
                  </a:cubicBezTo>
                  <a:cubicBezTo>
                    <a:pt x="0" y="20936"/>
                    <a:pt x="564" y="21600"/>
                    <a:pt x="1266" y="21600"/>
                  </a:cubicBezTo>
                  <a:lnTo>
                    <a:pt x="5696" y="21600"/>
                  </a:lnTo>
                  <a:cubicBezTo>
                    <a:pt x="6393" y="21600"/>
                    <a:pt x="6958" y="20936"/>
                    <a:pt x="6958" y="20108"/>
                  </a:cubicBezTo>
                  <a:cubicBezTo>
                    <a:pt x="6958" y="19288"/>
                    <a:pt x="6393" y="18624"/>
                    <a:pt x="5696" y="18624"/>
                  </a:cubicBezTo>
                  <a:lnTo>
                    <a:pt x="5696" y="14522"/>
                  </a:lnTo>
                  <a:cubicBezTo>
                    <a:pt x="7336" y="15268"/>
                    <a:pt x="9066" y="15641"/>
                    <a:pt x="10798" y="15641"/>
                  </a:cubicBezTo>
                  <a:cubicBezTo>
                    <a:pt x="12529" y="15641"/>
                    <a:pt x="14262" y="15268"/>
                    <a:pt x="15904" y="14522"/>
                  </a:cubicBezTo>
                  <a:lnTo>
                    <a:pt x="15904" y="18624"/>
                  </a:lnTo>
                  <a:cubicBezTo>
                    <a:pt x="15207" y="18624"/>
                    <a:pt x="14636" y="19288"/>
                    <a:pt x="14636" y="20108"/>
                  </a:cubicBezTo>
                  <a:cubicBezTo>
                    <a:pt x="14636" y="20936"/>
                    <a:pt x="15207" y="21600"/>
                    <a:pt x="15904" y="21600"/>
                  </a:cubicBezTo>
                  <a:lnTo>
                    <a:pt x="20332" y="21600"/>
                  </a:lnTo>
                  <a:cubicBezTo>
                    <a:pt x="21030" y="21600"/>
                    <a:pt x="21600" y="20936"/>
                    <a:pt x="21600" y="20108"/>
                  </a:cubicBezTo>
                  <a:cubicBezTo>
                    <a:pt x="21600" y="19288"/>
                    <a:pt x="21030" y="18624"/>
                    <a:pt x="20332" y="18624"/>
                  </a:cubicBezTo>
                  <a:lnTo>
                    <a:pt x="20332" y="18346"/>
                  </a:lnTo>
                  <a:cubicBezTo>
                    <a:pt x="20332" y="18143"/>
                    <a:pt x="20195" y="17973"/>
                    <a:pt x="20016" y="17973"/>
                  </a:cubicBezTo>
                  <a:cubicBezTo>
                    <a:pt x="19844" y="17973"/>
                    <a:pt x="19700" y="18143"/>
                    <a:pt x="19700" y="18346"/>
                  </a:cubicBezTo>
                  <a:lnTo>
                    <a:pt x="19700" y="18624"/>
                  </a:lnTo>
                  <a:lnTo>
                    <a:pt x="16537" y="18624"/>
                  </a:lnTo>
                  <a:lnTo>
                    <a:pt x="16537" y="9309"/>
                  </a:lnTo>
                  <a:lnTo>
                    <a:pt x="19700" y="9309"/>
                  </a:lnTo>
                  <a:lnTo>
                    <a:pt x="19700" y="16862"/>
                  </a:lnTo>
                  <a:cubicBezTo>
                    <a:pt x="19700" y="17065"/>
                    <a:pt x="19844" y="17234"/>
                    <a:pt x="20016" y="17234"/>
                  </a:cubicBezTo>
                  <a:cubicBezTo>
                    <a:pt x="20195" y="17234"/>
                    <a:pt x="20332" y="17065"/>
                    <a:pt x="20332" y="16862"/>
                  </a:cubicBezTo>
                  <a:lnTo>
                    <a:pt x="20332" y="9309"/>
                  </a:lnTo>
                  <a:cubicBezTo>
                    <a:pt x="21030" y="9309"/>
                    <a:pt x="21600" y="8644"/>
                    <a:pt x="21600" y="7824"/>
                  </a:cubicBezTo>
                  <a:cubicBezTo>
                    <a:pt x="21600" y="7255"/>
                    <a:pt x="21329" y="6760"/>
                    <a:pt x="20932" y="6509"/>
                  </a:cubicBezTo>
                  <a:cubicBezTo>
                    <a:pt x="21364" y="5810"/>
                    <a:pt x="21600" y="4977"/>
                    <a:pt x="21600" y="4095"/>
                  </a:cubicBezTo>
                  <a:cubicBezTo>
                    <a:pt x="21600" y="1837"/>
                    <a:pt x="20039" y="0"/>
                    <a:pt x="18121" y="0"/>
                  </a:cubicBezTo>
                  <a:cubicBezTo>
                    <a:pt x="16197" y="0"/>
                    <a:pt x="14636" y="1837"/>
                    <a:pt x="14636" y="4095"/>
                  </a:cubicBezTo>
                  <a:cubicBezTo>
                    <a:pt x="14636" y="4977"/>
                    <a:pt x="14872" y="5810"/>
                    <a:pt x="15304" y="6509"/>
                  </a:cubicBezTo>
                  <a:cubicBezTo>
                    <a:pt x="14907" y="6760"/>
                    <a:pt x="14636" y="7255"/>
                    <a:pt x="14636" y="7824"/>
                  </a:cubicBezTo>
                  <a:cubicBezTo>
                    <a:pt x="14636" y="8386"/>
                    <a:pt x="14907" y="8882"/>
                    <a:pt x="15304" y="9132"/>
                  </a:cubicBezTo>
                  <a:cubicBezTo>
                    <a:pt x="13896" y="9997"/>
                    <a:pt x="12349" y="10429"/>
                    <a:pt x="10802" y="10429"/>
                  </a:cubicBezTo>
                  <a:cubicBezTo>
                    <a:pt x="9255" y="10429"/>
                    <a:pt x="7706" y="9997"/>
                    <a:pt x="6295" y="9132"/>
                  </a:cubicBezTo>
                  <a:cubicBezTo>
                    <a:pt x="6693" y="8882"/>
                    <a:pt x="6958" y="8386"/>
                    <a:pt x="6958" y="7824"/>
                  </a:cubicBezTo>
                  <a:cubicBezTo>
                    <a:pt x="6958" y="7255"/>
                    <a:pt x="6687" y="6760"/>
                    <a:pt x="6295" y="6509"/>
                  </a:cubicBezTo>
                  <a:cubicBezTo>
                    <a:pt x="6727" y="5810"/>
                    <a:pt x="6958" y="4977"/>
                    <a:pt x="6958" y="4095"/>
                  </a:cubicBezTo>
                  <a:cubicBezTo>
                    <a:pt x="6958" y="1837"/>
                    <a:pt x="5397" y="0"/>
                    <a:pt x="34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1" name="Google Shape;971;p22"/>
          <p:cNvGrpSpPr/>
          <p:nvPr/>
        </p:nvGrpSpPr>
        <p:grpSpPr>
          <a:xfrm>
            <a:off x="3168992" y="1955126"/>
            <a:ext cx="428601" cy="428576"/>
            <a:chOff x="24" y="24"/>
            <a:chExt cx="428600" cy="428575"/>
          </a:xfrm>
        </p:grpSpPr>
        <p:sp>
          <p:nvSpPr>
            <p:cNvPr id="1465" name="Google Shape;972;p22"/>
            <p:cNvSpPr/>
            <p:nvPr/>
          </p:nvSpPr>
          <p:spPr>
            <a:xfrm>
              <a:off x="133135" y="6325"/>
              <a:ext cx="289230" cy="3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4" h="21600" fill="norm" stroke="1" extrusionOk="0">
                  <a:moveTo>
                    <a:pt x="11637" y="0"/>
                  </a:moveTo>
                  <a:cubicBezTo>
                    <a:pt x="11307" y="0"/>
                    <a:pt x="10980" y="66"/>
                    <a:pt x="10685" y="194"/>
                  </a:cubicBezTo>
                  <a:cubicBezTo>
                    <a:pt x="10071" y="468"/>
                    <a:pt x="9404" y="604"/>
                    <a:pt x="8737" y="604"/>
                  </a:cubicBezTo>
                  <a:cubicBezTo>
                    <a:pt x="8070" y="604"/>
                    <a:pt x="7403" y="468"/>
                    <a:pt x="6789" y="194"/>
                  </a:cubicBezTo>
                  <a:cubicBezTo>
                    <a:pt x="6492" y="66"/>
                    <a:pt x="6167" y="0"/>
                    <a:pt x="5842" y="0"/>
                  </a:cubicBezTo>
                  <a:cubicBezTo>
                    <a:pt x="5270" y="0"/>
                    <a:pt x="4694" y="200"/>
                    <a:pt x="4257" y="599"/>
                  </a:cubicBezTo>
                  <a:lnTo>
                    <a:pt x="3754" y="1061"/>
                  </a:lnTo>
                  <a:cubicBezTo>
                    <a:pt x="-2125" y="6449"/>
                    <a:pt x="-934" y="15464"/>
                    <a:pt x="6178" y="19412"/>
                  </a:cubicBezTo>
                  <a:lnTo>
                    <a:pt x="10113" y="21600"/>
                  </a:lnTo>
                  <a:lnTo>
                    <a:pt x="12606" y="19309"/>
                  </a:lnTo>
                  <a:lnTo>
                    <a:pt x="15479" y="16681"/>
                  </a:lnTo>
                  <a:lnTo>
                    <a:pt x="15479" y="16135"/>
                  </a:lnTo>
                  <a:lnTo>
                    <a:pt x="16075" y="16135"/>
                  </a:lnTo>
                  <a:lnTo>
                    <a:pt x="18636" y="13787"/>
                  </a:lnTo>
                  <a:cubicBezTo>
                    <a:pt x="19322" y="13159"/>
                    <a:pt x="19475" y="12208"/>
                    <a:pt x="19078" y="11460"/>
                  </a:cubicBezTo>
                  <a:cubicBezTo>
                    <a:pt x="18491" y="10335"/>
                    <a:pt x="18491" y="9015"/>
                    <a:pt x="19078" y="7889"/>
                  </a:cubicBezTo>
                  <a:cubicBezTo>
                    <a:pt x="19467" y="7156"/>
                    <a:pt x="19338" y="6205"/>
                    <a:pt x="18636" y="5561"/>
                  </a:cubicBezTo>
                  <a:lnTo>
                    <a:pt x="13223" y="599"/>
                  </a:lnTo>
                  <a:cubicBezTo>
                    <a:pt x="12781" y="194"/>
                    <a:pt x="12204" y="0"/>
                    <a:pt x="1163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973;p22"/>
            <p:cNvSpPr/>
            <p:nvPr/>
          </p:nvSpPr>
          <p:spPr>
            <a:xfrm>
              <a:off x="6322" y="23674"/>
              <a:ext cx="278404" cy="3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070" y="0"/>
                  </a:moveTo>
                  <a:lnTo>
                    <a:pt x="11689" y="1673"/>
                  </a:lnTo>
                  <a:lnTo>
                    <a:pt x="11689" y="2155"/>
                  </a:lnTo>
                  <a:lnTo>
                    <a:pt x="11013" y="2155"/>
                  </a:lnTo>
                  <a:lnTo>
                    <a:pt x="7702" y="4490"/>
                  </a:lnTo>
                  <a:lnTo>
                    <a:pt x="755" y="9388"/>
                  </a:lnTo>
                  <a:cubicBezTo>
                    <a:pt x="-37" y="9945"/>
                    <a:pt x="-204" y="10780"/>
                    <a:pt x="244" y="11444"/>
                  </a:cubicBezTo>
                  <a:cubicBezTo>
                    <a:pt x="930" y="12441"/>
                    <a:pt x="930" y="13611"/>
                    <a:pt x="244" y="14608"/>
                  </a:cubicBezTo>
                  <a:cubicBezTo>
                    <a:pt x="-194" y="15258"/>
                    <a:pt x="-54" y="16099"/>
                    <a:pt x="755" y="16670"/>
                  </a:cubicBezTo>
                  <a:lnTo>
                    <a:pt x="6990" y="21066"/>
                  </a:lnTo>
                  <a:cubicBezTo>
                    <a:pt x="7501" y="21425"/>
                    <a:pt x="8165" y="21597"/>
                    <a:pt x="8819" y="21597"/>
                  </a:cubicBezTo>
                  <a:cubicBezTo>
                    <a:pt x="9199" y="21597"/>
                    <a:pt x="9576" y="21539"/>
                    <a:pt x="9916" y="21425"/>
                  </a:cubicBezTo>
                  <a:cubicBezTo>
                    <a:pt x="10623" y="21184"/>
                    <a:pt x="11391" y="21064"/>
                    <a:pt x="12160" y="21064"/>
                  </a:cubicBezTo>
                  <a:cubicBezTo>
                    <a:pt x="12929" y="21064"/>
                    <a:pt x="13697" y="21184"/>
                    <a:pt x="14404" y="21425"/>
                  </a:cubicBezTo>
                  <a:cubicBezTo>
                    <a:pt x="14744" y="21542"/>
                    <a:pt x="15119" y="21600"/>
                    <a:pt x="15497" y="21600"/>
                  </a:cubicBezTo>
                  <a:cubicBezTo>
                    <a:pt x="16158" y="21600"/>
                    <a:pt x="16825" y="21421"/>
                    <a:pt x="17328" y="21066"/>
                  </a:cubicBezTo>
                  <a:lnTo>
                    <a:pt x="21396" y="18199"/>
                  </a:lnTo>
                  <a:cubicBezTo>
                    <a:pt x="18841" y="16836"/>
                    <a:pt x="16706" y="15085"/>
                    <a:pt x="15169" y="13041"/>
                  </a:cubicBezTo>
                  <a:cubicBezTo>
                    <a:pt x="13253" y="10503"/>
                    <a:pt x="12392" y="7685"/>
                    <a:pt x="12594" y="4892"/>
                  </a:cubicBezTo>
                  <a:cubicBezTo>
                    <a:pt x="12710" y="3226"/>
                    <a:pt x="13201" y="1579"/>
                    <a:pt x="14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974;p22"/>
            <p:cNvSpPr/>
            <p:nvPr/>
          </p:nvSpPr>
          <p:spPr>
            <a:xfrm>
              <a:off x="159349" y="59574"/>
              <a:ext cx="209727" cy="26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0" y="0"/>
                  </a:moveTo>
                  <a:lnTo>
                    <a:pt x="1117" y="4412"/>
                  </a:lnTo>
                  <a:lnTo>
                    <a:pt x="0" y="6609"/>
                  </a:lnTo>
                  <a:lnTo>
                    <a:pt x="0" y="21600"/>
                  </a:lnTo>
                  <a:lnTo>
                    <a:pt x="9063" y="21600"/>
                  </a:lnTo>
                  <a:lnTo>
                    <a:pt x="21600" y="11727"/>
                  </a:lnTo>
                  <a:cubicBezTo>
                    <a:pt x="20658" y="9640"/>
                    <a:pt x="20658" y="7387"/>
                    <a:pt x="21600" y="5303"/>
                  </a:cubicBezTo>
                  <a:lnTo>
                    <a:pt x="14867" y="0"/>
                  </a:lnTo>
                  <a:cubicBezTo>
                    <a:pt x="13559" y="361"/>
                    <a:pt x="12171" y="556"/>
                    <a:pt x="10794" y="556"/>
                  </a:cubicBezTo>
                  <a:cubicBezTo>
                    <a:pt x="9406" y="556"/>
                    <a:pt x="8015" y="361"/>
                    <a:pt x="671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975;p22"/>
            <p:cNvSpPr/>
            <p:nvPr/>
          </p:nvSpPr>
          <p:spPr>
            <a:xfrm>
              <a:off x="59574" y="113974"/>
              <a:ext cx="187776" cy="255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25" y="0"/>
                  </a:moveTo>
                  <a:lnTo>
                    <a:pt x="0" y="9358"/>
                  </a:lnTo>
                  <a:cubicBezTo>
                    <a:pt x="1064" y="11535"/>
                    <a:pt x="1064" y="13886"/>
                    <a:pt x="0" y="16065"/>
                  </a:cubicBezTo>
                  <a:lnTo>
                    <a:pt x="7520" y="21600"/>
                  </a:lnTo>
                  <a:cubicBezTo>
                    <a:pt x="8978" y="21221"/>
                    <a:pt x="10531" y="21018"/>
                    <a:pt x="12081" y="21018"/>
                  </a:cubicBezTo>
                  <a:cubicBezTo>
                    <a:pt x="13620" y="21018"/>
                    <a:pt x="15170" y="21221"/>
                    <a:pt x="16631" y="21600"/>
                  </a:cubicBezTo>
                  <a:cubicBezTo>
                    <a:pt x="16671" y="21570"/>
                    <a:pt x="18787" y="20012"/>
                    <a:pt x="21600" y="17942"/>
                  </a:cubicBezTo>
                  <a:cubicBezTo>
                    <a:pt x="19642" y="16393"/>
                    <a:pt x="17945" y="14650"/>
                    <a:pt x="16579" y="12735"/>
                  </a:cubicBezTo>
                  <a:cubicBezTo>
                    <a:pt x="13712" y="8768"/>
                    <a:pt x="12423" y="4365"/>
                    <a:pt x="1272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976;p22"/>
            <p:cNvSpPr/>
            <p:nvPr/>
          </p:nvSpPr>
          <p:spPr>
            <a:xfrm>
              <a:off x="140374" y="178275"/>
              <a:ext cx="122507" cy="11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7" h="21600" fill="norm" stroke="1" extrusionOk="0">
                  <a:moveTo>
                    <a:pt x="11667" y="0"/>
                  </a:moveTo>
                  <a:cubicBezTo>
                    <a:pt x="10884" y="0"/>
                    <a:pt x="10081" y="267"/>
                    <a:pt x="9365" y="847"/>
                  </a:cubicBezTo>
                  <a:lnTo>
                    <a:pt x="6037" y="3563"/>
                  </a:lnTo>
                  <a:lnTo>
                    <a:pt x="0" y="10174"/>
                  </a:lnTo>
                  <a:lnTo>
                    <a:pt x="10426" y="21600"/>
                  </a:lnTo>
                  <a:lnTo>
                    <a:pt x="13926" y="20421"/>
                  </a:lnTo>
                  <a:cubicBezTo>
                    <a:pt x="17502" y="19220"/>
                    <a:pt x="16328" y="19620"/>
                    <a:pt x="17889" y="19073"/>
                  </a:cubicBezTo>
                  <a:cubicBezTo>
                    <a:pt x="20965" y="18041"/>
                    <a:pt x="21600" y="13581"/>
                    <a:pt x="18966" y="11541"/>
                  </a:cubicBezTo>
                  <a:lnTo>
                    <a:pt x="15558" y="8908"/>
                  </a:lnTo>
                  <a:lnTo>
                    <a:pt x="15600" y="4341"/>
                  </a:lnTo>
                  <a:cubicBezTo>
                    <a:pt x="15626" y="1786"/>
                    <a:pt x="13707" y="0"/>
                    <a:pt x="1166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977;p22"/>
            <p:cNvSpPr/>
            <p:nvPr/>
          </p:nvSpPr>
          <p:spPr>
            <a:xfrm>
              <a:off x="112227" y="188349"/>
              <a:ext cx="110898" cy="140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2" h="21600" fill="norm" stroke="1" extrusionOk="0">
                  <a:moveTo>
                    <a:pt x="6051" y="0"/>
                  </a:moveTo>
                  <a:cubicBezTo>
                    <a:pt x="4900" y="0"/>
                    <a:pt x="3854" y="399"/>
                    <a:pt x="3088" y="1040"/>
                  </a:cubicBezTo>
                  <a:cubicBezTo>
                    <a:pt x="2019" y="1935"/>
                    <a:pt x="1496" y="3301"/>
                    <a:pt x="2083" y="4691"/>
                  </a:cubicBezTo>
                  <a:lnTo>
                    <a:pt x="2441" y="5585"/>
                  </a:lnTo>
                  <a:lnTo>
                    <a:pt x="3551" y="8288"/>
                  </a:lnTo>
                  <a:lnTo>
                    <a:pt x="844" y="11339"/>
                  </a:lnTo>
                  <a:cubicBezTo>
                    <a:pt x="-1248" y="13685"/>
                    <a:pt x="794" y="17024"/>
                    <a:pt x="4299" y="17024"/>
                  </a:cubicBezTo>
                  <a:cubicBezTo>
                    <a:pt x="4308" y="17024"/>
                    <a:pt x="4317" y="17024"/>
                    <a:pt x="4326" y="17024"/>
                  </a:cubicBezTo>
                  <a:lnTo>
                    <a:pt x="8859" y="16974"/>
                  </a:lnTo>
                  <a:lnTo>
                    <a:pt x="11479" y="20080"/>
                  </a:lnTo>
                  <a:cubicBezTo>
                    <a:pt x="12355" y="21112"/>
                    <a:pt x="13672" y="21600"/>
                    <a:pt x="14966" y="21600"/>
                  </a:cubicBezTo>
                  <a:cubicBezTo>
                    <a:pt x="16709" y="21600"/>
                    <a:pt x="18420" y="20725"/>
                    <a:pt x="19008" y="19113"/>
                  </a:cubicBezTo>
                  <a:lnTo>
                    <a:pt x="20352" y="15481"/>
                  </a:lnTo>
                  <a:cubicBezTo>
                    <a:pt x="16723" y="14886"/>
                    <a:pt x="13640" y="12936"/>
                    <a:pt x="11984" y="10199"/>
                  </a:cubicBezTo>
                  <a:cubicBezTo>
                    <a:pt x="10304" y="7462"/>
                    <a:pt x="10222" y="4234"/>
                    <a:pt x="11750" y="1424"/>
                  </a:cubicBezTo>
                  <a:lnTo>
                    <a:pt x="8501" y="495"/>
                  </a:lnTo>
                  <a:lnTo>
                    <a:pt x="7451" y="196"/>
                  </a:lnTo>
                  <a:cubicBezTo>
                    <a:pt x="6978" y="61"/>
                    <a:pt x="6506" y="0"/>
                    <a:pt x="605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978;p22"/>
            <p:cNvSpPr/>
            <p:nvPr/>
          </p:nvSpPr>
          <p:spPr>
            <a:xfrm>
              <a:off x="24" y="148499"/>
              <a:ext cx="390276" cy="280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3224" y="0"/>
                  </a:moveTo>
                  <a:cubicBezTo>
                    <a:pt x="3131" y="0"/>
                    <a:pt x="3035" y="52"/>
                    <a:pt x="2962" y="148"/>
                  </a:cubicBezTo>
                  <a:lnTo>
                    <a:pt x="644" y="3391"/>
                  </a:lnTo>
                  <a:cubicBezTo>
                    <a:pt x="228" y="3973"/>
                    <a:pt x="0" y="4741"/>
                    <a:pt x="0" y="5570"/>
                  </a:cubicBezTo>
                  <a:cubicBezTo>
                    <a:pt x="0" y="6019"/>
                    <a:pt x="76" y="6478"/>
                    <a:pt x="214" y="6873"/>
                  </a:cubicBezTo>
                  <a:cubicBezTo>
                    <a:pt x="651" y="8134"/>
                    <a:pt x="663" y="9649"/>
                    <a:pt x="214" y="10954"/>
                  </a:cubicBezTo>
                  <a:cubicBezTo>
                    <a:pt x="76" y="11359"/>
                    <a:pt x="0" y="11808"/>
                    <a:pt x="0" y="12267"/>
                  </a:cubicBezTo>
                  <a:cubicBezTo>
                    <a:pt x="0" y="13086"/>
                    <a:pt x="228" y="13863"/>
                    <a:pt x="644" y="14444"/>
                  </a:cubicBezTo>
                  <a:lnTo>
                    <a:pt x="5135" y="20702"/>
                  </a:lnTo>
                  <a:cubicBezTo>
                    <a:pt x="5545" y="21284"/>
                    <a:pt x="6101" y="21600"/>
                    <a:pt x="6695" y="21600"/>
                  </a:cubicBezTo>
                  <a:cubicBezTo>
                    <a:pt x="7017" y="21600"/>
                    <a:pt x="7339" y="21496"/>
                    <a:pt x="7630" y="21311"/>
                  </a:cubicBezTo>
                  <a:cubicBezTo>
                    <a:pt x="8086" y="21002"/>
                    <a:pt x="8589" y="20844"/>
                    <a:pt x="9096" y="20844"/>
                  </a:cubicBezTo>
                  <a:cubicBezTo>
                    <a:pt x="9592" y="20844"/>
                    <a:pt x="10091" y="20997"/>
                    <a:pt x="10553" y="21311"/>
                  </a:cubicBezTo>
                  <a:cubicBezTo>
                    <a:pt x="10844" y="21496"/>
                    <a:pt x="11167" y="21600"/>
                    <a:pt x="11489" y="21600"/>
                  </a:cubicBezTo>
                  <a:cubicBezTo>
                    <a:pt x="12083" y="21600"/>
                    <a:pt x="12638" y="21284"/>
                    <a:pt x="13055" y="20702"/>
                  </a:cubicBezTo>
                  <a:lnTo>
                    <a:pt x="21467" y="8963"/>
                  </a:lnTo>
                  <a:cubicBezTo>
                    <a:pt x="21600" y="8768"/>
                    <a:pt x="21600" y="8469"/>
                    <a:pt x="21467" y="8274"/>
                  </a:cubicBezTo>
                  <a:cubicBezTo>
                    <a:pt x="21398" y="8182"/>
                    <a:pt x="21309" y="8136"/>
                    <a:pt x="21219" y="8136"/>
                  </a:cubicBezTo>
                  <a:cubicBezTo>
                    <a:pt x="21129" y="8136"/>
                    <a:pt x="21040" y="8182"/>
                    <a:pt x="20974" y="8274"/>
                  </a:cubicBezTo>
                  <a:lnTo>
                    <a:pt x="20426" y="9042"/>
                  </a:lnTo>
                  <a:lnTo>
                    <a:pt x="20192" y="8716"/>
                  </a:lnTo>
                  <a:cubicBezTo>
                    <a:pt x="20118" y="8618"/>
                    <a:pt x="20022" y="8566"/>
                    <a:pt x="19930" y="8566"/>
                  </a:cubicBezTo>
                  <a:cubicBezTo>
                    <a:pt x="19845" y="8566"/>
                    <a:pt x="19764" y="8606"/>
                    <a:pt x="19699" y="8689"/>
                  </a:cubicBezTo>
                  <a:cubicBezTo>
                    <a:pt x="19554" y="8874"/>
                    <a:pt x="19554" y="9192"/>
                    <a:pt x="19687" y="9385"/>
                  </a:cubicBezTo>
                  <a:lnTo>
                    <a:pt x="19933" y="9728"/>
                  </a:lnTo>
                  <a:lnTo>
                    <a:pt x="12562" y="20015"/>
                  </a:lnTo>
                  <a:cubicBezTo>
                    <a:pt x="12260" y="20437"/>
                    <a:pt x="11871" y="20636"/>
                    <a:pt x="11491" y="20636"/>
                  </a:cubicBezTo>
                  <a:cubicBezTo>
                    <a:pt x="11270" y="20636"/>
                    <a:pt x="11052" y="20567"/>
                    <a:pt x="10857" y="20437"/>
                  </a:cubicBezTo>
                  <a:cubicBezTo>
                    <a:pt x="10306" y="20063"/>
                    <a:pt x="9700" y="19873"/>
                    <a:pt x="9090" y="19873"/>
                  </a:cubicBezTo>
                  <a:cubicBezTo>
                    <a:pt x="8491" y="19873"/>
                    <a:pt x="7887" y="20058"/>
                    <a:pt x="7326" y="20437"/>
                  </a:cubicBezTo>
                  <a:cubicBezTo>
                    <a:pt x="7133" y="20565"/>
                    <a:pt x="6914" y="20634"/>
                    <a:pt x="6692" y="20634"/>
                  </a:cubicBezTo>
                  <a:cubicBezTo>
                    <a:pt x="6316" y="20634"/>
                    <a:pt x="5927" y="20439"/>
                    <a:pt x="5621" y="20015"/>
                  </a:cubicBezTo>
                  <a:lnTo>
                    <a:pt x="1137" y="13757"/>
                  </a:lnTo>
                  <a:cubicBezTo>
                    <a:pt x="656" y="13086"/>
                    <a:pt x="587" y="12099"/>
                    <a:pt x="840" y="11376"/>
                  </a:cubicBezTo>
                  <a:cubicBezTo>
                    <a:pt x="1364" y="9851"/>
                    <a:pt x="1383" y="8028"/>
                    <a:pt x="840" y="6451"/>
                  </a:cubicBezTo>
                  <a:cubicBezTo>
                    <a:pt x="582" y="5718"/>
                    <a:pt x="663" y="4741"/>
                    <a:pt x="1137" y="4072"/>
                  </a:cubicBezTo>
                  <a:lnTo>
                    <a:pt x="3468" y="819"/>
                  </a:lnTo>
                  <a:cubicBezTo>
                    <a:pt x="3606" y="634"/>
                    <a:pt x="3600" y="316"/>
                    <a:pt x="3461" y="131"/>
                  </a:cubicBezTo>
                  <a:cubicBezTo>
                    <a:pt x="3394" y="42"/>
                    <a:pt x="3310" y="0"/>
                    <a:pt x="32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979;p22"/>
            <p:cNvSpPr/>
            <p:nvPr/>
          </p:nvSpPr>
          <p:spPr>
            <a:xfrm>
              <a:off x="69815" y="24"/>
              <a:ext cx="358810" cy="24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9069" y="0"/>
                  </a:moveTo>
                  <a:cubicBezTo>
                    <a:pt x="8423" y="0"/>
                    <a:pt x="7825" y="356"/>
                    <a:pt x="7373" y="1012"/>
                  </a:cubicBezTo>
                  <a:cubicBezTo>
                    <a:pt x="7138" y="1350"/>
                    <a:pt x="662" y="10708"/>
                    <a:pt x="112" y="11500"/>
                  </a:cubicBezTo>
                  <a:cubicBezTo>
                    <a:pt x="-38" y="11719"/>
                    <a:pt x="-38" y="12077"/>
                    <a:pt x="120" y="12286"/>
                  </a:cubicBezTo>
                  <a:cubicBezTo>
                    <a:pt x="190" y="12383"/>
                    <a:pt x="282" y="12431"/>
                    <a:pt x="374" y="12431"/>
                  </a:cubicBezTo>
                  <a:cubicBezTo>
                    <a:pt x="476" y="12431"/>
                    <a:pt x="579" y="12370"/>
                    <a:pt x="656" y="12255"/>
                  </a:cubicBezTo>
                  <a:lnTo>
                    <a:pt x="5058" y="5893"/>
                  </a:lnTo>
                  <a:lnTo>
                    <a:pt x="5319" y="6262"/>
                  </a:lnTo>
                  <a:cubicBezTo>
                    <a:pt x="5396" y="6373"/>
                    <a:pt x="5501" y="6434"/>
                    <a:pt x="5605" y="6434"/>
                  </a:cubicBezTo>
                  <a:cubicBezTo>
                    <a:pt x="5695" y="6434"/>
                    <a:pt x="5785" y="6388"/>
                    <a:pt x="5854" y="6291"/>
                  </a:cubicBezTo>
                  <a:cubicBezTo>
                    <a:pt x="6006" y="6082"/>
                    <a:pt x="6012" y="5726"/>
                    <a:pt x="5862" y="5507"/>
                  </a:cubicBezTo>
                  <a:lnTo>
                    <a:pt x="5594" y="5121"/>
                  </a:lnTo>
                  <a:lnTo>
                    <a:pt x="7902" y="1786"/>
                  </a:lnTo>
                  <a:cubicBezTo>
                    <a:pt x="8229" y="1313"/>
                    <a:pt x="8651" y="1090"/>
                    <a:pt x="9061" y="1090"/>
                  </a:cubicBezTo>
                  <a:cubicBezTo>
                    <a:pt x="9305" y="1090"/>
                    <a:pt x="9544" y="1168"/>
                    <a:pt x="9755" y="1320"/>
                  </a:cubicBezTo>
                  <a:cubicBezTo>
                    <a:pt x="10355" y="1734"/>
                    <a:pt x="11013" y="1949"/>
                    <a:pt x="11677" y="1949"/>
                  </a:cubicBezTo>
                  <a:cubicBezTo>
                    <a:pt x="12329" y="1949"/>
                    <a:pt x="12985" y="1743"/>
                    <a:pt x="13595" y="1320"/>
                  </a:cubicBezTo>
                  <a:cubicBezTo>
                    <a:pt x="13806" y="1170"/>
                    <a:pt x="14048" y="1092"/>
                    <a:pt x="14292" y="1092"/>
                  </a:cubicBezTo>
                  <a:cubicBezTo>
                    <a:pt x="14701" y="1092"/>
                    <a:pt x="15123" y="1309"/>
                    <a:pt x="15449" y="1786"/>
                  </a:cubicBezTo>
                  <a:lnTo>
                    <a:pt x="20326" y="8832"/>
                  </a:lnTo>
                  <a:cubicBezTo>
                    <a:pt x="20854" y="9586"/>
                    <a:pt x="20922" y="10697"/>
                    <a:pt x="20655" y="11511"/>
                  </a:cubicBezTo>
                  <a:cubicBezTo>
                    <a:pt x="20078" y="13228"/>
                    <a:pt x="20057" y="15281"/>
                    <a:pt x="20655" y="17057"/>
                  </a:cubicBezTo>
                  <a:cubicBezTo>
                    <a:pt x="20930" y="17893"/>
                    <a:pt x="20847" y="18993"/>
                    <a:pt x="20326" y="19738"/>
                  </a:cubicBezTo>
                  <a:lnTo>
                    <a:pt x="19680" y="20671"/>
                  </a:lnTo>
                  <a:cubicBezTo>
                    <a:pt x="19535" y="20879"/>
                    <a:pt x="19535" y="21227"/>
                    <a:pt x="19680" y="21444"/>
                  </a:cubicBezTo>
                  <a:cubicBezTo>
                    <a:pt x="19755" y="21548"/>
                    <a:pt x="19852" y="21600"/>
                    <a:pt x="19950" y="21600"/>
                  </a:cubicBezTo>
                  <a:cubicBezTo>
                    <a:pt x="20048" y="21600"/>
                    <a:pt x="20144" y="21548"/>
                    <a:pt x="20216" y="21444"/>
                  </a:cubicBezTo>
                  <a:lnTo>
                    <a:pt x="20860" y="20502"/>
                  </a:lnTo>
                  <a:cubicBezTo>
                    <a:pt x="21314" y="19857"/>
                    <a:pt x="21562" y="18982"/>
                    <a:pt x="21562" y="18051"/>
                  </a:cubicBezTo>
                  <a:cubicBezTo>
                    <a:pt x="21562" y="17545"/>
                    <a:pt x="21485" y="17037"/>
                    <a:pt x="21335" y="16581"/>
                  </a:cubicBezTo>
                  <a:cubicBezTo>
                    <a:pt x="20860" y="15162"/>
                    <a:pt x="20841" y="13467"/>
                    <a:pt x="21335" y="11986"/>
                  </a:cubicBezTo>
                  <a:cubicBezTo>
                    <a:pt x="21485" y="11530"/>
                    <a:pt x="21562" y="11025"/>
                    <a:pt x="21562" y="10508"/>
                  </a:cubicBezTo>
                  <a:cubicBezTo>
                    <a:pt x="21562" y="9586"/>
                    <a:pt x="21314" y="8713"/>
                    <a:pt x="20860" y="8068"/>
                  </a:cubicBezTo>
                  <a:lnTo>
                    <a:pt x="15984" y="1012"/>
                  </a:lnTo>
                  <a:cubicBezTo>
                    <a:pt x="15532" y="356"/>
                    <a:pt x="14926" y="0"/>
                    <a:pt x="14288" y="0"/>
                  </a:cubicBezTo>
                  <a:cubicBezTo>
                    <a:pt x="13932" y="0"/>
                    <a:pt x="13580" y="119"/>
                    <a:pt x="13265" y="336"/>
                  </a:cubicBezTo>
                  <a:cubicBezTo>
                    <a:pt x="12769" y="682"/>
                    <a:pt x="12224" y="855"/>
                    <a:pt x="11677" y="855"/>
                  </a:cubicBezTo>
                  <a:cubicBezTo>
                    <a:pt x="11133" y="855"/>
                    <a:pt x="10588" y="684"/>
                    <a:pt x="10084" y="336"/>
                  </a:cubicBezTo>
                  <a:cubicBezTo>
                    <a:pt x="9776" y="119"/>
                    <a:pt x="9419" y="0"/>
                    <a:pt x="90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980;p22"/>
            <p:cNvSpPr/>
            <p:nvPr/>
          </p:nvSpPr>
          <p:spPr>
            <a:xfrm>
              <a:off x="53270" y="53274"/>
              <a:ext cx="322110" cy="32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6631" y="905"/>
                  </a:moveTo>
                  <a:lnTo>
                    <a:pt x="20637" y="4921"/>
                  </a:lnTo>
                  <a:cubicBezTo>
                    <a:pt x="20102" y="6577"/>
                    <a:pt x="20102" y="8347"/>
                    <a:pt x="20637" y="10002"/>
                  </a:cubicBezTo>
                  <a:lnTo>
                    <a:pt x="18780" y="11865"/>
                  </a:lnTo>
                  <a:lnTo>
                    <a:pt x="18450" y="11543"/>
                  </a:lnTo>
                  <a:cubicBezTo>
                    <a:pt x="18370" y="11459"/>
                    <a:pt x="18263" y="11417"/>
                    <a:pt x="18156" y="11417"/>
                  </a:cubicBezTo>
                  <a:cubicBezTo>
                    <a:pt x="18049" y="11417"/>
                    <a:pt x="17942" y="11459"/>
                    <a:pt x="17862" y="11543"/>
                  </a:cubicBezTo>
                  <a:cubicBezTo>
                    <a:pt x="17695" y="11704"/>
                    <a:pt x="17695" y="11972"/>
                    <a:pt x="17862" y="12133"/>
                  </a:cubicBezTo>
                  <a:lnTo>
                    <a:pt x="18191" y="12463"/>
                  </a:lnTo>
                  <a:lnTo>
                    <a:pt x="9974" y="20695"/>
                  </a:lnTo>
                  <a:cubicBezTo>
                    <a:pt x="9150" y="20430"/>
                    <a:pt x="8296" y="20297"/>
                    <a:pt x="7441" y="20297"/>
                  </a:cubicBezTo>
                  <a:cubicBezTo>
                    <a:pt x="6587" y="20297"/>
                    <a:pt x="5733" y="20430"/>
                    <a:pt x="4907" y="20695"/>
                  </a:cubicBezTo>
                  <a:lnTo>
                    <a:pt x="903" y="16686"/>
                  </a:lnTo>
                  <a:cubicBezTo>
                    <a:pt x="1438" y="15023"/>
                    <a:pt x="1438" y="13253"/>
                    <a:pt x="903" y="11596"/>
                  </a:cubicBezTo>
                  <a:lnTo>
                    <a:pt x="9112" y="3365"/>
                  </a:lnTo>
                  <a:lnTo>
                    <a:pt x="9439" y="3695"/>
                  </a:lnTo>
                  <a:cubicBezTo>
                    <a:pt x="9519" y="3775"/>
                    <a:pt x="9626" y="3816"/>
                    <a:pt x="9735" y="3816"/>
                  </a:cubicBezTo>
                  <a:cubicBezTo>
                    <a:pt x="9844" y="3816"/>
                    <a:pt x="9952" y="3775"/>
                    <a:pt x="10036" y="3695"/>
                  </a:cubicBezTo>
                  <a:cubicBezTo>
                    <a:pt x="10197" y="3526"/>
                    <a:pt x="10197" y="3257"/>
                    <a:pt x="10036" y="3096"/>
                  </a:cubicBezTo>
                  <a:lnTo>
                    <a:pt x="9707" y="2768"/>
                  </a:lnTo>
                  <a:lnTo>
                    <a:pt x="11564" y="905"/>
                  </a:lnTo>
                  <a:cubicBezTo>
                    <a:pt x="12390" y="1169"/>
                    <a:pt x="13244" y="1301"/>
                    <a:pt x="14099" y="1301"/>
                  </a:cubicBezTo>
                  <a:cubicBezTo>
                    <a:pt x="14953" y="1301"/>
                    <a:pt x="15807" y="1169"/>
                    <a:pt x="16631" y="905"/>
                  </a:cubicBezTo>
                  <a:close/>
                  <a:moveTo>
                    <a:pt x="11455" y="0"/>
                  </a:moveTo>
                  <a:cubicBezTo>
                    <a:pt x="11347" y="0"/>
                    <a:pt x="11240" y="42"/>
                    <a:pt x="11160" y="122"/>
                  </a:cubicBezTo>
                  <a:lnTo>
                    <a:pt x="9112" y="2169"/>
                  </a:lnTo>
                  <a:lnTo>
                    <a:pt x="8829" y="1886"/>
                  </a:lnTo>
                  <a:cubicBezTo>
                    <a:pt x="8749" y="1806"/>
                    <a:pt x="8642" y="1765"/>
                    <a:pt x="8535" y="1765"/>
                  </a:cubicBezTo>
                  <a:cubicBezTo>
                    <a:pt x="8428" y="1765"/>
                    <a:pt x="8321" y="1806"/>
                    <a:pt x="8241" y="1886"/>
                  </a:cubicBezTo>
                  <a:cubicBezTo>
                    <a:pt x="8072" y="2054"/>
                    <a:pt x="8072" y="2322"/>
                    <a:pt x="8241" y="2483"/>
                  </a:cubicBezTo>
                  <a:lnTo>
                    <a:pt x="8515" y="2768"/>
                  </a:lnTo>
                  <a:lnTo>
                    <a:pt x="124" y="11182"/>
                  </a:lnTo>
                  <a:cubicBezTo>
                    <a:pt x="8" y="11298"/>
                    <a:pt x="-30" y="11474"/>
                    <a:pt x="23" y="11627"/>
                  </a:cubicBezTo>
                  <a:cubicBezTo>
                    <a:pt x="597" y="13221"/>
                    <a:pt x="620" y="14985"/>
                    <a:pt x="23" y="16654"/>
                  </a:cubicBezTo>
                  <a:cubicBezTo>
                    <a:pt x="-30" y="16809"/>
                    <a:pt x="8" y="16976"/>
                    <a:pt x="124" y="17092"/>
                  </a:cubicBezTo>
                  <a:lnTo>
                    <a:pt x="4496" y="21476"/>
                  </a:lnTo>
                  <a:cubicBezTo>
                    <a:pt x="4576" y="21556"/>
                    <a:pt x="4686" y="21600"/>
                    <a:pt x="4797" y="21600"/>
                  </a:cubicBezTo>
                  <a:cubicBezTo>
                    <a:pt x="4845" y="21600"/>
                    <a:pt x="4892" y="21592"/>
                    <a:pt x="4939" y="21575"/>
                  </a:cubicBezTo>
                  <a:cubicBezTo>
                    <a:pt x="5741" y="21290"/>
                    <a:pt x="6587" y="21141"/>
                    <a:pt x="7441" y="21141"/>
                  </a:cubicBezTo>
                  <a:cubicBezTo>
                    <a:pt x="8277" y="21141"/>
                    <a:pt x="9123" y="21283"/>
                    <a:pt x="9944" y="21575"/>
                  </a:cubicBezTo>
                  <a:cubicBezTo>
                    <a:pt x="9989" y="21592"/>
                    <a:pt x="10038" y="21600"/>
                    <a:pt x="10085" y="21600"/>
                  </a:cubicBezTo>
                  <a:cubicBezTo>
                    <a:pt x="10197" y="21600"/>
                    <a:pt x="10307" y="21556"/>
                    <a:pt x="10387" y="21476"/>
                  </a:cubicBezTo>
                  <a:lnTo>
                    <a:pt x="18780" y="13060"/>
                  </a:lnTo>
                  <a:lnTo>
                    <a:pt x="19062" y="13343"/>
                  </a:lnTo>
                  <a:cubicBezTo>
                    <a:pt x="19146" y="13424"/>
                    <a:pt x="19253" y="13464"/>
                    <a:pt x="19360" y="13464"/>
                  </a:cubicBezTo>
                  <a:cubicBezTo>
                    <a:pt x="19467" y="13464"/>
                    <a:pt x="19574" y="13424"/>
                    <a:pt x="19659" y="13343"/>
                  </a:cubicBezTo>
                  <a:cubicBezTo>
                    <a:pt x="19820" y="13176"/>
                    <a:pt x="19820" y="12907"/>
                    <a:pt x="19659" y="12746"/>
                  </a:cubicBezTo>
                  <a:lnTo>
                    <a:pt x="19375" y="12463"/>
                  </a:lnTo>
                  <a:cubicBezTo>
                    <a:pt x="20209" y="11627"/>
                    <a:pt x="21378" y="10455"/>
                    <a:pt x="21416" y="10416"/>
                  </a:cubicBezTo>
                  <a:cubicBezTo>
                    <a:pt x="21532" y="10302"/>
                    <a:pt x="21570" y="10124"/>
                    <a:pt x="21517" y="9972"/>
                  </a:cubicBezTo>
                  <a:cubicBezTo>
                    <a:pt x="20943" y="8377"/>
                    <a:pt x="20920" y="6607"/>
                    <a:pt x="21517" y="4952"/>
                  </a:cubicBezTo>
                  <a:cubicBezTo>
                    <a:pt x="21570" y="4798"/>
                    <a:pt x="21532" y="4622"/>
                    <a:pt x="21416" y="4506"/>
                  </a:cubicBezTo>
                  <a:lnTo>
                    <a:pt x="17044" y="122"/>
                  </a:lnTo>
                  <a:cubicBezTo>
                    <a:pt x="16964" y="42"/>
                    <a:pt x="16857" y="0"/>
                    <a:pt x="16748" y="0"/>
                  </a:cubicBezTo>
                  <a:cubicBezTo>
                    <a:pt x="16702" y="0"/>
                    <a:pt x="16655" y="7"/>
                    <a:pt x="16610" y="23"/>
                  </a:cubicBezTo>
                  <a:cubicBezTo>
                    <a:pt x="15802" y="310"/>
                    <a:pt x="14955" y="458"/>
                    <a:pt x="14100" y="458"/>
                  </a:cubicBezTo>
                  <a:cubicBezTo>
                    <a:pt x="13261" y="458"/>
                    <a:pt x="12417" y="315"/>
                    <a:pt x="11596" y="23"/>
                  </a:cubicBezTo>
                  <a:cubicBezTo>
                    <a:pt x="11549" y="7"/>
                    <a:pt x="11502" y="0"/>
                    <a:pt x="11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981;p22"/>
            <p:cNvSpPr/>
            <p:nvPr/>
          </p:nvSpPr>
          <p:spPr>
            <a:xfrm>
              <a:off x="210575" y="115599"/>
              <a:ext cx="30544" cy="3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4282" y="0"/>
                  </a:moveTo>
                  <a:cubicBezTo>
                    <a:pt x="3195" y="0"/>
                    <a:pt x="2073" y="424"/>
                    <a:pt x="1223" y="1273"/>
                  </a:cubicBezTo>
                  <a:cubicBezTo>
                    <a:pt x="-408" y="3058"/>
                    <a:pt x="-408" y="5798"/>
                    <a:pt x="1223" y="7583"/>
                  </a:cubicBezTo>
                  <a:lnTo>
                    <a:pt x="13493" y="20257"/>
                  </a:lnTo>
                  <a:cubicBezTo>
                    <a:pt x="14309" y="21158"/>
                    <a:pt x="15397" y="21600"/>
                    <a:pt x="16485" y="21600"/>
                  </a:cubicBezTo>
                  <a:cubicBezTo>
                    <a:pt x="17572" y="21600"/>
                    <a:pt x="18660" y="21158"/>
                    <a:pt x="19476" y="20257"/>
                  </a:cubicBezTo>
                  <a:cubicBezTo>
                    <a:pt x="21192" y="18560"/>
                    <a:pt x="21192" y="15732"/>
                    <a:pt x="19476" y="14035"/>
                  </a:cubicBezTo>
                  <a:lnTo>
                    <a:pt x="7291" y="1273"/>
                  </a:lnTo>
                  <a:cubicBezTo>
                    <a:pt x="6475" y="424"/>
                    <a:pt x="5387" y="0"/>
                    <a:pt x="42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982;p22"/>
            <p:cNvSpPr/>
            <p:nvPr/>
          </p:nvSpPr>
          <p:spPr>
            <a:xfrm>
              <a:off x="282500" y="187524"/>
              <a:ext cx="30551" cy="3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282" y="0"/>
                  </a:moveTo>
                  <a:cubicBezTo>
                    <a:pt x="3178" y="0"/>
                    <a:pt x="2090" y="442"/>
                    <a:pt x="1274" y="1327"/>
                  </a:cubicBezTo>
                  <a:cubicBezTo>
                    <a:pt x="-425" y="3025"/>
                    <a:pt x="-425" y="5856"/>
                    <a:pt x="1274" y="7554"/>
                  </a:cubicBezTo>
                  <a:lnTo>
                    <a:pt x="13476" y="20326"/>
                  </a:lnTo>
                  <a:cubicBezTo>
                    <a:pt x="14326" y="21175"/>
                    <a:pt x="15431" y="21600"/>
                    <a:pt x="16536" y="21600"/>
                  </a:cubicBezTo>
                  <a:cubicBezTo>
                    <a:pt x="17640" y="21600"/>
                    <a:pt x="18728" y="21175"/>
                    <a:pt x="19544" y="20326"/>
                  </a:cubicBezTo>
                  <a:cubicBezTo>
                    <a:pt x="21175" y="18557"/>
                    <a:pt x="21175" y="15798"/>
                    <a:pt x="19544" y="14029"/>
                  </a:cubicBezTo>
                  <a:lnTo>
                    <a:pt x="7341" y="1327"/>
                  </a:lnTo>
                  <a:cubicBezTo>
                    <a:pt x="6492" y="442"/>
                    <a:pt x="5370" y="0"/>
                    <a:pt x="42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983;p22"/>
            <p:cNvSpPr/>
            <p:nvPr/>
          </p:nvSpPr>
          <p:spPr>
            <a:xfrm>
              <a:off x="246574" y="151600"/>
              <a:ext cx="30545" cy="30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4248" y="0"/>
                  </a:moveTo>
                  <a:cubicBezTo>
                    <a:pt x="3161" y="0"/>
                    <a:pt x="2073" y="424"/>
                    <a:pt x="1223" y="1273"/>
                  </a:cubicBezTo>
                  <a:cubicBezTo>
                    <a:pt x="-408" y="2970"/>
                    <a:pt x="-408" y="5798"/>
                    <a:pt x="1223" y="7583"/>
                  </a:cubicBezTo>
                  <a:lnTo>
                    <a:pt x="13493" y="20257"/>
                  </a:lnTo>
                  <a:cubicBezTo>
                    <a:pt x="14309" y="21158"/>
                    <a:pt x="15397" y="21600"/>
                    <a:pt x="16485" y="21600"/>
                  </a:cubicBezTo>
                  <a:cubicBezTo>
                    <a:pt x="17572" y="21600"/>
                    <a:pt x="18660" y="21158"/>
                    <a:pt x="19476" y="20257"/>
                  </a:cubicBezTo>
                  <a:cubicBezTo>
                    <a:pt x="21192" y="18560"/>
                    <a:pt x="21192" y="15732"/>
                    <a:pt x="19476" y="13964"/>
                  </a:cubicBezTo>
                  <a:lnTo>
                    <a:pt x="7291" y="1273"/>
                  </a:lnTo>
                  <a:cubicBezTo>
                    <a:pt x="6424" y="424"/>
                    <a:pt x="5336" y="0"/>
                    <a:pt x="42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984;p22"/>
            <p:cNvSpPr/>
            <p:nvPr/>
          </p:nvSpPr>
          <p:spPr>
            <a:xfrm>
              <a:off x="138374" y="261574"/>
              <a:ext cx="19651" cy="1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6485" y="0"/>
                  </a:moveTo>
                  <a:cubicBezTo>
                    <a:pt x="4832" y="0"/>
                    <a:pt x="3178" y="687"/>
                    <a:pt x="1938" y="2061"/>
                  </a:cubicBezTo>
                  <a:cubicBezTo>
                    <a:pt x="-646" y="4699"/>
                    <a:pt x="-646" y="9096"/>
                    <a:pt x="1938" y="11734"/>
                  </a:cubicBezTo>
                  <a:lnTo>
                    <a:pt x="9276" y="19539"/>
                  </a:lnTo>
                  <a:cubicBezTo>
                    <a:pt x="10516" y="20913"/>
                    <a:pt x="12169" y="21600"/>
                    <a:pt x="13823" y="21600"/>
                  </a:cubicBezTo>
                  <a:cubicBezTo>
                    <a:pt x="15476" y="21600"/>
                    <a:pt x="17130" y="20913"/>
                    <a:pt x="18370" y="19539"/>
                  </a:cubicBezTo>
                  <a:cubicBezTo>
                    <a:pt x="20954" y="16901"/>
                    <a:pt x="20954" y="12504"/>
                    <a:pt x="18370" y="9866"/>
                  </a:cubicBezTo>
                  <a:lnTo>
                    <a:pt x="11032" y="2061"/>
                  </a:lnTo>
                  <a:cubicBezTo>
                    <a:pt x="9792" y="687"/>
                    <a:pt x="8139" y="0"/>
                    <a:pt x="64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8" name="Google Shape;985;p22"/>
            <p:cNvSpPr/>
            <p:nvPr/>
          </p:nvSpPr>
          <p:spPr>
            <a:xfrm>
              <a:off x="195499" y="204524"/>
              <a:ext cx="19601" cy="1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4" h="21600" fill="norm" stroke="1" extrusionOk="0">
                  <a:moveTo>
                    <a:pt x="6439" y="0"/>
                  </a:moveTo>
                  <a:cubicBezTo>
                    <a:pt x="4777" y="0"/>
                    <a:pt x="3115" y="661"/>
                    <a:pt x="1869" y="1984"/>
                  </a:cubicBezTo>
                  <a:cubicBezTo>
                    <a:pt x="-623" y="4739"/>
                    <a:pt x="-623" y="9037"/>
                    <a:pt x="1869" y="11792"/>
                  </a:cubicBezTo>
                  <a:lnTo>
                    <a:pt x="9216" y="19616"/>
                  </a:lnTo>
                  <a:cubicBezTo>
                    <a:pt x="10514" y="20939"/>
                    <a:pt x="12176" y="21600"/>
                    <a:pt x="13838" y="21600"/>
                  </a:cubicBezTo>
                  <a:cubicBezTo>
                    <a:pt x="15499" y="21600"/>
                    <a:pt x="17161" y="20939"/>
                    <a:pt x="18485" y="19616"/>
                  </a:cubicBezTo>
                  <a:cubicBezTo>
                    <a:pt x="20977" y="16971"/>
                    <a:pt x="20977" y="12563"/>
                    <a:pt x="18485" y="9781"/>
                  </a:cubicBezTo>
                  <a:lnTo>
                    <a:pt x="11112" y="1984"/>
                  </a:lnTo>
                  <a:cubicBezTo>
                    <a:pt x="9814" y="661"/>
                    <a:pt x="8126" y="0"/>
                    <a:pt x="64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986;p22"/>
            <p:cNvSpPr/>
            <p:nvPr/>
          </p:nvSpPr>
          <p:spPr>
            <a:xfrm>
              <a:off x="164011" y="230199"/>
              <a:ext cx="32187" cy="3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781" y="0"/>
                  </a:moveTo>
                  <a:cubicBezTo>
                    <a:pt x="16684" y="0"/>
                    <a:pt x="16602" y="0"/>
                    <a:pt x="16505" y="0"/>
                  </a:cubicBezTo>
                  <a:cubicBezTo>
                    <a:pt x="14278" y="152"/>
                    <a:pt x="12572" y="2155"/>
                    <a:pt x="12718" y="4461"/>
                  </a:cubicBezTo>
                  <a:cubicBezTo>
                    <a:pt x="13011" y="9175"/>
                    <a:pt x="9484" y="13115"/>
                    <a:pt x="5014" y="13115"/>
                  </a:cubicBezTo>
                  <a:cubicBezTo>
                    <a:pt x="4819" y="13115"/>
                    <a:pt x="4608" y="13098"/>
                    <a:pt x="4397" y="13081"/>
                  </a:cubicBezTo>
                  <a:cubicBezTo>
                    <a:pt x="4299" y="13081"/>
                    <a:pt x="4218" y="13081"/>
                    <a:pt x="4120" y="13081"/>
                  </a:cubicBezTo>
                  <a:cubicBezTo>
                    <a:pt x="2007" y="13081"/>
                    <a:pt x="155" y="14798"/>
                    <a:pt x="8" y="17088"/>
                  </a:cubicBezTo>
                  <a:cubicBezTo>
                    <a:pt x="-138" y="19395"/>
                    <a:pt x="1569" y="21398"/>
                    <a:pt x="3795" y="21549"/>
                  </a:cubicBezTo>
                  <a:cubicBezTo>
                    <a:pt x="4185" y="21583"/>
                    <a:pt x="4559" y="21600"/>
                    <a:pt x="4933" y="21600"/>
                  </a:cubicBezTo>
                  <a:cubicBezTo>
                    <a:pt x="14148" y="21600"/>
                    <a:pt x="21462" y="13536"/>
                    <a:pt x="20893" y="3923"/>
                  </a:cubicBezTo>
                  <a:cubicBezTo>
                    <a:pt x="20682" y="1717"/>
                    <a:pt x="18894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480" name="Google Shape;987;p22"/>
            <p:cNvSpPr/>
            <p:nvPr/>
          </p:nvSpPr>
          <p:spPr>
            <a:xfrm>
              <a:off x="105934" y="172000"/>
              <a:ext cx="163235" cy="163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62" h="21600" fill="norm" stroke="1" extrusionOk="0">
                  <a:moveTo>
                    <a:pt x="12496" y="1670"/>
                  </a:moveTo>
                  <a:cubicBezTo>
                    <a:pt x="13559" y="1670"/>
                    <a:pt x="14555" y="2606"/>
                    <a:pt x="14555" y="3919"/>
                  </a:cubicBezTo>
                  <a:lnTo>
                    <a:pt x="14528" y="7217"/>
                  </a:lnTo>
                  <a:cubicBezTo>
                    <a:pt x="14528" y="7488"/>
                    <a:pt x="14640" y="7746"/>
                    <a:pt x="14845" y="7898"/>
                  </a:cubicBezTo>
                  <a:lnTo>
                    <a:pt x="17281" y="9803"/>
                  </a:lnTo>
                  <a:cubicBezTo>
                    <a:pt x="18657" y="10874"/>
                    <a:pt x="18341" y="13203"/>
                    <a:pt x="16730" y="13748"/>
                  </a:cubicBezTo>
                  <a:lnTo>
                    <a:pt x="13881" y="14714"/>
                  </a:lnTo>
                  <a:cubicBezTo>
                    <a:pt x="13646" y="14790"/>
                    <a:pt x="13453" y="15002"/>
                    <a:pt x="13387" y="15260"/>
                  </a:cubicBezTo>
                  <a:lnTo>
                    <a:pt x="12505" y="18375"/>
                  </a:lnTo>
                  <a:cubicBezTo>
                    <a:pt x="12219" y="19391"/>
                    <a:pt x="11400" y="19943"/>
                    <a:pt x="10569" y="19943"/>
                  </a:cubicBezTo>
                  <a:cubicBezTo>
                    <a:pt x="9951" y="19943"/>
                    <a:pt x="9328" y="19639"/>
                    <a:pt x="8912" y="18994"/>
                  </a:cubicBezTo>
                  <a:lnTo>
                    <a:pt x="7190" y="16318"/>
                  </a:lnTo>
                  <a:cubicBezTo>
                    <a:pt x="7039" y="16077"/>
                    <a:pt x="6792" y="15954"/>
                    <a:pt x="6558" y="15954"/>
                  </a:cubicBezTo>
                  <a:lnTo>
                    <a:pt x="3585" y="16001"/>
                  </a:lnTo>
                  <a:lnTo>
                    <a:pt x="3555" y="16001"/>
                  </a:lnTo>
                  <a:cubicBezTo>
                    <a:pt x="1905" y="16001"/>
                    <a:pt x="914" y="13897"/>
                    <a:pt x="1917" y="12416"/>
                  </a:cubicBezTo>
                  <a:lnTo>
                    <a:pt x="3694" y="9803"/>
                  </a:lnTo>
                  <a:cubicBezTo>
                    <a:pt x="3844" y="9591"/>
                    <a:pt x="3886" y="9303"/>
                    <a:pt x="3805" y="9045"/>
                  </a:cubicBezTo>
                  <a:lnTo>
                    <a:pt x="2842" y="5930"/>
                  </a:lnTo>
                  <a:cubicBezTo>
                    <a:pt x="2369" y="4412"/>
                    <a:pt x="3435" y="2996"/>
                    <a:pt x="4739" y="2996"/>
                  </a:cubicBezTo>
                  <a:cubicBezTo>
                    <a:pt x="4955" y="2996"/>
                    <a:pt x="5178" y="3036"/>
                    <a:pt x="5401" y="3119"/>
                  </a:cubicBezTo>
                  <a:lnTo>
                    <a:pt x="8223" y="4177"/>
                  </a:lnTo>
                  <a:cubicBezTo>
                    <a:pt x="8304" y="4207"/>
                    <a:pt x="8385" y="4223"/>
                    <a:pt x="8467" y="4223"/>
                  </a:cubicBezTo>
                  <a:cubicBezTo>
                    <a:pt x="8629" y="4223"/>
                    <a:pt x="8789" y="4167"/>
                    <a:pt x="8924" y="4055"/>
                  </a:cubicBezTo>
                  <a:lnTo>
                    <a:pt x="11306" y="2107"/>
                  </a:lnTo>
                  <a:cubicBezTo>
                    <a:pt x="11680" y="1806"/>
                    <a:pt x="12092" y="1670"/>
                    <a:pt x="12496" y="1670"/>
                  </a:cubicBezTo>
                  <a:close/>
                  <a:moveTo>
                    <a:pt x="12490" y="0"/>
                  </a:moveTo>
                  <a:cubicBezTo>
                    <a:pt x="11779" y="0"/>
                    <a:pt x="11050" y="241"/>
                    <a:pt x="10397" y="774"/>
                  </a:cubicBezTo>
                  <a:lnTo>
                    <a:pt x="8334" y="2467"/>
                  </a:lnTo>
                  <a:lnTo>
                    <a:pt x="5883" y="1545"/>
                  </a:lnTo>
                  <a:cubicBezTo>
                    <a:pt x="5492" y="1399"/>
                    <a:pt x="5103" y="1330"/>
                    <a:pt x="4727" y="1330"/>
                  </a:cubicBezTo>
                  <a:cubicBezTo>
                    <a:pt x="2438" y="1330"/>
                    <a:pt x="592" y="3853"/>
                    <a:pt x="1408" y="6476"/>
                  </a:cubicBezTo>
                  <a:lnTo>
                    <a:pt x="2236" y="9168"/>
                  </a:lnTo>
                  <a:lnTo>
                    <a:pt x="707" y="11433"/>
                  </a:lnTo>
                  <a:cubicBezTo>
                    <a:pt x="-1043" y="14003"/>
                    <a:pt x="664" y="17648"/>
                    <a:pt x="3555" y="17648"/>
                  </a:cubicBezTo>
                  <a:lnTo>
                    <a:pt x="6187" y="17635"/>
                  </a:lnTo>
                  <a:lnTo>
                    <a:pt x="7687" y="19946"/>
                  </a:lnTo>
                  <a:cubicBezTo>
                    <a:pt x="8406" y="21074"/>
                    <a:pt x="9494" y="21600"/>
                    <a:pt x="10572" y="21600"/>
                  </a:cubicBezTo>
                  <a:cubicBezTo>
                    <a:pt x="12023" y="21600"/>
                    <a:pt x="13459" y="20638"/>
                    <a:pt x="13950" y="18875"/>
                  </a:cubicBezTo>
                  <a:lnTo>
                    <a:pt x="14721" y="16166"/>
                  </a:lnTo>
                  <a:lnTo>
                    <a:pt x="17172" y="15336"/>
                  </a:lnTo>
                  <a:cubicBezTo>
                    <a:pt x="19979" y="14383"/>
                    <a:pt x="20557" y="10315"/>
                    <a:pt x="18163" y="8440"/>
                  </a:cubicBezTo>
                  <a:lnTo>
                    <a:pt x="16043" y="6793"/>
                  </a:lnTo>
                  <a:lnTo>
                    <a:pt x="16070" y="3965"/>
                  </a:lnTo>
                  <a:lnTo>
                    <a:pt x="16070" y="3919"/>
                  </a:lnTo>
                  <a:cubicBezTo>
                    <a:pt x="16070" y="1617"/>
                    <a:pt x="14336" y="0"/>
                    <a:pt x="124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" y="677636"/>
            <a:ext cx="7772400" cy="4465864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ítulo 2"/>
          <p:cNvSpPr txBox="1"/>
          <p:nvPr>
            <p:ph type="title"/>
          </p:nvPr>
        </p:nvSpPr>
        <p:spPr>
          <a:xfrm>
            <a:off x="452549" y="118866"/>
            <a:ext cx="8238902" cy="561602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“Even better tan the real thing…”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992;p23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484" name="Google Shape;993;p23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1485" name="Google Shape;994;p23" descr="Google Shape;994;p23"/>
          <p:cNvPicPr>
            <a:picLocks noChangeAspect="1"/>
          </p:cNvPicPr>
          <p:nvPr/>
        </p:nvPicPr>
        <p:blipFill>
          <a:blip r:embed="rId3">
            <a:extLst/>
          </a:blip>
          <a:srcRect l="0" t="0" r="3" b="3"/>
          <a:stretch>
            <a:fillRect/>
          </a:stretch>
        </p:blipFill>
        <p:spPr>
          <a:xfrm>
            <a:off x="520200" y="974924"/>
            <a:ext cx="1976042" cy="1976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2" y="0"/>
                </a:moveTo>
                <a:cubicBezTo>
                  <a:pt x="4837" y="0"/>
                  <a:pt x="0" y="4837"/>
                  <a:pt x="0" y="10802"/>
                </a:cubicBezTo>
                <a:cubicBezTo>
                  <a:pt x="0" y="16767"/>
                  <a:pt x="4837" y="21600"/>
                  <a:pt x="10802" y="21600"/>
                </a:cubicBezTo>
                <a:cubicBezTo>
                  <a:pt x="16767" y="21600"/>
                  <a:pt x="21600" y="16767"/>
                  <a:pt x="21600" y="10802"/>
                </a:cubicBezTo>
                <a:cubicBezTo>
                  <a:pt x="21600" y="4837"/>
                  <a:pt x="16767" y="0"/>
                  <a:pt x="10802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1486" name="Google Shape;995;p23"/>
          <p:cNvSpPr txBox="1"/>
          <p:nvPr/>
        </p:nvSpPr>
        <p:spPr>
          <a:xfrm>
            <a:off x="594359" y="3071507"/>
            <a:ext cx="1828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Name Surname</a:t>
            </a:r>
          </a:p>
        </p:txBody>
      </p:sp>
      <p:sp>
        <p:nvSpPr>
          <p:cNvPr id="1487" name="Google Shape;996;p23"/>
          <p:cNvSpPr txBox="1"/>
          <p:nvPr/>
        </p:nvSpPr>
        <p:spPr>
          <a:xfrm>
            <a:off x="3576065" y="979425"/>
            <a:ext cx="40767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Professional experience</a:t>
            </a:r>
          </a:p>
        </p:txBody>
      </p:sp>
      <p:sp>
        <p:nvSpPr>
          <p:cNvPr id="1488" name="Google Shape;997;p23"/>
          <p:cNvSpPr txBox="1"/>
          <p:nvPr/>
        </p:nvSpPr>
        <p:spPr>
          <a:xfrm>
            <a:off x="2959804" y="1650544"/>
            <a:ext cx="7314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489" name="Google Shape;998;p23"/>
          <p:cNvSpPr txBox="1"/>
          <p:nvPr/>
        </p:nvSpPr>
        <p:spPr>
          <a:xfrm>
            <a:off x="4486852" y="1498144"/>
            <a:ext cx="731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490" name="Google Shape;999;p23"/>
          <p:cNvSpPr txBox="1"/>
          <p:nvPr/>
        </p:nvSpPr>
        <p:spPr>
          <a:xfrm>
            <a:off x="6004757" y="1650544"/>
            <a:ext cx="731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491" name="Google Shape;1000;p23"/>
          <p:cNvSpPr txBox="1"/>
          <p:nvPr/>
        </p:nvSpPr>
        <p:spPr>
          <a:xfrm>
            <a:off x="7531805" y="1498144"/>
            <a:ext cx="731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492" name="Google Shape;1001;p23"/>
          <p:cNvSpPr txBox="1"/>
          <p:nvPr>
            <p:ph type="body" sz="quarter" idx="4294967295"/>
          </p:nvPr>
        </p:nvSpPr>
        <p:spPr>
          <a:xfrm>
            <a:off x="7170304" y="2358944"/>
            <a:ext cx="1453502" cy="665402"/>
          </a:xfrm>
          <a:prstGeom prst="rect">
            <a:avLst/>
          </a:prstGeom>
        </p:spPr>
        <p:txBody>
          <a:bodyPr/>
          <a:lstStyle>
            <a:lvl1pPr marL="0" indent="0" algn="ctr" defTabSz="859536">
              <a:lnSpc>
                <a:spcPct val="100000"/>
              </a:lnSpc>
              <a:buClr>
                <a:srgbClr val="000000"/>
              </a:buClr>
              <a:buSzTx/>
              <a:buNone/>
              <a:defRPr sz="1128">
                <a:solidFill>
                  <a:srgbClr val="000000"/>
                </a:solidFill>
              </a:defRPr>
            </a:lvl1pPr>
          </a:lstStyle>
          <a:p>
            <a:pPr/>
            <a:r>
              <a:t>Despite being red, Mars is a cold place</a:t>
            </a:r>
          </a:p>
        </p:txBody>
      </p:sp>
      <p:sp>
        <p:nvSpPr>
          <p:cNvPr id="1493" name="Google Shape;1002;p23"/>
          <p:cNvSpPr txBox="1"/>
          <p:nvPr/>
        </p:nvSpPr>
        <p:spPr>
          <a:xfrm>
            <a:off x="2602569" y="2185395"/>
            <a:ext cx="1453501" cy="3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77240">
              <a:defRPr sz="1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494" name="Google Shape;1003;p23"/>
          <p:cNvSpPr txBox="1"/>
          <p:nvPr/>
        </p:nvSpPr>
        <p:spPr>
          <a:xfrm>
            <a:off x="2602566" y="2511352"/>
            <a:ext cx="1453501" cy="6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50391">
              <a:defRPr sz="1116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the second planet from the Sun</a:t>
            </a:r>
          </a:p>
        </p:txBody>
      </p:sp>
      <p:sp>
        <p:nvSpPr>
          <p:cNvPr id="1495" name="Google Shape;1004;p23"/>
          <p:cNvSpPr txBox="1"/>
          <p:nvPr/>
        </p:nvSpPr>
        <p:spPr>
          <a:xfrm>
            <a:off x="4125147" y="2032995"/>
            <a:ext cx="1453501" cy="3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77240">
              <a:defRPr sz="1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496" name="Google Shape;1005;p23"/>
          <p:cNvSpPr txBox="1"/>
          <p:nvPr/>
        </p:nvSpPr>
        <p:spPr>
          <a:xfrm>
            <a:off x="4121468" y="2358952"/>
            <a:ext cx="1453502" cy="6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22959">
              <a:defRPr sz="107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It’s the biggest planet in the Solar System</a:t>
            </a:r>
          </a:p>
        </p:txBody>
      </p:sp>
      <p:sp>
        <p:nvSpPr>
          <p:cNvPr id="1497" name="Google Shape;1006;p23"/>
          <p:cNvSpPr txBox="1"/>
          <p:nvPr/>
        </p:nvSpPr>
        <p:spPr>
          <a:xfrm>
            <a:off x="7170307" y="2032995"/>
            <a:ext cx="1453501" cy="3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77240">
              <a:defRPr sz="1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498" name="Google Shape;1007;p23"/>
          <p:cNvSpPr txBox="1"/>
          <p:nvPr/>
        </p:nvSpPr>
        <p:spPr>
          <a:xfrm>
            <a:off x="5647728" y="2188142"/>
            <a:ext cx="1453501" cy="3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77240">
              <a:defRPr sz="13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1499" name="Google Shape;1008;p23"/>
          <p:cNvSpPr txBox="1"/>
          <p:nvPr/>
        </p:nvSpPr>
        <p:spPr>
          <a:xfrm>
            <a:off x="5645880" y="2514093"/>
            <a:ext cx="1453501" cy="66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22959">
              <a:defRPr sz="107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 and has several rings</a:t>
            </a:r>
          </a:p>
        </p:txBody>
      </p:sp>
      <p:sp>
        <p:nvSpPr>
          <p:cNvPr id="1500" name="Google Shape;1009;p23"/>
          <p:cNvSpPr txBox="1"/>
          <p:nvPr/>
        </p:nvSpPr>
        <p:spPr>
          <a:xfrm>
            <a:off x="3724178" y="3668181"/>
            <a:ext cx="888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501" name="Google Shape;1010;p23"/>
          <p:cNvSpPr txBox="1"/>
          <p:nvPr/>
        </p:nvSpPr>
        <p:spPr>
          <a:xfrm>
            <a:off x="5734870" y="3668181"/>
            <a:ext cx="885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1502" name="Google Shape;1011;p23"/>
          <p:cNvSpPr txBox="1"/>
          <p:nvPr/>
        </p:nvSpPr>
        <p:spPr>
          <a:xfrm>
            <a:off x="7752770" y="3668181"/>
            <a:ext cx="885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sp>
        <p:nvSpPr>
          <p:cNvPr id="1503" name="Google Shape;1012;p23"/>
          <p:cNvSpPr txBox="1"/>
          <p:nvPr/>
        </p:nvSpPr>
        <p:spPr>
          <a:xfrm>
            <a:off x="3724171" y="4018378"/>
            <a:ext cx="888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25%</a:t>
            </a:r>
          </a:p>
        </p:txBody>
      </p:sp>
      <p:sp>
        <p:nvSpPr>
          <p:cNvPr id="1504" name="Google Shape;1013;p23"/>
          <p:cNvSpPr txBox="1"/>
          <p:nvPr/>
        </p:nvSpPr>
        <p:spPr>
          <a:xfrm>
            <a:off x="5737797" y="4018372"/>
            <a:ext cx="885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50%</a:t>
            </a:r>
          </a:p>
        </p:txBody>
      </p:sp>
      <p:sp>
        <p:nvSpPr>
          <p:cNvPr id="1505" name="Google Shape;1014;p23"/>
          <p:cNvSpPr txBox="1"/>
          <p:nvPr/>
        </p:nvSpPr>
        <p:spPr>
          <a:xfrm>
            <a:off x="7752777" y="4018378"/>
            <a:ext cx="8856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75%</a:t>
            </a:r>
          </a:p>
        </p:txBody>
      </p:sp>
      <p:cxnSp>
        <p:nvCxnSpPr>
          <p:cNvPr id="1506" name="Google Shape;1015;p23"/>
          <p:cNvCxnSpPr>
            <a:stCxn id="1488" idx="0"/>
            <a:endCxn id="1493" idx="0"/>
          </p:cNvCxnSpPr>
          <p:nvPr/>
        </p:nvCxnSpPr>
        <p:spPr>
          <a:xfrm>
            <a:off x="3325505" y="1862619"/>
            <a:ext cx="3815" cy="521227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1507" name="Google Shape;1016;p23"/>
          <p:cNvSpPr/>
          <p:nvPr/>
        </p:nvSpPr>
        <p:spPr>
          <a:xfrm flipH="1">
            <a:off x="4851897" y="1893194"/>
            <a:ext cx="601" cy="13980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cxnSp>
        <p:nvCxnSpPr>
          <p:cNvPr id="1508" name="Google Shape;1017;p23"/>
          <p:cNvCxnSpPr>
            <a:stCxn id="1490" idx="0"/>
            <a:endCxn id="1498" idx="0"/>
          </p:cNvCxnSpPr>
          <p:nvPr/>
        </p:nvCxnSpPr>
        <p:spPr>
          <a:xfrm>
            <a:off x="6370457" y="1862619"/>
            <a:ext cx="4022" cy="523974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509" name="Google Shape;1018;p23"/>
          <p:cNvCxnSpPr>
            <a:stCxn id="1491" idx="0"/>
            <a:endCxn id="1497" idx="0"/>
          </p:cNvCxnSpPr>
          <p:nvPr/>
        </p:nvCxnSpPr>
        <p:spPr>
          <a:xfrm flipH="1">
            <a:off x="7897057" y="1710219"/>
            <a:ext cx="449" cy="521227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510" name="Google Shape;1019;p23"/>
          <p:cNvCxnSpPr>
            <a:stCxn id="1488" idx="0"/>
            <a:endCxn id="1489" idx="0"/>
          </p:cNvCxnSpPr>
          <p:nvPr/>
        </p:nvCxnSpPr>
        <p:spPr>
          <a:xfrm flipV="1">
            <a:off x="3325505" y="1710219"/>
            <a:ext cx="1527048" cy="15240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1511" name="Google Shape;1020;p23"/>
          <p:cNvSpPr/>
          <p:nvPr/>
        </p:nvSpPr>
        <p:spPr>
          <a:xfrm>
            <a:off x="5218157" y="1710219"/>
            <a:ext cx="786601" cy="15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/>
          </a:p>
        </p:txBody>
      </p:sp>
      <p:cxnSp>
        <p:nvCxnSpPr>
          <p:cNvPr id="1512" name="Google Shape;1021;p23"/>
          <p:cNvCxnSpPr>
            <a:stCxn id="1490" idx="0"/>
            <a:endCxn id="1491" idx="0"/>
          </p:cNvCxnSpPr>
          <p:nvPr/>
        </p:nvCxnSpPr>
        <p:spPr>
          <a:xfrm flipV="1">
            <a:off x="6370457" y="1710219"/>
            <a:ext cx="1527049" cy="15240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1513" name="Google Shape;1022;p23"/>
          <p:cNvSpPr txBox="1"/>
          <p:nvPr/>
        </p:nvSpPr>
        <p:spPr>
          <a:xfrm>
            <a:off x="594359" y="3495657"/>
            <a:ext cx="1828801" cy="118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marL="457200" indent="-304800">
              <a:lnSpc>
                <a:spcPct val="115000"/>
              </a:lnSpc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Age</a:t>
            </a:r>
          </a:p>
          <a:p>
            <a:pPr marL="457200" indent="-304800">
              <a:lnSpc>
                <a:spcPct val="115000"/>
              </a:lnSpc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Profession</a:t>
            </a:r>
          </a:p>
          <a:p>
            <a:pPr marL="457200" indent="-304800">
              <a:lnSpc>
                <a:spcPct val="115000"/>
              </a:lnSpc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Nationality</a:t>
            </a:r>
          </a:p>
          <a:p>
            <a:pPr marL="457200" indent="-304800">
              <a:lnSpc>
                <a:spcPct val="115000"/>
              </a:lnSpc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Birthday Date</a:t>
            </a:r>
          </a:p>
          <a:p>
            <a:pPr marL="457200" indent="-304800">
              <a:lnSpc>
                <a:spcPct val="115000"/>
              </a:lnSpc>
              <a:buClr>
                <a:schemeClr val="accent4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Contact</a:t>
            </a:r>
          </a:p>
        </p:txBody>
      </p:sp>
      <p:sp>
        <p:nvSpPr>
          <p:cNvPr id="1514" name="Google Shape;1023;p23"/>
          <p:cNvSpPr/>
          <p:nvPr/>
        </p:nvSpPr>
        <p:spPr>
          <a:xfrm>
            <a:off x="2590454" y="3497777"/>
            <a:ext cx="1089001" cy="10908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5" name="Google Shape;1024;p23"/>
          <p:cNvSpPr/>
          <p:nvPr/>
        </p:nvSpPr>
        <p:spPr>
          <a:xfrm flipH="1">
            <a:off x="3135254" y="3498200"/>
            <a:ext cx="544501" cy="54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9671" y="0"/>
                  <a:pt x="21600" y="0"/>
                </a:cubicBezTo>
                <a:lnTo>
                  <a:pt x="21600" y="21583"/>
                </a:lnTo>
                <a:close/>
              </a:path>
            </a:pathLst>
          </a:cu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6" name="Google Shape;1025;p23"/>
          <p:cNvSpPr/>
          <p:nvPr/>
        </p:nvSpPr>
        <p:spPr>
          <a:xfrm>
            <a:off x="4604751" y="3497777"/>
            <a:ext cx="1089001" cy="10908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7" name="Google Shape;1026;p23"/>
          <p:cNvSpPr/>
          <p:nvPr/>
        </p:nvSpPr>
        <p:spPr>
          <a:xfrm flipH="1">
            <a:off x="5147377" y="3497777"/>
            <a:ext cx="544501" cy="10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671" y="21600"/>
                  <a:pt x="0" y="16765"/>
                  <a:pt x="0" y="10800"/>
                </a:cubicBezTo>
                <a:cubicBezTo>
                  <a:pt x="0" y="4835"/>
                  <a:pt x="9671" y="0"/>
                  <a:pt x="21600" y="0"/>
                </a:cubicBezTo>
                <a:lnTo>
                  <a:pt x="21575" y="1080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8" name="Google Shape;1027;p23"/>
          <p:cNvSpPr/>
          <p:nvPr/>
        </p:nvSpPr>
        <p:spPr>
          <a:xfrm>
            <a:off x="6619048" y="3497777"/>
            <a:ext cx="1089001" cy="10908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9" name="Google Shape;1028;p23"/>
          <p:cNvSpPr/>
          <p:nvPr/>
        </p:nvSpPr>
        <p:spPr>
          <a:xfrm flipH="1">
            <a:off x="6615183" y="3498986"/>
            <a:ext cx="1089001" cy="10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lnTo>
                  <a:pt x="10800" y="10776"/>
                </a:lnTo>
                <a:close/>
              </a:path>
            </a:pathLst>
          </a:cu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033;p24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522" name="Google Shape;1034;p24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1523" name="Google Shape;1035;p24"/>
          <p:cNvSpPr txBox="1"/>
          <p:nvPr/>
        </p:nvSpPr>
        <p:spPr>
          <a:xfrm>
            <a:off x="3582901" y="1934512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524" name="Google Shape;1036;p24"/>
          <p:cNvSpPr txBox="1"/>
          <p:nvPr/>
        </p:nvSpPr>
        <p:spPr>
          <a:xfrm>
            <a:off x="3582901" y="2206394"/>
            <a:ext cx="197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the second planet from the Sun</a:t>
            </a:r>
          </a:p>
        </p:txBody>
      </p:sp>
      <p:sp>
        <p:nvSpPr>
          <p:cNvPr id="1525" name="Google Shape;1037;p24"/>
          <p:cNvSpPr txBox="1"/>
          <p:nvPr/>
        </p:nvSpPr>
        <p:spPr>
          <a:xfrm>
            <a:off x="3582899" y="3691599"/>
            <a:ext cx="1978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1526" name="Google Shape;1038;p24"/>
          <p:cNvSpPr txBox="1"/>
          <p:nvPr/>
        </p:nvSpPr>
        <p:spPr>
          <a:xfrm>
            <a:off x="3582899" y="3963472"/>
            <a:ext cx="197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 and has several rings</a:t>
            </a:r>
          </a:p>
        </p:txBody>
      </p:sp>
      <p:graphicFrame>
        <p:nvGraphicFramePr>
          <p:cNvPr id="1527" name="Google Shape;1039;p24"/>
          <p:cNvGraphicFramePr/>
          <p:nvPr/>
        </p:nvGraphicFramePr>
        <p:xfrm>
          <a:off x="471680" y="1159019"/>
          <a:ext cx="2938276" cy="33741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60900"/>
                <a:gridCol w="1777375"/>
              </a:tblGrid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Name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Venus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XX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Profession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Neptune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Email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myemail@mail.com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Telephone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xxx-xxxx-xxx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5623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Website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ww.myweb.com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/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528" name="Google Shape;1040;p24"/>
          <p:cNvSpPr txBox="1"/>
          <p:nvPr/>
        </p:nvSpPr>
        <p:spPr>
          <a:xfrm>
            <a:off x="5759544" y="1958590"/>
            <a:ext cx="1402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529" name="Google Shape;1041;p24"/>
          <p:cNvSpPr txBox="1"/>
          <p:nvPr/>
        </p:nvSpPr>
        <p:spPr>
          <a:xfrm>
            <a:off x="7867043" y="2339315"/>
            <a:ext cx="805201" cy="487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50%</a:t>
            </a:r>
          </a:p>
        </p:txBody>
      </p:sp>
      <p:sp>
        <p:nvSpPr>
          <p:cNvPr id="1530" name="Google Shape;1042;p24"/>
          <p:cNvSpPr txBox="1"/>
          <p:nvPr/>
        </p:nvSpPr>
        <p:spPr>
          <a:xfrm>
            <a:off x="5759618" y="2821932"/>
            <a:ext cx="1402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</a:t>
            </a:r>
          </a:p>
        </p:txBody>
      </p:sp>
      <p:sp>
        <p:nvSpPr>
          <p:cNvPr id="1531" name="Google Shape;1043;p24"/>
          <p:cNvSpPr txBox="1"/>
          <p:nvPr/>
        </p:nvSpPr>
        <p:spPr>
          <a:xfrm>
            <a:off x="7867119" y="3202656"/>
            <a:ext cx="8052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75%</a:t>
            </a:r>
          </a:p>
        </p:txBody>
      </p:sp>
      <p:sp>
        <p:nvSpPr>
          <p:cNvPr id="1532" name="Google Shape;1044;p24"/>
          <p:cNvSpPr txBox="1"/>
          <p:nvPr/>
        </p:nvSpPr>
        <p:spPr>
          <a:xfrm>
            <a:off x="5759618" y="3685288"/>
            <a:ext cx="1402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533" name="Google Shape;1045;p24"/>
          <p:cNvSpPr txBox="1"/>
          <p:nvPr/>
        </p:nvSpPr>
        <p:spPr>
          <a:xfrm>
            <a:off x="7867119" y="4066013"/>
            <a:ext cx="8052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90%</a:t>
            </a:r>
          </a:p>
        </p:txBody>
      </p:sp>
      <p:sp>
        <p:nvSpPr>
          <p:cNvPr id="1534" name="Google Shape;1046;p24"/>
          <p:cNvSpPr txBox="1"/>
          <p:nvPr/>
        </p:nvSpPr>
        <p:spPr>
          <a:xfrm>
            <a:off x="5750912" y="1095249"/>
            <a:ext cx="1402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Neptune</a:t>
            </a:r>
          </a:p>
        </p:txBody>
      </p:sp>
      <p:sp>
        <p:nvSpPr>
          <p:cNvPr id="1535" name="Google Shape;1047;p24"/>
          <p:cNvSpPr txBox="1"/>
          <p:nvPr/>
        </p:nvSpPr>
        <p:spPr>
          <a:xfrm>
            <a:off x="7867043" y="1475977"/>
            <a:ext cx="8052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2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30%</a:t>
            </a:r>
          </a:p>
        </p:txBody>
      </p:sp>
      <p:grpSp>
        <p:nvGrpSpPr>
          <p:cNvPr id="1554" name="Google Shape;1048;p24"/>
          <p:cNvGrpSpPr/>
          <p:nvPr/>
        </p:nvGrpSpPr>
        <p:grpSpPr>
          <a:xfrm>
            <a:off x="4343417" y="1329494"/>
            <a:ext cx="457162" cy="457188"/>
            <a:chOff x="26" y="26"/>
            <a:chExt cx="457160" cy="457187"/>
          </a:xfrm>
        </p:grpSpPr>
        <p:sp>
          <p:nvSpPr>
            <p:cNvPr id="1536" name="Google Shape;1049;p24"/>
            <p:cNvSpPr/>
            <p:nvPr/>
          </p:nvSpPr>
          <p:spPr>
            <a:xfrm>
              <a:off x="162164" y="110723"/>
              <a:ext cx="212621" cy="149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39" y="0"/>
                  </a:moveTo>
                  <a:lnTo>
                    <a:pt x="0" y="63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2120"/>
                  </a:lnTo>
                  <a:cubicBezTo>
                    <a:pt x="20248" y="7387"/>
                    <a:pt x="18094" y="3255"/>
                    <a:pt x="1539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050;p24"/>
            <p:cNvSpPr/>
            <p:nvPr/>
          </p:nvSpPr>
          <p:spPr>
            <a:xfrm>
              <a:off x="16480" y="110723"/>
              <a:ext cx="197260" cy="127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cubicBezTo>
                    <a:pt x="3951" y="4476"/>
                    <a:pt x="1361" y="10396"/>
                    <a:pt x="0" y="17164"/>
                  </a:cubicBezTo>
                  <a:lnTo>
                    <a:pt x="1787" y="21600"/>
                  </a:lnTo>
                  <a:lnTo>
                    <a:pt x="11079" y="21600"/>
                  </a:lnTo>
                  <a:lnTo>
                    <a:pt x="15953" y="10766"/>
                  </a:lnTo>
                  <a:cubicBezTo>
                    <a:pt x="17380" y="6665"/>
                    <a:pt x="19302" y="2992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051;p24"/>
            <p:cNvSpPr/>
            <p:nvPr/>
          </p:nvSpPr>
          <p:spPr>
            <a:xfrm>
              <a:off x="169471" y="6613"/>
              <a:ext cx="150264" cy="10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7117" y="0"/>
                  </a:moveTo>
                  <a:lnTo>
                    <a:pt x="0" y="12421"/>
                  </a:lnTo>
                  <a:lnTo>
                    <a:pt x="5982" y="21600"/>
                  </a:lnTo>
                  <a:lnTo>
                    <a:pt x="19488" y="21600"/>
                  </a:lnTo>
                  <a:cubicBezTo>
                    <a:pt x="19488" y="21600"/>
                    <a:pt x="19488" y="21600"/>
                    <a:pt x="19474" y="21572"/>
                  </a:cubicBezTo>
                  <a:cubicBezTo>
                    <a:pt x="17214" y="18668"/>
                    <a:pt x="17067" y="13406"/>
                    <a:pt x="19160" y="10191"/>
                  </a:cubicBezTo>
                  <a:cubicBezTo>
                    <a:pt x="21600" y="6424"/>
                    <a:pt x="19885" y="0"/>
                    <a:pt x="1642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052;p24"/>
            <p:cNvSpPr/>
            <p:nvPr/>
          </p:nvSpPr>
          <p:spPr>
            <a:xfrm>
              <a:off x="77766" y="6613"/>
              <a:ext cx="158642" cy="104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fill="norm" stroke="1" extrusionOk="0">
                  <a:moveTo>
                    <a:pt x="3683" y="0"/>
                  </a:moveTo>
                  <a:cubicBezTo>
                    <a:pt x="410" y="0"/>
                    <a:pt x="-1233" y="6424"/>
                    <a:pt x="1085" y="10191"/>
                  </a:cubicBezTo>
                  <a:cubicBezTo>
                    <a:pt x="3088" y="13406"/>
                    <a:pt x="2917" y="18668"/>
                    <a:pt x="770" y="21600"/>
                  </a:cubicBezTo>
                  <a:lnTo>
                    <a:pt x="17457" y="21600"/>
                  </a:lnTo>
                  <a:cubicBezTo>
                    <a:pt x="19600" y="18668"/>
                    <a:pt x="19771" y="13406"/>
                    <a:pt x="17768" y="10191"/>
                  </a:cubicBezTo>
                  <a:cubicBezTo>
                    <a:pt x="15451" y="6424"/>
                    <a:pt x="17094" y="0"/>
                    <a:pt x="2036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053;p24"/>
            <p:cNvSpPr/>
            <p:nvPr/>
          </p:nvSpPr>
          <p:spPr>
            <a:xfrm>
              <a:off x="130457" y="305289"/>
              <a:ext cx="241768" cy="145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104" y="21600"/>
                  </a:lnTo>
                  <a:cubicBezTo>
                    <a:pt x="14781" y="21600"/>
                    <a:pt x="16404" y="20513"/>
                    <a:pt x="17590" y="18538"/>
                  </a:cubicBezTo>
                  <a:cubicBezTo>
                    <a:pt x="19258" y="15741"/>
                    <a:pt x="20618" y="12460"/>
                    <a:pt x="21600" y="8815"/>
                  </a:cubicBezTo>
                  <a:lnTo>
                    <a:pt x="16306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054;p24"/>
            <p:cNvSpPr/>
            <p:nvPr/>
          </p:nvSpPr>
          <p:spPr>
            <a:xfrm>
              <a:off x="28907" y="339797"/>
              <a:ext cx="195420" cy="110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6" y="0"/>
                  </a:moveTo>
                  <a:lnTo>
                    <a:pt x="0" y="6255"/>
                  </a:lnTo>
                  <a:cubicBezTo>
                    <a:pt x="1185" y="10490"/>
                    <a:pt x="2750" y="14320"/>
                    <a:pt x="4622" y="17604"/>
                  </a:cubicBezTo>
                  <a:cubicBezTo>
                    <a:pt x="6078" y="20174"/>
                    <a:pt x="8085" y="21600"/>
                    <a:pt x="10146" y="21600"/>
                  </a:cubicBezTo>
                  <a:lnTo>
                    <a:pt x="21600" y="21600"/>
                  </a:lnTo>
                  <a:cubicBezTo>
                    <a:pt x="20630" y="20315"/>
                    <a:pt x="19619" y="18915"/>
                    <a:pt x="18770" y="17390"/>
                  </a:cubicBezTo>
                  <a:cubicBezTo>
                    <a:pt x="16076" y="12582"/>
                    <a:pt x="14054" y="6640"/>
                    <a:pt x="129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055;p24"/>
            <p:cNvSpPr/>
            <p:nvPr/>
          </p:nvSpPr>
          <p:spPr>
            <a:xfrm>
              <a:off x="130457" y="173151"/>
              <a:ext cx="260302" cy="199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51" y="0"/>
                  </a:moveTo>
                  <a:cubicBezTo>
                    <a:pt x="3773" y="0"/>
                    <a:pt x="3198" y="52"/>
                    <a:pt x="2631" y="130"/>
                  </a:cubicBezTo>
                  <a:lnTo>
                    <a:pt x="0" y="3561"/>
                  </a:lnTo>
                  <a:lnTo>
                    <a:pt x="0" y="16369"/>
                  </a:lnTo>
                  <a:lnTo>
                    <a:pt x="1286" y="18031"/>
                  </a:lnTo>
                  <a:cubicBezTo>
                    <a:pt x="1832" y="17503"/>
                    <a:pt x="2357" y="16908"/>
                    <a:pt x="2852" y="16262"/>
                  </a:cubicBezTo>
                  <a:cubicBezTo>
                    <a:pt x="3268" y="15728"/>
                    <a:pt x="3813" y="15457"/>
                    <a:pt x="4355" y="15457"/>
                  </a:cubicBezTo>
                  <a:cubicBezTo>
                    <a:pt x="4895" y="15457"/>
                    <a:pt x="5435" y="15725"/>
                    <a:pt x="5849" y="16262"/>
                  </a:cubicBezTo>
                  <a:cubicBezTo>
                    <a:pt x="8566" y="19808"/>
                    <a:pt x="12140" y="21600"/>
                    <a:pt x="15729" y="21600"/>
                  </a:cubicBezTo>
                  <a:cubicBezTo>
                    <a:pt x="17190" y="21600"/>
                    <a:pt x="18652" y="21303"/>
                    <a:pt x="20062" y="20708"/>
                  </a:cubicBezTo>
                  <a:cubicBezTo>
                    <a:pt x="21053" y="17794"/>
                    <a:pt x="21600" y="14574"/>
                    <a:pt x="21600" y="11184"/>
                  </a:cubicBezTo>
                  <a:cubicBezTo>
                    <a:pt x="21600" y="8044"/>
                    <a:pt x="21133" y="5064"/>
                    <a:pt x="20274" y="2334"/>
                  </a:cubicBezTo>
                  <a:cubicBezTo>
                    <a:pt x="19181" y="3125"/>
                    <a:pt x="18159" y="4129"/>
                    <a:pt x="17230" y="5341"/>
                  </a:cubicBezTo>
                  <a:cubicBezTo>
                    <a:pt x="16692" y="6039"/>
                    <a:pt x="16055" y="6146"/>
                    <a:pt x="15731" y="6146"/>
                  </a:cubicBezTo>
                  <a:cubicBezTo>
                    <a:pt x="15397" y="6146"/>
                    <a:pt x="14771" y="6039"/>
                    <a:pt x="14233" y="5341"/>
                  </a:cubicBezTo>
                  <a:cubicBezTo>
                    <a:pt x="11593" y="1899"/>
                    <a:pt x="8084" y="0"/>
                    <a:pt x="43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056;p24"/>
            <p:cNvSpPr/>
            <p:nvPr/>
          </p:nvSpPr>
          <p:spPr>
            <a:xfrm>
              <a:off x="6692" y="174352"/>
              <a:ext cx="155473" cy="198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21552" y="0"/>
                  </a:moveTo>
                  <a:cubicBezTo>
                    <a:pt x="16414" y="494"/>
                    <a:pt x="11648" y="2312"/>
                    <a:pt x="7915" y="5245"/>
                  </a:cubicBezTo>
                  <a:cubicBezTo>
                    <a:pt x="7227" y="5785"/>
                    <a:pt x="6321" y="6052"/>
                    <a:pt x="5419" y="6052"/>
                  </a:cubicBezTo>
                  <a:cubicBezTo>
                    <a:pt x="4517" y="6052"/>
                    <a:pt x="3619" y="5788"/>
                    <a:pt x="2928" y="5259"/>
                  </a:cubicBezTo>
                  <a:cubicBezTo>
                    <a:pt x="2928" y="5245"/>
                    <a:pt x="2909" y="5245"/>
                    <a:pt x="2909" y="5245"/>
                  </a:cubicBezTo>
                  <a:cubicBezTo>
                    <a:pt x="2403" y="4847"/>
                    <a:pt x="1878" y="4475"/>
                    <a:pt x="1357" y="4118"/>
                  </a:cubicBezTo>
                  <a:cubicBezTo>
                    <a:pt x="425" y="6453"/>
                    <a:pt x="-48" y="8950"/>
                    <a:pt x="4" y="11526"/>
                  </a:cubicBezTo>
                  <a:cubicBezTo>
                    <a:pt x="89" y="15110"/>
                    <a:pt x="1187" y="18496"/>
                    <a:pt x="3079" y="21507"/>
                  </a:cubicBezTo>
                  <a:cubicBezTo>
                    <a:pt x="3863" y="21571"/>
                    <a:pt x="4647" y="21600"/>
                    <a:pt x="5427" y="21600"/>
                  </a:cubicBezTo>
                  <a:cubicBezTo>
                    <a:pt x="10392" y="21600"/>
                    <a:pt x="15260" y="20369"/>
                    <a:pt x="19304" y="18016"/>
                  </a:cubicBezTo>
                  <a:cubicBezTo>
                    <a:pt x="18510" y="15958"/>
                    <a:pt x="18070" y="13782"/>
                    <a:pt x="18018" y="11526"/>
                  </a:cubicBezTo>
                  <a:cubicBezTo>
                    <a:pt x="17933" y="7356"/>
                    <a:pt x="19219" y="3427"/>
                    <a:pt x="215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057;p24"/>
            <p:cNvSpPr/>
            <p:nvPr/>
          </p:nvSpPr>
          <p:spPr>
            <a:xfrm>
              <a:off x="136969" y="308702"/>
              <a:ext cx="113092" cy="107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13575" y="0"/>
                  </a:moveTo>
                  <a:cubicBezTo>
                    <a:pt x="12211" y="882"/>
                    <a:pt x="11054" y="2127"/>
                    <a:pt x="10200" y="3666"/>
                  </a:cubicBezTo>
                  <a:lnTo>
                    <a:pt x="6345" y="10725"/>
                  </a:lnTo>
                  <a:cubicBezTo>
                    <a:pt x="5304" y="12585"/>
                    <a:pt x="3480" y="13659"/>
                    <a:pt x="1585" y="13680"/>
                  </a:cubicBezTo>
                  <a:cubicBezTo>
                    <a:pt x="913" y="13680"/>
                    <a:pt x="312" y="14145"/>
                    <a:pt x="85" y="14808"/>
                  </a:cubicBezTo>
                  <a:cubicBezTo>
                    <a:pt x="-173" y="15615"/>
                    <a:pt x="176" y="16491"/>
                    <a:pt x="868" y="16881"/>
                  </a:cubicBezTo>
                  <a:cubicBezTo>
                    <a:pt x="6825" y="20125"/>
                    <a:pt x="11721" y="21600"/>
                    <a:pt x="15728" y="21600"/>
                  </a:cubicBezTo>
                  <a:cubicBezTo>
                    <a:pt x="17875" y="21600"/>
                    <a:pt x="19765" y="21178"/>
                    <a:pt x="21427" y="20376"/>
                  </a:cubicBezTo>
                  <a:lnTo>
                    <a:pt x="21427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058;p24"/>
            <p:cNvSpPr/>
            <p:nvPr/>
          </p:nvSpPr>
          <p:spPr>
            <a:xfrm>
              <a:off x="194065" y="300729"/>
              <a:ext cx="94966" cy="10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21600" fill="norm" stroke="1" extrusionOk="0">
                  <a:moveTo>
                    <a:pt x="8582" y="0"/>
                  </a:moveTo>
                  <a:cubicBezTo>
                    <a:pt x="6593" y="0"/>
                    <a:pt x="4642" y="541"/>
                    <a:pt x="2950" y="1571"/>
                  </a:cubicBezTo>
                  <a:cubicBezTo>
                    <a:pt x="-66" y="5053"/>
                    <a:pt x="-834" y="9860"/>
                    <a:pt x="944" y="14062"/>
                  </a:cubicBezTo>
                  <a:cubicBezTo>
                    <a:pt x="2701" y="18212"/>
                    <a:pt x="6755" y="21122"/>
                    <a:pt x="11350" y="21600"/>
                  </a:cubicBezTo>
                  <a:cubicBezTo>
                    <a:pt x="14020" y="20397"/>
                    <a:pt x="16144" y="18359"/>
                    <a:pt x="17798" y="15596"/>
                  </a:cubicBezTo>
                  <a:cubicBezTo>
                    <a:pt x="17798" y="15596"/>
                    <a:pt x="17798" y="15575"/>
                    <a:pt x="17798" y="15575"/>
                  </a:cubicBezTo>
                  <a:cubicBezTo>
                    <a:pt x="20766" y="10627"/>
                    <a:pt x="19036" y="4286"/>
                    <a:pt x="13917" y="1403"/>
                  </a:cubicBezTo>
                  <a:cubicBezTo>
                    <a:pt x="12231" y="452"/>
                    <a:pt x="10393" y="0"/>
                    <a:pt x="858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059;p24"/>
            <p:cNvSpPr/>
            <p:nvPr/>
          </p:nvSpPr>
          <p:spPr>
            <a:xfrm>
              <a:off x="313076" y="163151"/>
              <a:ext cx="137438" cy="114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5373" y="0"/>
                  </a:moveTo>
                  <a:lnTo>
                    <a:pt x="0" y="11787"/>
                  </a:lnTo>
                  <a:lnTo>
                    <a:pt x="2199" y="18950"/>
                  </a:lnTo>
                  <a:lnTo>
                    <a:pt x="8065" y="21600"/>
                  </a:lnTo>
                  <a:lnTo>
                    <a:pt x="20726" y="4584"/>
                  </a:lnTo>
                  <a:cubicBezTo>
                    <a:pt x="21600" y="3405"/>
                    <a:pt x="21505" y="1703"/>
                    <a:pt x="20652" y="690"/>
                  </a:cubicBezTo>
                  <a:lnTo>
                    <a:pt x="20105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060;p24"/>
            <p:cNvSpPr/>
            <p:nvPr/>
          </p:nvSpPr>
          <p:spPr>
            <a:xfrm>
              <a:off x="313076" y="140110"/>
              <a:ext cx="129498" cy="123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03" y="0"/>
                  </a:moveTo>
                  <a:cubicBezTo>
                    <a:pt x="16120" y="0"/>
                    <a:pt x="15528" y="219"/>
                    <a:pt x="15052" y="682"/>
                  </a:cubicBezTo>
                  <a:lnTo>
                    <a:pt x="0" y="14960"/>
                  </a:lnTo>
                  <a:lnTo>
                    <a:pt x="2362" y="21600"/>
                  </a:lnTo>
                  <a:lnTo>
                    <a:pt x="17308" y="5911"/>
                  </a:lnTo>
                  <a:cubicBezTo>
                    <a:pt x="18446" y="4716"/>
                    <a:pt x="19972" y="4034"/>
                    <a:pt x="21600" y="4034"/>
                  </a:cubicBezTo>
                  <a:lnTo>
                    <a:pt x="20337" y="2732"/>
                  </a:lnTo>
                  <a:lnTo>
                    <a:pt x="18469" y="766"/>
                  </a:lnTo>
                  <a:cubicBezTo>
                    <a:pt x="17993" y="271"/>
                    <a:pt x="17352" y="0"/>
                    <a:pt x="1670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061;p24"/>
            <p:cNvSpPr/>
            <p:nvPr/>
          </p:nvSpPr>
          <p:spPr>
            <a:xfrm>
              <a:off x="273715" y="260434"/>
              <a:ext cx="93710" cy="81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0" y="0"/>
                  </a:moveTo>
                  <a:lnTo>
                    <a:pt x="0" y="17160"/>
                  </a:lnTo>
                  <a:lnTo>
                    <a:pt x="3095" y="20752"/>
                  </a:lnTo>
                  <a:cubicBezTo>
                    <a:pt x="3602" y="21317"/>
                    <a:pt x="4255" y="21600"/>
                    <a:pt x="4909" y="21600"/>
                  </a:cubicBezTo>
                  <a:cubicBezTo>
                    <a:pt x="5452" y="21600"/>
                    <a:pt x="5989" y="21402"/>
                    <a:pt x="6447" y="21013"/>
                  </a:cubicBezTo>
                  <a:cubicBezTo>
                    <a:pt x="13706" y="14445"/>
                    <a:pt x="14878" y="14155"/>
                    <a:pt x="21014" y="7141"/>
                  </a:cubicBezTo>
                  <a:cubicBezTo>
                    <a:pt x="21600" y="6462"/>
                    <a:pt x="21600" y="5331"/>
                    <a:pt x="21014" y="4652"/>
                  </a:cubicBezTo>
                  <a:lnTo>
                    <a:pt x="16997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062;p24"/>
            <p:cNvSpPr/>
            <p:nvPr/>
          </p:nvSpPr>
          <p:spPr>
            <a:xfrm>
              <a:off x="248705" y="223180"/>
              <a:ext cx="99253" cy="101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12757" y="0"/>
                  </a:moveTo>
                  <a:cubicBezTo>
                    <a:pt x="12389" y="0"/>
                    <a:pt x="12016" y="141"/>
                    <a:pt x="11735" y="429"/>
                  </a:cubicBezTo>
                  <a:cubicBezTo>
                    <a:pt x="6068" y="6112"/>
                    <a:pt x="5803" y="7168"/>
                    <a:pt x="504" y="13907"/>
                  </a:cubicBezTo>
                  <a:cubicBezTo>
                    <a:pt x="-231" y="14839"/>
                    <a:pt x="-156" y="16155"/>
                    <a:pt x="688" y="16979"/>
                  </a:cubicBezTo>
                  <a:lnTo>
                    <a:pt x="5384" y="21600"/>
                  </a:lnTo>
                  <a:cubicBezTo>
                    <a:pt x="5384" y="19849"/>
                    <a:pt x="6091" y="18166"/>
                    <a:pt x="7354" y="16929"/>
                  </a:cubicBezTo>
                  <a:lnTo>
                    <a:pt x="14674" y="9699"/>
                  </a:lnTo>
                  <a:cubicBezTo>
                    <a:pt x="16069" y="8354"/>
                    <a:pt x="17482" y="7891"/>
                    <a:pt x="19319" y="7891"/>
                  </a:cubicBezTo>
                  <a:lnTo>
                    <a:pt x="21369" y="7891"/>
                  </a:lnTo>
                  <a:lnTo>
                    <a:pt x="13756" y="401"/>
                  </a:lnTo>
                  <a:cubicBezTo>
                    <a:pt x="13486" y="136"/>
                    <a:pt x="13124" y="0"/>
                    <a:pt x="12757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063;p24"/>
            <p:cNvSpPr/>
            <p:nvPr/>
          </p:nvSpPr>
          <p:spPr>
            <a:xfrm>
              <a:off x="124857" y="215446"/>
              <a:ext cx="37922" cy="2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4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671" y="21600"/>
                    <a:pt x="3813" y="21600"/>
                  </a:cubicBezTo>
                  <a:cubicBezTo>
                    <a:pt x="5894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754" y="11259"/>
                  </a:cubicBezTo>
                  <a:cubicBezTo>
                    <a:pt x="12562" y="11259"/>
                    <a:pt x="13959" y="13408"/>
                    <a:pt x="13959" y="15959"/>
                  </a:cubicBezTo>
                  <a:cubicBezTo>
                    <a:pt x="13959" y="19026"/>
                    <a:pt x="15691" y="21600"/>
                    <a:pt x="17772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739" y="0"/>
                    <a:pt x="10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064;p24"/>
            <p:cNvSpPr/>
            <p:nvPr/>
          </p:nvSpPr>
          <p:spPr>
            <a:xfrm>
              <a:off x="234700" y="215446"/>
              <a:ext cx="37922" cy="2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732" y="21600"/>
                    <a:pt x="3813" y="21600"/>
                  </a:cubicBezTo>
                  <a:cubicBezTo>
                    <a:pt x="5909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830" y="11259"/>
                  </a:cubicBezTo>
                  <a:cubicBezTo>
                    <a:pt x="12562" y="11259"/>
                    <a:pt x="14020" y="13408"/>
                    <a:pt x="14020" y="15959"/>
                  </a:cubicBezTo>
                  <a:cubicBezTo>
                    <a:pt x="14020" y="19026"/>
                    <a:pt x="15691" y="21600"/>
                    <a:pt x="17848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800" y="0"/>
                    <a:pt x="10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065;p24"/>
            <p:cNvSpPr/>
            <p:nvPr/>
          </p:nvSpPr>
          <p:spPr>
            <a:xfrm>
              <a:off x="179012" y="242167"/>
              <a:ext cx="39435" cy="19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3561" y="0"/>
                  </a:moveTo>
                  <a:cubicBezTo>
                    <a:pt x="2731" y="0"/>
                    <a:pt x="1887" y="627"/>
                    <a:pt x="1212" y="1880"/>
                  </a:cubicBezTo>
                  <a:cubicBezTo>
                    <a:pt x="-278" y="4475"/>
                    <a:pt x="-405" y="9249"/>
                    <a:pt x="889" y="12381"/>
                  </a:cubicBezTo>
                  <a:cubicBezTo>
                    <a:pt x="3392" y="18527"/>
                    <a:pt x="6893" y="21600"/>
                    <a:pt x="10395" y="21600"/>
                  </a:cubicBezTo>
                  <a:cubicBezTo>
                    <a:pt x="13897" y="21600"/>
                    <a:pt x="17412" y="18527"/>
                    <a:pt x="19915" y="12381"/>
                  </a:cubicBezTo>
                  <a:cubicBezTo>
                    <a:pt x="21195" y="9249"/>
                    <a:pt x="21068" y="4475"/>
                    <a:pt x="19592" y="1880"/>
                  </a:cubicBezTo>
                  <a:cubicBezTo>
                    <a:pt x="18917" y="627"/>
                    <a:pt x="18087" y="0"/>
                    <a:pt x="17258" y="0"/>
                  </a:cubicBezTo>
                  <a:cubicBezTo>
                    <a:pt x="16301" y="0"/>
                    <a:pt x="15331" y="865"/>
                    <a:pt x="14642" y="2566"/>
                  </a:cubicBezTo>
                  <a:cubicBezTo>
                    <a:pt x="13517" y="5310"/>
                    <a:pt x="11956" y="6653"/>
                    <a:pt x="10409" y="6653"/>
                  </a:cubicBezTo>
                  <a:cubicBezTo>
                    <a:pt x="8862" y="6653"/>
                    <a:pt x="7315" y="5310"/>
                    <a:pt x="6218" y="2566"/>
                  </a:cubicBezTo>
                  <a:cubicBezTo>
                    <a:pt x="5529" y="865"/>
                    <a:pt x="4545" y="0"/>
                    <a:pt x="35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066;p24"/>
            <p:cNvSpPr/>
            <p:nvPr/>
          </p:nvSpPr>
          <p:spPr>
            <a:xfrm>
              <a:off x="26" y="26"/>
              <a:ext cx="457162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49" y="627"/>
                  </a:moveTo>
                  <a:cubicBezTo>
                    <a:pt x="14676" y="627"/>
                    <a:pt x="15131" y="1751"/>
                    <a:pt x="14481" y="2408"/>
                  </a:cubicBezTo>
                  <a:cubicBezTo>
                    <a:pt x="13789" y="3099"/>
                    <a:pt x="13702" y="4130"/>
                    <a:pt x="14152" y="4914"/>
                  </a:cubicBezTo>
                  <a:lnTo>
                    <a:pt x="4625" y="4914"/>
                  </a:lnTo>
                  <a:cubicBezTo>
                    <a:pt x="5085" y="4124"/>
                    <a:pt x="4982" y="3093"/>
                    <a:pt x="4297" y="2408"/>
                  </a:cubicBezTo>
                  <a:cubicBezTo>
                    <a:pt x="3645" y="1756"/>
                    <a:pt x="4101" y="627"/>
                    <a:pt x="5029" y="627"/>
                  </a:cubicBezTo>
                  <a:close/>
                  <a:moveTo>
                    <a:pt x="14549" y="10863"/>
                  </a:moveTo>
                  <a:cubicBezTo>
                    <a:pt x="14555" y="10869"/>
                    <a:pt x="14562" y="10874"/>
                    <a:pt x="14573" y="10881"/>
                  </a:cubicBezTo>
                  <a:lnTo>
                    <a:pt x="17021" y="13334"/>
                  </a:lnTo>
                  <a:cubicBezTo>
                    <a:pt x="17033" y="13340"/>
                    <a:pt x="17038" y="13351"/>
                    <a:pt x="17038" y="13358"/>
                  </a:cubicBezTo>
                  <a:cubicBezTo>
                    <a:pt x="15800" y="14578"/>
                    <a:pt x="15563" y="14630"/>
                    <a:pt x="14065" y="15793"/>
                  </a:cubicBezTo>
                  <a:cubicBezTo>
                    <a:pt x="14029" y="15822"/>
                    <a:pt x="13985" y="15837"/>
                    <a:pt x="13941" y="15837"/>
                  </a:cubicBezTo>
                  <a:cubicBezTo>
                    <a:pt x="13888" y="15837"/>
                    <a:pt x="13836" y="15817"/>
                    <a:pt x="13796" y="15777"/>
                  </a:cubicBezTo>
                  <a:lnTo>
                    <a:pt x="12125" y="14106"/>
                  </a:lnTo>
                  <a:cubicBezTo>
                    <a:pt x="12056" y="14037"/>
                    <a:pt x="12044" y="13922"/>
                    <a:pt x="12107" y="13841"/>
                  </a:cubicBezTo>
                  <a:cubicBezTo>
                    <a:pt x="13271" y="12337"/>
                    <a:pt x="13323" y="12108"/>
                    <a:pt x="14549" y="10863"/>
                  </a:cubicBezTo>
                  <a:close/>
                  <a:moveTo>
                    <a:pt x="18133" y="12597"/>
                  </a:moveTo>
                  <a:cubicBezTo>
                    <a:pt x="18139" y="12753"/>
                    <a:pt x="18144" y="12908"/>
                    <a:pt x="18144" y="13063"/>
                  </a:cubicBezTo>
                  <a:cubicBezTo>
                    <a:pt x="18144" y="14417"/>
                    <a:pt x="17879" y="15730"/>
                    <a:pt x="17349" y="16962"/>
                  </a:cubicBezTo>
                  <a:cubicBezTo>
                    <a:pt x="16626" y="17181"/>
                    <a:pt x="15872" y="17291"/>
                    <a:pt x="15117" y="17291"/>
                  </a:cubicBezTo>
                  <a:cubicBezTo>
                    <a:pt x="14718" y="17291"/>
                    <a:pt x="14319" y="17261"/>
                    <a:pt x="13922" y="17199"/>
                  </a:cubicBezTo>
                  <a:cubicBezTo>
                    <a:pt x="13968" y="16957"/>
                    <a:pt x="13980" y="16715"/>
                    <a:pt x="13962" y="16467"/>
                  </a:cubicBezTo>
                  <a:cubicBezTo>
                    <a:pt x="14135" y="16467"/>
                    <a:pt x="14307" y="16410"/>
                    <a:pt x="14452" y="16294"/>
                  </a:cubicBezTo>
                  <a:cubicBezTo>
                    <a:pt x="15955" y="15132"/>
                    <a:pt x="16203" y="15067"/>
                    <a:pt x="17487" y="13801"/>
                  </a:cubicBezTo>
                  <a:cubicBezTo>
                    <a:pt x="17608" y="13685"/>
                    <a:pt x="17678" y="13524"/>
                    <a:pt x="17678" y="13363"/>
                  </a:cubicBezTo>
                  <a:cubicBezTo>
                    <a:pt x="17678" y="13288"/>
                    <a:pt x="17666" y="13219"/>
                    <a:pt x="17637" y="13150"/>
                  </a:cubicBezTo>
                  <a:lnTo>
                    <a:pt x="18133" y="12597"/>
                  </a:lnTo>
                  <a:close/>
                  <a:moveTo>
                    <a:pt x="8638" y="8496"/>
                  </a:moveTo>
                  <a:cubicBezTo>
                    <a:pt x="10539" y="8496"/>
                    <a:pt x="12436" y="9201"/>
                    <a:pt x="13910" y="10610"/>
                  </a:cubicBezTo>
                  <a:cubicBezTo>
                    <a:pt x="12828" y="11732"/>
                    <a:pt x="12712" y="12027"/>
                    <a:pt x="11606" y="13450"/>
                  </a:cubicBezTo>
                  <a:cubicBezTo>
                    <a:pt x="11502" y="13587"/>
                    <a:pt x="11444" y="13743"/>
                    <a:pt x="11433" y="13904"/>
                  </a:cubicBezTo>
                  <a:cubicBezTo>
                    <a:pt x="11344" y="13896"/>
                    <a:pt x="11255" y="13892"/>
                    <a:pt x="11169" y="13892"/>
                  </a:cubicBezTo>
                  <a:cubicBezTo>
                    <a:pt x="10285" y="13892"/>
                    <a:pt x="9558" y="14323"/>
                    <a:pt x="9182" y="14711"/>
                  </a:cubicBezTo>
                  <a:cubicBezTo>
                    <a:pt x="9006" y="14645"/>
                    <a:pt x="8824" y="14613"/>
                    <a:pt x="8642" y="14613"/>
                  </a:cubicBezTo>
                  <a:cubicBezTo>
                    <a:pt x="8248" y="14613"/>
                    <a:pt x="7859" y="14765"/>
                    <a:pt x="7562" y="15056"/>
                  </a:cubicBezTo>
                  <a:cubicBezTo>
                    <a:pt x="7298" y="15327"/>
                    <a:pt x="7009" y="15575"/>
                    <a:pt x="6709" y="15793"/>
                  </a:cubicBezTo>
                  <a:cubicBezTo>
                    <a:pt x="6709" y="15799"/>
                    <a:pt x="6704" y="15799"/>
                    <a:pt x="6704" y="15799"/>
                  </a:cubicBezTo>
                  <a:cubicBezTo>
                    <a:pt x="5391" y="16773"/>
                    <a:pt x="3804" y="17291"/>
                    <a:pt x="2175" y="17291"/>
                  </a:cubicBezTo>
                  <a:cubicBezTo>
                    <a:pt x="1974" y="17291"/>
                    <a:pt x="1773" y="17284"/>
                    <a:pt x="1572" y="17268"/>
                  </a:cubicBezTo>
                  <a:cubicBezTo>
                    <a:pt x="950" y="15949"/>
                    <a:pt x="633" y="14532"/>
                    <a:pt x="633" y="13063"/>
                  </a:cubicBezTo>
                  <a:cubicBezTo>
                    <a:pt x="633" y="12229"/>
                    <a:pt x="737" y="11398"/>
                    <a:pt x="944" y="10598"/>
                  </a:cubicBezTo>
                  <a:cubicBezTo>
                    <a:pt x="990" y="10644"/>
                    <a:pt x="1036" y="10684"/>
                    <a:pt x="1082" y="10731"/>
                  </a:cubicBezTo>
                  <a:cubicBezTo>
                    <a:pt x="1082" y="10731"/>
                    <a:pt x="1089" y="10736"/>
                    <a:pt x="1089" y="10736"/>
                  </a:cubicBezTo>
                  <a:cubicBezTo>
                    <a:pt x="1089" y="10736"/>
                    <a:pt x="1089" y="10742"/>
                    <a:pt x="1094" y="10742"/>
                  </a:cubicBezTo>
                  <a:cubicBezTo>
                    <a:pt x="1387" y="11031"/>
                    <a:pt x="1774" y="11179"/>
                    <a:pt x="2160" y="11179"/>
                  </a:cubicBezTo>
                  <a:cubicBezTo>
                    <a:pt x="2551" y="11179"/>
                    <a:pt x="2943" y="11031"/>
                    <a:pt x="3237" y="10736"/>
                  </a:cubicBezTo>
                  <a:cubicBezTo>
                    <a:pt x="4731" y="9241"/>
                    <a:pt x="6686" y="8496"/>
                    <a:pt x="8638" y="8496"/>
                  </a:cubicBezTo>
                  <a:close/>
                  <a:moveTo>
                    <a:pt x="11172" y="14526"/>
                  </a:moveTo>
                  <a:cubicBezTo>
                    <a:pt x="11356" y="14526"/>
                    <a:pt x="11540" y="14550"/>
                    <a:pt x="11722" y="14595"/>
                  </a:cubicBezTo>
                  <a:lnTo>
                    <a:pt x="13265" y="16140"/>
                  </a:lnTo>
                  <a:cubicBezTo>
                    <a:pt x="13409" y="16693"/>
                    <a:pt x="13334" y="17285"/>
                    <a:pt x="13046" y="17781"/>
                  </a:cubicBezTo>
                  <a:cubicBezTo>
                    <a:pt x="12694" y="18380"/>
                    <a:pt x="12263" y="18806"/>
                    <a:pt x="11751" y="19059"/>
                  </a:cubicBezTo>
                  <a:cubicBezTo>
                    <a:pt x="9746" y="18771"/>
                    <a:pt x="8783" y="16415"/>
                    <a:pt x="10062" y="14825"/>
                  </a:cubicBezTo>
                  <a:cubicBezTo>
                    <a:pt x="10401" y="14628"/>
                    <a:pt x="10786" y="14526"/>
                    <a:pt x="11172" y="14526"/>
                  </a:cubicBezTo>
                  <a:close/>
                  <a:moveTo>
                    <a:pt x="8853" y="16346"/>
                  </a:moveTo>
                  <a:cubicBezTo>
                    <a:pt x="8807" y="17620"/>
                    <a:pt x="9509" y="18771"/>
                    <a:pt x="10627" y="19354"/>
                  </a:cubicBezTo>
                  <a:cubicBezTo>
                    <a:pt x="10544" y="19359"/>
                    <a:pt x="10458" y="19361"/>
                    <a:pt x="10373" y="19361"/>
                  </a:cubicBezTo>
                  <a:cubicBezTo>
                    <a:pt x="9183" y="19361"/>
                    <a:pt x="7880" y="18819"/>
                    <a:pt x="6837" y="18281"/>
                  </a:cubicBezTo>
                  <a:cubicBezTo>
                    <a:pt x="6756" y="18241"/>
                    <a:pt x="6785" y="18126"/>
                    <a:pt x="6866" y="18126"/>
                  </a:cubicBezTo>
                  <a:cubicBezTo>
                    <a:pt x="7464" y="18115"/>
                    <a:pt x="8024" y="17786"/>
                    <a:pt x="8323" y="17268"/>
                  </a:cubicBezTo>
                  <a:cubicBezTo>
                    <a:pt x="8490" y="16986"/>
                    <a:pt x="8633" y="16738"/>
                    <a:pt x="8754" y="16514"/>
                  </a:cubicBezTo>
                  <a:cubicBezTo>
                    <a:pt x="8790" y="16456"/>
                    <a:pt x="8824" y="16404"/>
                    <a:pt x="8853" y="16346"/>
                  </a:cubicBezTo>
                  <a:close/>
                  <a:moveTo>
                    <a:pt x="8650" y="15245"/>
                  </a:moveTo>
                  <a:cubicBezTo>
                    <a:pt x="8689" y="15245"/>
                    <a:pt x="8728" y="15248"/>
                    <a:pt x="8767" y="15253"/>
                  </a:cubicBezTo>
                  <a:cubicBezTo>
                    <a:pt x="8611" y="15494"/>
                    <a:pt x="8438" y="15799"/>
                    <a:pt x="8208" y="16203"/>
                  </a:cubicBezTo>
                  <a:cubicBezTo>
                    <a:pt x="8082" y="16422"/>
                    <a:pt x="7943" y="16669"/>
                    <a:pt x="7775" y="16951"/>
                  </a:cubicBezTo>
                  <a:cubicBezTo>
                    <a:pt x="7585" y="17285"/>
                    <a:pt x="7240" y="17486"/>
                    <a:pt x="6859" y="17493"/>
                  </a:cubicBezTo>
                  <a:cubicBezTo>
                    <a:pt x="6117" y="17504"/>
                    <a:pt x="5880" y="18501"/>
                    <a:pt x="6543" y="18846"/>
                  </a:cubicBezTo>
                  <a:cubicBezTo>
                    <a:pt x="7869" y="19525"/>
                    <a:pt x="9200" y="19995"/>
                    <a:pt x="10399" y="19995"/>
                  </a:cubicBezTo>
                  <a:cubicBezTo>
                    <a:pt x="11669" y="19995"/>
                    <a:pt x="12790" y="19467"/>
                    <a:pt x="13594" y="18104"/>
                  </a:cubicBezTo>
                  <a:cubicBezTo>
                    <a:pt x="13646" y="18005"/>
                    <a:pt x="13697" y="17907"/>
                    <a:pt x="13738" y="17809"/>
                  </a:cubicBezTo>
                  <a:cubicBezTo>
                    <a:pt x="14199" y="17887"/>
                    <a:pt x="14661" y="17925"/>
                    <a:pt x="15120" y="17925"/>
                  </a:cubicBezTo>
                  <a:cubicBezTo>
                    <a:pt x="15755" y="17925"/>
                    <a:pt x="16384" y="17852"/>
                    <a:pt x="16992" y="17712"/>
                  </a:cubicBezTo>
                  <a:cubicBezTo>
                    <a:pt x="16531" y="18581"/>
                    <a:pt x="15944" y="19381"/>
                    <a:pt x="15241" y="20084"/>
                  </a:cubicBezTo>
                  <a:cubicBezTo>
                    <a:pt x="14683" y="20644"/>
                    <a:pt x="13899" y="20966"/>
                    <a:pt x="13093" y="20966"/>
                  </a:cubicBezTo>
                  <a:lnTo>
                    <a:pt x="5701" y="20966"/>
                  </a:lnTo>
                  <a:cubicBezTo>
                    <a:pt x="4901" y="20966"/>
                    <a:pt x="4118" y="20644"/>
                    <a:pt x="3559" y="20091"/>
                  </a:cubicBezTo>
                  <a:cubicBezTo>
                    <a:pt x="2908" y="19446"/>
                    <a:pt x="2355" y="18714"/>
                    <a:pt x="1906" y="17919"/>
                  </a:cubicBezTo>
                  <a:cubicBezTo>
                    <a:pt x="1992" y="17925"/>
                    <a:pt x="2079" y="17925"/>
                    <a:pt x="2165" y="17925"/>
                  </a:cubicBezTo>
                  <a:cubicBezTo>
                    <a:pt x="3934" y="17925"/>
                    <a:pt x="5650" y="17365"/>
                    <a:pt x="7074" y="16312"/>
                  </a:cubicBezTo>
                  <a:cubicBezTo>
                    <a:pt x="7079" y="16312"/>
                    <a:pt x="7079" y="16312"/>
                    <a:pt x="7079" y="16306"/>
                  </a:cubicBezTo>
                  <a:cubicBezTo>
                    <a:pt x="7407" y="16064"/>
                    <a:pt x="7724" y="15793"/>
                    <a:pt x="8012" y="15506"/>
                  </a:cubicBezTo>
                  <a:cubicBezTo>
                    <a:pt x="8185" y="15333"/>
                    <a:pt x="8417" y="15245"/>
                    <a:pt x="8650" y="15245"/>
                  </a:cubicBezTo>
                  <a:close/>
                  <a:moveTo>
                    <a:pt x="5029" y="0"/>
                  </a:moveTo>
                  <a:cubicBezTo>
                    <a:pt x="3513" y="0"/>
                    <a:pt x="2810" y="1814"/>
                    <a:pt x="3853" y="2851"/>
                  </a:cubicBezTo>
                  <a:cubicBezTo>
                    <a:pt x="4458" y="3462"/>
                    <a:pt x="4395" y="4446"/>
                    <a:pt x="3750" y="4988"/>
                  </a:cubicBezTo>
                  <a:cubicBezTo>
                    <a:pt x="3110" y="5530"/>
                    <a:pt x="2534" y="6146"/>
                    <a:pt x="2039" y="6820"/>
                  </a:cubicBezTo>
                  <a:cubicBezTo>
                    <a:pt x="1935" y="6964"/>
                    <a:pt x="1969" y="7160"/>
                    <a:pt x="2108" y="7263"/>
                  </a:cubicBezTo>
                  <a:cubicBezTo>
                    <a:pt x="2166" y="7305"/>
                    <a:pt x="2231" y="7325"/>
                    <a:pt x="2297" y="7325"/>
                  </a:cubicBezTo>
                  <a:cubicBezTo>
                    <a:pt x="2394" y="7325"/>
                    <a:pt x="2490" y="7280"/>
                    <a:pt x="2551" y="7194"/>
                  </a:cubicBezTo>
                  <a:cubicBezTo>
                    <a:pt x="2995" y="6589"/>
                    <a:pt x="3508" y="6036"/>
                    <a:pt x="4072" y="5546"/>
                  </a:cubicBezTo>
                  <a:lnTo>
                    <a:pt x="14705" y="5546"/>
                  </a:lnTo>
                  <a:cubicBezTo>
                    <a:pt x="15610" y="6330"/>
                    <a:pt x="16358" y="7257"/>
                    <a:pt x="16929" y="8300"/>
                  </a:cubicBezTo>
                  <a:cubicBezTo>
                    <a:pt x="16054" y="9089"/>
                    <a:pt x="15131" y="9924"/>
                    <a:pt x="14757" y="10265"/>
                  </a:cubicBezTo>
                  <a:cubicBezTo>
                    <a:pt x="14681" y="10238"/>
                    <a:pt x="14611" y="10225"/>
                    <a:pt x="14544" y="10225"/>
                  </a:cubicBezTo>
                  <a:cubicBezTo>
                    <a:pt x="14509" y="10225"/>
                    <a:pt x="14473" y="10229"/>
                    <a:pt x="14441" y="10236"/>
                  </a:cubicBezTo>
                  <a:cubicBezTo>
                    <a:pt x="12828" y="8652"/>
                    <a:pt x="10734" y="7862"/>
                    <a:pt x="8640" y="7862"/>
                  </a:cubicBezTo>
                  <a:cubicBezTo>
                    <a:pt x="6522" y="7862"/>
                    <a:pt x="4404" y="8671"/>
                    <a:pt x="2787" y="10287"/>
                  </a:cubicBezTo>
                  <a:cubicBezTo>
                    <a:pt x="2617" y="10461"/>
                    <a:pt x="2389" y="10547"/>
                    <a:pt x="2162" y="10547"/>
                  </a:cubicBezTo>
                  <a:cubicBezTo>
                    <a:pt x="1935" y="10547"/>
                    <a:pt x="1710" y="10462"/>
                    <a:pt x="1537" y="10292"/>
                  </a:cubicBezTo>
                  <a:lnTo>
                    <a:pt x="1532" y="10287"/>
                  </a:lnTo>
                  <a:cubicBezTo>
                    <a:pt x="1405" y="10160"/>
                    <a:pt x="1278" y="10039"/>
                    <a:pt x="1140" y="9918"/>
                  </a:cubicBezTo>
                  <a:cubicBezTo>
                    <a:pt x="1336" y="9337"/>
                    <a:pt x="1589" y="8766"/>
                    <a:pt x="1889" y="8225"/>
                  </a:cubicBezTo>
                  <a:cubicBezTo>
                    <a:pt x="1976" y="8075"/>
                    <a:pt x="1918" y="7880"/>
                    <a:pt x="1768" y="7799"/>
                  </a:cubicBezTo>
                  <a:cubicBezTo>
                    <a:pt x="1717" y="7771"/>
                    <a:pt x="1663" y="7757"/>
                    <a:pt x="1609" y="7757"/>
                  </a:cubicBezTo>
                  <a:cubicBezTo>
                    <a:pt x="1499" y="7757"/>
                    <a:pt x="1394" y="7815"/>
                    <a:pt x="1336" y="7920"/>
                  </a:cubicBezTo>
                  <a:cubicBezTo>
                    <a:pt x="444" y="9521"/>
                    <a:pt x="0" y="11289"/>
                    <a:pt x="0" y="13063"/>
                  </a:cubicBezTo>
                  <a:cubicBezTo>
                    <a:pt x="0" y="15961"/>
                    <a:pt x="1174" y="18604"/>
                    <a:pt x="3116" y="20539"/>
                  </a:cubicBezTo>
                  <a:cubicBezTo>
                    <a:pt x="3790" y="21213"/>
                    <a:pt x="4734" y="21600"/>
                    <a:pt x="5701" y="21600"/>
                  </a:cubicBezTo>
                  <a:lnTo>
                    <a:pt x="13093" y="21600"/>
                  </a:lnTo>
                  <a:cubicBezTo>
                    <a:pt x="14065" y="21600"/>
                    <a:pt x="15010" y="21208"/>
                    <a:pt x="15684" y="20528"/>
                  </a:cubicBezTo>
                  <a:cubicBezTo>
                    <a:pt x="17873" y="18346"/>
                    <a:pt x="19066" y="15246"/>
                    <a:pt x="18720" y="11952"/>
                  </a:cubicBezTo>
                  <a:lnTo>
                    <a:pt x="19469" y="11128"/>
                  </a:lnTo>
                  <a:cubicBezTo>
                    <a:pt x="19584" y="10995"/>
                    <a:pt x="19573" y="10794"/>
                    <a:pt x="19445" y="10679"/>
                  </a:cubicBezTo>
                  <a:cubicBezTo>
                    <a:pt x="19386" y="10625"/>
                    <a:pt x="19309" y="10597"/>
                    <a:pt x="19234" y="10597"/>
                  </a:cubicBezTo>
                  <a:cubicBezTo>
                    <a:pt x="19147" y="10597"/>
                    <a:pt x="19061" y="10631"/>
                    <a:pt x="18997" y="10702"/>
                  </a:cubicBezTo>
                  <a:lnTo>
                    <a:pt x="17234" y="12648"/>
                  </a:lnTo>
                  <a:lnTo>
                    <a:pt x="15252" y="10668"/>
                  </a:lnTo>
                  <a:cubicBezTo>
                    <a:pt x="16151" y="9861"/>
                    <a:pt x="19163" y="7131"/>
                    <a:pt x="19268" y="7039"/>
                  </a:cubicBezTo>
                  <a:cubicBezTo>
                    <a:pt x="19343" y="6969"/>
                    <a:pt x="19435" y="6936"/>
                    <a:pt x="19526" y="6936"/>
                  </a:cubicBezTo>
                  <a:cubicBezTo>
                    <a:pt x="19628" y="6936"/>
                    <a:pt x="19728" y="6977"/>
                    <a:pt x="19797" y="7050"/>
                  </a:cubicBezTo>
                  <a:lnTo>
                    <a:pt x="20852" y="8104"/>
                  </a:lnTo>
                  <a:cubicBezTo>
                    <a:pt x="20990" y="8242"/>
                    <a:pt x="21018" y="8473"/>
                    <a:pt x="20863" y="8639"/>
                  </a:cubicBezTo>
                  <a:lnTo>
                    <a:pt x="19849" y="9763"/>
                  </a:lnTo>
                  <a:cubicBezTo>
                    <a:pt x="19734" y="9889"/>
                    <a:pt x="19745" y="10091"/>
                    <a:pt x="19873" y="10207"/>
                  </a:cubicBezTo>
                  <a:cubicBezTo>
                    <a:pt x="19934" y="10261"/>
                    <a:pt x="20011" y="10288"/>
                    <a:pt x="20087" y="10288"/>
                  </a:cubicBezTo>
                  <a:cubicBezTo>
                    <a:pt x="20172" y="10288"/>
                    <a:pt x="20257" y="10253"/>
                    <a:pt x="20321" y="10184"/>
                  </a:cubicBezTo>
                  <a:lnTo>
                    <a:pt x="21335" y="9066"/>
                  </a:lnTo>
                  <a:cubicBezTo>
                    <a:pt x="21508" y="8876"/>
                    <a:pt x="21600" y="8628"/>
                    <a:pt x="21600" y="8381"/>
                  </a:cubicBezTo>
                  <a:cubicBezTo>
                    <a:pt x="21600" y="8110"/>
                    <a:pt x="21490" y="7845"/>
                    <a:pt x="21300" y="7655"/>
                  </a:cubicBezTo>
                  <a:lnTo>
                    <a:pt x="20247" y="6601"/>
                  </a:lnTo>
                  <a:cubicBezTo>
                    <a:pt x="20051" y="6405"/>
                    <a:pt x="19791" y="6303"/>
                    <a:pt x="19527" y="6303"/>
                  </a:cubicBezTo>
                  <a:cubicBezTo>
                    <a:pt x="19284" y="6303"/>
                    <a:pt x="19040" y="6390"/>
                    <a:pt x="18841" y="6572"/>
                  </a:cubicBezTo>
                  <a:cubicBezTo>
                    <a:pt x="18795" y="6612"/>
                    <a:pt x="18167" y="7176"/>
                    <a:pt x="17413" y="7862"/>
                  </a:cubicBezTo>
                  <a:cubicBezTo>
                    <a:pt x="16791" y="6773"/>
                    <a:pt x="15989" y="5806"/>
                    <a:pt x="15022" y="4988"/>
                  </a:cubicBezTo>
                  <a:cubicBezTo>
                    <a:pt x="14376" y="4446"/>
                    <a:pt x="14325" y="3456"/>
                    <a:pt x="14930" y="2851"/>
                  </a:cubicBezTo>
                  <a:cubicBezTo>
                    <a:pt x="15967" y="1814"/>
                    <a:pt x="15258" y="0"/>
                    <a:pt x="137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4" name="Google Shape;1067;p24"/>
          <p:cNvGrpSpPr/>
          <p:nvPr/>
        </p:nvGrpSpPr>
        <p:grpSpPr>
          <a:xfrm>
            <a:off x="4343391" y="3085576"/>
            <a:ext cx="457188" cy="457189"/>
            <a:chOff x="0" y="26"/>
            <a:chExt cx="457187" cy="457187"/>
          </a:xfrm>
        </p:grpSpPr>
        <p:sp>
          <p:nvSpPr>
            <p:cNvPr id="1555" name="Google Shape;1068;p24"/>
            <p:cNvSpPr/>
            <p:nvPr/>
          </p:nvSpPr>
          <p:spPr>
            <a:xfrm>
              <a:off x="201899" y="6613"/>
              <a:ext cx="53523" cy="79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3265"/>
                    <a:pt x="0" y="72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267"/>
                  </a:lnTo>
                  <a:cubicBezTo>
                    <a:pt x="21600" y="3265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069;p24"/>
            <p:cNvSpPr/>
            <p:nvPr/>
          </p:nvSpPr>
          <p:spPr>
            <a:xfrm>
              <a:off x="59982" y="330170"/>
              <a:ext cx="96210" cy="120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089" y="0"/>
                  </a:moveTo>
                  <a:lnTo>
                    <a:pt x="816" y="14376"/>
                  </a:lnTo>
                  <a:cubicBezTo>
                    <a:pt x="4" y="15496"/>
                    <a:pt x="-215" y="16784"/>
                    <a:pt x="218" y="18034"/>
                  </a:cubicBezTo>
                  <a:cubicBezTo>
                    <a:pt x="627" y="19259"/>
                    <a:pt x="1599" y="20307"/>
                    <a:pt x="2986" y="20944"/>
                  </a:cubicBezTo>
                  <a:cubicBezTo>
                    <a:pt x="3875" y="21361"/>
                    <a:pt x="4906" y="21600"/>
                    <a:pt x="5962" y="21600"/>
                  </a:cubicBezTo>
                  <a:cubicBezTo>
                    <a:pt x="6993" y="21600"/>
                    <a:pt x="7995" y="21380"/>
                    <a:pt x="8890" y="20968"/>
                  </a:cubicBezTo>
                  <a:cubicBezTo>
                    <a:pt x="9814" y="20552"/>
                    <a:pt x="10573" y="19939"/>
                    <a:pt x="11113" y="19192"/>
                  </a:cubicBezTo>
                  <a:lnTo>
                    <a:pt x="21385" y="4816"/>
                  </a:lnTo>
                  <a:lnTo>
                    <a:pt x="110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070;p24"/>
            <p:cNvSpPr/>
            <p:nvPr/>
          </p:nvSpPr>
          <p:spPr>
            <a:xfrm>
              <a:off x="301129" y="330170"/>
              <a:ext cx="96150" cy="120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0316" y="0"/>
                  </a:moveTo>
                  <a:lnTo>
                    <a:pt x="0" y="4816"/>
                  </a:lnTo>
                  <a:lnTo>
                    <a:pt x="10287" y="19192"/>
                  </a:lnTo>
                  <a:cubicBezTo>
                    <a:pt x="10803" y="19939"/>
                    <a:pt x="11586" y="20552"/>
                    <a:pt x="12512" y="20968"/>
                  </a:cubicBezTo>
                  <a:cubicBezTo>
                    <a:pt x="13409" y="21380"/>
                    <a:pt x="14412" y="21600"/>
                    <a:pt x="15445" y="21600"/>
                  </a:cubicBezTo>
                  <a:cubicBezTo>
                    <a:pt x="16501" y="21600"/>
                    <a:pt x="17504" y="21361"/>
                    <a:pt x="18430" y="20944"/>
                  </a:cubicBezTo>
                  <a:cubicBezTo>
                    <a:pt x="19813" y="20307"/>
                    <a:pt x="20787" y="19259"/>
                    <a:pt x="21196" y="18034"/>
                  </a:cubicBezTo>
                  <a:cubicBezTo>
                    <a:pt x="21600" y="16784"/>
                    <a:pt x="21410" y="15496"/>
                    <a:pt x="20597" y="14376"/>
                  </a:cubicBezTo>
                  <a:lnTo>
                    <a:pt x="10316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071;p24"/>
            <p:cNvSpPr/>
            <p:nvPr/>
          </p:nvSpPr>
          <p:spPr>
            <a:xfrm>
              <a:off x="194219" y="94642"/>
              <a:ext cx="220674" cy="26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39" y="0"/>
                  </a:moveTo>
                  <a:lnTo>
                    <a:pt x="0" y="3243"/>
                  </a:lnTo>
                  <a:lnTo>
                    <a:pt x="0" y="19438"/>
                  </a:lnTo>
                  <a:lnTo>
                    <a:pt x="2626" y="21600"/>
                  </a:lnTo>
                  <a:lnTo>
                    <a:pt x="18974" y="21600"/>
                  </a:lnTo>
                  <a:cubicBezTo>
                    <a:pt x="20418" y="21600"/>
                    <a:pt x="21600" y="20636"/>
                    <a:pt x="21600" y="19438"/>
                  </a:cubicBezTo>
                  <a:lnTo>
                    <a:pt x="21600" y="3243"/>
                  </a:lnTo>
                  <a:cubicBezTo>
                    <a:pt x="21600" y="1445"/>
                    <a:pt x="19833" y="0"/>
                    <a:pt x="176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072;p24"/>
            <p:cNvSpPr/>
            <p:nvPr/>
          </p:nvSpPr>
          <p:spPr>
            <a:xfrm>
              <a:off x="42427" y="94642"/>
              <a:ext cx="218835" cy="267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72" y="0"/>
                  </a:moveTo>
                  <a:cubicBezTo>
                    <a:pt x="1782" y="0"/>
                    <a:pt x="0" y="1445"/>
                    <a:pt x="0" y="3243"/>
                  </a:cubicBezTo>
                  <a:lnTo>
                    <a:pt x="0" y="19438"/>
                  </a:lnTo>
                  <a:cubicBezTo>
                    <a:pt x="0" y="20636"/>
                    <a:pt x="1192" y="21600"/>
                    <a:pt x="2648" y="21600"/>
                  </a:cubicBezTo>
                  <a:lnTo>
                    <a:pt x="20279" y="21600"/>
                  </a:lnTo>
                  <a:cubicBezTo>
                    <a:pt x="18820" y="21600"/>
                    <a:pt x="17631" y="20636"/>
                    <a:pt x="17631" y="19438"/>
                  </a:cubicBezTo>
                  <a:lnTo>
                    <a:pt x="17631" y="3243"/>
                  </a:lnTo>
                  <a:cubicBezTo>
                    <a:pt x="17631" y="1445"/>
                    <a:pt x="19410" y="0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073;p24"/>
            <p:cNvSpPr/>
            <p:nvPr/>
          </p:nvSpPr>
          <p:spPr>
            <a:xfrm>
              <a:off x="141551" y="61095"/>
              <a:ext cx="104964" cy="6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8" y="0"/>
                  </a:moveTo>
                  <a:cubicBezTo>
                    <a:pt x="3084" y="0"/>
                    <a:pt x="0" y="4835"/>
                    <a:pt x="0" y="10804"/>
                  </a:cubicBezTo>
                  <a:cubicBezTo>
                    <a:pt x="0" y="16730"/>
                    <a:pt x="3084" y="21600"/>
                    <a:pt x="6898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074;p24"/>
            <p:cNvSpPr/>
            <p:nvPr/>
          </p:nvSpPr>
          <p:spPr>
            <a:xfrm>
              <a:off x="212993" y="61095"/>
              <a:ext cx="102777" cy="6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45" y="0"/>
                  </a:moveTo>
                  <a:cubicBezTo>
                    <a:pt x="3150" y="0"/>
                    <a:pt x="0" y="4835"/>
                    <a:pt x="0" y="10804"/>
                  </a:cubicBezTo>
                  <a:cubicBezTo>
                    <a:pt x="0" y="16730"/>
                    <a:pt x="3150" y="21600"/>
                    <a:pt x="7045" y="21600"/>
                  </a:cubicBezTo>
                  <a:lnTo>
                    <a:pt x="14555" y="21600"/>
                  </a:lnTo>
                  <a:cubicBezTo>
                    <a:pt x="18450" y="21600"/>
                    <a:pt x="21600" y="16765"/>
                    <a:pt x="21600" y="10804"/>
                  </a:cubicBezTo>
                  <a:cubicBezTo>
                    <a:pt x="21600" y="4835"/>
                    <a:pt x="18450" y="0"/>
                    <a:pt x="1455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075;p24"/>
            <p:cNvSpPr/>
            <p:nvPr/>
          </p:nvSpPr>
          <p:spPr>
            <a:xfrm>
              <a:off x="6720" y="329076"/>
              <a:ext cx="239795" cy="66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9" y="0"/>
                  </a:moveTo>
                  <a:cubicBezTo>
                    <a:pt x="1350" y="0"/>
                    <a:pt x="0" y="4836"/>
                    <a:pt x="0" y="10774"/>
                  </a:cubicBezTo>
                  <a:cubicBezTo>
                    <a:pt x="0" y="16755"/>
                    <a:pt x="1350" y="21600"/>
                    <a:pt x="301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076;p24"/>
            <p:cNvSpPr/>
            <p:nvPr/>
          </p:nvSpPr>
          <p:spPr>
            <a:xfrm>
              <a:off x="212993" y="329076"/>
              <a:ext cx="237501" cy="66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9" y="0"/>
                  </a:moveTo>
                  <a:cubicBezTo>
                    <a:pt x="1363" y="0"/>
                    <a:pt x="0" y="4836"/>
                    <a:pt x="0" y="10774"/>
                  </a:cubicBezTo>
                  <a:cubicBezTo>
                    <a:pt x="0" y="16755"/>
                    <a:pt x="1363" y="21600"/>
                    <a:pt x="3049" y="21600"/>
                  </a:cubicBezTo>
                  <a:lnTo>
                    <a:pt x="18561" y="21600"/>
                  </a:lnTo>
                  <a:cubicBezTo>
                    <a:pt x="20247" y="21600"/>
                    <a:pt x="21600" y="16755"/>
                    <a:pt x="21600" y="10774"/>
                  </a:cubicBezTo>
                  <a:cubicBezTo>
                    <a:pt x="21600" y="4802"/>
                    <a:pt x="20247" y="0"/>
                    <a:pt x="1856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077;p24"/>
            <p:cNvSpPr/>
            <p:nvPr/>
          </p:nvSpPr>
          <p:spPr>
            <a:xfrm>
              <a:off x="67917" y="162564"/>
              <a:ext cx="136303" cy="14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7669" y="0"/>
                  </a:moveTo>
                  <a:cubicBezTo>
                    <a:pt x="16379" y="0"/>
                    <a:pt x="15168" y="667"/>
                    <a:pt x="14573" y="1787"/>
                  </a:cubicBezTo>
                  <a:lnTo>
                    <a:pt x="12964" y="4745"/>
                  </a:lnTo>
                  <a:lnTo>
                    <a:pt x="12964" y="4656"/>
                  </a:lnTo>
                  <a:cubicBezTo>
                    <a:pt x="12964" y="3241"/>
                    <a:pt x="11981" y="1981"/>
                    <a:pt x="10546" y="1554"/>
                  </a:cubicBezTo>
                  <a:cubicBezTo>
                    <a:pt x="10203" y="1458"/>
                    <a:pt x="9856" y="1407"/>
                    <a:pt x="9513" y="1407"/>
                  </a:cubicBezTo>
                  <a:cubicBezTo>
                    <a:pt x="8392" y="1407"/>
                    <a:pt x="7317" y="1919"/>
                    <a:pt x="6652" y="2814"/>
                  </a:cubicBezTo>
                  <a:lnTo>
                    <a:pt x="604" y="11071"/>
                  </a:lnTo>
                  <a:cubicBezTo>
                    <a:pt x="-471" y="12560"/>
                    <a:pt x="-74" y="14580"/>
                    <a:pt x="1493" y="15591"/>
                  </a:cubicBezTo>
                  <a:cubicBezTo>
                    <a:pt x="2096" y="15975"/>
                    <a:pt x="2782" y="16161"/>
                    <a:pt x="3460" y="16161"/>
                  </a:cubicBezTo>
                  <a:cubicBezTo>
                    <a:pt x="4428" y="16161"/>
                    <a:pt x="5379" y="15781"/>
                    <a:pt x="6048" y="15060"/>
                  </a:cubicBezTo>
                  <a:lnTo>
                    <a:pt x="6048" y="18355"/>
                  </a:lnTo>
                  <a:cubicBezTo>
                    <a:pt x="6048" y="19863"/>
                    <a:pt x="7144" y="21154"/>
                    <a:pt x="8711" y="21511"/>
                  </a:cubicBezTo>
                  <a:cubicBezTo>
                    <a:pt x="8975" y="21565"/>
                    <a:pt x="9240" y="21600"/>
                    <a:pt x="9504" y="21600"/>
                  </a:cubicBezTo>
                  <a:cubicBezTo>
                    <a:pt x="10790" y="21600"/>
                    <a:pt x="12001" y="20925"/>
                    <a:pt x="12605" y="19828"/>
                  </a:cubicBezTo>
                  <a:lnTo>
                    <a:pt x="14192" y="16851"/>
                  </a:lnTo>
                  <a:lnTo>
                    <a:pt x="14192" y="18355"/>
                  </a:lnTo>
                  <a:lnTo>
                    <a:pt x="21129" y="18355"/>
                  </a:lnTo>
                  <a:lnTo>
                    <a:pt x="21129" y="3256"/>
                  </a:lnTo>
                  <a:cubicBezTo>
                    <a:pt x="21129" y="1752"/>
                    <a:pt x="20013" y="438"/>
                    <a:pt x="18463" y="85"/>
                  </a:cubicBezTo>
                  <a:cubicBezTo>
                    <a:pt x="18198" y="27"/>
                    <a:pt x="17933" y="0"/>
                    <a:pt x="1766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078;p24"/>
            <p:cNvSpPr/>
            <p:nvPr/>
          </p:nvSpPr>
          <p:spPr>
            <a:xfrm>
              <a:off x="212139" y="145924"/>
              <a:ext cx="99978" cy="141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7" y="0"/>
                  </a:moveTo>
                  <a:cubicBezTo>
                    <a:pt x="5128" y="0"/>
                    <a:pt x="3457" y="695"/>
                    <a:pt x="2610" y="1845"/>
                  </a:cubicBezTo>
                  <a:lnTo>
                    <a:pt x="1924" y="2772"/>
                  </a:lnTo>
                  <a:lnTo>
                    <a:pt x="0" y="11304"/>
                  </a:lnTo>
                  <a:lnTo>
                    <a:pt x="1924" y="17621"/>
                  </a:lnTo>
                  <a:lnTo>
                    <a:pt x="2080" y="17417"/>
                  </a:lnTo>
                  <a:lnTo>
                    <a:pt x="2080" y="18198"/>
                  </a:lnTo>
                  <a:cubicBezTo>
                    <a:pt x="2080" y="19759"/>
                    <a:pt x="3584" y="21116"/>
                    <a:pt x="5744" y="21507"/>
                  </a:cubicBezTo>
                  <a:cubicBezTo>
                    <a:pt x="6125" y="21572"/>
                    <a:pt x="6505" y="21600"/>
                    <a:pt x="6879" y="21600"/>
                  </a:cubicBezTo>
                  <a:cubicBezTo>
                    <a:pt x="8654" y="21600"/>
                    <a:pt x="10325" y="20909"/>
                    <a:pt x="11166" y="19775"/>
                  </a:cubicBezTo>
                  <a:lnTo>
                    <a:pt x="11851" y="18848"/>
                  </a:lnTo>
                  <a:lnTo>
                    <a:pt x="11984" y="20129"/>
                  </a:lnTo>
                  <a:lnTo>
                    <a:pt x="21600" y="19629"/>
                  </a:lnTo>
                  <a:lnTo>
                    <a:pt x="20258" y="6434"/>
                  </a:lnTo>
                  <a:cubicBezTo>
                    <a:pt x="20096" y="4910"/>
                    <a:pt x="18546" y="3646"/>
                    <a:pt x="16409" y="3349"/>
                  </a:cubicBezTo>
                  <a:cubicBezTo>
                    <a:pt x="16086" y="3301"/>
                    <a:pt x="15758" y="3280"/>
                    <a:pt x="15429" y="3280"/>
                  </a:cubicBezTo>
                  <a:cubicBezTo>
                    <a:pt x="14001" y="3280"/>
                    <a:pt x="12624" y="3731"/>
                    <a:pt x="11719" y="4520"/>
                  </a:cubicBezTo>
                  <a:lnTo>
                    <a:pt x="11719" y="3406"/>
                  </a:lnTo>
                  <a:cubicBezTo>
                    <a:pt x="11719" y="1845"/>
                    <a:pt x="10192" y="472"/>
                    <a:pt x="8032" y="98"/>
                  </a:cubicBezTo>
                  <a:cubicBezTo>
                    <a:pt x="7657" y="33"/>
                    <a:pt x="7271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079;p24"/>
            <p:cNvSpPr/>
            <p:nvPr/>
          </p:nvSpPr>
          <p:spPr>
            <a:xfrm>
              <a:off x="159508" y="164111"/>
              <a:ext cx="61539" cy="147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9" h="21600" fill="norm" stroke="1" extrusionOk="0">
                  <a:moveTo>
                    <a:pt x="20529" y="0"/>
                  </a:moveTo>
                  <a:lnTo>
                    <a:pt x="842" y="16817"/>
                  </a:lnTo>
                  <a:cubicBezTo>
                    <a:pt x="-1071" y="18431"/>
                    <a:pt x="397" y="20397"/>
                    <a:pt x="4018" y="21240"/>
                  </a:cubicBezTo>
                  <a:cubicBezTo>
                    <a:pt x="5112" y="21490"/>
                    <a:pt x="6295" y="21600"/>
                    <a:pt x="7434" y="21600"/>
                  </a:cubicBezTo>
                  <a:cubicBezTo>
                    <a:pt x="10156" y="21600"/>
                    <a:pt x="12763" y="20954"/>
                    <a:pt x="14061" y="19825"/>
                  </a:cubicBezTo>
                  <a:lnTo>
                    <a:pt x="20529" y="14310"/>
                  </a:lnTo>
                  <a:lnTo>
                    <a:pt x="205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080;p24"/>
            <p:cNvSpPr/>
            <p:nvPr/>
          </p:nvSpPr>
          <p:spPr>
            <a:xfrm>
              <a:off x="267516" y="177792"/>
              <a:ext cx="121846" cy="120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600" fill="norm" stroke="1" extrusionOk="0">
                  <a:moveTo>
                    <a:pt x="10297" y="0"/>
                  </a:moveTo>
                  <a:cubicBezTo>
                    <a:pt x="8896" y="0"/>
                    <a:pt x="7571" y="819"/>
                    <a:pt x="6902" y="2196"/>
                  </a:cubicBezTo>
                  <a:lnTo>
                    <a:pt x="409" y="15807"/>
                  </a:lnTo>
                  <a:cubicBezTo>
                    <a:pt x="-541" y="17789"/>
                    <a:pt x="223" y="20185"/>
                    <a:pt x="2082" y="21166"/>
                  </a:cubicBezTo>
                  <a:cubicBezTo>
                    <a:pt x="2633" y="21462"/>
                    <a:pt x="3217" y="21600"/>
                    <a:pt x="3791" y="21600"/>
                  </a:cubicBezTo>
                  <a:cubicBezTo>
                    <a:pt x="5179" y="21600"/>
                    <a:pt x="6508" y="20790"/>
                    <a:pt x="7168" y="19404"/>
                  </a:cubicBezTo>
                  <a:lnTo>
                    <a:pt x="7707" y="18294"/>
                  </a:lnTo>
                  <a:cubicBezTo>
                    <a:pt x="8425" y="19008"/>
                    <a:pt x="9352" y="19366"/>
                    <a:pt x="10284" y="19366"/>
                  </a:cubicBezTo>
                  <a:cubicBezTo>
                    <a:pt x="11220" y="19366"/>
                    <a:pt x="12156" y="19004"/>
                    <a:pt x="12893" y="18270"/>
                  </a:cubicBezTo>
                  <a:lnTo>
                    <a:pt x="19490" y="11691"/>
                  </a:lnTo>
                  <a:cubicBezTo>
                    <a:pt x="20996" y="10166"/>
                    <a:pt x="21059" y="7641"/>
                    <a:pt x="19612" y="6050"/>
                  </a:cubicBezTo>
                  <a:cubicBezTo>
                    <a:pt x="18875" y="5217"/>
                    <a:pt x="17876" y="4797"/>
                    <a:pt x="16876" y="4797"/>
                  </a:cubicBezTo>
                  <a:cubicBezTo>
                    <a:pt x="15945" y="4797"/>
                    <a:pt x="15009" y="5164"/>
                    <a:pt x="14281" y="5898"/>
                  </a:cubicBezTo>
                  <a:lnTo>
                    <a:pt x="14073" y="6093"/>
                  </a:lnTo>
                  <a:lnTo>
                    <a:pt x="14073" y="4007"/>
                  </a:lnTo>
                  <a:cubicBezTo>
                    <a:pt x="14073" y="2153"/>
                    <a:pt x="12875" y="543"/>
                    <a:pt x="11157" y="105"/>
                  </a:cubicBezTo>
                  <a:cubicBezTo>
                    <a:pt x="10872" y="38"/>
                    <a:pt x="10582" y="0"/>
                    <a:pt x="102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081;p24"/>
            <p:cNvSpPr/>
            <p:nvPr/>
          </p:nvSpPr>
          <p:spPr>
            <a:xfrm>
              <a:off x="0" y="157898"/>
              <a:ext cx="457188" cy="299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5" y="12828"/>
                  </a:moveTo>
                  <a:cubicBezTo>
                    <a:pt x="20402" y="12828"/>
                    <a:pt x="20973" y="13698"/>
                    <a:pt x="20973" y="14762"/>
                  </a:cubicBezTo>
                  <a:cubicBezTo>
                    <a:pt x="20973" y="15829"/>
                    <a:pt x="20402" y="16698"/>
                    <a:pt x="19705" y="16698"/>
                  </a:cubicBezTo>
                  <a:lnTo>
                    <a:pt x="1901" y="16698"/>
                  </a:lnTo>
                  <a:cubicBezTo>
                    <a:pt x="1204" y="16698"/>
                    <a:pt x="634" y="15829"/>
                    <a:pt x="634" y="14762"/>
                  </a:cubicBezTo>
                  <a:cubicBezTo>
                    <a:pt x="634" y="13698"/>
                    <a:pt x="1204" y="12828"/>
                    <a:pt x="1901" y="12828"/>
                  </a:cubicBezTo>
                  <a:close/>
                  <a:moveTo>
                    <a:pt x="5767" y="17666"/>
                  </a:moveTo>
                  <a:lnTo>
                    <a:pt x="4925" y="19901"/>
                  </a:lnTo>
                  <a:cubicBezTo>
                    <a:pt x="4752" y="20359"/>
                    <a:pt x="4436" y="20632"/>
                    <a:pt x="4101" y="20632"/>
                  </a:cubicBezTo>
                  <a:cubicBezTo>
                    <a:pt x="3375" y="20632"/>
                    <a:pt x="2909" y="19425"/>
                    <a:pt x="3278" y="18450"/>
                  </a:cubicBezTo>
                  <a:lnTo>
                    <a:pt x="3577" y="17666"/>
                  </a:lnTo>
                  <a:close/>
                  <a:moveTo>
                    <a:pt x="18029" y="17666"/>
                  </a:moveTo>
                  <a:lnTo>
                    <a:pt x="18328" y="18450"/>
                  </a:lnTo>
                  <a:cubicBezTo>
                    <a:pt x="18691" y="19425"/>
                    <a:pt x="18231" y="20632"/>
                    <a:pt x="17505" y="20632"/>
                  </a:cubicBezTo>
                  <a:cubicBezTo>
                    <a:pt x="17171" y="20632"/>
                    <a:pt x="16854" y="20359"/>
                    <a:pt x="16681" y="19901"/>
                  </a:cubicBezTo>
                  <a:lnTo>
                    <a:pt x="15835" y="17666"/>
                  </a:lnTo>
                  <a:close/>
                  <a:moveTo>
                    <a:pt x="2005" y="0"/>
                  </a:moveTo>
                  <a:cubicBezTo>
                    <a:pt x="1832" y="0"/>
                    <a:pt x="1688" y="212"/>
                    <a:pt x="1688" y="475"/>
                  </a:cubicBezTo>
                  <a:lnTo>
                    <a:pt x="1688" y="11885"/>
                  </a:lnTo>
                  <a:cubicBezTo>
                    <a:pt x="743" y="12045"/>
                    <a:pt x="0" y="13277"/>
                    <a:pt x="0" y="14762"/>
                  </a:cubicBezTo>
                  <a:cubicBezTo>
                    <a:pt x="0" y="16364"/>
                    <a:pt x="853" y="17666"/>
                    <a:pt x="1901" y="17666"/>
                  </a:cubicBezTo>
                  <a:lnTo>
                    <a:pt x="2846" y="17666"/>
                  </a:lnTo>
                  <a:lnTo>
                    <a:pt x="2730" y="17974"/>
                  </a:lnTo>
                  <a:cubicBezTo>
                    <a:pt x="2120" y="19593"/>
                    <a:pt x="2892" y="21600"/>
                    <a:pt x="4101" y="21600"/>
                  </a:cubicBezTo>
                  <a:cubicBezTo>
                    <a:pt x="4649" y="21600"/>
                    <a:pt x="5178" y="21159"/>
                    <a:pt x="5473" y="20386"/>
                  </a:cubicBezTo>
                  <a:lnTo>
                    <a:pt x="6497" y="17666"/>
                  </a:lnTo>
                  <a:lnTo>
                    <a:pt x="15103" y="17666"/>
                  </a:lnTo>
                  <a:lnTo>
                    <a:pt x="16134" y="20386"/>
                  </a:lnTo>
                  <a:cubicBezTo>
                    <a:pt x="16428" y="21159"/>
                    <a:pt x="16957" y="21600"/>
                    <a:pt x="17505" y="21600"/>
                  </a:cubicBezTo>
                  <a:cubicBezTo>
                    <a:pt x="18708" y="21600"/>
                    <a:pt x="19486" y="19593"/>
                    <a:pt x="18876" y="17974"/>
                  </a:cubicBezTo>
                  <a:lnTo>
                    <a:pt x="18760" y="17666"/>
                  </a:lnTo>
                  <a:lnTo>
                    <a:pt x="19705" y="17666"/>
                  </a:lnTo>
                  <a:cubicBezTo>
                    <a:pt x="20753" y="17666"/>
                    <a:pt x="21600" y="16364"/>
                    <a:pt x="21600" y="14762"/>
                  </a:cubicBezTo>
                  <a:cubicBezTo>
                    <a:pt x="21600" y="13277"/>
                    <a:pt x="20863" y="12045"/>
                    <a:pt x="19913" y="11885"/>
                  </a:cubicBezTo>
                  <a:lnTo>
                    <a:pt x="19913" y="9774"/>
                  </a:lnTo>
                  <a:cubicBezTo>
                    <a:pt x="19913" y="9503"/>
                    <a:pt x="19774" y="9291"/>
                    <a:pt x="19602" y="9291"/>
                  </a:cubicBezTo>
                  <a:cubicBezTo>
                    <a:pt x="19423" y="9291"/>
                    <a:pt x="19284" y="9503"/>
                    <a:pt x="19284" y="9774"/>
                  </a:cubicBezTo>
                  <a:lnTo>
                    <a:pt x="19284" y="11868"/>
                  </a:lnTo>
                  <a:lnTo>
                    <a:pt x="2322" y="11868"/>
                  </a:lnTo>
                  <a:lnTo>
                    <a:pt x="2322" y="475"/>
                  </a:lnTo>
                  <a:cubicBezTo>
                    <a:pt x="2322" y="212"/>
                    <a:pt x="2183" y="0"/>
                    <a:pt x="20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082;p24"/>
            <p:cNvSpPr/>
            <p:nvPr/>
          </p:nvSpPr>
          <p:spPr>
            <a:xfrm>
              <a:off x="61247" y="139284"/>
              <a:ext cx="334881" cy="17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600" fill="norm" stroke="1" extrusionOk="0">
                  <a:moveTo>
                    <a:pt x="11626" y="1616"/>
                  </a:moveTo>
                  <a:cubicBezTo>
                    <a:pt x="12132" y="1616"/>
                    <a:pt x="12636" y="2323"/>
                    <a:pt x="12636" y="3506"/>
                  </a:cubicBezTo>
                  <a:lnTo>
                    <a:pt x="12636" y="4390"/>
                  </a:lnTo>
                  <a:cubicBezTo>
                    <a:pt x="12636" y="4877"/>
                    <a:pt x="12848" y="5194"/>
                    <a:pt x="13066" y="5194"/>
                  </a:cubicBezTo>
                  <a:cubicBezTo>
                    <a:pt x="13183" y="5194"/>
                    <a:pt x="13302" y="5100"/>
                    <a:pt x="13388" y="4894"/>
                  </a:cubicBezTo>
                  <a:cubicBezTo>
                    <a:pt x="13594" y="4426"/>
                    <a:pt x="13871" y="4213"/>
                    <a:pt x="14144" y="4213"/>
                  </a:cubicBezTo>
                  <a:cubicBezTo>
                    <a:pt x="14633" y="4213"/>
                    <a:pt x="15112" y="4884"/>
                    <a:pt x="15151" y="5968"/>
                  </a:cubicBezTo>
                  <a:lnTo>
                    <a:pt x="15183" y="6677"/>
                  </a:lnTo>
                  <a:cubicBezTo>
                    <a:pt x="15200" y="7158"/>
                    <a:pt x="15404" y="7435"/>
                    <a:pt x="15608" y="7435"/>
                  </a:cubicBezTo>
                  <a:cubicBezTo>
                    <a:pt x="15754" y="7435"/>
                    <a:pt x="15901" y="7294"/>
                    <a:pt x="15981" y="6987"/>
                  </a:cubicBezTo>
                  <a:lnTo>
                    <a:pt x="16114" y="6513"/>
                  </a:lnTo>
                  <a:cubicBezTo>
                    <a:pt x="16302" y="5800"/>
                    <a:pt x="16644" y="5477"/>
                    <a:pt x="16985" y="5477"/>
                  </a:cubicBezTo>
                  <a:cubicBezTo>
                    <a:pt x="17489" y="5477"/>
                    <a:pt x="17992" y="6181"/>
                    <a:pt x="17992" y="7371"/>
                  </a:cubicBezTo>
                  <a:lnTo>
                    <a:pt x="17992" y="8784"/>
                  </a:lnTo>
                  <a:cubicBezTo>
                    <a:pt x="17992" y="9271"/>
                    <a:pt x="18204" y="9597"/>
                    <a:pt x="18425" y="9597"/>
                  </a:cubicBezTo>
                  <a:cubicBezTo>
                    <a:pt x="18527" y="9597"/>
                    <a:pt x="18629" y="9529"/>
                    <a:pt x="18715" y="9374"/>
                  </a:cubicBezTo>
                  <a:cubicBezTo>
                    <a:pt x="18967" y="8919"/>
                    <a:pt x="19240" y="8726"/>
                    <a:pt x="19493" y="8726"/>
                  </a:cubicBezTo>
                  <a:cubicBezTo>
                    <a:pt x="20033" y="8726"/>
                    <a:pt x="20485" y="9603"/>
                    <a:pt x="20469" y="10658"/>
                  </a:cubicBezTo>
                  <a:cubicBezTo>
                    <a:pt x="20461" y="11158"/>
                    <a:pt x="20352" y="11632"/>
                    <a:pt x="20159" y="11987"/>
                  </a:cubicBezTo>
                  <a:lnTo>
                    <a:pt x="17683" y="16439"/>
                  </a:lnTo>
                  <a:cubicBezTo>
                    <a:pt x="17493" y="16790"/>
                    <a:pt x="17248" y="16961"/>
                    <a:pt x="17004" y="16961"/>
                  </a:cubicBezTo>
                  <a:cubicBezTo>
                    <a:pt x="16856" y="16961"/>
                    <a:pt x="16708" y="16900"/>
                    <a:pt x="16572" y="16777"/>
                  </a:cubicBezTo>
                  <a:lnTo>
                    <a:pt x="17798" y="12148"/>
                  </a:lnTo>
                  <a:cubicBezTo>
                    <a:pt x="17907" y="11748"/>
                    <a:pt x="17822" y="11261"/>
                    <a:pt x="17611" y="11055"/>
                  </a:cubicBezTo>
                  <a:cubicBezTo>
                    <a:pt x="17552" y="11003"/>
                    <a:pt x="17489" y="10977"/>
                    <a:pt x="17426" y="10977"/>
                  </a:cubicBezTo>
                  <a:cubicBezTo>
                    <a:pt x="17268" y="10977"/>
                    <a:pt x="17116" y="11139"/>
                    <a:pt x="17037" y="11426"/>
                  </a:cubicBezTo>
                  <a:lnTo>
                    <a:pt x="15640" y="16690"/>
                  </a:lnTo>
                  <a:lnTo>
                    <a:pt x="15446" y="17426"/>
                  </a:lnTo>
                  <a:cubicBezTo>
                    <a:pt x="15258" y="18142"/>
                    <a:pt x="14913" y="18468"/>
                    <a:pt x="14568" y="18468"/>
                  </a:cubicBezTo>
                  <a:cubicBezTo>
                    <a:pt x="14088" y="18468"/>
                    <a:pt x="13609" y="17829"/>
                    <a:pt x="13568" y="16719"/>
                  </a:cubicBezTo>
                  <a:lnTo>
                    <a:pt x="13536" y="15939"/>
                  </a:lnTo>
                  <a:lnTo>
                    <a:pt x="14134" y="13771"/>
                  </a:lnTo>
                  <a:cubicBezTo>
                    <a:pt x="14242" y="13371"/>
                    <a:pt x="14157" y="12884"/>
                    <a:pt x="13949" y="12677"/>
                  </a:cubicBezTo>
                  <a:cubicBezTo>
                    <a:pt x="13884" y="12616"/>
                    <a:pt x="13816" y="12587"/>
                    <a:pt x="13748" y="12587"/>
                  </a:cubicBezTo>
                  <a:cubicBezTo>
                    <a:pt x="13595" y="12587"/>
                    <a:pt x="13449" y="12742"/>
                    <a:pt x="13373" y="13019"/>
                  </a:cubicBezTo>
                  <a:lnTo>
                    <a:pt x="12519" y="16116"/>
                  </a:lnTo>
                  <a:cubicBezTo>
                    <a:pt x="12327" y="16810"/>
                    <a:pt x="11989" y="17126"/>
                    <a:pt x="11653" y="17126"/>
                  </a:cubicBezTo>
                  <a:cubicBezTo>
                    <a:pt x="11148" y="17126"/>
                    <a:pt x="10649" y="16419"/>
                    <a:pt x="10649" y="15245"/>
                  </a:cubicBezTo>
                  <a:lnTo>
                    <a:pt x="10649" y="14816"/>
                  </a:lnTo>
                  <a:lnTo>
                    <a:pt x="10743" y="14465"/>
                  </a:lnTo>
                  <a:cubicBezTo>
                    <a:pt x="10851" y="14065"/>
                    <a:pt x="10765" y="13577"/>
                    <a:pt x="10556" y="13371"/>
                  </a:cubicBezTo>
                  <a:cubicBezTo>
                    <a:pt x="10493" y="13310"/>
                    <a:pt x="10427" y="13281"/>
                    <a:pt x="10362" y="13281"/>
                  </a:cubicBezTo>
                  <a:cubicBezTo>
                    <a:pt x="10208" y="13281"/>
                    <a:pt x="10058" y="13445"/>
                    <a:pt x="9982" y="13726"/>
                  </a:cubicBezTo>
                  <a:cubicBezTo>
                    <a:pt x="9958" y="13826"/>
                    <a:pt x="8564" y="18965"/>
                    <a:pt x="8559" y="18965"/>
                  </a:cubicBezTo>
                  <a:cubicBezTo>
                    <a:pt x="8559" y="18965"/>
                    <a:pt x="8561" y="18965"/>
                    <a:pt x="8561" y="18961"/>
                  </a:cubicBezTo>
                  <a:cubicBezTo>
                    <a:pt x="8369" y="19665"/>
                    <a:pt x="8032" y="19981"/>
                    <a:pt x="7696" y="19981"/>
                  </a:cubicBezTo>
                  <a:cubicBezTo>
                    <a:pt x="7188" y="19981"/>
                    <a:pt x="6682" y="19261"/>
                    <a:pt x="6682" y="18090"/>
                  </a:cubicBezTo>
                  <a:lnTo>
                    <a:pt x="6682" y="16839"/>
                  </a:lnTo>
                  <a:cubicBezTo>
                    <a:pt x="6682" y="16335"/>
                    <a:pt x="6467" y="16035"/>
                    <a:pt x="6251" y="16035"/>
                  </a:cubicBezTo>
                  <a:cubicBezTo>
                    <a:pt x="6103" y="16035"/>
                    <a:pt x="5956" y="16174"/>
                    <a:pt x="5874" y="16484"/>
                  </a:cubicBezTo>
                  <a:lnTo>
                    <a:pt x="5222" y="18945"/>
                  </a:lnTo>
                  <a:cubicBezTo>
                    <a:pt x="5032" y="19658"/>
                    <a:pt x="4689" y="19977"/>
                    <a:pt x="4347" y="19977"/>
                  </a:cubicBezTo>
                  <a:cubicBezTo>
                    <a:pt x="3840" y="19977"/>
                    <a:pt x="3335" y="19271"/>
                    <a:pt x="3335" y="18090"/>
                  </a:cubicBezTo>
                  <a:lnTo>
                    <a:pt x="3335" y="15348"/>
                  </a:lnTo>
                  <a:cubicBezTo>
                    <a:pt x="3335" y="14861"/>
                    <a:pt x="3127" y="14542"/>
                    <a:pt x="2907" y="14542"/>
                  </a:cubicBezTo>
                  <a:cubicBezTo>
                    <a:pt x="2795" y="14542"/>
                    <a:pt x="2680" y="14626"/>
                    <a:pt x="2590" y="14816"/>
                  </a:cubicBezTo>
                  <a:cubicBezTo>
                    <a:pt x="2395" y="15239"/>
                    <a:pt x="2123" y="15455"/>
                    <a:pt x="1848" y="15455"/>
                  </a:cubicBezTo>
                  <a:cubicBezTo>
                    <a:pt x="1653" y="15455"/>
                    <a:pt x="1457" y="15348"/>
                    <a:pt x="1286" y="15126"/>
                  </a:cubicBezTo>
                  <a:cubicBezTo>
                    <a:pt x="829" y="14535"/>
                    <a:pt x="712" y="13358"/>
                    <a:pt x="1029" y="12487"/>
                  </a:cubicBezTo>
                  <a:lnTo>
                    <a:pt x="3514" y="5616"/>
                  </a:lnTo>
                  <a:cubicBezTo>
                    <a:pt x="3716" y="5061"/>
                    <a:pt x="4021" y="4803"/>
                    <a:pt x="4325" y="4803"/>
                  </a:cubicBezTo>
                  <a:cubicBezTo>
                    <a:pt x="4806" y="4803"/>
                    <a:pt x="5280" y="5448"/>
                    <a:pt x="5324" y="6587"/>
                  </a:cubicBezTo>
                  <a:lnTo>
                    <a:pt x="3872" y="12058"/>
                  </a:lnTo>
                  <a:cubicBezTo>
                    <a:pt x="3763" y="12458"/>
                    <a:pt x="3848" y="12945"/>
                    <a:pt x="4057" y="13135"/>
                  </a:cubicBezTo>
                  <a:cubicBezTo>
                    <a:pt x="4120" y="13197"/>
                    <a:pt x="4186" y="13226"/>
                    <a:pt x="4251" y="13226"/>
                  </a:cubicBezTo>
                  <a:cubicBezTo>
                    <a:pt x="4405" y="13226"/>
                    <a:pt x="4556" y="13061"/>
                    <a:pt x="4633" y="12781"/>
                  </a:cubicBezTo>
                  <a:lnTo>
                    <a:pt x="6791" y="4671"/>
                  </a:lnTo>
                  <a:cubicBezTo>
                    <a:pt x="6981" y="3958"/>
                    <a:pt x="7326" y="3635"/>
                    <a:pt x="7667" y="3635"/>
                  </a:cubicBezTo>
                  <a:cubicBezTo>
                    <a:pt x="8175" y="3635"/>
                    <a:pt x="8678" y="4339"/>
                    <a:pt x="8678" y="5526"/>
                  </a:cubicBezTo>
                  <a:lnTo>
                    <a:pt x="8678" y="6781"/>
                  </a:lnTo>
                  <a:lnTo>
                    <a:pt x="8297" y="8181"/>
                  </a:lnTo>
                  <a:cubicBezTo>
                    <a:pt x="8189" y="8577"/>
                    <a:pt x="8265" y="9065"/>
                    <a:pt x="8476" y="9271"/>
                  </a:cubicBezTo>
                  <a:cubicBezTo>
                    <a:pt x="8537" y="9332"/>
                    <a:pt x="8603" y="9361"/>
                    <a:pt x="8667" y="9361"/>
                  </a:cubicBezTo>
                  <a:cubicBezTo>
                    <a:pt x="8824" y="9361"/>
                    <a:pt x="8973" y="9200"/>
                    <a:pt x="9050" y="8919"/>
                  </a:cubicBezTo>
                  <a:lnTo>
                    <a:pt x="10758" y="2635"/>
                  </a:lnTo>
                  <a:cubicBezTo>
                    <a:pt x="10948" y="1932"/>
                    <a:pt x="11288" y="1616"/>
                    <a:pt x="11626" y="1616"/>
                  </a:cubicBezTo>
                  <a:close/>
                  <a:moveTo>
                    <a:pt x="11631" y="0"/>
                  </a:moveTo>
                  <a:cubicBezTo>
                    <a:pt x="10992" y="0"/>
                    <a:pt x="10349" y="603"/>
                    <a:pt x="9997" y="1900"/>
                  </a:cubicBezTo>
                  <a:lnTo>
                    <a:pt x="9384" y="4155"/>
                  </a:lnTo>
                  <a:cubicBezTo>
                    <a:pt x="9073" y="2739"/>
                    <a:pt x="8374" y="2006"/>
                    <a:pt x="7672" y="2006"/>
                  </a:cubicBezTo>
                  <a:cubicBezTo>
                    <a:pt x="7024" y="2006"/>
                    <a:pt x="6373" y="2635"/>
                    <a:pt x="6030" y="3932"/>
                  </a:cubicBezTo>
                  <a:lnTo>
                    <a:pt x="5835" y="4655"/>
                  </a:lnTo>
                  <a:cubicBezTo>
                    <a:pt x="5480" y="3690"/>
                    <a:pt x="4904" y="3184"/>
                    <a:pt x="4327" y="3184"/>
                  </a:cubicBezTo>
                  <a:cubicBezTo>
                    <a:pt x="3757" y="3184"/>
                    <a:pt x="3181" y="3674"/>
                    <a:pt x="2807" y="4700"/>
                  </a:cubicBezTo>
                  <a:lnTo>
                    <a:pt x="323" y="11571"/>
                  </a:lnTo>
                  <a:cubicBezTo>
                    <a:pt x="-251" y="13165"/>
                    <a:pt x="-40" y="15361"/>
                    <a:pt x="797" y="16455"/>
                  </a:cubicBezTo>
                  <a:cubicBezTo>
                    <a:pt x="1118" y="16868"/>
                    <a:pt x="1481" y="17071"/>
                    <a:pt x="1843" y="17071"/>
                  </a:cubicBezTo>
                  <a:cubicBezTo>
                    <a:pt x="2062" y="17071"/>
                    <a:pt x="2277" y="16997"/>
                    <a:pt x="2481" y="16852"/>
                  </a:cubicBezTo>
                  <a:lnTo>
                    <a:pt x="2481" y="18090"/>
                  </a:lnTo>
                  <a:cubicBezTo>
                    <a:pt x="2481" y="20274"/>
                    <a:pt x="3403" y="21600"/>
                    <a:pt x="4342" y="21600"/>
                  </a:cubicBezTo>
                  <a:cubicBezTo>
                    <a:pt x="4984" y="21600"/>
                    <a:pt x="5635" y="20984"/>
                    <a:pt x="6007" y="19594"/>
                  </a:cubicBezTo>
                  <a:cubicBezTo>
                    <a:pt x="6321" y="20890"/>
                    <a:pt x="7007" y="21597"/>
                    <a:pt x="7696" y="21597"/>
                  </a:cubicBezTo>
                  <a:cubicBezTo>
                    <a:pt x="8333" y="21597"/>
                    <a:pt x="8971" y="20994"/>
                    <a:pt x="9321" y="19697"/>
                  </a:cubicBezTo>
                  <a:cubicBezTo>
                    <a:pt x="9321" y="19697"/>
                    <a:pt x="10043" y="17058"/>
                    <a:pt x="10043" y="17029"/>
                  </a:cubicBezTo>
                  <a:cubicBezTo>
                    <a:pt x="10386" y="18126"/>
                    <a:pt x="11019" y="18748"/>
                    <a:pt x="11660" y="18748"/>
                  </a:cubicBezTo>
                  <a:cubicBezTo>
                    <a:pt x="12077" y="18748"/>
                    <a:pt x="12500" y="18484"/>
                    <a:pt x="12845" y="17913"/>
                  </a:cubicBezTo>
                  <a:cubicBezTo>
                    <a:pt x="13135" y="19316"/>
                    <a:pt x="13854" y="20090"/>
                    <a:pt x="14575" y="20090"/>
                  </a:cubicBezTo>
                  <a:cubicBezTo>
                    <a:pt x="15205" y="20090"/>
                    <a:pt x="15837" y="19500"/>
                    <a:pt x="16192" y="18223"/>
                  </a:cubicBezTo>
                  <a:cubicBezTo>
                    <a:pt x="16447" y="18465"/>
                    <a:pt x="16725" y="18584"/>
                    <a:pt x="17004" y="18584"/>
                  </a:cubicBezTo>
                  <a:cubicBezTo>
                    <a:pt x="17459" y="18584"/>
                    <a:pt x="17915" y="18261"/>
                    <a:pt x="18272" y="17619"/>
                  </a:cubicBezTo>
                  <a:lnTo>
                    <a:pt x="20748" y="13165"/>
                  </a:lnTo>
                  <a:cubicBezTo>
                    <a:pt x="21106" y="12516"/>
                    <a:pt x="21308" y="11645"/>
                    <a:pt x="21324" y="10703"/>
                  </a:cubicBezTo>
                  <a:cubicBezTo>
                    <a:pt x="21349" y="8648"/>
                    <a:pt x="20468" y="7106"/>
                    <a:pt x="19483" y="7106"/>
                  </a:cubicBezTo>
                  <a:cubicBezTo>
                    <a:pt x="19272" y="7106"/>
                    <a:pt x="19058" y="7174"/>
                    <a:pt x="18846" y="7326"/>
                  </a:cubicBezTo>
                  <a:cubicBezTo>
                    <a:pt x="18836" y="5242"/>
                    <a:pt x="17934" y="3852"/>
                    <a:pt x="16988" y="3852"/>
                  </a:cubicBezTo>
                  <a:cubicBezTo>
                    <a:pt x="16594" y="3852"/>
                    <a:pt x="16192" y="4094"/>
                    <a:pt x="15842" y="4626"/>
                  </a:cubicBezTo>
                  <a:cubicBezTo>
                    <a:pt x="15530" y="3316"/>
                    <a:pt x="14833" y="2587"/>
                    <a:pt x="14142" y="2587"/>
                  </a:cubicBezTo>
                  <a:cubicBezTo>
                    <a:pt x="13910" y="2587"/>
                    <a:pt x="13677" y="2671"/>
                    <a:pt x="13460" y="2842"/>
                  </a:cubicBezTo>
                  <a:cubicBezTo>
                    <a:pt x="13274" y="1006"/>
                    <a:pt x="12456" y="0"/>
                    <a:pt x="116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083;p24"/>
            <p:cNvSpPr/>
            <p:nvPr/>
          </p:nvSpPr>
          <p:spPr>
            <a:xfrm>
              <a:off x="166191" y="209713"/>
              <a:ext cx="13388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05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084;p24"/>
            <p:cNvSpPr/>
            <p:nvPr/>
          </p:nvSpPr>
          <p:spPr>
            <a:xfrm>
              <a:off x="277741" y="209713"/>
              <a:ext cx="13415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085;p24"/>
            <p:cNvSpPr/>
            <p:nvPr/>
          </p:nvSpPr>
          <p:spPr>
            <a:xfrm>
              <a:off x="207228" y="220113"/>
              <a:ext cx="42793" cy="2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300" y="0"/>
                  </a:moveTo>
                  <a:cubicBezTo>
                    <a:pt x="2534" y="0"/>
                    <a:pt x="1768" y="604"/>
                    <a:pt x="1145" y="1812"/>
                  </a:cubicBezTo>
                  <a:cubicBezTo>
                    <a:pt x="-218" y="4429"/>
                    <a:pt x="-400" y="8916"/>
                    <a:pt x="794" y="11936"/>
                  </a:cubicBezTo>
                  <a:cubicBezTo>
                    <a:pt x="3338" y="18379"/>
                    <a:pt x="6882" y="21600"/>
                    <a:pt x="10426" y="21600"/>
                  </a:cubicBezTo>
                  <a:cubicBezTo>
                    <a:pt x="13970" y="21600"/>
                    <a:pt x="17500" y="18379"/>
                    <a:pt x="20019" y="11936"/>
                  </a:cubicBezTo>
                  <a:cubicBezTo>
                    <a:pt x="21200" y="8916"/>
                    <a:pt x="21083" y="4429"/>
                    <a:pt x="19720" y="1812"/>
                  </a:cubicBezTo>
                  <a:cubicBezTo>
                    <a:pt x="19097" y="604"/>
                    <a:pt x="18331" y="0"/>
                    <a:pt x="17565" y="0"/>
                  </a:cubicBezTo>
                  <a:cubicBezTo>
                    <a:pt x="16683" y="0"/>
                    <a:pt x="15787" y="834"/>
                    <a:pt x="15151" y="2474"/>
                  </a:cubicBezTo>
                  <a:cubicBezTo>
                    <a:pt x="13905" y="5609"/>
                    <a:pt x="12165" y="7190"/>
                    <a:pt x="10439" y="7190"/>
                  </a:cubicBezTo>
                  <a:cubicBezTo>
                    <a:pt x="8700" y="7190"/>
                    <a:pt x="6960" y="5609"/>
                    <a:pt x="5714" y="2474"/>
                  </a:cubicBezTo>
                  <a:cubicBezTo>
                    <a:pt x="5078" y="834"/>
                    <a:pt x="4195" y="0"/>
                    <a:pt x="33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086;p24"/>
            <p:cNvSpPr/>
            <p:nvPr/>
          </p:nvSpPr>
          <p:spPr>
            <a:xfrm>
              <a:off x="35734" y="26"/>
              <a:ext cx="385746" cy="273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1050"/>
                  </a:moveTo>
                  <a:cubicBezTo>
                    <a:pt x="11420" y="1050"/>
                    <a:pt x="11927" y="1765"/>
                    <a:pt x="11927" y="2642"/>
                  </a:cubicBezTo>
                  <a:lnTo>
                    <a:pt x="11927" y="4299"/>
                  </a:lnTo>
                  <a:lnTo>
                    <a:pt x="9681" y="4299"/>
                  </a:lnTo>
                  <a:lnTo>
                    <a:pt x="9681" y="2642"/>
                  </a:lnTo>
                  <a:cubicBezTo>
                    <a:pt x="9681" y="1765"/>
                    <a:pt x="10186" y="1050"/>
                    <a:pt x="10799" y="1050"/>
                  </a:cubicBezTo>
                  <a:close/>
                  <a:moveTo>
                    <a:pt x="13804" y="5359"/>
                  </a:moveTo>
                  <a:cubicBezTo>
                    <a:pt x="14629" y="5359"/>
                    <a:pt x="15306" y="6312"/>
                    <a:pt x="15306" y="7480"/>
                  </a:cubicBezTo>
                  <a:cubicBezTo>
                    <a:pt x="15306" y="8646"/>
                    <a:pt x="14629" y="9599"/>
                    <a:pt x="13804" y="9599"/>
                  </a:cubicBezTo>
                  <a:lnTo>
                    <a:pt x="7802" y="9599"/>
                  </a:lnTo>
                  <a:cubicBezTo>
                    <a:pt x="6977" y="9599"/>
                    <a:pt x="6302" y="8646"/>
                    <a:pt x="6302" y="7480"/>
                  </a:cubicBezTo>
                  <a:cubicBezTo>
                    <a:pt x="6302" y="6312"/>
                    <a:pt x="6977" y="5359"/>
                    <a:pt x="7802" y="5359"/>
                  </a:cubicBezTo>
                  <a:close/>
                  <a:moveTo>
                    <a:pt x="10799" y="0"/>
                  </a:moveTo>
                  <a:cubicBezTo>
                    <a:pt x="9769" y="0"/>
                    <a:pt x="8930" y="1185"/>
                    <a:pt x="8930" y="2642"/>
                  </a:cubicBezTo>
                  <a:lnTo>
                    <a:pt x="8930" y="4299"/>
                  </a:lnTo>
                  <a:lnTo>
                    <a:pt x="7802" y="4299"/>
                  </a:lnTo>
                  <a:cubicBezTo>
                    <a:pt x="6690" y="4299"/>
                    <a:pt x="5761" y="5446"/>
                    <a:pt x="5585" y="6949"/>
                  </a:cubicBezTo>
                  <a:lnTo>
                    <a:pt x="2628" y="6949"/>
                  </a:lnTo>
                  <a:cubicBezTo>
                    <a:pt x="1181" y="6949"/>
                    <a:pt x="0" y="8606"/>
                    <a:pt x="0" y="10660"/>
                  </a:cubicBezTo>
                  <a:lnTo>
                    <a:pt x="0" y="10892"/>
                  </a:lnTo>
                  <a:cubicBezTo>
                    <a:pt x="0" y="11181"/>
                    <a:pt x="170" y="11421"/>
                    <a:pt x="375" y="11421"/>
                  </a:cubicBezTo>
                  <a:cubicBezTo>
                    <a:pt x="587" y="11421"/>
                    <a:pt x="751" y="11181"/>
                    <a:pt x="751" y="10892"/>
                  </a:cubicBezTo>
                  <a:lnTo>
                    <a:pt x="751" y="10660"/>
                  </a:lnTo>
                  <a:cubicBezTo>
                    <a:pt x="751" y="9194"/>
                    <a:pt x="1584" y="8010"/>
                    <a:pt x="2628" y="8010"/>
                  </a:cubicBezTo>
                  <a:lnTo>
                    <a:pt x="5585" y="8010"/>
                  </a:lnTo>
                  <a:cubicBezTo>
                    <a:pt x="5761" y="9513"/>
                    <a:pt x="6690" y="10660"/>
                    <a:pt x="7802" y="10660"/>
                  </a:cubicBezTo>
                  <a:lnTo>
                    <a:pt x="13804" y="10660"/>
                  </a:lnTo>
                  <a:cubicBezTo>
                    <a:pt x="14916" y="10660"/>
                    <a:pt x="15845" y="9513"/>
                    <a:pt x="16023" y="8010"/>
                  </a:cubicBezTo>
                  <a:lnTo>
                    <a:pt x="18978" y="8010"/>
                  </a:lnTo>
                  <a:cubicBezTo>
                    <a:pt x="20002" y="8010"/>
                    <a:pt x="20855" y="9176"/>
                    <a:pt x="20855" y="10660"/>
                  </a:cubicBezTo>
                  <a:lnTo>
                    <a:pt x="20855" y="21071"/>
                  </a:lnTo>
                  <a:cubicBezTo>
                    <a:pt x="20855" y="21360"/>
                    <a:pt x="21019" y="21600"/>
                    <a:pt x="21231" y="21600"/>
                  </a:cubicBezTo>
                  <a:cubicBezTo>
                    <a:pt x="21436" y="21600"/>
                    <a:pt x="21600" y="21360"/>
                    <a:pt x="21600" y="21071"/>
                  </a:cubicBezTo>
                  <a:lnTo>
                    <a:pt x="21600" y="10660"/>
                  </a:lnTo>
                  <a:cubicBezTo>
                    <a:pt x="21600" y="8617"/>
                    <a:pt x="20432" y="6949"/>
                    <a:pt x="18978" y="6949"/>
                  </a:cubicBezTo>
                  <a:lnTo>
                    <a:pt x="16023" y="6949"/>
                  </a:lnTo>
                  <a:cubicBezTo>
                    <a:pt x="15845" y="5446"/>
                    <a:pt x="14916" y="4299"/>
                    <a:pt x="13804" y="4299"/>
                  </a:cubicBezTo>
                  <a:lnTo>
                    <a:pt x="12676" y="4299"/>
                  </a:lnTo>
                  <a:lnTo>
                    <a:pt x="12676" y="2642"/>
                  </a:lnTo>
                  <a:cubicBezTo>
                    <a:pt x="12676" y="1185"/>
                    <a:pt x="11837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75" name="Google Shape;1087;p24"/>
          <p:cNvSpPr/>
          <p:nvPr/>
        </p:nvSpPr>
        <p:spPr>
          <a:xfrm>
            <a:off x="5750912" y="4109399"/>
            <a:ext cx="2116201" cy="42210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6" name="Google Shape;1088;p24"/>
          <p:cNvSpPr/>
          <p:nvPr/>
        </p:nvSpPr>
        <p:spPr>
          <a:xfrm>
            <a:off x="5750912" y="4109399"/>
            <a:ext cx="1904401" cy="422101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7" name="Google Shape;1089;p24"/>
          <p:cNvSpPr/>
          <p:nvPr/>
        </p:nvSpPr>
        <p:spPr>
          <a:xfrm>
            <a:off x="5750912" y="3246071"/>
            <a:ext cx="2116201" cy="42210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8" name="Google Shape;1090;p24"/>
          <p:cNvSpPr/>
          <p:nvPr/>
        </p:nvSpPr>
        <p:spPr>
          <a:xfrm>
            <a:off x="5750912" y="3246071"/>
            <a:ext cx="1587301" cy="42210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79" name="Google Shape;1091;p24"/>
          <p:cNvSpPr/>
          <p:nvPr/>
        </p:nvSpPr>
        <p:spPr>
          <a:xfrm>
            <a:off x="5750912" y="2382728"/>
            <a:ext cx="2116201" cy="422101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80" name="Google Shape;1092;p24"/>
          <p:cNvSpPr/>
          <p:nvPr/>
        </p:nvSpPr>
        <p:spPr>
          <a:xfrm>
            <a:off x="5750912" y="2382728"/>
            <a:ext cx="1058101" cy="422101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81" name="Google Shape;1093;p24"/>
          <p:cNvSpPr/>
          <p:nvPr/>
        </p:nvSpPr>
        <p:spPr>
          <a:xfrm>
            <a:off x="5750912" y="1519374"/>
            <a:ext cx="2116201" cy="422102"/>
          </a:xfrm>
          <a:prstGeom prst="rect">
            <a:avLst/>
          </a:pr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82" name="Google Shape;1094;p24"/>
          <p:cNvSpPr/>
          <p:nvPr/>
        </p:nvSpPr>
        <p:spPr>
          <a:xfrm>
            <a:off x="5750912" y="1519374"/>
            <a:ext cx="634501" cy="422102"/>
          </a:xfrm>
          <a:prstGeom prst="rect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099;p25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585" name="Google Shape;1100;p25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1586" name="Google Shape;1101;p25" descr="Google Shape;1101;p25"/>
          <p:cNvPicPr>
            <a:picLocks noChangeAspect="1"/>
          </p:cNvPicPr>
          <p:nvPr/>
        </p:nvPicPr>
        <p:blipFill>
          <a:blip r:embed="rId3">
            <a:extLst/>
          </a:blip>
          <a:srcRect l="19193" t="20002" r="11718" b="33951"/>
          <a:stretch>
            <a:fillRect/>
          </a:stretch>
        </p:blipFill>
        <p:spPr>
          <a:xfrm>
            <a:off x="755174" y="1047881"/>
            <a:ext cx="1464867" cy="1464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3" y="0"/>
                </a:moveTo>
                <a:cubicBezTo>
                  <a:pt x="4838" y="0"/>
                  <a:pt x="0" y="4838"/>
                  <a:pt x="0" y="10803"/>
                </a:cubicBezTo>
                <a:cubicBezTo>
                  <a:pt x="0" y="16768"/>
                  <a:pt x="4838" y="21600"/>
                  <a:pt x="10803" y="21600"/>
                </a:cubicBezTo>
                <a:cubicBezTo>
                  <a:pt x="16768" y="21600"/>
                  <a:pt x="21600" y="16768"/>
                  <a:pt x="21600" y="10803"/>
                </a:cubicBezTo>
                <a:cubicBezTo>
                  <a:pt x="21600" y="4838"/>
                  <a:pt x="16768" y="0"/>
                  <a:pt x="10803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1587" name="Google Shape;1102;p25"/>
          <p:cNvSpPr txBox="1"/>
          <p:nvPr/>
        </p:nvSpPr>
        <p:spPr>
          <a:xfrm>
            <a:off x="457274" y="2543232"/>
            <a:ext cx="20607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Name</a:t>
            </a:r>
          </a:p>
        </p:txBody>
      </p:sp>
      <p:sp>
        <p:nvSpPr>
          <p:cNvPr id="1588" name="Google Shape;1103;p25"/>
          <p:cNvSpPr txBox="1"/>
          <p:nvPr/>
        </p:nvSpPr>
        <p:spPr>
          <a:xfrm>
            <a:off x="457274" y="4112574"/>
            <a:ext cx="20607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Profession</a:t>
            </a:r>
          </a:p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Birthday date</a:t>
            </a:r>
          </a:p>
        </p:txBody>
      </p:sp>
      <p:sp>
        <p:nvSpPr>
          <p:cNvPr id="1589" name="Google Shape;1104;p25"/>
          <p:cNvSpPr txBox="1"/>
          <p:nvPr/>
        </p:nvSpPr>
        <p:spPr>
          <a:xfrm>
            <a:off x="457274" y="2893599"/>
            <a:ext cx="2060701" cy="12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giant. It’s composed mostly of hydrogen and helium. It was named after the Roman god of wealth and agriculture</a:t>
            </a:r>
          </a:p>
        </p:txBody>
      </p:sp>
      <p:sp>
        <p:nvSpPr>
          <p:cNvPr id="1590" name="Google Shape;1105;p25"/>
          <p:cNvSpPr/>
          <p:nvPr/>
        </p:nvSpPr>
        <p:spPr>
          <a:xfrm flipH="1" flipV="1">
            <a:off x="2750011" y="1710825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1" name="Google Shape;1106;p25"/>
          <p:cNvSpPr/>
          <p:nvPr/>
        </p:nvSpPr>
        <p:spPr>
          <a:xfrm flipH="1" flipV="1">
            <a:off x="2750011" y="2535102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2" name="Google Shape;1107;p25"/>
          <p:cNvSpPr/>
          <p:nvPr/>
        </p:nvSpPr>
        <p:spPr>
          <a:xfrm rot="5400000">
            <a:off x="3257272" y="1595252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3" name="Google Shape;1108;p25"/>
          <p:cNvSpPr/>
          <p:nvPr/>
        </p:nvSpPr>
        <p:spPr>
          <a:xfrm rot="5400000">
            <a:off x="4637111" y="2419526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4" name="Google Shape;1109;p25"/>
          <p:cNvSpPr txBox="1"/>
          <p:nvPr/>
        </p:nvSpPr>
        <p:spPr>
          <a:xfrm>
            <a:off x="2749973" y="2038646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Pluto</a:t>
            </a:r>
          </a:p>
        </p:txBody>
      </p:sp>
      <p:sp>
        <p:nvSpPr>
          <p:cNvPr id="1595" name="Google Shape;1110;p25"/>
          <p:cNvSpPr txBox="1"/>
          <p:nvPr/>
        </p:nvSpPr>
        <p:spPr>
          <a:xfrm>
            <a:off x="4888009" y="2038655"/>
            <a:ext cx="918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596" name="Google Shape;1111;p25"/>
          <p:cNvSpPr txBox="1"/>
          <p:nvPr/>
        </p:nvSpPr>
        <p:spPr>
          <a:xfrm>
            <a:off x="2752173" y="1214371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1597" name="Google Shape;1112;p25"/>
          <p:cNvSpPr txBox="1"/>
          <p:nvPr/>
        </p:nvSpPr>
        <p:spPr>
          <a:xfrm>
            <a:off x="4894409" y="1214371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</a:t>
            </a:r>
          </a:p>
        </p:txBody>
      </p:sp>
      <p:sp>
        <p:nvSpPr>
          <p:cNvPr id="1598" name="Google Shape;1113;p25"/>
          <p:cNvSpPr/>
          <p:nvPr/>
        </p:nvSpPr>
        <p:spPr>
          <a:xfrm>
            <a:off x="2850239" y="305540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99" name="Google Shape;1114;p25"/>
          <p:cNvSpPr/>
          <p:nvPr/>
        </p:nvSpPr>
        <p:spPr>
          <a:xfrm>
            <a:off x="3913692" y="305540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0" name="Google Shape;1115;p25"/>
          <p:cNvSpPr/>
          <p:nvPr/>
        </p:nvSpPr>
        <p:spPr>
          <a:xfrm>
            <a:off x="6413058" y="1146908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1" name="Google Shape;1116;p25"/>
          <p:cNvSpPr txBox="1"/>
          <p:nvPr/>
        </p:nvSpPr>
        <p:spPr>
          <a:xfrm>
            <a:off x="2671285" y="3764539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1602" name="Google Shape;1117;p25"/>
          <p:cNvSpPr txBox="1"/>
          <p:nvPr/>
        </p:nvSpPr>
        <p:spPr>
          <a:xfrm>
            <a:off x="3739191" y="3764539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1603" name="Google Shape;1118;p25"/>
          <p:cNvSpPr txBox="1"/>
          <p:nvPr/>
        </p:nvSpPr>
        <p:spPr>
          <a:xfrm>
            <a:off x="6234109" y="1897413"/>
            <a:ext cx="10893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1604" name="Google Shape;1119;p25"/>
          <p:cNvSpPr/>
          <p:nvPr/>
        </p:nvSpPr>
        <p:spPr>
          <a:xfrm>
            <a:off x="7636125" y="1146908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05" name="Google Shape;1120;p25"/>
          <p:cNvSpPr txBox="1"/>
          <p:nvPr/>
        </p:nvSpPr>
        <p:spPr>
          <a:xfrm>
            <a:off x="7457175" y="1897413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sp>
        <p:nvSpPr>
          <p:cNvPr id="1606" name="Google Shape;1121;p25"/>
          <p:cNvSpPr txBox="1"/>
          <p:nvPr/>
        </p:nvSpPr>
        <p:spPr>
          <a:xfrm>
            <a:off x="7193673" y="2643779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 1</a:t>
            </a:r>
          </a:p>
        </p:txBody>
      </p:sp>
      <p:sp>
        <p:nvSpPr>
          <p:cNvPr id="1607" name="Google Shape;1122;p25"/>
          <p:cNvSpPr txBox="1"/>
          <p:nvPr/>
        </p:nvSpPr>
        <p:spPr>
          <a:xfrm>
            <a:off x="6081274" y="3146699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608" name="Google Shape;1123;p25"/>
          <p:cNvSpPr txBox="1"/>
          <p:nvPr/>
        </p:nvSpPr>
        <p:spPr>
          <a:xfrm>
            <a:off x="7193685" y="3146699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 2</a:t>
            </a:r>
          </a:p>
        </p:txBody>
      </p:sp>
      <p:sp>
        <p:nvSpPr>
          <p:cNvPr id="1609" name="Google Shape;1124;p25"/>
          <p:cNvSpPr/>
          <p:nvPr/>
        </p:nvSpPr>
        <p:spPr>
          <a:xfrm>
            <a:off x="7003174" y="2495406"/>
            <a:ext cx="1" cy="215070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10" name="Google Shape;1125;p25"/>
          <p:cNvSpPr/>
          <p:nvPr/>
        </p:nvSpPr>
        <p:spPr>
          <a:xfrm>
            <a:off x="6888873" y="3208862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1" name="Google Shape;1126;p25"/>
          <p:cNvSpPr/>
          <p:nvPr/>
        </p:nvSpPr>
        <p:spPr>
          <a:xfrm>
            <a:off x="6885017" y="2707362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2" name="Google Shape;1127;p25"/>
          <p:cNvSpPr txBox="1"/>
          <p:nvPr/>
        </p:nvSpPr>
        <p:spPr>
          <a:xfrm>
            <a:off x="6081274" y="2643779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613" name="Google Shape;1128;p25"/>
          <p:cNvSpPr txBox="1"/>
          <p:nvPr/>
        </p:nvSpPr>
        <p:spPr>
          <a:xfrm>
            <a:off x="6081274" y="3640475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614" name="Google Shape;1129;p25"/>
          <p:cNvSpPr txBox="1"/>
          <p:nvPr/>
        </p:nvSpPr>
        <p:spPr>
          <a:xfrm>
            <a:off x="7193685" y="3640475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 3</a:t>
            </a:r>
          </a:p>
        </p:txBody>
      </p:sp>
      <p:sp>
        <p:nvSpPr>
          <p:cNvPr id="1615" name="Google Shape;1130;p25"/>
          <p:cNvSpPr/>
          <p:nvPr/>
        </p:nvSpPr>
        <p:spPr>
          <a:xfrm>
            <a:off x="6888873" y="3710361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6" name="Google Shape;1131;p25"/>
          <p:cNvSpPr txBox="1"/>
          <p:nvPr/>
        </p:nvSpPr>
        <p:spPr>
          <a:xfrm>
            <a:off x="6081274" y="4143395"/>
            <a:ext cx="731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617" name="Google Shape;1132;p25"/>
          <p:cNvSpPr txBox="1"/>
          <p:nvPr/>
        </p:nvSpPr>
        <p:spPr>
          <a:xfrm>
            <a:off x="7193685" y="4143395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 4</a:t>
            </a:r>
          </a:p>
        </p:txBody>
      </p:sp>
      <p:sp>
        <p:nvSpPr>
          <p:cNvPr id="1618" name="Google Shape;1133;p25"/>
          <p:cNvSpPr/>
          <p:nvPr/>
        </p:nvSpPr>
        <p:spPr>
          <a:xfrm>
            <a:off x="6888873" y="4211861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9" name="Google Shape;1134;p25"/>
          <p:cNvSpPr/>
          <p:nvPr/>
        </p:nvSpPr>
        <p:spPr>
          <a:xfrm>
            <a:off x="4987226" y="3055409"/>
            <a:ext cx="731402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20" name="Google Shape;1135;p25"/>
          <p:cNvSpPr txBox="1"/>
          <p:nvPr/>
        </p:nvSpPr>
        <p:spPr>
          <a:xfrm>
            <a:off x="4807098" y="3764539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621" name="Google Shape;1136;p25"/>
          <p:cNvSpPr txBox="1"/>
          <p:nvPr/>
        </p:nvSpPr>
        <p:spPr>
          <a:xfrm>
            <a:off x="2674049" y="4101753"/>
            <a:ext cx="10893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very hot</a:t>
            </a:r>
          </a:p>
        </p:txBody>
      </p:sp>
      <p:sp>
        <p:nvSpPr>
          <p:cNvPr id="1622" name="Google Shape;1137;p25"/>
          <p:cNvSpPr txBox="1"/>
          <p:nvPr/>
        </p:nvSpPr>
        <p:spPr>
          <a:xfrm>
            <a:off x="3739324" y="4101753"/>
            <a:ext cx="10893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 all live on Earth</a:t>
            </a:r>
          </a:p>
        </p:txBody>
      </p:sp>
      <p:sp>
        <p:nvSpPr>
          <p:cNvPr id="1623" name="Google Shape;1138;p25"/>
          <p:cNvSpPr txBox="1"/>
          <p:nvPr/>
        </p:nvSpPr>
        <p:spPr>
          <a:xfrm>
            <a:off x="4804600" y="4101753"/>
            <a:ext cx="10893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 is red and cold</a:t>
            </a:r>
          </a:p>
        </p:txBody>
      </p:sp>
      <p:grpSp>
        <p:nvGrpSpPr>
          <p:cNvPr id="1642" name="Google Shape;1139;p25"/>
          <p:cNvGrpSpPr/>
          <p:nvPr/>
        </p:nvGrpSpPr>
        <p:grpSpPr>
          <a:xfrm>
            <a:off x="5121409" y="3192519"/>
            <a:ext cx="455662" cy="457188"/>
            <a:chOff x="26" y="26"/>
            <a:chExt cx="455660" cy="457187"/>
          </a:xfrm>
        </p:grpSpPr>
        <p:sp>
          <p:nvSpPr>
            <p:cNvPr id="1624" name="Google Shape;1140;p25"/>
            <p:cNvSpPr/>
            <p:nvPr/>
          </p:nvSpPr>
          <p:spPr>
            <a:xfrm>
              <a:off x="33437" y="6613"/>
              <a:ext cx="53347" cy="443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587"/>
                    <a:pt x="0" y="130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5"/>
                  </a:lnTo>
                  <a:cubicBezTo>
                    <a:pt x="21600" y="587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141;p25"/>
            <p:cNvSpPr/>
            <p:nvPr/>
          </p:nvSpPr>
          <p:spPr>
            <a:xfrm>
              <a:off x="368930" y="6613"/>
              <a:ext cx="53347" cy="443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587"/>
                    <a:pt x="0" y="130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5"/>
                  </a:lnTo>
                  <a:cubicBezTo>
                    <a:pt x="21600" y="587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142;p25"/>
            <p:cNvSpPr/>
            <p:nvPr/>
          </p:nvSpPr>
          <p:spPr>
            <a:xfrm>
              <a:off x="205383" y="60241"/>
              <a:ext cx="243633" cy="32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00" y="0"/>
                  </a:moveTo>
                  <a:cubicBezTo>
                    <a:pt x="13185" y="0"/>
                    <a:pt x="12129" y="803"/>
                    <a:pt x="12129" y="1802"/>
                  </a:cubicBezTo>
                  <a:lnTo>
                    <a:pt x="4751" y="1802"/>
                  </a:lnTo>
                  <a:lnTo>
                    <a:pt x="0" y="2999"/>
                  </a:lnTo>
                  <a:lnTo>
                    <a:pt x="0" y="18594"/>
                  </a:lnTo>
                  <a:lnTo>
                    <a:pt x="4751" y="19798"/>
                  </a:lnTo>
                  <a:lnTo>
                    <a:pt x="12129" y="19798"/>
                  </a:lnTo>
                  <a:cubicBezTo>
                    <a:pt x="12129" y="20788"/>
                    <a:pt x="13185" y="21600"/>
                    <a:pt x="14500" y="21600"/>
                  </a:cubicBezTo>
                  <a:lnTo>
                    <a:pt x="19229" y="21600"/>
                  </a:lnTo>
                  <a:cubicBezTo>
                    <a:pt x="20544" y="21600"/>
                    <a:pt x="21600" y="20788"/>
                    <a:pt x="21600" y="19798"/>
                  </a:cubicBezTo>
                  <a:lnTo>
                    <a:pt x="21600" y="1802"/>
                  </a:lnTo>
                  <a:cubicBezTo>
                    <a:pt x="21600" y="803"/>
                    <a:pt x="20544" y="0"/>
                    <a:pt x="192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143;p25"/>
            <p:cNvSpPr/>
            <p:nvPr/>
          </p:nvSpPr>
          <p:spPr>
            <a:xfrm>
              <a:off x="6698" y="60241"/>
              <a:ext cx="252271" cy="32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89" y="0"/>
                  </a:moveTo>
                  <a:cubicBezTo>
                    <a:pt x="1020" y="0"/>
                    <a:pt x="0" y="803"/>
                    <a:pt x="0" y="1802"/>
                  </a:cubicBezTo>
                  <a:lnTo>
                    <a:pt x="0" y="19798"/>
                  </a:lnTo>
                  <a:cubicBezTo>
                    <a:pt x="0" y="20788"/>
                    <a:pt x="1020" y="21600"/>
                    <a:pt x="2289" y="21600"/>
                  </a:cubicBezTo>
                  <a:lnTo>
                    <a:pt x="6857" y="21600"/>
                  </a:lnTo>
                  <a:cubicBezTo>
                    <a:pt x="8116" y="21600"/>
                    <a:pt x="9144" y="20788"/>
                    <a:pt x="9144" y="19798"/>
                  </a:cubicBezTo>
                  <a:lnTo>
                    <a:pt x="21600" y="19798"/>
                  </a:lnTo>
                  <a:cubicBezTo>
                    <a:pt x="15605" y="14720"/>
                    <a:pt x="15617" y="6864"/>
                    <a:pt x="21600" y="1802"/>
                  </a:cubicBezTo>
                  <a:lnTo>
                    <a:pt x="9144" y="1802"/>
                  </a:lnTo>
                  <a:cubicBezTo>
                    <a:pt x="9144" y="803"/>
                    <a:pt x="8116" y="0"/>
                    <a:pt x="685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144;p25"/>
            <p:cNvSpPr/>
            <p:nvPr/>
          </p:nvSpPr>
          <p:spPr>
            <a:xfrm>
              <a:off x="128461" y="241420"/>
              <a:ext cx="53586" cy="4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43" y="0"/>
                    <a:pt x="0" y="4861"/>
                    <a:pt x="0" y="10827"/>
                  </a:cubicBezTo>
                  <a:cubicBezTo>
                    <a:pt x="0" y="16806"/>
                    <a:pt x="4843" y="21600"/>
                    <a:pt x="10821" y="21600"/>
                  </a:cubicBezTo>
                  <a:cubicBezTo>
                    <a:pt x="10864" y="21600"/>
                    <a:pt x="10896" y="21600"/>
                    <a:pt x="10929" y="21600"/>
                  </a:cubicBezTo>
                  <a:cubicBezTo>
                    <a:pt x="16811" y="21600"/>
                    <a:pt x="21600" y="16766"/>
                    <a:pt x="21600" y="10827"/>
                  </a:cubicBezTo>
                  <a:cubicBezTo>
                    <a:pt x="21600" y="4861"/>
                    <a:pt x="16800" y="54"/>
                    <a:pt x="10821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145;p25"/>
            <p:cNvSpPr/>
            <p:nvPr/>
          </p:nvSpPr>
          <p:spPr>
            <a:xfrm>
              <a:off x="273667" y="241660"/>
              <a:ext cx="53453" cy="4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4804"/>
                    <a:pt x="0" y="10766"/>
                  </a:cubicBezTo>
                  <a:cubicBezTo>
                    <a:pt x="0" y="16728"/>
                    <a:pt x="4812" y="21600"/>
                    <a:pt x="10805" y="21600"/>
                  </a:cubicBezTo>
                  <a:cubicBezTo>
                    <a:pt x="16788" y="21600"/>
                    <a:pt x="21600" y="16728"/>
                    <a:pt x="21600" y="10766"/>
                  </a:cubicBezTo>
                  <a:cubicBezTo>
                    <a:pt x="21600" y="4858"/>
                    <a:pt x="16788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146;p25"/>
            <p:cNvSpPr/>
            <p:nvPr/>
          </p:nvSpPr>
          <p:spPr>
            <a:xfrm>
              <a:off x="193594" y="220940"/>
              <a:ext cx="68403" cy="4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04" h="21600" fill="norm" stroke="1" extrusionOk="0">
                  <a:moveTo>
                    <a:pt x="9265" y="0"/>
                  </a:moveTo>
                  <a:cubicBezTo>
                    <a:pt x="3024" y="0"/>
                    <a:pt x="-1549" y="10455"/>
                    <a:pt x="493" y="17534"/>
                  </a:cubicBezTo>
                  <a:cubicBezTo>
                    <a:pt x="1413" y="20741"/>
                    <a:pt x="2585" y="21600"/>
                    <a:pt x="3930" y="21600"/>
                  </a:cubicBezTo>
                  <a:cubicBezTo>
                    <a:pt x="5512" y="21600"/>
                    <a:pt x="7331" y="20414"/>
                    <a:pt x="9265" y="20414"/>
                  </a:cubicBezTo>
                  <a:cubicBezTo>
                    <a:pt x="11207" y="20414"/>
                    <a:pt x="13026" y="21600"/>
                    <a:pt x="14601" y="21600"/>
                  </a:cubicBezTo>
                  <a:cubicBezTo>
                    <a:pt x="15938" y="21600"/>
                    <a:pt x="17103" y="20741"/>
                    <a:pt x="18009" y="17534"/>
                  </a:cubicBezTo>
                  <a:cubicBezTo>
                    <a:pt x="20051" y="10455"/>
                    <a:pt x="15514" y="0"/>
                    <a:pt x="9265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147;p25"/>
            <p:cNvSpPr/>
            <p:nvPr/>
          </p:nvSpPr>
          <p:spPr>
            <a:xfrm>
              <a:off x="26" y="26"/>
              <a:ext cx="455662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45" y="627"/>
                  </a:moveTo>
                  <a:cubicBezTo>
                    <a:pt x="3369" y="627"/>
                    <a:pt x="3795" y="1055"/>
                    <a:pt x="3795" y="1579"/>
                  </a:cubicBezTo>
                  <a:lnTo>
                    <a:pt x="3795" y="2529"/>
                  </a:lnTo>
                  <a:lnTo>
                    <a:pt x="1895" y="2529"/>
                  </a:lnTo>
                  <a:lnTo>
                    <a:pt x="1895" y="1579"/>
                  </a:lnTo>
                  <a:cubicBezTo>
                    <a:pt x="1895" y="1055"/>
                    <a:pt x="2321" y="627"/>
                    <a:pt x="2845" y="627"/>
                  </a:cubicBezTo>
                  <a:close/>
                  <a:moveTo>
                    <a:pt x="18749" y="627"/>
                  </a:moveTo>
                  <a:cubicBezTo>
                    <a:pt x="19273" y="627"/>
                    <a:pt x="19700" y="1055"/>
                    <a:pt x="19700" y="1579"/>
                  </a:cubicBezTo>
                  <a:lnTo>
                    <a:pt x="19700" y="2529"/>
                  </a:lnTo>
                  <a:lnTo>
                    <a:pt x="17804" y="2529"/>
                  </a:lnTo>
                  <a:lnTo>
                    <a:pt x="17804" y="1579"/>
                  </a:lnTo>
                  <a:cubicBezTo>
                    <a:pt x="17804" y="1055"/>
                    <a:pt x="18231" y="627"/>
                    <a:pt x="18749" y="627"/>
                  </a:cubicBezTo>
                  <a:close/>
                  <a:moveTo>
                    <a:pt x="3795" y="18351"/>
                  </a:moveTo>
                  <a:lnTo>
                    <a:pt x="3795" y="20966"/>
                  </a:lnTo>
                  <a:lnTo>
                    <a:pt x="1895" y="20966"/>
                  </a:lnTo>
                  <a:lnTo>
                    <a:pt x="1895" y="18351"/>
                  </a:lnTo>
                  <a:close/>
                  <a:moveTo>
                    <a:pt x="2845" y="0"/>
                  </a:moveTo>
                  <a:cubicBezTo>
                    <a:pt x="1976" y="0"/>
                    <a:pt x="1266" y="708"/>
                    <a:pt x="1266" y="1579"/>
                  </a:cubicBezTo>
                  <a:lnTo>
                    <a:pt x="1266" y="2558"/>
                  </a:lnTo>
                  <a:cubicBezTo>
                    <a:pt x="558" y="2701"/>
                    <a:pt x="0" y="3329"/>
                    <a:pt x="0" y="4112"/>
                  </a:cubicBezTo>
                  <a:lnTo>
                    <a:pt x="0" y="16767"/>
                  </a:lnTo>
                  <a:cubicBezTo>
                    <a:pt x="0" y="17551"/>
                    <a:pt x="558" y="18172"/>
                    <a:pt x="1266" y="18317"/>
                  </a:cubicBezTo>
                  <a:lnTo>
                    <a:pt x="1266" y="21283"/>
                  </a:lnTo>
                  <a:cubicBezTo>
                    <a:pt x="1266" y="21455"/>
                    <a:pt x="1405" y="21600"/>
                    <a:pt x="1584" y="21600"/>
                  </a:cubicBezTo>
                  <a:lnTo>
                    <a:pt x="4113" y="21600"/>
                  </a:lnTo>
                  <a:cubicBezTo>
                    <a:pt x="4285" y="21600"/>
                    <a:pt x="4429" y="21455"/>
                    <a:pt x="4429" y="21283"/>
                  </a:cubicBezTo>
                  <a:lnTo>
                    <a:pt x="4429" y="18317"/>
                  </a:lnTo>
                  <a:cubicBezTo>
                    <a:pt x="5063" y="18189"/>
                    <a:pt x="5540" y="17688"/>
                    <a:pt x="5661" y="17083"/>
                  </a:cubicBezTo>
                  <a:lnTo>
                    <a:pt x="15938" y="17083"/>
                  </a:lnTo>
                  <a:cubicBezTo>
                    <a:pt x="16059" y="17688"/>
                    <a:pt x="16537" y="18189"/>
                    <a:pt x="17171" y="18317"/>
                  </a:cubicBezTo>
                  <a:lnTo>
                    <a:pt x="17171" y="21283"/>
                  </a:lnTo>
                  <a:cubicBezTo>
                    <a:pt x="17171" y="21363"/>
                    <a:pt x="17205" y="21444"/>
                    <a:pt x="17263" y="21502"/>
                  </a:cubicBezTo>
                  <a:cubicBezTo>
                    <a:pt x="17320" y="21565"/>
                    <a:pt x="17400" y="21600"/>
                    <a:pt x="17487" y="21600"/>
                  </a:cubicBezTo>
                  <a:lnTo>
                    <a:pt x="20016" y="21600"/>
                  </a:lnTo>
                  <a:cubicBezTo>
                    <a:pt x="20103" y="21600"/>
                    <a:pt x="20184" y="21565"/>
                    <a:pt x="20240" y="21502"/>
                  </a:cubicBezTo>
                  <a:cubicBezTo>
                    <a:pt x="20298" y="21444"/>
                    <a:pt x="20332" y="21363"/>
                    <a:pt x="20332" y="21283"/>
                  </a:cubicBezTo>
                  <a:lnTo>
                    <a:pt x="20332" y="20310"/>
                  </a:lnTo>
                  <a:cubicBezTo>
                    <a:pt x="20332" y="20136"/>
                    <a:pt x="20195" y="19992"/>
                    <a:pt x="20016" y="19992"/>
                  </a:cubicBezTo>
                  <a:cubicBezTo>
                    <a:pt x="19844" y="19992"/>
                    <a:pt x="19700" y="20136"/>
                    <a:pt x="19700" y="20310"/>
                  </a:cubicBezTo>
                  <a:lnTo>
                    <a:pt x="19700" y="20966"/>
                  </a:lnTo>
                  <a:lnTo>
                    <a:pt x="17804" y="20966"/>
                  </a:lnTo>
                  <a:lnTo>
                    <a:pt x="17804" y="18351"/>
                  </a:lnTo>
                  <a:lnTo>
                    <a:pt x="19700" y="18351"/>
                  </a:lnTo>
                  <a:lnTo>
                    <a:pt x="19700" y="19042"/>
                  </a:lnTo>
                  <a:cubicBezTo>
                    <a:pt x="19700" y="19220"/>
                    <a:pt x="19844" y="19359"/>
                    <a:pt x="20016" y="19359"/>
                  </a:cubicBezTo>
                  <a:cubicBezTo>
                    <a:pt x="20195" y="19359"/>
                    <a:pt x="20332" y="19220"/>
                    <a:pt x="20332" y="19042"/>
                  </a:cubicBezTo>
                  <a:lnTo>
                    <a:pt x="20332" y="18317"/>
                  </a:lnTo>
                  <a:cubicBezTo>
                    <a:pt x="21047" y="18172"/>
                    <a:pt x="21600" y="17539"/>
                    <a:pt x="21600" y="16767"/>
                  </a:cubicBezTo>
                  <a:lnTo>
                    <a:pt x="21600" y="4112"/>
                  </a:lnTo>
                  <a:cubicBezTo>
                    <a:pt x="21600" y="3329"/>
                    <a:pt x="21042" y="2701"/>
                    <a:pt x="20332" y="2558"/>
                  </a:cubicBezTo>
                  <a:lnTo>
                    <a:pt x="20332" y="1579"/>
                  </a:lnTo>
                  <a:cubicBezTo>
                    <a:pt x="20332" y="708"/>
                    <a:pt x="19624" y="0"/>
                    <a:pt x="18749" y="0"/>
                  </a:cubicBezTo>
                  <a:cubicBezTo>
                    <a:pt x="17879" y="0"/>
                    <a:pt x="17171" y="708"/>
                    <a:pt x="17171" y="1579"/>
                  </a:cubicBezTo>
                  <a:lnTo>
                    <a:pt x="17171" y="2563"/>
                  </a:lnTo>
                  <a:cubicBezTo>
                    <a:pt x="16542" y="2690"/>
                    <a:pt x="16059" y="3180"/>
                    <a:pt x="15938" y="3796"/>
                  </a:cubicBezTo>
                  <a:lnTo>
                    <a:pt x="7793" y="3796"/>
                  </a:lnTo>
                  <a:cubicBezTo>
                    <a:pt x="7620" y="3796"/>
                    <a:pt x="7477" y="3933"/>
                    <a:pt x="7477" y="4112"/>
                  </a:cubicBezTo>
                  <a:cubicBezTo>
                    <a:pt x="7477" y="4285"/>
                    <a:pt x="7620" y="4430"/>
                    <a:pt x="7793" y="4430"/>
                  </a:cubicBezTo>
                  <a:lnTo>
                    <a:pt x="16220" y="4430"/>
                  </a:lnTo>
                  <a:cubicBezTo>
                    <a:pt x="16392" y="4430"/>
                    <a:pt x="16537" y="4285"/>
                    <a:pt x="16537" y="4112"/>
                  </a:cubicBezTo>
                  <a:cubicBezTo>
                    <a:pt x="16537" y="3588"/>
                    <a:pt x="16963" y="3162"/>
                    <a:pt x="17487" y="3162"/>
                  </a:cubicBezTo>
                  <a:lnTo>
                    <a:pt x="20016" y="3162"/>
                  </a:lnTo>
                  <a:cubicBezTo>
                    <a:pt x="20540" y="3162"/>
                    <a:pt x="20966" y="3588"/>
                    <a:pt x="20966" y="4112"/>
                  </a:cubicBezTo>
                  <a:lnTo>
                    <a:pt x="20966" y="16767"/>
                  </a:lnTo>
                  <a:cubicBezTo>
                    <a:pt x="20966" y="17291"/>
                    <a:pt x="20540" y="17717"/>
                    <a:pt x="20016" y="17717"/>
                  </a:cubicBezTo>
                  <a:lnTo>
                    <a:pt x="17487" y="17717"/>
                  </a:lnTo>
                  <a:cubicBezTo>
                    <a:pt x="16963" y="17717"/>
                    <a:pt x="16537" y="17291"/>
                    <a:pt x="16537" y="16767"/>
                  </a:cubicBezTo>
                  <a:cubicBezTo>
                    <a:pt x="16537" y="16594"/>
                    <a:pt x="16392" y="16451"/>
                    <a:pt x="16220" y="16451"/>
                  </a:cubicBezTo>
                  <a:lnTo>
                    <a:pt x="5379" y="16451"/>
                  </a:lnTo>
                  <a:cubicBezTo>
                    <a:pt x="5201" y="16451"/>
                    <a:pt x="5063" y="16594"/>
                    <a:pt x="5063" y="16767"/>
                  </a:cubicBezTo>
                  <a:cubicBezTo>
                    <a:pt x="5063" y="17291"/>
                    <a:pt x="4637" y="17717"/>
                    <a:pt x="4113" y="17717"/>
                  </a:cubicBezTo>
                  <a:lnTo>
                    <a:pt x="1584" y="17717"/>
                  </a:lnTo>
                  <a:cubicBezTo>
                    <a:pt x="1060" y="17717"/>
                    <a:pt x="633" y="17291"/>
                    <a:pt x="633" y="16767"/>
                  </a:cubicBezTo>
                  <a:lnTo>
                    <a:pt x="633" y="4112"/>
                  </a:lnTo>
                  <a:cubicBezTo>
                    <a:pt x="633" y="3588"/>
                    <a:pt x="1060" y="3162"/>
                    <a:pt x="1584" y="3162"/>
                  </a:cubicBezTo>
                  <a:lnTo>
                    <a:pt x="4113" y="3162"/>
                  </a:lnTo>
                  <a:cubicBezTo>
                    <a:pt x="4637" y="3162"/>
                    <a:pt x="5063" y="3588"/>
                    <a:pt x="5063" y="4112"/>
                  </a:cubicBezTo>
                  <a:cubicBezTo>
                    <a:pt x="5063" y="4285"/>
                    <a:pt x="5206" y="4430"/>
                    <a:pt x="5379" y="4430"/>
                  </a:cubicBezTo>
                  <a:lnTo>
                    <a:pt x="6532" y="4430"/>
                  </a:lnTo>
                  <a:cubicBezTo>
                    <a:pt x="6704" y="4430"/>
                    <a:pt x="6848" y="4285"/>
                    <a:pt x="6848" y="4112"/>
                  </a:cubicBezTo>
                  <a:cubicBezTo>
                    <a:pt x="6848" y="3933"/>
                    <a:pt x="6704" y="3796"/>
                    <a:pt x="6532" y="3796"/>
                  </a:cubicBezTo>
                  <a:lnTo>
                    <a:pt x="5661" y="3796"/>
                  </a:lnTo>
                  <a:cubicBezTo>
                    <a:pt x="5540" y="3196"/>
                    <a:pt x="5069" y="2690"/>
                    <a:pt x="4429" y="2563"/>
                  </a:cubicBezTo>
                  <a:lnTo>
                    <a:pt x="4429" y="1579"/>
                  </a:lnTo>
                  <a:cubicBezTo>
                    <a:pt x="4429" y="708"/>
                    <a:pt x="3721" y="0"/>
                    <a:pt x="28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148;p25"/>
            <p:cNvSpPr/>
            <p:nvPr/>
          </p:nvSpPr>
          <p:spPr>
            <a:xfrm>
              <a:off x="106824" y="124990"/>
              <a:ext cx="13371" cy="192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342"/>
                    <a:pt x="0" y="753"/>
                  </a:cubicBezTo>
                  <a:lnTo>
                    <a:pt x="0" y="20847"/>
                  </a:lnTo>
                  <a:cubicBezTo>
                    <a:pt x="0" y="21258"/>
                    <a:pt x="4724" y="21600"/>
                    <a:pt x="10779" y="21600"/>
                  </a:cubicBezTo>
                  <a:cubicBezTo>
                    <a:pt x="16705" y="21600"/>
                    <a:pt x="21600" y="21258"/>
                    <a:pt x="21600" y="20847"/>
                  </a:cubicBezTo>
                  <a:lnTo>
                    <a:pt x="21600" y="753"/>
                  </a:lnTo>
                  <a:cubicBezTo>
                    <a:pt x="21600" y="342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149;p25"/>
            <p:cNvSpPr/>
            <p:nvPr/>
          </p:nvSpPr>
          <p:spPr>
            <a:xfrm>
              <a:off x="335519" y="124990"/>
              <a:ext cx="13370" cy="192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342"/>
                    <a:pt x="0" y="753"/>
                  </a:cubicBezTo>
                  <a:lnTo>
                    <a:pt x="0" y="20847"/>
                  </a:lnTo>
                  <a:cubicBezTo>
                    <a:pt x="0" y="21258"/>
                    <a:pt x="4895" y="21600"/>
                    <a:pt x="10779" y="21600"/>
                  </a:cubicBezTo>
                  <a:cubicBezTo>
                    <a:pt x="16662" y="21600"/>
                    <a:pt x="21600" y="21258"/>
                    <a:pt x="21600" y="20847"/>
                  </a:cubicBezTo>
                  <a:lnTo>
                    <a:pt x="21600" y="753"/>
                  </a:lnTo>
                  <a:cubicBezTo>
                    <a:pt x="21600" y="342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150;p25"/>
            <p:cNvSpPr/>
            <p:nvPr/>
          </p:nvSpPr>
          <p:spPr>
            <a:xfrm>
              <a:off x="164184" y="224833"/>
              <a:ext cx="13371" cy="2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52"/>
                    <a:pt x="0" y="6051"/>
                  </a:cubicBezTo>
                  <a:lnTo>
                    <a:pt x="0" y="15549"/>
                  </a:lnTo>
                  <a:cubicBezTo>
                    <a:pt x="0" y="18948"/>
                    <a:pt x="4895" y="21600"/>
                    <a:pt x="10779" y="21600"/>
                  </a:cubicBezTo>
                  <a:cubicBezTo>
                    <a:pt x="16876" y="21600"/>
                    <a:pt x="21600" y="18948"/>
                    <a:pt x="21600" y="15646"/>
                  </a:cubicBezTo>
                  <a:lnTo>
                    <a:pt x="21600" y="6051"/>
                  </a:lnTo>
                  <a:cubicBezTo>
                    <a:pt x="21600" y="2652"/>
                    <a:pt x="16876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151;p25"/>
            <p:cNvSpPr/>
            <p:nvPr/>
          </p:nvSpPr>
          <p:spPr>
            <a:xfrm>
              <a:off x="278159" y="224966"/>
              <a:ext cx="13371" cy="2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16"/>
                    <a:pt x="0" y="6024"/>
                  </a:cubicBezTo>
                  <a:lnTo>
                    <a:pt x="0" y="15576"/>
                  </a:lnTo>
                  <a:cubicBezTo>
                    <a:pt x="0" y="18864"/>
                    <a:pt x="4724" y="21504"/>
                    <a:pt x="10779" y="21600"/>
                  </a:cubicBezTo>
                  <a:cubicBezTo>
                    <a:pt x="16705" y="21600"/>
                    <a:pt x="21600" y="18864"/>
                    <a:pt x="21600" y="15576"/>
                  </a:cubicBezTo>
                  <a:lnTo>
                    <a:pt x="21600" y="6024"/>
                  </a:lnTo>
                  <a:cubicBezTo>
                    <a:pt x="21600" y="2736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152;p25"/>
            <p:cNvSpPr/>
            <p:nvPr/>
          </p:nvSpPr>
          <p:spPr>
            <a:xfrm>
              <a:off x="155584" y="207153"/>
              <a:ext cx="30681" cy="1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8" h="21600" fill="norm" stroke="1" extrusionOk="0">
                  <a:moveTo>
                    <a:pt x="4464" y="0"/>
                  </a:moveTo>
                  <a:cubicBezTo>
                    <a:pt x="2328" y="0"/>
                    <a:pt x="427" y="2976"/>
                    <a:pt x="64" y="7212"/>
                  </a:cubicBezTo>
                  <a:cubicBezTo>
                    <a:pt x="-352" y="12008"/>
                    <a:pt x="1296" y="16664"/>
                    <a:pt x="3704" y="17434"/>
                  </a:cubicBezTo>
                  <a:lnTo>
                    <a:pt x="15545" y="21460"/>
                  </a:lnTo>
                  <a:cubicBezTo>
                    <a:pt x="15871" y="21600"/>
                    <a:pt x="16124" y="21600"/>
                    <a:pt x="16359" y="21600"/>
                  </a:cubicBezTo>
                  <a:cubicBezTo>
                    <a:pt x="18514" y="21600"/>
                    <a:pt x="20415" y="18554"/>
                    <a:pt x="20832" y="14423"/>
                  </a:cubicBezTo>
                  <a:cubicBezTo>
                    <a:pt x="21248" y="9592"/>
                    <a:pt x="19673" y="4971"/>
                    <a:pt x="17192" y="4166"/>
                  </a:cubicBezTo>
                  <a:lnTo>
                    <a:pt x="5351" y="175"/>
                  </a:lnTo>
                  <a:cubicBezTo>
                    <a:pt x="5062" y="35"/>
                    <a:pt x="4772" y="0"/>
                    <a:pt x="44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153;p25"/>
            <p:cNvSpPr/>
            <p:nvPr/>
          </p:nvSpPr>
          <p:spPr>
            <a:xfrm>
              <a:off x="269434" y="201712"/>
              <a:ext cx="30802" cy="16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16336" y="0"/>
                  </a:moveTo>
                  <a:cubicBezTo>
                    <a:pt x="16083" y="0"/>
                    <a:pt x="15830" y="35"/>
                    <a:pt x="15578" y="105"/>
                  </a:cubicBezTo>
                  <a:lnTo>
                    <a:pt x="3776" y="4103"/>
                  </a:lnTo>
                  <a:cubicBezTo>
                    <a:pt x="1304" y="5084"/>
                    <a:pt x="-338" y="9573"/>
                    <a:pt x="59" y="14377"/>
                  </a:cubicBezTo>
                  <a:cubicBezTo>
                    <a:pt x="474" y="18690"/>
                    <a:pt x="2369" y="21600"/>
                    <a:pt x="4516" y="21600"/>
                  </a:cubicBezTo>
                  <a:lnTo>
                    <a:pt x="5346" y="21600"/>
                  </a:lnTo>
                  <a:lnTo>
                    <a:pt x="17148" y="17427"/>
                  </a:lnTo>
                  <a:cubicBezTo>
                    <a:pt x="19620" y="16621"/>
                    <a:pt x="21262" y="12132"/>
                    <a:pt x="20847" y="7329"/>
                  </a:cubicBezTo>
                  <a:cubicBezTo>
                    <a:pt x="20414" y="3016"/>
                    <a:pt x="18501" y="0"/>
                    <a:pt x="163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154;p25"/>
            <p:cNvSpPr/>
            <p:nvPr/>
          </p:nvSpPr>
          <p:spPr>
            <a:xfrm>
              <a:off x="186937" y="214273"/>
              <a:ext cx="81781" cy="61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8" h="21600" fill="norm" stroke="1" extrusionOk="0">
                  <a:moveTo>
                    <a:pt x="10388" y="4718"/>
                  </a:moveTo>
                  <a:cubicBezTo>
                    <a:pt x="12750" y="4718"/>
                    <a:pt x="15113" y="6304"/>
                    <a:pt x="16530" y="9474"/>
                  </a:cubicBezTo>
                  <a:cubicBezTo>
                    <a:pt x="17394" y="11418"/>
                    <a:pt x="17610" y="13485"/>
                    <a:pt x="17084" y="14994"/>
                  </a:cubicBezTo>
                  <a:cubicBezTo>
                    <a:pt x="16611" y="16372"/>
                    <a:pt x="16207" y="16853"/>
                    <a:pt x="15376" y="16853"/>
                  </a:cubicBezTo>
                  <a:cubicBezTo>
                    <a:pt x="14911" y="16853"/>
                    <a:pt x="14303" y="16702"/>
                    <a:pt x="13480" y="16467"/>
                  </a:cubicBezTo>
                  <a:cubicBezTo>
                    <a:pt x="12163" y="16099"/>
                    <a:pt x="11279" y="15910"/>
                    <a:pt x="10388" y="15910"/>
                  </a:cubicBezTo>
                  <a:cubicBezTo>
                    <a:pt x="9504" y="15910"/>
                    <a:pt x="8613" y="16099"/>
                    <a:pt x="7303" y="16467"/>
                  </a:cubicBezTo>
                  <a:cubicBezTo>
                    <a:pt x="6480" y="16702"/>
                    <a:pt x="5872" y="16853"/>
                    <a:pt x="5400" y="16853"/>
                  </a:cubicBezTo>
                  <a:cubicBezTo>
                    <a:pt x="4576" y="16853"/>
                    <a:pt x="4164" y="16372"/>
                    <a:pt x="3692" y="14994"/>
                  </a:cubicBezTo>
                  <a:cubicBezTo>
                    <a:pt x="3172" y="13485"/>
                    <a:pt x="3354" y="11418"/>
                    <a:pt x="4218" y="9474"/>
                  </a:cubicBezTo>
                  <a:cubicBezTo>
                    <a:pt x="5656" y="6304"/>
                    <a:pt x="8019" y="4718"/>
                    <a:pt x="10388" y="4718"/>
                  </a:cubicBezTo>
                  <a:close/>
                  <a:moveTo>
                    <a:pt x="10374" y="0"/>
                  </a:moveTo>
                  <a:cubicBezTo>
                    <a:pt x="6912" y="0"/>
                    <a:pt x="3442" y="2321"/>
                    <a:pt x="1350" y="6974"/>
                  </a:cubicBezTo>
                  <a:cubicBezTo>
                    <a:pt x="-162" y="10342"/>
                    <a:pt x="-412" y="14051"/>
                    <a:pt x="641" y="17071"/>
                  </a:cubicBezTo>
                  <a:cubicBezTo>
                    <a:pt x="1890" y="20704"/>
                    <a:pt x="3652" y="21581"/>
                    <a:pt x="5366" y="21581"/>
                  </a:cubicBezTo>
                  <a:cubicBezTo>
                    <a:pt x="6270" y="21581"/>
                    <a:pt x="7161" y="21336"/>
                    <a:pt x="7951" y="21119"/>
                  </a:cubicBezTo>
                  <a:cubicBezTo>
                    <a:pt x="9045" y="20817"/>
                    <a:pt x="9720" y="20666"/>
                    <a:pt x="10388" y="20666"/>
                  </a:cubicBezTo>
                  <a:cubicBezTo>
                    <a:pt x="11056" y="20666"/>
                    <a:pt x="11718" y="20817"/>
                    <a:pt x="12798" y="21119"/>
                  </a:cubicBezTo>
                  <a:cubicBezTo>
                    <a:pt x="13601" y="21336"/>
                    <a:pt x="14492" y="21600"/>
                    <a:pt x="15390" y="21600"/>
                  </a:cubicBezTo>
                  <a:cubicBezTo>
                    <a:pt x="17118" y="21600"/>
                    <a:pt x="18880" y="20694"/>
                    <a:pt x="20142" y="17071"/>
                  </a:cubicBezTo>
                  <a:cubicBezTo>
                    <a:pt x="21188" y="14051"/>
                    <a:pt x="20911" y="10342"/>
                    <a:pt x="19399" y="6974"/>
                  </a:cubicBezTo>
                  <a:cubicBezTo>
                    <a:pt x="17313" y="2331"/>
                    <a:pt x="13844" y="0"/>
                    <a:pt x="10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155;p25"/>
            <p:cNvSpPr/>
            <p:nvPr/>
          </p:nvSpPr>
          <p:spPr>
            <a:xfrm>
              <a:off x="294187" y="146804"/>
              <a:ext cx="28681" cy="2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575" y="0"/>
                  </a:moveTo>
                  <a:cubicBezTo>
                    <a:pt x="7327" y="0"/>
                    <a:pt x="0" y="7572"/>
                    <a:pt x="0" y="16579"/>
                  </a:cubicBezTo>
                  <a:cubicBezTo>
                    <a:pt x="0" y="19308"/>
                    <a:pt x="2302" y="21600"/>
                    <a:pt x="5045" y="21600"/>
                  </a:cubicBezTo>
                  <a:cubicBezTo>
                    <a:pt x="7787" y="21600"/>
                    <a:pt x="10069" y="19308"/>
                    <a:pt x="10069" y="16579"/>
                  </a:cubicBezTo>
                  <a:cubicBezTo>
                    <a:pt x="10069" y="12932"/>
                    <a:pt x="13012" y="10023"/>
                    <a:pt x="16575" y="10023"/>
                  </a:cubicBezTo>
                  <a:cubicBezTo>
                    <a:pt x="19418" y="10023"/>
                    <a:pt x="21600" y="7831"/>
                    <a:pt x="21600" y="5021"/>
                  </a:cubicBezTo>
                  <a:cubicBezTo>
                    <a:pt x="21600" y="2292"/>
                    <a:pt x="19418" y="0"/>
                    <a:pt x="1657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156;p25"/>
            <p:cNvSpPr/>
            <p:nvPr/>
          </p:nvSpPr>
          <p:spPr>
            <a:xfrm>
              <a:off x="253493" y="146804"/>
              <a:ext cx="28681" cy="28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2282" y="0"/>
                    <a:pt x="0" y="2292"/>
                    <a:pt x="0" y="5021"/>
                  </a:cubicBezTo>
                  <a:cubicBezTo>
                    <a:pt x="0" y="7751"/>
                    <a:pt x="2282" y="10023"/>
                    <a:pt x="5025" y="10023"/>
                  </a:cubicBezTo>
                  <a:cubicBezTo>
                    <a:pt x="8608" y="10023"/>
                    <a:pt x="11531" y="12932"/>
                    <a:pt x="11531" y="16579"/>
                  </a:cubicBezTo>
                  <a:cubicBezTo>
                    <a:pt x="11531" y="19308"/>
                    <a:pt x="13813" y="21600"/>
                    <a:pt x="16555" y="21600"/>
                  </a:cubicBezTo>
                  <a:cubicBezTo>
                    <a:pt x="19398" y="21600"/>
                    <a:pt x="21600" y="19308"/>
                    <a:pt x="21600" y="16579"/>
                  </a:cubicBezTo>
                  <a:cubicBezTo>
                    <a:pt x="21600" y="7393"/>
                    <a:pt x="14193" y="0"/>
                    <a:pt x="50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157;p25"/>
            <p:cNvSpPr/>
            <p:nvPr/>
          </p:nvSpPr>
          <p:spPr>
            <a:xfrm>
              <a:off x="270690" y="122377"/>
              <a:ext cx="35034" cy="17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fill="norm" stroke="1" extrusionOk="0">
                  <a:moveTo>
                    <a:pt x="16891" y="0"/>
                  </a:moveTo>
                  <a:cubicBezTo>
                    <a:pt x="15864" y="0"/>
                    <a:pt x="14837" y="802"/>
                    <a:pt x="14047" y="2407"/>
                  </a:cubicBezTo>
                  <a:cubicBezTo>
                    <a:pt x="13036" y="4461"/>
                    <a:pt x="11724" y="5488"/>
                    <a:pt x="10397" y="5488"/>
                  </a:cubicBezTo>
                  <a:cubicBezTo>
                    <a:pt x="9086" y="5488"/>
                    <a:pt x="7758" y="4461"/>
                    <a:pt x="6747" y="2407"/>
                  </a:cubicBezTo>
                  <a:cubicBezTo>
                    <a:pt x="6004" y="802"/>
                    <a:pt x="5009" y="32"/>
                    <a:pt x="4013" y="32"/>
                  </a:cubicBezTo>
                  <a:cubicBezTo>
                    <a:pt x="2986" y="32"/>
                    <a:pt x="1959" y="834"/>
                    <a:pt x="1185" y="2407"/>
                  </a:cubicBezTo>
                  <a:cubicBezTo>
                    <a:pt x="-395" y="5488"/>
                    <a:pt x="-395" y="10623"/>
                    <a:pt x="1185" y="13865"/>
                  </a:cubicBezTo>
                  <a:cubicBezTo>
                    <a:pt x="3729" y="19000"/>
                    <a:pt x="7079" y="21600"/>
                    <a:pt x="10445" y="21600"/>
                  </a:cubicBezTo>
                  <a:cubicBezTo>
                    <a:pt x="13779" y="21600"/>
                    <a:pt x="17128" y="19032"/>
                    <a:pt x="19688" y="13865"/>
                  </a:cubicBezTo>
                  <a:cubicBezTo>
                    <a:pt x="21205" y="10623"/>
                    <a:pt x="21205" y="5488"/>
                    <a:pt x="19688" y="2407"/>
                  </a:cubicBezTo>
                  <a:cubicBezTo>
                    <a:pt x="18930" y="802"/>
                    <a:pt x="17918" y="0"/>
                    <a:pt x="168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54" name="Google Shape;1158;p25"/>
          <p:cNvGrpSpPr/>
          <p:nvPr/>
        </p:nvGrpSpPr>
        <p:grpSpPr>
          <a:xfrm>
            <a:off x="3057881" y="3192519"/>
            <a:ext cx="315931" cy="457188"/>
            <a:chOff x="26" y="26"/>
            <a:chExt cx="315929" cy="457187"/>
          </a:xfrm>
        </p:grpSpPr>
        <p:sp>
          <p:nvSpPr>
            <p:cNvPr id="1643" name="Google Shape;1159;p25"/>
            <p:cNvSpPr/>
            <p:nvPr/>
          </p:nvSpPr>
          <p:spPr>
            <a:xfrm>
              <a:off x="34394" y="253981"/>
              <a:ext cx="248151" cy="10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5" y="0"/>
                  </a:moveTo>
                  <a:cubicBezTo>
                    <a:pt x="2085" y="0"/>
                    <a:pt x="0" y="4838"/>
                    <a:pt x="0" y="10811"/>
                  </a:cubicBezTo>
                  <a:cubicBezTo>
                    <a:pt x="0" y="16762"/>
                    <a:pt x="2085" y="21600"/>
                    <a:pt x="465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160;p25"/>
            <p:cNvSpPr/>
            <p:nvPr/>
          </p:nvSpPr>
          <p:spPr>
            <a:xfrm>
              <a:off x="34394" y="253981"/>
              <a:ext cx="185928" cy="10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8" y="0"/>
                  </a:moveTo>
                  <a:lnTo>
                    <a:pt x="0" y="10811"/>
                  </a:lnTo>
                  <a:lnTo>
                    <a:pt x="6213" y="21600"/>
                  </a:lnTo>
                  <a:lnTo>
                    <a:pt x="21600" y="16192"/>
                  </a:lnTo>
                  <a:cubicBezTo>
                    <a:pt x="19877" y="16192"/>
                    <a:pt x="18494" y="13784"/>
                    <a:pt x="18494" y="10811"/>
                  </a:cubicBezTo>
                  <a:cubicBezTo>
                    <a:pt x="18494" y="7811"/>
                    <a:pt x="19877" y="5403"/>
                    <a:pt x="21600" y="5403"/>
                  </a:cubicBezTo>
                  <a:lnTo>
                    <a:pt x="60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161;p25"/>
            <p:cNvSpPr/>
            <p:nvPr/>
          </p:nvSpPr>
          <p:spPr>
            <a:xfrm>
              <a:off x="47285" y="6613"/>
              <a:ext cx="261973" cy="274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09" y="0"/>
                  </a:moveTo>
                  <a:cubicBezTo>
                    <a:pt x="6443" y="0"/>
                    <a:pt x="3697" y="1834"/>
                    <a:pt x="2625" y="4601"/>
                  </a:cubicBezTo>
                  <a:lnTo>
                    <a:pt x="0" y="11400"/>
                  </a:lnTo>
                  <a:lnTo>
                    <a:pt x="2525" y="17259"/>
                  </a:lnTo>
                  <a:cubicBezTo>
                    <a:pt x="3658" y="19881"/>
                    <a:pt x="6342" y="21600"/>
                    <a:pt x="9308" y="21600"/>
                  </a:cubicBezTo>
                  <a:lnTo>
                    <a:pt x="19397" y="21600"/>
                  </a:lnTo>
                  <a:cubicBezTo>
                    <a:pt x="20618" y="21600"/>
                    <a:pt x="21600" y="20659"/>
                    <a:pt x="21600" y="19489"/>
                  </a:cubicBezTo>
                  <a:lnTo>
                    <a:pt x="21600" y="2114"/>
                  </a:lnTo>
                  <a:cubicBezTo>
                    <a:pt x="21600" y="950"/>
                    <a:pt x="20618" y="0"/>
                    <a:pt x="193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162;p25"/>
            <p:cNvSpPr/>
            <p:nvPr/>
          </p:nvSpPr>
          <p:spPr>
            <a:xfrm>
              <a:off x="6698" y="6613"/>
              <a:ext cx="302560" cy="38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717" y="0"/>
                  </a:moveTo>
                  <a:cubicBezTo>
                    <a:pt x="2567" y="0"/>
                    <a:pt x="0" y="2044"/>
                    <a:pt x="0" y="4557"/>
                  </a:cubicBezTo>
                  <a:lnTo>
                    <a:pt x="0" y="17049"/>
                  </a:lnTo>
                  <a:cubicBezTo>
                    <a:pt x="0" y="19556"/>
                    <a:pt x="2567" y="21600"/>
                    <a:pt x="5717" y="21600"/>
                  </a:cubicBezTo>
                  <a:lnTo>
                    <a:pt x="19693" y="21600"/>
                  </a:lnTo>
                  <a:cubicBezTo>
                    <a:pt x="20750" y="21600"/>
                    <a:pt x="21600" y="20923"/>
                    <a:pt x="21600" y="20080"/>
                  </a:cubicBezTo>
                  <a:cubicBezTo>
                    <a:pt x="21600" y="19245"/>
                    <a:pt x="20750" y="18561"/>
                    <a:pt x="19693" y="18561"/>
                  </a:cubicBezTo>
                  <a:lnTo>
                    <a:pt x="5717" y="18561"/>
                  </a:lnTo>
                  <a:cubicBezTo>
                    <a:pt x="4668" y="18561"/>
                    <a:pt x="3808" y="17884"/>
                    <a:pt x="3808" y="17049"/>
                  </a:cubicBezTo>
                  <a:cubicBezTo>
                    <a:pt x="3808" y="16214"/>
                    <a:pt x="4668" y="15529"/>
                    <a:pt x="5717" y="15529"/>
                  </a:cubicBezTo>
                  <a:lnTo>
                    <a:pt x="14296" y="15529"/>
                  </a:lnTo>
                  <a:cubicBezTo>
                    <a:pt x="11139" y="15529"/>
                    <a:pt x="8579" y="13486"/>
                    <a:pt x="8579" y="10980"/>
                  </a:cubicBezTo>
                  <a:lnTo>
                    <a:pt x="8579" y="4557"/>
                  </a:lnTo>
                  <a:cubicBezTo>
                    <a:pt x="8579" y="2044"/>
                    <a:pt x="11139" y="0"/>
                    <a:pt x="142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163;p25"/>
            <p:cNvSpPr/>
            <p:nvPr/>
          </p:nvSpPr>
          <p:spPr>
            <a:xfrm>
              <a:off x="60044" y="307609"/>
              <a:ext cx="106825" cy="142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891"/>
                  </a:lnTo>
                  <a:cubicBezTo>
                    <a:pt x="0" y="20383"/>
                    <a:pt x="1623" y="21600"/>
                    <a:pt x="3612" y="21600"/>
                  </a:cubicBezTo>
                  <a:cubicBezTo>
                    <a:pt x="4740" y="21600"/>
                    <a:pt x="5799" y="21197"/>
                    <a:pt x="6487" y="20512"/>
                  </a:cubicBezTo>
                  <a:lnTo>
                    <a:pt x="10813" y="16202"/>
                  </a:lnTo>
                  <a:lnTo>
                    <a:pt x="15135" y="20512"/>
                  </a:lnTo>
                  <a:cubicBezTo>
                    <a:pt x="15801" y="21197"/>
                    <a:pt x="16881" y="21600"/>
                    <a:pt x="18010" y="21600"/>
                  </a:cubicBezTo>
                  <a:cubicBezTo>
                    <a:pt x="19998" y="21600"/>
                    <a:pt x="21600" y="20383"/>
                    <a:pt x="21600" y="188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164;p25"/>
            <p:cNvSpPr/>
            <p:nvPr/>
          </p:nvSpPr>
          <p:spPr>
            <a:xfrm>
              <a:off x="79739" y="128777"/>
              <a:ext cx="54916" cy="4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0" y="0"/>
                    <a:pt x="0" y="4858"/>
                    <a:pt x="0" y="10807"/>
                  </a:cubicBezTo>
                  <a:cubicBezTo>
                    <a:pt x="0" y="16807"/>
                    <a:pt x="4820" y="21600"/>
                    <a:pt x="10800" y="21600"/>
                  </a:cubicBezTo>
                  <a:cubicBezTo>
                    <a:pt x="16770" y="21600"/>
                    <a:pt x="21600" y="16807"/>
                    <a:pt x="21600" y="10807"/>
                  </a:cubicBezTo>
                  <a:cubicBezTo>
                    <a:pt x="21600" y="4858"/>
                    <a:pt x="16770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165;p25"/>
            <p:cNvSpPr/>
            <p:nvPr/>
          </p:nvSpPr>
          <p:spPr>
            <a:xfrm>
              <a:off x="228454" y="128777"/>
              <a:ext cx="54942" cy="43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8" y="0"/>
                    <a:pt x="0" y="4858"/>
                    <a:pt x="0" y="10807"/>
                  </a:cubicBezTo>
                  <a:cubicBezTo>
                    <a:pt x="0" y="16807"/>
                    <a:pt x="4828" y="21600"/>
                    <a:pt x="10805" y="21600"/>
                  </a:cubicBezTo>
                  <a:cubicBezTo>
                    <a:pt x="16772" y="21600"/>
                    <a:pt x="21600" y="16807"/>
                    <a:pt x="21600" y="10807"/>
                  </a:cubicBezTo>
                  <a:cubicBezTo>
                    <a:pt x="21600" y="4858"/>
                    <a:pt x="16772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166;p25"/>
            <p:cNvSpPr/>
            <p:nvPr/>
          </p:nvSpPr>
          <p:spPr>
            <a:xfrm>
              <a:off x="26" y="26"/>
              <a:ext cx="315930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8" y="13582"/>
                  </a:moveTo>
                  <a:lnTo>
                    <a:pt x="18858" y="14216"/>
                  </a:lnTo>
                  <a:lnTo>
                    <a:pt x="17413" y="14216"/>
                  </a:lnTo>
                  <a:cubicBezTo>
                    <a:pt x="17164" y="14216"/>
                    <a:pt x="16955" y="14353"/>
                    <a:pt x="16955" y="14532"/>
                  </a:cubicBezTo>
                  <a:cubicBezTo>
                    <a:pt x="16955" y="14704"/>
                    <a:pt x="17164" y="14849"/>
                    <a:pt x="17413" y="14849"/>
                  </a:cubicBezTo>
                  <a:lnTo>
                    <a:pt x="18858" y="14849"/>
                  </a:lnTo>
                  <a:lnTo>
                    <a:pt x="18858" y="15482"/>
                  </a:lnTo>
                  <a:lnTo>
                    <a:pt x="11863" y="15482"/>
                  </a:lnTo>
                  <a:lnTo>
                    <a:pt x="11863" y="14849"/>
                  </a:lnTo>
                  <a:lnTo>
                    <a:pt x="13417" y="14849"/>
                  </a:lnTo>
                  <a:cubicBezTo>
                    <a:pt x="13666" y="14849"/>
                    <a:pt x="13873" y="14704"/>
                    <a:pt x="13873" y="14532"/>
                  </a:cubicBezTo>
                  <a:cubicBezTo>
                    <a:pt x="13873" y="14353"/>
                    <a:pt x="13666" y="14216"/>
                    <a:pt x="13417" y="14216"/>
                  </a:cubicBezTo>
                  <a:lnTo>
                    <a:pt x="4643" y="14216"/>
                  </a:lnTo>
                  <a:cubicBezTo>
                    <a:pt x="4827" y="13846"/>
                    <a:pt x="5334" y="13582"/>
                    <a:pt x="5932" y="13582"/>
                  </a:cubicBezTo>
                  <a:close/>
                  <a:moveTo>
                    <a:pt x="19316" y="16111"/>
                  </a:moveTo>
                  <a:cubicBezTo>
                    <a:pt x="20072" y="16111"/>
                    <a:pt x="20686" y="16536"/>
                    <a:pt x="20686" y="17061"/>
                  </a:cubicBezTo>
                  <a:cubicBezTo>
                    <a:pt x="20686" y="17585"/>
                    <a:pt x="20072" y="18010"/>
                    <a:pt x="19316" y="18010"/>
                  </a:cubicBezTo>
                  <a:lnTo>
                    <a:pt x="11863" y="18010"/>
                  </a:lnTo>
                  <a:lnTo>
                    <a:pt x="11863" y="16111"/>
                  </a:lnTo>
                  <a:close/>
                  <a:moveTo>
                    <a:pt x="5932" y="0"/>
                  </a:moveTo>
                  <a:cubicBezTo>
                    <a:pt x="2659" y="0"/>
                    <a:pt x="0" y="1843"/>
                    <a:pt x="0" y="4112"/>
                  </a:cubicBezTo>
                  <a:lnTo>
                    <a:pt x="0" y="14532"/>
                  </a:lnTo>
                  <a:cubicBezTo>
                    <a:pt x="0" y="16191"/>
                    <a:pt x="1454" y="17688"/>
                    <a:pt x="3647" y="18328"/>
                  </a:cubicBezTo>
                  <a:lnTo>
                    <a:pt x="3647" y="18749"/>
                  </a:lnTo>
                  <a:cubicBezTo>
                    <a:pt x="3647" y="18921"/>
                    <a:pt x="3854" y="19065"/>
                    <a:pt x="4103" y="19065"/>
                  </a:cubicBezTo>
                  <a:cubicBezTo>
                    <a:pt x="4361" y="19065"/>
                    <a:pt x="4561" y="18921"/>
                    <a:pt x="4561" y="18749"/>
                  </a:cubicBezTo>
                  <a:lnTo>
                    <a:pt x="4561" y="14849"/>
                  </a:lnTo>
                  <a:lnTo>
                    <a:pt x="10949" y="14849"/>
                  </a:lnTo>
                  <a:lnTo>
                    <a:pt x="10949" y="20436"/>
                  </a:lnTo>
                  <a:cubicBezTo>
                    <a:pt x="10949" y="20760"/>
                    <a:pt x="10569" y="20964"/>
                    <a:pt x="10180" y="20964"/>
                  </a:cubicBezTo>
                  <a:cubicBezTo>
                    <a:pt x="9960" y="20964"/>
                    <a:pt x="9737" y="20898"/>
                    <a:pt x="9579" y="20753"/>
                  </a:cubicBezTo>
                  <a:lnTo>
                    <a:pt x="8125" y="19405"/>
                  </a:lnTo>
                  <a:cubicBezTo>
                    <a:pt x="8032" y="19325"/>
                    <a:pt x="7900" y="19278"/>
                    <a:pt x="7760" y="19278"/>
                  </a:cubicBezTo>
                  <a:cubicBezTo>
                    <a:pt x="7618" y="19278"/>
                    <a:pt x="7476" y="19325"/>
                    <a:pt x="7393" y="19405"/>
                  </a:cubicBezTo>
                  <a:lnTo>
                    <a:pt x="5932" y="20753"/>
                  </a:lnTo>
                  <a:cubicBezTo>
                    <a:pt x="5772" y="20898"/>
                    <a:pt x="5550" y="20964"/>
                    <a:pt x="5328" y="20964"/>
                  </a:cubicBezTo>
                  <a:cubicBezTo>
                    <a:pt x="4939" y="20964"/>
                    <a:pt x="4561" y="20760"/>
                    <a:pt x="4561" y="20436"/>
                  </a:cubicBezTo>
                  <a:lnTo>
                    <a:pt x="4561" y="20015"/>
                  </a:lnTo>
                  <a:cubicBezTo>
                    <a:pt x="4561" y="19842"/>
                    <a:pt x="4361" y="19699"/>
                    <a:pt x="4103" y="19699"/>
                  </a:cubicBezTo>
                  <a:cubicBezTo>
                    <a:pt x="3854" y="19699"/>
                    <a:pt x="3647" y="19842"/>
                    <a:pt x="3647" y="20015"/>
                  </a:cubicBezTo>
                  <a:lnTo>
                    <a:pt x="3647" y="20436"/>
                  </a:lnTo>
                  <a:cubicBezTo>
                    <a:pt x="3647" y="20747"/>
                    <a:pt x="3822" y="21041"/>
                    <a:pt x="4136" y="21260"/>
                  </a:cubicBezTo>
                  <a:cubicBezTo>
                    <a:pt x="4452" y="21479"/>
                    <a:pt x="4876" y="21600"/>
                    <a:pt x="5325" y="21600"/>
                  </a:cubicBezTo>
                  <a:cubicBezTo>
                    <a:pt x="5848" y="21600"/>
                    <a:pt x="6346" y="21426"/>
                    <a:pt x="6662" y="21133"/>
                  </a:cubicBezTo>
                  <a:lnTo>
                    <a:pt x="7760" y="20120"/>
                  </a:lnTo>
                  <a:lnTo>
                    <a:pt x="8856" y="21133"/>
                  </a:lnTo>
                  <a:cubicBezTo>
                    <a:pt x="9172" y="21426"/>
                    <a:pt x="9661" y="21600"/>
                    <a:pt x="10193" y="21600"/>
                  </a:cubicBezTo>
                  <a:cubicBezTo>
                    <a:pt x="11116" y="21600"/>
                    <a:pt x="11863" y="21081"/>
                    <a:pt x="11863" y="20436"/>
                  </a:cubicBezTo>
                  <a:lnTo>
                    <a:pt x="11863" y="18644"/>
                  </a:lnTo>
                  <a:lnTo>
                    <a:pt x="19316" y="18644"/>
                  </a:lnTo>
                  <a:cubicBezTo>
                    <a:pt x="20579" y="18644"/>
                    <a:pt x="21600" y="17936"/>
                    <a:pt x="21600" y="17061"/>
                  </a:cubicBezTo>
                  <a:cubicBezTo>
                    <a:pt x="21600" y="16301"/>
                    <a:pt x="20811" y="15661"/>
                    <a:pt x="19772" y="15511"/>
                  </a:cubicBezTo>
                  <a:lnTo>
                    <a:pt x="19772" y="13547"/>
                  </a:lnTo>
                  <a:cubicBezTo>
                    <a:pt x="20811" y="13403"/>
                    <a:pt x="21600" y="12764"/>
                    <a:pt x="21600" y="11998"/>
                  </a:cubicBezTo>
                  <a:lnTo>
                    <a:pt x="21600" y="4233"/>
                  </a:lnTo>
                  <a:cubicBezTo>
                    <a:pt x="21600" y="4054"/>
                    <a:pt x="21393" y="3917"/>
                    <a:pt x="21142" y="3917"/>
                  </a:cubicBezTo>
                  <a:cubicBezTo>
                    <a:pt x="20893" y="3917"/>
                    <a:pt x="20686" y="4054"/>
                    <a:pt x="20686" y="4233"/>
                  </a:cubicBezTo>
                  <a:lnTo>
                    <a:pt x="20686" y="11998"/>
                  </a:lnTo>
                  <a:cubicBezTo>
                    <a:pt x="20686" y="12522"/>
                    <a:pt x="20072" y="12948"/>
                    <a:pt x="19316" y="12948"/>
                  </a:cubicBezTo>
                  <a:lnTo>
                    <a:pt x="5932" y="12948"/>
                  </a:lnTo>
                  <a:cubicBezTo>
                    <a:pt x="4678" y="12948"/>
                    <a:pt x="3647" y="13656"/>
                    <a:pt x="3647" y="14532"/>
                  </a:cubicBezTo>
                  <a:lnTo>
                    <a:pt x="3647" y="17631"/>
                  </a:lnTo>
                  <a:cubicBezTo>
                    <a:pt x="1984" y="17038"/>
                    <a:pt x="914" y="15846"/>
                    <a:pt x="914" y="14532"/>
                  </a:cubicBezTo>
                  <a:cubicBezTo>
                    <a:pt x="914" y="12614"/>
                    <a:pt x="3164" y="11047"/>
                    <a:pt x="5932" y="11047"/>
                  </a:cubicBezTo>
                  <a:lnTo>
                    <a:pt x="17497" y="11047"/>
                  </a:lnTo>
                  <a:cubicBezTo>
                    <a:pt x="17746" y="11047"/>
                    <a:pt x="17953" y="10910"/>
                    <a:pt x="17953" y="10736"/>
                  </a:cubicBezTo>
                  <a:cubicBezTo>
                    <a:pt x="17953" y="10558"/>
                    <a:pt x="17746" y="10420"/>
                    <a:pt x="17497" y="10420"/>
                  </a:cubicBezTo>
                  <a:lnTo>
                    <a:pt x="5932" y="10420"/>
                  </a:lnTo>
                  <a:cubicBezTo>
                    <a:pt x="3822" y="10420"/>
                    <a:pt x="1961" y="11186"/>
                    <a:pt x="914" y="12343"/>
                  </a:cubicBezTo>
                  <a:lnTo>
                    <a:pt x="914" y="4112"/>
                  </a:lnTo>
                  <a:cubicBezTo>
                    <a:pt x="914" y="2188"/>
                    <a:pt x="3164" y="627"/>
                    <a:pt x="5932" y="627"/>
                  </a:cubicBezTo>
                  <a:lnTo>
                    <a:pt x="19316" y="627"/>
                  </a:lnTo>
                  <a:cubicBezTo>
                    <a:pt x="20072" y="634"/>
                    <a:pt x="20686" y="1055"/>
                    <a:pt x="20686" y="1579"/>
                  </a:cubicBezTo>
                  <a:lnTo>
                    <a:pt x="20686" y="2966"/>
                  </a:lnTo>
                  <a:cubicBezTo>
                    <a:pt x="20686" y="3140"/>
                    <a:pt x="20893" y="3283"/>
                    <a:pt x="21142" y="3283"/>
                  </a:cubicBezTo>
                  <a:cubicBezTo>
                    <a:pt x="21393" y="3283"/>
                    <a:pt x="21600" y="3140"/>
                    <a:pt x="21600" y="2966"/>
                  </a:cubicBezTo>
                  <a:lnTo>
                    <a:pt x="21600" y="1579"/>
                  </a:lnTo>
                  <a:cubicBezTo>
                    <a:pt x="21600" y="703"/>
                    <a:pt x="20579" y="0"/>
                    <a:pt x="1931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167;p25"/>
            <p:cNvSpPr/>
            <p:nvPr/>
          </p:nvSpPr>
          <p:spPr>
            <a:xfrm>
              <a:off x="116553" y="122670"/>
              <a:ext cx="13370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168;p25"/>
            <p:cNvSpPr/>
            <p:nvPr/>
          </p:nvSpPr>
          <p:spPr>
            <a:xfrm>
              <a:off x="159473" y="133310"/>
              <a:ext cx="44170" cy="2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0" h="21600" fill="norm" stroke="1" extrusionOk="0">
                  <a:moveTo>
                    <a:pt x="3182" y="0"/>
                  </a:moveTo>
                  <a:cubicBezTo>
                    <a:pt x="2441" y="0"/>
                    <a:pt x="1687" y="593"/>
                    <a:pt x="1084" y="1779"/>
                  </a:cubicBezTo>
                  <a:cubicBezTo>
                    <a:pt x="-248" y="4348"/>
                    <a:pt x="-361" y="8753"/>
                    <a:pt x="795" y="11718"/>
                  </a:cubicBezTo>
                  <a:cubicBezTo>
                    <a:pt x="3346" y="18296"/>
                    <a:pt x="6889" y="21600"/>
                    <a:pt x="10445" y="21600"/>
                  </a:cubicBezTo>
                  <a:cubicBezTo>
                    <a:pt x="13989" y="21600"/>
                    <a:pt x="17532" y="18296"/>
                    <a:pt x="20096" y="11718"/>
                  </a:cubicBezTo>
                  <a:cubicBezTo>
                    <a:pt x="21239" y="8753"/>
                    <a:pt x="21126" y="4348"/>
                    <a:pt x="19807" y="1779"/>
                  </a:cubicBezTo>
                  <a:cubicBezTo>
                    <a:pt x="19203" y="593"/>
                    <a:pt x="18449" y="0"/>
                    <a:pt x="17696" y="0"/>
                  </a:cubicBezTo>
                  <a:cubicBezTo>
                    <a:pt x="16816" y="0"/>
                    <a:pt x="15949" y="819"/>
                    <a:pt x="15321" y="2428"/>
                  </a:cubicBezTo>
                  <a:cubicBezTo>
                    <a:pt x="14026" y="5760"/>
                    <a:pt x="12242" y="7454"/>
                    <a:pt x="10445" y="7454"/>
                  </a:cubicBezTo>
                  <a:cubicBezTo>
                    <a:pt x="8648" y="7454"/>
                    <a:pt x="6852" y="5760"/>
                    <a:pt x="5557" y="2428"/>
                  </a:cubicBezTo>
                  <a:cubicBezTo>
                    <a:pt x="4942" y="819"/>
                    <a:pt x="4062" y="0"/>
                    <a:pt x="31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169;p25"/>
            <p:cNvSpPr/>
            <p:nvPr/>
          </p:nvSpPr>
          <p:spPr>
            <a:xfrm>
              <a:off x="223005" y="120723"/>
              <a:ext cx="38037" cy="2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2" y="0"/>
                  </a:moveTo>
                  <a:cubicBezTo>
                    <a:pt x="4830" y="0"/>
                    <a:pt x="0" y="7163"/>
                    <a:pt x="0" y="15959"/>
                  </a:cubicBezTo>
                  <a:cubicBezTo>
                    <a:pt x="0" y="19138"/>
                    <a:pt x="1645" y="21600"/>
                    <a:pt x="3789" y="21600"/>
                  </a:cubicBezTo>
                  <a:cubicBezTo>
                    <a:pt x="5857" y="21600"/>
                    <a:pt x="7592" y="19138"/>
                    <a:pt x="7592" y="15959"/>
                  </a:cubicBezTo>
                  <a:cubicBezTo>
                    <a:pt x="7592" y="13296"/>
                    <a:pt x="9042" y="11147"/>
                    <a:pt x="10762" y="11147"/>
                  </a:cubicBezTo>
                  <a:cubicBezTo>
                    <a:pt x="12558" y="11147"/>
                    <a:pt x="14008" y="13296"/>
                    <a:pt x="14008" y="15959"/>
                  </a:cubicBezTo>
                  <a:cubicBezTo>
                    <a:pt x="14008" y="19138"/>
                    <a:pt x="15728" y="21600"/>
                    <a:pt x="17796" y="21600"/>
                  </a:cubicBezTo>
                  <a:cubicBezTo>
                    <a:pt x="19940" y="21600"/>
                    <a:pt x="21600" y="19138"/>
                    <a:pt x="21600" y="15959"/>
                  </a:cubicBezTo>
                  <a:cubicBezTo>
                    <a:pt x="21600" y="7163"/>
                    <a:pt x="16770" y="0"/>
                    <a:pt x="107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0" name="Google Shape;1170;p25"/>
          <p:cNvGrpSpPr/>
          <p:nvPr/>
        </p:nvGrpSpPr>
        <p:grpSpPr>
          <a:xfrm>
            <a:off x="4051481" y="3232680"/>
            <a:ext cx="455688" cy="376839"/>
            <a:chOff x="0" y="0"/>
            <a:chExt cx="455687" cy="376837"/>
          </a:xfrm>
        </p:grpSpPr>
        <p:sp>
          <p:nvSpPr>
            <p:cNvPr id="1655" name="Google Shape;1171;p25"/>
            <p:cNvSpPr/>
            <p:nvPr/>
          </p:nvSpPr>
          <p:spPr>
            <a:xfrm>
              <a:off x="301496" y="6693"/>
              <a:ext cx="147534" cy="88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577" y="21600"/>
                  </a:lnTo>
                  <a:cubicBezTo>
                    <a:pt x="19220" y="21600"/>
                    <a:pt x="21600" y="10549"/>
                    <a:pt x="18112" y="4203"/>
                  </a:cubicBezTo>
                  <a:cubicBezTo>
                    <a:pt x="16583" y="1401"/>
                    <a:pt x="14577" y="0"/>
                    <a:pt x="1257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172;p25"/>
            <p:cNvSpPr/>
            <p:nvPr/>
          </p:nvSpPr>
          <p:spPr>
            <a:xfrm>
              <a:off x="60416" y="6693"/>
              <a:ext cx="334882" cy="36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38" y="0"/>
                  </a:moveTo>
                  <a:cubicBezTo>
                    <a:pt x="6568" y="0"/>
                    <a:pt x="5611" y="341"/>
                    <a:pt x="4874" y="1022"/>
                  </a:cubicBezTo>
                  <a:cubicBezTo>
                    <a:pt x="4192" y="1653"/>
                    <a:pt x="3770" y="2522"/>
                    <a:pt x="3770" y="3479"/>
                  </a:cubicBezTo>
                  <a:lnTo>
                    <a:pt x="3770" y="18123"/>
                  </a:lnTo>
                  <a:cubicBezTo>
                    <a:pt x="3770" y="19086"/>
                    <a:pt x="3347" y="19956"/>
                    <a:pt x="2664" y="20579"/>
                  </a:cubicBezTo>
                  <a:cubicBezTo>
                    <a:pt x="1927" y="21261"/>
                    <a:pt x="970" y="21600"/>
                    <a:pt x="0" y="21600"/>
                  </a:cubicBezTo>
                  <a:lnTo>
                    <a:pt x="14069" y="21600"/>
                  </a:lnTo>
                  <a:cubicBezTo>
                    <a:pt x="15041" y="21600"/>
                    <a:pt x="15996" y="21261"/>
                    <a:pt x="16733" y="20579"/>
                  </a:cubicBezTo>
                  <a:cubicBezTo>
                    <a:pt x="17415" y="19956"/>
                    <a:pt x="17839" y="19086"/>
                    <a:pt x="17839" y="18123"/>
                  </a:cubicBezTo>
                  <a:lnTo>
                    <a:pt x="17839" y="3479"/>
                  </a:lnTo>
                  <a:cubicBezTo>
                    <a:pt x="17839" y="2522"/>
                    <a:pt x="18253" y="1653"/>
                    <a:pt x="18936" y="1022"/>
                  </a:cubicBezTo>
                  <a:cubicBezTo>
                    <a:pt x="19671" y="341"/>
                    <a:pt x="20628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173;p25"/>
            <p:cNvSpPr/>
            <p:nvPr/>
          </p:nvSpPr>
          <p:spPr>
            <a:xfrm>
              <a:off x="60416" y="6693"/>
              <a:ext cx="178485" cy="363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4" y="0"/>
                  </a:moveTo>
                  <a:cubicBezTo>
                    <a:pt x="12323" y="0"/>
                    <a:pt x="10528" y="341"/>
                    <a:pt x="9145" y="1022"/>
                  </a:cubicBezTo>
                  <a:cubicBezTo>
                    <a:pt x="7865" y="1653"/>
                    <a:pt x="7073" y="2522"/>
                    <a:pt x="7073" y="3479"/>
                  </a:cubicBezTo>
                  <a:lnTo>
                    <a:pt x="7073" y="18123"/>
                  </a:lnTo>
                  <a:cubicBezTo>
                    <a:pt x="7073" y="19086"/>
                    <a:pt x="6279" y="19956"/>
                    <a:pt x="4999" y="20579"/>
                  </a:cubicBezTo>
                  <a:cubicBezTo>
                    <a:pt x="3616" y="21261"/>
                    <a:pt x="1821" y="21600"/>
                    <a:pt x="0" y="21600"/>
                  </a:cubicBezTo>
                  <a:lnTo>
                    <a:pt x="7469" y="21600"/>
                  </a:lnTo>
                  <a:cubicBezTo>
                    <a:pt x="9293" y="21600"/>
                    <a:pt x="11088" y="21261"/>
                    <a:pt x="12468" y="20579"/>
                  </a:cubicBezTo>
                  <a:cubicBezTo>
                    <a:pt x="13748" y="19956"/>
                    <a:pt x="14527" y="19086"/>
                    <a:pt x="14527" y="18123"/>
                  </a:cubicBezTo>
                  <a:lnTo>
                    <a:pt x="14527" y="3479"/>
                  </a:lnTo>
                  <a:cubicBezTo>
                    <a:pt x="14527" y="2522"/>
                    <a:pt x="15321" y="1653"/>
                    <a:pt x="16601" y="1022"/>
                  </a:cubicBezTo>
                  <a:cubicBezTo>
                    <a:pt x="17984" y="341"/>
                    <a:pt x="19776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174;p25"/>
            <p:cNvSpPr/>
            <p:nvPr/>
          </p:nvSpPr>
          <p:spPr>
            <a:xfrm>
              <a:off x="6722" y="281741"/>
              <a:ext cx="227581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21600" fill="norm" stroke="1" extrusionOk="0">
                  <a:moveTo>
                    <a:pt x="3481" y="0"/>
                  </a:moveTo>
                  <a:cubicBezTo>
                    <a:pt x="367" y="0"/>
                    <a:pt x="-1212" y="11054"/>
                    <a:pt x="1107" y="17403"/>
                  </a:cubicBezTo>
                  <a:cubicBezTo>
                    <a:pt x="2131" y="20205"/>
                    <a:pt x="3469" y="21600"/>
                    <a:pt x="4810" y="21600"/>
                  </a:cubicBezTo>
                  <a:lnTo>
                    <a:pt x="20388" y="21600"/>
                  </a:lnTo>
                  <a:cubicBezTo>
                    <a:pt x="19047" y="21600"/>
                    <a:pt x="17709" y="20205"/>
                    <a:pt x="16685" y="17403"/>
                  </a:cubicBezTo>
                  <a:cubicBezTo>
                    <a:pt x="15335" y="13740"/>
                    <a:pt x="15304" y="8434"/>
                    <a:pt x="16118" y="4680"/>
                  </a:cubicBezTo>
                  <a:cubicBezTo>
                    <a:pt x="16554" y="2653"/>
                    <a:pt x="16011" y="0"/>
                    <a:pt x="1512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175;p25"/>
            <p:cNvSpPr/>
            <p:nvPr/>
          </p:nvSpPr>
          <p:spPr>
            <a:xfrm>
              <a:off x="131012" y="77175"/>
              <a:ext cx="52231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28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176;p25"/>
            <p:cNvSpPr/>
            <p:nvPr/>
          </p:nvSpPr>
          <p:spPr>
            <a:xfrm>
              <a:off x="272577" y="77175"/>
              <a:ext cx="52231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28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177;p25"/>
            <p:cNvSpPr/>
            <p:nvPr/>
          </p:nvSpPr>
          <p:spPr>
            <a:xfrm>
              <a:off x="6704" y="66295"/>
              <a:ext cx="137068" cy="137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fill="norm" stroke="1" extrusionOk="0">
                  <a:moveTo>
                    <a:pt x="3450" y="0"/>
                  </a:moveTo>
                  <a:cubicBezTo>
                    <a:pt x="2568" y="0"/>
                    <a:pt x="1685" y="339"/>
                    <a:pt x="1017" y="1018"/>
                  </a:cubicBezTo>
                  <a:cubicBezTo>
                    <a:pt x="-339" y="2395"/>
                    <a:pt x="-339" y="4619"/>
                    <a:pt x="1017" y="5976"/>
                  </a:cubicBezTo>
                  <a:lnTo>
                    <a:pt x="16379" y="21600"/>
                  </a:lnTo>
                  <a:lnTo>
                    <a:pt x="21261" y="16642"/>
                  </a:lnTo>
                  <a:lnTo>
                    <a:pt x="5899" y="1018"/>
                  </a:lnTo>
                  <a:cubicBezTo>
                    <a:pt x="5219" y="339"/>
                    <a:pt x="4332" y="0"/>
                    <a:pt x="345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178;p25"/>
            <p:cNvSpPr/>
            <p:nvPr/>
          </p:nvSpPr>
          <p:spPr>
            <a:xfrm>
              <a:off x="112300" y="172271"/>
              <a:ext cx="90248" cy="90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7480" y="0"/>
                  </a:moveTo>
                  <a:lnTo>
                    <a:pt x="0" y="7542"/>
                  </a:lnTo>
                  <a:cubicBezTo>
                    <a:pt x="1181" y="9115"/>
                    <a:pt x="2047" y="10918"/>
                    <a:pt x="2508" y="12842"/>
                  </a:cubicBezTo>
                  <a:cubicBezTo>
                    <a:pt x="3115" y="15256"/>
                    <a:pt x="4877" y="17211"/>
                    <a:pt x="7189" y="18109"/>
                  </a:cubicBezTo>
                  <a:lnTo>
                    <a:pt x="15826" y="21460"/>
                  </a:lnTo>
                  <a:cubicBezTo>
                    <a:pt x="16066" y="21555"/>
                    <a:pt x="16318" y="21600"/>
                    <a:pt x="16565" y="21600"/>
                  </a:cubicBezTo>
                  <a:cubicBezTo>
                    <a:pt x="17102" y="21600"/>
                    <a:pt x="17626" y="21390"/>
                    <a:pt x="18018" y="20995"/>
                  </a:cubicBezTo>
                  <a:lnTo>
                    <a:pt x="18309" y="20702"/>
                  </a:lnTo>
                  <a:lnTo>
                    <a:pt x="18309" y="18434"/>
                  </a:lnTo>
                  <a:lnTo>
                    <a:pt x="20564" y="18434"/>
                  </a:lnTo>
                  <a:lnTo>
                    <a:pt x="20848" y="18141"/>
                  </a:lnTo>
                  <a:cubicBezTo>
                    <a:pt x="21429" y="17555"/>
                    <a:pt x="21600" y="16714"/>
                    <a:pt x="21316" y="15925"/>
                  </a:cubicBezTo>
                  <a:lnTo>
                    <a:pt x="17961" y="7249"/>
                  </a:lnTo>
                  <a:cubicBezTo>
                    <a:pt x="17096" y="4917"/>
                    <a:pt x="15162" y="3140"/>
                    <a:pt x="12762" y="2529"/>
                  </a:cubicBezTo>
                  <a:cubicBezTo>
                    <a:pt x="10860" y="2038"/>
                    <a:pt x="9066" y="1191"/>
                    <a:pt x="748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179;p25"/>
            <p:cNvSpPr/>
            <p:nvPr/>
          </p:nvSpPr>
          <p:spPr>
            <a:xfrm>
              <a:off x="101356" y="161258"/>
              <a:ext cx="53367" cy="53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600" fill="norm" stroke="1" extrusionOk="0">
                  <a:moveTo>
                    <a:pt x="16520" y="0"/>
                  </a:moveTo>
                  <a:cubicBezTo>
                    <a:pt x="15434" y="0"/>
                    <a:pt x="14349" y="430"/>
                    <a:pt x="13521" y="1290"/>
                  </a:cubicBezTo>
                  <a:cubicBezTo>
                    <a:pt x="11671" y="3161"/>
                    <a:pt x="3068" y="12149"/>
                    <a:pt x="1279" y="14020"/>
                  </a:cubicBezTo>
                  <a:cubicBezTo>
                    <a:pt x="-427" y="15740"/>
                    <a:pt x="-427" y="18547"/>
                    <a:pt x="1279" y="20310"/>
                  </a:cubicBezTo>
                  <a:cubicBezTo>
                    <a:pt x="2106" y="21170"/>
                    <a:pt x="3192" y="21600"/>
                    <a:pt x="4278" y="21600"/>
                  </a:cubicBezTo>
                  <a:cubicBezTo>
                    <a:pt x="5363" y="21600"/>
                    <a:pt x="6449" y="21170"/>
                    <a:pt x="7276" y="20310"/>
                  </a:cubicBezTo>
                  <a:lnTo>
                    <a:pt x="19519" y="7580"/>
                  </a:lnTo>
                  <a:cubicBezTo>
                    <a:pt x="21173" y="5817"/>
                    <a:pt x="21173" y="3010"/>
                    <a:pt x="19519" y="1290"/>
                  </a:cubicBezTo>
                  <a:cubicBezTo>
                    <a:pt x="18691" y="430"/>
                    <a:pt x="17606" y="0"/>
                    <a:pt x="1652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180;p25"/>
            <p:cNvSpPr/>
            <p:nvPr/>
          </p:nvSpPr>
          <p:spPr>
            <a:xfrm>
              <a:off x="112167" y="0"/>
              <a:ext cx="343521" cy="186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1553"/>
                  </a:moveTo>
                  <a:cubicBezTo>
                    <a:pt x="19247" y="1553"/>
                    <a:pt x="20759" y="3415"/>
                    <a:pt x="20759" y="6213"/>
                  </a:cubicBezTo>
                  <a:cubicBezTo>
                    <a:pt x="20759" y="8146"/>
                    <a:pt x="19987" y="10233"/>
                    <a:pt x="18742" y="10233"/>
                  </a:cubicBezTo>
                  <a:lnTo>
                    <a:pt x="14555" y="10233"/>
                  </a:lnTo>
                  <a:lnTo>
                    <a:pt x="14555" y="7553"/>
                  </a:lnTo>
                  <a:cubicBezTo>
                    <a:pt x="14555" y="4277"/>
                    <a:pt x="15984" y="1553"/>
                    <a:pt x="17803" y="1553"/>
                  </a:cubicBezTo>
                  <a:close/>
                  <a:moveTo>
                    <a:pt x="4095" y="0"/>
                  </a:moveTo>
                  <a:cubicBezTo>
                    <a:pt x="1827" y="0"/>
                    <a:pt x="0" y="3387"/>
                    <a:pt x="0" y="7553"/>
                  </a:cubicBezTo>
                  <a:lnTo>
                    <a:pt x="0" y="8652"/>
                  </a:lnTo>
                  <a:cubicBezTo>
                    <a:pt x="0" y="9091"/>
                    <a:pt x="191" y="9431"/>
                    <a:pt x="421" y="9431"/>
                  </a:cubicBezTo>
                  <a:cubicBezTo>
                    <a:pt x="650" y="9431"/>
                    <a:pt x="841" y="9091"/>
                    <a:pt x="841" y="8652"/>
                  </a:cubicBezTo>
                  <a:lnTo>
                    <a:pt x="841" y="7553"/>
                  </a:lnTo>
                  <a:cubicBezTo>
                    <a:pt x="841" y="4277"/>
                    <a:pt x="2276" y="1553"/>
                    <a:pt x="4095" y="1553"/>
                  </a:cubicBezTo>
                  <a:lnTo>
                    <a:pt x="15319" y="1553"/>
                  </a:lnTo>
                  <a:cubicBezTo>
                    <a:pt x="14303" y="2992"/>
                    <a:pt x="13715" y="5182"/>
                    <a:pt x="13715" y="7553"/>
                  </a:cubicBezTo>
                  <a:lnTo>
                    <a:pt x="13715" y="20822"/>
                  </a:lnTo>
                  <a:cubicBezTo>
                    <a:pt x="13715" y="21245"/>
                    <a:pt x="13899" y="21600"/>
                    <a:pt x="14136" y="21600"/>
                  </a:cubicBezTo>
                  <a:cubicBezTo>
                    <a:pt x="14365" y="21600"/>
                    <a:pt x="14547" y="21245"/>
                    <a:pt x="14547" y="20822"/>
                  </a:cubicBezTo>
                  <a:lnTo>
                    <a:pt x="14547" y="11787"/>
                  </a:lnTo>
                  <a:lnTo>
                    <a:pt x="18742" y="11787"/>
                  </a:lnTo>
                  <a:cubicBezTo>
                    <a:pt x="19544" y="11787"/>
                    <a:pt x="20286" y="11181"/>
                    <a:pt x="20821" y="10051"/>
                  </a:cubicBezTo>
                  <a:cubicBezTo>
                    <a:pt x="21318" y="9020"/>
                    <a:pt x="21600" y="7624"/>
                    <a:pt x="21600" y="6213"/>
                  </a:cubicBezTo>
                  <a:cubicBezTo>
                    <a:pt x="21600" y="2541"/>
                    <a:pt x="19713" y="0"/>
                    <a:pt x="17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181;p25"/>
            <p:cNvSpPr/>
            <p:nvPr/>
          </p:nvSpPr>
          <p:spPr>
            <a:xfrm>
              <a:off x="0" y="59521"/>
              <a:ext cx="343653" cy="317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" y="915"/>
                  </a:moveTo>
                  <a:cubicBezTo>
                    <a:pt x="2073" y="915"/>
                    <a:pt x="2322" y="1018"/>
                    <a:pt x="2514" y="1227"/>
                  </a:cubicBezTo>
                  <a:lnTo>
                    <a:pt x="7959" y="7143"/>
                  </a:lnTo>
                  <a:lnTo>
                    <a:pt x="6577" y="8646"/>
                  </a:lnTo>
                  <a:lnTo>
                    <a:pt x="1131" y="2737"/>
                  </a:lnTo>
                  <a:cubicBezTo>
                    <a:pt x="748" y="2313"/>
                    <a:pt x="748" y="1641"/>
                    <a:pt x="1131" y="1227"/>
                  </a:cubicBezTo>
                  <a:cubicBezTo>
                    <a:pt x="1321" y="1018"/>
                    <a:pt x="1572" y="915"/>
                    <a:pt x="1823" y="915"/>
                  </a:cubicBezTo>
                  <a:close/>
                  <a:moveTo>
                    <a:pt x="9040" y="7379"/>
                  </a:moveTo>
                  <a:cubicBezTo>
                    <a:pt x="9108" y="7379"/>
                    <a:pt x="9177" y="7408"/>
                    <a:pt x="9227" y="7466"/>
                  </a:cubicBezTo>
                  <a:cubicBezTo>
                    <a:pt x="9342" y="7582"/>
                    <a:pt x="9326" y="7775"/>
                    <a:pt x="9227" y="7882"/>
                  </a:cubicBezTo>
                  <a:lnTo>
                    <a:pt x="7249" y="10031"/>
                  </a:lnTo>
                  <a:cubicBezTo>
                    <a:pt x="7199" y="10086"/>
                    <a:pt x="7130" y="10115"/>
                    <a:pt x="7060" y="10115"/>
                  </a:cubicBezTo>
                  <a:cubicBezTo>
                    <a:pt x="6992" y="10115"/>
                    <a:pt x="6923" y="10088"/>
                    <a:pt x="6866" y="10031"/>
                  </a:cubicBezTo>
                  <a:cubicBezTo>
                    <a:pt x="6768" y="9915"/>
                    <a:pt x="6768" y="9734"/>
                    <a:pt x="6866" y="9617"/>
                  </a:cubicBezTo>
                  <a:lnTo>
                    <a:pt x="8853" y="7466"/>
                  </a:lnTo>
                  <a:cubicBezTo>
                    <a:pt x="8903" y="7408"/>
                    <a:pt x="8971" y="7379"/>
                    <a:pt x="9040" y="7379"/>
                  </a:cubicBezTo>
                  <a:close/>
                  <a:moveTo>
                    <a:pt x="9732" y="8621"/>
                  </a:moveTo>
                  <a:cubicBezTo>
                    <a:pt x="9930" y="8712"/>
                    <a:pt x="10128" y="8779"/>
                    <a:pt x="10326" y="8837"/>
                  </a:cubicBezTo>
                  <a:cubicBezTo>
                    <a:pt x="10823" y="8969"/>
                    <a:pt x="11229" y="9367"/>
                    <a:pt x="11419" y="9908"/>
                  </a:cubicBezTo>
                  <a:lnTo>
                    <a:pt x="12298" y="12380"/>
                  </a:lnTo>
                  <a:cubicBezTo>
                    <a:pt x="12321" y="12429"/>
                    <a:pt x="12304" y="12487"/>
                    <a:pt x="12274" y="12529"/>
                  </a:cubicBezTo>
                  <a:lnTo>
                    <a:pt x="12198" y="12613"/>
                  </a:lnTo>
                  <a:lnTo>
                    <a:pt x="11229" y="11551"/>
                  </a:lnTo>
                  <a:cubicBezTo>
                    <a:pt x="11282" y="11110"/>
                    <a:pt x="10961" y="10712"/>
                    <a:pt x="10540" y="10712"/>
                  </a:cubicBezTo>
                  <a:cubicBezTo>
                    <a:pt x="10166" y="10712"/>
                    <a:pt x="9854" y="11044"/>
                    <a:pt x="9854" y="11458"/>
                  </a:cubicBezTo>
                  <a:cubicBezTo>
                    <a:pt x="9854" y="11874"/>
                    <a:pt x="10174" y="12204"/>
                    <a:pt x="10544" y="12204"/>
                  </a:cubicBezTo>
                  <a:cubicBezTo>
                    <a:pt x="10574" y="12204"/>
                    <a:pt x="10602" y="12202"/>
                    <a:pt x="10632" y="12197"/>
                  </a:cubicBezTo>
                  <a:lnTo>
                    <a:pt x="11603" y="13252"/>
                  </a:lnTo>
                  <a:lnTo>
                    <a:pt x="11526" y="13335"/>
                  </a:lnTo>
                  <a:cubicBezTo>
                    <a:pt x="11506" y="13362"/>
                    <a:pt x="11474" y="13375"/>
                    <a:pt x="11441" y="13375"/>
                  </a:cubicBezTo>
                  <a:cubicBezTo>
                    <a:pt x="11426" y="13375"/>
                    <a:pt x="11411" y="13373"/>
                    <a:pt x="11396" y="13368"/>
                  </a:cubicBezTo>
                  <a:lnTo>
                    <a:pt x="9112" y="12413"/>
                  </a:lnTo>
                  <a:cubicBezTo>
                    <a:pt x="8624" y="12206"/>
                    <a:pt x="8256" y="11758"/>
                    <a:pt x="8134" y="11226"/>
                  </a:cubicBezTo>
                  <a:cubicBezTo>
                    <a:pt x="8081" y="11002"/>
                    <a:pt x="8012" y="10786"/>
                    <a:pt x="7936" y="10579"/>
                  </a:cubicBezTo>
                  <a:lnTo>
                    <a:pt x="9732" y="8621"/>
                  </a:lnTo>
                  <a:close/>
                  <a:moveTo>
                    <a:pt x="11036" y="15582"/>
                  </a:moveTo>
                  <a:cubicBezTo>
                    <a:pt x="11335" y="15582"/>
                    <a:pt x="11511" y="15940"/>
                    <a:pt x="11374" y="16198"/>
                  </a:cubicBezTo>
                  <a:cubicBezTo>
                    <a:pt x="10609" y="17592"/>
                    <a:pt x="10786" y="19476"/>
                    <a:pt x="12236" y="20687"/>
                  </a:cubicBezTo>
                  <a:lnTo>
                    <a:pt x="3797" y="20687"/>
                  </a:lnTo>
                  <a:cubicBezTo>
                    <a:pt x="2354" y="20687"/>
                    <a:pt x="840" y="19592"/>
                    <a:pt x="840" y="17948"/>
                  </a:cubicBezTo>
                  <a:cubicBezTo>
                    <a:pt x="840" y="16811"/>
                    <a:pt x="1612" y="15582"/>
                    <a:pt x="2865" y="15582"/>
                  </a:cubicBezTo>
                  <a:close/>
                  <a:moveTo>
                    <a:pt x="1823" y="0"/>
                  </a:moveTo>
                  <a:cubicBezTo>
                    <a:pt x="1357" y="0"/>
                    <a:pt x="890" y="192"/>
                    <a:pt x="535" y="579"/>
                  </a:cubicBezTo>
                  <a:cubicBezTo>
                    <a:pt x="192" y="953"/>
                    <a:pt x="0" y="1450"/>
                    <a:pt x="0" y="1982"/>
                  </a:cubicBezTo>
                  <a:cubicBezTo>
                    <a:pt x="0" y="2505"/>
                    <a:pt x="192" y="3002"/>
                    <a:pt x="535" y="3376"/>
                  </a:cubicBezTo>
                  <a:lnTo>
                    <a:pt x="6034" y="9360"/>
                  </a:lnTo>
                  <a:cubicBezTo>
                    <a:pt x="5729" y="10156"/>
                    <a:pt x="6272" y="11019"/>
                    <a:pt x="7050" y="11028"/>
                  </a:cubicBezTo>
                  <a:lnTo>
                    <a:pt x="7050" y="14671"/>
                  </a:lnTo>
                  <a:lnTo>
                    <a:pt x="2865" y="14671"/>
                  </a:lnTo>
                  <a:cubicBezTo>
                    <a:pt x="1193" y="14671"/>
                    <a:pt x="0" y="16223"/>
                    <a:pt x="0" y="17948"/>
                  </a:cubicBezTo>
                  <a:cubicBezTo>
                    <a:pt x="0" y="20106"/>
                    <a:pt x="1895" y="21600"/>
                    <a:pt x="3797" y="21600"/>
                  </a:cubicBezTo>
                  <a:lnTo>
                    <a:pt x="17507" y="21600"/>
                  </a:lnTo>
                  <a:cubicBezTo>
                    <a:pt x="19767" y="21600"/>
                    <a:pt x="21600" y="19609"/>
                    <a:pt x="21600" y="17160"/>
                  </a:cubicBezTo>
                  <a:lnTo>
                    <a:pt x="21600" y="10015"/>
                  </a:lnTo>
                  <a:cubicBezTo>
                    <a:pt x="21600" y="9766"/>
                    <a:pt x="21410" y="9559"/>
                    <a:pt x="21181" y="9559"/>
                  </a:cubicBezTo>
                  <a:cubicBezTo>
                    <a:pt x="20943" y="9559"/>
                    <a:pt x="20760" y="9766"/>
                    <a:pt x="20760" y="10015"/>
                  </a:cubicBezTo>
                  <a:lnTo>
                    <a:pt x="20760" y="17160"/>
                  </a:lnTo>
                  <a:cubicBezTo>
                    <a:pt x="20760" y="19086"/>
                    <a:pt x="19325" y="20687"/>
                    <a:pt x="17507" y="20687"/>
                  </a:cubicBezTo>
                  <a:lnTo>
                    <a:pt x="14727" y="20687"/>
                  </a:lnTo>
                  <a:cubicBezTo>
                    <a:pt x="12687" y="20687"/>
                    <a:pt x="11021" y="18628"/>
                    <a:pt x="12091" y="16662"/>
                  </a:cubicBezTo>
                  <a:cubicBezTo>
                    <a:pt x="12565" y="15791"/>
                    <a:pt x="11984" y="14671"/>
                    <a:pt x="11036" y="14671"/>
                  </a:cubicBezTo>
                  <a:lnTo>
                    <a:pt x="7891" y="14671"/>
                  </a:lnTo>
                  <a:lnTo>
                    <a:pt x="7891" y="12580"/>
                  </a:lnTo>
                  <a:cubicBezTo>
                    <a:pt x="8143" y="12878"/>
                    <a:pt x="8455" y="13110"/>
                    <a:pt x="8814" y="13259"/>
                  </a:cubicBezTo>
                  <a:lnTo>
                    <a:pt x="11090" y="14214"/>
                  </a:lnTo>
                  <a:cubicBezTo>
                    <a:pt x="11222" y="14268"/>
                    <a:pt x="11342" y="14292"/>
                    <a:pt x="11452" y="14292"/>
                  </a:cubicBezTo>
                  <a:cubicBezTo>
                    <a:pt x="11910" y="14292"/>
                    <a:pt x="12201" y="13894"/>
                    <a:pt x="12375" y="13707"/>
                  </a:cubicBezTo>
                  <a:lnTo>
                    <a:pt x="14353" y="13707"/>
                  </a:lnTo>
                  <a:cubicBezTo>
                    <a:pt x="14582" y="13707"/>
                    <a:pt x="14772" y="13509"/>
                    <a:pt x="14772" y="13252"/>
                  </a:cubicBezTo>
                  <a:cubicBezTo>
                    <a:pt x="14772" y="13003"/>
                    <a:pt x="14582" y="12794"/>
                    <a:pt x="14353" y="12794"/>
                  </a:cubicBezTo>
                  <a:lnTo>
                    <a:pt x="13085" y="12794"/>
                  </a:lnTo>
                  <a:cubicBezTo>
                    <a:pt x="13168" y="12554"/>
                    <a:pt x="13168" y="12289"/>
                    <a:pt x="13085" y="12057"/>
                  </a:cubicBezTo>
                  <a:lnTo>
                    <a:pt x="12298" y="9832"/>
                  </a:lnTo>
                  <a:lnTo>
                    <a:pt x="17819" y="9832"/>
                  </a:lnTo>
                  <a:cubicBezTo>
                    <a:pt x="18048" y="9832"/>
                    <a:pt x="18240" y="9634"/>
                    <a:pt x="18240" y="9376"/>
                  </a:cubicBezTo>
                  <a:cubicBezTo>
                    <a:pt x="18240" y="9127"/>
                    <a:pt x="18048" y="8918"/>
                    <a:pt x="17819" y="8918"/>
                  </a:cubicBezTo>
                  <a:lnTo>
                    <a:pt x="11870" y="8918"/>
                  </a:lnTo>
                  <a:cubicBezTo>
                    <a:pt x="11541" y="8446"/>
                    <a:pt x="11068" y="8098"/>
                    <a:pt x="10534" y="7949"/>
                  </a:cubicBezTo>
                  <a:cubicBezTo>
                    <a:pt x="10403" y="7915"/>
                    <a:pt x="10266" y="7873"/>
                    <a:pt x="10136" y="7815"/>
                  </a:cubicBezTo>
                  <a:cubicBezTo>
                    <a:pt x="10181" y="7443"/>
                    <a:pt x="10059" y="7085"/>
                    <a:pt x="9823" y="6820"/>
                  </a:cubicBezTo>
                  <a:cubicBezTo>
                    <a:pt x="9606" y="6586"/>
                    <a:pt x="9321" y="6468"/>
                    <a:pt x="9038" y="6468"/>
                  </a:cubicBezTo>
                  <a:cubicBezTo>
                    <a:pt x="8891" y="6468"/>
                    <a:pt x="8744" y="6501"/>
                    <a:pt x="8609" y="6562"/>
                  </a:cubicBezTo>
                  <a:lnTo>
                    <a:pt x="7891" y="5774"/>
                  </a:lnTo>
                  <a:lnTo>
                    <a:pt x="7891" y="2861"/>
                  </a:lnTo>
                  <a:cubicBezTo>
                    <a:pt x="7891" y="2612"/>
                    <a:pt x="7700" y="2405"/>
                    <a:pt x="7471" y="2405"/>
                  </a:cubicBezTo>
                  <a:cubicBezTo>
                    <a:pt x="7241" y="2405"/>
                    <a:pt x="7050" y="2612"/>
                    <a:pt x="7050" y="2861"/>
                  </a:cubicBezTo>
                  <a:lnTo>
                    <a:pt x="7050" y="4870"/>
                  </a:lnTo>
                  <a:lnTo>
                    <a:pt x="3109" y="579"/>
                  </a:lnTo>
                  <a:cubicBezTo>
                    <a:pt x="2755" y="192"/>
                    <a:pt x="2289" y="0"/>
                    <a:pt x="1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182;p25"/>
            <p:cNvSpPr/>
            <p:nvPr/>
          </p:nvSpPr>
          <p:spPr>
            <a:xfrm>
              <a:off x="165646" y="60588"/>
              <a:ext cx="13344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90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183;p25"/>
            <p:cNvSpPr/>
            <p:nvPr/>
          </p:nvSpPr>
          <p:spPr>
            <a:xfrm>
              <a:off x="276830" y="60588"/>
              <a:ext cx="13371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184;p25"/>
            <p:cNvSpPr/>
            <p:nvPr/>
          </p:nvSpPr>
          <p:spPr>
            <a:xfrm>
              <a:off x="206548" y="70988"/>
              <a:ext cx="42653" cy="20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5"/>
                  </a:cubicBezTo>
                  <a:cubicBezTo>
                    <a:pt x="-218" y="4412"/>
                    <a:pt x="-400" y="8881"/>
                    <a:pt x="794" y="11889"/>
                  </a:cubicBezTo>
                  <a:cubicBezTo>
                    <a:pt x="3338" y="18363"/>
                    <a:pt x="6882" y="21600"/>
                    <a:pt x="10426" y="21600"/>
                  </a:cubicBezTo>
                  <a:cubicBezTo>
                    <a:pt x="13970" y="21600"/>
                    <a:pt x="17500" y="18363"/>
                    <a:pt x="20019" y="11889"/>
                  </a:cubicBezTo>
                  <a:cubicBezTo>
                    <a:pt x="21200" y="8881"/>
                    <a:pt x="21083" y="4412"/>
                    <a:pt x="19720" y="1805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1"/>
                    <a:pt x="15086" y="2464"/>
                  </a:cubicBezTo>
                  <a:cubicBezTo>
                    <a:pt x="13840" y="5586"/>
                    <a:pt x="12126" y="7162"/>
                    <a:pt x="10400" y="7162"/>
                  </a:cubicBezTo>
                  <a:cubicBezTo>
                    <a:pt x="8687" y="7162"/>
                    <a:pt x="6960" y="5586"/>
                    <a:pt x="5714" y="2464"/>
                  </a:cubicBezTo>
                  <a:cubicBezTo>
                    <a:pt x="5078" y="831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185;p25"/>
            <p:cNvSpPr/>
            <p:nvPr/>
          </p:nvSpPr>
          <p:spPr>
            <a:xfrm>
              <a:off x="165513" y="133737"/>
              <a:ext cx="124688" cy="1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25" y="0"/>
                    <a:pt x="0" y="4771"/>
                    <a:pt x="0" y="10930"/>
                  </a:cubicBezTo>
                  <a:cubicBezTo>
                    <a:pt x="0" y="16872"/>
                    <a:pt x="525" y="21600"/>
                    <a:pt x="1156" y="21600"/>
                  </a:cubicBezTo>
                  <a:lnTo>
                    <a:pt x="20440" y="21600"/>
                  </a:lnTo>
                  <a:cubicBezTo>
                    <a:pt x="21070" y="21600"/>
                    <a:pt x="21600" y="16872"/>
                    <a:pt x="21600" y="10930"/>
                  </a:cubicBezTo>
                  <a:cubicBezTo>
                    <a:pt x="21600" y="4771"/>
                    <a:pt x="21070" y="0"/>
                    <a:pt x="204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4" name="Google Shape;1186;p25"/>
          <p:cNvGrpSpPr/>
          <p:nvPr/>
        </p:nvGrpSpPr>
        <p:grpSpPr>
          <a:xfrm>
            <a:off x="6554336" y="1282465"/>
            <a:ext cx="455662" cy="457162"/>
            <a:chOff x="0" y="0"/>
            <a:chExt cx="455660" cy="457160"/>
          </a:xfrm>
        </p:grpSpPr>
        <p:sp>
          <p:nvSpPr>
            <p:cNvPr id="1671" name="Google Shape;1187;p25"/>
            <p:cNvSpPr/>
            <p:nvPr/>
          </p:nvSpPr>
          <p:spPr>
            <a:xfrm>
              <a:off x="120274" y="6693"/>
              <a:ext cx="328716" cy="415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26" y="0"/>
                  </a:moveTo>
                  <a:cubicBezTo>
                    <a:pt x="7620" y="0"/>
                    <a:pt x="7615" y="0"/>
                    <a:pt x="7610" y="0"/>
                  </a:cubicBezTo>
                  <a:cubicBezTo>
                    <a:pt x="6373" y="0"/>
                    <a:pt x="5374" y="805"/>
                    <a:pt x="5374" y="1785"/>
                  </a:cubicBezTo>
                  <a:lnTo>
                    <a:pt x="5374" y="13409"/>
                  </a:lnTo>
                  <a:cubicBezTo>
                    <a:pt x="5126" y="13390"/>
                    <a:pt x="4876" y="13380"/>
                    <a:pt x="4625" y="13380"/>
                  </a:cubicBezTo>
                  <a:cubicBezTo>
                    <a:pt x="4063" y="13380"/>
                    <a:pt x="3495" y="13427"/>
                    <a:pt x="2931" y="13510"/>
                  </a:cubicBezTo>
                  <a:lnTo>
                    <a:pt x="0" y="14953"/>
                  </a:lnTo>
                  <a:lnTo>
                    <a:pt x="0" y="21600"/>
                  </a:lnTo>
                  <a:lnTo>
                    <a:pt x="5622" y="21600"/>
                  </a:lnTo>
                  <a:lnTo>
                    <a:pt x="7212" y="20923"/>
                  </a:lnTo>
                  <a:cubicBezTo>
                    <a:pt x="8839" y="19771"/>
                    <a:pt x="9870" y="18296"/>
                    <a:pt x="9870" y="16853"/>
                  </a:cubicBezTo>
                  <a:lnTo>
                    <a:pt x="9870" y="5945"/>
                  </a:lnTo>
                  <a:cubicBezTo>
                    <a:pt x="14182" y="6774"/>
                    <a:pt x="17782" y="9293"/>
                    <a:pt x="19818" y="12422"/>
                  </a:cubicBezTo>
                  <a:cubicBezTo>
                    <a:pt x="19998" y="12700"/>
                    <a:pt x="20327" y="12830"/>
                    <a:pt x="20653" y="12830"/>
                  </a:cubicBezTo>
                  <a:cubicBezTo>
                    <a:pt x="21128" y="12830"/>
                    <a:pt x="21600" y="12555"/>
                    <a:pt x="21600" y="12060"/>
                  </a:cubicBezTo>
                  <a:cubicBezTo>
                    <a:pt x="21600" y="5398"/>
                    <a:pt x="16016" y="0"/>
                    <a:pt x="76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188;p25"/>
            <p:cNvSpPr/>
            <p:nvPr/>
          </p:nvSpPr>
          <p:spPr>
            <a:xfrm>
              <a:off x="47976" y="266861"/>
              <a:ext cx="182048" cy="18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70" y="0"/>
                  </a:moveTo>
                  <a:cubicBezTo>
                    <a:pt x="6301" y="1462"/>
                    <a:pt x="0" y="7745"/>
                    <a:pt x="0" y="13739"/>
                  </a:cubicBezTo>
                  <a:cubicBezTo>
                    <a:pt x="0" y="18504"/>
                    <a:pt x="3999" y="21600"/>
                    <a:pt x="9477" y="21600"/>
                  </a:cubicBezTo>
                  <a:cubicBezTo>
                    <a:pt x="10660" y="21600"/>
                    <a:pt x="11912" y="21456"/>
                    <a:pt x="13208" y="21151"/>
                  </a:cubicBezTo>
                  <a:cubicBezTo>
                    <a:pt x="16393" y="20405"/>
                    <a:pt x="19307" y="18827"/>
                    <a:pt x="21600" y="16791"/>
                  </a:cubicBezTo>
                  <a:cubicBezTo>
                    <a:pt x="20547" y="16995"/>
                    <a:pt x="19528" y="17092"/>
                    <a:pt x="18557" y="17092"/>
                  </a:cubicBezTo>
                  <a:cubicBezTo>
                    <a:pt x="13079" y="17092"/>
                    <a:pt x="9083" y="13993"/>
                    <a:pt x="9083" y="9219"/>
                  </a:cubicBezTo>
                  <a:cubicBezTo>
                    <a:pt x="9083" y="5966"/>
                    <a:pt x="10943" y="2610"/>
                    <a:pt x="1387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189;p25"/>
            <p:cNvSpPr/>
            <p:nvPr/>
          </p:nvSpPr>
          <p:spPr>
            <a:xfrm>
              <a:off x="59778" y="359744"/>
              <a:ext cx="52363" cy="41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8" y="0"/>
                  </a:moveTo>
                  <a:cubicBezTo>
                    <a:pt x="4857" y="0"/>
                    <a:pt x="0" y="4860"/>
                    <a:pt x="0" y="10766"/>
                  </a:cubicBezTo>
                  <a:cubicBezTo>
                    <a:pt x="0" y="16754"/>
                    <a:pt x="4857" y="21600"/>
                    <a:pt x="10778" y="21600"/>
                  </a:cubicBezTo>
                  <a:cubicBezTo>
                    <a:pt x="16743" y="21600"/>
                    <a:pt x="21600" y="16754"/>
                    <a:pt x="21600" y="10766"/>
                  </a:cubicBezTo>
                  <a:cubicBezTo>
                    <a:pt x="21600" y="4860"/>
                    <a:pt x="16743" y="0"/>
                    <a:pt x="1077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190;p25"/>
            <p:cNvSpPr/>
            <p:nvPr/>
          </p:nvSpPr>
          <p:spPr>
            <a:xfrm>
              <a:off x="199270" y="334996"/>
              <a:ext cx="52257" cy="4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7" y="0"/>
                    <a:pt x="0" y="4846"/>
                    <a:pt x="0" y="10766"/>
                  </a:cubicBezTo>
                  <a:cubicBezTo>
                    <a:pt x="0" y="16754"/>
                    <a:pt x="4867" y="21600"/>
                    <a:pt x="10800" y="21600"/>
                  </a:cubicBezTo>
                  <a:cubicBezTo>
                    <a:pt x="16777" y="21600"/>
                    <a:pt x="21600" y="16754"/>
                    <a:pt x="21600" y="10766"/>
                  </a:cubicBezTo>
                  <a:cubicBezTo>
                    <a:pt x="21600" y="484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191;p25"/>
            <p:cNvSpPr/>
            <p:nvPr/>
          </p:nvSpPr>
          <p:spPr>
            <a:xfrm>
              <a:off x="321033" y="174698"/>
              <a:ext cx="94280" cy="26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28" y="0"/>
                  </a:moveTo>
                  <a:cubicBezTo>
                    <a:pt x="14031" y="0"/>
                    <a:pt x="11857" y="797"/>
                    <a:pt x="11857" y="1767"/>
                  </a:cubicBezTo>
                  <a:lnTo>
                    <a:pt x="11857" y="13301"/>
                  </a:lnTo>
                  <a:cubicBezTo>
                    <a:pt x="11321" y="13281"/>
                    <a:pt x="10767" y="13270"/>
                    <a:pt x="10200" y="13270"/>
                  </a:cubicBezTo>
                  <a:cubicBezTo>
                    <a:pt x="9043" y="13270"/>
                    <a:pt x="7825" y="13312"/>
                    <a:pt x="6571" y="13400"/>
                  </a:cubicBezTo>
                  <a:lnTo>
                    <a:pt x="0" y="14723"/>
                  </a:lnTo>
                  <a:lnTo>
                    <a:pt x="0" y="21600"/>
                  </a:lnTo>
                  <a:lnTo>
                    <a:pt x="11467" y="21600"/>
                  </a:lnTo>
                  <a:lnTo>
                    <a:pt x="15839" y="20743"/>
                  </a:lnTo>
                  <a:cubicBezTo>
                    <a:pt x="19347" y="19601"/>
                    <a:pt x="21600" y="18136"/>
                    <a:pt x="21600" y="16703"/>
                  </a:cubicBezTo>
                  <a:lnTo>
                    <a:pt x="21600" y="1767"/>
                  </a:lnTo>
                  <a:cubicBezTo>
                    <a:pt x="21600" y="797"/>
                    <a:pt x="19432" y="0"/>
                    <a:pt x="1672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192;p25"/>
            <p:cNvSpPr/>
            <p:nvPr/>
          </p:nvSpPr>
          <p:spPr>
            <a:xfrm>
              <a:off x="277043" y="336463"/>
              <a:ext cx="113125" cy="114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76" y="0"/>
                  </a:moveTo>
                  <a:cubicBezTo>
                    <a:pt x="6308" y="1454"/>
                    <a:pt x="0" y="7737"/>
                    <a:pt x="0" y="13737"/>
                  </a:cubicBezTo>
                  <a:cubicBezTo>
                    <a:pt x="0" y="18504"/>
                    <a:pt x="3999" y="21600"/>
                    <a:pt x="9470" y="21600"/>
                  </a:cubicBezTo>
                  <a:cubicBezTo>
                    <a:pt x="10653" y="21600"/>
                    <a:pt x="11906" y="21454"/>
                    <a:pt x="13201" y="21151"/>
                  </a:cubicBezTo>
                  <a:cubicBezTo>
                    <a:pt x="16378" y="20413"/>
                    <a:pt x="19301" y="18817"/>
                    <a:pt x="21600" y="16787"/>
                  </a:cubicBezTo>
                  <a:cubicBezTo>
                    <a:pt x="20555" y="16989"/>
                    <a:pt x="19539" y="17085"/>
                    <a:pt x="18570" y="17085"/>
                  </a:cubicBezTo>
                  <a:cubicBezTo>
                    <a:pt x="13084" y="17085"/>
                    <a:pt x="9095" y="13984"/>
                    <a:pt x="9095" y="9212"/>
                  </a:cubicBezTo>
                  <a:cubicBezTo>
                    <a:pt x="9095" y="5959"/>
                    <a:pt x="10952" y="2611"/>
                    <a:pt x="13876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193;p25"/>
            <p:cNvSpPr/>
            <p:nvPr/>
          </p:nvSpPr>
          <p:spPr>
            <a:xfrm>
              <a:off x="75194" y="74588"/>
              <a:ext cx="93457" cy="170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67" y="0"/>
                  </a:moveTo>
                  <a:cubicBezTo>
                    <a:pt x="15475" y="0"/>
                    <a:pt x="14971" y="34"/>
                    <a:pt x="14468" y="108"/>
                  </a:cubicBezTo>
                  <a:lnTo>
                    <a:pt x="7163" y="1174"/>
                  </a:lnTo>
                  <a:lnTo>
                    <a:pt x="4608" y="1558"/>
                  </a:lnTo>
                  <a:cubicBezTo>
                    <a:pt x="1911" y="1960"/>
                    <a:pt x="0" y="3302"/>
                    <a:pt x="0" y="4843"/>
                  </a:cubicBezTo>
                  <a:lnTo>
                    <a:pt x="0" y="8854"/>
                  </a:lnTo>
                  <a:lnTo>
                    <a:pt x="1241" y="9515"/>
                  </a:lnTo>
                  <a:lnTo>
                    <a:pt x="15420" y="7434"/>
                  </a:lnTo>
                  <a:lnTo>
                    <a:pt x="15420" y="13495"/>
                  </a:lnTo>
                  <a:cubicBezTo>
                    <a:pt x="15395" y="13495"/>
                    <a:pt x="15371" y="13495"/>
                    <a:pt x="15340" y="13495"/>
                  </a:cubicBezTo>
                  <a:cubicBezTo>
                    <a:pt x="6598" y="13495"/>
                    <a:pt x="1425" y="18558"/>
                    <a:pt x="6604" y="20804"/>
                  </a:cubicBezTo>
                  <a:cubicBezTo>
                    <a:pt x="7863" y="21357"/>
                    <a:pt x="9424" y="21600"/>
                    <a:pt x="11058" y="21600"/>
                  </a:cubicBezTo>
                  <a:cubicBezTo>
                    <a:pt x="15991" y="21600"/>
                    <a:pt x="21600" y="19371"/>
                    <a:pt x="21600" y="16638"/>
                  </a:cubicBezTo>
                  <a:lnTo>
                    <a:pt x="21600" y="3100"/>
                  </a:lnTo>
                  <a:cubicBezTo>
                    <a:pt x="21600" y="1349"/>
                    <a:pt x="19001" y="0"/>
                    <a:pt x="1596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194;p25"/>
            <p:cNvSpPr/>
            <p:nvPr/>
          </p:nvSpPr>
          <p:spPr>
            <a:xfrm>
              <a:off x="6655" y="83869"/>
              <a:ext cx="99533" cy="18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19022" y="0"/>
                  </a:moveTo>
                  <a:lnTo>
                    <a:pt x="13099" y="996"/>
                  </a:lnTo>
                  <a:cubicBezTo>
                    <a:pt x="10706" y="1388"/>
                    <a:pt x="9014" y="2761"/>
                    <a:pt x="9014" y="4323"/>
                  </a:cubicBezTo>
                  <a:lnTo>
                    <a:pt x="9014" y="14010"/>
                  </a:lnTo>
                  <a:cubicBezTo>
                    <a:pt x="8979" y="14010"/>
                    <a:pt x="8948" y="14010"/>
                    <a:pt x="8913" y="14010"/>
                  </a:cubicBezTo>
                  <a:cubicBezTo>
                    <a:pt x="1730" y="14010"/>
                    <a:pt x="-2578" y="18747"/>
                    <a:pt x="1699" y="20863"/>
                  </a:cubicBezTo>
                  <a:cubicBezTo>
                    <a:pt x="2746" y="21379"/>
                    <a:pt x="4062" y="21600"/>
                    <a:pt x="5408" y="21600"/>
                  </a:cubicBezTo>
                  <a:cubicBezTo>
                    <a:pt x="6053" y="21600"/>
                    <a:pt x="6708" y="21549"/>
                    <a:pt x="7343" y="21455"/>
                  </a:cubicBezTo>
                  <a:cubicBezTo>
                    <a:pt x="11407" y="20863"/>
                    <a:pt x="14125" y="18709"/>
                    <a:pt x="14125" y="17059"/>
                  </a:cubicBezTo>
                  <a:lnTo>
                    <a:pt x="14125" y="3991"/>
                  </a:lnTo>
                  <a:cubicBezTo>
                    <a:pt x="14125" y="2125"/>
                    <a:pt x="16121" y="490"/>
                    <a:pt x="1902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195;p25"/>
            <p:cNvSpPr/>
            <p:nvPr/>
          </p:nvSpPr>
          <p:spPr>
            <a:xfrm>
              <a:off x="0" y="67868"/>
              <a:ext cx="175322" cy="204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88" y="0"/>
                  </a:moveTo>
                  <a:cubicBezTo>
                    <a:pt x="17454" y="0"/>
                    <a:pt x="17110" y="37"/>
                    <a:pt x="16767" y="118"/>
                  </a:cubicBezTo>
                  <a:lnTo>
                    <a:pt x="9055" y="1893"/>
                  </a:lnTo>
                  <a:cubicBezTo>
                    <a:pt x="7139" y="2331"/>
                    <a:pt x="5806" y="3822"/>
                    <a:pt x="5806" y="5531"/>
                  </a:cubicBezTo>
                  <a:lnTo>
                    <a:pt x="5806" y="6057"/>
                  </a:lnTo>
                  <a:cubicBezTo>
                    <a:pt x="5806" y="6443"/>
                    <a:pt x="6183" y="6766"/>
                    <a:pt x="6631" y="6766"/>
                  </a:cubicBezTo>
                  <a:cubicBezTo>
                    <a:pt x="7080" y="6766"/>
                    <a:pt x="7453" y="6443"/>
                    <a:pt x="7453" y="6057"/>
                  </a:cubicBezTo>
                  <a:lnTo>
                    <a:pt x="7453" y="5531"/>
                  </a:lnTo>
                  <a:cubicBezTo>
                    <a:pt x="7453" y="4463"/>
                    <a:pt x="8292" y="3526"/>
                    <a:pt x="9490" y="3256"/>
                  </a:cubicBezTo>
                  <a:lnTo>
                    <a:pt x="17199" y="1482"/>
                  </a:lnTo>
                  <a:cubicBezTo>
                    <a:pt x="17399" y="1434"/>
                    <a:pt x="17592" y="1412"/>
                    <a:pt x="17785" y="1412"/>
                  </a:cubicBezTo>
                  <a:cubicBezTo>
                    <a:pt x="18957" y="1412"/>
                    <a:pt x="19956" y="2244"/>
                    <a:pt x="19956" y="3293"/>
                  </a:cubicBezTo>
                  <a:lnTo>
                    <a:pt x="19956" y="14581"/>
                  </a:lnTo>
                  <a:cubicBezTo>
                    <a:pt x="19956" y="16459"/>
                    <a:pt x="17349" y="18116"/>
                    <a:pt x="15299" y="18116"/>
                  </a:cubicBezTo>
                  <a:cubicBezTo>
                    <a:pt x="13698" y="18116"/>
                    <a:pt x="12768" y="17011"/>
                    <a:pt x="12768" y="15931"/>
                  </a:cubicBezTo>
                  <a:cubicBezTo>
                    <a:pt x="12768" y="14364"/>
                    <a:pt x="14566" y="12666"/>
                    <a:pt x="17438" y="12666"/>
                  </a:cubicBezTo>
                  <a:lnTo>
                    <a:pt x="17484" y="12666"/>
                  </a:lnTo>
                  <a:cubicBezTo>
                    <a:pt x="17494" y="12666"/>
                    <a:pt x="17503" y="12666"/>
                    <a:pt x="17510" y="12666"/>
                  </a:cubicBezTo>
                  <a:cubicBezTo>
                    <a:pt x="17936" y="12666"/>
                    <a:pt x="18309" y="12362"/>
                    <a:pt x="18309" y="11960"/>
                  </a:cubicBezTo>
                  <a:lnTo>
                    <a:pt x="18309" y="6907"/>
                  </a:lnTo>
                  <a:cubicBezTo>
                    <a:pt x="18309" y="6510"/>
                    <a:pt x="17932" y="6198"/>
                    <a:pt x="17497" y="6198"/>
                  </a:cubicBezTo>
                  <a:cubicBezTo>
                    <a:pt x="17425" y="6198"/>
                    <a:pt x="17349" y="6206"/>
                    <a:pt x="17274" y="6226"/>
                  </a:cubicBezTo>
                  <a:lnTo>
                    <a:pt x="9716" y="7961"/>
                  </a:lnTo>
                  <a:cubicBezTo>
                    <a:pt x="9356" y="8051"/>
                    <a:pt x="9100" y="8321"/>
                    <a:pt x="9100" y="8642"/>
                  </a:cubicBezTo>
                  <a:lnTo>
                    <a:pt x="9100" y="16856"/>
                  </a:lnTo>
                  <a:cubicBezTo>
                    <a:pt x="9100" y="18310"/>
                    <a:pt x="6870" y="20185"/>
                    <a:pt x="4310" y="20185"/>
                  </a:cubicBezTo>
                  <a:cubicBezTo>
                    <a:pt x="2888" y="20185"/>
                    <a:pt x="1644" y="19505"/>
                    <a:pt x="1644" y="18296"/>
                  </a:cubicBezTo>
                  <a:cubicBezTo>
                    <a:pt x="1644" y="16876"/>
                    <a:pt x="3491" y="14851"/>
                    <a:pt x="6585" y="14851"/>
                  </a:cubicBezTo>
                  <a:cubicBezTo>
                    <a:pt x="6595" y="14851"/>
                    <a:pt x="6605" y="14851"/>
                    <a:pt x="6615" y="14851"/>
                  </a:cubicBezTo>
                  <a:cubicBezTo>
                    <a:pt x="7080" y="14851"/>
                    <a:pt x="7453" y="14530"/>
                    <a:pt x="7453" y="14145"/>
                  </a:cubicBezTo>
                  <a:lnTo>
                    <a:pt x="7453" y="8886"/>
                  </a:lnTo>
                  <a:cubicBezTo>
                    <a:pt x="7453" y="8487"/>
                    <a:pt x="7080" y="8180"/>
                    <a:pt x="6631" y="8180"/>
                  </a:cubicBezTo>
                  <a:cubicBezTo>
                    <a:pt x="6183" y="8180"/>
                    <a:pt x="5806" y="8487"/>
                    <a:pt x="5806" y="8886"/>
                  </a:cubicBezTo>
                  <a:lnTo>
                    <a:pt x="5806" y="13476"/>
                  </a:lnTo>
                  <a:cubicBezTo>
                    <a:pt x="2348" y="13771"/>
                    <a:pt x="0" y="16150"/>
                    <a:pt x="0" y="18296"/>
                  </a:cubicBezTo>
                  <a:cubicBezTo>
                    <a:pt x="0" y="20110"/>
                    <a:pt x="1719" y="21600"/>
                    <a:pt x="4310" y="21600"/>
                  </a:cubicBezTo>
                  <a:cubicBezTo>
                    <a:pt x="7784" y="21600"/>
                    <a:pt x="10748" y="19094"/>
                    <a:pt x="10748" y="16856"/>
                  </a:cubicBezTo>
                  <a:lnTo>
                    <a:pt x="10748" y="9182"/>
                  </a:lnTo>
                  <a:lnTo>
                    <a:pt x="16662" y="7821"/>
                  </a:lnTo>
                  <a:lnTo>
                    <a:pt x="16662" y="11291"/>
                  </a:lnTo>
                  <a:cubicBezTo>
                    <a:pt x="13233" y="11586"/>
                    <a:pt x="11121" y="13836"/>
                    <a:pt x="11121" y="15931"/>
                  </a:cubicBezTo>
                  <a:cubicBezTo>
                    <a:pt x="11121" y="17731"/>
                    <a:pt x="12693" y="19530"/>
                    <a:pt x="15299" y="19530"/>
                  </a:cubicBezTo>
                  <a:cubicBezTo>
                    <a:pt x="18158" y="19530"/>
                    <a:pt x="21600" y="17334"/>
                    <a:pt x="21600" y="14581"/>
                  </a:cubicBezTo>
                  <a:lnTo>
                    <a:pt x="21600" y="3293"/>
                  </a:lnTo>
                  <a:cubicBezTo>
                    <a:pt x="21600" y="1448"/>
                    <a:pt x="19851" y="0"/>
                    <a:pt x="177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196;p25"/>
            <p:cNvSpPr/>
            <p:nvPr/>
          </p:nvSpPr>
          <p:spPr>
            <a:xfrm>
              <a:off x="41305" y="0"/>
              <a:ext cx="414356" cy="457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66" y="634"/>
                  </a:moveTo>
                  <a:cubicBezTo>
                    <a:pt x="13036" y="634"/>
                    <a:pt x="15577" y="1566"/>
                    <a:pt x="17521" y="3329"/>
                  </a:cubicBezTo>
                  <a:cubicBezTo>
                    <a:pt x="19700" y="5311"/>
                    <a:pt x="20903" y="8138"/>
                    <a:pt x="20903" y="11290"/>
                  </a:cubicBezTo>
                  <a:cubicBezTo>
                    <a:pt x="20903" y="11540"/>
                    <a:pt x="20706" y="11674"/>
                    <a:pt x="20504" y="11674"/>
                  </a:cubicBezTo>
                  <a:cubicBezTo>
                    <a:pt x="20364" y="11674"/>
                    <a:pt x="20221" y="11608"/>
                    <a:pt x="20144" y="11473"/>
                  </a:cubicBezTo>
                  <a:cubicBezTo>
                    <a:pt x="20048" y="11307"/>
                    <a:pt x="19947" y="11135"/>
                    <a:pt x="19846" y="10967"/>
                  </a:cubicBezTo>
                  <a:lnTo>
                    <a:pt x="19846" y="9262"/>
                  </a:lnTo>
                  <a:cubicBezTo>
                    <a:pt x="19846" y="8536"/>
                    <a:pt x="19193" y="7943"/>
                    <a:pt x="18388" y="7943"/>
                  </a:cubicBezTo>
                  <a:cubicBezTo>
                    <a:pt x="18053" y="7943"/>
                    <a:pt x="17743" y="8046"/>
                    <a:pt x="17496" y="8219"/>
                  </a:cubicBezTo>
                  <a:cubicBezTo>
                    <a:pt x="15912" y="6825"/>
                    <a:pt x="14031" y="5858"/>
                    <a:pt x="12028" y="5414"/>
                  </a:cubicBezTo>
                  <a:cubicBezTo>
                    <a:pt x="12003" y="5408"/>
                    <a:pt x="11976" y="5405"/>
                    <a:pt x="11948" y="5405"/>
                  </a:cubicBezTo>
                  <a:cubicBezTo>
                    <a:pt x="11870" y="5405"/>
                    <a:pt x="11793" y="5429"/>
                    <a:pt x="11732" y="5472"/>
                  </a:cubicBezTo>
                  <a:cubicBezTo>
                    <a:pt x="11649" y="5535"/>
                    <a:pt x="11599" y="5627"/>
                    <a:pt x="11599" y="5725"/>
                  </a:cubicBezTo>
                  <a:lnTo>
                    <a:pt x="11599" y="15650"/>
                  </a:lnTo>
                  <a:cubicBezTo>
                    <a:pt x="11599" y="16704"/>
                    <a:pt x="11028" y="17816"/>
                    <a:pt x="9983" y="18789"/>
                  </a:cubicBezTo>
                  <a:cubicBezTo>
                    <a:pt x="8406" y="20261"/>
                    <a:pt x="6322" y="20964"/>
                    <a:pt x="4530" y="20964"/>
                  </a:cubicBezTo>
                  <a:cubicBezTo>
                    <a:pt x="2411" y="20964"/>
                    <a:pt x="697" y="19982"/>
                    <a:pt x="697" y="18127"/>
                  </a:cubicBezTo>
                  <a:cubicBezTo>
                    <a:pt x="697" y="16963"/>
                    <a:pt x="1406" y="15713"/>
                    <a:pt x="2648" y="14688"/>
                  </a:cubicBezTo>
                  <a:cubicBezTo>
                    <a:pt x="3975" y="13598"/>
                    <a:pt x="5810" y="12813"/>
                    <a:pt x="7737" y="12813"/>
                  </a:cubicBezTo>
                  <a:cubicBezTo>
                    <a:pt x="8366" y="12813"/>
                    <a:pt x="9006" y="12896"/>
                    <a:pt x="9641" y="13081"/>
                  </a:cubicBezTo>
                  <a:cubicBezTo>
                    <a:pt x="9676" y="13091"/>
                    <a:pt x="9710" y="13095"/>
                    <a:pt x="9745" y="13095"/>
                  </a:cubicBezTo>
                  <a:cubicBezTo>
                    <a:pt x="9893" y="13095"/>
                    <a:pt x="10032" y="13009"/>
                    <a:pt x="10077" y="12873"/>
                  </a:cubicBezTo>
                  <a:cubicBezTo>
                    <a:pt x="10141" y="12707"/>
                    <a:pt x="10040" y="12528"/>
                    <a:pt x="9856" y="12476"/>
                  </a:cubicBezTo>
                  <a:cubicBezTo>
                    <a:pt x="9489" y="12372"/>
                    <a:pt x="9102" y="12291"/>
                    <a:pt x="8729" y="12240"/>
                  </a:cubicBezTo>
                  <a:lnTo>
                    <a:pt x="8729" y="1940"/>
                  </a:lnTo>
                  <a:cubicBezTo>
                    <a:pt x="8729" y="1221"/>
                    <a:pt x="9368" y="634"/>
                    <a:pt x="10154" y="634"/>
                  </a:cubicBezTo>
                  <a:close/>
                  <a:moveTo>
                    <a:pt x="10154" y="0"/>
                  </a:moveTo>
                  <a:cubicBezTo>
                    <a:pt x="8988" y="0"/>
                    <a:pt x="8032" y="869"/>
                    <a:pt x="8032" y="1940"/>
                  </a:cubicBezTo>
                  <a:lnTo>
                    <a:pt x="8032" y="12177"/>
                  </a:lnTo>
                  <a:cubicBezTo>
                    <a:pt x="7949" y="12174"/>
                    <a:pt x="7865" y="12173"/>
                    <a:pt x="7781" y="12173"/>
                  </a:cubicBezTo>
                  <a:cubicBezTo>
                    <a:pt x="5847" y="12173"/>
                    <a:pt x="3758" y="12930"/>
                    <a:pt x="2185" y="14222"/>
                  </a:cubicBezTo>
                  <a:cubicBezTo>
                    <a:pt x="798" y="15362"/>
                    <a:pt x="0" y="16784"/>
                    <a:pt x="0" y="18127"/>
                  </a:cubicBezTo>
                  <a:cubicBezTo>
                    <a:pt x="0" y="20276"/>
                    <a:pt x="1988" y="21600"/>
                    <a:pt x="4503" y="21600"/>
                  </a:cubicBezTo>
                  <a:cubicBezTo>
                    <a:pt x="6752" y="21600"/>
                    <a:pt x="8848" y="20753"/>
                    <a:pt x="10483" y="19232"/>
                  </a:cubicBezTo>
                  <a:cubicBezTo>
                    <a:pt x="11649" y="18139"/>
                    <a:pt x="12294" y="16865"/>
                    <a:pt x="12294" y="15650"/>
                  </a:cubicBezTo>
                  <a:lnTo>
                    <a:pt x="12294" y="6134"/>
                  </a:lnTo>
                  <a:cubicBezTo>
                    <a:pt x="14037" y="6595"/>
                    <a:pt x="15671" y="7482"/>
                    <a:pt x="17065" y="8720"/>
                  </a:cubicBezTo>
                  <a:cubicBezTo>
                    <a:pt x="16976" y="8888"/>
                    <a:pt x="16932" y="9072"/>
                    <a:pt x="16932" y="9262"/>
                  </a:cubicBezTo>
                  <a:lnTo>
                    <a:pt x="16932" y="15505"/>
                  </a:lnTo>
                  <a:cubicBezTo>
                    <a:pt x="16917" y="15505"/>
                    <a:pt x="16901" y="15505"/>
                    <a:pt x="16885" y="15505"/>
                  </a:cubicBezTo>
                  <a:cubicBezTo>
                    <a:pt x="15728" y="15505"/>
                    <a:pt x="14506" y="15930"/>
                    <a:pt x="13530" y="16663"/>
                  </a:cubicBezTo>
                  <a:cubicBezTo>
                    <a:pt x="12516" y="17418"/>
                    <a:pt x="11940" y="18386"/>
                    <a:pt x="11940" y="19324"/>
                  </a:cubicBezTo>
                  <a:cubicBezTo>
                    <a:pt x="11940" y="20668"/>
                    <a:pt x="13055" y="21600"/>
                    <a:pt x="14880" y="21600"/>
                  </a:cubicBezTo>
                  <a:cubicBezTo>
                    <a:pt x="16171" y="21600"/>
                    <a:pt x="17634" y="21071"/>
                    <a:pt x="18681" y="20091"/>
                  </a:cubicBezTo>
                  <a:cubicBezTo>
                    <a:pt x="19427" y="19394"/>
                    <a:pt x="19846" y="18571"/>
                    <a:pt x="19846" y="17781"/>
                  </a:cubicBezTo>
                  <a:lnTo>
                    <a:pt x="19846" y="14244"/>
                  </a:lnTo>
                  <a:cubicBezTo>
                    <a:pt x="19846" y="14072"/>
                    <a:pt x="19688" y="13928"/>
                    <a:pt x="19497" y="13928"/>
                  </a:cubicBezTo>
                  <a:cubicBezTo>
                    <a:pt x="19307" y="13928"/>
                    <a:pt x="19149" y="14072"/>
                    <a:pt x="19149" y="14244"/>
                  </a:cubicBezTo>
                  <a:lnTo>
                    <a:pt x="19149" y="17781"/>
                  </a:lnTo>
                  <a:cubicBezTo>
                    <a:pt x="19149" y="18403"/>
                    <a:pt x="18807" y="19071"/>
                    <a:pt x="18179" y="19653"/>
                  </a:cubicBezTo>
                  <a:cubicBezTo>
                    <a:pt x="17262" y="20511"/>
                    <a:pt x="15981" y="20966"/>
                    <a:pt x="14880" y="20966"/>
                  </a:cubicBezTo>
                  <a:cubicBezTo>
                    <a:pt x="13536" y="20966"/>
                    <a:pt x="12637" y="20310"/>
                    <a:pt x="12637" y="19324"/>
                  </a:cubicBezTo>
                  <a:cubicBezTo>
                    <a:pt x="12637" y="18576"/>
                    <a:pt x="13124" y="17787"/>
                    <a:pt x="13974" y="17147"/>
                  </a:cubicBezTo>
                  <a:cubicBezTo>
                    <a:pt x="14733" y="16576"/>
                    <a:pt x="15807" y="16138"/>
                    <a:pt x="16897" y="16138"/>
                  </a:cubicBezTo>
                  <a:cubicBezTo>
                    <a:pt x="17227" y="16138"/>
                    <a:pt x="17558" y="16178"/>
                    <a:pt x="17882" y="16266"/>
                  </a:cubicBezTo>
                  <a:cubicBezTo>
                    <a:pt x="17916" y="16275"/>
                    <a:pt x="17949" y="16280"/>
                    <a:pt x="17982" y="16280"/>
                  </a:cubicBezTo>
                  <a:cubicBezTo>
                    <a:pt x="18130" y="16280"/>
                    <a:pt x="18266" y="16190"/>
                    <a:pt x="18312" y="16054"/>
                  </a:cubicBezTo>
                  <a:cubicBezTo>
                    <a:pt x="18370" y="15886"/>
                    <a:pt x="18262" y="15707"/>
                    <a:pt x="18078" y="15662"/>
                  </a:cubicBezTo>
                  <a:cubicBezTo>
                    <a:pt x="17932" y="15621"/>
                    <a:pt x="17780" y="15586"/>
                    <a:pt x="17629" y="15563"/>
                  </a:cubicBezTo>
                  <a:lnTo>
                    <a:pt x="17629" y="9262"/>
                  </a:lnTo>
                  <a:cubicBezTo>
                    <a:pt x="17629" y="8882"/>
                    <a:pt x="17971" y="8570"/>
                    <a:pt x="18388" y="8570"/>
                  </a:cubicBezTo>
                  <a:cubicBezTo>
                    <a:pt x="18807" y="8570"/>
                    <a:pt x="19149" y="8882"/>
                    <a:pt x="19149" y="9262"/>
                  </a:cubicBezTo>
                  <a:lnTo>
                    <a:pt x="19149" y="12983"/>
                  </a:lnTo>
                  <a:cubicBezTo>
                    <a:pt x="19149" y="13156"/>
                    <a:pt x="19307" y="13300"/>
                    <a:pt x="19497" y="13300"/>
                  </a:cubicBezTo>
                  <a:cubicBezTo>
                    <a:pt x="19688" y="13300"/>
                    <a:pt x="19846" y="13156"/>
                    <a:pt x="19846" y="12983"/>
                  </a:cubicBezTo>
                  <a:lnTo>
                    <a:pt x="19846" y="12107"/>
                  </a:lnTo>
                  <a:cubicBezTo>
                    <a:pt x="20043" y="12245"/>
                    <a:pt x="20274" y="12309"/>
                    <a:pt x="20504" y="12309"/>
                  </a:cubicBezTo>
                  <a:cubicBezTo>
                    <a:pt x="21058" y="12309"/>
                    <a:pt x="21600" y="11933"/>
                    <a:pt x="21600" y="11290"/>
                  </a:cubicBezTo>
                  <a:cubicBezTo>
                    <a:pt x="21600" y="8156"/>
                    <a:pt x="20428" y="5080"/>
                    <a:pt x="18009" y="2879"/>
                  </a:cubicBezTo>
                  <a:cubicBezTo>
                    <a:pt x="15944" y="1008"/>
                    <a:pt x="13239" y="0"/>
                    <a:pt x="101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197;p25"/>
            <p:cNvSpPr/>
            <p:nvPr/>
          </p:nvSpPr>
          <p:spPr>
            <a:xfrm>
              <a:off x="88438" y="340890"/>
              <a:ext cx="15179" cy="23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4" h="21600" fill="norm" stroke="1" extrusionOk="0">
                  <a:moveTo>
                    <a:pt x="8744" y="0"/>
                  </a:moveTo>
                  <a:cubicBezTo>
                    <a:pt x="8286" y="0"/>
                    <a:pt x="7791" y="24"/>
                    <a:pt x="7262" y="72"/>
                  </a:cubicBezTo>
                  <a:cubicBezTo>
                    <a:pt x="2427" y="625"/>
                    <a:pt x="-785" y="3824"/>
                    <a:pt x="168" y="7120"/>
                  </a:cubicBezTo>
                  <a:lnTo>
                    <a:pt x="2603" y="16573"/>
                  </a:lnTo>
                  <a:cubicBezTo>
                    <a:pt x="3309" y="19531"/>
                    <a:pt x="7156" y="21600"/>
                    <a:pt x="11321" y="21600"/>
                  </a:cubicBezTo>
                  <a:cubicBezTo>
                    <a:pt x="11780" y="21600"/>
                    <a:pt x="12274" y="21576"/>
                    <a:pt x="12768" y="21528"/>
                  </a:cubicBezTo>
                  <a:cubicBezTo>
                    <a:pt x="17603" y="20975"/>
                    <a:pt x="20815" y="17776"/>
                    <a:pt x="20039" y="14480"/>
                  </a:cubicBezTo>
                  <a:lnTo>
                    <a:pt x="17603" y="5027"/>
                  </a:lnTo>
                  <a:cubicBezTo>
                    <a:pt x="16721" y="2069"/>
                    <a:pt x="13015" y="0"/>
                    <a:pt x="8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198;p25"/>
            <p:cNvSpPr/>
            <p:nvPr/>
          </p:nvSpPr>
          <p:spPr>
            <a:xfrm>
              <a:off x="197846" y="321503"/>
              <a:ext cx="15254" cy="2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3" h="21600" fill="norm" stroke="1" extrusionOk="0">
                  <a:moveTo>
                    <a:pt x="8879" y="0"/>
                  </a:moveTo>
                  <a:cubicBezTo>
                    <a:pt x="8385" y="0"/>
                    <a:pt x="7890" y="24"/>
                    <a:pt x="7361" y="96"/>
                  </a:cubicBezTo>
                  <a:cubicBezTo>
                    <a:pt x="2526" y="745"/>
                    <a:pt x="-686" y="3820"/>
                    <a:pt x="126" y="7112"/>
                  </a:cubicBezTo>
                  <a:lnTo>
                    <a:pt x="2702" y="16675"/>
                  </a:lnTo>
                  <a:cubicBezTo>
                    <a:pt x="3408" y="19606"/>
                    <a:pt x="7220" y="21600"/>
                    <a:pt x="11349" y="21600"/>
                  </a:cubicBezTo>
                  <a:cubicBezTo>
                    <a:pt x="11843" y="21600"/>
                    <a:pt x="12373" y="21552"/>
                    <a:pt x="12867" y="21504"/>
                  </a:cubicBezTo>
                  <a:cubicBezTo>
                    <a:pt x="17702" y="20951"/>
                    <a:pt x="20914" y="17780"/>
                    <a:pt x="20138" y="14464"/>
                  </a:cubicBezTo>
                  <a:lnTo>
                    <a:pt x="17702" y="5022"/>
                  </a:lnTo>
                  <a:cubicBezTo>
                    <a:pt x="16820" y="2066"/>
                    <a:pt x="13114" y="0"/>
                    <a:pt x="88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199;p25"/>
            <p:cNvSpPr/>
            <p:nvPr/>
          </p:nvSpPr>
          <p:spPr>
            <a:xfrm>
              <a:off x="130488" y="338917"/>
              <a:ext cx="42232" cy="22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7485" y="0"/>
                  </a:moveTo>
                  <a:cubicBezTo>
                    <a:pt x="16363" y="0"/>
                    <a:pt x="15267" y="1133"/>
                    <a:pt x="14679" y="3097"/>
                  </a:cubicBezTo>
                  <a:cubicBezTo>
                    <a:pt x="13492" y="6873"/>
                    <a:pt x="11404" y="8887"/>
                    <a:pt x="9289" y="8887"/>
                  </a:cubicBezTo>
                  <a:cubicBezTo>
                    <a:pt x="7919" y="8887"/>
                    <a:pt x="6522" y="8031"/>
                    <a:pt x="5374" y="6218"/>
                  </a:cubicBezTo>
                  <a:cubicBezTo>
                    <a:pt x="4760" y="5262"/>
                    <a:pt x="4030" y="4808"/>
                    <a:pt x="3299" y="4808"/>
                  </a:cubicBezTo>
                  <a:cubicBezTo>
                    <a:pt x="2320" y="4808"/>
                    <a:pt x="1367" y="5614"/>
                    <a:pt x="714" y="7124"/>
                  </a:cubicBezTo>
                  <a:cubicBezTo>
                    <a:pt x="-421" y="9894"/>
                    <a:pt x="-173" y="13796"/>
                    <a:pt x="1250" y="16112"/>
                  </a:cubicBezTo>
                  <a:cubicBezTo>
                    <a:pt x="3625" y="19813"/>
                    <a:pt x="6457" y="21600"/>
                    <a:pt x="9263" y="21600"/>
                  </a:cubicBezTo>
                  <a:cubicBezTo>
                    <a:pt x="13596" y="21600"/>
                    <a:pt x="17864" y="17371"/>
                    <a:pt x="20292" y="9541"/>
                  </a:cubicBezTo>
                  <a:cubicBezTo>
                    <a:pt x="21179" y="6545"/>
                    <a:pt x="20709" y="2744"/>
                    <a:pt x="19156" y="906"/>
                  </a:cubicBezTo>
                  <a:cubicBezTo>
                    <a:pt x="18634" y="302"/>
                    <a:pt x="18047" y="0"/>
                    <a:pt x="174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5" name="Google Shape;1200;p25"/>
          <p:cNvGrpSpPr/>
          <p:nvPr/>
        </p:nvGrpSpPr>
        <p:grpSpPr>
          <a:xfrm>
            <a:off x="7771634" y="1284015"/>
            <a:ext cx="455661" cy="457162"/>
            <a:chOff x="0" y="0"/>
            <a:chExt cx="455660" cy="457160"/>
          </a:xfrm>
        </p:grpSpPr>
        <p:sp>
          <p:nvSpPr>
            <p:cNvPr id="1685" name="Google Shape;1201;p25"/>
            <p:cNvSpPr/>
            <p:nvPr/>
          </p:nvSpPr>
          <p:spPr>
            <a:xfrm>
              <a:off x="271700" y="6720"/>
              <a:ext cx="177278" cy="12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7975" y="0"/>
                  </a:moveTo>
                  <a:cubicBezTo>
                    <a:pt x="17433" y="0"/>
                    <a:pt x="16884" y="196"/>
                    <a:pt x="16383" y="605"/>
                  </a:cubicBezTo>
                  <a:lnTo>
                    <a:pt x="0" y="13870"/>
                  </a:lnTo>
                  <a:lnTo>
                    <a:pt x="3187" y="21600"/>
                  </a:lnTo>
                  <a:lnTo>
                    <a:pt x="19558" y="8335"/>
                  </a:lnTo>
                  <a:cubicBezTo>
                    <a:pt x="21080" y="7115"/>
                    <a:pt x="21600" y="4370"/>
                    <a:pt x="20731" y="2234"/>
                  </a:cubicBezTo>
                  <a:cubicBezTo>
                    <a:pt x="20138" y="801"/>
                    <a:pt x="19072" y="0"/>
                    <a:pt x="1797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202;p25"/>
            <p:cNvSpPr/>
            <p:nvPr/>
          </p:nvSpPr>
          <p:spPr>
            <a:xfrm>
              <a:off x="244961" y="72775"/>
              <a:ext cx="80192" cy="80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47" y="0"/>
                    <a:pt x="0" y="4847"/>
                    <a:pt x="0" y="10804"/>
                  </a:cubicBezTo>
                  <a:cubicBezTo>
                    <a:pt x="0" y="16760"/>
                    <a:pt x="4847" y="21600"/>
                    <a:pt x="10804" y="21600"/>
                  </a:cubicBezTo>
                  <a:cubicBezTo>
                    <a:pt x="16760" y="21600"/>
                    <a:pt x="21600" y="16760"/>
                    <a:pt x="21600" y="10804"/>
                  </a:cubicBezTo>
                  <a:cubicBezTo>
                    <a:pt x="21600" y="4847"/>
                    <a:pt x="16760" y="0"/>
                    <a:pt x="1080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203;p25"/>
            <p:cNvSpPr/>
            <p:nvPr/>
          </p:nvSpPr>
          <p:spPr>
            <a:xfrm>
              <a:off x="212041" y="99869"/>
              <a:ext cx="145982" cy="10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4" h="21600" fill="norm" stroke="1" extrusionOk="0">
                  <a:moveTo>
                    <a:pt x="10333" y="0"/>
                  </a:moveTo>
                  <a:cubicBezTo>
                    <a:pt x="9746" y="0"/>
                    <a:pt x="9155" y="436"/>
                    <a:pt x="8873" y="1314"/>
                  </a:cubicBezTo>
                  <a:lnTo>
                    <a:pt x="6827" y="7827"/>
                  </a:lnTo>
                  <a:lnTo>
                    <a:pt x="1770" y="7060"/>
                  </a:lnTo>
                  <a:cubicBezTo>
                    <a:pt x="1706" y="7049"/>
                    <a:pt x="1642" y="7044"/>
                    <a:pt x="1582" y="7044"/>
                  </a:cubicBezTo>
                  <a:cubicBezTo>
                    <a:pt x="314" y="7044"/>
                    <a:pt x="-465" y="9099"/>
                    <a:pt x="306" y="10566"/>
                  </a:cubicBezTo>
                  <a:lnTo>
                    <a:pt x="3316" y="16312"/>
                  </a:lnTo>
                  <a:lnTo>
                    <a:pt x="10337" y="21600"/>
                  </a:lnTo>
                  <a:lnTo>
                    <a:pt x="17354" y="16312"/>
                  </a:lnTo>
                  <a:lnTo>
                    <a:pt x="20345" y="10566"/>
                  </a:lnTo>
                  <a:cubicBezTo>
                    <a:pt x="21135" y="9099"/>
                    <a:pt x="20356" y="7044"/>
                    <a:pt x="19088" y="7044"/>
                  </a:cubicBezTo>
                  <a:cubicBezTo>
                    <a:pt x="19028" y="7044"/>
                    <a:pt x="18964" y="7049"/>
                    <a:pt x="18900" y="7060"/>
                  </a:cubicBezTo>
                  <a:lnTo>
                    <a:pt x="13843" y="7827"/>
                  </a:lnTo>
                  <a:lnTo>
                    <a:pt x="11782" y="1314"/>
                  </a:lnTo>
                  <a:cubicBezTo>
                    <a:pt x="11503" y="436"/>
                    <a:pt x="10920" y="0"/>
                    <a:pt x="1033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204;p25"/>
            <p:cNvSpPr/>
            <p:nvPr/>
          </p:nvSpPr>
          <p:spPr>
            <a:xfrm>
              <a:off x="6671" y="23760"/>
              <a:ext cx="177290" cy="12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7960" y="0"/>
                  </a:moveTo>
                  <a:lnTo>
                    <a:pt x="1595" y="13265"/>
                  </a:lnTo>
                  <a:cubicBezTo>
                    <a:pt x="73" y="14485"/>
                    <a:pt x="-450" y="17230"/>
                    <a:pt x="422" y="19366"/>
                  </a:cubicBezTo>
                  <a:cubicBezTo>
                    <a:pt x="1012" y="20799"/>
                    <a:pt x="2087" y="21600"/>
                    <a:pt x="3187" y="21600"/>
                  </a:cubicBezTo>
                  <a:cubicBezTo>
                    <a:pt x="3732" y="21600"/>
                    <a:pt x="4281" y="21404"/>
                    <a:pt x="4785" y="20995"/>
                  </a:cubicBezTo>
                  <a:lnTo>
                    <a:pt x="21150" y="7730"/>
                  </a:lnTo>
                  <a:lnTo>
                    <a:pt x="1796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205;p25"/>
            <p:cNvSpPr/>
            <p:nvPr/>
          </p:nvSpPr>
          <p:spPr>
            <a:xfrm>
              <a:off x="130614" y="6693"/>
              <a:ext cx="80086" cy="8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818" y="0"/>
                    <a:pt x="0" y="4853"/>
                    <a:pt x="0" y="10818"/>
                  </a:cubicBezTo>
                  <a:cubicBezTo>
                    <a:pt x="0" y="16782"/>
                    <a:pt x="4818" y="21600"/>
                    <a:pt x="10782" y="21600"/>
                  </a:cubicBezTo>
                  <a:cubicBezTo>
                    <a:pt x="16747" y="21600"/>
                    <a:pt x="21600" y="16782"/>
                    <a:pt x="21600" y="10818"/>
                  </a:cubicBezTo>
                  <a:cubicBezTo>
                    <a:pt x="21600" y="4853"/>
                    <a:pt x="16747" y="0"/>
                    <a:pt x="1078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206;p25"/>
            <p:cNvSpPr/>
            <p:nvPr/>
          </p:nvSpPr>
          <p:spPr>
            <a:xfrm>
              <a:off x="182870" y="266114"/>
              <a:ext cx="239380" cy="157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2" y="0"/>
                  </a:moveTo>
                  <a:lnTo>
                    <a:pt x="0" y="10975"/>
                  </a:lnTo>
                  <a:lnTo>
                    <a:pt x="2972" y="21600"/>
                  </a:lnTo>
                  <a:lnTo>
                    <a:pt x="21600" y="21600"/>
                  </a:lnTo>
                  <a:lnTo>
                    <a:pt x="21600" y="8221"/>
                  </a:lnTo>
                  <a:lnTo>
                    <a:pt x="1912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207;p25"/>
            <p:cNvSpPr/>
            <p:nvPr/>
          </p:nvSpPr>
          <p:spPr>
            <a:xfrm>
              <a:off x="190897" y="209446"/>
              <a:ext cx="231353" cy="123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25" y="0"/>
                  </a:moveTo>
                  <a:lnTo>
                    <a:pt x="0" y="10830"/>
                  </a:lnTo>
                  <a:lnTo>
                    <a:pt x="2325" y="21446"/>
                  </a:lnTo>
                  <a:cubicBezTo>
                    <a:pt x="2695" y="21549"/>
                    <a:pt x="3070" y="21600"/>
                    <a:pt x="3444" y="21600"/>
                  </a:cubicBezTo>
                  <a:cubicBezTo>
                    <a:pt x="5370" y="21600"/>
                    <a:pt x="7296" y="20227"/>
                    <a:pt x="8758" y="17467"/>
                  </a:cubicBezTo>
                  <a:cubicBezTo>
                    <a:pt x="10227" y="14721"/>
                    <a:pt x="12150" y="13348"/>
                    <a:pt x="14073" y="13348"/>
                  </a:cubicBezTo>
                  <a:cubicBezTo>
                    <a:pt x="15997" y="13348"/>
                    <a:pt x="17917" y="14721"/>
                    <a:pt x="19389" y="17467"/>
                  </a:cubicBezTo>
                  <a:cubicBezTo>
                    <a:pt x="20047" y="18724"/>
                    <a:pt x="20806" y="19678"/>
                    <a:pt x="21600" y="2036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208;p25"/>
            <p:cNvSpPr/>
            <p:nvPr/>
          </p:nvSpPr>
          <p:spPr>
            <a:xfrm>
              <a:off x="33411" y="236247"/>
              <a:ext cx="182392" cy="13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553"/>
                  </a:lnTo>
                  <a:lnTo>
                    <a:pt x="3034" y="21600"/>
                  </a:lnTo>
                  <a:lnTo>
                    <a:pt x="19296" y="21600"/>
                  </a:lnTo>
                  <a:lnTo>
                    <a:pt x="21600" y="155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209;p25"/>
            <p:cNvSpPr/>
            <p:nvPr/>
          </p:nvSpPr>
          <p:spPr>
            <a:xfrm>
              <a:off x="33411" y="285928"/>
              <a:ext cx="182392" cy="137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47" y="0"/>
                  </a:moveTo>
                  <a:cubicBezTo>
                    <a:pt x="7108" y="0"/>
                    <a:pt x="4668" y="1233"/>
                    <a:pt x="2805" y="3698"/>
                  </a:cubicBezTo>
                  <a:cubicBezTo>
                    <a:pt x="1971" y="4826"/>
                    <a:pt x="1020" y="5683"/>
                    <a:pt x="0" y="629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271"/>
                  </a:lnTo>
                  <a:cubicBezTo>
                    <a:pt x="19658" y="6870"/>
                    <a:pt x="17785" y="5683"/>
                    <a:pt x="16290" y="3698"/>
                  </a:cubicBezTo>
                  <a:cubicBezTo>
                    <a:pt x="14426" y="1233"/>
                    <a:pt x="11987" y="0"/>
                    <a:pt x="9547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210;p25"/>
            <p:cNvSpPr/>
            <p:nvPr/>
          </p:nvSpPr>
          <p:spPr>
            <a:xfrm>
              <a:off x="175826" y="182618"/>
              <a:ext cx="273164" cy="5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50" y="0"/>
                  </a:moveTo>
                  <a:lnTo>
                    <a:pt x="0" y="10805"/>
                  </a:lnTo>
                  <a:lnTo>
                    <a:pt x="1950" y="21600"/>
                  </a:lnTo>
                  <a:lnTo>
                    <a:pt x="19486" y="21600"/>
                  </a:lnTo>
                  <a:cubicBezTo>
                    <a:pt x="20658" y="21600"/>
                    <a:pt x="21600" y="16745"/>
                    <a:pt x="21600" y="10805"/>
                  </a:cubicBezTo>
                  <a:cubicBezTo>
                    <a:pt x="21600" y="4812"/>
                    <a:pt x="20658" y="0"/>
                    <a:pt x="194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211;p25"/>
            <p:cNvSpPr/>
            <p:nvPr/>
          </p:nvSpPr>
          <p:spPr>
            <a:xfrm>
              <a:off x="6671" y="182618"/>
              <a:ext cx="209132" cy="5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2" y="0"/>
                  </a:moveTo>
                  <a:cubicBezTo>
                    <a:pt x="1230" y="0"/>
                    <a:pt x="0" y="4812"/>
                    <a:pt x="0" y="10805"/>
                  </a:cubicBezTo>
                  <a:cubicBezTo>
                    <a:pt x="0" y="16745"/>
                    <a:pt x="1230" y="21600"/>
                    <a:pt x="2762" y="21600"/>
                  </a:cubicBezTo>
                  <a:lnTo>
                    <a:pt x="21600" y="21600"/>
                  </a:lnTo>
                  <a:cubicBezTo>
                    <a:pt x="20082" y="21600"/>
                    <a:pt x="18838" y="16745"/>
                    <a:pt x="18838" y="10805"/>
                  </a:cubicBezTo>
                  <a:cubicBezTo>
                    <a:pt x="18838" y="4812"/>
                    <a:pt x="20082" y="0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212;p25"/>
            <p:cNvSpPr/>
            <p:nvPr/>
          </p:nvSpPr>
          <p:spPr>
            <a:xfrm>
              <a:off x="99754" y="316836"/>
              <a:ext cx="52257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77" y="21600"/>
                    <a:pt x="21600" y="16739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213;p25"/>
            <p:cNvSpPr/>
            <p:nvPr/>
          </p:nvSpPr>
          <p:spPr>
            <a:xfrm>
              <a:off x="301948" y="316836"/>
              <a:ext cx="52257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22" y="21600"/>
                    <a:pt x="21600" y="16739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214;p25"/>
            <p:cNvSpPr/>
            <p:nvPr/>
          </p:nvSpPr>
          <p:spPr>
            <a:xfrm>
              <a:off x="175826" y="396945"/>
              <a:ext cx="273164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7" y="0"/>
                  </a:moveTo>
                  <a:lnTo>
                    <a:pt x="0" y="10827"/>
                  </a:lnTo>
                  <a:lnTo>
                    <a:pt x="1757" y="21600"/>
                  </a:lnTo>
                  <a:lnTo>
                    <a:pt x="19486" y="21600"/>
                  </a:lnTo>
                  <a:cubicBezTo>
                    <a:pt x="20658" y="21600"/>
                    <a:pt x="21600" y="16778"/>
                    <a:pt x="21600" y="10827"/>
                  </a:cubicBezTo>
                  <a:cubicBezTo>
                    <a:pt x="21600" y="4822"/>
                    <a:pt x="20658" y="0"/>
                    <a:pt x="1948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215;p25"/>
            <p:cNvSpPr/>
            <p:nvPr/>
          </p:nvSpPr>
          <p:spPr>
            <a:xfrm>
              <a:off x="6671" y="396945"/>
              <a:ext cx="209132" cy="53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62" y="0"/>
                  </a:moveTo>
                  <a:cubicBezTo>
                    <a:pt x="1230" y="0"/>
                    <a:pt x="0" y="4822"/>
                    <a:pt x="0" y="10827"/>
                  </a:cubicBezTo>
                  <a:cubicBezTo>
                    <a:pt x="0" y="16778"/>
                    <a:pt x="1230" y="21600"/>
                    <a:pt x="2762" y="21600"/>
                  </a:cubicBezTo>
                  <a:lnTo>
                    <a:pt x="21600" y="21600"/>
                  </a:lnTo>
                  <a:cubicBezTo>
                    <a:pt x="20082" y="21600"/>
                    <a:pt x="18838" y="16778"/>
                    <a:pt x="18838" y="10827"/>
                  </a:cubicBezTo>
                  <a:cubicBezTo>
                    <a:pt x="18838" y="4822"/>
                    <a:pt x="20082" y="0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216;p25"/>
            <p:cNvSpPr/>
            <p:nvPr/>
          </p:nvSpPr>
          <p:spPr>
            <a:xfrm>
              <a:off x="0" y="26"/>
              <a:ext cx="455661" cy="45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8" h="21600" fill="norm" stroke="1" extrusionOk="0">
                  <a:moveTo>
                    <a:pt x="19809" y="634"/>
                  </a:moveTo>
                  <a:cubicBezTo>
                    <a:pt x="20133" y="634"/>
                    <a:pt x="20449" y="804"/>
                    <a:pt x="20626" y="1110"/>
                  </a:cubicBezTo>
                  <a:cubicBezTo>
                    <a:pt x="20888" y="1560"/>
                    <a:pt x="20735" y="2141"/>
                    <a:pt x="20283" y="2407"/>
                  </a:cubicBezTo>
                  <a:lnTo>
                    <a:pt x="15558" y="5160"/>
                  </a:lnTo>
                  <a:cubicBezTo>
                    <a:pt x="15506" y="4526"/>
                    <a:pt x="15175" y="3904"/>
                    <a:pt x="14623" y="3512"/>
                  </a:cubicBezTo>
                  <a:lnTo>
                    <a:pt x="19343" y="759"/>
                  </a:lnTo>
                  <a:cubicBezTo>
                    <a:pt x="19490" y="674"/>
                    <a:pt x="19651" y="634"/>
                    <a:pt x="19809" y="634"/>
                  </a:cubicBezTo>
                  <a:close/>
                  <a:moveTo>
                    <a:pt x="13375" y="3754"/>
                  </a:moveTo>
                  <a:cubicBezTo>
                    <a:pt x="14617" y="3754"/>
                    <a:pt x="15346" y="5149"/>
                    <a:pt x="14696" y="6179"/>
                  </a:cubicBezTo>
                  <a:lnTo>
                    <a:pt x="14144" y="4907"/>
                  </a:lnTo>
                  <a:cubicBezTo>
                    <a:pt x="13996" y="4569"/>
                    <a:pt x="13685" y="4401"/>
                    <a:pt x="13375" y="4401"/>
                  </a:cubicBezTo>
                  <a:cubicBezTo>
                    <a:pt x="13063" y="4401"/>
                    <a:pt x="12752" y="4569"/>
                    <a:pt x="12604" y="4907"/>
                  </a:cubicBezTo>
                  <a:lnTo>
                    <a:pt x="12051" y="6179"/>
                  </a:lnTo>
                  <a:cubicBezTo>
                    <a:pt x="11413" y="5171"/>
                    <a:pt x="12098" y="3754"/>
                    <a:pt x="13375" y="3754"/>
                  </a:cubicBezTo>
                  <a:close/>
                  <a:moveTo>
                    <a:pt x="13376" y="5033"/>
                  </a:moveTo>
                  <a:cubicBezTo>
                    <a:pt x="13454" y="5033"/>
                    <a:pt x="13532" y="5074"/>
                    <a:pt x="13568" y="5160"/>
                  </a:cubicBezTo>
                  <a:lnTo>
                    <a:pt x="14252" y="6721"/>
                  </a:lnTo>
                  <a:cubicBezTo>
                    <a:pt x="14300" y="6840"/>
                    <a:pt x="14417" y="6913"/>
                    <a:pt x="14543" y="6913"/>
                  </a:cubicBezTo>
                  <a:cubicBezTo>
                    <a:pt x="14553" y="6913"/>
                    <a:pt x="14562" y="6911"/>
                    <a:pt x="14572" y="6911"/>
                  </a:cubicBezTo>
                  <a:lnTo>
                    <a:pt x="16248" y="6726"/>
                  </a:lnTo>
                  <a:cubicBezTo>
                    <a:pt x="16256" y="6725"/>
                    <a:pt x="16265" y="6725"/>
                    <a:pt x="16274" y="6725"/>
                  </a:cubicBezTo>
                  <a:cubicBezTo>
                    <a:pt x="16441" y="6725"/>
                    <a:pt x="16544" y="6924"/>
                    <a:pt x="16441" y="7066"/>
                  </a:cubicBezTo>
                  <a:lnTo>
                    <a:pt x="15541" y="8310"/>
                  </a:lnTo>
                  <a:lnTo>
                    <a:pt x="11207" y="8310"/>
                  </a:lnTo>
                  <a:lnTo>
                    <a:pt x="10307" y="7066"/>
                  </a:lnTo>
                  <a:cubicBezTo>
                    <a:pt x="10205" y="6924"/>
                    <a:pt x="10302" y="6725"/>
                    <a:pt x="10473" y="6725"/>
                  </a:cubicBezTo>
                  <a:cubicBezTo>
                    <a:pt x="10481" y="6725"/>
                    <a:pt x="10491" y="6725"/>
                    <a:pt x="10500" y="6726"/>
                  </a:cubicBezTo>
                  <a:lnTo>
                    <a:pt x="12177" y="6911"/>
                  </a:lnTo>
                  <a:cubicBezTo>
                    <a:pt x="12186" y="6911"/>
                    <a:pt x="12195" y="6913"/>
                    <a:pt x="12205" y="6913"/>
                  </a:cubicBezTo>
                  <a:cubicBezTo>
                    <a:pt x="12331" y="6913"/>
                    <a:pt x="12448" y="6840"/>
                    <a:pt x="12497" y="6721"/>
                  </a:cubicBezTo>
                  <a:lnTo>
                    <a:pt x="13180" y="5160"/>
                  </a:lnTo>
                  <a:cubicBezTo>
                    <a:pt x="13217" y="5076"/>
                    <a:pt x="13297" y="5033"/>
                    <a:pt x="13376" y="5033"/>
                  </a:cubicBezTo>
                  <a:close/>
                  <a:moveTo>
                    <a:pt x="19810" y="8944"/>
                  </a:moveTo>
                  <a:cubicBezTo>
                    <a:pt x="20329" y="8944"/>
                    <a:pt x="20751" y="9371"/>
                    <a:pt x="20751" y="9895"/>
                  </a:cubicBezTo>
                  <a:cubicBezTo>
                    <a:pt x="20751" y="10419"/>
                    <a:pt x="20329" y="10845"/>
                    <a:pt x="19810" y="10845"/>
                  </a:cubicBezTo>
                  <a:lnTo>
                    <a:pt x="1568" y="10845"/>
                  </a:lnTo>
                  <a:cubicBezTo>
                    <a:pt x="1049" y="10845"/>
                    <a:pt x="626" y="10419"/>
                    <a:pt x="626" y="9895"/>
                  </a:cubicBezTo>
                  <a:cubicBezTo>
                    <a:pt x="626" y="9371"/>
                    <a:pt x="1049" y="8944"/>
                    <a:pt x="1568" y="8944"/>
                  </a:cubicBezTo>
                  <a:close/>
                  <a:moveTo>
                    <a:pt x="19810" y="19071"/>
                  </a:moveTo>
                  <a:cubicBezTo>
                    <a:pt x="20329" y="19071"/>
                    <a:pt x="20751" y="19498"/>
                    <a:pt x="20751" y="20022"/>
                  </a:cubicBezTo>
                  <a:cubicBezTo>
                    <a:pt x="20751" y="20547"/>
                    <a:pt x="20329" y="20966"/>
                    <a:pt x="19810" y="20966"/>
                  </a:cubicBezTo>
                  <a:lnTo>
                    <a:pt x="1568" y="20966"/>
                  </a:lnTo>
                  <a:cubicBezTo>
                    <a:pt x="1049" y="20966"/>
                    <a:pt x="626" y="20547"/>
                    <a:pt x="626" y="20022"/>
                  </a:cubicBezTo>
                  <a:cubicBezTo>
                    <a:pt x="626" y="19498"/>
                    <a:pt x="1049" y="19071"/>
                    <a:pt x="1568" y="19071"/>
                  </a:cubicBezTo>
                  <a:close/>
                  <a:moveTo>
                    <a:pt x="19806" y="0"/>
                  </a:moveTo>
                  <a:cubicBezTo>
                    <a:pt x="19541" y="0"/>
                    <a:pt x="19274" y="68"/>
                    <a:pt x="19030" y="212"/>
                  </a:cubicBezTo>
                  <a:lnTo>
                    <a:pt x="13921" y="3189"/>
                  </a:lnTo>
                  <a:cubicBezTo>
                    <a:pt x="13745" y="3149"/>
                    <a:pt x="13562" y="3126"/>
                    <a:pt x="13375" y="3126"/>
                  </a:cubicBezTo>
                  <a:cubicBezTo>
                    <a:pt x="11772" y="3126"/>
                    <a:pt x="10768" y="4774"/>
                    <a:pt x="11344" y="6179"/>
                  </a:cubicBezTo>
                  <a:lnTo>
                    <a:pt x="10569" y="6092"/>
                  </a:lnTo>
                  <a:cubicBezTo>
                    <a:pt x="10536" y="6090"/>
                    <a:pt x="10504" y="6087"/>
                    <a:pt x="10473" y="6087"/>
                  </a:cubicBezTo>
                  <a:cubicBezTo>
                    <a:pt x="9803" y="6087"/>
                    <a:pt x="9385" y="6875"/>
                    <a:pt x="9799" y="7441"/>
                  </a:cubicBezTo>
                  <a:lnTo>
                    <a:pt x="10433" y="8310"/>
                  </a:lnTo>
                  <a:lnTo>
                    <a:pt x="1568" y="8310"/>
                  </a:lnTo>
                  <a:cubicBezTo>
                    <a:pt x="701" y="8310"/>
                    <a:pt x="0" y="9020"/>
                    <a:pt x="0" y="9895"/>
                  </a:cubicBezTo>
                  <a:cubicBezTo>
                    <a:pt x="0" y="10655"/>
                    <a:pt x="541" y="11295"/>
                    <a:pt x="1253" y="11444"/>
                  </a:cubicBezTo>
                  <a:lnTo>
                    <a:pt x="1253" y="18473"/>
                  </a:lnTo>
                  <a:cubicBezTo>
                    <a:pt x="541" y="18616"/>
                    <a:pt x="0" y="19256"/>
                    <a:pt x="0" y="20022"/>
                  </a:cubicBezTo>
                  <a:cubicBezTo>
                    <a:pt x="0" y="20892"/>
                    <a:pt x="701" y="21600"/>
                    <a:pt x="1568" y="21600"/>
                  </a:cubicBezTo>
                  <a:lnTo>
                    <a:pt x="19810" y="21600"/>
                  </a:lnTo>
                  <a:cubicBezTo>
                    <a:pt x="20677" y="21600"/>
                    <a:pt x="21378" y="20892"/>
                    <a:pt x="21378" y="20022"/>
                  </a:cubicBezTo>
                  <a:cubicBezTo>
                    <a:pt x="21378" y="19256"/>
                    <a:pt x="20842" y="18616"/>
                    <a:pt x="20124" y="18473"/>
                  </a:cubicBezTo>
                  <a:lnTo>
                    <a:pt x="20124" y="13679"/>
                  </a:lnTo>
                  <a:cubicBezTo>
                    <a:pt x="20124" y="13507"/>
                    <a:pt x="19988" y="13363"/>
                    <a:pt x="19810" y="13363"/>
                  </a:cubicBezTo>
                  <a:cubicBezTo>
                    <a:pt x="19640" y="13363"/>
                    <a:pt x="19497" y="13507"/>
                    <a:pt x="19497" y="13679"/>
                  </a:cubicBezTo>
                  <a:lnTo>
                    <a:pt x="19497" y="18437"/>
                  </a:lnTo>
                  <a:lnTo>
                    <a:pt x="1881" y="18437"/>
                  </a:lnTo>
                  <a:lnTo>
                    <a:pt x="1881" y="11473"/>
                  </a:lnTo>
                  <a:lnTo>
                    <a:pt x="19497" y="11473"/>
                  </a:lnTo>
                  <a:lnTo>
                    <a:pt x="19497" y="12412"/>
                  </a:lnTo>
                  <a:cubicBezTo>
                    <a:pt x="19497" y="12591"/>
                    <a:pt x="19640" y="12729"/>
                    <a:pt x="19810" y="12729"/>
                  </a:cubicBezTo>
                  <a:cubicBezTo>
                    <a:pt x="19988" y="12729"/>
                    <a:pt x="20124" y="12591"/>
                    <a:pt x="20124" y="12412"/>
                  </a:cubicBezTo>
                  <a:lnTo>
                    <a:pt x="20124" y="11444"/>
                  </a:lnTo>
                  <a:cubicBezTo>
                    <a:pt x="20842" y="11295"/>
                    <a:pt x="21378" y="10655"/>
                    <a:pt x="21378" y="9895"/>
                  </a:cubicBezTo>
                  <a:cubicBezTo>
                    <a:pt x="21378" y="9020"/>
                    <a:pt x="20677" y="8310"/>
                    <a:pt x="19810" y="8310"/>
                  </a:cubicBezTo>
                  <a:lnTo>
                    <a:pt x="16316" y="8310"/>
                  </a:lnTo>
                  <a:lnTo>
                    <a:pt x="16949" y="7441"/>
                  </a:lnTo>
                  <a:cubicBezTo>
                    <a:pt x="17356" y="6875"/>
                    <a:pt x="16944" y="6087"/>
                    <a:pt x="16275" y="6087"/>
                  </a:cubicBezTo>
                  <a:cubicBezTo>
                    <a:pt x="16244" y="6087"/>
                    <a:pt x="16212" y="6090"/>
                    <a:pt x="16179" y="6092"/>
                  </a:cubicBezTo>
                  <a:lnTo>
                    <a:pt x="15403" y="6179"/>
                  </a:lnTo>
                  <a:cubicBezTo>
                    <a:pt x="15438" y="6099"/>
                    <a:pt x="15466" y="6018"/>
                    <a:pt x="15489" y="5931"/>
                  </a:cubicBezTo>
                  <a:lnTo>
                    <a:pt x="20597" y="2954"/>
                  </a:lnTo>
                  <a:cubicBezTo>
                    <a:pt x="21344" y="2515"/>
                    <a:pt x="21600" y="1547"/>
                    <a:pt x="21167" y="794"/>
                  </a:cubicBezTo>
                  <a:cubicBezTo>
                    <a:pt x="20875" y="286"/>
                    <a:pt x="20348" y="0"/>
                    <a:pt x="19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217;p25"/>
            <p:cNvSpPr/>
            <p:nvPr/>
          </p:nvSpPr>
          <p:spPr>
            <a:xfrm>
              <a:off x="134494" y="300142"/>
              <a:ext cx="13265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92" y="0"/>
                  </a:moveTo>
                  <a:cubicBezTo>
                    <a:pt x="4762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62" y="21600"/>
                    <a:pt x="10692" y="21600"/>
                  </a:cubicBezTo>
                  <a:cubicBezTo>
                    <a:pt x="16838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38" y="0"/>
                    <a:pt x="106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2" name="Google Shape;1218;p25"/>
            <p:cNvSpPr/>
            <p:nvPr/>
          </p:nvSpPr>
          <p:spPr>
            <a:xfrm>
              <a:off x="306068" y="300142"/>
              <a:ext cx="13371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91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919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219;p25"/>
            <p:cNvSpPr/>
            <p:nvPr/>
          </p:nvSpPr>
          <p:spPr>
            <a:xfrm>
              <a:off x="206512" y="306996"/>
              <a:ext cx="42662" cy="20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66" y="0"/>
                  </a:moveTo>
                  <a:cubicBezTo>
                    <a:pt x="2500" y="0"/>
                    <a:pt x="1721" y="604"/>
                    <a:pt x="1098" y="1812"/>
                  </a:cubicBezTo>
                  <a:cubicBezTo>
                    <a:pt x="-213" y="4429"/>
                    <a:pt x="-395" y="8916"/>
                    <a:pt x="799" y="11936"/>
                  </a:cubicBezTo>
                  <a:cubicBezTo>
                    <a:pt x="3343" y="18379"/>
                    <a:pt x="6874" y="21600"/>
                    <a:pt x="10405" y="21600"/>
                  </a:cubicBezTo>
                  <a:cubicBezTo>
                    <a:pt x="13936" y="21600"/>
                    <a:pt x="17467" y="18379"/>
                    <a:pt x="20024" y="11936"/>
                  </a:cubicBezTo>
                  <a:cubicBezTo>
                    <a:pt x="21205" y="8916"/>
                    <a:pt x="21088" y="4429"/>
                    <a:pt x="19725" y="1812"/>
                  </a:cubicBezTo>
                  <a:cubicBezTo>
                    <a:pt x="19102" y="604"/>
                    <a:pt x="18323" y="0"/>
                    <a:pt x="17544" y="0"/>
                  </a:cubicBezTo>
                  <a:cubicBezTo>
                    <a:pt x="16636" y="0"/>
                    <a:pt x="15740" y="834"/>
                    <a:pt x="15104" y="2474"/>
                  </a:cubicBezTo>
                  <a:cubicBezTo>
                    <a:pt x="13858" y="5637"/>
                    <a:pt x="12131" y="7190"/>
                    <a:pt x="10405" y="7190"/>
                  </a:cubicBezTo>
                  <a:cubicBezTo>
                    <a:pt x="8692" y="7190"/>
                    <a:pt x="6965" y="5637"/>
                    <a:pt x="5719" y="2474"/>
                  </a:cubicBezTo>
                  <a:cubicBezTo>
                    <a:pt x="5083" y="834"/>
                    <a:pt x="4174" y="0"/>
                    <a:pt x="326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220;p25"/>
            <p:cNvSpPr/>
            <p:nvPr/>
          </p:nvSpPr>
          <p:spPr>
            <a:xfrm>
              <a:off x="0" y="0"/>
              <a:ext cx="217372" cy="15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51" y="1812"/>
                  </a:moveTo>
                  <a:cubicBezTo>
                    <a:pt x="18787" y="1812"/>
                    <a:pt x="20271" y="3837"/>
                    <a:pt x="20271" y="6341"/>
                  </a:cubicBezTo>
                  <a:cubicBezTo>
                    <a:pt x="20271" y="8827"/>
                    <a:pt x="18787" y="10852"/>
                    <a:pt x="16951" y="10852"/>
                  </a:cubicBezTo>
                  <a:cubicBezTo>
                    <a:pt x="15129" y="10852"/>
                    <a:pt x="13642" y="8827"/>
                    <a:pt x="13642" y="6341"/>
                  </a:cubicBezTo>
                  <a:cubicBezTo>
                    <a:pt x="13642" y="3837"/>
                    <a:pt x="15129" y="1812"/>
                    <a:pt x="16951" y="1812"/>
                  </a:cubicBezTo>
                  <a:close/>
                  <a:moveTo>
                    <a:pt x="16951" y="0"/>
                  </a:moveTo>
                  <a:cubicBezTo>
                    <a:pt x="14828" y="0"/>
                    <a:pt x="13027" y="1974"/>
                    <a:pt x="12485" y="4626"/>
                  </a:cubicBezTo>
                  <a:lnTo>
                    <a:pt x="8124" y="8071"/>
                  </a:lnTo>
                  <a:cubicBezTo>
                    <a:pt x="7810" y="8316"/>
                    <a:pt x="7702" y="8860"/>
                    <a:pt x="7884" y="9307"/>
                  </a:cubicBezTo>
                  <a:cubicBezTo>
                    <a:pt x="8013" y="9591"/>
                    <a:pt x="8235" y="9753"/>
                    <a:pt x="8463" y="9753"/>
                  </a:cubicBezTo>
                  <a:cubicBezTo>
                    <a:pt x="8573" y="9753"/>
                    <a:pt x="8687" y="9717"/>
                    <a:pt x="8790" y="9634"/>
                  </a:cubicBezTo>
                  <a:lnTo>
                    <a:pt x="12327" y="6849"/>
                  </a:lnTo>
                  <a:cubicBezTo>
                    <a:pt x="12435" y="8795"/>
                    <a:pt x="13209" y="10492"/>
                    <a:pt x="14318" y="11544"/>
                  </a:cubicBezTo>
                  <a:lnTo>
                    <a:pt x="4310" y="19435"/>
                  </a:lnTo>
                  <a:cubicBezTo>
                    <a:pt x="3999" y="19676"/>
                    <a:pt x="3661" y="19791"/>
                    <a:pt x="3328" y="19791"/>
                  </a:cubicBezTo>
                  <a:cubicBezTo>
                    <a:pt x="2633" y="19791"/>
                    <a:pt x="1960" y="19298"/>
                    <a:pt x="1593" y="18429"/>
                  </a:cubicBezTo>
                  <a:cubicBezTo>
                    <a:pt x="1038" y="17129"/>
                    <a:pt x="1376" y="15464"/>
                    <a:pt x="2316" y="14725"/>
                  </a:cubicBezTo>
                  <a:lnTo>
                    <a:pt x="6495" y="11447"/>
                  </a:lnTo>
                  <a:cubicBezTo>
                    <a:pt x="6809" y="11184"/>
                    <a:pt x="6917" y="10640"/>
                    <a:pt x="6738" y="10211"/>
                  </a:cubicBezTo>
                  <a:cubicBezTo>
                    <a:pt x="6614" y="9912"/>
                    <a:pt x="6389" y="9746"/>
                    <a:pt x="6157" y="9746"/>
                  </a:cubicBezTo>
                  <a:cubicBezTo>
                    <a:pt x="6046" y="9746"/>
                    <a:pt x="5932" y="9786"/>
                    <a:pt x="5832" y="9865"/>
                  </a:cubicBezTo>
                  <a:lnTo>
                    <a:pt x="1653" y="13158"/>
                  </a:lnTo>
                  <a:cubicBezTo>
                    <a:pt x="639" y="13965"/>
                    <a:pt x="0" y="15464"/>
                    <a:pt x="0" y="17078"/>
                  </a:cubicBezTo>
                  <a:cubicBezTo>
                    <a:pt x="0" y="17871"/>
                    <a:pt x="156" y="18660"/>
                    <a:pt x="446" y="19337"/>
                  </a:cubicBezTo>
                  <a:cubicBezTo>
                    <a:pt x="1056" y="20779"/>
                    <a:pt x="2171" y="21600"/>
                    <a:pt x="3323" y="21600"/>
                  </a:cubicBezTo>
                  <a:cubicBezTo>
                    <a:pt x="3883" y="21600"/>
                    <a:pt x="4450" y="21409"/>
                    <a:pt x="4973" y="20998"/>
                  </a:cubicBezTo>
                  <a:lnTo>
                    <a:pt x="15792" y="12466"/>
                  </a:lnTo>
                  <a:cubicBezTo>
                    <a:pt x="16167" y="12600"/>
                    <a:pt x="16553" y="12665"/>
                    <a:pt x="16951" y="12665"/>
                  </a:cubicBezTo>
                  <a:cubicBezTo>
                    <a:pt x="19511" y="12665"/>
                    <a:pt x="21600" y="9833"/>
                    <a:pt x="21600" y="6341"/>
                  </a:cubicBezTo>
                  <a:cubicBezTo>
                    <a:pt x="21600" y="2850"/>
                    <a:pt x="19511" y="0"/>
                    <a:pt x="16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225;p26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708" name="Google Shape;1226;p26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1709" name="Google Shape;1227;p26" descr="Google Shape;1227;p26"/>
          <p:cNvPicPr>
            <a:picLocks noChangeAspect="1"/>
          </p:cNvPicPr>
          <p:nvPr/>
        </p:nvPicPr>
        <p:blipFill>
          <a:blip r:embed="rId3">
            <a:extLst/>
          </a:blip>
          <a:srcRect l="26156" t="5280" r="26157" b="23169"/>
          <a:stretch>
            <a:fillRect/>
          </a:stretch>
        </p:blipFill>
        <p:spPr>
          <a:xfrm>
            <a:off x="935399" y="1812575"/>
            <a:ext cx="1719264" cy="171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1710" name="Google Shape;1228;p26"/>
          <p:cNvSpPr txBox="1"/>
          <p:nvPr/>
        </p:nvSpPr>
        <p:spPr>
          <a:xfrm>
            <a:off x="760649" y="1292827"/>
            <a:ext cx="20688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Hello! I am Venus</a:t>
            </a:r>
          </a:p>
        </p:txBody>
      </p:sp>
      <p:sp>
        <p:nvSpPr>
          <p:cNvPr id="1711" name="Google Shape;1229;p26"/>
          <p:cNvSpPr txBox="1"/>
          <p:nvPr/>
        </p:nvSpPr>
        <p:spPr>
          <a:xfrm>
            <a:off x="935399" y="3693577"/>
            <a:ext cx="17193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8 years old</a:t>
            </a:r>
          </a:p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Grade 4</a:t>
            </a:r>
          </a:p>
        </p:txBody>
      </p:sp>
      <p:sp>
        <p:nvSpPr>
          <p:cNvPr id="1712" name="Google Shape;1230;p26"/>
          <p:cNvSpPr/>
          <p:nvPr/>
        </p:nvSpPr>
        <p:spPr>
          <a:xfrm>
            <a:off x="3445631" y="181257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3" name="Google Shape;1231;p26"/>
          <p:cNvSpPr txBox="1"/>
          <p:nvPr/>
        </p:nvSpPr>
        <p:spPr>
          <a:xfrm>
            <a:off x="3059232" y="1292833"/>
            <a:ext cx="25029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Things I love</a:t>
            </a:r>
          </a:p>
        </p:txBody>
      </p:sp>
      <p:sp>
        <p:nvSpPr>
          <p:cNvPr id="1714" name="Google Shape;1232;p26"/>
          <p:cNvSpPr/>
          <p:nvPr/>
        </p:nvSpPr>
        <p:spPr>
          <a:xfrm>
            <a:off x="4444331" y="181257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5" name="Google Shape;1233;p26"/>
          <p:cNvSpPr txBox="1"/>
          <p:nvPr/>
        </p:nvSpPr>
        <p:spPr>
          <a:xfrm>
            <a:off x="5869487" y="1292833"/>
            <a:ext cx="25029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Favourite activities</a:t>
            </a:r>
          </a:p>
        </p:txBody>
      </p:sp>
      <p:sp>
        <p:nvSpPr>
          <p:cNvPr id="1716" name="Google Shape;1234;p26"/>
          <p:cNvSpPr/>
          <p:nvPr/>
        </p:nvSpPr>
        <p:spPr>
          <a:xfrm>
            <a:off x="6255887" y="181257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7" name="Google Shape;1235;p26"/>
          <p:cNvSpPr/>
          <p:nvPr/>
        </p:nvSpPr>
        <p:spPr>
          <a:xfrm>
            <a:off x="7254588" y="181257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8" name="Google Shape;1236;p26"/>
          <p:cNvSpPr txBox="1"/>
          <p:nvPr/>
        </p:nvSpPr>
        <p:spPr>
          <a:xfrm>
            <a:off x="3068727" y="2915607"/>
            <a:ext cx="25029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About me</a:t>
            </a:r>
          </a:p>
        </p:txBody>
      </p:sp>
      <p:sp>
        <p:nvSpPr>
          <p:cNvPr id="1719" name="Google Shape;1237;p26"/>
          <p:cNvSpPr txBox="1"/>
          <p:nvPr/>
        </p:nvSpPr>
        <p:spPr>
          <a:xfrm>
            <a:off x="3853774" y="3402107"/>
            <a:ext cx="1719301" cy="7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</a:t>
            </a:r>
          </a:p>
        </p:txBody>
      </p:sp>
      <p:sp>
        <p:nvSpPr>
          <p:cNvPr id="1720" name="Google Shape;1238;p26"/>
          <p:cNvSpPr/>
          <p:nvPr/>
        </p:nvSpPr>
        <p:spPr>
          <a:xfrm>
            <a:off x="3048281" y="340292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1" name="Google Shape;1239;p26"/>
          <p:cNvSpPr txBox="1"/>
          <p:nvPr/>
        </p:nvSpPr>
        <p:spPr>
          <a:xfrm>
            <a:off x="5879003" y="2915607"/>
            <a:ext cx="25029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 am really good at…</a:t>
            </a:r>
          </a:p>
        </p:txBody>
      </p:sp>
      <p:sp>
        <p:nvSpPr>
          <p:cNvPr id="1722" name="Google Shape;1240;p26"/>
          <p:cNvSpPr txBox="1"/>
          <p:nvPr/>
        </p:nvSpPr>
        <p:spPr>
          <a:xfrm>
            <a:off x="6664049" y="3402107"/>
            <a:ext cx="17193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 and has several rings</a:t>
            </a:r>
          </a:p>
        </p:txBody>
      </p:sp>
      <p:sp>
        <p:nvSpPr>
          <p:cNvPr id="1723" name="Google Shape;1241;p26"/>
          <p:cNvSpPr/>
          <p:nvPr/>
        </p:nvSpPr>
        <p:spPr>
          <a:xfrm>
            <a:off x="5858557" y="3402927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4" name="Google Shape;1242;p26"/>
          <p:cNvSpPr txBox="1"/>
          <p:nvPr/>
        </p:nvSpPr>
        <p:spPr>
          <a:xfrm>
            <a:off x="6164388" y="2510290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725" name="Google Shape;1243;p26"/>
          <p:cNvSpPr txBox="1"/>
          <p:nvPr/>
        </p:nvSpPr>
        <p:spPr>
          <a:xfrm>
            <a:off x="7160997" y="2510297"/>
            <a:ext cx="918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1726" name="Google Shape;1244;p26"/>
          <p:cNvSpPr txBox="1"/>
          <p:nvPr/>
        </p:nvSpPr>
        <p:spPr>
          <a:xfrm>
            <a:off x="3354113" y="2510290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1727" name="Google Shape;1245;p26"/>
          <p:cNvSpPr txBox="1"/>
          <p:nvPr/>
        </p:nvSpPr>
        <p:spPr>
          <a:xfrm>
            <a:off x="4352812" y="2510290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grpSp>
        <p:nvGrpSpPr>
          <p:cNvPr id="1746" name="Google Shape;1246;p26"/>
          <p:cNvGrpSpPr/>
          <p:nvPr/>
        </p:nvGrpSpPr>
        <p:grpSpPr>
          <a:xfrm>
            <a:off x="7406023" y="1964270"/>
            <a:ext cx="428576" cy="428601"/>
            <a:chOff x="24" y="24"/>
            <a:chExt cx="428575" cy="428600"/>
          </a:xfrm>
        </p:grpSpPr>
        <p:sp>
          <p:nvSpPr>
            <p:cNvPr id="1728" name="Google Shape;1247;p26"/>
            <p:cNvSpPr/>
            <p:nvPr/>
          </p:nvSpPr>
          <p:spPr>
            <a:xfrm>
              <a:off x="152024" y="103799"/>
              <a:ext cx="199327" cy="140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39" y="0"/>
                  </a:moveTo>
                  <a:lnTo>
                    <a:pt x="0" y="63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2120"/>
                  </a:lnTo>
                  <a:cubicBezTo>
                    <a:pt x="20248" y="7387"/>
                    <a:pt x="18094" y="3255"/>
                    <a:pt x="1539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1248;p26"/>
            <p:cNvSpPr/>
            <p:nvPr/>
          </p:nvSpPr>
          <p:spPr>
            <a:xfrm>
              <a:off x="15449" y="103799"/>
              <a:ext cx="184926" cy="119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67" y="0"/>
                  </a:moveTo>
                  <a:cubicBezTo>
                    <a:pt x="3951" y="4476"/>
                    <a:pt x="1361" y="10396"/>
                    <a:pt x="0" y="17164"/>
                  </a:cubicBezTo>
                  <a:lnTo>
                    <a:pt x="1787" y="21600"/>
                  </a:lnTo>
                  <a:lnTo>
                    <a:pt x="11079" y="21600"/>
                  </a:lnTo>
                  <a:lnTo>
                    <a:pt x="15953" y="10766"/>
                  </a:lnTo>
                  <a:cubicBezTo>
                    <a:pt x="17380" y="6665"/>
                    <a:pt x="19302" y="2992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1249;p26"/>
            <p:cNvSpPr/>
            <p:nvPr/>
          </p:nvSpPr>
          <p:spPr>
            <a:xfrm>
              <a:off x="158875" y="6199"/>
              <a:ext cx="140868" cy="9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7117" y="0"/>
                  </a:moveTo>
                  <a:lnTo>
                    <a:pt x="0" y="12421"/>
                  </a:lnTo>
                  <a:lnTo>
                    <a:pt x="5982" y="21600"/>
                  </a:lnTo>
                  <a:lnTo>
                    <a:pt x="19488" y="21600"/>
                  </a:lnTo>
                  <a:cubicBezTo>
                    <a:pt x="19488" y="21600"/>
                    <a:pt x="19488" y="21600"/>
                    <a:pt x="19474" y="21572"/>
                  </a:cubicBezTo>
                  <a:cubicBezTo>
                    <a:pt x="17214" y="18668"/>
                    <a:pt x="17067" y="13406"/>
                    <a:pt x="19160" y="10191"/>
                  </a:cubicBezTo>
                  <a:cubicBezTo>
                    <a:pt x="21600" y="6424"/>
                    <a:pt x="19885" y="0"/>
                    <a:pt x="1642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1250;p26"/>
            <p:cNvSpPr/>
            <p:nvPr/>
          </p:nvSpPr>
          <p:spPr>
            <a:xfrm>
              <a:off x="72904" y="6199"/>
              <a:ext cx="148722" cy="9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fill="norm" stroke="1" extrusionOk="0">
                  <a:moveTo>
                    <a:pt x="3683" y="0"/>
                  </a:moveTo>
                  <a:cubicBezTo>
                    <a:pt x="410" y="0"/>
                    <a:pt x="-1233" y="6424"/>
                    <a:pt x="1085" y="10191"/>
                  </a:cubicBezTo>
                  <a:cubicBezTo>
                    <a:pt x="3088" y="13406"/>
                    <a:pt x="2917" y="18668"/>
                    <a:pt x="770" y="21600"/>
                  </a:cubicBezTo>
                  <a:lnTo>
                    <a:pt x="17457" y="21600"/>
                  </a:lnTo>
                  <a:cubicBezTo>
                    <a:pt x="19600" y="18668"/>
                    <a:pt x="19771" y="13406"/>
                    <a:pt x="17768" y="10191"/>
                  </a:cubicBezTo>
                  <a:cubicBezTo>
                    <a:pt x="15451" y="6424"/>
                    <a:pt x="17094" y="0"/>
                    <a:pt x="2036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1251;p26"/>
            <p:cNvSpPr/>
            <p:nvPr/>
          </p:nvSpPr>
          <p:spPr>
            <a:xfrm>
              <a:off x="122300" y="286199"/>
              <a:ext cx="226651" cy="1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3104" y="21600"/>
                  </a:lnTo>
                  <a:cubicBezTo>
                    <a:pt x="14781" y="21600"/>
                    <a:pt x="16404" y="20513"/>
                    <a:pt x="17590" y="18538"/>
                  </a:cubicBezTo>
                  <a:cubicBezTo>
                    <a:pt x="19258" y="15741"/>
                    <a:pt x="20618" y="12460"/>
                    <a:pt x="21600" y="8815"/>
                  </a:cubicBezTo>
                  <a:lnTo>
                    <a:pt x="16306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1252;p26"/>
            <p:cNvSpPr/>
            <p:nvPr/>
          </p:nvSpPr>
          <p:spPr>
            <a:xfrm>
              <a:off x="27100" y="318550"/>
              <a:ext cx="183200" cy="103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46" y="0"/>
                  </a:moveTo>
                  <a:lnTo>
                    <a:pt x="0" y="6255"/>
                  </a:lnTo>
                  <a:cubicBezTo>
                    <a:pt x="1185" y="10490"/>
                    <a:pt x="2750" y="14320"/>
                    <a:pt x="4622" y="17604"/>
                  </a:cubicBezTo>
                  <a:cubicBezTo>
                    <a:pt x="6078" y="20174"/>
                    <a:pt x="8085" y="21600"/>
                    <a:pt x="10146" y="21600"/>
                  </a:cubicBezTo>
                  <a:lnTo>
                    <a:pt x="21600" y="21600"/>
                  </a:lnTo>
                  <a:cubicBezTo>
                    <a:pt x="20630" y="20315"/>
                    <a:pt x="19619" y="18915"/>
                    <a:pt x="18770" y="17390"/>
                  </a:cubicBezTo>
                  <a:cubicBezTo>
                    <a:pt x="16076" y="12582"/>
                    <a:pt x="14054" y="6640"/>
                    <a:pt x="129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1253;p26"/>
            <p:cNvSpPr/>
            <p:nvPr/>
          </p:nvSpPr>
          <p:spPr>
            <a:xfrm>
              <a:off x="122299" y="162324"/>
              <a:ext cx="244026" cy="187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51" y="0"/>
                  </a:moveTo>
                  <a:cubicBezTo>
                    <a:pt x="3773" y="0"/>
                    <a:pt x="3198" y="52"/>
                    <a:pt x="2631" y="130"/>
                  </a:cubicBezTo>
                  <a:lnTo>
                    <a:pt x="0" y="3561"/>
                  </a:lnTo>
                  <a:lnTo>
                    <a:pt x="0" y="16369"/>
                  </a:lnTo>
                  <a:lnTo>
                    <a:pt x="1286" y="18031"/>
                  </a:lnTo>
                  <a:cubicBezTo>
                    <a:pt x="1832" y="17503"/>
                    <a:pt x="2357" y="16908"/>
                    <a:pt x="2852" y="16262"/>
                  </a:cubicBezTo>
                  <a:cubicBezTo>
                    <a:pt x="3268" y="15728"/>
                    <a:pt x="3813" y="15457"/>
                    <a:pt x="4355" y="15457"/>
                  </a:cubicBezTo>
                  <a:cubicBezTo>
                    <a:pt x="4895" y="15457"/>
                    <a:pt x="5435" y="15725"/>
                    <a:pt x="5849" y="16262"/>
                  </a:cubicBezTo>
                  <a:cubicBezTo>
                    <a:pt x="8566" y="19808"/>
                    <a:pt x="12140" y="21600"/>
                    <a:pt x="15729" y="21600"/>
                  </a:cubicBezTo>
                  <a:cubicBezTo>
                    <a:pt x="17190" y="21600"/>
                    <a:pt x="18652" y="21303"/>
                    <a:pt x="20062" y="20708"/>
                  </a:cubicBezTo>
                  <a:cubicBezTo>
                    <a:pt x="21053" y="17794"/>
                    <a:pt x="21600" y="14574"/>
                    <a:pt x="21600" y="11184"/>
                  </a:cubicBezTo>
                  <a:cubicBezTo>
                    <a:pt x="21600" y="8044"/>
                    <a:pt x="21133" y="5064"/>
                    <a:pt x="20274" y="2334"/>
                  </a:cubicBezTo>
                  <a:cubicBezTo>
                    <a:pt x="19181" y="3125"/>
                    <a:pt x="18159" y="4129"/>
                    <a:pt x="17230" y="5341"/>
                  </a:cubicBezTo>
                  <a:cubicBezTo>
                    <a:pt x="16692" y="6039"/>
                    <a:pt x="16055" y="6146"/>
                    <a:pt x="15731" y="6146"/>
                  </a:cubicBezTo>
                  <a:cubicBezTo>
                    <a:pt x="15397" y="6146"/>
                    <a:pt x="14771" y="6039"/>
                    <a:pt x="14233" y="5341"/>
                  </a:cubicBezTo>
                  <a:cubicBezTo>
                    <a:pt x="11593" y="1899"/>
                    <a:pt x="8084" y="0"/>
                    <a:pt x="43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1254;p26"/>
            <p:cNvSpPr/>
            <p:nvPr/>
          </p:nvSpPr>
          <p:spPr>
            <a:xfrm>
              <a:off x="6274" y="163450"/>
              <a:ext cx="145752" cy="185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21552" y="0"/>
                  </a:moveTo>
                  <a:cubicBezTo>
                    <a:pt x="16414" y="494"/>
                    <a:pt x="11648" y="2312"/>
                    <a:pt x="7915" y="5245"/>
                  </a:cubicBezTo>
                  <a:cubicBezTo>
                    <a:pt x="7227" y="5785"/>
                    <a:pt x="6321" y="6052"/>
                    <a:pt x="5419" y="6052"/>
                  </a:cubicBezTo>
                  <a:cubicBezTo>
                    <a:pt x="4517" y="6052"/>
                    <a:pt x="3619" y="5788"/>
                    <a:pt x="2928" y="5259"/>
                  </a:cubicBezTo>
                  <a:cubicBezTo>
                    <a:pt x="2928" y="5245"/>
                    <a:pt x="2909" y="5245"/>
                    <a:pt x="2909" y="5245"/>
                  </a:cubicBezTo>
                  <a:cubicBezTo>
                    <a:pt x="2403" y="4847"/>
                    <a:pt x="1878" y="4475"/>
                    <a:pt x="1357" y="4118"/>
                  </a:cubicBezTo>
                  <a:cubicBezTo>
                    <a:pt x="425" y="6453"/>
                    <a:pt x="-48" y="8950"/>
                    <a:pt x="4" y="11526"/>
                  </a:cubicBezTo>
                  <a:cubicBezTo>
                    <a:pt x="89" y="15110"/>
                    <a:pt x="1187" y="18496"/>
                    <a:pt x="3079" y="21507"/>
                  </a:cubicBezTo>
                  <a:cubicBezTo>
                    <a:pt x="3863" y="21571"/>
                    <a:pt x="4647" y="21600"/>
                    <a:pt x="5427" y="21600"/>
                  </a:cubicBezTo>
                  <a:cubicBezTo>
                    <a:pt x="10392" y="21600"/>
                    <a:pt x="15260" y="20369"/>
                    <a:pt x="19304" y="18016"/>
                  </a:cubicBezTo>
                  <a:cubicBezTo>
                    <a:pt x="18510" y="15958"/>
                    <a:pt x="18070" y="13782"/>
                    <a:pt x="18018" y="11526"/>
                  </a:cubicBezTo>
                  <a:cubicBezTo>
                    <a:pt x="17933" y="7356"/>
                    <a:pt x="19219" y="3427"/>
                    <a:pt x="2155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1255;p26"/>
            <p:cNvSpPr/>
            <p:nvPr/>
          </p:nvSpPr>
          <p:spPr>
            <a:xfrm>
              <a:off x="128405" y="289399"/>
              <a:ext cx="106021" cy="101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13575" y="0"/>
                  </a:moveTo>
                  <a:cubicBezTo>
                    <a:pt x="12211" y="882"/>
                    <a:pt x="11054" y="2127"/>
                    <a:pt x="10200" y="3666"/>
                  </a:cubicBezTo>
                  <a:lnTo>
                    <a:pt x="6345" y="10725"/>
                  </a:lnTo>
                  <a:cubicBezTo>
                    <a:pt x="5304" y="12585"/>
                    <a:pt x="3480" y="13659"/>
                    <a:pt x="1585" y="13680"/>
                  </a:cubicBezTo>
                  <a:cubicBezTo>
                    <a:pt x="913" y="13680"/>
                    <a:pt x="312" y="14145"/>
                    <a:pt x="85" y="14808"/>
                  </a:cubicBezTo>
                  <a:cubicBezTo>
                    <a:pt x="-173" y="15615"/>
                    <a:pt x="176" y="16491"/>
                    <a:pt x="868" y="16881"/>
                  </a:cubicBezTo>
                  <a:cubicBezTo>
                    <a:pt x="6825" y="20125"/>
                    <a:pt x="11721" y="21600"/>
                    <a:pt x="15728" y="21600"/>
                  </a:cubicBezTo>
                  <a:cubicBezTo>
                    <a:pt x="17875" y="21600"/>
                    <a:pt x="19765" y="21178"/>
                    <a:pt x="21427" y="20376"/>
                  </a:cubicBezTo>
                  <a:lnTo>
                    <a:pt x="21427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1256;p26"/>
            <p:cNvSpPr/>
            <p:nvPr/>
          </p:nvSpPr>
          <p:spPr>
            <a:xfrm>
              <a:off x="181930" y="281925"/>
              <a:ext cx="89028" cy="10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49" h="21600" fill="norm" stroke="1" extrusionOk="0">
                  <a:moveTo>
                    <a:pt x="8582" y="0"/>
                  </a:moveTo>
                  <a:cubicBezTo>
                    <a:pt x="6593" y="0"/>
                    <a:pt x="4642" y="541"/>
                    <a:pt x="2950" y="1571"/>
                  </a:cubicBezTo>
                  <a:cubicBezTo>
                    <a:pt x="-66" y="5053"/>
                    <a:pt x="-834" y="9860"/>
                    <a:pt x="944" y="14062"/>
                  </a:cubicBezTo>
                  <a:cubicBezTo>
                    <a:pt x="2701" y="18212"/>
                    <a:pt x="6755" y="21122"/>
                    <a:pt x="11350" y="21600"/>
                  </a:cubicBezTo>
                  <a:cubicBezTo>
                    <a:pt x="14020" y="20397"/>
                    <a:pt x="16144" y="18359"/>
                    <a:pt x="17798" y="15596"/>
                  </a:cubicBezTo>
                  <a:cubicBezTo>
                    <a:pt x="17798" y="15596"/>
                    <a:pt x="17798" y="15575"/>
                    <a:pt x="17798" y="15575"/>
                  </a:cubicBezTo>
                  <a:cubicBezTo>
                    <a:pt x="20766" y="10627"/>
                    <a:pt x="19036" y="4286"/>
                    <a:pt x="13917" y="1403"/>
                  </a:cubicBezTo>
                  <a:cubicBezTo>
                    <a:pt x="12231" y="452"/>
                    <a:pt x="10393" y="0"/>
                    <a:pt x="858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257;p26"/>
            <p:cNvSpPr/>
            <p:nvPr/>
          </p:nvSpPr>
          <p:spPr>
            <a:xfrm>
              <a:off x="293500" y="152950"/>
              <a:ext cx="128844" cy="10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15373" y="0"/>
                  </a:moveTo>
                  <a:lnTo>
                    <a:pt x="0" y="11787"/>
                  </a:lnTo>
                  <a:lnTo>
                    <a:pt x="2199" y="18950"/>
                  </a:lnTo>
                  <a:lnTo>
                    <a:pt x="8065" y="21600"/>
                  </a:lnTo>
                  <a:lnTo>
                    <a:pt x="20726" y="4584"/>
                  </a:lnTo>
                  <a:cubicBezTo>
                    <a:pt x="21600" y="3405"/>
                    <a:pt x="21505" y="1703"/>
                    <a:pt x="20652" y="690"/>
                  </a:cubicBezTo>
                  <a:lnTo>
                    <a:pt x="20105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258;p26"/>
            <p:cNvSpPr/>
            <p:nvPr/>
          </p:nvSpPr>
          <p:spPr>
            <a:xfrm>
              <a:off x="293500" y="131350"/>
              <a:ext cx="121401" cy="115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03" y="0"/>
                  </a:moveTo>
                  <a:cubicBezTo>
                    <a:pt x="16120" y="0"/>
                    <a:pt x="15528" y="219"/>
                    <a:pt x="15052" y="682"/>
                  </a:cubicBezTo>
                  <a:lnTo>
                    <a:pt x="0" y="14960"/>
                  </a:lnTo>
                  <a:lnTo>
                    <a:pt x="2362" y="21600"/>
                  </a:lnTo>
                  <a:lnTo>
                    <a:pt x="17308" y="5911"/>
                  </a:lnTo>
                  <a:cubicBezTo>
                    <a:pt x="18446" y="4716"/>
                    <a:pt x="19972" y="4034"/>
                    <a:pt x="21600" y="4034"/>
                  </a:cubicBezTo>
                  <a:lnTo>
                    <a:pt x="20337" y="2732"/>
                  </a:lnTo>
                  <a:lnTo>
                    <a:pt x="18469" y="766"/>
                  </a:lnTo>
                  <a:cubicBezTo>
                    <a:pt x="17993" y="271"/>
                    <a:pt x="17352" y="0"/>
                    <a:pt x="1670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259;p26"/>
            <p:cNvSpPr/>
            <p:nvPr/>
          </p:nvSpPr>
          <p:spPr>
            <a:xfrm>
              <a:off x="256600" y="244149"/>
              <a:ext cx="87851" cy="76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0" y="0"/>
                  </a:moveTo>
                  <a:lnTo>
                    <a:pt x="0" y="17160"/>
                  </a:lnTo>
                  <a:lnTo>
                    <a:pt x="3095" y="20752"/>
                  </a:lnTo>
                  <a:cubicBezTo>
                    <a:pt x="3602" y="21317"/>
                    <a:pt x="4255" y="21600"/>
                    <a:pt x="4909" y="21600"/>
                  </a:cubicBezTo>
                  <a:cubicBezTo>
                    <a:pt x="5452" y="21600"/>
                    <a:pt x="5989" y="21402"/>
                    <a:pt x="6447" y="21013"/>
                  </a:cubicBezTo>
                  <a:cubicBezTo>
                    <a:pt x="13706" y="14445"/>
                    <a:pt x="14878" y="14155"/>
                    <a:pt x="21014" y="7141"/>
                  </a:cubicBezTo>
                  <a:cubicBezTo>
                    <a:pt x="21600" y="6462"/>
                    <a:pt x="21600" y="5331"/>
                    <a:pt x="21014" y="4652"/>
                  </a:cubicBezTo>
                  <a:lnTo>
                    <a:pt x="16997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260;p26"/>
            <p:cNvSpPr/>
            <p:nvPr/>
          </p:nvSpPr>
          <p:spPr>
            <a:xfrm>
              <a:off x="233154" y="209224"/>
              <a:ext cx="93047" cy="9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12757" y="0"/>
                  </a:moveTo>
                  <a:cubicBezTo>
                    <a:pt x="12389" y="0"/>
                    <a:pt x="12016" y="141"/>
                    <a:pt x="11735" y="429"/>
                  </a:cubicBezTo>
                  <a:cubicBezTo>
                    <a:pt x="6068" y="6112"/>
                    <a:pt x="5803" y="7168"/>
                    <a:pt x="504" y="13907"/>
                  </a:cubicBezTo>
                  <a:cubicBezTo>
                    <a:pt x="-231" y="14839"/>
                    <a:pt x="-156" y="16155"/>
                    <a:pt x="688" y="16979"/>
                  </a:cubicBezTo>
                  <a:lnTo>
                    <a:pt x="5384" y="21600"/>
                  </a:lnTo>
                  <a:cubicBezTo>
                    <a:pt x="5384" y="19849"/>
                    <a:pt x="6091" y="18166"/>
                    <a:pt x="7354" y="16929"/>
                  </a:cubicBezTo>
                  <a:lnTo>
                    <a:pt x="14674" y="9699"/>
                  </a:lnTo>
                  <a:cubicBezTo>
                    <a:pt x="16069" y="8354"/>
                    <a:pt x="17482" y="7891"/>
                    <a:pt x="19319" y="7891"/>
                  </a:cubicBezTo>
                  <a:lnTo>
                    <a:pt x="21369" y="7891"/>
                  </a:lnTo>
                  <a:lnTo>
                    <a:pt x="13756" y="401"/>
                  </a:lnTo>
                  <a:cubicBezTo>
                    <a:pt x="13486" y="136"/>
                    <a:pt x="13124" y="0"/>
                    <a:pt x="1275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261;p26"/>
            <p:cNvSpPr/>
            <p:nvPr/>
          </p:nvSpPr>
          <p:spPr>
            <a:xfrm>
              <a:off x="117050" y="201975"/>
              <a:ext cx="35551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4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671" y="21600"/>
                    <a:pt x="3813" y="21600"/>
                  </a:cubicBezTo>
                  <a:cubicBezTo>
                    <a:pt x="5894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754" y="11259"/>
                  </a:cubicBezTo>
                  <a:cubicBezTo>
                    <a:pt x="12562" y="11259"/>
                    <a:pt x="13959" y="13408"/>
                    <a:pt x="13959" y="15959"/>
                  </a:cubicBezTo>
                  <a:cubicBezTo>
                    <a:pt x="13959" y="19026"/>
                    <a:pt x="15691" y="21600"/>
                    <a:pt x="17772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739" y="0"/>
                    <a:pt x="10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262;p26"/>
            <p:cNvSpPr/>
            <p:nvPr/>
          </p:nvSpPr>
          <p:spPr>
            <a:xfrm>
              <a:off x="220024" y="201975"/>
              <a:ext cx="35551" cy="24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0" y="0"/>
                  </a:moveTo>
                  <a:cubicBezTo>
                    <a:pt x="4861" y="0"/>
                    <a:pt x="0" y="7163"/>
                    <a:pt x="0" y="15959"/>
                  </a:cubicBezTo>
                  <a:cubicBezTo>
                    <a:pt x="0" y="19026"/>
                    <a:pt x="1732" y="21600"/>
                    <a:pt x="3813" y="21600"/>
                  </a:cubicBezTo>
                  <a:cubicBezTo>
                    <a:pt x="5909" y="21600"/>
                    <a:pt x="7641" y="19026"/>
                    <a:pt x="7641" y="15959"/>
                  </a:cubicBezTo>
                  <a:cubicBezTo>
                    <a:pt x="7641" y="13408"/>
                    <a:pt x="9023" y="11259"/>
                    <a:pt x="10830" y="11259"/>
                  </a:cubicBezTo>
                  <a:cubicBezTo>
                    <a:pt x="12562" y="11259"/>
                    <a:pt x="14020" y="13408"/>
                    <a:pt x="14020" y="15959"/>
                  </a:cubicBezTo>
                  <a:cubicBezTo>
                    <a:pt x="14020" y="19026"/>
                    <a:pt x="15691" y="21600"/>
                    <a:pt x="17848" y="21600"/>
                  </a:cubicBezTo>
                  <a:cubicBezTo>
                    <a:pt x="19929" y="21600"/>
                    <a:pt x="21600" y="19026"/>
                    <a:pt x="21600" y="15959"/>
                  </a:cubicBezTo>
                  <a:cubicBezTo>
                    <a:pt x="21600" y="7163"/>
                    <a:pt x="16800" y="0"/>
                    <a:pt x="10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263;p26"/>
            <p:cNvSpPr/>
            <p:nvPr/>
          </p:nvSpPr>
          <p:spPr>
            <a:xfrm>
              <a:off x="167819" y="227024"/>
              <a:ext cx="36969" cy="1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3561" y="0"/>
                  </a:moveTo>
                  <a:cubicBezTo>
                    <a:pt x="2731" y="0"/>
                    <a:pt x="1887" y="627"/>
                    <a:pt x="1212" y="1880"/>
                  </a:cubicBezTo>
                  <a:cubicBezTo>
                    <a:pt x="-278" y="4475"/>
                    <a:pt x="-405" y="9249"/>
                    <a:pt x="889" y="12381"/>
                  </a:cubicBezTo>
                  <a:cubicBezTo>
                    <a:pt x="3392" y="18527"/>
                    <a:pt x="6893" y="21600"/>
                    <a:pt x="10395" y="21600"/>
                  </a:cubicBezTo>
                  <a:cubicBezTo>
                    <a:pt x="13897" y="21600"/>
                    <a:pt x="17412" y="18527"/>
                    <a:pt x="19915" y="12381"/>
                  </a:cubicBezTo>
                  <a:cubicBezTo>
                    <a:pt x="21195" y="9249"/>
                    <a:pt x="21068" y="4475"/>
                    <a:pt x="19592" y="1880"/>
                  </a:cubicBezTo>
                  <a:cubicBezTo>
                    <a:pt x="18917" y="627"/>
                    <a:pt x="18087" y="0"/>
                    <a:pt x="17257" y="0"/>
                  </a:cubicBezTo>
                  <a:cubicBezTo>
                    <a:pt x="16301" y="0"/>
                    <a:pt x="15331" y="865"/>
                    <a:pt x="14642" y="2566"/>
                  </a:cubicBezTo>
                  <a:cubicBezTo>
                    <a:pt x="13517" y="5310"/>
                    <a:pt x="11956" y="6653"/>
                    <a:pt x="10409" y="6653"/>
                  </a:cubicBezTo>
                  <a:cubicBezTo>
                    <a:pt x="8862" y="6653"/>
                    <a:pt x="7315" y="5310"/>
                    <a:pt x="6218" y="2566"/>
                  </a:cubicBezTo>
                  <a:cubicBezTo>
                    <a:pt x="5529" y="865"/>
                    <a:pt x="4545" y="0"/>
                    <a:pt x="35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264;p26"/>
            <p:cNvSpPr/>
            <p:nvPr/>
          </p:nvSpPr>
          <p:spPr>
            <a:xfrm>
              <a:off x="24" y="24"/>
              <a:ext cx="428577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49" y="627"/>
                  </a:moveTo>
                  <a:cubicBezTo>
                    <a:pt x="14676" y="627"/>
                    <a:pt x="15131" y="1751"/>
                    <a:pt x="14481" y="2408"/>
                  </a:cubicBezTo>
                  <a:cubicBezTo>
                    <a:pt x="13789" y="3099"/>
                    <a:pt x="13702" y="4130"/>
                    <a:pt x="14152" y="4914"/>
                  </a:cubicBezTo>
                  <a:lnTo>
                    <a:pt x="4625" y="4914"/>
                  </a:lnTo>
                  <a:cubicBezTo>
                    <a:pt x="5085" y="4124"/>
                    <a:pt x="4982" y="3093"/>
                    <a:pt x="4297" y="2408"/>
                  </a:cubicBezTo>
                  <a:cubicBezTo>
                    <a:pt x="3645" y="1756"/>
                    <a:pt x="4101" y="627"/>
                    <a:pt x="5029" y="627"/>
                  </a:cubicBezTo>
                  <a:close/>
                  <a:moveTo>
                    <a:pt x="14549" y="10863"/>
                  </a:moveTo>
                  <a:cubicBezTo>
                    <a:pt x="14555" y="10869"/>
                    <a:pt x="14562" y="10874"/>
                    <a:pt x="14573" y="10881"/>
                  </a:cubicBezTo>
                  <a:lnTo>
                    <a:pt x="17021" y="13334"/>
                  </a:lnTo>
                  <a:cubicBezTo>
                    <a:pt x="17033" y="13340"/>
                    <a:pt x="17038" y="13351"/>
                    <a:pt x="17038" y="13358"/>
                  </a:cubicBezTo>
                  <a:cubicBezTo>
                    <a:pt x="15800" y="14578"/>
                    <a:pt x="15563" y="14630"/>
                    <a:pt x="14065" y="15793"/>
                  </a:cubicBezTo>
                  <a:cubicBezTo>
                    <a:pt x="14029" y="15822"/>
                    <a:pt x="13985" y="15837"/>
                    <a:pt x="13941" y="15837"/>
                  </a:cubicBezTo>
                  <a:cubicBezTo>
                    <a:pt x="13888" y="15837"/>
                    <a:pt x="13836" y="15817"/>
                    <a:pt x="13796" y="15777"/>
                  </a:cubicBezTo>
                  <a:lnTo>
                    <a:pt x="12125" y="14106"/>
                  </a:lnTo>
                  <a:cubicBezTo>
                    <a:pt x="12056" y="14037"/>
                    <a:pt x="12044" y="13922"/>
                    <a:pt x="12107" y="13841"/>
                  </a:cubicBezTo>
                  <a:cubicBezTo>
                    <a:pt x="13271" y="12337"/>
                    <a:pt x="13323" y="12108"/>
                    <a:pt x="14549" y="10863"/>
                  </a:cubicBezTo>
                  <a:close/>
                  <a:moveTo>
                    <a:pt x="18133" y="12597"/>
                  </a:moveTo>
                  <a:cubicBezTo>
                    <a:pt x="18139" y="12753"/>
                    <a:pt x="18144" y="12908"/>
                    <a:pt x="18144" y="13063"/>
                  </a:cubicBezTo>
                  <a:cubicBezTo>
                    <a:pt x="18144" y="14417"/>
                    <a:pt x="17879" y="15730"/>
                    <a:pt x="17349" y="16962"/>
                  </a:cubicBezTo>
                  <a:cubicBezTo>
                    <a:pt x="16626" y="17181"/>
                    <a:pt x="15872" y="17291"/>
                    <a:pt x="15117" y="17291"/>
                  </a:cubicBezTo>
                  <a:cubicBezTo>
                    <a:pt x="14718" y="17291"/>
                    <a:pt x="14319" y="17261"/>
                    <a:pt x="13922" y="17199"/>
                  </a:cubicBezTo>
                  <a:cubicBezTo>
                    <a:pt x="13968" y="16957"/>
                    <a:pt x="13980" y="16715"/>
                    <a:pt x="13962" y="16467"/>
                  </a:cubicBezTo>
                  <a:cubicBezTo>
                    <a:pt x="14135" y="16467"/>
                    <a:pt x="14307" y="16410"/>
                    <a:pt x="14452" y="16294"/>
                  </a:cubicBezTo>
                  <a:cubicBezTo>
                    <a:pt x="15955" y="15132"/>
                    <a:pt x="16203" y="15067"/>
                    <a:pt x="17487" y="13801"/>
                  </a:cubicBezTo>
                  <a:cubicBezTo>
                    <a:pt x="17608" y="13685"/>
                    <a:pt x="17678" y="13524"/>
                    <a:pt x="17678" y="13363"/>
                  </a:cubicBezTo>
                  <a:cubicBezTo>
                    <a:pt x="17678" y="13288"/>
                    <a:pt x="17666" y="13219"/>
                    <a:pt x="17637" y="13150"/>
                  </a:cubicBezTo>
                  <a:lnTo>
                    <a:pt x="18133" y="12597"/>
                  </a:lnTo>
                  <a:close/>
                  <a:moveTo>
                    <a:pt x="8638" y="8496"/>
                  </a:moveTo>
                  <a:cubicBezTo>
                    <a:pt x="10539" y="8496"/>
                    <a:pt x="12436" y="9201"/>
                    <a:pt x="13910" y="10610"/>
                  </a:cubicBezTo>
                  <a:cubicBezTo>
                    <a:pt x="12828" y="11732"/>
                    <a:pt x="12712" y="12027"/>
                    <a:pt x="11606" y="13450"/>
                  </a:cubicBezTo>
                  <a:cubicBezTo>
                    <a:pt x="11502" y="13587"/>
                    <a:pt x="11444" y="13743"/>
                    <a:pt x="11433" y="13904"/>
                  </a:cubicBezTo>
                  <a:cubicBezTo>
                    <a:pt x="11344" y="13896"/>
                    <a:pt x="11255" y="13892"/>
                    <a:pt x="11169" y="13892"/>
                  </a:cubicBezTo>
                  <a:cubicBezTo>
                    <a:pt x="10285" y="13892"/>
                    <a:pt x="9558" y="14323"/>
                    <a:pt x="9182" y="14711"/>
                  </a:cubicBezTo>
                  <a:cubicBezTo>
                    <a:pt x="9006" y="14645"/>
                    <a:pt x="8824" y="14613"/>
                    <a:pt x="8642" y="14613"/>
                  </a:cubicBezTo>
                  <a:cubicBezTo>
                    <a:pt x="8248" y="14613"/>
                    <a:pt x="7859" y="14765"/>
                    <a:pt x="7562" y="15056"/>
                  </a:cubicBezTo>
                  <a:cubicBezTo>
                    <a:pt x="7298" y="15327"/>
                    <a:pt x="7009" y="15575"/>
                    <a:pt x="6709" y="15793"/>
                  </a:cubicBezTo>
                  <a:cubicBezTo>
                    <a:pt x="6709" y="15799"/>
                    <a:pt x="6704" y="15799"/>
                    <a:pt x="6704" y="15799"/>
                  </a:cubicBezTo>
                  <a:cubicBezTo>
                    <a:pt x="5391" y="16773"/>
                    <a:pt x="3804" y="17291"/>
                    <a:pt x="2175" y="17291"/>
                  </a:cubicBezTo>
                  <a:cubicBezTo>
                    <a:pt x="1974" y="17291"/>
                    <a:pt x="1773" y="17284"/>
                    <a:pt x="1572" y="17268"/>
                  </a:cubicBezTo>
                  <a:cubicBezTo>
                    <a:pt x="950" y="15949"/>
                    <a:pt x="633" y="14532"/>
                    <a:pt x="633" y="13063"/>
                  </a:cubicBezTo>
                  <a:cubicBezTo>
                    <a:pt x="633" y="12229"/>
                    <a:pt x="737" y="11398"/>
                    <a:pt x="944" y="10598"/>
                  </a:cubicBezTo>
                  <a:cubicBezTo>
                    <a:pt x="990" y="10644"/>
                    <a:pt x="1036" y="10684"/>
                    <a:pt x="1082" y="10731"/>
                  </a:cubicBezTo>
                  <a:cubicBezTo>
                    <a:pt x="1082" y="10731"/>
                    <a:pt x="1089" y="10736"/>
                    <a:pt x="1089" y="10736"/>
                  </a:cubicBezTo>
                  <a:cubicBezTo>
                    <a:pt x="1089" y="10736"/>
                    <a:pt x="1089" y="10742"/>
                    <a:pt x="1094" y="10742"/>
                  </a:cubicBezTo>
                  <a:cubicBezTo>
                    <a:pt x="1387" y="11031"/>
                    <a:pt x="1774" y="11179"/>
                    <a:pt x="2160" y="11179"/>
                  </a:cubicBezTo>
                  <a:cubicBezTo>
                    <a:pt x="2551" y="11179"/>
                    <a:pt x="2943" y="11031"/>
                    <a:pt x="3237" y="10736"/>
                  </a:cubicBezTo>
                  <a:cubicBezTo>
                    <a:pt x="4731" y="9241"/>
                    <a:pt x="6686" y="8496"/>
                    <a:pt x="8638" y="8496"/>
                  </a:cubicBezTo>
                  <a:close/>
                  <a:moveTo>
                    <a:pt x="11172" y="14526"/>
                  </a:moveTo>
                  <a:cubicBezTo>
                    <a:pt x="11356" y="14526"/>
                    <a:pt x="11540" y="14550"/>
                    <a:pt x="11722" y="14595"/>
                  </a:cubicBezTo>
                  <a:lnTo>
                    <a:pt x="13265" y="16140"/>
                  </a:lnTo>
                  <a:cubicBezTo>
                    <a:pt x="13409" y="16693"/>
                    <a:pt x="13334" y="17285"/>
                    <a:pt x="13046" y="17781"/>
                  </a:cubicBezTo>
                  <a:cubicBezTo>
                    <a:pt x="12694" y="18380"/>
                    <a:pt x="12263" y="18806"/>
                    <a:pt x="11751" y="19059"/>
                  </a:cubicBezTo>
                  <a:cubicBezTo>
                    <a:pt x="9746" y="18771"/>
                    <a:pt x="8783" y="16415"/>
                    <a:pt x="10062" y="14825"/>
                  </a:cubicBezTo>
                  <a:cubicBezTo>
                    <a:pt x="10401" y="14628"/>
                    <a:pt x="10786" y="14526"/>
                    <a:pt x="11172" y="14526"/>
                  </a:cubicBezTo>
                  <a:close/>
                  <a:moveTo>
                    <a:pt x="8853" y="16346"/>
                  </a:moveTo>
                  <a:cubicBezTo>
                    <a:pt x="8807" y="17620"/>
                    <a:pt x="9509" y="18771"/>
                    <a:pt x="10627" y="19354"/>
                  </a:cubicBezTo>
                  <a:cubicBezTo>
                    <a:pt x="10544" y="19359"/>
                    <a:pt x="10458" y="19361"/>
                    <a:pt x="10373" y="19361"/>
                  </a:cubicBezTo>
                  <a:cubicBezTo>
                    <a:pt x="9183" y="19361"/>
                    <a:pt x="7880" y="18819"/>
                    <a:pt x="6837" y="18281"/>
                  </a:cubicBezTo>
                  <a:cubicBezTo>
                    <a:pt x="6756" y="18241"/>
                    <a:pt x="6785" y="18126"/>
                    <a:pt x="6866" y="18126"/>
                  </a:cubicBezTo>
                  <a:cubicBezTo>
                    <a:pt x="7464" y="18115"/>
                    <a:pt x="8024" y="17786"/>
                    <a:pt x="8323" y="17268"/>
                  </a:cubicBezTo>
                  <a:cubicBezTo>
                    <a:pt x="8490" y="16986"/>
                    <a:pt x="8633" y="16738"/>
                    <a:pt x="8754" y="16514"/>
                  </a:cubicBezTo>
                  <a:cubicBezTo>
                    <a:pt x="8790" y="16456"/>
                    <a:pt x="8824" y="16404"/>
                    <a:pt x="8853" y="16346"/>
                  </a:cubicBezTo>
                  <a:close/>
                  <a:moveTo>
                    <a:pt x="8650" y="15245"/>
                  </a:moveTo>
                  <a:cubicBezTo>
                    <a:pt x="8689" y="15245"/>
                    <a:pt x="8728" y="15248"/>
                    <a:pt x="8767" y="15253"/>
                  </a:cubicBezTo>
                  <a:cubicBezTo>
                    <a:pt x="8611" y="15494"/>
                    <a:pt x="8438" y="15799"/>
                    <a:pt x="8208" y="16203"/>
                  </a:cubicBezTo>
                  <a:cubicBezTo>
                    <a:pt x="8082" y="16422"/>
                    <a:pt x="7943" y="16669"/>
                    <a:pt x="7775" y="16951"/>
                  </a:cubicBezTo>
                  <a:cubicBezTo>
                    <a:pt x="7585" y="17285"/>
                    <a:pt x="7240" y="17486"/>
                    <a:pt x="6859" y="17493"/>
                  </a:cubicBezTo>
                  <a:cubicBezTo>
                    <a:pt x="6117" y="17504"/>
                    <a:pt x="5880" y="18501"/>
                    <a:pt x="6543" y="18846"/>
                  </a:cubicBezTo>
                  <a:cubicBezTo>
                    <a:pt x="7869" y="19525"/>
                    <a:pt x="9200" y="19995"/>
                    <a:pt x="10399" y="19995"/>
                  </a:cubicBezTo>
                  <a:cubicBezTo>
                    <a:pt x="11669" y="19995"/>
                    <a:pt x="12790" y="19467"/>
                    <a:pt x="13594" y="18104"/>
                  </a:cubicBezTo>
                  <a:cubicBezTo>
                    <a:pt x="13646" y="18005"/>
                    <a:pt x="13697" y="17907"/>
                    <a:pt x="13738" y="17809"/>
                  </a:cubicBezTo>
                  <a:cubicBezTo>
                    <a:pt x="14199" y="17887"/>
                    <a:pt x="14661" y="17925"/>
                    <a:pt x="15120" y="17925"/>
                  </a:cubicBezTo>
                  <a:cubicBezTo>
                    <a:pt x="15755" y="17925"/>
                    <a:pt x="16384" y="17852"/>
                    <a:pt x="16992" y="17712"/>
                  </a:cubicBezTo>
                  <a:cubicBezTo>
                    <a:pt x="16531" y="18581"/>
                    <a:pt x="15944" y="19381"/>
                    <a:pt x="15241" y="20084"/>
                  </a:cubicBezTo>
                  <a:cubicBezTo>
                    <a:pt x="14683" y="20644"/>
                    <a:pt x="13899" y="20966"/>
                    <a:pt x="13093" y="20966"/>
                  </a:cubicBezTo>
                  <a:lnTo>
                    <a:pt x="5701" y="20966"/>
                  </a:lnTo>
                  <a:cubicBezTo>
                    <a:pt x="4901" y="20966"/>
                    <a:pt x="4118" y="20644"/>
                    <a:pt x="3559" y="20091"/>
                  </a:cubicBezTo>
                  <a:cubicBezTo>
                    <a:pt x="2908" y="19446"/>
                    <a:pt x="2355" y="18714"/>
                    <a:pt x="1906" y="17919"/>
                  </a:cubicBezTo>
                  <a:cubicBezTo>
                    <a:pt x="1992" y="17925"/>
                    <a:pt x="2079" y="17925"/>
                    <a:pt x="2165" y="17925"/>
                  </a:cubicBezTo>
                  <a:cubicBezTo>
                    <a:pt x="3934" y="17925"/>
                    <a:pt x="5650" y="17365"/>
                    <a:pt x="7074" y="16312"/>
                  </a:cubicBezTo>
                  <a:cubicBezTo>
                    <a:pt x="7079" y="16312"/>
                    <a:pt x="7079" y="16312"/>
                    <a:pt x="7079" y="16306"/>
                  </a:cubicBezTo>
                  <a:cubicBezTo>
                    <a:pt x="7407" y="16064"/>
                    <a:pt x="7724" y="15793"/>
                    <a:pt x="8012" y="15506"/>
                  </a:cubicBezTo>
                  <a:cubicBezTo>
                    <a:pt x="8185" y="15333"/>
                    <a:pt x="8417" y="15245"/>
                    <a:pt x="8650" y="15245"/>
                  </a:cubicBezTo>
                  <a:close/>
                  <a:moveTo>
                    <a:pt x="5029" y="0"/>
                  </a:moveTo>
                  <a:cubicBezTo>
                    <a:pt x="3513" y="0"/>
                    <a:pt x="2810" y="1814"/>
                    <a:pt x="3853" y="2851"/>
                  </a:cubicBezTo>
                  <a:cubicBezTo>
                    <a:pt x="4458" y="3462"/>
                    <a:pt x="4395" y="4446"/>
                    <a:pt x="3750" y="4988"/>
                  </a:cubicBezTo>
                  <a:cubicBezTo>
                    <a:pt x="3110" y="5530"/>
                    <a:pt x="2534" y="6146"/>
                    <a:pt x="2039" y="6820"/>
                  </a:cubicBezTo>
                  <a:cubicBezTo>
                    <a:pt x="1935" y="6964"/>
                    <a:pt x="1969" y="7160"/>
                    <a:pt x="2108" y="7263"/>
                  </a:cubicBezTo>
                  <a:cubicBezTo>
                    <a:pt x="2166" y="7305"/>
                    <a:pt x="2231" y="7325"/>
                    <a:pt x="2297" y="7325"/>
                  </a:cubicBezTo>
                  <a:cubicBezTo>
                    <a:pt x="2394" y="7325"/>
                    <a:pt x="2490" y="7280"/>
                    <a:pt x="2551" y="7194"/>
                  </a:cubicBezTo>
                  <a:cubicBezTo>
                    <a:pt x="2995" y="6589"/>
                    <a:pt x="3508" y="6036"/>
                    <a:pt x="4072" y="5546"/>
                  </a:cubicBezTo>
                  <a:lnTo>
                    <a:pt x="14705" y="5546"/>
                  </a:lnTo>
                  <a:cubicBezTo>
                    <a:pt x="15610" y="6330"/>
                    <a:pt x="16358" y="7257"/>
                    <a:pt x="16929" y="8300"/>
                  </a:cubicBezTo>
                  <a:cubicBezTo>
                    <a:pt x="16054" y="9089"/>
                    <a:pt x="15131" y="9924"/>
                    <a:pt x="14757" y="10265"/>
                  </a:cubicBezTo>
                  <a:cubicBezTo>
                    <a:pt x="14681" y="10238"/>
                    <a:pt x="14611" y="10225"/>
                    <a:pt x="14544" y="10225"/>
                  </a:cubicBezTo>
                  <a:cubicBezTo>
                    <a:pt x="14509" y="10225"/>
                    <a:pt x="14473" y="10229"/>
                    <a:pt x="14441" y="10236"/>
                  </a:cubicBezTo>
                  <a:cubicBezTo>
                    <a:pt x="12828" y="8652"/>
                    <a:pt x="10734" y="7862"/>
                    <a:pt x="8640" y="7862"/>
                  </a:cubicBezTo>
                  <a:cubicBezTo>
                    <a:pt x="6522" y="7862"/>
                    <a:pt x="4404" y="8671"/>
                    <a:pt x="2787" y="10287"/>
                  </a:cubicBezTo>
                  <a:cubicBezTo>
                    <a:pt x="2617" y="10461"/>
                    <a:pt x="2389" y="10547"/>
                    <a:pt x="2162" y="10547"/>
                  </a:cubicBezTo>
                  <a:cubicBezTo>
                    <a:pt x="1935" y="10547"/>
                    <a:pt x="1710" y="10462"/>
                    <a:pt x="1537" y="10292"/>
                  </a:cubicBezTo>
                  <a:lnTo>
                    <a:pt x="1532" y="10287"/>
                  </a:lnTo>
                  <a:cubicBezTo>
                    <a:pt x="1405" y="10160"/>
                    <a:pt x="1278" y="10039"/>
                    <a:pt x="1140" y="9918"/>
                  </a:cubicBezTo>
                  <a:cubicBezTo>
                    <a:pt x="1336" y="9337"/>
                    <a:pt x="1589" y="8766"/>
                    <a:pt x="1889" y="8225"/>
                  </a:cubicBezTo>
                  <a:cubicBezTo>
                    <a:pt x="1976" y="8075"/>
                    <a:pt x="1918" y="7880"/>
                    <a:pt x="1768" y="7799"/>
                  </a:cubicBezTo>
                  <a:cubicBezTo>
                    <a:pt x="1717" y="7771"/>
                    <a:pt x="1663" y="7757"/>
                    <a:pt x="1609" y="7757"/>
                  </a:cubicBezTo>
                  <a:cubicBezTo>
                    <a:pt x="1499" y="7757"/>
                    <a:pt x="1394" y="7815"/>
                    <a:pt x="1336" y="7920"/>
                  </a:cubicBezTo>
                  <a:cubicBezTo>
                    <a:pt x="444" y="9521"/>
                    <a:pt x="0" y="11289"/>
                    <a:pt x="0" y="13063"/>
                  </a:cubicBezTo>
                  <a:cubicBezTo>
                    <a:pt x="0" y="15961"/>
                    <a:pt x="1174" y="18604"/>
                    <a:pt x="3116" y="20539"/>
                  </a:cubicBezTo>
                  <a:cubicBezTo>
                    <a:pt x="3790" y="21213"/>
                    <a:pt x="4734" y="21600"/>
                    <a:pt x="5701" y="21600"/>
                  </a:cubicBezTo>
                  <a:lnTo>
                    <a:pt x="13093" y="21600"/>
                  </a:lnTo>
                  <a:cubicBezTo>
                    <a:pt x="14065" y="21600"/>
                    <a:pt x="15010" y="21208"/>
                    <a:pt x="15684" y="20528"/>
                  </a:cubicBezTo>
                  <a:cubicBezTo>
                    <a:pt x="17873" y="18346"/>
                    <a:pt x="19066" y="15246"/>
                    <a:pt x="18720" y="11952"/>
                  </a:cubicBezTo>
                  <a:lnTo>
                    <a:pt x="19469" y="11128"/>
                  </a:lnTo>
                  <a:cubicBezTo>
                    <a:pt x="19584" y="10995"/>
                    <a:pt x="19573" y="10794"/>
                    <a:pt x="19445" y="10679"/>
                  </a:cubicBezTo>
                  <a:cubicBezTo>
                    <a:pt x="19386" y="10625"/>
                    <a:pt x="19309" y="10597"/>
                    <a:pt x="19234" y="10597"/>
                  </a:cubicBezTo>
                  <a:cubicBezTo>
                    <a:pt x="19147" y="10597"/>
                    <a:pt x="19061" y="10631"/>
                    <a:pt x="18997" y="10702"/>
                  </a:cubicBezTo>
                  <a:lnTo>
                    <a:pt x="17234" y="12648"/>
                  </a:lnTo>
                  <a:lnTo>
                    <a:pt x="15252" y="10668"/>
                  </a:lnTo>
                  <a:cubicBezTo>
                    <a:pt x="16151" y="9861"/>
                    <a:pt x="19163" y="7131"/>
                    <a:pt x="19268" y="7039"/>
                  </a:cubicBezTo>
                  <a:cubicBezTo>
                    <a:pt x="19343" y="6969"/>
                    <a:pt x="19435" y="6936"/>
                    <a:pt x="19526" y="6936"/>
                  </a:cubicBezTo>
                  <a:cubicBezTo>
                    <a:pt x="19628" y="6936"/>
                    <a:pt x="19728" y="6977"/>
                    <a:pt x="19797" y="7050"/>
                  </a:cubicBezTo>
                  <a:lnTo>
                    <a:pt x="20852" y="8104"/>
                  </a:lnTo>
                  <a:cubicBezTo>
                    <a:pt x="20990" y="8242"/>
                    <a:pt x="21018" y="8473"/>
                    <a:pt x="20863" y="8639"/>
                  </a:cubicBezTo>
                  <a:lnTo>
                    <a:pt x="19849" y="9763"/>
                  </a:lnTo>
                  <a:cubicBezTo>
                    <a:pt x="19734" y="9889"/>
                    <a:pt x="19745" y="10091"/>
                    <a:pt x="19873" y="10207"/>
                  </a:cubicBezTo>
                  <a:cubicBezTo>
                    <a:pt x="19934" y="10261"/>
                    <a:pt x="20011" y="10288"/>
                    <a:pt x="20087" y="10288"/>
                  </a:cubicBezTo>
                  <a:cubicBezTo>
                    <a:pt x="20172" y="10288"/>
                    <a:pt x="20257" y="10253"/>
                    <a:pt x="20321" y="10184"/>
                  </a:cubicBezTo>
                  <a:lnTo>
                    <a:pt x="21335" y="9066"/>
                  </a:lnTo>
                  <a:cubicBezTo>
                    <a:pt x="21508" y="8876"/>
                    <a:pt x="21600" y="8628"/>
                    <a:pt x="21600" y="8381"/>
                  </a:cubicBezTo>
                  <a:cubicBezTo>
                    <a:pt x="21600" y="8110"/>
                    <a:pt x="21490" y="7845"/>
                    <a:pt x="21300" y="7655"/>
                  </a:cubicBezTo>
                  <a:lnTo>
                    <a:pt x="20247" y="6601"/>
                  </a:lnTo>
                  <a:cubicBezTo>
                    <a:pt x="20051" y="6405"/>
                    <a:pt x="19791" y="6303"/>
                    <a:pt x="19527" y="6303"/>
                  </a:cubicBezTo>
                  <a:cubicBezTo>
                    <a:pt x="19284" y="6303"/>
                    <a:pt x="19040" y="6390"/>
                    <a:pt x="18841" y="6572"/>
                  </a:cubicBezTo>
                  <a:cubicBezTo>
                    <a:pt x="18795" y="6612"/>
                    <a:pt x="18167" y="7176"/>
                    <a:pt x="17413" y="7862"/>
                  </a:cubicBezTo>
                  <a:cubicBezTo>
                    <a:pt x="16791" y="6773"/>
                    <a:pt x="15989" y="5806"/>
                    <a:pt x="15022" y="4988"/>
                  </a:cubicBezTo>
                  <a:cubicBezTo>
                    <a:pt x="14376" y="4446"/>
                    <a:pt x="14325" y="3456"/>
                    <a:pt x="14930" y="2851"/>
                  </a:cubicBezTo>
                  <a:cubicBezTo>
                    <a:pt x="15967" y="1814"/>
                    <a:pt x="15258" y="0"/>
                    <a:pt x="137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5" name="Google Shape;1265;p26"/>
          <p:cNvGrpSpPr/>
          <p:nvPr/>
        </p:nvGrpSpPr>
        <p:grpSpPr>
          <a:xfrm>
            <a:off x="6073595" y="3554344"/>
            <a:ext cx="301276" cy="428601"/>
            <a:chOff x="0" y="24"/>
            <a:chExt cx="301274" cy="428600"/>
          </a:xfrm>
        </p:grpSpPr>
        <p:sp>
          <p:nvSpPr>
            <p:cNvPr id="1747" name="Google Shape;1266;p26"/>
            <p:cNvSpPr/>
            <p:nvPr/>
          </p:nvSpPr>
          <p:spPr>
            <a:xfrm>
              <a:off x="100474" y="80949"/>
              <a:ext cx="175776" cy="7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28" y="0"/>
                  </a:moveTo>
                  <a:lnTo>
                    <a:pt x="3075" y="2244"/>
                  </a:lnTo>
                  <a:lnTo>
                    <a:pt x="0" y="21600"/>
                  </a:lnTo>
                  <a:lnTo>
                    <a:pt x="21600" y="21600"/>
                  </a:lnTo>
                  <a:cubicBezTo>
                    <a:pt x="18734" y="9097"/>
                    <a:pt x="13385" y="988"/>
                    <a:pt x="74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267;p26"/>
            <p:cNvSpPr/>
            <p:nvPr/>
          </p:nvSpPr>
          <p:spPr>
            <a:xfrm>
              <a:off x="25149" y="80474"/>
              <a:ext cx="135776" cy="75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65" y="0"/>
                  </a:moveTo>
                  <a:cubicBezTo>
                    <a:pt x="11617" y="0"/>
                    <a:pt x="3945" y="8294"/>
                    <a:pt x="0" y="21600"/>
                  </a:cubicBezTo>
                  <a:lnTo>
                    <a:pt x="11983" y="21600"/>
                  </a:lnTo>
                  <a:cubicBezTo>
                    <a:pt x="14457" y="13277"/>
                    <a:pt x="17746" y="6036"/>
                    <a:pt x="21600" y="136"/>
                  </a:cubicBezTo>
                  <a:cubicBezTo>
                    <a:pt x="21055" y="36"/>
                    <a:pt x="20510" y="0"/>
                    <a:pt x="199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268;p26"/>
            <p:cNvSpPr/>
            <p:nvPr/>
          </p:nvSpPr>
          <p:spPr>
            <a:xfrm>
              <a:off x="93049" y="155699"/>
              <a:ext cx="183201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672" y="21600"/>
                  </a:lnTo>
                  <a:cubicBezTo>
                    <a:pt x="18944" y="21600"/>
                    <a:pt x="21600" y="19777"/>
                    <a:pt x="21600" y="17527"/>
                  </a:cubicBezTo>
                  <a:lnTo>
                    <a:pt x="16669" y="11739"/>
                  </a:lnTo>
                  <a:lnTo>
                    <a:pt x="21600" y="559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269;p26"/>
            <p:cNvSpPr/>
            <p:nvPr/>
          </p:nvSpPr>
          <p:spPr>
            <a:xfrm>
              <a:off x="25149" y="155699"/>
              <a:ext cx="136926" cy="26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5592"/>
                  </a:lnTo>
                  <a:lnTo>
                    <a:pt x="6598" y="11563"/>
                  </a:lnTo>
                  <a:lnTo>
                    <a:pt x="0" y="17527"/>
                  </a:lnTo>
                  <a:cubicBezTo>
                    <a:pt x="0" y="19777"/>
                    <a:pt x="3534" y="21600"/>
                    <a:pt x="7915" y="21600"/>
                  </a:cubicBezTo>
                  <a:lnTo>
                    <a:pt x="21600" y="21600"/>
                  </a:lnTo>
                  <a:cubicBezTo>
                    <a:pt x="17218" y="21600"/>
                    <a:pt x="13685" y="19777"/>
                    <a:pt x="13685" y="17527"/>
                  </a:cubicBezTo>
                  <a:lnTo>
                    <a:pt x="13685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270;p26"/>
            <p:cNvSpPr/>
            <p:nvPr/>
          </p:nvSpPr>
          <p:spPr>
            <a:xfrm>
              <a:off x="119225" y="6199"/>
              <a:ext cx="92658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fill="norm" stroke="1" extrusionOk="0">
                  <a:moveTo>
                    <a:pt x="6796" y="0"/>
                  </a:moveTo>
                  <a:lnTo>
                    <a:pt x="2117" y="4397"/>
                  </a:lnTo>
                  <a:lnTo>
                    <a:pt x="0" y="16333"/>
                  </a:lnTo>
                  <a:lnTo>
                    <a:pt x="3735" y="21600"/>
                  </a:lnTo>
                  <a:lnTo>
                    <a:pt x="17361" y="21600"/>
                  </a:lnTo>
                  <a:cubicBezTo>
                    <a:pt x="19792" y="21600"/>
                    <a:pt x="21600" y="19055"/>
                    <a:pt x="21125" y="16333"/>
                  </a:cubicBezTo>
                  <a:lnTo>
                    <a:pt x="18986" y="4397"/>
                  </a:lnTo>
                  <a:cubicBezTo>
                    <a:pt x="18540" y="1852"/>
                    <a:pt x="16578" y="0"/>
                    <a:pt x="143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271;p26"/>
            <p:cNvSpPr/>
            <p:nvPr/>
          </p:nvSpPr>
          <p:spPr>
            <a:xfrm>
              <a:off x="85399" y="6199"/>
              <a:ext cx="80327" cy="8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6" h="21600" fill="norm" stroke="1" extrusionOk="0">
                  <a:moveTo>
                    <a:pt x="7911" y="0"/>
                  </a:moveTo>
                  <a:cubicBezTo>
                    <a:pt x="5292" y="0"/>
                    <a:pt x="3034" y="1852"/>
                    <a:pt x="2521" y="4397"/>
                  </a:cubicBezTo>
                  <a:lnTo>
                    <a:pt x="86" y="16333"/>
                  </a:lnTo>
                  <a:cubicBezTo>
                    <a:pt x="-454" y="19055"/>
                    <a:pt x="1619" y="21600"/>
                    <a:pt x="4416" y="21600"/>
                  </a:cubicBezTo>
                  <a:lnTo>
                    <a:pt x="17625" y="21600"/>
                  </a:lnTo>
                  <a:cubicBezTo>
                    <a:pt x="14828" y="21600"/>
                    <a:pt x="12755" y="19055"/>
                    <a:pt x="13294" y="16333"/>
                  </a:cubicBezTo>
                  <a:lnTo>
                    <a:pt x="15730" y="4397"/>
                  </a:lnTo>
                  <a:cubicBezTo>
                    <a:pt x="16276" y="1852"/>
                    <a:pt x="18533" y="0"/>
                    <a:pt x="211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272;p26"/>
            <p:cNvSpPr/>
            <p:nvPr/>
          </p:nvSpPr>
          <p:spPr>
            <a:xfrm>
              <a:off x="76249" y="136824"/>
              <a:ext cx="218852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60" y="0"/>
                  </a:moveTo>
                  <a:lnTo>
                    <a:pt x="0" y="10807"/>
                  </a:lnTo>
                  <a:lnTo>
                    <a:pt x="1860" y="21600"/>
                  </a:lnTo>
                  <a:lnTo>
                    <a:pt x="19740" y="21600"/>
                  </a:lnTo>
                  <a:cubicBezTo>
                    <a:pt x="20766" y="21600"/>
                    <a:pt x="21600" y="16762"/>
                    <a:pt x="21600" y="10807"/>
                  </a:cubicBezTo>
                  <a:cubicBezTo>
                    <a:pt x="21600" y="4852"/>
                    <a:pt x="20766" y="0"/>
                    <a:pt x="1974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273;p26"/>
            <p:cNvSpPr/>
            <p:nvPr/>
          </p:nvSpPr>
          <p:spPr>
            <a:xfrm>
              <a:off x="6299" y="136824"/>
              <a:ext cx="105602" cy="3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856" y="0"/>
                  </a:moveTo>
                  <a:cubicBezTo>
                    <a:pt x="1708" y="0"/>
                    <a:pt x="0" y="4852"/>
                    <a:pt x="0" y="10807"/>
                  </a:cubicBezTo>
                  <a:cubicBezTo>
                    <a:pt x="0" y="16762"/>
                    <a:pt x="1708" y="21600"/>
                    <a:pt x="3856" y="21600"/>
                  </a:cubicBezTo>
                  <a:lnTo>
                    <a:pt x="21600" y="21600"/>
                  </a:lnTo>
                  <a:cubicBezTo>
                    <a:pt x="19473" y="21600"/>
                    <a:pt x="17744" y="16762"/>
                    <a:pt x="17744" y="10807"/>
                  </a:cubicBezTo>
                  <a:cubicBezTo>
                    <a:pt x="17744" y="4852"/>
                    <a:pt x="19473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274;p26"/>
            <p:cNvSpPr/>
            <p:nvPr/>
          </p:nvSpPr>
          <p:spPr>
            <a:xfrm>
              <a:off x="78424" y="224724"/>
              <a:ext cx="197826" cy="14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55" y="0"/>
                  </a:moveTo>
                  <a:lnTo>
                    <a:pt x="0" y="10805"/>
                  </a:lnTo>
                  <a:lnTo>
                    <a:pt x="3655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6" name="Google Shape;1275;p26"/>
            <p:cNvSpPr/>
            <p:nvPr/>
          </p:nvSpPr>
          <p:spPr>
            <a:xfrm>
              <a:off x="25149" y="224724"/>
              <a:ext cx="86751" cy="14732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276;p26"/>
            <p:cNvSpPr/>
            <p:nvPr/>
          </p:nvSpPr>
          <p:spPr>
            <a:xfrm>
              <a:off x="134874" y="31674"/>
              <a:ext cx="31551" cy="3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4" y="0"/>
                    <a:pt x="0" y="4861"/>
                    <a:pt x="0" y="10800"/>
                  </a:cubicBezTo>
                  <a:cubicBezTo>
                    <a:pt x="0" y="16756"/>
                    <a:pt x="4844" y="21600"/>
                    <a:pt x="10800" y="21600"/>
                  </a:cubicBezTo>
                  <a:cubicBezTo>
                    <a:pt x="16739" y="21600"/>
                    <a:pt x="21600" y="16756"/>
                    <a:pt x="21600" y="10800"/>
                  </a:cubicBezTo>
                  <a:cubicBezTo>
                    <a:pt x="21600" y="4861"/>
                    <a:pt x="16739" y="0"/>
                    <a:pt x="10800" y="0"/>
                  </a:cubicBezTo>
                  <a:close/>
                </a:path>
              </a:pathLst>
            </a:custGeom>
            <a:solidFill>
              <a:srgbClr val="8288C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8" name="Google Shape;1277;p26"/>
            <p:cNvSpPr/>
            <p:nvPr/>
          </p:nvSpPr>
          <p:spPr>
            <a:xfrm>
              <a:off x="59449" y="292499"/>
              <a:ext cx="49126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49"/>
                    <a:pt x="0" y="10772"/>
                  </a:cubicBezTo>
                  <a:cubicBezTo>
                    <a:pt x="0" y="16751"/>
                    <a:pt x="4870" y="21600"/>
                    <a:pt x="10805" y="21600"/>
                  </a:cubicBezTo>
                  <a:cubicBezTo>
                    <a:pt x="16785" y="21600"/>
                    <a:pt x="21600" y="16751"/>
                    <a:pt x="21600" y="10772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59" name="Google Shape;1278;p26"/>
            <p:cNvSpPr/>
            <p:nvPr/>
          </p:nvSpPr>
          <p:spPr>
            <a:xfrm>
              <a:off x="192699" y="292499"/>
              <a:ext cx="49151" cy="3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772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772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279;p26"/>
            <p:cNvSpPr/>
            <p:nvPr/>
          </p:nvSpPr>
          <p:spPr>
            <a:xfrm>
              <a:off x="0" y="24"/>
              <a:ext cx="301275" cy="428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29" y="627"/>
                  </a:moveTo>
                  <a:cubicBezTo>
                    <a:pt x="13529" y="627"/>
                    <a:pt x="13963" y="881"/>
                    <a:pt x="14061" y="1221"/>
                  </a:cubicBezTo>
                  <a:lnTo>
                    <a:pt x="14726" y="3519"/>
                  </a:lnTo>
                  <a:cubicBezTo>
                    <a:pt x="14816" y="3848"/>
                    <a:pt x="14463" y="4153"/>
                    <a:pt x="13988" y="4153"/>
                  </a:cubicBezTo>
                  <a:lnTo>
                    <a:pt x="7392" y="4153"/>
                  </a:lnTo>
                  <a:cubicBezTo>
                    <a:pt x="6770" y="4153"/>
                    <a:pt x="6506" y="3813"/>
                    <a:pt x="6589" y="3519"/>
                  </a:cubicBezTo>
                  <a:lnTo>
                    <a:pt x="7252" y="1221"/>
                  </a:lnTo>
                  <a:cubicBezTo>
                    <a:pt x="7351" y="881"/>
                    <a:pt x="7784" y="627"/>
                    <a:pt x="8277" y="627"/>
                  </a:cubicBezTo>
                  <a:close/>
                  <a:moveTo>
                    <a:pt x="19806" y="7212"/>
                  </a:moveTo>
                  <a:cubicBezTo>
                    <a:pt x="20297" y="7212"/>
                    <a:pt x="20707" y="7494"/>
                    <a:pt x="20707" y="7845"/>
                  </a:cubicBezTo>
                  <a:cubicBezTo>
                    <a:pt x="20707" y="8191"/>
                    <a:pt x="20297" y="8478"/>
                    <a:pt x="19806" y="8478"/>
                  </a:cubicBezTo>
                  <a:lnTo>
                    <a:pt x="1803" y="8478"/>
                  </a:lnTo>
                  <a:cubicBezTo>
                    <a:pt x="1303" y="8478"/>
                    <a:pt x="902" y="8191"/>
                    <a:pt x="902" y="7845"/>
                  </a:cubicBezTo>
                  <a:cubicBezTo>
                    <a:pt x="902" y="7494"/>
                    <a:pt x="1303" y="7212"/>
                    <a:pt x="1803" y="7212"/>
                  </a:cubicBezTo>
                  <a:close/>
                  <a:moveTo>
                    <a:pt x="19356" y="9112"/>
                  </a:moveTo>
                  <a:lnTo>
                    <a:pt x="19356" y="11007"/>
                  </a:lnTo>
                  <a:lnTo>
                    <a:pt x="2246" y="11007"/>
                  </a:lnTo>
                  <a:lnTo>
                    <a:pt x="2246" y="9112"/>
                  </a:lnTo>
                  <a:close/>
                  <a:moveTo>
                    <a:pt x="19322" y="19065"/>
                  </a:moveTo>
                  <a:cubicBezTo>
                    <a:pt x="19101" y="20136"/>
                    <a:pt x="17789" y="20966"/>
                    <a:pt x="16201" y="20966"/>
                  </a:cubicBezTo>
                  <a:lnTo>
                    <a:pt x="5400" y="20966"/>
                  </a:lnTo>
                  <a:cubicBezTo>
                    <a:pt x="3820" y="20966"/>
                    <a:pt x="2500" y="20136"/>
                    <a:pt x="2278" y="19065"/>
                  </a:cubicBezTo>
                  <a:close/>
                  <a:moveTo>
                    <a:pt x="8277" y="0"/>
                  </a:moveTo>
                  <a:cubicBezTo>
                    <a:pt x="7360" y="0"/>
                    <a:pt x="6557" y="461"/>
                    <a:pt x="6368" y="1095"/>
                  </a:cubicBezTo>
                  <a:lnTo>
                    <a:pt x="5703" y="3393"/>
                  </a:lnTo>
                  <a:cubicBezTo>
                    <a:pt x="5589" y="3790"/>
                    <a:pt x="5770" y="4199"/>
                    <a:pt x="6203" y="4475"/>
                  </a:cubicBezTo>
                  <a:cubicBezTo>
                    <a:pt x="5974" y="4551"/>
                    <a:pt x="5754" y="4636"/>
                    <a:pt x="5531" y="4723"/>
                  </a:cubicBezTo>
                  <a:cubicBezTo>
                    <a:pt x="5318" y="4809"/>
                    <a:pt x="5245" y="4999"/>
                    <a:pt x="5368" y="5156"/>
                  </a:cubicBezTo>
                  <a:cubicBezTo>
                    <a:pt x="5451" y="5253"/>
                    <a:pt x="5605" y="5311"/>
                    <a:pt x="5761" y="5311"/>
                  </a:cubicBezTo>
                  <a:cubicBezTo>
                    <a:pt x="5834" y="5311"/>
                    <a:pt x="5909" y="5299"/>
                    <a:pt x="5983" y="5270"/>
                  </a:cubicBezTo>
                  <a:cubicBezTo>
                    <a:pt x="6458" y="5080"/>
                    <a:pt x="6958" y="4919"/>
                    <a:pt x="7474" y="4786"/>
                  </a:cubicBezTo>
                  <a:cubicBezTo>
                    <a:pt x="14463" y="4786"/>
                    <a:pt x="14013" y="4786"/>
                    <a:pt x="14111" y="4780"/>
                  </a:cubicBezTo>
                  <a:cubicBezTo>
                    <a:pt x="15587" y="5156"/>
                    <a:pt x="16906" y="5772"/>
                    <a:pt x="17961" y="6578"/>
                  </a:cubicBezTo>
                  <a:lnTo>
                    <a:pt x="3639" y="6578"/>
                  </a:lnTo>
                  <a:cubicBezTo>
                    <a:pt x="3934" y="6359"/>
                    <a:pt x="4237" y="6151"/>
                    <a:pt x="4565" y="5962"/>
                  </a:cubicBezTo>
                  <a:cubicBezTo>
                    <a:pt x="4762" y="5846"/>
                    <a:pt x="4786" y="5651"/>
                    <a:pt x="4630" y="5512"/>
                  </a:cubicBezTo>
                  <a:cubicBezTo>
                    <a:pt x="4538" y="5438"/>
                    <a:pt x="4409" y="5400"/>
                    <a:pt x="4278" y="5400"/>
                  </a:cubicBezTo>
                  <a:cubicBezTo>
                    <a:pt x="4176" y="5400"/>
                    <a:pt x="4074" y="5424"/>
                    <a:pt x="3992" y="5472"/>
                  </a:cubicBezTo>
                  <a:cubicBezTo>
                    <a:pt x="3425" y="5801"/>
                    <a:pt x="2909" y="6175"/>
                    <a:pt x="2459" y="6578"/>
                  </a:cubicBezTo>
                  <a:lnTo>
                    <a:pt x="1803" y="6578"/>
                  </a:lnTo>
                  <a:cubicBezTo>
                    <a:pt x="803" y="6578"/>
                    <a:pt x="0" y="7148"/>
                    <a:pt x="0" y="7845"/>
                  </a:cubicBezTo>
                  <a:cubicBezTo>
                    <a:pt x="0" y="8433"/>
                    <a:pt x="574" y="8928"/>
                    <a:pt x="1353" y="9071"/>
                  </a:cubicBezTo>
                  <a:lnTo>
                    <a:pt x="1353" y="18749"/>
                  </a:lnTo>
                  <a:cubicBezTo>
                    <a:pt x="1353" y="20321"/>
                    <a:pt x="3164" y="21600"/>
                    <a:pt x="5400" y="21600"/>
                  </a:cubicBezTo>
                  <a:lnTo>
                    <a:pt x="16201" y="21600"/>
                  </a:lnTo>
                  <a:cubicBezTo>
                    <a:pt x="18438" y="21600"/>
                    <a:pt x="20256" y="20321"/>
                    <a:pt x="20256" y="18749"/>
                  </a:cubicBezTo>
                  <a:lnTo>
                    <a:pt x="20256" y="18075"/>
                  </a:lnTo>
                  <a:cubicBezTo>
                    <a:pt x="20256" y="17896"/>
                    <a:pt x="20051" y="17757"/>
                    <a:pt x="19806" y="17757"/>
                  </a:cubicBezTo>
                  <a:cubicBezTo>
                    <a:pt x="19551" y="17757"/>
                    <a:pt x="19356" y="17896"/>
                    <a:pt x="19356" y="18075"/>
                  </a:cubicBezTo>
                  <a:lnTo>
                    <a:pt x="19356" y="18431"/>
                  </a:lnTo>
                  <a:lnTo>
                    <a:pt x="2246" y="18431"/>
                  </a:lnTo>
                  <a:lnTo>
                    <a:pt x="2246" y="11640"/>
                  </a:lnTo>
                  <a:lnTo>
                    <a:pt x="19356" y="11640"/>
                  </a:lnTo>
                  <a:lnTo>
                    <a:pt x="19356" y="16807"/>
                  </a:lnTo>
                  <a:cubicBezTo>
                    <a:pt x="19356" y="16980"/>
                    <a:pt x="19551" y="17124"/>
                    <a:pt x="19806" y="17124"/>
                  </a:cubicBezTo>
                  <a:cubicBezTo>
                    <a:pt x="20051" y="17124"/>
                    <a:pt x="20256" y="16980"/>
                    <a:pt x="20256" y="16807"/>
                  </a:cubicBezTo>
                  <a:lnTo>
                    <a:pt x="20256" y="9071"/>
                  </a:lnTo>
                  <a:cubicBezTo>
                    <a:pt x="21026" y="8928"/>
                    <a:pt x="21600" y="8433"/>
                    <a:pt x="21600" y="7845"/>
                  </a:cubicBezTo>
                  <a:cubicBezTo>
                    <a:pt x="21600" y="7148"/>
                    <a:pt x="20797" y="6578"/>
                    <a:pt x="19806" y="6578"/>
                  </a:cubicBezTo>
                  <a:lnTo>
                    <a:pt x="19150" y="6578"/>
                  </a:lnTo>
                  <a:cubicBezTo>
                    <a:pt x="18094" y="5639"/>
                    <a:pt x="16741" y="4901"/>
                    <a:pt x="15201" y="4412"/>
                  </a:cubicBezTo>
                  <a:cubicBezTo>
                    <a:pt x="15561" y="4141"/>
                    <a:pt x="15708" y="3767"/>
                    <a:pt x="15603" y="3393"/>
                  </a:cubicBezTo>
                  <a:lnTo>
                    <a:pt x="14938" y="1095"/>
                  </a:lnTo>
                  <a:cubicBezTo>
                    <a:pt x="14758" y="461"/>
                    <a:pt x="13955" y="0"/>
                    <a:pt x="130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280;p26"/>
            <p:cNvSpPr/>
            <p:nvPr/>
          </p:nvSpPr>
          <p:spPr>
            <a:xfrm>
              <a:off x="92062" y="27695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625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625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281;p26"/>
            <p:cNvSpPr/>
            <p:nvPr/>
          </p:nvSpPr>
          <p:spPr>
            <a:xfrm>
              <a:off x="196574" y="27695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30" y="0"/>
                  </a:moveTo>
                  <a:cubicBezTo>
                    <a:pt x="4771" y="0"/>
                    <a:pt x="0" y="2625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71" y="21600"/>
                    <a:pt x="10930" y="21600"/>
                  </a:cubicBezTo>
                  <a:cubicBezTo>
                    <a:pt x="16872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625"/>
                    <a:pt x="16872" y="0"/>
                    <a:pt x="10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282;p26"/>
            <p:cNvSpPr/>
            <p:nvPr/>
          </p:nvSpPr>
          <p:spPr>
            <a:xfrm>
              <a:off x="130596" y="286699"/>
              <a:ext cx="40138" cy="1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3273" y="0"/>
                  </a:moveTo>
                  <a:cubicBezTo>
                    <a:pt x="2494" y="0"/>
                    <a:pt x="1715" y="604"/>
                    <a:pt x="1092" y="1812"/>
                  </a:cubicBezTo>
                  <a:cubicBezTo>
                    <a:pt x="-219" y="4429"/>
                    <a:pt x="-388" y="8887"/>
                    <a:pt x="793" y="11936"/>
                  </a:cubicBezTo>
                  <a:cubicBezTo>
                    <a:pt x="3350" y="18379"/>
                    <a:pt x="6894" y="21600"/>
                    <a:pt x="10438" y="21600"/>
                  </a:cubicBezTo>
                  <a:cubicBezTo>
                    <a:pt x="13969" y="21600"/>
                    <a:pt x="17500" y="18379"/>
                    <a:pt x="20018" y="11936"/>
                  </a:cubicBezTo>
                  <a:cubicBezTo>
                    <a:pt x="21212" y="8887"/>
                    <a:pt x="21095" y="4429"/>
                    <a:pt x="19732" y="1812"/>
                  </a:cubicBezTo>
                  <a:cubicBezTo>
                    <a:pt x="19096" y="604"/>
                    <a:pt x="18317" y="0"/>
                    <a:pt x="17551" y="0"/>
                  </a:cubicBezTo>
                  <a:cubicBezTo>
                    <a:pt x="16643" y="0"/>
                    <a:pt x="15734" y="834"/>
                    <a:pt x="15098" y="2445"/>
                  </a:cubicBezTo>
                  <a:cubicBezTo>
                    <a:pt x="13852" y="5609"/>
                    <a:pt x="12125" y="7190"/>
                    <a:pt x="10412" y="7190"/>
                  </a:cubicBezTo>
                  <a:cubicBezTo>
                    <a:pt x="8686" y="7190"/>
                    <a:pt x="6972" y="5609"/>
                    <a:pt x="5726" y="2445"/>
                  </a:cubicBezTo>
                  <a:cubicBezTo>
                    <a:pt x="5077" y="834"/>
                    <a:pt x="4181" y="0"/>
                    <a:pt x="32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283;p26"/>
            <p:cNvSpPr/>
            <p:nvPr/>
          </p:nvSpPr>
          <p:spPr>
            <a:xfrm>
              <a:off x="128249" y="25049"/>
              <a:ext cx="44801" cy="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6063"/>
                  </a:moveTo>
                  <a:cubicBezTo>
                    <a:pt x="13440" y="6063"/>
                    <a:pt x="15537" y="8208"/>
                    <a:pt x="15537" y="10800"/>
                  </a:cubicBezTo>
                  <a:cubicBezTo>
                    <a:pt x="15537" y="13452"/>
                    <a:pt x="13440" y="15537"/>
                    <a:pt x="10800" y="15537"/>
                  </a:cubicBezTo>
                  <a:cubicBezTo>
                    <a:pt x="8208" y="15537"/>
                    <a:pt x="6063" y="13452"/>
                    <a:pt x="6063" y="10800"/>
                  </a:cubicBezTo>
                  <a:cubicBezTo>
                    <a:pt x="6063" y="8208"/>
                    <a:pt x="8208" y="6063"/>
                    <a:pt x="10800" y="6063"/>
                  </a:cubicBezTo>
                  <a:close/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54" y="21600"/>
                    <a:pt x="21600" y="16754"/>
                    <a:pt x="21600" y="10800"/>
                  </a:cubicBezTo>
                  <a:cubicBezTo>
                    <a:pt x="21600" y="4846"/>
                    <a:pt x="16754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5" name="Google Shape;1284;p26"/>
          <p:cNvGrpSpPr/>
          <p:nvPr/>
        </p:nvGrpSpPr>
        <p:grpSpPr>
          <a:xfrm>
            <a:off x="6407293" y="1964270"/>
            <a:ext cx="428601" cy="428601"/>
            <a:chOff x="0" y="24"/>
            <a:chExt cx="428600" cy="428600"/>
          </a:xfrm>
        </p:grpSpPr>
        <p:sp>
          <p:nvSpPr>
            <p:cNvPr id="1766" name="Google Shape;1285;p26"/>
            <p:cNvSpPr/>
            <p:nvPr/>
          </p:nvSpPr>
          <p:spPr>
            <a:xfrm>
              <a:off x="189275" y="6199"/>
              <a:ext cx="50176" cy="74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822" y="0"/>
                    <a:pt x="0" y="3265"/>
                    <a:pt x="0" y="7267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7267"/>
                  </a:lnTo>
                  <a:cubicBezTo>
                    <a:pt x="21600" y="3265"/>
                    <a:pt x="16778" y="0"/>
                    <a:pt x="1077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286;p26"/>
            <p:cNvSpPr/>
            <p:nvPr/>
          </p:nvSpPr>
          <p:spPr>
            <a:xfrm>
              <a:off x="56232" y="309525"/>
              <a:ext cx="90194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1089" y="0"/>
                  </a:moveTo>
                  <a:lnTo>
                    <a:pt x="816" y="14376"/>
                  </a:lnTo>
                  <a:cubicBezTo>
                    <a:pt x="4" y="15496"/>
                    <a:pt x="-215" y="16784"/>
                    <a:pt x="218" y="18034"/>
                  </a:cubicBezTo>
                  <a:cubicBezTo>
                    <a:pt x="627" y="19259"/>
                    <a:pt x="1599" y="20307"/>
                    <a:pt x="2986" y="20944"/>
                  </a:cubicBezTo>
                  <a:cubicBezTo>
                    <a:pt x="3875" y="21361"/>
                    <a:pt x="4906" y="21600"/>
                    <a:pt x="5962" y="21600"/>
                  </a:cubicBezTo>
                  <a:cubicBezTo>
                    <a:pt x="6993" y="21600"/>
                    <a:pt x="7995" y="21380"/>
                    <a:pt x="8890" y="20968"/>
                  </a:cubicBezTo>
                  <a:cubicBezTo>
                    <a:pt x="9814" y="20552"/>
                    <a:pt x="10573" y="19939"/>
                    <a:pt x="11113" y="19192"/>
                  </a:cubicBezTo>
                  <a:lnTo>
                    <a:pt x="21385" y="4816"/>
                  </a:lnTo>
                  <a:lnTo>
                    <a:pt x="11089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287;p26"/>
            <p:cNvSpPr/>
            <p:nvPr/>
          </p:nvSpPr>
          <p:spPr>
            <a:xfrm>
              <a:off x="282299" y="309525"/>
              <a:ext cx="90139" cy="112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0316" y="0"/>
                  </a:moveTo>
                  <a:lnTo>
                    <a:pt x="0" y="4816"/>
                  </a:lnTo>
                  <a:lnTo>
                    <a:pt x="10287" y="19192"/>
                  </a:lnTo>
                  <a:cubicBezTo>
                    <a:pt x="10803" y="19939"/>
                    <a:pt x="11586" y="20552"/>
                    <a:pt x="12512" y="20968"/>
                  </a:cubicBezTo>
                  <a:cubicBezTo>
                    <a:pt x="13409" y="21380"/>
                    <a:pt x="14412" y="21600"/>
                    <a:pt x="15445" y="21600"/>
                  </a:cubicBezTo>
                  <a:cubicBezTo>
                    <a:pt x="16501" y="21600"/>
                    <a:pt x="17504" y="21361"/>
                    <a:pt x="18430" y="20944"/>
                  </a:cubicBezTo>
                  <a:cubicBezTo>
                    <a:pt x="19813" y="20307"/>
                    <a:pt x="20787" y="19259"/>
                    <a:pt x="21196" y="18034"/>
                  </a:cubicBezTo>
                  <a:cubicBezTo>
                    <a:pt x="21600" y="16784"/>
                    <a:pt x="21410" y="15496"/>
                    <a:pt x="20597" y="14376"/>
                  </a:cubicBezTo>
                  <a:lnTo>
                    <a:pt x="10316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288;p26"/>
            <p:cNvSpPr/>
            <p:nvPr/>
          </p:nvSpPr>
          <p:spPr>
            <a:xfrm>
              <a:off x="182075" y="88724"/>
              <a:ext cx="206875" cy="25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39" y="0"/>
                  </a:moveTo>
                  <a:lnTo>
                    <a:pt x="0" y="3243"/>
                  </a:lnTo>
                  <a:lnTo>
                    <a:pt x="0" y="19438"/>
                  </a:lnTo>
                  <a:lnTo>
                    <a:pt x="2626" y="21600"/>
                  </a:lnTo>
                  <a:lnTo>
                    <a:pt x="18974" y="21600"/>
                  </a:lnTo>
                  <a:cubicBezTo>
                    <a:pt x="20418" y="21600"/>
                    <a:pt x="21600" y="20636"/>
                    <a:pt x="21600" y="19438"/>
                  </a:cubicBezTo>
                  <a:lnTo>
                    <a:pt x="21600" y="3243"/>
                  </a:lnTo>
                  <a:cubicBezTo>
                    <a:pt x="21600" y="1445"/>
                    <a:pt x="19833" y="0"/>
                    <a:pt x="176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289;p26"/>
            <p:cNvSpPr/>
            <p:nvPr/>
          </p:nvSpPr>
          <p:spPr>
            <a:xfrm>
              <a:off x="39774" y="88724"/>
              <a:ext cx="205151" cy="25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72" y="0"/>
                  </a:moveTo>
                  <a:cubicBezTo>
                    <a:pt x="1782" y="0"/>
                    <a:pt x="0" y="1445"/>
                    <a:pt x="0" y="3243"/>
                  </a:cubicBezTo>
                  <a:lnTo>
                    <a:pt x="0" y="19438"/>
                  </a:lnTo>
                  <a:cubicBezTo>
                    <a:pt x="0" y="20636"/>
                    <a:pt x="1192" y="21600"/>
                    <a:pt x="2648" y="21600"/>
                  </a:cubicBezTo>
                  <a:lnTo>
                    <a:pt x="20279" y="21600"/>
                  </a:lnTo>
                  <a:cubicBezTo>
                    <a:pt x="18820" y="21600"/>
                    <a:pt x="17631" y="20636"/>
                    <a:pt x="17631" y="19438"/>
                  </a:cubicBezTo>
                  <a:lnTo>
                    <a:pt x="17631" y="3243"/>
                  </a:lnTo>
                  <a:cubicBezTo>
                    <a:pt x="17631" y="1445"/>
                    <a:pt x="19410" y="0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290;p26"/>
            <p:cNvSpPr/>
            <p:nvPr/>
          </p:nvSpPr>
          <p:spPr>
            <a:xfrm>
              <a:off x="132700" y="57274"/>
              <a:ext cx="98401" cy="6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8" y="0"/>
                  </a:moveTo>
                  <a:cubicBezTo>
                    <a:pt x="3084" y="0"/>
                    <a:pt x="0" y="4835"/>
                    <a:pt x="0" y="10804"/>
                  </a:cubicBezTo>
                  <a:cubicBezTo>
                    <a:pt x="0" y="16730"/>
                    <a:pt x="3084" y="21600"/>
                    <a:pt x="6898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291;p26"/>
            <p:cNvSpPr/>
            <p:nvPr/>
          </p:nvSpPr>
          <p:spPr>
            <a:xfrm>
              <a:off x="199674" y="57274"/>
              <a:ext cx="96351" cy="6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45" y="0"/>
                  </a:moveTo>
                  <a:cubicBezTo>
                    <a:pt x="3150" y="0"/>
                    <a:pt x="0" y="4835"/>
                    <a:pt x="0" y="10804"/>
                  </a:cubicBezTo>
                  <a:cubicBezTo>
                    <a:pt x="0" y="16730"/>
                    <a:pt x="3150" y="21600"/>
                    <a:pt x="7045" y="21600"/>
                  </a:cubicBezTo>
                  <a:lnTo>
                    <a:pt x="14555" y="21600"/>
                  </a:lnTo>
                  <a:cubicBezTo>
                    <a:pt x="18450" y="21600"/>
                    <a:pt x="21600" y="16765"/>
                    <a:pt x="21600" y="10804"/>
                  </a:cubicBezTo>
                  <a:cubicBezTo>
                    <a:pt x="21600" y="4835"/>
                    <a:pt x="18450" y="0"/>
                    <a:pt x="1455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3" name="Google Shape;1292;p26"/>
            <p:cNvSpPr/>
            <p:nvPr/>
          </p:nvSpPr>
          <p:spPr>
            <a:xfrm>
              <a:off x="6299" y="308499"/>
              <a:ext cx="224802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9" y="0"/>
                  </a:moveTo>
                  <a:cubicBezTo>
                    <a:pt x="1350" y="0"/>
                    <a:pt x="0" y="4836"/>
                    <a:pt x="0" y="10774"/>
                  </a:cubicBezTo>
                  <a:cubicBezTo>
                    <a:pt x="0" y="16755"/>
                    <a:pt x="1350" y="21600"/>
                    <a:pt x="3019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293;p26"/>
            <p:cNvSpPr/>
            <p:nvPr/>
          </p:nvSpPr>
          <p:spPr>
            <a:xfrm>
              <a:off x="199674" y="308499"/>
              <a:ext cx="222651" cy="6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9" y="0"/>
                  </a:moveTo>
                  <a:cubicBezTo>
                    <a:pt x="1363" y="0"/>
                    <a:pt x="0" y="4836"/>
                    <a:pt x="0" y="10774"/>
                  </a:cubicBezTo>
                  <a:cubicBezTo>
                    <a:pt x="0" y="16755"/>
                    <a:pt x="1363" y="21600"/>
                    <a:pt x="3049" y="21600"/>
                  </a:cubicBezTo>
                  <a:lnTo>
                    <a:pt x="18561" y="21600"/>
                  </a:lnTo>
                  <a:cubicBezTo>
                    <a:pt x="20247" y="21600"/>
                    <a:pt x="21600" y="16755"/>
                    <a:pt x="21600" y="10774"/>
                  </a:cubicBezTo>
                  <a:cubicBezTo>
                    <a:pt x="21600" y="4802"/>
                    <a:pt x="20247" y="0"/>
                    <a:pt x="1856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5" name="Google Shape;1294;p26"/>
            <p:cNvSpPr/>
            <p:nvPr/>
          </p:nvSpPr>
          <p:spPr>
            <a:xfrm>
              <a:off x="63670" y="152400"/>
              <a:ext cx="127781" cy="139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9" h="21600" fill="norm" stroke="1" extrusionOk="0">
                  <a:moveTo>
                    <a:pt x="17669" y="0"/>
                  </a:moveTo>
                  <a:cubicBezTo>
                    <a:pt x="16379" y="0"/>
                    <a:pt x="15168" y="667"/>
                    <a:pt x="14573" y="1787"/>
                  </a:cubicBezTo>
                  <a:lnTo>
                    <a:pt x="12964" y="4745"/>
                  </a:lnTo>
                  <a:lnTo>
                    <a:pt x="12964" y="4656"/>
                  </a:lnTo>
                  <a:cubicBezTo>
                    <a:pt x="12964" y="3241"/>
                    <a:pt x="11981" y="1981"/>
                    <a:pt x="10546" y="1554"/>
                  </a:cubicBezTo>
                  <a:cubicBezTo>
                    <a:pt x="10203" y="1458"/>
                    <a:pt x="9856" y="1407"/>
                    <a:pt x="9513" y="1407"/>
                  </a:cubicBezTo>
                  <a:cubicBezTo>
                    <a:pt x="8392" y="1407"/>
                    <a:pt x="7317" y="1919"/>
                    <a:pt x="6652" y="2814"/>
                  </a:cubicBezTo>
                  <a:lnTo>
                    <a:pt x="604" y="11071"/>
                  </a:lnTo>
                  <a:cubicBezTo>
                    <a:pt x="-471" y="12560"/>
                    <a:pt x="-74" y="14580"/>
                    <a:pt x="1493" y="15591"/>
                  </a:cubicBezTo>
                  <a:cubicBezTo>
                    <a:pt x="2096" y="15975"/>
                    <a:pt x="2782" y="16161"/>
                    <a:pt x="3460" y="16161"/>
                  </a:cubicBezTo>
                  <a:cubicBezTo>
                    <a:pt x="4428" y="16161"/>
                    <a:pt x="5379" y="15781"/>
                    <a:pt x="6048" y="15060"/>
                  </a:cubicBezTo>
                  <a:lnTo>
                    <a:pt x="6048" y="18355"/>
                  </a:lnTo>
                  <a:cubicBezTo>
                    <a:pt x="6048" y="19863"/>
                    <a:pt x="7144" y="21154"/>
                    <a:pt x="8711" y="21511"/>
                  </a:cubicBezTo>
                  <a:cubicBezTo>
                    <a:pt x="8975" y="21565"/>
                    <a:pt x="9240" y="21600"/>
                    <a:pt x="9504" y="21600"/>
                  </a:cubicBezTo>
                  <a:cubicBezTo>
                    <a:pt x="10790" y="21600"/>
                    <a:pt x="12001" y="20925"/>
                    <a:pt x="12605" y="19828"/>
                  </a:cubicBezTo>
                  <a:lnTo>
                    <a:pt x="14192" y="16851"/>
                  </a:lnTo>
                  <a:lnTo>
                    <a:pt x="14192" y="18355"/>
                  </a:lnTo>
                  <a:lnTo>
                    <a:pt x="21129" y="18355"/>
                  </a:lnTo>
                  <a:lnTo>
                    <a:pt x="21129" y="3256"/>
                  </a:lnTo>
                  <a:cubicBezTo>
                    <a:pt x="21129" y="1752"/>
                    <a:pt x="20013" y="438"/>
                    <a:pt x="18463" y="85"/>
                  </a:cubicBezTo>
                  <a:cubicBezTo>
                    <a:pt x="18198" y="27"/>
                    <a:pt x="17933" y="0"/>
                    <a:pt x="1766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6" name="Google Shape;1295;p26"/>
            <p:cNvSpPr/>
            <p:nvPr/>
          </p:nvSpPr>
          <p:spPr>
            <a:xfrm>
              <a:off x="198874" y="136799"/>
              <a:ext cx="93726" cy="132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97" y="0"/>
                  </a:moveTo>
                  <a:cubicBezTo>
                    <a:pt x="5128" y="0"/>
                    <a:pt x="3457" y="695"/>
                    <a:pt x="2610" y="1845"/>
                  </a:cubicBezTo>
                  <a:lnTo>
                    <a:pt x="1924" y="2772"/>
                  </a:lnTo>
                  <a:lnTo>
                    <a:pt x="0" y="11304"/>
                  </a:lnTo>
                  <a:lnTo>
                    <a:pt x="1924" y="17621"/>
                  </a:lnTo>
                  <a:lnTo>
                    <a:pt x="2080" y="17417"/>
                  </a:lnTo>
                  <a:lnTo>
                    <a:pt x="2080" y="18198"/>
                  </a:lnTo>
                  <a:cubicBezTo>
                    <a:pt x="2080" y="19759"/>
                    <a:pt x="3584" y="21116"/>
                    <a:pt x="5744" y="21507"/>
                  </a:cubicBezTo>
                  <a:cubicBezTo>
                    <a:pt x="6125" y="21572"/>
                    <a:pt x="6505" y="21600"/>
                    <a:pt x="6879" y="21600"/>
                  </a:cubicBezTo>
                  <a:cubicBezTo>
                    <a:pt x="8654" y="21600"/>
                    <a:pt x="10325" y="20909"/>
                    <a:pt x="11166" y="19775"/>
                  </a:cubicBezTo>
                  <a:lnTo>
                    <a:pt x="11851" y="18848"/>
                  </a:lnTo>
                  <a:lnTo>
                    <a:pt x="11984" y="20129"/>
                  </a:lnTo>
                  <a:lnTo>
                    <a:pt x="21600" y="19629"/>
                  </a:lnTo>
                  <a:lnTo>
                    <a:pt x="20258" y="6434"/>
                  </a:lnTo>
                  <a:cubicBezTo>
                    <a:pt x="20096" y="4910"/>
                    <a:pt x="18546" y="3646"/>
                    <a:pt x="16409" y="3349"/>
                  </a:cubicBezTo>
                  <a:cubicBezTo>
                    <a:pt x="16086" y="3301"/>
                    <a:pt x="15758" y="3280"/>
                    <a:pt x="15429" y="3280"/>
                  </a:cubicBezTo>
                  <a:cubicBezTo>
                    <a:pt x="14001" y="3280"/>
                    <a:pt x="12624" y="3731"/>
                    <a:pt x="11719" y="4520"/>
                  </a:cubicBezTo>
                  <a:lnTo>
                    <a:pt x="11719" y="3406"/>
                  </a:lnTo>
                  <a:cubicBezTo>
                    <a:pt x="11719" y="1845"/>
                    <a:pt x="10192" y="472"/>
                    <a:pt x="8032" y="98"/>
                  </a:cubicBezTo>
                  <a:cubicBezTo>
                    <a:pt x="7657" y="33"/>
                    <a:pt x="7271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296;p26"/>
            <p:cNvSpPr/>
            <p:nvPr/>
          </p:nvSpPr>
          <p:spPr>
            <a:xfrm>
              <a:off x="149534" y="153849"/>
              <a:ext cx="57692" cy="1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9" h="21600" fill="norm" stroke="1" extrusionOk="0">
                  <a:moveTo>
                    <a:pt x="20529" y="0"/>
                  </a:moveTo>
                  <a:lnTo>
                    <a:pt x="842" y="16817"/>
                  </a:lnTo>
                  <a:cubicBezTo>
                    <a:pt x="-1071" y="18431"/>
                    <a:pt x="397" y="20397"/>
                    <a:pt x="4018" y="21240"/>
                  </a:cubicBezTo>
                  <a:cubicBezTo>
                    <a:pt x="5112" y="21490"/>
                    <a:pt x="6295" y="21600"/>
                    <a:pt x="7434" y="21600"/>
                  </a:cubicBezTo>
                  <a:cubicBezTo>
                    <a:pt x="10156" y="21600"/>
                    <a:pt x="12763" y="20954"/>
                    <a:pt x="14061" y="19825"/>
                  </a:cubicBezTo>
                  <a:lnTo>
                    <a:pt x="20529" y="14310"/>
                  </a:lnTo>
                  <a:lnTo>
                    <a:pt x="2052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297;p26"/>
            <p:cNvSpPr/>
            <p:nvPr/>
          </p:nvSpPr>
          <p:spPr>
            <a:xfrm>
              <a:off x="250789" y="166675"/>
              <a:ext cx="114227" cy="113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0" h="21600" fill="norm" stroke="1" extrusionOk="0">
                  <a:moveTo>
                    <a:pt x="10297" y="0"/>
                  </a:moveTo>
                  <a:cubicBezTo>
                    <a:pt x="8896" y="0"/>
                    <a:pt x="7571" y="819"/>
                    <a:pt x="6902" y="2196"/>
                  </a:cubicBezTo>
                  <a:lnTo>
                    <a:pt x="409" y="15807"/>
                  </a:lnTo>
                  <a:cubicBezTo>
                    <a:pt x="-541" y="17789"/>
                    <a:pt x="223" y="20185"/>
                    <a:pt x="2082" y="21166"/>
                  </a:cubicBezTo>
                  <a:cubicBezTo>
                    <a:pt x="2633" y="21462"/>
                    <a:pt x="3217" y="21600"/>
                    <a:pt x="3791" y="21600"/>
                  </a:cubicBezTo>
                  <a:cubicBezTo>
                    <a:pt x="5179" y="21600"/>
                    <a:pt x="6508" y="20790"/>
                    <a:pt x="7168" y="19404"/>
                  </a:cubicBezTo>
                  <a:lnTo>
                    <a:pt x="7707" y="18294"/>
                  </a:lnTo>
                  <a:cubicBezTo>
                    <a:pt x="8425" y="19008"/>
                    <a:pt x="9352" y="19366"/>
                    <a:pt x="10284" y="19366"/>
                  </a:cubicBezTo>
                  <a:cubicBezTo>
                    <a:pt x="11220" y="19366"/>
                    <a:pt x="12156" y="19004"/>
                    <a:pt x="12893" y="18270"/>
                  </a:cubicBezTo>
                  <a:lnTo>
                    <a:pt x="19490" y="11691"/>
                  </a:lnTo>
                  <a:cubicBezTo>
                    <a:pt x="20996" y="10166"/>
                    <a:pt x="21059" y="7641"/>
                    <a:pt x="19612" y="6050"/>
                  </a:cubicBezTo>
                  <a:cubicBezTo>
                    <a:pt x="18875" y="5217"/>
                    <a:pt x="17876" y="4797"/>
                    <a:pt x="16876" y="4797"/>
                  </a:cubicBezTo>
                  <a:cubicBezTo>
                    <a:pt x="15945" y="4797"/>
                    <a:pt x="15009" y="5164"/>
                    <a:pt x="14281" y="5898"/>
                  </a:cubicBezTo>
                  <a:lnTo>
                    <a:pt x="14073" y="6093"/>
                  </a:lnTo>
                  <a:lnTo>
                    <a:pt x="14073" y="4007"/>
                  </a:lnTo>
                  <a:cubicBezTo>
                    <a:pt x="14073" y="2153"/>
                    <a:pt x="12875" y="543"/>
                    <a:pt x="11157" y="105"/>
                  </a:cubicBezTo>
                  <a:cubicBezTo>
                    <a:pt x="10872" y="38"/>
                    <a:pt x="10582" y="0"/>
                    <a:pt x="1029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298;p26"/>
            <p:cNvSpPr/>
            <p:nvPr/>
          </p:nvSpPr>
          <p:spPr>
            <a:xfrm>
              <a:off x="-1" y="148025"/>
              <a:ext cx="428602" cy="28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05" y="12828"/>
                  </a:moveTo>
                  <a:cubicBezTo>
                    <a:pt x="20402" y="12828"/>
                    <a:pt x="20973" y="13698"/>
                    <a:pt x="20973" y="14762"/>
                  </a:cubicBezTo>
                  <a:cubicBezTo>
                    <a:pt x="20973" y="15829"/>
                    <a:pt x="20402" y="16698"/>
                    <a:pt x="19705" y="16698"/>
                  </a:cubicBezTo>
                  <a:lnTo>
                    <a:pt x="1901" y="16698"/>
                  </a:lnTo>
                  <a:cubicBezTo>
                    <a:pt x="1204" y="16698"/>
                    <a:pt x="634" y="15829"/>
                    <a:pt x="634" y="14762"/>
                  </a:cubicBezTo>
                  <a:cubicBezTo>
                    <a:pt x="634" y="13698"/>
                    <a:pt x="1204" y="12828"/>
                    <a:pt x="1901" y="12828"/>
                  </a:cubicBezTo>
                  <a:close/>
                  <a:moveTo>
                    <a:pt x="5767" y="17666"/>
                  </a:moveTo>
                  <a:lnTo>
                    <a:pt x="4925" y="19901"/>
                  </a:lnTo>
                  <a:cubicBezTo>
                    <a:pt x="4752" y="20359"/>
                    <a:pt x="4436" y="20632"/>
                    <a:pt x="4101" y="20632"/>
                  </a:cubicBezTo>
                  <a:cubicBezTo>
                    <a:pt x="3375" y="20632"/>
                    <a:pt x="2909" y="19425"/>
                    <a:pt x="3278" y="18450"/>
                  </a:cubicBezTo>
                  <a:lnTo>
                    <a:pt x="3577" y="17666"/>
                  </a:lnTo>
                  <a:close/>
                  <a:moveTo>
                    <a:pt x="18029" y="17666"/>
                  </a:moveTo>
                  <a:lnTo>
                    <a:pt x="18328" y="18450"/>
                  </a:lnTo>
                  <a:cubicBezTo>
                    <a:pt x="18691" y="19425"/>
                    <a:pt x="18231" y="20632"/>
                    <a:pt x="17505" y="20632"/>
                  </a:cubicBezTo>
                  <a:cubicBezTo>
                    <a:pt x="17171" y="20632"/>
                    <a:pt x="16854" y="20359"/>
                    <a:pt x="16681" y="19901"/>
                  </a:cubicBezTo>
                  <a:lnTo>
                    <a:pt x="15835" y="17666"/>
                  </a:lnTo>
                  <a:close/>
                  <a:moveTo>
                    <a:pt x="2005" y="0"/>
                  </a:moveTo>
                  <a:cubicBezTo>
                    <a:pt x="1832" y="0"/>
                    <a:pt x="1688" y="212"/>
                    <a:pt x="1688" y="475"/>
                  </a:cubicBezTo>
                  <a:lnTo>
                    <a:pt x="1688" y="11885"/>
                  </a:lnTo>
                  <a:cubicBezTo>
                    <a:pt x="743" y="12045"/>
                    <a:pt x="0" y="13277"/>
                    <a:pt x="0" y="14762"/>
                  </a:cubicBezTo>
                  <a:cubicBezTo>
                    <a:pt x="0" y="16364"/>
                    <a:pt x="853" y="17666"/>
                    <a:pt x="1901" y="17666"/>
                  </a:cubicBezTo>
                  <a:lnTo>
                    <a:pt x="2846" y="17666"/>
                  </a:lnTo>
                  <a:lnTo>
                    <a:pt x="2730" y="17974"/>
                  </a:lnTo>
                  <a:cubicBezTo>
                    <a:pt x="2120" y="19593"/>
                    <a:pt x="2892" y="21600"/>
                    <a:pt x="4101" y="21600"/>
                  </a:cubicBezTo>
                  <a:cubicBezTo>
                    <a:pt x="4649" y="21600"/>
                    <a:pt x="5178" y="21159"/>
                    <a:pt x="5473" y="20386"/>
                  </a:cubicBezTo>
                  <a:lnTo>
                    <a:pt x="6497" y="17666"/>
                  </a:lnTo>
                  <a:lnTo>
                    <a:pt x="15103" y="17666"/>
                  </a:lnTo>
                  <a:lnTo>
                    <a:pt x="16134" y="20386"/>
                  </a:lnTo>
                  <a:cubicBezTo>
                    <a:pt x="16428" y="21159"/>
                    <a:pt x="16957" y="21600"/>
                    <a:pt x="17505" y="21600"/>
                  </a:cubicBezTo>
                  <a:cubicBezTo>
                    <a:pt x="18708" y="21600"/>
                    <a:pt x="19486" y="19593"/>
                    <a:pt x="18876" y="17974"/>
                  </a:cubicBezTo>
                  <a:lnTo>
                    <a:pt x="18760" y="17666"/>
                  </a:lnTo>
                  <a:lnTo>
                    <a:pt x="19705" y="17666"/>
                  </a:lnTo>
                  <a:cubicBezTo>
                    <a:pt x="20753" y="17666"/>
                    <a:pt x="21600" y="16364"/>
                    <a:pt x="21600" y="14762"/>
                  </a:cubicBezTo>
                  <a:cubicBezTo>
                    <a:pt x="21600" y="13277"/>
                    <a:pt x="20863" y="12045"/>
                    <a:pt x="19913" y="11885"/>
                  </a:cubicBezTo>
                  <a:lnTo>
                    <a:pt x="19913" y="9774"/>
                  </a:lnTo>
                  <a:cubicBezTo>
                    <a:pt x="19913" y="9503"/>
                    <a:pt x="19774" y="9291"/>
                    <a:pt x="19602" y="9291"/>
                  </a:cubicBezTo>
                  <a:cubicBezTo>
                    <a:pt x="19423" y="9291"/>
                    <a:pt x="19284" y="9503"/>
                    <a:pt x="19284" y="9774"/>
                  </a:cubicBezTo>
                  <a:lnTo>
                    <a:pt x="19284" y="11868"/>
                  </a:lnTo>
                  <a:lnTo>
                    <a:pt x="2322" y="11868"/>
                  </a:lnTo>
                  <a:lnTo>
                    <a:pt x="2322" y="475"/>
                  </a:lnTo>
                  <a:cubicBezTo>
                    <a:pt x="2322" y="212"/>
                    <a:pt x="2183" y="0"/>
                    <a:pt x="20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299;p26"/>
            <p:cNvSpPr/>
            <p:nvPr/>
          </p:nvSpPr>
          <p:spPr>
            <a:xfrm>
              <a:off x="57417" y="130574"/>
              <a:ext cx="313941" cy="167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4" h="21600" fill="norm" stroke="1" extrusionOk="0">
                  <a:moveTo>
                    <a:pt x="11626" y="1616"/>
                  </a:moveTo>
                  <a:cubicBezTo>
                    <a:pt x="12132" y="1616"/>
                    <a:pt x="12636" y="2323"/>
                    <a:pt x="12636" y="3506"/>
                  </a:cubicBezTo>
                  <a:lnTo>
                    <a:pt x="12636" y="4390"/>
                  </a:lnTo>
                  <a:cubicBezTo>
                    <a:pt x="12636" y="4877"/>
                    <a:pt x="12848" y="5194"/>
                    <a:pt x="13066" y="5194"/>
                  </a:cubicBezTo>
                  <a:cubicBezTo>
                    <a:pt x="13183" y="5194"/>
                    <a:pt x="13302" y="5100"/>
                    <a:pt x="13388" y="4894"/>
                  </a:cubicBezTo>
                  <a:cubicBezTo>
                    <a:pt x="13594" y="4426"/>
                    <a:pt x="13871" y="4213"/>
                    <a:pt x="14144" y="4213"/>
                  </a:cubicBezTo>
                  <a:cubicBezTo>
                    <a:pt x="14633" y="4213"/>
                    <a:pt x="15112" y="4884"/>
                    <a:pt x="15151" y="5968"/>
                  </a:cubicBezTo>
                  <a:lnTo>
                    <a:pt x="15183" y="6677"/>
                  </a:lnTo>
                  <a:cubicBezTo>
                    <a:pt x="15200" y="7158"/>
                    <a:pt x="15404" y="7435"/>
                    <a:pt x="15608" y="7435"/>
                  </a:cubicBezTo>
                  <a:cubicBezTo>
                    <a:pt x="15754" y="7435"/>
                    <a:pt x="15901" y="7294"/>
                    <a:pt x="15981" y="6987"/>
                  </a:cubicBezTo>
                  <a:lnTo>
                    <a:pt x="16114" y="6513"/>
                  </a:lnTo>
                  <a:cubicBezTo>
                    <a:pt x="16302" y="5800"/>
                    <a:pt x="16644" y="5477"/>
                    <a:pt x="16985" y="5477"/>
                  </a:cubicBezTo>
                  <a:cubicBezTo>
                    <a:pt x="17489" y="5477"/>
                    <a:pt x="17992" y="6181"/>
                    <a:pt x="17992" y="7371"/>
                  </a:cubicBezTo>
                  <a:lnTo>
                    <a:pt x="17992" y="8784"/>
                  </a:lnTo>
                  <a:cubicBezTo>
                    <a:pt x="17992" y="9271"/>
                    <a:pt x="18204" y="9597"/>
                    <a:pt x="18425" y="9597"/>
                  </a:cubicBezTo>
                  <a:cubicBezTo>
                    <a:pt x="18527" y="9597"/>
                    <a:pt x="18629" y="9529"/>
                    <a:pt x="18715" y="9374"/>
                  </a:cubicBezTo>
                  <a:cubicBezTo>
                    <a:pt x="18967" y="8919"/>
                    <a:pt x="19240" y="8726"/>
                    <a:pt x="19493" y="8726"/>
                  </a:cubicBezTo>
                  <a:cubicBezTo>
                    <a:pt x="20033" y="8726"/>
                    <a:pt x="20485" y="9603"/>
                    <a:pt x="20469" y="10658"/>
                  </a:cubicBezTo>
                  <a:cubicBezTo>
                    <a:pt x="20461" y="11158"/>
                    <a:pt x="20352" y="11632"/>
                    <a:pt x="20159" y="11987"/>
                  </a:cubicBezTo>
                  <a:lnTo>
                    <a:pt x="17683" y="16439"/>
                  </a:lnTo>
                  <a:cubicBezTo>
                    <a:pt x="17493" y="16790"/>
                    <a:pt x="17248" y="16961"/>
                    <a:pt x="17004" y="16961"/>
                  </a:cubicBezTo>
                  <a:cubicBezTo>
                    <a:pt x="16856" y="16961"/>
                    <a:pt x="16708" y="16900"/>
                    <a:pt x="16572" y="16777"/>
                  </a:cubicBezTo>
                  <a:lnTo>
                    <a:pt x="17798" y="12148"/>
                  </a:lnTo>
                  <a:cubicBezTo>
                    <a:pt x="17907" y="11748"/>
                    <a:pt x="17822" y="11261"/>
                    <a:pt x="17611" y="11055"/>
                  </a:cubicBezTo>
                  <a:cubicBezTo>
                    <a:pt x="17552" y="11003"/>
                    <a:pt x="17489" y="10977"/>
                    <a:pt x="17426" y="10977"/>
                  </a:cubicBezTo>
                  <a:cubicBezTo>
                    <a:pt x="17268" y="10977"/>
                    <a:pt x="17116" y="11139"/>
                    <a:pt x="17037" y="11426"/>
                  </a:cubicBezTo>
                  <a:lnTo>
                    <a:pt x="15640" y="16690"/>
                  </a:lnTo>
                  <a:lnTo>
                    <a:pt x="15446" y="17426"/>
                  </a:lnTo>
                  <a:cubicBezTo>
                    <a:pt x="15258" y="18142"/>
                    <a:pt x="14913" y="18468"/>
                    <a:pt x="14568" y="18468"/>
                  </a:cubicBezTo>
                  <a:cubicBezTo>
                    <a:pt x="14088" y="18468"/>
                    <a:pt x="13609" y="17829"/>
                    <a:pt x="13568" y="16719"/>
                  </a:cubicBezTo>
                  <a:lnTo>
                    <a:pt x="13536" y="15939"/>
                  </a:lnTo>
                  <a:lnTo>
                    <a:pt x="14134" y="13771"/>
                  </a:lnTo>
                  <a:cubicBezTo>
                    <a:pt x="14242" y="13371"/>
                    <a:pt x="14157" y="12884"/>
                    <a:pt x="13949" y="12677"/>
                  </a:cubicBezTo>
                  <a:cubicBezTo>
                    <a:pt x="13884" y="12616"/>
                    <a:pt x="13816" y="12587"/>
                    <a:pt x="13748" y="12587"/>
                  </a:cubicBezTo>
                  <a:cubicBezTo>
                    <a:pt x="13595" y="12587"/>
                    <a:pt x="13449" y="12742"/>
                    <a:pt x="13373" y="13019"/>
                  </a:cubicBezTo>
                  <a:lnTo>
                    <a:pt x="12519" y="16116"/>
                  </a:lnTo>
                  <a:cubicBezTo>
                    <a:pt x="12327" y="16810"/>
                    <a:pt x="11989" y="17126"/>
                    <a:pt x="11653" y="17126"/>
                  </a:cubicBezTo>
                  <a:cubicBezTo>
                    <a:pt x="11148" y="17126"/>
                    <a:pt x="10649" y="16419"/>
                    <a:pt x="10649" y="15245"/>
                  </a:cubicBezTo>
                  <a:lnTo>
                    <a:pt x="10649" y="14816"/>
                  </a:lnTo>
                  <a:lnTo>
                    <a:pt x="10743" y="14465"/>
                  </a:lnTo>
                  <a:cubicBezTo>
                    <a:pt x="10851" y="14065"/>
                    <a:pt x="10765" y="13577"/>
                    <a:pt x="10556" y="13371"/>
                  </a:cubicBezTo>
                  <a:cubicBezTo>
                    <a:pt x="10493" y="13310"/>
                    <a:pt x="10427" y="13281"/>
                    <a:pt x="10362" y="13281"/>
                  </a:cubicBezTo>
                  <a:cubicBezTo>
                    <a:pt x="10208" y="13281"/>
                    <a:pt x="10058" y="13445"/>
                    <a:pt x="9982" y="13726"/>
                  </a:cubicBezTo>
                  <a:cubicBezTo>
                    <a:pt x="9958" y="13826"/>
                    <a:pt x="8564" y="18965"/>
                    <a:pt x="8559" y="18965"/>
                  </a:cubicBezTo>
                  <a:cubicBezTo>
                    <a:pt x="8559" y="18965"/>
                    <a:pt x="8561" y="18965"/>
                    <a:pt x="8561" y="18961"/>
                  </a:cubicBezTo>
                  <a:cubicBezTo>
                    <a:pt x="8369" y="19665"/>
                    <a:pt x="8032" y="19981"/>
                    <a:pt x="7696" y="19981"/>
                  </a:cubicBezTo>
                  <a:cubicBezTo>
                    <a:pt x="7188" y="19981"/>
                    <a:pt x="6682" y="19261"/>
                    <a:pt x="6682" y="18090"/>
                  </a:cubicBezTo>
                  <a:lnTo>
                    <a:pt x="6682" y="16839"/>
                  </a:lnTo>
                  <a:cubicBezTo>
                    <a:pt x="6682" y="16335"/>
                    <a:pt x="6467" y="16035"/>
                    <a:pt x="6251" y="16035"/>
                  </a:cubicBezTo>
                  <a:cubicBezTo>
                    <a:pt x="6103" y="16035"/>
                    <a:pt x="5956" y="16174"/>
                    <a:pt x="5874" y="16484"/>
                  </a:cubicBezTo>
                  <a:lnTo>
                    <a:pt x="5222" y="18945"/>
                  </a:lnTo>
                  <a:cubicBezTo>
                    <a:pt x="5032" y="19658"/>
                    <a:pt x="4689" y="19977"/>
                    <a:pt x="4347" y="19977"/>
                  </a:cubicBezTo>
                  <a:cubicBezTo>
                    <a:pt x="3840" y="19977"/>
                    <a:pt x="3335" y="19271"/>
                    <a:pt x="3335" y="18090"/>
                  </a:cubicBezTo>
                  <a:lnTo>
                    <a:pt x="3335" y="15348"/>
                  </a:lnTo>
                  <a:cubicBezTo>
                    <a:pt x="3335" y="14861"/>
                    <a:pt x="3127" y="14542"/>
                    <a:pt x="2907" y="14542"/>
                  </a:cubicBezTo>
                  <a:cubicBezTo>
                    <a:pt x="2795" y="14542"/>
                    <a:pt x="2680" y="14626"/>
                    <a:pt x="2590" y="14816"/>
                  </a:cubicBezTo>
                  <a:cubicBezTo>
                    <a:pt x="2395" y="15239"/>
                    <a:pt x="2123" y="15455"/>
                    <a:pt x="1848" y="15455"/>
                  </a:cubicBezTo>
                  <a:cubicBezTo>
                    <a:pt x="1653" y="15455"/>
                    <a:pt x="1457" y="15348"/>
                    <a:pt x="1286" y="15126"/>
                  </a:cubicBezTo>
                  <a:cubicBezTo>
                    <a:pt x="829" y="14535"/>
                    <a:pt x="712" y="13358"/>
                    <a:pt x="1029" y="12487"/>
                  </a:cubicBezTo>
                  <a:lnTo>
                    <a:pt x="3514" y="5616"/>
                  </a:lnTo>
                  <a:cubicBezTo>
                    <a:pt x="3716" y="5061"/>
                    <a:pt x="4021" y="4803"/>
                    <a:pt x="4325" y="4803"/>
                  </a:cubicBezTo>
                  <a:cubicBezTo>
                    <a:pt x="4806" y="4803"/>
                    <a:pt x="5280" y="5448"/>
                    <a:pt x="5324" y="6587"/>
                  </a:cubicBezTo>
                  <a:lnTo>
                    <a:pt x="3872" y="12058"/>
                  </a:lnTo>
                  <a:cubicBezTo>
                    <a:pt x="3763" y="12458"/>
                    <a:pt x="3848" y="12945"/>
                    <a:pt x="4057" y="13135"/>
                  </a:cubicBezTo>
                  <a:cubicBezTo>
                    <a:pt x="4120" y="13197"/>
                    <a:pt x="4186" y="13226"/>
                    <a:pt x="4251" y="13226"/>
                  </a:cubicBezTo>
                  <a:cubicBezTo>
                    <a:pt x="4405" y="13226"/>
                    <a:pt x="4556" y="13061"/>
                    <a:pt x="4633" y="12781"/>
                  </a:cubicBezTo>
                  <a:lnTo>
                    <a:pt x="6791" y="4671"/>
                  </a:lnTo>
                  <a:cubicBezTo>
                    <a:pt x="6981" y="3958"/>
                    <a:pt x="7326" y="3635"/>
                    <a:pt x="7667" y="3635"/>
                  </a:cubicBezTo>
                  <a:cubicBezTo>
                    <a:pt x="8175" y="3635"/>
                    <a:pt x="8678" y="4339"/>
                    <a:pt x="8678" y="5526"/>
                  </a:cubicBezTo>
                  <a:lnTo>
                    <a:pt x="8678" y="6781"/>
                  </a:lnTo>
                  <a:lnTo>
                    <a:pt x="8297" y="8181"/>
                  </a:lnTo>
                  <a:cubicBezTo>
                    <a:pt x="8189" y="8577"/>
                    <a:pt x="8265" y="9065"/>
                    <a:pt x="8476" y="9271"/>
                  </a:cubicBezTo>
                  <a:cubicBezTo>
                    <a:pt x="8537" y="9332"/>
                    <a:pt x="8603" y="9361"/>
                    <a:pt x="8667" y="9361"/>
                  </a:cubicBezTo>
                  <a:cubicBezTo>
                    <a:pt x="8824" y="9361"/>
                    <a:pt x="8973" y="9200"/>
                    <a:pt x="9050" y="8919"/>
                  </a:cubicBezTo>
                  <a:lnTo>
                    <a:pt x="10758" y="2635"/>
                  </a:lnTo>
                  <a:cubicBezTo>
                    <a:pt x="10948" y="1932"/>
                    <a:pt x="11288" y="1616"/>
                    <a:pt x="11626" y="1616"/>
                  </a:cubicBezTo>
                  <a:close/>
                  <a:moveTo>
                    <a:pt x="11631" y="0"/>
                  </a:moveTo>
                  <a:cubicBezTo>
                    <a:pt x="10992" y="0"/>
                    <a:pt x="10349" y="603"/>
                    <a:pt x="9997" y="1900"/>
                  </a:cubicBezTo>
                  <a:lnTo>
                    <a:pt x="9384" y="4155"/>
                  </a:lnTo>
                  <a:cubicBezTo>
                    <a:pt x="9073" y="2739"/>
                    <a:pt x="8374" y="2006"/>
                    <a:pt x="7672" y="2006"/>
                  </a:cubicBezTo>
                  <a:cubicBezTo>
                    <a:pt x="7024" y="2006"/>
                    <a:pt x="6373" y="2635"/>
                    <a:pt x="6030" y="3932"/>
                  </a:cubicBezTo>
                  <a:lnTo>
                    <a:pt x="5835" y="4655"/>
                  </a:lnTo>
                  <a:cubicBezTo>
                    <a:pt x="5480" y="3690"/>
                    <a:pt x="4904" y="3184"/>
                    <a:pt x="4327" y="3184"/>
                  </a:cubicBezTo>
                  <a:cubicBezTo>
                    <a:pt x="3757" y="3184"/>
                    <a:pt x="3181" y="3674"/>
                    <a:pt x="2807" y="4700"/>
                  </a:cubicBezTo>
                  <a:lnTo>
                    <a:pt x="323" y="11571"/>
                  </a:lnTo>
                  <a:cubicBezTo>
                    <a:pt x="-251" y="13165"/>
                    <a:pt x="-40" y="15361"/>
                    <a:pt x="797" y="16455"/>
                  </a:cubicBezTo>
                  <a:cubicBezTo>
                    <a:pt x="1118" y="16868"/>
                    <a:pt x="1481" y="17071"/>
                    <a:pt x="1843" y="17071"/>
                  </a:cubicBezTo>
                  <a:cubicBezTo>
                    <a:pt x="2062" y="17071"/>
                    <a:pt x="2277" y="16997"/>
                    <a:pt x="2481" y="16852"/>
                  </a:cubicBezTo>
                  <a:lnTo>
                    <a:pt x="2481" y="18090"/>
                  </a:lnTo>
                  <a:cubicBezTo>
                    <a:pt x="2481" y="20274"/>
                    <a:pt x="3403" y="21600"/>
                    <a:pt x="4342" y="21600"/>
                  </a:cubicBezTo>
                  <a:cubicBezTo>
                    <a:pt x="4984" y="21600"/>
                    <a:pt x="5635" y="20984"/>
                    <a:pt x="6007" y="19594"/>
                  </a:cubicBezTo>
                  <a:cubicBezTo>
                    <a:pt x="6321" y="20890"/>
                    <a:pt x="7007" y="21597"/>
                    <a:pt x="7696" y="21597"/>
                  </a:cubicBezTo>
                  <a:cubicBezTo>
                    <a:pt x="8333" y="21597"/>
                    <a:pt x="8971" y="20994"/>
                    <a:pt x="9321" y="19697"/>
                  </a:cubicBezTo>
                  <a:cubicBezTo>
                    <a:pt x="9321" y="19697"/>
                    <a:pt x="10043" y="17058"/>
                    <a:pt x="10043" y="17029"/>
                  </a:cubicBezTo>
                  <a:cubicBezTo>
                    <a:pt x="10386" y="18126"/>
                    <a:pt x="11019" y="18748"/>
                    <a:pt x="11660" y="18748"/>
                  </a:cubicBezTo>
                  <a:cubicBezTo>
                    <a:pt x="12077" y="18748"/>
                    <a:pt x="12500" y="18484"/>
                    <a:pt x="12845" y="17913"/>
                  </a:cubicBezTo>
                  <a:cubicBezTo>
                    <a:pt x="13135" y="19316"/>
                    <a:pt x="13854" y="20090"/>
                    <a:pt x="14575" y="20090"/>
                  </a:cubicBezTo>
                  <a:cubicBezTo>
                    <a:pt x="15205" y="20090"/>
                    <a:pt x="15837" y="19500"/>
                    <a:pt x="16192" y="18223"/>
                  </a:cubicBezTo>
                  <a:cubicBezTo>
                    <a:pt x="16447" y="18465"/>
                    <a:pt x="16725" y="18584"/>
                    <a:pt x="17004" y="18584"/>
                  </a:cubicBezTo>
                  <a:cubicBezTo>
                    <a:pt x="17459" y="18584"/>
                    <a:pt x="17915" y="18261"/>
                    <a:pt x="18272" y="17619"/>
                  </a:cubicBezTo>
                  <a:lnTo>
                    <a:pt x="20748" y="13165"/>
                  </a:lnTo>
                  <a:cubicBezTo>
                    <a:pt x="21106" y="12516"/>
                    <a:pt x="21308" y="11645"/>
                    <a:pt x="21324" y="10703"/>
                  </a:cubicBezTo>
                  <a:cubicBezTo>
                    <a:pt x="21349" y="8648"/>
                    <a:pt x="20468" y="7106"/>
                    <a:pt x="19483" y="7106"/>
                  </a:cubicBezTo>
                  <a:cubicBezTo>
                    <a:pt x="19272" y="7106"/>
                    <a:pt x="19058" y="7174"/>
                    <a:pt x="18846" y="7326"/>
                  </a:cubicBezTo>
                  <a:cubicBezTo>
                    <a:pt x="18836" y="5242"/>
                    <a:pt x="17934" y="3852"/>
                    <a:pt x="16988" y="3852"/>
                  </a:cubicBezTo>
                  <a:cubicBezTo>
                    <a:pt x="16594" y="3852"/>
                    <a:pt x="16192" y="4094"/>
                    <a:pt x="15842" y="4626"/>
                  </a:cubicBezTo>
                  <a:cubicBezTo>
                    <a:pt x="15530" y="3316"/>
                    <a:pt x="14833" y="2587"/>
                    <a:pt x="14142" y="2587"/>
                  </a:cubicBezTo>
                  <a:cubicBezTo>
                    <a:pt x="13910" y="2587"/>
                    <a:pt x="13677" y="2671"/>
                    <a:pt x="13460" y="2842"/>
                  </a:cubicBezTo>
                  <a:cubicBezTo>
                    <a:pt x="13274" y="1006"/>
                    <a:pt x="12456" y="0"/>
                    <a:pt x="116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300;p26"/>
            <p:cNvSpPr/>
            <p:nvPr/>
          </p:nvSpPr>
          <p:spPr>
            <a:xfrm>
              <a:off x="155725" y="1966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90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905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301;p26"/>
            <p:cNvSpPr/>
            <p:nvPr/>
          </p:nvSpPr>
          <p:spPr>
            <a:xfrm>
              <a:off x="260312" y="1966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302;p26"/>
            <p:cNvSpPr/>
            <p:nvPr/>
          </p:nvSpPr>
          <p:spPr>
            <a:xfrm>
              <a:off x="194270" y="206350"/>
              <a:ext cx="40118" cy="1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300" y="0"/>
                  </a:moveTo>
                  <a:cubicBezTo>
                    <a:pt x="2534" y="0"/>
                    <a:pt x="1768" y="604"/>
                    <a:pt x="1145" y="1812"/>
                  </a:cubicBezTo>
                  <a:cubicBezTo>
                    <a:pt x="-218" y="4429"/>
                    <a:pt x="-400" y="8916"/>
                    <a:pt x="794" y="11936"/>
                  </a:cubicBezTo>
                  <a:cubicBezTo>
                    <a:pt x="3338" y="18379"/>
                    <a:pt x="6882" y="21600"/>
                    <a:pt x="10426" y="21600"/>
                  </a:cubicBezTo>
                  <a:cubicBezTo>
                    <a:pt x="13970" y="21600"/>
                    <a:pt x="17500" y="18379"/>
                    <a:pt x="20019" y="11936"/>
                  </a:cubicBezTo>
                  <a:cubicBezTo>
                    <a:pt x="21200" y="8916"/>
                    <a:pt x="21083" y="4429"/>
                    <a:pt x="19720" y="1812"/>
                  </a:cubicBezTo>
                  <a:cubicBezTo>
                    <a:pt x="19097" y="604"/>
                    <a:pt x="18331" y="0"/>
                    <a:pt x="17565" y="0"/>
                  </a:cubicBezTo>
                  <a:cubicBezTo>
                    <a:pt x="16683" y="0"/>
                    <a:pt x="15787" y="834"/>
                    <a:pt x="15151" y="2474"/>
                  </a:cubicBezTo>
                  <a:cubicBezTo>
                    <a:pt x="13905" y="5609"/>
                    <a:pt x="12165" y="7190"/>
                    <a:pt x="10439" y="7190"/>
                  </a:cubicBezTo>
                  <a:cubicBezTo>
                    <a:pt x="8700" y="7190"/>
                    <a:pt x="6960" y="5609"/>
                    <a:pt x="5714" y="2474"/>
                  </a:cubicBezTo>
                  <a:cubicBezTo>
                    <a:pt x="5078" y="834"/>
                    <a:pt x="4195" y="0"/>
                    <a:pt x="33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303;p26"/>
            <p:cNvSpPr/>
            <p:nvPr/>
          </p:nvSpPr>
          <p:spPr>
            <a:xfrm>
              <a:off x="33500" y="24"/>
              <a:ext cx="361626" cy="25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1050"/>
                  </a:moveTo>
                  <a:cubicBezTo>
                    <a:pt x="11420" y="1050"/>
                    <a:pt x="11927" y="1765"/>
                    <a:pt x="11927" y="2642"/>
                  </a:cubicBezTo>
                  <a:lnTo>
                    <a:pt x="11927" y="4299"/>
                  </a:lnTo>
                  <a:lnTo>
                    <a:pt x="9681" y="4299"/>
                  </a:lnTo>
                  <a:lnTo>
                    <a:pt x="9681" y="2642"/>
                  </a:lnTo>
                  <a:cubicBezTo>
                    <a:pt x="9681" y="1765"/>
                    <a:pt x="10186" y="1050"/>
                    <a:pt x="10799" y="1050"/>
                  </a:cubicBezTo>
                  <a:close/>
                  <a:moveTo>
                    <a:pt x="13804" y="5359"/>
                  </a:moveTo>
                  <a:cubicBezTo>
                    <a:pt x="14629" y="5359"/>
                    <a:pt x="15306" y="6312"/>
                    <a:pt x="15306" y="7480"/>
                  </a:cubicBezTo>
                  <a:cubicBezTo>
                    <a:pt x="15306" y="8646"/>
                    <a:pt x="14629" y="9599"/>
                    <a:pt x="13804" y="9599"/>
                  </a:cubicBezTo>
                  <a:lnTo>
                    <a:pt x="7802" y="9599"/>
                  </a:lnTo>
                  <a:cubicBezTo>
                    <a:pt x="6977" y="9599"/>
                    <a:pt x="6302" y="8646"/>
                    <a:pt x="6302" y="7480"/>
                  </a:cubicBezTo>
                  <a:cubicBezTo>
                    <a:pt x="6302" y="6312"/>
                    <a:pt x="6977" y="5359"/>
                    <a:pt x="7802" y="5359"/>
                  </a:cubicBezTo>
                  <a:close/>
                  <a:moveTo>
                    <a:pt x="10799" y="0"/>
                  </a:moveTo>
                  <a:cubicBezTo>
                    <a:pt x="9769" y="0"/>
                    <a:pt x="8930" y="1185"/>
                    <a:pt x="8930" y="2642"/>
                  </a:cubicBezTo>
                  <a:lnTo>
                    <a:pt x="8930" y="4299"/>
                  </a:lnTo>
                  <a:lnTo>
                    <a:pt x="7802" y="4299"/>
                  </a:lnTo>
                  <a:cubicBezTo>
                    <a:pt x="6690" y="4299"/>
                    <a:pt x="5761" y="5446"/>
                    <a:pt x="5585" y="6949"/>
                  </a:cubicBezTo>
                  <a:lnTo>
                    <a:pt x="2628" y="6949"/>
                  </a:lnTo>
                  <a:cubicBezTo>
                    <a:pt x="1181" y="6949"/>
                    <a:pt x="0" y="8606"/>
                    <a:pt x="0" y="10660"/>
                  </a:cubicBezTo>
                  <a:lnTo>
                    <a:pt x="0" y="10892"/>
                  </a:lnTo>
                  <a:cubicBezTo>
                    <a:pt x="0" y="11181"/>
                    <a:pt x="170" y="11421"/>
                    <a:pt x="375" y="11421"/>
                  </a:cubicBezTo>
                  <a:cubicBezTo>
                    <a:pt x="587" y="11421"/>
                    <a:pt x="751" y="11181"/>
                    <a:pt x="751" y="10892"/>
                  </a:cubicBezTo>
                  <a:lnTo>
                    <a:pt x="751" y="10660"/>
                  </a:lnTo>
                  <a:cubicBezTo>
                    <a:pt x="751" y="9194"/>
                    <a:pt x="1584" y="8010"/>
                    <a:pt x="2628" y="8010"/>
                  </a:cubicBezTo>
                  <a:lnTo>
                    <a:pt x="5585" y="8010"/>
                  </a:lnTo>
                  <a:cubicBezTo>
                    <a:pt x="5761" y="9513"/>
                    <a:pt x="6690" y="10660"/>
                    <a:pt x="7802" y="10660"/>
                  </a:cubicBezTo>
                  <a:lnTo>
                    <a:pt x="13804" y="10660"/>
                  </a:lnTo>
                  <a:cubicBezTo>
                    <a:pt x="14916" y="10660"/>
                    <a:pt x="15845" y="9513"/>
                    <a:pt x="16023" y="8010"/>
                  </a:cubicBezTo>
                  <a:lnTo>
                    <a:pt x="18978" y="8010"/>
                  </a:lnTo>
                  <a:cubicBezTo>
                    <a:pt x="20002" y="8010"/>
                    <a:pt x="20855" y="9176"/>
                    <a:pt x="20855" y="10660"/>
                  </a:cubicBezTo>
                  <a:lnTo>
                    <a:pt x="20855" y="21071"/>
                  </a:lnTo>
                  <a:cubicBezTo>
                    <a:pt x="20855" y="21360"/>
                    <a:pt x="21019" y="21600"/>
                    <a:pt x="21231" y="21600"/>
                  </a:cubicBezTo>
                  <a:cubicBezTo>
                    <a:pt x="21436" y="21600"/>
                    <a:pt x="21600" y="21360"/>
                    <a:pt x="21600" y="21071"/>
                  </a:cubicBezTo>
                  <a:lnTo>
                    <a:pt x="21600" y="10660"/>
                  </a:lnTo>
                  <a:cubicBezTo>
                    <a:pt x="21600" y="8617"/>
                    <a:pt x="20432" y="6949"/>
                    <a:pt x="18978" y="6949"/>
                  </a:cubicBezTo>
                  <a:lnTo>
                    <a:pt x="16023" y="6949"/>
                  </a:lnTo>
                  <a:cubicBezTo>
                    <a:pt x="15845" y="5446"/>
                    <a:pt x="14916" y="4299"/>
                    <a:pt x="13804" y="4299"/>
                  </a:cubicBezTo>
                  <a:lnTo>
                    <a:pt x="12676" y="4299"/>
                  </a:lnTo>
                  <a:lnTo>
                    <a:pt x="12676" y="2642"/>
                  </a:lnTo>
                  <a:cubicBezTo>
                    <a:pt x="12676" y="1185"/>
                    <a:pt x="11837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03" name="Google Shape;1304;p26"/>
          <p:cNvGrpSpPr/>
          <p:nvPr/>
        </p:nvGrpSpPr>
        <p:grpSpPr>
          <a:xfrm>
            <a:off x="3584360" y="1964270"/>
            <a:ext cx="428576" cy="428601"/>
            <a:chOff x="0" y="0"/>
            <a:chExt cx="428575" cy="428600"/>
          </a:xfrm>
        </p:grpSpPr>
        <p:sp>
          <p:nvSpPr>
            <p:cNvPr id="1786" name="Google Shape;1305;p26"/>
            <p:cNvSpPr/>
            <p:nvPr/>
          </p:nvSpPr>
          <p:spPr>
            <a:xfrm>
              <a:off x="22949" y="12000"/>
              <a:ext cx="399303" cy="40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1" h="21600" fill="norm" stroke="1" extrusionOk="0">
                  <a:moveTo>
                    <a:pt x="4176" y="0"/>
                  </a:moveTo>
                  <a:lnTo>
                    <a:pt x="0" y="9830"/>
                  </a:lnTo>
                  <a:lnTo>
                    <a:pt x="8232" y="21600"/>
                  </a:lnTo>
                  <a:lnTo>
                    <a:pt x="13764" y="21600"/>
                  </a:lnTo>
                  <a:cubicBezTo>
                    <a:pt x="15626" y="21016"/>
                    <a:pt x="17293" y="19939"/>
                    <a:pt x="18627" y="18505"/>
                  </a:cubicBezTo>
                  <a:cubicBezTo>
                    <a:pt x="21600" y="15318"/>
                    <a:pt x="19464" y="9861"/>
                    <a:pt x="15265" y="9861"/>
                  </a:cubicBezTo>
                  <a:cubicBezTo>
                    <a:pt x="12659" y="9861"/>
                    <a:pt x="10539" y="7591"/>
                    <a:pt x="10539" y="4787"/>
                  </a:cubicBezTo>
                  <a:cubicBezTo>
                    <a:pt x="10539" y="2430"/>
                    <a:pt x="9154" y="677"/>
                    <a:pt x="740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306;p26"/>
            <p:cNvSpPr/>
            <p:nvPr/>
          </p:nvSpPr>
          <p:spPr>
            <a:xfrm>
              <a:off x="6275" y="6225"/>
              <a:ext cx="291326" cy="41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8" y="0"/>
                  </a:moveTo>
                  <a:cubicBezTo>
                    <a:pt x="8065" y="0"/>
                    <a:pt x="6332" y="443"/>
                    <a:pt x="4923" y="1433"/>
                  </a:cubicBezTo>
                  <a:cubicBezTo>
                    <a:pt x="1881" y="3569"/>
                    <a:pt x="0" y="6524"/>
                    <a:pt x="0" y="9781"/>
                  </a:cubicBezTo>
                  <a:cubicBezTo>
                    <a:pt x="0" y="16291"/>
                    <a:pt x="7576" y="21600"/>
                    <a:pt x="16881" y="21600"/>
                  </a:cubicBezTo>
                  <a:cubicBezTo>
                    <a:pt x="18516" y="21600"/>
                    <a:pt x="20100" y="21434"/>
                    <a:pt x="21600" y="21131"/>
                  </a:cubicBezTo>
                  <a:cubicBezTo>
                    <a:pt x="18516" y="20965"/>
                    <a:pt x="15659" y="20211"/>
                    <a:pt x="13253" y="19037"/>
                  </a:cubicBezTo>
                  <a:cubicBezTo>
                    <a:pt x="11313" y="18082"/>
                    <a:pt x="9661" y="16854"/>
                    <a:pt x="8432" y="15430"/>
                  </a:cubicBezTo>
                  <a:cubicBezTo>
                    <a:pt x="7882" y="14782"/>
                    <a:pt x="7414" y="14101"/>
                    <a:pt x="7042" y="13389"/>
                  </a:cubicBezTo>
                  <a:cubicBezTo>
                    <a:pt x="6380" y="12124"/>
                    <a:pt x="6017" y="10766"/>
                    <a:pt x="6017" y="9342"/>
                  </a:cubicBezTo>
                  <a:cubicBezTo>
                    <a:pt x="6017" y="9039"/>
                    <a:pt x="6033" y="8737"/>
                    <a:pt x="6067" y="8435"/>
                  </a:cubicBezTo>
                  <a:cubicBezTo>
                    <a:pt x="6119" y="7948"/>
                    <a:pt x="6211" y="7468"/>
                    <a:pt x="6347" y="6998"/>
                  </a:cubicBezTo>
                  <a:cubicBezTo>
                    <a:pt x="6838" y="5295"/>
                    <a:pt x="7856" y="3717"/>
                    <a:pt x="9279" y="2365"/>
                  </a:cubicBezTo>
                  <a:cubicBezTo>
                    <a:pt x="9780" y="1878"/>
                    <a:pt x="10338" y="1421"/>
                    <a:pt x="10949" y="999"/>
                  </a:cubicBezTo>
                  <a:cubicBezTo>
                    <a:pt x="11338" y="722"/>
                    <a:pt x="11754" y="489"/>
                    <a:pt x="12186" y="300"/>
                  </a:cubicBezTo>
                  <a:cubicBezTo>
                    <a:pt x="11413" y="104"/>
                    <a:pt x="10595" y="0"/>
                    <a:pt x="97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307;p26"/>
            <p:cNvSpPr/>
            <p:nvPr/>
          </p:nvSpPr>
          <p:spPr>
            <a:xfrm>
              <a:off x="91875" y="51774"/>
              <a:ext cx="80700" cy="99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6" y="0"/>
                  </a:moveTo>
                  <a:lnTo>
                    <a:pt x="0" y="9066"/>
                  </a:lnTo>
                  <a:lnTo>
                    <a:pt x="0" y="19346"/>
                  </a:lnTo>
                  <a:cubicBezTo>
                    <a:pt x="2262" y="20760"/>
                    <a:pt x="5112" y="21600"/>
                    <a:pt x="8170" y="21600"/>
                  </a:cubicBezTo>
                  <a:cubicBezTo>
                    <a:pt x="15604" y="21600"/>
                    <a:pt x="21600" y="16723"/>
                    <a:pt x="21600" y="10702"/>
                  </a:cubicBezTo>
                  <a:cubicBezTo>
                    <a:pt x="21600" y="5349"/>
                    <a:pt x="16856" y="916"/>
                    <a:pt x="105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308;p26"/>
            <p:cNvSpPr/>
            <p:nvPr/>
          </p:nvSpPr>
          <p:spPr>
            <a:xfrm>
              <a:off x="72225" y="50974"/>
              <a:ext cx="59201" cy="9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307" y="0"/>
                  </a:moveTo>
                  <a:cubicBezTo>
                    <a:pt x="8173" y="0"/>
                    <a:pt x="0" y="5403"/>
                    <a:pt x="0" y="12035"/>
                  </a:cubicBezTo>
                  <a:cubicBezTo>
                    <a:pt x="0" y="15957"/>
                    <a:pt x="2791" y="19411"/>
                    <a:pt x="7170" y="21600"/>
                  </a:cubicBezTo>
                  <a:cubicBezTo>
                    <a:pt x="9587" y="13732"/>
                    <a:pt x="14595" y="6440"/>
                    <a:pt x="21600" y="192"/>
                  </a:cubicBezTo>
                  <a:cubicBezTo>
                    <a:pt x="20515" y="54"/>
                    <a:pt x="19429" y="0"/>
                    <a:pt x="183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309;p26"/>
            <p:cNvSpPr/>
            <p:nvPr/>
          </p:nvSpPr>
          <p:spPr>
            <a:xfrm>
              <a:off x="40674" y="168699"/>
              <a:ext cx="90051" cy="9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76" y="0"/>
                  </a:moveTo>
                  <a:lnTo>
                    <a:pt x="0" y="10735"/>
                  </a:lnTo>
                  <a:lnTo>
                    <a:pt x="14530" y="21600"/>
                  </a:lnTo>
                  <a:cubicBezTo>
                    <a:pt x="18698" y="19817"/>
                    <a:pt x="21600" y="15856"/>
                    <a:pt x="21600" y="11250"/>
                  </a:cubicBezTo>
                  <a:cubicBezTo>
                    <a:pt x="21600" y="5534"/>
                    <a:pt x="17162" y="826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310;p26"/>
            <p:cNvSpPr/>
            <p:nvPr/>
          </p:nvSpPr>
          <p:spPr>
            <a:xfrm>
              <a:off x="30274" y="168124"/>
              <a:ext cx="70977" cy="10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8" y="0"/>
                  </a:moveTo>
                  <a:cubicBezTo>
                    <a:pt x="6855" y="0"/>
                    <a:pt x="0" y="4838"/>
                    <a:pt x="0" y="10811"/>
                  </a:cubicBezTo>
                  <a:cubicBezTo>
                    <a:pt x="0" y="16762"/>
                    <a:pt x="6855" y="21600"/>
                    <a:pt x="15308" y="21600"/>
                  </a:cubicBezTo>
                  <a:cubicBezTo>
                    <a:pt x="17530" y="21600"/>
                    <a:pt x="19652" y="21256"/>
                    <a:pt x="21600" y="20643"/>
                  </a:cubicBezTo>
                  <a:cubicBezTo>
                    <a:pt x="18884" y="15407"/>
                    <a:pt x="17393" y="9779"/>
                    <a:pt x="17393" y="3881"/>
                  </a:cubicBezTo>
                  <a:cubicBezTo>
                    <a:pt x="17393" y="2629"/>
                    <a:pt x="17461" y="1376"/>
                    <a:pt x="17598" y="124"/>
                  </a:cubicBezTo>
                  <a:cubicBezTo>
                    <a:pt x="16837" y="48"/>
                    <a:pt x="16069" y="0"/>
                    <a:pt x="153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311;p26"/>
            <p:cNvSpPr/>
            <p:nvPr/>
          </p:nvSpPr>
          <p:spPr>
            <a:xfrm>
              <a:off x="120000" y="276925"/>
              <a:ext cx="94501" cy="96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09" y="0"/>
                  </a:moveTo>
                  <a:cubicBezTo>
                    <a:pt x="5720" y="0"/>
                    <a:pt x="1931" y="2419"/>
                    <a:pt x="0" y="5968"/>
                  </a:cubicBezTo>
                  <a:lnTo>
                    <a:pt x="3840" y="18051"/>
                  </a:lnTo>
                  <a:lnTo>
                    <a:pt x="14863" y="21600"/>
                  </a:lnTo>
                  <a:cubicBezTo>
                    <a:pt x="18834" y="19828"/>
                    <a:pt x="21600" y="15891"/>
                    <a:pt x="21600" y="11317"/>
                  </a:cubicBezTo>
                  <a:cubicBezTo>
                    <a:pt x="21600" y="5068"/>
                    <a:pt x="16457" y="0"/>
                    <a:pt x="1010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312;p26"/>
            <p:cNvSpPr/>
            <p:nvPr/>
          </p:nvSpPr>
          <p:spPr>
            <a:xfrm>
              <a:off x="114050" y="303450"/>
              <a:ext cx="70976" cy="7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1" y="0"/>
                  </a:moveTo>
                  <a:cubicBezTo>
                    <a:pt x="662" y="2067"/>
                    <a:pt x="0" y="4441"/>
                    <a:pt x="0" y="6947"/>
                  </a:cubicBezTo>
                  <a:cubicBezTo>
                    <a:pt x="0" y="15055"/>
                    <a:pt x="6817" y="21600"/>
                    <a:pt x="15270" y="21600"/>
                  </a:cubicBezTo>
                  <a:cubicBezTo>
                    <a:pt x="17530" y="21600"/>
                    <a:pt x="19690" y="21132"/>
                    <a:pt x="21600" y="20300"/>
                  </a:cubicBezTo>
                  <a:cubicBezTo>
                    <a:pt x="13634" y="14924"/>
                    <a:pt x="6855" y="8013"/>
                    <a:pt x="1811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313;p26"/>
            <p:cNvSpPr/>
            <p:nvPr/>
          </p:nvSpPr>
          <p:spPr>
            <a:xfrm>
              <a:off x="241776" y="226624"/>
              <a:ext cx="108792" cy="13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2" h="21600" fill="norm" stroke="1" extrusionOk="0">
                  <a:moveTo>
                    <a:pt x="11397" y="0"/>
                  </a:moveTo>
                  <a:cubicBezTo>
                    <a:pt x="9891" y="0"/>
                    <a:pt x="8643" y="989"/>
                    <a:pt x="8643" y="2207"/>
                  </a:cubicBezTo>
                  <a:lnTo>
                    <a:pt x="8643" y="4487"/>
                  </a:lnTo>
                  <a:cubicBezTo>
                    <a:pt x="8643" y="5320"/>
                    <a:pt x="8114" y="6122"/>
                    <a:pt x="7225" y="6585"/>
                  </a:cubicBezTo>
                  <a:cubicBezTo>
                    <a:pt x="6847" y="6799"/>
                    <a:pt x="6468" y="7029"/>
                    <a:pt x="6138" y="7278"/>
                  </a:cubicBezTo>
                  <a:cubicBezTo>
                    <a:pt x="5739" y="7578"/>
                    <a:pt x="5210" y="7718"/>
                    <a:pt x="4671" y="7718"/>
                  </a:cubicBezTo>
                  <a:cubicBezTo>
                    <a:pt x="4287" y="7718"/>
                    <a:pt x="3894" y="7644"/>
                    <a:pt x="3540" y="7511"/>
                  </a:cubicBezTo>
                  <a:cubicBezTo>
                    <a:pt x="3185" y="7367"/>
                    <a:pt x="2826" y="7301"/>
                    <a:pt x="2476" y="7301"/>
                  </a:cubicBezTo>
                  <a:cubicBezTo>
                    <a:pt x="1471" y="7301"/>
                    <a:pt x="568" y="7846"/>
                    <a:pt x="189" y="8667"/>
                  </a:cubicBezTo>
                  <a:cubicBezTo>
                    <a:pt x="-389" y="9858"/>
                    <a:pt x="407" y="11174"/>
                    <a:pt x="1898" y="11547"/>
                  </a:cubicBezTo>
                  <a:lnTo>
                    <a:pt x="2272" y="11656"/>
                  </a:lnTo>
                  <a:cubicBezTo>
                    <a:pt x="3141" y="11870"/>
                    <a:pt x="3782" y="12438"/>
                    <a:pt x="3982" y="13131"/>
                  </a:cubicBezTo>
                  <a:cubicBezTo>
                    <a:pt x="4074" y="13435"/>
                    <a:pt x="4185" y="13738"/>
                    <a:pt x="4341" y="14003"/>
                  </a:cubicBezTo>
                  <a:cubicBezTo>
                    <a:pt x="4739" y="14824"/>
                    <a:pt x="4652" y="15747"/>
                    <a:pt x="4049" y="16478"/>
                  </a:cubicBezTo>
                  <a:cubicBezTo>
                    <a:pt x="3161" y="17475"/>
                    <a:pt x="3428" y="18845"/>
                    <a:pt x="4652" y="19572"/>
                  </a:cubicBezTo>
                  <a:cubicBezTo>
                    <a:pt x="5137" y="19841"/>
                    <a:pt x="5691" y="19981"/>
                    <a:pt x="6269" y="19981"/>
                  </a:cubicBezTo>
                  <a:cubicBezTo>
                    <a:pt x="7157" y="19981"/>
                    <a:pt x="8002" y="19646"/>
                    <a:pt x="8512" y="19074"/>
                  </a:cubicBezTo>
                  <a:cubicBezTo>
                    <a:pt x="9134" y="18292"/>
                    <a:pt x="10197" y="17829"/>
                    <a:pt x="11353" y="17829"/>
                  </a:cubicBezTo>
                  <a:lnTo>
                    <a:pt x="11440" y="17829"/>
                  </a:lnTo>
                  <a:cubicBezTo>
                    <a:pt x="12776" y="17829"/>
                    <a:pt x="14019" y="18346"/>
                    <a:pt x="14796" y="19218"/>
                  </a:cubicBezTo>
                  <a:lnTo>
                    <a:pt x="16151" y="20693"/>
                  </a:lnTo>
                  <a:cubicBezTo>
                    <a:pt x="16661" y="21265"/>
                    <a:pt x="17506" y="21600"/>
                    <a:pt x="18390" y="21600"/>
                  </a:cubicBezTo>
                  <a:cubicBezTo>
                    <a:pt x="18967" y="21600"/>
                    <a:pt x="19526" y="21460"/>
                    <a:pt x="20012" y="21191"/>
                  </a:cubicBezTo>
                  <a:cubicBezTo>
                    <a:pt x="20589" y="20837"/>
                    <a:pt x="20988" y="20320"/>
                    <a:pt x="21099" y="19751"/>
                  </a:cubicBezTo>
                  <a:cubicBezTo>
                    <a:pt x="21211" y="19164"/>
                    <a:pt x="21031" y="18576"/>
                    <a:pt x="20614" y="18097"/>
                  </a:cubicBezTo>
                  <a:lnTo>
                    <a:pt x="19215" y="16568"/>
                  </a:lnTo>
                  <a:cubicBezTo>
                    <a:pt x="18458" y="15731"/>
                    <a:pt x="18234" y="14645"/>
                    <a:pt x="18657" y="13668"/>
                  </a:cubicBezTo>
                  <a:cubicBezTo>
                    <a:pt x="18836" y="13221"/>
                    <a:pt x="18967" y="12777"/>
                    <a:pt x="19011" y="12294"/>
                  </a:cubicBezTo>
                  <a:cubicBezTo>
                    <a:pt x="19060" y="12010"/>
                    <a:pt x="19259" y="11746"/>
                    <a:pt x="19570" y="11602"/>
                  </a:cubicBezTo>
                  <a:cubicBezTo>
                    <a:pt x="20657" y="11104"/>
                    <a:pt x="21211" y="10018"/>
                    <a:pt x="20813" y="9006"/>
                  </a:cubicBezTo>
                  <a:cubicBezTo>
                    <a:pt x="20424" y="8091"/>
                    <a:pt x="19346" y="7488"/>
                    <a:pt x="18195" y="7488"/>
                  </a:cubicBezTo>
                  <a:cubicBezTo>
                    <a:pt x="18025" y="7488"/>
                    <a:pt x="17855" y="7500"/>
                    <a:pt x="17681" y="7527"/>
                  </a:cubicBezTo>
                  <a:cubicBezTo>
                    <a:pt x="17603" y="7539"/>
                    <a:pt x="17530" y="7546"/>
                    <a:pt x="17452" y="7546"/>
                  </a:cubicBezTo>
                  <a:cubicBezTo>
                    <a:pt x="17180" y="7546"/>
                    <a:pt x="16918" y="7469"/>
                    <a:pt x="16729" y="7313"/>
                  </a:cubicBezTo>
                  <a:cubicBezTo>
                    <a:pt x="16369" y="7029"/>
                    <a:pt x="15971" y="6780"/>
                    <a:pt x="15549" y="6566"/>
                  </a:cubicBezTo>
                  <a:cubicBezTo>
                    <a:pt x="14684" y="6106"/>
                    <a:pt x="14174" y="5320"/>
                    <a:pt x="14174" y="4487"/>
                  </a:cubicBezTo>
                  <a:lnTo>
                    <a:pt x="14174" y="2281"/>
                  </a:lnTo>
                  <a:cubicBezTo>
                    <a:pt x="14174" y="1086"/>
                    <a:pt x="13043" y="54"/>
                    <a:pt x="11552" y="4"/>
                  </a:cubicBezTo>
                  <a:cubicBezTo>
                    <a:pt x="11504" y="0"/>
                    <a:pt x="11450" y="0"/>
                    <a:pt x="1139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314;p26"/>
            <p:cNvSpPr/>
            <p:nvPr/>
          </p:nvSpPr>
          <p:spPr>
            <a:xfrm>
              <a:off x="65925" y="44674"/>
              <a:ext cx="112926" cy="11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2403"/>
                  </a:moveTo>
                  <a:cubicBezTo>
                    <a:pt x="15436" y="2403"/>
                    <a:pt x="19195" y="6162"/>
                    <a:pt x="19195" y="10790"/>
                  </a:cubicBezTo>
                  <a:cubicBezTo>
                    <a:pt x="19195" y="15419"/>
                    <a:pt x="15436" y="19197"/>
                    <a:pt x="10802" y="19197"/>
                  </a:cubicBezTo>
                  <a:cubicBezTo>
                    <a:pt x="6169" y="19197"/>
                    <a:pt x="2386" y="15419"/>
                    <a:pt x="2386" y="10790"/>
                  </a:cubicBezTo>
                  <a:cubicBezTo>
                    <a:pt x="2386" y="6162"/>
                    <a:pt x="6169" y="2403"/>
                    <a:pt x="10802" y="2403"/>
                  </a:cubicBezTo>
                  <a:close/>
                  <a:moveTo>
                    <a:pt x="10802" y="0"/>
                  </a:moveTo>
                  <a:cubicBezTo>
                    <a:pt x="4835" y="0"/>
                    <a:pt x="0" y="4848"/>
                    <a:pt x="0" y="10790"/>
                  </a:cubicBezTo>
                  <a:cubicBezTo>
                    <a:pt x="0" y="16752"/>
                    <a:pt x="4835" y="21600"/>
                    <a:pt x="10802" y="21600"/>
                  </a:cubicBezTo>
                  <a:cubicBezTo>
                    <a:pt x="16770" y="21600"/>
                    <a:pt x="21600" y="16752"/>
                    <a:pt x="21600" y="10790"/>
                  </a:cubicBezTo>
                  <a:cubicBezTo>
                    <a:pt x="21600" y="4848"/>
                    <a:pt x="16770" y="0"/>
                    <a:pt x="108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315;p26"/>
            <p:cNvSpPr/>
            <p:nvPr/>
          </p:nvSpPr>
          <p:spPr>
            <a:xfrm>
              <a:off x="107649" y="270650"/>
              <a:ext cx="111942" cy="11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10855" y="0"/>
                  </a:moveTo>
                  <a:cubicBezTo>
                    <a:pt x="4758" y="0"/>
                    <a:pt x="0" y="4954"/>
                    <a:pt x="0" y="10812"/>
                  </a:cubicBezTo>
                  <a:cubicBezTo>
                    <a:pt x="0" y="16574"/>
                    <a:pt x="4715" y="21600"/>
                    <a:pt x="10855" y="21600"/>
                  </a:cubicBezTo>
                  <a:cubicBezTo>
                    <a:pt x="16050" y="21600"/>
                    <a:pt x="20396" y="17974"/>
                    <a:pt x="21447" y="13105"/>
                  </a:cubicBezTo>
                  <a:cubicBezTo>
                    <a:pt x="21600" y="12446"/>
                    <a:pt x="21183" y="11815"/>
                    <a:pt x="20526" y="11681"/>
                  </a:cubicBezTo>
                  <a:cubicBezTo>
                    <a:pt x="20439" y="11662"/>
                    <a:pt x="20353" y="11653"/>
                    <a:pt x="20266" y="11653"/>
                  </a:cubicBezTo>
                  <a:cubicBezTo>
                    <a:pt x="19734" y="11653"/>
                    <a:pt x="19211" y="12035"/>
                    <a:pt x="19101" y="12599"/>
                  </a:cubicBezTo>
                  <a:cubicBezTo>
                    <a:pt x="18266" y="16421"/>
                    <a:pt x="14803" y="19197"/>
                    <a:pt x="10855" y="19197"/>
                  </a:cubicBezTo>
                  <a:cubicBezTo>
                    <a:pt x="6030" y="19197"/>
                    <a:pt x="2413" y="15265"/>
                    <a:pt x="2413" y="10812"/>
                  </a:cubicBezTo>
                  <a:cubicBezTo>
                    <a:pt x="2413" y="6287"/>
                    <a:pt x="6097" y="2398"/>
                    <a:pt x="10855" y="2398"/>
                  </a:cubicBezTo>
                  <a:cubicBezTo>
                    <a:pt x="14582" y="2398"/>
                    <a:pt x="17916" y="4892"/>
                    <a:pt x="18947" y="8428"/>
                  </a:cubicBezTo>
                  <a:cubicBezTo>
                    <a:pt x="19091" y="8934"/>
                    <a:pt x="19571" y="9307"/>
                    <a:pt x="20103" y="9307"/>
                  </a:cubicBezTo>
                  <a:cubicBezTo>
                    <a:pt x="20214" y="9307"/>
                    <a:pt x="20324" y="9293"/>
                    <a:pt x="20439" y="9259"/>
                  </a:cubicBezTo>
                  <a:cubicBezTo>
                    <a:pt x="21072" y="9063"/>
                    <a:pt x="21447" y="8409"/>
                    <a:pt x="21269" y="7773"/>
                  </a:cubicBezTo>
                  <a:cubicBezTo>
                    <a:pt x="19955" y="3273"/>
                    <a:pt x="15791" y="0"/>
                    <a:pt x="108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316;p26"/>
            <p:cNvSpPr/>
            <p:nvPr/>
          </p:nvSpPr>
          <p:spPr>
            <a:xfrm>
              <a:off x="23999" y="161824"/>
              <a:ext cx="113086" cy="11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1" h="21600" fill="norm" stroke="1" extrusionOk="0">
                  <a:moveTo>
                    <a:pt x="10302" y="2403"/>
                  </a:moveTo>
                  <a:cubicBezTo>
                    <a:pt x="15295" y="2403"/>
                    <a:pt x="19083" y="7165"/>
                    <a:pt x="18168" y="12362"/>
                  </a:cubicBezTo>
                  <a:cubicBezTo>
                    <a:pt x="17458" y="16312"/>
                    <a:pt x="14148" y="19197"/>
                    <a:pt x="10302" y="19197"/>
                  </a:cubicBezTo>
                  <a:cubicBezTo>
                    <a:pt x="5886" y="19197"/>
                    <a:pt x="2285" y="15443"/>
                    <a:pt x="2285" y="10810"/>
                  </a:cubicBezTo>
                  <a:cubicBezTo>
                    <a:pt x="2285" y="6181"/>
                    <a:pt x="5886" y="2403"/>
                    <a:pt x="10302" y="2403"/>
                  </a:cubicBezTo>
                  <a:close/>
                  <a:moveTo>
                    <a:pt x="10302" y="0"/>
                  </a:moveTo>
                  <a:cubicBezTo>
                    <a:pt x="4616" y="0"/>
                    <a:pt x="0" y="4848"/>
                    <a:pt x="0" y="10810"/>
                  </a:cubicBezTo>
                  <a:cubicBezTo>
                    <a:pt x="0" y="16752"/>
                    <a:pt x="4616" y="21600"/>
                    <a:pt x="10302" y="21600"/>
                  </a:cubicBezTo>
                  <a:cubicBezTo>
                    <a:pt x="15254" y="21600"/>
                    <a:pt x="19497" y="17908"/>
                    <a:pt x="20412" y="12797"/>
                  </a:cubicBezTo>
                  <a:cubicBezTo>
                    <a:pt x="21600" y="6138"/>
                    <a:pt x="16729" y="0"/>
                    <a:pt x="103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317;p26"/>
            <p:cNvSpPr/>
            <p:nvPr/>
          </p:nvSpPr>
          <p:spPr>
            <a:xfrm>
              <a:off x="0" y="0"/>
              <a:ext cx="428576" cy="42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58" y="0"/>
                  </a:moveTo>
                  <a:cubicBezTo>
                    <a:pt x="4769" y="0"/>
                    <a:pt x="3334" y="1301"/>
                    <a:pt x="2090" y="3099"/>
                  </a:cubicBezTo>
                  <a:cubicBezTo>
                    <a:pt x="1687" y="3675"/>
                    <a:pt x="1336" y="4296"/>
                    <a:pt x="1048" y="4941"/>
                  </a:cubicBezTo>
                  <a:cubicBezTo>
                    <a:pt x="973" y="5098"/>
                    <a:pt x="1042" y="5288"/>
                    <a:pt x="1203" y="5357"/>
                  </a:cubicBezTo>
                  <a:cubicBezTo>
                    <a:pt x="1246" y="5377"/>
                    <a:pt x="1291" y="5387"/>
                    <a:pt x="1336" y="5387"/>
                  </a:cubicBezTo>
                  <a:cubicBezTo>
                    <a:pt x="1454" y="5387"/>
                    <a:pt x="1570" y="5318"/>
                    <a:pt x="1624" y="5201"/>
                  </a:cubicBezTo>
                  <a:cubicBezTo>
                    <a:pt x="1911" y="4567"/>
                    <a:pt x="2252" y="3969"/>
                    <a:pt x="2648" y="3404"/>
                  </a:cubicBezTo>
                  <a:cubicBezTo>
                    <a:pt x="3772" y="1797"/>
                    <a:pt x="5022" y="634"/>
                    <a:pt x="6964" y="627"/>
                  </a:cubicBezTo>
                  <a:cubicBezTo>
                    <a:pt x="9285" y="627"/>
                    <a:pt x="11439" y="2442"/>
                    <a:pt x="11439" y="5086"/>
                  </a:cubicBezTo>
                  <a:cubicBezTo>
                    <a:pt x="11439" y="7886"/>
                    <a:pt x="13709" y="10155"/>
                    <a:pt x="16508" y="10155"/>
                  </a:cubicBezTo>
                  <a:cubicBezTo>
                    <a:pt x="19169" y="10155"/>
                    <a:pt x="20966" y="12332"/>
                    <a:pt x="20966" y="14630"/>
                  </a:cubicBezTo>
                  <a:cubicBezTo>
                    <a:pt x="20966" y="15793"/>
                    <a:pt x="20518" y="16859"/>
                    <a:pt x="19671" y="17706"/>
                  </a:cubicBezTo>
                  <a:cubicBezTo>
                    <a:pt x="17591" y="19773"/>
                    <a:pt x="14780" y="20966"/>
                    <a:pt x="11791" y="20966"/>
                  </a:cubicBezTo>
                  <a:cubicBezTo>
                    <a:pt x="5638" y="20966"/>
                    <a:pt x="633" y="15954"/>
                    <a:pt x="633" y="9808"/>
                  </a:cubicBezTo>
                  <a:cubicBezTo>
                    <a:pt x="633" y="8623"/>
                    <a:pt x="811" y="7459"/>
                    <a:pt x="1174" y="6347"/>
                  </a:cubicBezTo>
                  <a:cubicBezTo>
                    <a:pt x="1232" y="6180"/>
                    <a:pt x="1140" y="6002"/>
                    <a:pt x="973" y="5949"/>
                  </a:cubicBezTo>
                  <a:cubicBezTo>
                    <a:pt x="940" y="5938"/>
                    <a:pt x="907" y="5933"/>
                    <a:pt x="874" y="5933"/>
                  </a:cubicBezTo>
                  <a:cubicBezTo>
                    <a:pt x="745" y="5933"/>
                    <a:pt x="621" y="6019"/>
                    <a:pt x="576" y="6151"/>
                  </a:cubicBezTo>
                  <a:cubicBezTo>
                    <a:pt x="189" y="7326"/>
                    <a:pt x="0" y="8559"/>
                    <a:pt x="0" y="9808"/>
                  </a:cubicBezTo>
                  <a:cubicBezTo>
                    <a:pt x="0" y="16294"/>
                    <a:pt x="5287" y="21600"/>
                    <a:pt x="11791" y="21600"/>
                  </a:cubicBezTo>
                  <a:cubicBezTo>
                    <a:pt x="14976" y="21600"/>
                    <a:pt x="17937" y="20321"/>
                    <a:pt x="20114" y="18155"/>
                  </a:cubicBezTo>
                  <a:cubicBezTo>
                    <a:pt x="21087" y="17181"/>
                    <a:pt x="21600" y="15938"/>
                    <a:pt x="21600" y="14630"/>
                  </a:cubicBezTo>
                  <a:cubicBezTo>
                    <a:pt x="21595" y="11969"/>
                    <a:pt x="19510" y="9521"/>
                    <a:pt x="16513" y="9521"/>
                  </a:cubicBezTo>
                  <a:lnTo>
                    <a:pt x="16508" y="9521"/>
                  </a:lnTo>
                  <a:cubicBezTo>
                    <a:pt x="14060" y="9521"/>
                    <a:pt x="12073" y="7534"/>
                    <a:pt x="12073" y="5086"/>
                  </a:cubicBezTo>
                  <a:cubicBezTo>
                    <a:pt x="12073" y="2103"/>
                    <a:pt x="9636" y="0"/>
                    <a:pt x="6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318;p26"/>
            <p:cNvSpPr/>
            <p:nvPr/>
          </p:nvSpPr>
          <p:spPr>
            <a:xfrm>
              <a:off x="172625" y="152400"/>
              <a:ext cx="19651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13823" y="0"/>
                  </a:moveTo>
                  <a:cubicBezTo>
                    <a:pt x="12169" y="0"/>
                    <a:pt x="10516" y="685"/>
                    <a:pt x="9276" y="2083"/>
                  </a:cubicBezTo>
                  <a:lnTo>
                    <a:pt x="1938" y="9841"/>
                  </a:lnTo>
                  <a:cubicBezTo>
                    <a:pt x="-646" y="12609"/>
                    <a:pt x="-646" y="16858"/>
                    <a:pt x="1938" y="19626"/>
                  </a:cubicBezTo>
                  <a:cubicBezTo>
                    <a:pt x="3178" y="20942"/>
                    <a:pt x="4832" y="21600"/>
                    <a:pt x="6485" y="21600"/>
                  </a:cubicBezTo>
                  <a:cubicBezTo>
                    <a:pt x="8139" y="21600"/>
                    <a:pt x="9792" y="20942"/>
                    <a:pt x="11032" y="19626"/>
                  </a:cubicBezTo>
                  <a:lnTo>
                    <a:pt x="18370" y="11842"/>
                  </a:lnTo>
                  <a:cubicBezTo>
                    <a:pt x="20954" y="9101"/>
                    <a:pt x="20954" y="4715"/>
                    <a:pt x="18370" y="2083"/>
                  </a:cubicBezTo>
                  <a:cubicBezTo>
                    <a:pt x="17130" y="685"/>
                    <a:pt x="15476" y="0"/>
                    <a:pt x="13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319;p26"/>
            <p:cNvSpPr/>
            <p:nvPr/>
          </p:nvSpPr>
          <p:spPr>
            <a:xfrm>
              <a:off x="246549" y="226349"/>
              <a:ext cx="19676" cy="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fill="norm" stroke="1" extrusionOk="0">
                  <a:moveTo>
                    <a:pt x="13849" y="0"/>
                  </a:moveTo>
                  <a:cubicBezTo>
                    <a:pt x="12195" y="0"/>
                    <a:pt x="10542" y="685"/>
                    <a:pt x="9302" y="2083"/>
                  </a:cubicBezTo>
                  <a:lnTo>
                    <a:pt x="1860" y="9841"/>
                  </a:lnTo>
                  <a:cubicBezTo>
                    <a:pt x="-620" y="12472"/>
                    <a:pt x="-620" y="16858"/>
                    <a:pt x="1860" y="19626"/>
                  </a:cubicBezTo>
                  <a:cubicBezTo>
                    <a:pt x="3152" y="20942"/>
                    <a:pt x="4832" y="21600"/>
                    <a:pt x="6511" y="21600"/>
                  </a:cubicBezTo>
                  <a:cubicBezTo>
                    <a:pt x="8165" y="21600"/>
                    <a:pt x="9818" y="20942"/>
                    <a:pt x="11058" y="19626"/>
                  </a:cubicBezTo>
                  <a:lnTo>
                    <a:pt x="18396" y="11732"/>
                  </a:lnTo>
                  <a:cubicBezTo>
                    <a:pt x="20980" y="9101"/>
                    <a:pt x="20980" y="4715"/>
                    <a:pt x="18396" y="2083"/>
                  </a:cubicBezTo>
                  <a:cubicBezTo>
                    <a:pt x="17156" y="685"/>
                    <a:pt x="15502" y="0"/>
                    <a:pt x="138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320;p26"/>
            <p:cNvSpPr/>
            <p:nvPr/>
          </p:nvSpPr>
          <p:spPr>
            <a:xfrm>
              <a:off x="200041" y="186500"/>
              <a:ext cx="32098" cy="32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600" fill="norm" stroke="1" extrusionOk="0">
                  <a:moveTo>
                    <a:pt x="4085" y="0"/>
                  </a:moveTo>
                  <a:cubicBezTo>
                    <a:pt x="1972" y="0"/>
                    <a:pt x="184" y="1712"/>
                    <a:pt x="38" y="3927"/>
                  </a:cubicBezTo>
                  <a:cubicBezTo>
                    <a:pt x="-596" y="13561"/>
                    <a:pt x="6783" y="21600"/>
                    <a:pt x="16047" y="21600"/>
                  </a:cubicBezTo>
                  <a:cubicBezTo>
                    <a:pt x="16388" y="21600"/>
                    <a:pt x="16713" y="21600"/>
                    <a:pt x="17055" y="21566"/>
                  </a:cubicBezTo>
                  <a:cubicBezTo>
                    <a:pt x="19281" y="21348"/>
                    <a:pt x="21004" y="19351"/>
                    <a:pt x="20858" y="17052"/>
                  </a:cubicBezTo>
                  <a:cubicBezTo>
                    <a:pt x="20711" y="14836"/>
                    <a:pt x="18859" y="13124"/>
                    <a:pt x="16730" y="13124"/>
                  </a:cubicBezTo>
                  <a:cubicBezTo>
                    <a:pt x="16648" y="13124"/>
                    <a:pt x="16551" y="13124"/>
                    <a:pt x="16469" y="13141"/>
                  </a:cubicBezTo>
                  <a:cubicBezTo>
                    <a:pt x="16291" y="13141"/>
                    <a:pt x="16128" y="13158"/>
                    <a:pt x="15949" y="13158"/>
                  </a:cubicBezTo>
                  <a:cubicBezTo>
                    <a:pt x="11431" y="13158"/>
                    <a:pt x="7855" y="9281"/>
                    <a:pt x="8148" y="4548"/>
                  </a:cubicBezTo>
                  <a:cubicBezTo>
                    <a:pt x="8294" y="2232"/>
                    <a:pt x="6588" y="168"/>
                    <a:pt x="4361" y="17"/>
                  </a:cubicBezTo>
                  <a:cubicBezTo>
                    <a:pt x="4264" y="0"/>
                    <a:pt x="4166" y="0"/>
                    <a:pt x="4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321;p26"/>
            <p:cNvSpPr/>
            <p:nvPr/>
          </p:nvSpPr>
          <p:spPr>
            <a:xfrm>
              <a:off x="235475" y="220349"/>
              <a:ext cx="121387" cy="151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11062" y="1795"/>
                  </a:moveTo>
                  <a:cubicBezTo>
                    <a:pt x="11087" y="1795"/>
                    <a:pt x="11109" y="1795"/>
                    <a:pt x="11134" y="1795"/>
                  </a:cubicBezTo>
                  <a:cubicBezTo>
                    <a:pt x="11870" y="1827"/>
                    <a:pt x="12414" y="2366"/>
                    <a:pt x="12414" y="2986"/>
                  </a:cubicBezTo>
                  <a:lnTo>
                    <a:pt x="12414" y="5009"/>
                  </a:lnTo>
                  <a:cubicBezTo>
                    <a:pt x="12414" y="6101"/>
                    <a:pt x="13039" y="7079"/>
                    <a:pt x="14107" y="7667"/>
                  </a:cubicBezTo>
                  <a:cubicBezTo>
                    <a:pt x="14417" y="7828"/>
                    <a:pt x="14711" y="8024"/>
                    <a:pt x="14983" y="8238"/>
                  </a:cubicBezTo>
                  <a:cubicBezTo>
                    <a:pt x="15438" y="8606"/>
                    <a:pt x="16012" y="8716"/>
                    <a:pt x="16416" y="8716"/>
                  </a:cubicBezTo>
                  <a:cubicBezTo>
                    <a:pt x="16561" y="8716"/>
                    <a:pt x="16688" y="8699"/>
                    <a:pt x="16769" y="8677"/>
                  </a:cubicBezTo>
                  <a:cubicBezTo>
                    <a:pt x="16850" y="8663"/>
                    <a:pt x="16931" y="8659"/>
                    <a:pt x="17012" y="8659"/>
                  </a:cubicBezTo>
                  <a:cubicBezTo>
                    <a:pt x="17705" y="8659"/>
                    <a:pt x="18347" y="9144"/>
                    <a:pt x="18347" y="9787"/>
                  </a:cubicBezTo>
                  <a:cubicBezTo>
                    <a:pt x="18347" y="10179"/>
                    <a:pt x="18075" y="10568"/>
                    <a:pt x="17666" y="10764"/>
                  </a:cubicBezTo>
                  <a:cubicBezTo>
                    <a:pt x="17101" y="11043"/>
                    <a:pt x="16731" y="11517"/>
                    <a:pt x="16654" y="12088"/>
                  </a:cubicBezTo>
                  <a:cubicBezTo>
                    <a:pt x="16616" y="12445"/>
                    <a:pt x="16539" y="12787"/>
                    <a:pt x="16403" y="13130"/>
                  </a:cubicBezTo>
                  <a:cubicBezTo>
                    <a:pt x="16246" y="13522"/>
                    <a:pt x="16169" y="13929"/>
                    <a:pt x="16169" y="14339"/>
                  </a:cubicBezTo>
                  <a:cubicBezTo>
                    <a:pt x="16169" y="15153"/>
                    <a:pt x="16459" y="15938"/>
                    <a:pt x="17041" y="16605"/>
                  </a:cubicBezTo>
                  <a:lnTo>
                    <a:pt x="18266" y="18007"/>
                  </a:lnTo>
                  <a:lnTo>
                    <a:pt x="18266" y="18025"/>
                  </a:lnTo>
                  <a:cubicBezTo>
                    <a:pt x="18696" y="18514"/>
                    <a:pt x="18581" y="19213"/>
                    <a:pt x="17956" y="19591"/>
                  </a:cubicBezTo>
                  <a:cubicBezTo>
                    <a:pt x="17713" y="19738"/>
                    <a:pt x="17433" y="19805"/>
                    <a:pt x="17160" y="19805"/>
                  </a:cubicBezTo>
                  <a:cubicBezTo>
                    <a:pt x="16744" y="19805"/>
                    <a:pt x="16340" y="19641"/>
                    <a:pt x="16089" y="19345"/>
                  </a:cubicBezTo>
                  <a:lnTo>
                    <a:pt x="14906" y="17975"/>
                  </a:lnTo>
                  <a:cubicBezTo>
                    <a:pt x="13979" y="16912"/>
                    <a:pt x="12516" y="16344"/>
                    <a:pt x="11092" y="16344"/>
                  </a:cubicBezTo>
                  <a:cubicBezTo>
                    <a:pt x="9761" y="16344"/>
                    <a:pt x="8459" y="16837"/>
                    <a:pt x="7651" y="17879"/>
                  </a:cubicBezTo>
                  <a:cubicBezTo>
                    <a:pt x="7383" y="18171"/>
                    <a:pt x="6988" y="18328"/>
                    <a:pt x="6579" y="18328"/>
                  </a:cubicBezTo>
                  <a:cubicBezTo>
                    <a:pt x="6307" y="18328"/>
                    <a:pt x="6027" y="18257"/>
                    <a:pt x="5784" y="18107"/>
                  </a:cubicBezTo>
                  <a:cubicBezTo>
                    <a:pt x="5261" y="17797"/>
                    <a:pt x="4989" y="17158"/>
                    <a:pt x="5512" y="16491"/>
                  </a:cubicBezTo>
                  <a:cubicBezTo>
                    <a:pt x="6235" y="15545"/>
                    <a:pt x="6328" y="14404"/>
                    <a:pt x="5865" y="13408"/>
                  </a:cubicBezTo>
                  <a:cubicBezTo>
                    <a:pt x="5746" y="13180"/>
                    <a:pt x="5669" y="12951"/>
                    <a:pt x="5593" y="12723"/>
                  </a:cubicBezTo>
                  <a:cubicBezTo>
                    <a:pt x="5338" y="11792"/>
                    <a:pt x="4504" y="11025"/>
                    <a:pt x="3394" y="10718"/>
                  </a:cubicBezTo>
                  <a:lnTo>
                    <a:pt x="3062" y="10636"/>
                  </a:lnTo>
                  <a:cubicBezTo>
                    <a:pt x="2327" y="10440"/>
                    <a:pt x="1957" y="9755"/>
                    <a:pt x="2229" y="9166"/>
                  </a:cubicBezTo>
                  <a:cubicBezTo>
                    <a:pt x="2403" y="8770"/>
                    <a:pt x="2782" y="8488"/>
                    <a:pt x="3254" y="8488"/>
                  </a:cubicBezTo>
                  <a:cubicBezTo>
                    <a:pt x="3403" y="8488"/>
                    <a:pt x="3560" y="8517"/>
                    <a:pt x="3726" y="8581"/>
                  </a:cubicBezTo>
                  <a:cubicBezTo>
                    <a:pt x="4185" y="8766"/>
                    <a:pt x="4687" y="8863"/>
                    <a:pt x="5184" y="8863"/>
                  </a:cubicBezTo>
                  <a:cubicBezTo>
                    <a:pt x="5916" y="8863"/>
                    <a:pt x="6630" y="8656"/>
                    <a:pt x="7188" y="8220"/>
                  </a:cubicBezTo>
                  <a:cubicBezTo>
                    <a:pt x="7438" y="8024"/>
                    <a:pt x="7711" y="7846"/>
                    <a:pt x="7983" y="7682"/>
                  </a:cubicBezTo>
                  <a:cubicBezTo>
                    <a:pt x="9072" y="7097"/>
                    <a:pt x="9714" y="6083"/>
                    <a:pt x="9714" y="5009"/>
                  </a:cubicBezTo>
                  <a:lnTo>
                    <a:pt x="9714" y="2919"/>
                  </a:lnTo>
                  <a:cubicBezTo>
                    <a:pt x="9731" y="2301"/>
                    <a:pt x="10318" y="1795"/>
                    <a:pt x="11062" y="1795"/>
                  </a:cubicBezTo>
                  <a:close/>
                  <a:moveTo>
                    <a:pt x="11011" y="0"/>
                  </a:moveTo>
                  <a:cubicBezTo>
                    <a:pt x="10165" y="0"/>
                    <a:pt x="9305" y="260"/>
                    <a:pt x="8604" y="849"/>
                  </a:cubicBezTo>
                  <a:cubicBezTo>
                    <a:pt x="7945" y="1402"/>
                    <a:pt x="7596" y="2137"/>
                    <a:pt x="7596" y="2919"/>
                  </a:cubicBezTo>
                  <a:lnTo>
                    <a:pt x="7596" y="5009"/>
                  </a:lnTo>
                  <a:cubicBezTo>
                    <a:pt x="7596" y="5480"/>
                    <a:pt x="7302" y="5923"/>
                    <a:pt x="6818" y="6183"/>
                  </a:cubicBezTo>
                  <a:cubicBezTo>
                    <a:pt x="6426" y="6394"/>
                    <a:pt x="6056" y="6654"/>
                    <a:pt x="5708" y="6915"/>
                  </a:cubicBezTo>
                  <a:cubicBezTo>
                    <a:pt x="5593" y="7014"/>
                    <a:pt x="5418" y="7079"/>
                    <a:pt x="5184" y="7079"/>
                  </a:cubicBezTo>
                  <a:cubicBezTo>
                    <a:pt x="5010" y="7079"/>
                    <a:pt x="4814" y="7029"/>
                    <a:pt x="4640" y="6965"/>
                  </a:cubicBezTo>
                  <a:cubicBezTo>
                    <a:pt x="4181" y="6779"/>
                    <a:pt x="3713" y="6693"/>
                    <a:pt x="3254" y="6693"/>
                  </a:cubicBezTo>
                  <a:cubicBezTo>
                    <a:pt x="1940" y="6693"/>
                    <a:pt x="732" y="7407"/>
                    <a:pt x="226" y="8531"/>
                  </a:cubicBezTo>
                  <a:cubicBezTo>
                    <a:pt x="-476" y="10097"/>
                    <a:pt x="519" y="11824"/>
                    <a:pt x="2403" y="12348"/>
                  </a:cubicBezTo>
                  <a:lnTo>
                    <a:pt x="2735" y="12431"/>
                  </a:lnTo>
                  <a:cubicBezTo>
                    <a:pt x="3122" y="12545"/>
                    <a:pt x="3415" y="12805"/>
                    <a:pt x="3513" y="13148"/>
                  </a:cubicBezTo>
                  <a:cubicBezTo>
                    <a:pt x="3607" y="13458"/>
                    <a:pt x="3726" y="13768"/>
                    <a:pt x="3879" y="14075"/>
                  </a:cubicBezTo>
                  <a:cubicBezTo>
                    <a:pt x="4096" y="14532"/>
                    <a:pt x="4057" y="15071"/>
                    <a:pt x="3743" y="15495"/>
                  </a:cubicBezTo>
                  <a:cubicBezTo>
                    <a:pt x="2616" y="16815"/>
                    <a:pt x="3007" y="18628"/>
                    <a:pt x="4521" y="19556"/>
                  </a:cubicBezTo>
                  <a:cubicBezTo>
                    <a:pt x="5142" y="19937"/>
                    <a:pt x="5856" y="20116"/>
                    <a:pt x="6554" y="20116"/>
                  </a:cubicBezTo>
                  <a:cubicBezTo>
                    <a:pt x="7651" y="20116"/>
                    <a:pt x="8719" y="19680"/>
                    <a:pt x="9382" y="18906"/>
                  </a:cubicBezTo>
                  <a:cubicBezTo>
                    <a:pt x="9846" y="18364"/>
                    <a:pt x="10479" y="18136"/>
                    <a:pt x="11117" y="18136"/>
                  </a:cubicBezTo>
                  <a:cubicBezTo>
                    <a:pt x="11908" y="18136"/>
                    <a:pt x="12699" y="18485"/>
                    <a:pt x="13176" y="19035"/>
                  </a:cubicBezTo>
                  <a:lnTo>
                    <a:pt x="14362" y="20390"/>
                  </a:lnTo>
                  <a:cubicBezTo>
                    <a:pt x="15034" y="21172"/>
                    <a:pt x="16093" y="21600"/>
                    <a:pt x="17177" y="21600"/>
                  </a:cubicBezTo>
                  <a:cubicBezTo>
                    <a:pt x="17879" y="21600"/>
                    <a:pt x="18594" y="21418"/>
                    <a:pt x="19219" y="21040"/>
                  </a:cubicBezTo>
                  <a:cubicBezTo>
                    <a:pt x="20758" y="20112"/>
                    <a:pt x="21124" y="18285"/>
                    <a:pt x="19980" y="16965"/>
                  </a:cubicBezTo>
                  <a:lnTo>
                    <a:pt x="18772" y="15560"/>
                  </a:lnTo>
                  <a:cubicBezTo>
                    <a:pt x="18462" y="15203"/>
                    <a:pt x="18287" y="14778"/>
                    <a:pt x="18287" y="14339"/>
                  </a:cubicBezTo>
                  <a:cubicBezTo>
                    <a:pt x="18287" y="14125"/>
                    <a:pt x="18347" y="13915"/>
                    <a:pt x="18423" y="13701"/>
                  </a:cubicBezTo>
                  <a:cubicBezTo>
                    <a:pt x="18598" y="13244"/>
                    <a:pt x="18734" y="12773"/>
                    <a:pt x="18793" y="12281"/>
                  </a:cubicBezTo>
                  <a:cubicBezTo>
                    <a:pt x="19300" y="12038"/>
                    <a:pt x="19725" y="11663"/>
                    <a:pt x="20018" y="11221"/>
                  </a:cubicBezTo>
                  <a:cubicBezTo>
                    <a:pt x="20329" y="10782"/>
                    <a:pt x="20486" y="10293"/>
                    <a:pt x="20486" y="9787"/>
                  </a:cubicBezTo>
                  <a:cubicBezTo>
                    <a:pt x="20486" y="8156"/>
                    <a:pt x="18891" y="6868"/>
                    <a:pt x="17024" y="6868"/>
                  </a:cubicBezTo>
                  <a:cubicBezTo>
                    <a:pt x="16820" y="6868"/>
                    <a:pt x="16612" y="6882"/>
                    <a:pt x="16403" y="6915"/>
                  </a:cubicBezTo>
                  <a:cubicBezTo>
                    <a:pt x="16050" y="6640"/>
                    <a:pt x="15680" y="6379"/>
                    <a:pt x="15272" y="6165"/>
                  </a:cubicBezTo>
                  <a:cubicBezTo>
                    <a:pt x="14826" y="5923"/>
                    <a:pt x="14553" y="5480"/>
                    <a:pt x="14553" y="5009"/>
                  </a:cubicBezTo>
                  <a:lnTo>
                    <a:pt x="14553" y="2986"/>
                  </a:lnTo>
                  <a:cubicBezTo>
                    <a:pt x="14541" y="1181"/>
                    <a:pt x="12806" y="0"/>
                    <a:pt x="11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9" name="Google Shape;1322;p26"/>
          <p:cNvGrpSpPr/>
          <p:nvPr/>
        </p:nvGrpSpPr>
        <p:grpSpPr>
          <a:xfrm>
            <a:off x="4595700" y="1978057"/>
            <a:ext cx="428601" cy="401001"/>
            <a:chOff x="0" y="0"/>
            <a:chExt cx="428600" cy="400999"/>
          </a:xfrm>
        </p:grpSpPr>
        <p:sp>
          <p:nvSpPr>
            <p:cNvPr id="1804" name="Google Shape;1323;p26"/>
            <p:cNvSpPr/>
            <p:nvPr/>
          </p:nvSpPr>
          <p:spPr>
            <a:xfrm>
              <a:off x="163200" y="101149"/>
              <a:ext cx="207226" cy="1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79" y="0"/>
                  </a:moveTo>
                  <a:lnTo>
                    <a:pt x="0" y="4255"/>
                  </a:lnTo>
                  <a:lnTo>
                    <a:pt x="0" y="19638"/>
                  </a:lnTo>
                  <a:lnTo>
                    <a:pt x="1811" y="21600"/>
                  </a:lnTo>
                  <a:lnTo>
                    <a:pt x="12951" y="21600"/>
                  </a:lnTo>
                  <a:lnTo>
                    <a:pt x="21600" y="11854"/>
                  </a:lnTo>
                  <a:lnTo>
                    <a:pt x="21600" y="1477"/>
                  </a:lnTo>
                  <a:cubicBezTo>
                    <a:pt x="21600" y="658"/>
                    <a:pt x="21016" y="0"/>
                    <a:pt x="2028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324;p26"/>
            <p:cNvSpPr/>
            <p:nvPr/>
          </p:nvSpPr>
          <p:spPr>
            <a:xfrm>
              <a:off x="54850" y="101149"/>
              <a:ext cx="144601" cy="183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8" y="0"/>
                  </a:moveTo>
                  <a:cubicBezTo>
                    <a:pt x="837" y="0"/>
                    <a:pt x="0" y="658"/>
                    <a:pt x="0" y="1477"/>
                  </a:cubicBezTo>
                  <a:lnTo>
                    <a:pt x="0" y="21600"/>
                  </a:lnTo>
                  <a:lnTo>
                    <a:pt x="18780" y="21600"/>
                  </a:lnTo>
                  <a:cubicBezTo>
                    <a:pt x="17365" y="14993"/>
                    <a:pt x="18030" y="8175"/>
                    <a:pt x="20778" y="1771"/>
                  </a:cubicBezTo>
                  <a:cubicBezTo>
                    <a:pt x="21036" y="1180"/>
                    <a:pt x="21309" y="59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325;p26"/>
            <p:cNvSpPr/>
            <p:nvPr/>
          </p:nvSpPr>
          <p:spPr>
            <a:xfrm>
              <a:off x="170400" y="152124"/>
              <a:ext cx="127551" cy="152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44" y="0"/>
                  </a:moveTo>
                  <a:lnTo>
                    <a:pt x="0" y="6972"/>
                  </a:lnTo>
                  <a:lnTo>
                    <a:pt x="0" y="21600"/>
                  </a:lnTo>
                  <a:lnTo>
                    <a:pt x="13260" y="21600"/>
                  </a:lnTo>
                  <a:cubicBezTo>
                    <a:pt x="18175" y="19738"/>
                    <a:pt x="21600" y="15612"/>
                    <a:pt x="21600" y="10809"/>
                  </a:cubicBezTo>
                  <a:cubicBezTo>
                    <a:pt x="21600" y="6003"/>
                    <a:pt x="18175" y="1862"/>
                    <a:pt x="1326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326;p26"/>
            <p:cNvSpPr/>
            <p:nvPr/>
          </p:nvSpPr>
          <p:spPr>
            <a:xfrm>
              <a:off x="130525" y="144699"/>
              <a:ext cx="118176" cy="167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12" y="0"/>
                  </a:moveTo>
                  <a:cubicBezTo>
                    <a:pt x="6850" y="0"/>
                    <a:pt x="0" y="4835"/>
                    <a:pt x="0" y="10808"/>
                  </a:cubicBezTo>
                  <a:cubicBezTo>
                    <a:pt x="0" y="16765"/>
                    <a:pt x="6850" y="21600"/>
                    <a:pt x="15312" y="21600"/>
                  </a:cubicBezTo>
                  <a:cubicBezTo>
                    <a:pt x="17547" y="21600"/>
                    <a:pt x="19676" y="21261"/>
                    <a:pt x="21600" y="20642"/>
                  </a:cubicBezTo>
                  <a:cubicBezTo>
                    <a:pt x="16295" y="18946"/>
                    <a:pt x="12616" y="15185"/>
                    <a:pt x="12616" y="10808"/>
                  </a:cubicBezTo>
                  <a:cubicBezTo>
                    <a:pt x="12616" y="6428"/>
                    <a:pt x="16295" y="2654"/>
                    <a:pt x="21600" y="958"/>
                  </a:cubicBezTo>
                  <a:cubicBezTo>
                    <a:pt x="19676" y="352"/>
                    <a:pt x="17547" y="0"/>
                    <a:pt x="1531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327;p26"/>
            <p:cNvSpPr/>
            <p:nvPr/>
          </p:nvSpPr>
          <p:spPr>
            <a:xfrm>
              <a:off x="222075" y="201649"/>
              <a:ext cx="148351" cy="14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02" y="0"/>
                  </a:moveTo>
                  <a:cubicBezTo>
                    <a:pt x="14615" y="0"/>
                    <a:pt x="9228" y="2152"/>
                    <a:pt x="5107" y="6431"/>
                  </a:cubicBezTo>
                  <a:lnTo>
                    <a:pt x="0" y="11779"/>
                  </a:lnTo>
                  <a:lnTo>
                    <a:pt x="9417" y="21600"/>
                  </a:lnTo>
                  <a:lnTo>
                    <a:pt x="21600" y="21600"/>
                  </a:lnTo>
                  <a:lnTo>
                    <a:pt x="21600" y="65"/>
                  </a:lnTo>
                  <a:cubicBezTo>
                    <a:pt x="21069" y="23"/>
                    <a:pt x="20533" y="0"/>
                    <a:pt x="200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328;p26"/>
            <p:cNvSpPr/>
            <p:nvPr/>
          </p:nvSpPr>
          <p:spPr>
            <a:xfrm>
              <a:off x="54850" y="235224"/>
              <a:ext cx="236126" cy="10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99" y="0"/>
                  </a:moveTo>
                  <a:cubicBezTo>
                    <a:pt x="7039" y="0"/>
                    <a:pt x="5781" y="566"/>
                    <a:pt x="4613" y="1699"/>
                  </a:cubicBezTo>
                  <a:lnTo>
                    <a:pt x="4613" y="1724"/>
                  </a:lnTo>
                  <a:cubicBezTo>
                    <a:pt x="3629" y="2678"/>
                    <a:pt x="2710" y="4020"/>
                    <a:pt x="1903" y="5769"/>
                  </a:cubicBezTo>
                  <a:lnTo>
                    <a:pt x="0" y="9903"/>
                  </a:lnTo>
                  <a:lnTo>
                    <a:pt x="0" y="19101"/>
                  </a:lnTo>
                  <a:cubicBezTo>
                    <a:pt x="0" y="20487"/>
                    <a:pt x="512" y="21600"/>
                    <a:pt x="1150" y="21600"/>
                  </a:cubicBezTo>
                  <a:lnTo>
                    <a:pt x="21214" y="21600"/>
                  </a:lnTo>
                  <a:lnTo>
                    <a:pt x="21600" y="20735"/>
                  </a:lnTo>
                  <a:lnTo>
                    <a:pt x="14712" y="5769"/>
                  </a:lnTo>
                  <a:cubicBezTo>
                    <a:pt x="12942" y="1923"/>
                    <a:pt x="10620" y="0"/>
                    <a:pt x="8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329;p26"/>
            <p:cNvSpPr/>
            <p:nvPr/>
          </p:nvSpPr>
          <p:spPr>
            <a:xfrm>
              <a:off x="193950" y="59824"/>
              <a:ext cx="228327" cy="334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fill="norm" stroke="1" extrusionOk="0">
                  <a:moveTo>
                    <a:pt x="5936" y="0"/>
                  </a:moveTo>
                  <a:cubicBezTo>
                    <a:pt x="4573" y="0"/>
                    <a:pt x="3204" y="176"/>
                    <a:pt x="1896" y="535"/>
                  </a:cubicBezTo>
                  <a:lnTo>
                    <a:pt x="0" y="535"/>
                  </a:lnTo>
                  <a:lnTo>
                    <a:pt x="0" y="3638"/>
                  </a:lnTo>
                  <a:cubicBezTo>
                    <a:pt x="256" y="3706"/>
                    <a:pt x="501" y="3778"/>
                    <a:pt x="746" y="3875"/>
                  </a:cubicBezTo>
                  <a:cubicBezTo>
                    <a:pt x="1109" y="4009"/>
                    <a:pt x="1503" y="4073"/>
                    <a:pt x="1892" y="4073"/>
                  </a:cubicBezTo>
                  <a:cubicBezTo>
                    <a:pt x="2293" y="4073"/>
                    <a:pt x="2691" y="4006"/>
                    <a:pt x="3047" y="3875"/>
                  </a:cubicBezTo>
                  <a:cubicBezTo>
                    <a:pt x="3951" y="3540"/>
                    <a:pt x="4949" y="3372"/>
                    <a:pt x="5946" y="3372"/>
                  </a:cubicBezTo>
                  <a:cubicBezTo>
                    <a:pt x="6943" y="3372"/>
                    <a:pt x="7940" y="3540"/>
                    <a:pt x="8851" y="3875"/>
                  </a:cubicBezTo>
                  <a:cubicBezTo>
                    <a:pt x="10417" y="4454"/>
                    <a:pt x="12190" y="4775"/>
                    <a:pt x="14040" y="4775"/>
                  </a:cubicBezTo>
                  <a:cubicBezTo>
                    <a:pt x="14329" y="4775"/>
                    <a:pt x="14620" y="4768"/>
                    <a:pt x="14911" y="4752"/>
                  </a:cubicBezTo>
                  <a:cubicBezTo>
                    <a:pt x="14965" y="5658"/>
                    <a:pt x="15307" y="6558"/>
                    <a:pt x="15945" y="7384"/>
                  </a:cubicBezTo>
                  <a:cubicBezTo>
                    <a:pt x="16575" y="8209"/>
                    <a:pt x="16575" y="9190"/>
                    <a:pt x="15945" y="10007"/>
                  </a:cubicBezTo>
                  <a:cubicBezTo>
                    <a:pt x="15561" y="10517"/>
                    <a:pt x="15573" y="11106"/>
                    <a:pt x="15945" y="11593"/>
                  </a:cubicBezTo>
                  <a:cubicBezTo>
                    <a:pt x="16575" y="12418"/>
                    <a:pt x="16575" y="13399"/>
                    <a:pt x="15945" y="14218"/>
                  </a:cubicBezTo>
                  <a:cubicBezTo>
                    <a:pt x="15307" y="15043"/>
                    <a:pt x="14965" y="15950"/>
                    <a:pt x="14911" y="16856"/>
                  </a:cubicBezTo>
                  <a:cubicBezTo>
                    <a:pt x="14617" y="16840"/>
                    <a:pt x="14319" y="16832"/>
                    <a:pt x="14023" y="16832"/>
                  </a:cubicBezTo>
                  <a:cubicBezTo>
                    <a:pt x="12248" y="16832"/>
                    <a:pt x="10468" y="17133"/>
                    <a:pt x="8851" y="17733"/>
                  </a:cubicBezTo>
                  <a:cubicBezTo>
                    <a:pt x="7940" y="18069"/>
                    <a:pt x="6943" y="18236"/>
                    <a:pt x="5943" y="18236"/>
                  </a:cubicBezTo>
                  <a:cubicBezTo>
                    <a:pt x="4946" y="18236"/>
                    <a:pt x="3947" y="18069"/>
                    <a:pt x="3036" y="17733"/>
                  </a:cubicBezTo>
                  <a:cubicBezTo>
                    <a:pt x="2684" y="17601"/>
                    <a:pt x="2293" y="17535"/>
                    <a:pt x="1899" y="17535"/>
                  </a:cubicBezTo>
                  <a:cubicBezTo>
                    <a:pt x="1505" y="17535"/>
                    <a:pt x="1109" y="17601"/>
                    <a:pt x="746" y="17733"/>
                  </a:cubicBezTo>
                  <a:cubicBezTo>
                    <a:pt x="501" y="17822"/>
                    <a:pt x="256" y="17896"/>
                    <a:pt x="0" y="17962"/>
                  </a:cubicBezTo>
                  <a:lnTo>
                    <a:pt x="0" y="21066"/>
                  </a:lnTo>
                  <a:lnTo>
                    <a:pt x="1896" y="21066"/>
                  </a:lnTo>
                  <a:cubicBezTo>
                    <a:pt x="3208" y="21424"/>
                    <a:pt x="4578" y="21600"/>
                    <a:pt x="5941" y="21600"/>
                  </a:cubicBezTo>
                  <a:cubicBezTo>
                    <a:pt x="7740" y="21600"/>
                    <a:pt x="9524" y="21294"/>
                    <a:pt x="11130" y="20697"/>
                  </a:cubicBezTo>
                  <a:cubicBezTo>
                    <a:pt x="12015" y="20374"/>
                    <a:pt x="12996" y="20199"/>
                    <a:pt x="14012" y="20199"/>
                  </a:cubicBezTo>
                  <a:cubicBezTo>
                    <a:pt x="14988" y="20199"/>
                    <a:pt x="15997" y="20362"/>
                    <a:pt x="16978" y="20711"/>
                  </a:cubicBezTo>
                  <a:cubicBezTo>
                    <a:pt x="17348" y="20844"/>
                    <a:pt x="17725" y="20903"/>
                    <a:pt x="18087" y="20903"/>
                  </a:cubicBezTo>
                  <a:cubicBezTo>
                    <a:pt x="19771" y="20903"/>
                    <a:pt x="21157" y="19626"/>
                    <a:pt x="20237" y="18418"/>
                  </a:cubicBezTo>
                  <a:cubicBezTo>
                    <a:pt x="19599" y="17601"/>
                    <a:pt x="19599" y="16620"/>
                    <a:pt x="20237" y="15803"/>
                  </a:cubicBezTo>
                  <a:cubicBezTo>
                    <a:pt x="21430" y="14247"/>
                    <a:pt x="21600" y="12433"/>
                    <a:pt x="20738" y="10804"/>
                  </a:cubicBezTo>
                  <a:cubicBezTo>
                    <a:pt x="21600" y="9175"/>
                    <a:pt x="21430" y="7361"/>
                    <a:pt x="20237" y="5805"/>
                  </a:cubicBezTo>
                  <a:cubicBezTo>
                    <a:pt x="19599" y="4980"/>
                    <a:pt x="19599" y="3999"/>
                    <a:pt x="20237" y="3182"/>
                  </a:cubicBezTo>
                  <a:cubicBezTo>
                    <a:pt x="21136" y="2009"/>
                    <a:pt x="19790" y="698"/>
                    <a:pt x="18094" y="698"/>
                  </a:cubicBezTo>
                  <a:cubicBezTo>
                    <a:pt x="17721" y="698"/>
                    <a:pt x="17332" y="761"/>
                    <a:pt x="16947" y="903"/>
                  </a:cubicBezTo>
                  <a:cubicBezTo>
                    <a:pt x="16036" y="1238"/>
                    <a:pt x="15037" y="1406"/>
                    <a:pt x="14040" y="1406"/>
                  </a:cubicBezTo>
                  <a:cubicBezTo>
                    <a:pt x="13040" y="1406"/>
                    <a:pt x="12041" y="1238"/>
                    <a:pt x="11130" y="903"/>
                  </a:cubicBezTo>
                  <a:cubicBezTo>
                    <a:pt x="9524" y="308"/>
                    <a:pt x="7737" y="0"/>
                    <a:pt x="59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330;p26"/>
            <p:cNvSpPr/>
            <p:nvPr/>
          </p:nvSpPr>
          <p:spPr>
            <a:xfrm>
              <a:off x="6288" y="59849"/>
              <a:ext cx="208013" cy="334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6808" y="0"/>
                  </a:moveTo>
                  <a:cubicBezTo>
                    <a:pt x="14870" y="0"/>
                    <a:pt x="12916" y="294"/>
                    <a:pt x="11116" y="901"/>
                  </a:cubicBezTo>
                  <a:cubicBezTo>
                    <a:pt x="10117" y="1237"/>
                    <a:pt x="9024" y="1405"/>
                    <a:pt x="7934" y="1405"/>
                  </a:cubicBezTo>
                  <a:cubicBezTo>
                    <a:pt x="6840" y="1405"/>
                    <a:pt x="5750" y="1237"/>
                    <a:pt x="4751" y="901"/>
                  </a:cubicBezTo>
                  <a:cubicBezTo>
                    <a:pt x="4330" y="761"/>
                    <a:pt x="3901" y="697"/>
                    <a:pt x="3490" y="697"/>
                  </a:cubicBezTo>
                  <a:cubicBezTo>
                    <a:pt x="1633" y="697"/>
                    <a:pt x="139" y="1990"/>
                    <a:pt x="1146" y="3180"/>
                  </a:cubicBezTo>
                  <a:cubicBezTo>
                    <a:pt x="1832" y="3998"/>
                    <a:pt x="1832" y="4978"/>
                    <a:pt x="1146" y="5804"/>
                  </a:cubicBezTo>
                  <a:cubicBezTo>
                    <a:pt x="-162" y="7360"/>
                    <a:pt x="-351" y="9174"/>
                    <a:pt x="584" y="10803"/>
                  </a:cubicBezTo>
                  <a:cubicBezTo>
                    <a:pt x="-351" y="12432"/>
                    <a:pt x="-162" y="14246"/>
                    <a:pt x="1146" y="15802"/>
                  </a:cubicBezTo>
                  <a:cubicBezTo>
                    <a:pt x="1832" y="16620"/>
                    <a:pt x="1832" y="17601"/>
                    <a:pt x="1146" y="18418"/>
                  </a:cubicBezTo>
                  <a:cubicBezTo>
                    <a:pt x="142" y="19613"/>
                    <a:pt x="1641" y="20902"/>
                    <a:pt x="3485" y="20902"/>
                  </a:cubicBezTo>
                  <a:cubicBezTo>
                    <a:pt x="3893" y="20902"/>
                    <a:pt x="4320" y="20839"/>
                    <a:pt x="4741" y="20697"/>
                  </a:cubicBezTo>
                  <a:cubicBezTo>
                    <a:pt x="5737" y="20361"/>
                    <a:pt x="6833" y="20194"/>
                    <a:pt x="7928" y="20194"/>
                  </a:cubicBezTo>
                  <a:cubicBezTo>
                    <a:pt x="9021" y="20194"/>
                    <a:pt x="10117" y="20361"/>
                    <a:pt x="11116" y="20697"/>
                  </a:cubicBezTo>
                  <a:cubicBezTo>
                    <a:pt x="12883" y="21294"/>
                    <a:pt x="14842" y="21600"/>
                    <a:pt x="16816" y="21600"/>
                  </a:cubicBezTo>
                  <a:cubicBezTo>
                    <a:pt x="18307" y="21600"/>
                    <a:pt x="19811" y="21424"/>
                    <a:pt x="21249" y="21066"/>
                  </a:cubicBezTo>
                  <a:cubicBezTo>
                    <a:pt x="20419" y="20055"/>
                    <a:pt x="19732" y="19023"/>
                    <a:pt x="19170" y="17962"/>
                  </a:cubicBezTo>
                  <a:cubicBezTo>
                    <a:pt x="18402" y="18144"/>
                    <a:pt x="17597" y="18234"/>
                    <a:pt x="16793" y="18234"/>
                  </a:cubicBezTo>
                  <a:cubicBezTo>
                    <a:pt x="15705" y="18234"/>
                    <a:pt x="14619" y="18068"/>
                    <a:pt x="13626" y="17733"/>
                  </a:cubicBezTo>
                  <a:cubicBezTo>
                    <a:pt x="11843" y="17133"/>
                    <a:pt x="9900" y="16831"/>
                    <a:pt x="7954" y="16831"/>
                  </a:cubicBezTo>
                  <a:cubicBezTo>
                    <a:pt x="7630" y="16831"/>
                    <a:pt x="7305" y="16839"/>
                    <a:pt x="6981" y="16856"/>
                  </a:cubicBezTo>
                  <a:cubicBezTo>
                    <a:pt x="6922" y="15949"/>
                    <a:pt x="6539" y="15043"/>
                    <a:pt x="5837" y="14217"/>
                  </a:cubicBezTo>
                  <a:cubicBezTo>
                    <a:pt x="5150" y="13398"/>
                    <a:pt x="5150" y="12418"/>
                    <a:pt x="5837" y="11592"/>
                  </a:cubicBezTo>
                  <a:cubicBezTo>
                    <a:pt x="6268" y="11090"/>
                    <a:pt x="6258" y="10502"/>
                    <a:pt x="5837" y="10007"/>
                  </a:cubicBezTo>
                  <a:cubicBezTo>
                    <a:pt x="5150" y="9189"/>
                    <a:pt x="5150" y="8208"/>
                    <a:pt x="5837" y="7383"/>
                  </a:cubicBezTo>
                  <a:cubicBezTo>
                    <a:pt x="6539" y="6557"/>
                    <a:pt x="6922" y="5657"/>
                    <a:pt x="6981" y="4751"/>
                  </a:cubicBezTo>
                  <a:cubicBezTo>
                    <a:pt x="7300" y="4767"/>
                    <a:pt x="7619" y="4773"/>
                    <a:pt x="7936" y="4773"/>
                  </a:cubicBezTo>
                  <a:cubicBezTo>
                    <a:pt x="9954" y="4773"/>
                    <a:pt x="11900" y="4453"/>
                    <a:pt x="13626" y="3874"/>
                  </a:cubicBezTo>
                  <a:cubicBezTo>
                    <a:pt x="14624" y="3537"/>
                    <a:pt x="15717" y="3367"/>
                    <a:pt x="16813" y="3367"/>
                  </a:cubicBezTo>
                  <a:cubicBezTo>
                    <a:pt x="17610" y="3367"/>
                    <a:pt x="18407" y="3458"/>
                    <a:pt x="19170" y="3637"/>
                  </a:cubicBezTo>
                  <a:cubicBezTo>
                    <a:pt x="19732" y="2583"/>
                    <a:pt x="20419" y="1543"/>
                    <a:pt x="21249" y="534"/>
                  </a:cubicBezTo>
                  <a:cubicBezTo>
                    <a:pt x="19834" y="181"/>
                    <a:pt x="18325" y="0"/>
                    <a:pt x="16808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331;p26"/>
            <p:cNvSpPr/>
            <p:nvPr/>
          </p:nvSpPr>
          <p:spPr>
            <a:xfrm>
              <a:off x="195450" y="6274"/>
              <a:ext cx="37701" cy="37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1" y="0"/>
                    <a:pt x="0" y="4794"/>
                    <a:pt x="0" y="10764"/>
                  </a:cubicBezTo>
                  <a:cubicBezTo>
                    <a:pt x="0" y="16735"/>
                    <a:pt x="4841" y="21600"/>
                    <a:pt x="10800" y="21600"/>
                  </a:cubicBezTo>
                  <a:cubicBezTo>
                    <a:pt x="16759" y="21600"/>
                    <a:pt x="21600" y="16735"/>
                    <a:pt x="21600" y="10764"/>
                  </a:cubicBezTo>
                  <a:cubicBezTo>
                    <a:pt x="21600" y="4794"/>
                    <a:pt x="16759" y="0"/>
                    <a:pt x="108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332;p26"/>
            <p:cNvSpPr/>
            <p:nvPr/>
          </p:nvSpPr>
          <p:spPr>
            <a:xfrm>
              <a:off x="92338" y="64374"/>
              <a:ext cx="336263" cy="33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8951" y="0"/>
                  </a:moveTo>
                  <a:cubicBezTo>
                    <a:pt x="18633" y="0"/>
                    <a:pt x="18300" y="79"/>
                    <a:pt x="17971" y="255"/>
                  </a:cubicBezTo>
                  <a:cubicBezTo>
                    <a:pt x="17707" y="395"/>
                    <a:pt x="17436" y="497"/>
                    <a:pt x="17151" y="577"/>
                  </a:cubicBezTo>
                  <a:cubicBezTo>
                    <a:pt x="16938" y="637"/>
                    <a:pt x="16807" y="857"/>
                    <a:pt x="16864" y="1068"/>
                  </a:cubicBezTo>
                  <a:cubicBezTo>
                    <a:pt x="16914" y="1248"/>
                    <a:pt x="17077" y="1368"/>
                    <a:pt x="17254" y="1368"/>
                  </a:cubicBezTo>
                  <a:cubicBezTo>
                    <a:pt x="17287" y="1368"/>
                    <a:pt x="17321" y="1365"/>
                    <a:pt x="17356" y="1356"/>
                  </a:cubicBezTo>
                  <a:cubicBezTo>
                    <a:pt x="17701" y="1259"/>
                    <a:pt x="18037" y="1134"/>
                    <a:pt x="18351" y="966"/>
                  </a:cubicBezTo>
                  <a:cubicBezTo>
                    <a:pt x="18554" y="858"/>
                    <a:pt x="18758" y="810"/>
                    <a:pt x="18951" y="810"/>
                  </a:cubicBezTo>
                  <a:cubicBezTo>
                    <a:pt x="19836" y="810"/>
                    <a:pt x="20532" y="1805"/>
                    <a:pt x="20065" y="2682"/>
                  </a:cubicBezTo>
                  <a:cubicBezTo>
                    <a:pt x="19575" y="3606"/>
                    <a:pt x="19560" y="4721"/>
                    <a:pt x="20065" y="5674"/>
                  </a:cubicBezTo>
                  <a:cubicBezTo>
                    <a:pt x="20505" y="6495"/>
                    <a:pt x="20739" y="7427"/>
                    <a:pt x="20739" y="8359"/>
                  </a:cubicBezTo>
                  <a:cubicBezTo>
                    <a:pt x="20739" y="9027"/>
                    <a:pt x="20622" y="9686"/>
                    <a:pt x="20395" y="10316"/>
                  </a:cubicBezTo>
                  <a:cubicBezTo>
                    <a:pt x="20358" y="10405"/>
                    <a:pt x="20358" y="10499"/>
                    <a:pt x="20395" y="10595"/>
                  </a:cubicBezTo>
                  <a:cubicBezTo>
                    <a:pt x="20967" y="12164"/>
                    <a:pt x="20805" y="13852"/>
                    <a:pt x="20065" y="15238"/>
                  </a:cubicBezTo>
                  <a:cubicBezTo>
                    <a:pt x="19567" y="16183"/>
                    <a:pt x="19575" y="17298"/>
                    <a:pt x="20065" y="18222"/>
                  </a:cubicBezTo>
                  <a:cubicBezTo>
                    <a:pt x="20547" y="19133"/>
                    <a:pt x="19824" y="20099"/>
                    <a:pt x="18947" y="20099"/>
                  </a:cubicBezTo>
                  <a:cubicBezTo>
                    <a:pt x="18758" y="20099"/>
                    <a:pt x="18561" y="20054"/>
                    <a:pt x="18367" y="19953"/>
                  </a:cubicBezTo>
                  <a:cubicBezTo>
                    <a:pt x="17641" y="19577"/>
                    <a:pt x="16887" y="19399"/>
                    <a:pt x="16148" y="19399"/>
                  </a:cubicBezTo>
                  <a:cubicBezTo>
                    <a:pt x="15389" y="19399"/>
                    <a:pt x="14649" y="19588"/>
                    <a:pt x="13980" y="19946"/>
                  </a:cubicBezTo>
                  <a:cubicBezTo>
                    <a:pt x="12929" y="20504"/>
                    <a:pt x="11768" y="20793"/>
                    <a:pt x="10595" y="20793"/>
                  </a:cubicBezTo>
                  <a:cubicBezTo>
                    <a:pt x="9708" y="20793"/>
                    <a:pt x="8815" y="20628"/>
                    <a:pt x="7960" y="20291"/>
                  </a:cubicBezTo>
                  <a:cubicBezTo>
                    <a:pt x="7914" y="20272"/>
                    <a:pt x="7864" y="20262"/>
                    <a:pt x="7814" y="20262"/>
                  </a:cubicBezTo>
                  <a:cubicBezTo>
                    <a:pt x="7765" y="20262"/>
                    <a:pt x="7715" y="20272"/>
                    <a:pt x="7667" y="20291"/>
                  </a:cubicBezTo>
                  <a:cubicBezTo>
                    <a:pt x="6810" y="20628"/>
                    <a:pt x="5915" y="20793"/>
                    <a:pt x="5027" y="20793"/>
                  </a:cubicBezTo>
                  <a:cubicBezTo>
                    <a:pt x="3855" y="20793"/>
                    <a:pt x="2695" y="20504"/>
                    <a:pt x="1649" y="19946"/>
                  </a:cubicBezTo>
                  <a:cubicBezTo>
                    <a:pt x="1282" y="19747"/>
                    <a:pt x="895" y="19608"/>
                    <a:pt x="491" y="19513"/>
                  </a:cubicBezTo>
                  <a:cubicBezTo>
                    <a:pt x="462" y="19505"/>
                    <a:pt x="432" y="19502"/>
                    <a:pt x="401" y="19502"/>
                  </a:cubicBezTo>
                  <a:cubicBezTo>
                    <a:pt x="220" y="19502"/>
                    <a:pt x="52" y="19630"/>
                    <a:pt x="9" y="19813"/>
                  </a:cubicBezTo>
                  <a:cubicBezTo>
                    <a:pt x="-36" y="20034"/>
                    <a:pt x="95" y="20246"/>
                    <a:pt x="316" y="20297"/>
                  </a:cubicBezTo>
                  <a:cubicBezTo>
                    <a:pt x="645" y="20371"/>
                    <a:pt x="967" y="20496"/>
                    <a:pt x="1268" y="20657"/>
                  </a:cubicBezTo>
                  <a:cubicBezTo>
                    <a:pt x="2423" y="21273"/>
                    <a:pt x="3717" y="21600"/>
                    <a:pt x="5034" y="21600"/>
                  </a:cubicBezTo>
                  <a:cubicBezTo>
                    <a:pt x="5963" y="21600"/>
                    <a:pt x="6903" y="21436"/>
                    <a:pt x="7814" y="21096"/>
                  </a:cubicBezTo>
                  <a:cubicBezTo>
                    <a:pt x="8723" y="21436"/>
                    <a:pt x="9661" y="21600"/>
                    <a:pt x="10589" y="21600"/>
                  </a:cubicBezTo>
                  <a:cubicBezTo>
                    <a:pt x="11904" y="21600"/>
                    <a:pt x="13198" y="21273"/>
                    <a:pt x="14353" y="20657"/>
                  </a:cubicBezTo>
                  <a:cubicBezTo>
                    <a:pt x="14910" y="20360"/>
                    <a:pt x="15524" y="20201"/>
                    <a:pt x="16152" y="20201"/>
                  </a:cubicBezTo>
                  <a:cubicBezTo>
                    <a:pt x="16762" y="20201"/>
                    <a:pt x="17387" y="20350"/>
                    <a:pt x="17992" y="20665"/>
                  </a:cubicBezTo>
                  <a:cubicBezTo>
                    <a:pt x="18312" y="20830"/>
                    <a:pt x="18638" y="20905"/>
                    <a:pt x="18950" y="20905"/>
                  </a:cubicBezTo>
                  <a:cubicBezTo>
                    <a:pt x="20390" y="20905"/>
                    <a:pt x="21564" y="19324"/>
                    <a:pt x="20776" y="17848"/>
                  </a:cubicBezTo>
                  <a:cubicBezTo>
                    <a:pt x="20409" y="17158"/>
                    <a:pt x="20403" y="16330"/>
                    <a:pt x="20776" y="15618"/>
                  </a:cubicBezTo>
                  <a:cubicBezTo>
                    <a:pt x="21280" y="14673"/>
                    <a:pt x="21545" y="13610"/>
                    <a:pt x="21545" y="12546"/>
                  </a:cubicBezTo>
                  <a:cubicBezTo>
                    <a:pt x="21545" y="11834"/>
                    <a:pt x="21428" y="11131"/>
                    <a:pt x="21200" y="10456"/>
                  </a:cubicBezTo>
                  <a:cubicBezTo>
                    <a:pt x="21428" y="9781"/>
                    <a:pt x="21545" y="9078"/>
                    <a:pt x="21545" y="8359"/>
                  </a:cubicBezTo>
                  <a:cubicBezTo>
                    <a:pt x="21545" y="7296"/>
                    <a:pt x="21280" y="6232"/>
                    <a:pt x="20776" y="5294"/>
                  </a:cubicBezTo>
                  <a:cubicBezTo>
                    <a:pt x="20403" y="4581"/>
                    <a:pt x="20409" y="3746"/>
                    <a:pt x="20776" y="3064"/>
                  </a:cubicBezTo>
                  <a:cubicBezTo>
                    <a:pt x="21550" y="1611"/>
                    <a:pt x="20393" y="0"/>
                    <a:pt x="1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333;p26"/>
            <p:cNvSpPr/>
            <p:nvPr/>
          </p:nvSpPr>
          <p:spPr>
            <a:xfrm>
              <a:off x="0" y="0"/>
              <a:ext cx="343030" cy="390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3472" y="689"/>
                  </a:moveTo>
                  <a:cubicBezTo>
                    <a:pt x="13903" y="689"/>
                    <a:pt x="14263" y="1006"/>
                    <a:pt x="14263" y="1385"/>
                  </a:cubicBezTo>
                  <a:cubicBezTo>
                    <a:pt x="14263" y="1771"/>
                    <a:pt x="13903" y="2081"/>
                    <a:pt x="13472" y="2081"/>
                  </a:cubicBezTo>
                  <a:cubicBezTo>
                    <a:pt x="13034" y="2081"/>
                    <a:pt x="12682" y="1771"/>
                    <a:pt x="12682" y="1385"/>
                  </a:cubicBezTo>
                  <a:cubicBezTo>
                    <a:pt x="12682" y="1006"/>
                    <a:pt x="13034" y="689"/>
                    <a:pt x="13472" y="689"/>
                  </a:cubicBezTo>
                  <a:close/>
                  <a:moveTo>
                    <a:pt x="14665" y="2290"/>
                  </a:moveTo>
                  <a:lnTo>
                    <a:pt x="16231" y="2967"/>
                  </a:lnTo>
                  <a:lnTo>
                    <a:pt x="16202" y="2967"/>
                  </a:lnTo>
                  <a:cubicBezTo>
                    <a:pt x="15269" y="2967"/>
                    <a:pt x="14349" y="3112"/>
                    <a:pt x="13472" y="3404"/>
                  </a:cubicBezTo>
                  <a:cubicBezTo>
                    <a:pt x="12595" y="3112"/>
                    <a:pt x="11676" y="2967"/>
                    <a:pt x="10734" y="2967"/>
                  </a:cubicBezTo>
                  <a:lnTo>
                    <a:pt x="10712" y="2967"/>
                  </a:lnTo>
                  <a:lnTo>
                    <a:pt x="12272" y="2290"/>
                  </a:lnTo>
                  <a:cubicBezTo>
                    <a:pt x="12559" y="2588"/>
                    <a:pt x="12991" y="2777"/>
                    <a:pt x="13472" y="2777"/>
                  </a:cubicBezTo>
                  <a:cubicBezTo>
                    <a:pt x="13947" y="2777"/>
                    <a:pt x="14378" y="2588"/>
                    <a:pt x="14665" y="2290"/>
                  </a:cubicBezTo>
                  <a:close/>
                  <a:moveTo>
                    <a:pt x="13472" y="0"/>
                  </a:moveTo>
                  <a:cubicBezTo>
                    <a:pt x="12603" y="0"/>
                    <a:pt x="11891" y="620"/>
                    <a:pt x="11891" y="1385"/>
                  </a:cubicBezTo>
                  <a:cubicBezTo>
                    <a:pt x="11891" y="1486"/>
                    <a:pt x="11905" y="1575"/>
                    <a:pt x="11927" y="1670"/>
                  </a:cubicBezTo>
                  <a:lnTo>
                    <a:pt x="7286" y="3675"/>
                  </a:lnTo>
                  <a:cubicBezTo>
                    <a:pt x="6984" y="3808"/>
                    <a:pt x="6323" y="4169"/>
                    <a:pt x="5274" y="4169"/>
                  </a:cubicBezTo>
                  <a:cubicBezTo>
                    <a:pt x="4570" y="4169"/>
                    <a:pt x="4067" y="4017"/>
                    <a:pt x="3506" y="3783"/>
                  </a:cubicBezTo>
                  <a:cubicBezTo>
                    <a:pt x="3182" y="3631"/>
                    <a:pt x="2854" y="3563"/>
                    <a:pt x="2540" y="3563"/>
                  </a:cubicBezTo>
                  <a:cubicBezTo>
                    <a:pt x="1123" y="3563"/>
                    <a:pt x="-16" y="4937"/>
                    <a:pt x="754" y="6206"/>
                  </a:cubicBezTo>
                  <a:cubicBezTo>
                    <a:pt x="1120" y="6819"/>
                    <a:pt x="1106" y="7540"/>
                    <a:pt x="748" y="8130"/>
                  </a:cubicBezTo>
                  <a:cubicBezTo>
                    <a:pt x="259" y="8939"/>
                    <a:pt x="0" y="9857"/>
                    <a:pt x="0" y="10774"/>
                  </a:cubicBezTo>
                  <a:cubicBezTo>
                    <a:pt x="0" y="11394"/>
                    <a:pt x="114" y="12000"/>
                    <a:pt x="338" y="12583"/>
                  </a:cubicBezTo>
                  <a:cubicBezTo>
                    <a:pt x="114" y="13166"/>
                    <a:pt x="0" y="13772"/>
                    <a:pt x="0" y="14386"/>
                  </a:cubicBezTo>
                  <a:cubicBezTo>
                    <a:pt x="0" y="15304"/>
                    <a:pt x="259" y="16221"/>
                    <a:pt x="748" y="17036"/>
                  </a:cubicBezTo>
                  <a:cubicBezTo>
                    <a:pt x="1120" y="17644"/>
                    <a:pt x="1106" y="18365"/>
                    <a:pt x="754" y="18960"/>
                  </a:cubicBezTo>
                  <a:cubicBezTo>
                    <a:pt x="-16" y="20229"/>
                    <a:pt x="1134" y="21600"/>
                    <a:pt x="2544" y="21600"/>
                  </a:cubicBezTo>
                  <a:cubicBezTo>
                    <a:pt x="2856" y="21600"/>
                    <a:pt x="3181" y="21534"/>
                    <a:pt x="3498" y="21383"/>
                  </a:cubicBezTo>
                  <a:cubicBezTo>
                    <a:pt x="3872" y="21206"/>
                    <a:pt x="4275" y="21085"/>
                    <a:pt x="4691" y="21028"/>
                  </a:cubicBezTo>
                  <a:cubicBezTo>
                    <a:pt x="4908" y="21004"/>
                    <a:pt x="5059" y="20826"/>
                    <a:pt x="5023" y="20637"/>
                  </a:cubicBezTo>
                  <a:cubicBezTo>
                    <a:pt x="4990" y="20465"/>
                    <a:pt x="4823" y="20341"/>
                    <a:pt x="4633" y="20341"/>
                  </a:cubicBezTo>
                  <a:cubicBezTo>
                    <a:pt x="4613" y="20341"/>
                    <a:pt x="4591" y="20342"/>
                    <a:pt x="4570" y="20345"/>
                  </a:cubicBezTo>
                  <a:cubicBezTo>
                    <a:pt x="4067" y="20415"/>
                    <a:pt x="3585" y="20554"/>
                    <a:pt x="3132" y="20770"/>
                  </a:cubicBezTo>
                  <a:cubicBezTo>
                    <a:pt x="2937" y="20861"/>
                    <a:pt x="2738" y="20901"/>
                    <a:pt x="2547" y="20901"/>
                  </a:cubicBezTo>
                  <a:cubicBezTo>
                    <a:pt x="1681" y="20901"/>
                    <a:pt x="979" y="20060"/>
                    <a:pt x="1444" y="19282"/>
                  </a:cubicBezTo>
                  <a:cubicBezTo>
                    <a:pt x="1925" y="18492"/>
                    <a:pt x="1939" y="17523"/>
                    <a:pt x="1444" y="16708"/>
                  </a:cubicBezTo>
                  <a:cubicBezTo>
                    <a:pt x="726" y="15513"/>
                    <a:pt x="567" y="14057"/>
                    <a:pt x="1128" y="12703"/>
                  </a:cubicBezTo>
                  <a:cubicBezTo>
                    <a:pt x="1156" y="12620"/>
                    <a:pt x="1156" y="12539"/>
                    <a:pt x="1128" y="12463"/>
                  </a:cubicBezTo>
                  <a:cubicBezTo>
                    <a:pt x="899" y="11919"/>
                    <a:pt x="790" y="11350"/>
                    <a:pt x="790" y="10774"/>
                  </a:cubicBezTo>
                  <a:cubicBezTo>
                    <a:pt x="790" y="9970"/>
                    <a:pt x="1013" y="9166"/>
                    <a:pt x="1444" y="8458"/>
                  </a:cubicBezTo>
                  <a:cubicBezTo>
                    <a:pt x="1925" y="7668"/>
                    <a:pt x="1947" y="6706"/>
                    <a:pt x="1444" y="5877"/>
                  </a:cubicBezTo>
                  <a:cubicBezTo>
                    <a:pt x="979" y="5106"/>
                    <a:pt x="1675" y="4262"/>
                    <a:pt x="2541" y="4262"/>
                  </a:cubicBezTo>
                  <a:cubicBezTo>
                    <a:pt x="2733" y="4262"/>
                    <a:pt x="2934" y="4304"/>
                    <a:pt x="3132" y="4396"/>
                  </a:cubicBezTo>
                  <a:cubicBezTo>
                    <a:pt x="3204" y="4423"/>
                    <a:pt x="4045" y="4866"/>
                    <a:pt x="5274" y="4866"/>
                  </a:cubicBezTo>
                  <a:cubicBezTo>
                    <a:pt x="6021" y="4866"/>
                    <a:pt x="6761" y="4701"/>
                    <a:pt x="7423" y="4391"/>
                  </a:cubicBezTo>
                  <a:cubicBezTo>
                    <a:pt x="8449" y="3909"/>
                    <a:pt x="9586" y="3663"/>
                    <a:pt x="10731" y="3663"/>
                  </a:cubicBezTo>
                  <a:cubicBezTo>
                    <a:pt x="11605" y="3663"/>
                    <a:pt x="12485" y="3807"/>
                    <a:pt x="13328" y="4099"/>
                  </a:cubicBezTo>
                  <a:cubicBezTo>
                    <a:pt x="13375" y="4115"/>
                    <a:pt x="13424" y="4124"/>
                    <a:pt x="13472" y="4124"/>
                  </a:cubicBezTo>
                  <a:cubicBezTo>
                    <a:pt x="13521" y="4124"/>
                    <a:pt x="13570" y="4115"/>
                    <a:pt x="13615" y="4099"/>
                  </a:cubicBezTo>
                  <a:cubicBezTo>
                    <a:pt x="14455" y="3805"/>
                    <a:pt x="15332" y="3662"/>
                    <a:pt x="16204" y="3662"/>
                  </a:cubicBezTo>
                  <a:cubicBezTo>
                    <a:pt x="17355" y="3662"/>
                    <a:pt x="18496" y="3912"/>
                    <a:pt x="19522" y="4391"/>
                  </a:cubicBezTo>
                  <a:cubicBezTo>
                    <a:pt x="20019" y="4630"/>
                    <a:pt x="20558" y="4777"/>
                    <a:pt x="21125" y="4839"/>
                  </a:cubicBezTo>
                  <a:cubicBezTo>
                    <a:pt x="21138" y="4841"/>
                    <a:pt x="21152" y="4842"/>
                    <a:pt x="21166" y="4842"/>
                  </a:cubicBezTo>
                  <a:cubicBezTo>
                    <a:pt x="21364" y="4842"/>
                    <a:pt x="21535" y="4713"/>
                    <a:pt x="21564" y="4536"/>
                  </a:cubicBezTo>
                  <a:cubicBezTo>
                    <a:pt x="21584" y="4347"/>
                    <a:pt x="21433" y="4169"/>
                    <a:pt x="21218" y="4150"/>
                  </a:cubicBezTo>
                  <a:cubicBezTo>
                    <a:pt x="20427" y="4068"/>
                    <a:pt x="19968" y="3808"/>
                    <a:pt x="19651" y="3675"/>
                  </a:cubicBezTo>
                  <a:lnTo>
                    <a:pt x="15017" y="1670"/>
                  </a:lnTo>
                  <a:cubicBezTo>
                    <a:pt x="15039" y="1575"/>
                    <a:pt x="15054" y="1486"/>
                    <a:pt x="15054" y="1385"/>
                  </a:cubicBezTo>
                  <a:cubicBezTo>
                    <a:pt x="15054" y="620"/>
                    <a:pt x="14342" y="0"/>
                    <a:pt x="134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334;p26"/>
            <p:cNvSpPr/>
            <p:nvPr/>
          </p:nvSpPr>
          <p:spPr>
            <a:xfrm>
              <a:off x="164062" y="1941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335;p26"/>
            <p:cNvSpPr/>
            <p:nvPr/>
          </p:nvSpPr>
          <p:spPr>
            <a:xfrm>
              <a:off x="251837" y="194174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336;p26"/>
            <p:cNvSpPr/>
            <p:nvPr/>
          </p:nvSpPr>
          <p:spPr>
            <a:xfrm>
              <a:off x="194212" y="203924"/>
              <a:ext cx="4011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91" y="0"/>
                  </a:moveTo>
                  <a:cubicBezTo>
                    <a:pt x="2512" y="0"/>
                    <a:pt x="1733" y="602"/>
                    <a:pt x="1110" y="1807"/>
                  </a:cubicBezTo>
                  <a:cubicBezTo>
                    <a:pt x="-253" y="4418"/>
                    <a:pt x="-370" y="8892"/>
                    <a:pt x="811" y="11904"/>
                  </a:cubicBezTo>
                  <a:cubicBezTo>
                    <a:pt x="3343" y="18330"/>
                    <a:pt x="6886" y="21600"/>
                    <a:pt x="10430" y="21600"/>
                  </a:cubicBezTo>
                  <a:cubicBezTo>
                    <a:pt x="13961" y="21600"/>
                    <a:pt x="17492" y="18387"/>
                    <a:pt x="20036" y="11904"/>
                  </a:cubicBezTo>
                  <a:cubicBezTo>
                    <a:pt x="21230" y="8892"/>
                    <a:pt x="21048" y="4418"/>
                    <a:pt x="19685" y="1807"/>
                  </a:cubicBezTo>
                  <a:cubicBezTo>
                    <a:pt x="19088" y="602"/>
                    <a:pt x="18322" y="0"/>
                    <a:pt x="17556" y="0"/>
                  </a:cubicBezTo>
                  <a:cubicBezTo>
                    <a:pt x="16661" y="0"/>
                    <a:pt x="15752" y="832"/>
                    <a:pt x="15116" y="2467"/>
                  </a:cubicBezTo>
                  <a:cubicBezTo>
                    <a:pt x="13870" y="5594"/>
                    <a:pt x="12143" y="7171"/>
                    <a:pt x="10430" y="7171"/>
                  </a:cubicBezTo>
                  <a:cubicBezTo>
                    <a:pt x="8704" y="7171"/>
                    <a:pt x="6990" y="5594"/>
                    <a:pt x="5744" y="2467"/>
                  </a:cubicBezTo>
                  <a:cubicBezTo>
                    <a:pt x="5095" y="832"/>
                    <a:pt x="4199" y="0"/>
                    <a:pt x="32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337;p26"/>
            <p:cNvSpPr/>
            <p:nvPr/>
          </p:nvSpPr>
          <p:spPr>
            <a:xfrm>
              <a:off x="52118" y="105799"/>
              <a:ext cx="324364" cy="24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600" fill="norm" stroke="1" extrusionOk="0">
                  <a:moveTo>
                    <a:pt x="13530" y="1115"/>
                  </a:moveTo>
                  <a:cubicBezTo>
                    <a:pt x="14168" y="1115"/>
                    <a:pt x="14804" y="1324"/>
                    <a:pt x="15387" y="1740"/>
                  </a:cubicBezTo>
                  <a:cubicBezTo>
                    <a:pt x="16575" y="2600"/>
                    <a:pt x="17915" y="3046"/>
                    <a:pt x="19226" y="3046"/>
                  </a:cubicBezTo>
                  <a:cubicBezTo>
                    <a:pt x="19310" y="3046"/>
                    <a:pt x="19394" y="3044"/>
                    <a:pt x="19478" y="3040"/>
                  </a:cubicBezTo>
                  <a:cubicBezTo>
                    <a:pt x="19569" y="4197"/>
                    <a:pt x="19825" y="5335"/>
                    <a:pt x="20230" y="6353"/>
                  </a:cubicBezTo>
                  <a:cubicBezTo>
                    <a:pt x="20426" y="6859"/>
                    <a:pt x="20524" y="7419"/>
                    <a:pt x="20510" y="7968"/>
                  </a:cubicBezTo>
                  <a:cubicBezTo>
                    <a:pt x="20419" y="7964"/>
                    <a:pt x="20329" y="7961"/>
                    <a:pt x="20240" y="7961"/>
                  </a:cubicBezTo>
                  <a:cubicBezTo>
                    <a:pt x="18930" y="7961"/>
                    <a:pt x="17627" y="8308"/>
                    <a:pt x="16418" y="8984"/>
                  </a:cubicBezTo>
                  <a:cubicBezTo>
                    <a:pt x="15764" y="5377"/>
                    <a:pt x="13365" y="2897"/>
                    <a:pt x="10672" y="2897"/>
                  </a:cubicBezTo>
                  <a:cubicBezTo>
                    <a:pt x="7347" y="2897"/>
                    <a:pt x="4648" y="6606"/>
                    <a:pt x="4753" y="11137"/>
                  </a:cubicBezTo>
                  <a:cubicBezTo>
                    <a:pt x="4264" y="11279"/>
                    <a:pt x="3791" y="11481"/>
                    <a:pt x="3332" y="11757"/>
                  </a:cubicBezTo>
                  <a:cubicBezTo>
                    <a:pt x="3323" y="11765"/>
                    <a:pt x="3317" y="11765"/>
                    <a:pt x="3309" y="11777"/>
                  </a:cubicBezTo>
                  <a:cubicBezTo>
                    <a:pt x="2203" y="12448"/>
                    <a:pt x="1580" y="13239"/>
                    <a:pt x="857" y="14225"/>
                  </a:cubicBezTo>
                  <a:cubicBezTo>
                    <a:pt x="775" y="13523"/>
                    <a:pt x="857" y="12792"/>
                    <a:pt x="1112" y="12152"/>
                  </a:cubicBezTo>
                  <a:cubicBezTo>
                    <a:pt x="1443" y="11310"/>
                    <a:pt x="1443" y="10292"/>
                    <a:pt x="1112" y="9439"/>
                  </a:cubicBezTo>
                  <a:cubicBezTo>
                    <a:pt x="729" y="8475"/>
                    <a:pt x="729" y="7317"/>
                    <a:pt x="1112" y="6353"/>
                  </a:cubicBezTo>
                  <a:cubicBezTo>
                    <a:pt x="1519" y="5335"/>
                    <a:pt x="1775" y="4197"/>
                    <a:pt x="1866" y="3040"/>
                  </a:cubicBezTo>
                  <a:cubicBezTo>
                    <a:pt x="1948" y="3044"/>
                    <a:pt x="2032" y="3046"/>
                    <a:pt x="2116" y="3046"/>
                  </a:cubicBezTo>
                  <a:cubicBezTo>
                    <a:pt x="3427" y="3046"/>
                    <a:pt x="4761" y="2600"/>
                    <a:pt x="5956" y="1740"/>
                  </a:cubicBezTo>
                  <a:cubicBezTo>
                    <a:pt x="6535" y="1324"/>
                    <a:pt x="7173" y="1115"/>
                    <a:pt x="7810" y="1115"/>
                  </a:cubicBezTo>
                  <a:cubicBezTo>
                    <a:pt x="8448" y="1115"/>
                    <a:pt x="9084" y="1324"/>
                    <a:pt x="9664" y="1740"/>
                  </a:cubicBezTo>
                  <a:cubicBezTo>
                    <a:pt x="9979" y="1969"/>
                    <a:pt x="10327" y="2082"/>
                    <a:pt x="10670" y="2082"/>
                  </a:cubicBezTo>
                  <a:cubicBezTo>
                    <a:pt x="11016" y="2082"/>
                    <a:pt x="11360" y="1969"/>
                    <a:pt x="11672" y="1740"/>
                  </a:cubicBezTo>
                  <a:cubicBezTo>
                    <a:pt x="12255" y="1324"/>
                    <a:pt x="12893" y="1115"/>
                    <a:pt x="13530" y="1115"/>
                  </a:cubicBezTo>
                  <a:close/>
                  <a:moveTo>
                    <a:pt x="10672" y="4015"/>
                  </a:moveTo>
                  <a:cubicBezTo>
                    <a:pt x="13049" y="4015"/>
                    <a:pt x="15155" y="6250"/>
                    <a:pt x="15658" y="9470"/>
                  </a:cubicBezTo>
                  <a:cubicBezTo>
                    <a:pt x="14755" y="10101"/>
                    <a:pt x="13928" y="10912"/>
                    <a:pt x="13207" y="11899"/>
                  </a:cubicBezTo>
                  <a:lnTo>
                    <a:pt x="11462" y="14245"/>
                  </a:lnTo>
                  <a:lnTo>
                    <a:pt x="11055" y="13685"/>
                  </a:lnTo>
                  <a:cubicBezTo>
                    <a:pt x="9719" y="11881"/>
                    <a:pt x="7936" y="10943"/>
                    <a:pt x="6130" y="10943"/>
                  </a:cubicBezTo>
                  <a:cubicBezTo>
                    <a:pt x="5944" y="10943"/>
                    <a:pt x="5758" y="10954"/>
                    <a:pt x="5572" y="10974"/>
                  </a:cubicBezTo>
                  <a:cubicBezTo>
                    <a:pt x="5543" y="7235"/>
                    <a:pt x="7791" y="4015"/>
                    <a:pt x="10672" y="4015"/>
                  </a:cubicBezTo>
                  <a:close/>
                  <a:moveTo>
                    <a:pt x="20253" y="9075"/>
                  </a:moveTo>
                  <a:cubicBezTo>
                    <a:pt x="20286" y="9075"/>
                    <a:pt x="20319" y="9075"/>
                    <a:pt x="20352" y="9075"/>
                  </a:cubicBezTo>
                  <a:cubicBezTo>
                    <a:pt x="20314" y="9206"/>
                    <a:pt x="20276" y="9328"/>
                    <a:pt x="20230" y="9439"/>
                  </a:cubicBezTo>
                  <a:cubicBezTo>
                    <a:pt x="19893" y="10292"/>
                    <a:pt x="19893" y="11310"/>
                    <a:pt x="20230" y="12152"/>
                  </a:cubicBezTo>
                  <a:cubicBezTo>
                    <a:pt x="20607" y="13116"/>
                    <a:pt x="20607" y="14274"/>
                    <a:pt x="20230" y="15241"/>
                  </a:cubicBezTo>
                  <a:cubicBezTo>
                    <a:pt x="19825" y="16267"/>
                    <a:pt x="19569" y="17405"/>
                    <a:pt x="19478" y="18551"/>
                  </a:cubicBezTo>
                  <a:cubicBezTo>
                    <a:pt x="19402" y="18549"/>
                    <a:pt x="19327" y="18547"/>
                    <a:pt x="19251" y="18547"/>
                  </a:cubicBezTo>
                  <a:cubicBezTo>
                    <a:pt x="17968" y="18547"/>
                    <a:pt x="16695" y="18954"/>
                    <a:pt x="15538" y="19751"/>
                  </a:cubicBezTo>
                  <a:lnTo>
                    <a:pt x="12047" y="15027"/>
                  </a:lnTo>
                  <a:lnTo>
                    <a:pt x="13786" y="12681"/>
                  </a:lnTo>
                  <a:cubicBezTo>
                    <a:pt x="14523" y="11694"/>
                    <a:pt x="15365" y="10883"/>
                    <a:pt x="16297" y="10283"/>
                  </a:cubicBezTo>
                  <a:cubicBezTo>
                    <a:pt x="17524" y="9490"/>
                    <a:pt x="18888" y="9075"/>
                    <a:pt x="20253" y="9075"/>
                  </a:cubicBezTo>
                  <a:close/>
                  <a:moveTo>
                    <a:pt x="6143" y="12072"/>
                  </a:moveTo>
                  <a:cubicBezTo>
                    <a:pt x="7736" y="12072"/>
                    <a:pt x="9308" y="12905"/>
                    <a:pt x="10468" y="14479"/>
                  </a:cubicBezTo>
                  <a:lnTo>
                    <a:pt x="14725" y="20227"/>
                  </a:lnTo>
                  <a:cubicBezTo>
                    <a:pt x="14336" y="20398"/>
                    <a:pt x="13931" y="20482"/>
                    <a:pt x="13526" y="20482"/>
                  </a:cubicBezTo>
                  <a:cubicBezTo>
                    <a:pt x="12891" y="20482"/>
                    <a:pt x="12255" y="20273"/>
                    <a:pt x="11672" y="19851"/>
                  </a:cubicBezTo>
                  <a:cubicBezTo>
                    <a:pt x="11360" y="19629"/>
                    <a:pt x="11016" y="19516"/>
                    <a:pt x="10670" y="19516"/>
                  </a:cubicBezTo>
                  <a:cubicBezTo>
                    <a:pt x="10327" y="19516"/>
                    <a:pt x="9979" y="19629"/>
                    <a:pt x="9664" y="19851"/>
                  </a:cubicBezTo>
                  <a:cubicBezTo>
                    <a:pt x="9084" y="20273"/>
                    <a:pt x="8448" y="20485"/>
                    <a:pt x="7810" y="20485"/>
                  </a:cubicBezTo>
                  <a:cubicBezTo>
                    <a:pt x="7173" y="20485"/>
                    <a:pt x="6535" y="20273"/>
                    <a:pt x="5956" y="19851"/>
                  </a:cubicBezTo>
                  <a:cubicBezTo>
                    <a:pt x="4758" y="18994"/>
                    <a:pt x="3430" y="18547"/>
                    <a:pt x="2083" y="18547"/>
                  </a:cubicBezTo>
                  <a:cubicBezTo>
                    <a:pt x="2011" y="18547"/>
                    <a:pt x="1938" y="18549"/>
                    <a:pt x="1866" y="18551"/>
                  </a:cubicBezTo>
                  <a:cubicBezTo>
                    <a:pt x="1775" y="17454"/>
                    <a:pt x="1542" y="16367"/>
                    <a:pt x="1165" y="15383"/>
                  </a:cubicBezTo>
                  <a:cubicBezTo>
                    <a:pt x="1203" y="15332"/>
                    <a:pt x="1241" y="15281"/>
                    <a:pt x="1279" y="15241"/>
                  </a:cubicBezTo>
                  <a:cubicBezTo>
                    <a:pt x="2045" y="14183"/>
                    <a:pt x="2603" y="13421"/>
                    <a:pt x="3662" y="12781"/>
                  </a:cubicBezTo>
                  <a:cubicBezTo>
                    <a:pt x="3671" y="12772"/>
                    <a:pt x="3677" y="12772"/>
                    <a:pt x="3685" y="12772"/>
                  </a:cubicBezTo>
                  <a:cubicBezTo>
                    <a:pt x="4472" y="12301"/>
                    <a:pt x="5309" y="12072"/>
                    <a:pt x="6143" y="12072"/>
                  </a:cubicBezTo>
                  <a:close/>
                  <a:moveTo>
                    <a:pt x="7810" y="0"/>
                  </a:moveTo>
                  <a:cubicBezTo>
                    <a:pt x="7040" y="0"/>
                    <a:pt x="6268" y="251"/>
                    <a:pt x="5566" y="755"/>
                  </a:cubicBezTo>
                  <a:cubicBezTo>
                    <a:pt x="4498" y="1527"/>
                    <a:pt x="3294" y="1933"/>
                    <a:pt x="2091" y="1933"/>
                  </a:cubicBezTo>
                  <a:cubicBezTo>
                    <a:pt x="1955" y="1933"/>
                    <a:pt x="1813" y="1922"/>
                    <a:pt x="1662" y="1913"/>
                  </a:cubicBezTo>
                  <a:lnTo>
                    <a:pt x="1127" y="1191"/>
                  </a:lnTo>
                  <a:cubicBezTo>
                    <a:pt x="1048" y="1084"/>
                    <a:pt x="943" y="1031"/>
                    <a:pt x="838" y="1031"/>
                  </a:cubicBezTo>
                  <a:cubicBezTo>
                    <a:pt x="731" y="1031"/>
                    <a:pt x="624" y="1084"/>
                    <a:pt x="542" y="1191"/>
                  </a:cubicBezTo>
                  <a:cubicBezTo>
                    <a:pt x="384" y="1415"/>
                    <a:pt x="384" y="1760"/>
                    <a:pt x="542" y="1984"/>
                  </a:cubicBezTo>
                  <a:lnTo>
                    <a:pt x="1060" y="2675"/>
                  </a:lnTo>
                  <a:cubicBezTo>
                    <a:pt x="1001" y="3782"/>
                    <a:pt x="775" y="4848"/>
                    <a:pt x="384" y="5833"/>
                  </a:cubicBezTo>
                  <a:cubicBezTo>
                    <a:pt x="-128" y="7124"/>
                    <a:pt x="-128" y="8668"/>
                    <a:pt x="384" y="9968"/>
                  </a:cubicBezTo>
                  <a:cubicBezTo>
                    <a:pt x="586" y="10486"/>
                    <a:pt x="586" y="11106"/>
                    <a:pt x="384" y="11634"/>
                  </a:cubicBezTo>
                  <a:cubicBezTo>
                    <a:pt x="-128" y="12923"/>
                    <a:pt x="-128" y="14467"/>
                    <a:pt x="384" y="15769"/>
                  </a:cubicBezTo>
                  <a:cubicBezTo>
                    <a:pt x="775" y="16754"/>
                    <a:pt x="1001" y="17809"/>
                    <a:pt x="1060" y="18918"/>
                  </a:cubicBezTo>
                  <a:lnTo>
                    <a:pt x="542" y="19618"/>
                  </a:lnTo>
                  <a:cubicBezTo>
                    <a:pt x="384" y="19831"/>
                    <a:pt x="384" y="20187"/>
                    <a:pt x="542" y="20400"/>
                  </a:cubicBezTo>
                  <a:cubicBezTo>
                    <a:pt x="624" y="20511"/>
                    <a:pt x="731" y="20569"/>
                    <a:pt x="838" y="20569"/>
                  </a:cubicBezTo>
                  <a:cubicBezTo>
                    <a:pt x="943" y="20569"/>
                    <a:pt x="1048" y="20511"/>
                    <a:pt x="1127" y="20400"/>
                  </a:cubicBezTo>
                  <a:lnTo>
                    <a:pt x="1662" y="19680"/>
                  </a:lnTo>
                  <a:cubicBezTo>
                    <a:pt x="1800" y="19669"/>
                    <a:pt x="1938" y="19665"/>
                    <a:pt x="2078" y="19665"/>
                  </a:cubicBezTo>
                  <a:cubicBezTo>
                    <a:pt x="3290" y="19665"/>
                    <a:pt x="4485" y="20062"/>
                    <a:pt x="5566" y="20838"/>
                  </a:cubicBezTo>
                  <a:cubicBezTo>
                    <a:pt x="6268" y="21344"/>
                    <a:pt x="7040" y="21600"/>
                    <a:pt x="7810" y="21600"/>
                  </a:cubicBezTo>
                  <a:cubicBezTo>
                    <a:pt x="8581" y="21600"/>
                    <a:pt x="9353" y="21344"/>
                    <a:pt x="10055" y="20838"/>
                  </a:cubicBezTo>
                  <a:cubicBezTo>
                    <a:pt x="10248" y="20700"/>
                    <a:pt x="10458" y="20631"/>
                    <a:pt x="10669" y="20631"/>
                  </a:cubicBezTo>
                  <a:cubicBezTo>
                    <a:pt x="10881" y="20631"/>
                    <a:pt x="11093" y="20700"/>
                    <a:pt x="11289" y="20838"/>
                  </a:cubicBezTo>
                  <a:cubicBezTo>
                    <a:pt x="11991" y="21344"/>
                    <a:pt x="12763" y="21600"/>
                    <a:pt x="13533" y="21600"/>
                  </a:cubicBezTo>
                  <a:cubicBezTo>
                    <a:pt x="14304" y="21600"/>
                    <a:pt x="15076" y="21344"/>
                    <a:pt x="15778" y="20838"/>
                  </a:cubicBezTo>
                  <a:cubicBezTo>
                    <a:pt x="16853" y="20062"/>
                    <a:pt x="18047" y="19665"/>
                    <a:pt x="19264" y="19665"/>
                  </a:cubicBezTo>
                  <a:cubicBezTo>
                    <a:pt x="19402" y="19665"/>
                    <a:pt x="19542" y="19669"/>
                    <a:pt x="19682" y="19680"/>
                  </a:cubicBezTo>
                  <a:lnTo>
                    <a:pt x="20209" y="20400"/>
                  </a:lnTo>
                  <a:cubicBezTo>
                    <a:pt x="20291" y="20511"/>
                    <a:pt x="20398" y="20569"/>
                    <a:pt x="20505" y="20569"/>
                  </a:cubicBezTo>
                  <a:cubicBezTo>
                    <a:pt x="20610" y="20569"/>
                    <a:pt x="20715" y="20511"/>
                    <a:pt x="20794" y="20400"/>
                  </a:cubicBezTo>
                  <a:cubicBezTo>
                    <a:pt x="20960" y="20187"/>
                    <a:pt x="20960" y="19831"/>
                    <a:pt x="20794" y="19618"/>
                  </a:cubicBezTo>
                  <a:lnTo>
                    <a:pt x="20283" y="18918"/>
                  </a:lnTo>
                  <a:cubicBezTo>
                    <a:pt x="20343" y="17809"/>
                    <a:pt x="20569" y="16754"/>
                    <a:pt x="20960" y="15769"/>
                  </a:cubicBezTo>
                  <a:cubicBezTo>
                    <a:pt x="21472" y="14467"/>
                    <a:pt x="21472" y="12923"/>
                    <a:pt x="20960" y="11623"/>
                  </a:cubicBezTo>
                  <a:cubicBezTo>
                    <a:pt x="20750" y="11106"/>
                    <a:pt x="20750" y="10486"/>
                    <a:pt x="20960" y="9968"/>
                  </a:cubicBezTo>
                  <a:cubicBezTo>
                    <a:pt x="21472" y="8668"/>
                    <a:pt x="21472" y="7124"/>
                    <a:pt x="20960" y="5833"/>
                  </a:cubicBezTo>
                  <a:cubicBezTo>
                    <a:pt x="20569" y="4848"/>
                    <a:pt x="20343" y="3782"/>
                    <a:pt x="20283" y="2675"/>
                  </a:cubicBezTo>
                  <a:lnTo>
                    <a:pt x="20794" y="1984"/>
                  </a:lnTo>
                  <a:cubicBezTo>
                    <a:pt x="20960" y="1760"/>
                    <a:pt x="20960" y="1415"/>
                    <a:pt x="20794" y="1191"/>
                  </a:cubicBezTo>
                  <a:cubicBezTo>
                    <a:pt x="20715" y="1084"/>
                    <a:pt x="20610" y="1031"/>
                    <a:pt x="20505" y="1031"/>
                  </a:cubicBezTo>
                  <a:cubicBezTo>
                    <a:pt x="20398" y="1031"/>
                    <a:pt x="20291" y="1084"/>
                    <a:pt x="20209" y="1191"/>
                  </a:cubicBezTo>
                  <a:lnTo>
                    <a:pt x="19674" y="1913"/>
                  </a:lnTo>
                  <a:cubicBezTo>
                    <a:pt x="19528" y="1924"/>
                    <a:pt x="19381" y="1931"/>
                    <a:pt x="19233" y="1931"/>
                  </a:cubicBezTo>
                  <a:cubicBezTo>
                    <a:pt x="18029" y="1931"/>
                    <a:pt x="16838" y="1524"/>
                    <a:pt x="15778" y="755"/>
                  </a:cubicBezTo>
                  <a:cubicBezTo>
                    <a:pt x="15076" y="251"/>
                    <a:pt x="14304" y="0"/>
                    <a:pt x="13533" y="0"/>
                  </a:cubicBezTo>
                  <a:cubicBezTo>
                    <a:pt x="12763" y="0"/>
                    <a:pt x="11991" y="251"/>
                    <a:pt x="11289" y="755"/>
                  </a:cubicBezTo>
                  <a:cubicBezTo>
                    <a:pt x="11093" y="898"/>
                    <a:pt x="10881" y="969"/>
                    <a:pt x="10669" y="969"/>
                  </a:cubicBezTo>
                  <a:cubicBezTo>
                    <a:pt x="10458" y="969"/>
                    <a:pt x="10248" y="898"/>
                    <a:pt x="10055" y="755"/>
                  </a:cubicBezTo>
                  <a:cubicBezTo>
                    <a:pt x="9353" y="251"/>
                    <a:pt x="8581" y="0"/>
                    <a:pt x="7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34" name="Google Shape;1338;p26"/>
          <p:cNvGrpSpPr/>
          <p:nvPr/>
        </p:nvGrpSpPr>
        <p:grpSpPr>
          <a:xfrm>
            <a:off x="3240027" y="3540038"/>
            <a:ext cx="341370" cy="457200"/>
            <a:chOff x="0" y="0"/>
            <a:chExt cx="341368" cy="457198"/>
          </a:xfrm>
        </p:grpSpPr>
        <p:sp>
          <p:nvSpPr>
            <p:cNvPr id="1820" name="Google Shape;1339;p26"/>
            <p:cNvSpPr/>
            <p:nvPr/>
          </p:nvSpPr>
          <p:spPr>
            <a:xfrm>
              <a:off x="33242" y="5337"/>
              <a:ext cx="275214" cy="30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10649" y="0"/>
                  </a:moveTo>
                  <a:cubicBezTo>
                    <a:pt x="5467" y="0"/>
                    <a:pt x="1265" y="3917"/>
                    <a:pt x="1265" y="8756"/>
                  </a:cubicBezTo>
                  <a:lnTo>
                    <a:pt x="1265" y="12363"/>
                  </a:lnTo>
                  <a:cubicBezTo>
                    <a:pt x="1283" y="14344"/>
                    <a:pt x="880" y="16311"/>
                    <a:pt x="85" y="18147"/>
                  </a:cubicBezTo>
                  <a:cubicBezTo>
                    <a:pt x="-150" y="18671"/>
                    <a:pt x="120" y="19283"/>
                    <a:pt x="689" y="19485"/>
                  </a:cubicBezTo>
                  <a:cubicBezTo>
                    <a:pt x="2068" y="20000"/>
                    <a:pt x="7336" y="21600"/>
                    <a:pt x="10649" y="21600"/>
                  </a:cubicBezTo>
                  <a:cubicBezTo>
                    <a:pt x="13961" y="21600"/>
                    <a:pt x="19229" y="20000"/>
                    <a:pt x="20601" y="19485"/>
                  </a:cubicBezTo>
                  <a:cubicBezTo>
                    <a:pt x="21170" y="19283"/>
                    <a:pt x="21450" y="18671"/>
                    <a:pt x="21213" y="18147"/>
                  </a:cubicBezTo>
                  <a:cubicBezTo>
                    <a:pt x="20417" y="16311"/>
                    <a:pt x="20017" y="14344"/>
                    <a:pt x="20025" y="12363"/>
                  </a:cubicBezTo>
                  <a:lnTo>
                    <a:pt x="20025" y="8756"/>
                  </a:lnTo>
                  <a:cubicBezTo>
                    <a:pt x="20025" y="3917"/>
                    <a:pt x="15830" y="0"/>
                    <a:pt x="10649" y="0"/>
                  </a:cubicBezTo>
                  <a:close/>
                </a:path>
              </a:pathLst>
            </a:custGeom>
            <a:solidFill>
              <a:srgbClr val="FC8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340;p26"/>
            <p:cNvSpPr/>
            <p:nvPr/>
          </p:nvSpPr>
          <p:spPr>
            <a:xfrm>
              <a:off x="113845" y="5337"/>
              <a:ext cx="177374" cy="10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0" y="0"/>
                  </a:moveTo>
                  <a:cubicBezTo>
                    <a:pt x="6962" y="0"/>
                    <a:pt x="6954" y="0"/>
                    <a:pt x="6942" y="0"/>
                  </a:cubicBezTo>
                  <a:cubicBezTo>
                    <a:pt x="4522" y="0"/>
                    <a:pt x="2131" y="984"/>
                    <a:pt x="0" y="2891"/>
                  </a:cubicBezTo>
                  <a:lnTo>
                    <a:pt x="0" y="4222"/>
                  </a:lnTo>
                  <a:cubicBezTo>
                    <a:pt x="0" y="13804"/>
                    <a:pt x="4659" y="21600"/>
                    <a:pt x="10421" y="21600"/>
                  </a:cubicBezTo>
                  <a:lnTo>
                    <a:pt x="21600" y="21600"/>
                  </a:lnTo>
                  <a:cubicBezTo>
                    <a:pt x="20681" y="9254"/>
                    <a:pt x="14409" y="0"/>
                    <a:pt x="6970" y="0"/>
                  </a:cubicBezTo>
                  <a:close/>
                </a:path>
              </a:pathLst>
            </a:custGeom>
            <a:solidFill>
              <a:srgbClr val="F6975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341;p26"/>
            <p:cNvSpPr/>
            <p:nvPr/>
          </p:nvSpPr>
          <p:spPr>
            <a:xfrm>
              <a:off x="6919" y="255796"/>
              <a:ext cx="327992" cy="193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7" y="0"/>
                  </a:moveTo>
                  <a:lnTo>
                    <a:pt x="7977" y="4931"/>
                  </a:lnTo>
                  <a:cubicBezTo>
                    <a:pt x="7977" y="6289"/>
                    <a:pt x="7480" y="7491"/>
                    <a:pt x="6729" y="7950"/>
                  </a:cubicBezTo>
                  <a:lnTo>
                    <a:pt x="1881" y="10865"/>
                  </a:lnTo>
                  <a:cubicBezTo>
                    <a:pt x="751" y="11549"/>
                    <a:pt x="0" y="13362"/>
                    <a:pt x="0" y="15404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5404"/>
                  </a:lnTo>
                  <a:cubicBezTo>
                    <a:pt x="21600" y="13362"/>
                    <a:pt x="20843" y="11549"/>
                    <a:pt x="19712" y="10865"/>
                  </a:cubicBezTo>
                  <a:lnTo>
                    <a:pt x="14864" y="7950"/>
                  </a:lnTo>
                  <a:cubicBezTo>
                    <a:pt x="14114" y="7491"/>
                    <a:pt x="13614" y="6289"/>
                    <a:pt x="13614" y="4931"/>
                  </a:cubicBezTo>
                  <a:lnTo>
                    <a:pt x="13614" y="0"/>
                  </a:ln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342;p26"/>
            <p:cNvSpPr/>
            <p:nvPr/>
          </p:nvSpPr>
          <p:spPr>
            <a:xfrm>
              <a:off x="6787" y="330775"/>
              <a:ext cx="328025" cy="118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38" y="0"/>
                  </a:moveTo>
                  <a:lnTo>
                    <a:pt x="1881" y="4090"/>
                  </a:lnTo>
                  <a:cubicBezTo>
                    <a:pt x="759" y="5187"/>
                    <a:pt x="0" y="8143"/>
                    <a:pt x="0" y="11473"/>
                  </a:cubicBezTo>
                  <a:lnTo>
                    <a:pt x="0" y="21600"/>
                  </a:lnTo>
                  <a:lnTo>
                    <a:pt x="9" y="21576"/>
                  </a:lnTo>
                  <a:lnTo>
                    <a:pt x="21600" y="21576"/>
                  </a:lnTo>
                  <a:lnTo>
                    <a:pt x="21600" y="11473"/>
                  </a:lnTo>
                  <a:cubicBezTo>
                    <a:pt x="21600" y="8143"/>
                    <a:pt x="20849" y="5187"/>
                    <a:pt x="19725" y="4090"/>
                  </a:cubicBezTo>
                  <a:lnTo>
                    <a:pt x="15570" y="0"/>
                  </a:lnTo>
                  <a:cubicBezTo>
                    <a:pt x="14872" y="3076"/>
                    <a:pt x="13272" y="8993"/>
                    <a:pt x="10953" y="11014"/>
                  </a:cubicBezTo>
                  <a:cubicBezTo>
                    <a:pt x="10905" y="11056"/>
                    <a:pt x="10853" y="11080"/>
                    <a:pt x="10803" y="11080"/>
                  </a:cubicBezTo>
                  <a:cubicBezTo>
                    <a:pt x="10753" y="11080"/>
                    <a:pt x="10703" y="11056"/>
                    <a:pt x="10656" y="11014"/>
                  </a:cubicBezTo>
                  <a:cubicBezTo>
                    <a:pt x="8328" y="8993"/>
                    <a:pt x="6737" y="3076"/>
                    <a:pt x="603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343;p26"/>
            <p:cNvSpPr/>
            <p:nvPr/>
          </p:nvSpPr>
          <p:spPr>
            <a:xfrm>
              <a:off x="84716" y="325537"/>
              <a:ext cx="172300" cy="80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37" y="0"/>
                  </a:moveTo>
                  <a:cubicBezTo>
                    <a:pt x="3309" y="151"/>
                    <a:pt x="3185" y="276"/>
                    <a:pt x="3040" y="400"/>
                  </a:cubicBezTo>
                  <a:lnTo>
                    <a:pt x="0" y="2714"/>
                  </a:lnTo>
                  <a:cubicBezTo>
                    <a:pt x="1330" y="7440"/>
                    <a:pt x="4742" y="17782"/>
                    <a:pt x="9976" y="21351"/>
                  </a:cubicBezTo>
                  <a:cubicBezTo>
                    <a:pt x="10249" y="21520"/>
                    <a:pt x="10521" y="21600"/>
                    <a:pt x="10798" y="21600"/>
                  </a:cubicBezTo>
                  <a:cubicBezTo>
                    <a:pt x="11075" y="21600"/>
                    <a:pt x="11351" y="21520"/>
                    <a:pt x="11620" y="21351"/>
                  </a:cubicBezTo>
                  <a:cubicBezTo>
                    <a:pt x="16858" y="17782"/>
                    <a:pt x="20270" y="7440"/>
                    <a:pt x="21600" y="2714"/>
                  </a:cubicBezTo>
                  <a:lnTo>
                    <a:pt x="18543" y="400"/>
                  </a:lnTo>
                  <a:cubicBezTo>
                    <a:pt x="18415" y="276"/>
                    <a:pt x="18287" y="151"/>
                    <a:pt x="18159" y="0"/>
                  </a:cubicBezTo>
                  <a:cubicBezTo>
                    <a:pt x="16899" y="4147"/>
                    <a:pt x="14350" y="11134"/>
                    <a:pt x="10798" y="13786"/>
                  </a:cubicBezTo>
                  <a:cubicBezTo>
                    <a:pt x="7262" y="11134"/>
                    <a:pt x="4697" y="4147"/>
                    <a:pt x="34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344;p26"/>
            <p:cNvSpPr/>
            <p:nvPr/>
          </p:nvSpPr>
          <p:spPr>
            <a:xfrm>
              <a:off x="128046" y="255796"/>
              <a:ext cx="85608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7017"/>
                  </a:lnTo>
                  <a:cubicBezTo>
                    <a:pt x="2993" y="19700"/>
                    <a:pt x="6219" y="21250"/>
                    <a:pt x="9495" y="21533"/>
                  </a:cubicBezTo>
                  <a:cubicBezTo>
                    <a:pt x="9944" y="21600"/>
                    <a:pt x="10376" y="21600"/>
                    <a:pt x="10800" y="21600"/>
                  </a:cubicBezTo>
                  <a:cubicBezTo>
                    <a:pt x="14508" y="21600"/>
                    <a:pt x="18183" y="20050"/>
                    <a:pt x="21600" y="1708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CE85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345;p26"/>
            <p:cNvSpPr/>
            <p:nvPr/>
          </p:nvSpPr>
          <p:spPr>
            <a:xfrm>
              <a:off x="78158" y="96790"/>
              <a:ext cx="185414" cy="18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952" y="0"/>
                  </a:moveTo>
                  <a:cubicBezTo>
                    <a:pt x="12698" y="0"/>
                    <a:pt x="12456" y="206"/>
                    <a:pt x="12456" y="516"/>
                  </a:cubicBezTo>
                  <a:lnTo>
                    <a:pt x="12456" y="2717"/>
                  </a:lnTo>
                  <a:cubicBezTo>
                    <a:pt x="12456" y="3181"/>
                    <a:pt x="12088" y="3574"/>
                    <a:pt x="11627" y="3574"/>
                  </a:cubicBezTo>
                  <a:lnTo>
                    <a:pt x="3328" y="3574"/>
                  </a:lnTo>
                  <a:cubicBezTo>
                    <a:pt x="1486" y="3574"/>
                    <a:pt x="0" y="5109"/>
                    <a:pt x="0" y="6998"/>
                  </a:cubicBezTo>
                  <a:lnTo>
                    <a:pt x="0" y="10128"/>
                  </a:lnTo>
                  <a:cubicBezTo>
                    <a:pt x="0" y="16134"/>
                    <a:pt x="4472" y="21299"/>
                    <a:pt x="10272" y="21584"/>
                  </a:cubicBezTo>
                  <a:cubicBezTo>
                    <a:pt x="10453" y="21596"/>
                    <a:pt x="10633" y="21600"/>
                    <a:pt x="10813" y="21600"/>
                  </a:cubicBezTo>
                  <a:cubicBezTo>
                    <a:pt x="16740" y="21600"/>
                    <a:pt x="21600" y="16629"/>
                    <a:pt x="21600" y="10437"/>
                  </a:cubicBezTo>
                  <a:lnTo>
                    <a:pt x="21600" y="6998"/>
                  </a:lnTo>
                  <a:cubicBezTo>
                    <a:pt x="21600" y="5109"/>
                    <a:pt x="20111" y="3574"/>
                    <a:pt x="18272" y="3574"/>
                  </a:cubicBezTo>
                  <a:lnTo>
                    <a:pt x="16955" y="3574"/>
                  </a:lnTo>
                  <a:cubicBezTo>
                    <a:pt x="16733" y="3574"/>
                    <a:pt x="16521" y="3479"/>
                    <a:pt x="16376" y="3316"/>
                  </a:cubicBezTo>
                  <a:lnTo>
                    <a:pt x="13312" y="163"/>
                  </a:lnTo>
                  <a:cubicBezTo>
                    <a:pt x="13209" y="52"/>
                    <a:pt x="13078" y="0"/>
                    <a:pt x="12952" y="0"/>
                  </a:cubicBezTo>
                  <a:close/>
                </a:path>
              </a:pathLst>
            </a:custGeom>
            <a:solidFill>
              <a:srgbClr val="D6948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346;p26"/>
            <p:cNvSpPr/>
            <p:nvPr/>
          </p:nvSpPr>
          <p:spPr>
            <a:xfrm>
              <a:off x="78158" y="96790"/>
              <a:ext cx="156846" cy="18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15" y="0"/>
                  </a:moveTo>
                  <a:cubicBezTo>
                    <a:pt x="15011" y="0"/>
                    <a:pt x="14725" y="210"/>
                    <a:pt x="14725" y="528"/>
                  </a:cubicBezTo>
                  <a:lnTo>
                    <a:pt x="14725" y="2717"/>
                  </a:lnTo>
                  <a:cubicBezTo>
                    <a:pt x="14725" y="3193"/>
                    <a:pt x="14290" y="3574"/>
                    <a:pt x="13745" y="3574"/>
                  </a:cubicBezTo>
                  <a:lnTo>
                    <a:pt x="3934" y="3574"/>
                  </a:lnTo>
                  <a:cubicBezTo>
                    <a:pt x="1756" y="3574"/>
                    <a:pt x="0" y="5109"/>
                    <a:pt x="0" y="7014"/>
                  </a:cubicBezTo>
                  <a:lnTo>
                    <a:pt x="0" y="10100"/>
                  </a:lnTo>
                  <a:cubicBezTo>
                    <a:pt x="0" y="15130"/>
                    <a:pt x="3671" y="19736"/>
                    <a:pt x="9207" y="21152"/>
                  </a:cubicBezTo>
                  <a:cubicBezTo>
                    <a:pt x="10360" y="21449"/>
                    <a:pt x="11562" y="21600"/>
                    <a:pt x="12760" y="21600"/>
                  </a:cubicBezTo>
                  <a:cubicBezTo>
                    <a:pt x="13418" y="21600"/>
                    <a:pt x="14076" y="21556"/>
                    <a:pt x="14725" y="21465"/>
                  </a:cubicBezTo>
                  <a:cubicBezTo>
                    <a:pt x="8536" y="20620"/>
                    <a:pt x="3934" y="15741"/>
                    <a:pt x="3934" y="10128"/>
                  </a:cubicBezTo>
                  <a:lnTo>
                    <a:pt x="3934" y="9584"/>
                  </a:lnTo>
                  <a:cubicBezTo>
                    <a:pt x="3934" y="7680"/>
                    <a:pt x="5690" y="6145"/>
                    <a:pt x="7850" y="6145"/>
                  </a:cubicBezTo>
                  <a:lnTo>
                    <a:pt x="19640" y="6145"/>
                  </a:lnTo>
                  <a:cubicBezTo>
                    <a:pt x="20729" y="6145"/>
                    <a:pt x="21600" y="5383"/>
                    <a:pt x="21600" y="4431"/>
                  </a:cubicBezTo>
                  <a:lnTo>
                    <a:pt x="21600" y="3574"/>
                  </a:lnTo>
                  <a:lnTo>
                    <a:pt x="20044" y="3574"/>
                  </a:lnTo>
                  <a:cubicBezTo>
                    <a:pt x="19780" y="3574"/>
                    <a:pt x="19531" y="3479"/>
                    <a:pt x="19358" y="3316"/>
                  </a:cubicBezTo>
                  <a:lnTo>
                    <a:pt x="15737" y="163"/>
                  </a:lnTo>
                  <a:cubicBezTo>
                    <a:pt x="15615" y="52"/>
                    <a:pt x="15460" y="0"/>
                    <a:pt x="15315" y="0"/>
                  </a:cubicBezTo>
                  <a:close/>
                </a:path>
              </a:pathLst>
            </a:custGeom>
            <a:solidFill>
              <a:srgbClr val="CE857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347;p26"/>
            <p:cNvSpPr/>
            <p:nvPr/>
          </p:nvSpPr>
          <p:spPr>
            <a:xfrm>
              <a:off x="121389" y="163680"/>
              <a:ext cx="13346" cy="2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cubicBezTo>
                    <a:pt x="4747" y="0"/>
                    <a:pt x="0" y="3146"/>
                    <a:pt x="0" y="7141"/>
                  </a:cubicBezTo>
                  <a:lnTo>
                    <a:pt x="0" y="14777"/>
                  </a:lnTo>
                  <a:cubicBezTo>
                    <a:pt x="267" y="19337"/>
                    <a:pt x="5547" y="21600"/>
                    <a:pt x="10773" y="21600"/>
                  </a:cubicBezTo>
                  <a:cubicBezTo>
                    <a:pt x="16053" y="21600"/>
                    <a:pt x="21333" y="19337"/>
                    <a:pt x="21600" y="14777"/>
                  </a:cubicBezTo>
                  <a:lnTo>
                    <a:pt x="21600" y="7141"/>
                  </a:lnTo>
                  <a:cubicBezTo>
                    <a:pt x="21600" y="3146"/>
                    <a:pt x="16853" y="0"/>
                    <a:pt x="107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348;p26"/>
            <p:cNvSpPr/>
            <p:nvPr/>
          </p:nvSpPr>
          <p:spPr>
            <a:xfrm>
              <a:off x="206996" y="163680"/>
              <a:ext cx="13313" cy="20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58" y="0"/>
                    <a:pt x="0" y="3146"/>
                    <a:pt x="0" y="7141"/>
                  </a:cubicBezTo>
                  <a:lnTo>
                    <a:pt x="0" y="14777"/>
                  </a:lnTo>
                  <a:cubicBezTo>
                    <a:pt x="267" y="19337"/>
                    <a:pt x="5507" y="21600"/>
                    <a:pt x="10747" y="21600"/>
                  </a:cubicBezTo>
                  <a:cubicBezTo>
                    <a:pt x="15986" y="21600"/>
                    <a:pt x="21226" y="19337"/>
                    <a:pt x="21600" y="14777"/>
                  </a:cubicBezTo>
                  <a:lnTo>
                    <a:pt x="21600" y="7141"/>
                  </a:lnTo>
                  <a:cubicBezTo>
                    <a:pt x="21600" y="3146"/>
                    <a:pt x="16681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349;p26"/>
            <p:cNvSpPr/>
            <p:nvPr/>
          </p:nvSpPr>
          <p:spPr>
            <a:xfrm>
              <a:off x="142818" y="213467"/>
              <a:ext cx="56406" cy="2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7" h="21600" fill="norm" stroke="1" extrusionOk="0">
                  <a:moveTo>
                    <a:pt x="17255" y="0"/>
                  </a:moveTo>
                  <a:cubicBezTo>
                    <a:pt x="16693" y="0"/>
                    <a:pt x="16107" y="686"/>
                    <a:pt x="15590" y="2331"/>
                  </a:cubicBezTo>
                  <a:cubicBezTo>
                    <a:pt x="14729" y="4766"/>
                    <a:pt x="12720" y="7714"/>
                    <a:pt x="9768" y="7714"/>
                  </a:cubicBezTo>
                  <a:cubicBezTo>
                    <a:pt x="6817" y="7714"/>
                    <a:pt x="4773" y="4766"/>
                    <a:pt x="3946" y="2331"/>
                  </a:cubicBezTo>
                  <a:cubicBezTo>
                    <a:pt x="3453" y="960"/>
                    <a:pt x="2913" y="411"/>
                    <a:pt x="2385" y="411"/>
                  </a:cubicBezTo>
                  <a:cubicBezTo>
                    <a:pt x="593" y="411"/>
                    <a:pt x="-934" y="7166"/>
                    <a:pt x="685" y="12171"/>
                  </a:cubicBezTo>
                  <a:cubicBezTo>
                    <a:pt x="2683" y="18171"/>
                    <a:pt x="6071" y="21600"/>
                    <a:pt x="9768" y="21600"/>
                  </a:cubicBezTo>
                  <a:cubicBezTo>
                    <a:pt x="13466" y="21600"/>
                    <a:pt x="16854" y="18069"/>
                    <a:pt x="18863" y="12171"/>
                  </a:cubicBezTo>
                  <a:cubicBezTo>
                    <a:pt x="20666" y="7234"/>
                    <a:pt x="19081" y="0"/>
                    <a:pt x="172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350;p26"/>
            <p:cNvSpPr/>
            <p:nvPr/>
          </p:nvSpPr>
          <p:spPr>
            <a:xfrm>
              <a:off x="0" y="-1"/>
              <a:ext cx="341369" cy="45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568"/>
                  </a:moveTo>
                  <a:cubicBezTo>
                    <a:pt x="14811" y="568"/>
                    <a:pt x="18062" y="3005"/>
                    <a:pt x="18062" y="6010"/>
                  </a:cubicBezTo>
                  <a:lnTo>
                    <a:pt x="18062" y="8383"/>
                  </a:lnTo>
                  <a:cubicBezTo>
                    <a:pt x="18062" y="10143"/>
                    <a:pt x="18606" y="11490"/>
                    <a:pt x="19056" y="12310"/>
                  </a:cubicBezTo>
                  <a:cubicBezTo>
                    <a:pt x="19106" y="12392"/>
                    <a:pt x="19106" y="12494"/>
                    <a:pt x="19056" y="12578"/>
                  </a:cubicBezTo>
                  <a:cubicBezTo>
                    <a:pt x="19006" y="12664"/>
                    <a:pt x="18913" y="12735"/>
                    <a:pt x="18792" y="12772"/>
                  </a:cubicBezTo>
                  <a:cubicBezTo>
                    <a:pt x="17820" y="13062"/>
                    <a:pt x="15948" y="13577"/>
                    <a:pt x="13940" y="13894"/>
                  </a:cubicBezTo>
                  <a:lnTo>
                    <a:pt x="13940" y="12821"/>
                  </a:lnTo>
                  <a:cubicBezTo>
                    <a:pt x="15891" y="11978"/>
                    <a:pt x="17099" y="10416"/>
                    <a:pt x="17099" y="8726"/>
                  </a:cubicBezTo>
                  <a:lnTo>
                    <a:pt x="17099" y="7368"/>
                  </a:lnTo>
                  <a:cubicBezTo>
                    <a:pt x="17090" y="6446"/>
                    <a:pt x="16098" y="5699"/>
                    <a:pt x="14870" y="5694"/>
                  </a:cubicBezTo>
                  <a:lnTo>
                    <a:pt x="14140" y="5694"/>
                  </a:lnTo>
                  <a:lnTo>
                    <a:pt x="12011" y="4095"/>
                  </a:lnTo>
                  <a:cubicBezTo>
                    <a:pt x="11926" y="4031"/>
                    <a:pt x="11820" y="4001"/>
                    <a:pt x="11715" y="4001"/>
                  </a:cubicBezTo>
                  <a:cubicBezTo>
                    <a:pt x="11498" y="4001"/>
                    <a:pt x="11290" y="4128"/>
                    <a:pt x="11290" y="4321"/>
                  </a:cubicBezTo>
                  <a:lnTo>
                    <a:pt x="11290" y="5694"/>
                  </a:lnTo>
                  <a:lnTo>
                    <a:pt x="9003" y="5694"/>
                  </a:lnTo>
                  <a:cubicBezTo>
                    <a:pt x="8999" y="5694"/>
                    <a:pt x="8994" y="5694"/>
                    <a:pt x="8990" y="5694"/>
                  </a:cubicBezTo>
                  <a:cubicBezTo>
                    <a:pt x="8761" y="5694"/>
                    <a:pt x="8567" y="5832"/>
                    <a:pt x="8567" y="6010"/>
                  </a:cubicBezTo>
                  <a:cubicBezTo>
                    <a:pt x="8567" y="6186"/>
                    <a:pt x="8755" y="6328"/>
                    <a:pt x="8978" y="6328"/>
                  </a:cubicBezTo>
                  <a:cubicBezTo>
                    <a:pt x="8986" y="6328"/>
                    <a:pt x="8994" y="6327"/>
                    <a:pt x="9003" y="6327"/>
                  </a:cubicBezTo>
                  <a:lnTo>
                    <a:pt x="11711" y="6327"/>
                  </a:lnTo>
                  <a:cubicBezTo>
                    <a:pt x="11947" y="6327"/>
                    <a:pt x="12132" y="6187"/>
                    <a:pt x="12132" y="6010"/>
                  </a:cubicBezTo>
                  <a:lnTo>
                    <a:pt x="12132" y="5082"/>
                  </a:lnTo>
                  <a:lnTo>
                    <a:pt x="13669" y="6236"/>
                  </a:lnTo>
                  <a:cubicBezTo>
                    <a:pt x="13748" y="6295"/>
                    <a:pt x="13854" y="6327"/>
                    <a:pt x="13969" y="6327"/>
                  </a:cubicBezTo>
                  <a:lnTo>
                    <a:pt x="14870" y="6327"/>
                  </a:lnTo>
                  <a:cubicBezTo>
                    <a:pt x="15633" y="6333"/>
                    <a:pt x="16254" y="6793"/>
                    <a:pt x="16254" y="7368"/>
                  </a:cubicBezTo>
                  <a:lnTo>
                    <a:pt x="16254" y="8721"/>
                  </a:lnTo>
                  <a:cubicBezTo>
                    <a:pt x="16213" y="10959"/>
                    <a:pt x="13790" y="12761"/>
                    <a:pt x="10810" y="12761"/>
                  </a:cubicBezTo>
                  <a:cubicBezTo>
                    <a:pt x="7831" y="12761"/>
                    <a:pt x="5402" y="10959"/>
                    <a:pt x="5367" y="8721"/>
                  </a:cubicBezTo>
                  <a:lnTo>
                    <a:pt x="5367" y="7368"/>
                  </a:lnTo>
                  <a:cubicBezTo>
                    <a:pt x="5367" y="6793"/>
                    <a:pt x="5988" y="6333"/>
                    <a:pt x="6753" y="6327"/>
                  </a:cubicBezTo>
                  <a:lnTo>
                    <a:pt x="7203" y="6327"/>
                  </a:lnTo>
                  <a:cubicBezTo>
                    <a:pt x="7212" y="6327"/>
                    <a:pt x="7220" y="6328"/>
                    <a:pt x="7228" y="6328"/>
                  </a:cubicBezTo>
                  <a:cubicBezTo>
                    <a:pt x="7454" y="6328"/>
                    <a:pt x="7645" y="6186"/>
                    <a:pt x="7645" y="6010"/>
                  </a:cubicBezTo>
                  <a:cubicBezTo>
                    <a:pt x="7645" y="5837"/>
                    <a:pt x="7445" y="5694"/>
                    <a:pt x="7216" y="5694"/>
                  </a:cubicBezTo>
                  <a:cubicBezTo>
                    <a:pt x="7212" y="5694"/>
                    <a:pt x="7208" y="5694"/>
                    <a:pt x="7203" y="5694"/>
                  </a:cubicBezTo>
                  <a:lnTo>
                    <a:pt x="6753" y="5694"/>
                  </a:lnTo>
                  <a:cubicBezTo>
                    <a:pt x="5523" y="5699"/>
                    <a:pt x="4524" y="6446"/>
                    <a:pt x="4524" y="7368"/>
                  </a:cubicBezTo>
                  <a:lnTo>
                    <a:pt x="4524" y="8721"/>
                  </a:lnTo>
                  <a:cubicBezTo>
                    <a:pt x="4524" y="10411"/>
                    <a:pt x="5732" y="11972"/>
                    <a:pt x="7681" y="12815"/>
                  </a:cubicBezTo>
                  <a:lnTo>
                    <a:pt x="7681" y="13889"/>
                  </a:lnTo>
                  <a:cubicBezTo>
                    <a:pt x="5673" y="13571"/>
                    <a:pt x="3803" y="13056"/>
                    <a:pt x="2831" y="12766"/>
                  </a:cubicBezTo>
                  <a:cubicBezTo>
                    <a:pt x="2708" y="12735"/>
                    <a:pt x="2617" y="12664"/>
                    <a:pt x="2567" y="12578"/>
                  </a:cubicBezTo>
                  <a:cubicBezTo>
                    <a:pt x="2517" y="12494"/>
                    <a:pt x="2517" y="12397"/>
                    <a:pt x="2567" y="12310"/>
                  </a:cubicBezTo>
                  <a:cubicBezTo>
                    <a:pt x="3023" y="11490"/>
                    <a:pt x="3565" y="10143"/>
                    <a:pt x="3565" y="8388"/>
                  </a:cubicBezTo>
                  <a:lnTo>
                    <a:pt x="3565" y="6010"/>
                  </a:lnTo>
                  <a:cubicBezTo>
                    <a:pt x="3565" y="3005"/>
                    <a:pt x="6809" y="568"/>
                    <a:pt x="10810" y="568"/>
                  </a:cubicBezTo>
                  <a:close/>
                  <a:moveTo>
                    <a:pt x="13098" y="13126"/>
                  </a:moveTo>
                  <a:lnTo>
                    <a:pt x="13098" y="14205"/>
                  </a:lnTo>
                  <a:cubicBezTo>
                    <a:pt x="13098" y="14699"/>
                    <a:pt x="13389" y="15172"/>
                    <a:pt x="13898" y="15488"/>
                  </a:cubicBezTo>
                  <a:cubicBezTo>
                    <a:pt x="13811" y="15579"/>
                    <a:pt x="13719" y="15670"/>
                    <a:pt x="13633" y="15762"/>
                  </a:cubicBezTo>
                  <a:cubicBezTo>
                    <a:pt x="13369" y="16003"/>
                    <a:pt x="13658" y="16282"/>
                    <a:pt x="13969" y="16282"/>
                  </a:cubicBezTo>
                  <a:cubicBezTo>
                    <a:pt x="14086" y="16282"/>
                    <a:pt x="14205" y="16243"/>
                    <a:pt x="14299" y="16147"/>
                  </a:cubicBezTo>
                  <a:cubicBezTo>
                    <a:pt x="14411" y="16034"/>
                    <a:pt x="14526" y="15922"/>
                    <a:pt x="14640" y="15799"/>
                  </a:cubicBezTo>
                  <a:lnTo>
                    <a:pt x="15577" y="16052"/>
                  </a:lnTo>
                  <a:cubicBezTo>
                    <a:pt x="13854" y="17972"/>
                    <a:pt x="12111" y="18664"/>
                    <a:pt x="10931" y="18900"/>
                  </a:cubicBezTo>
                  <a:cubicBezTo>
                    <a:pt x="10894" y="18908"/>
                    <a:pt x="10852" y="18913"/>
                    <a:pt x="10810" y="18913"/>
                  </a:cubicBezTo>
                  <a:cubicBezTo>
                    <a:pt x="10771" y="18913"/>
                    <a:pt x="10729" y="18908"/>
                    <a:pt x="10689" y="18900"/>
                  </a:cubicBezTo>
                  <a:cubicBezTo>
                    <a:pt x="9512" y="18664"/>
                    <a:pt x="7766" y="17972"/>
                    <a:pt x="6038" y="16045"/>
                  </a:cubicBezTo>
                  <a:lnTo>
                    <a:pt x="6974" y="15799"/>
                  </a:lnTo>
                  <a:cubicBezTo>
                    <a:pt x="7804" y="16684"/>
                    <a:pt x="9076" y="17741"/>
                    <a:pt x="10675" y="18144"/>
                  </a:cubicBezTo>
                  <a:cubicBezTo>
                    <a:pt x="10719" y="18155"/>
                    <a:pt x="10762" y="18159"/>
                    <a:pt x="10808" y="18159"/>
                  </a:cubicBezTo>
                  <a:cubicBezTo>
                    <a:pt x="10854" y="18159"/>
                    <a:pt x="10900" y="18155"/>
                    <a:pt x="10946" y="18144"/>
                  </a:cubicBezTo>
                  <a:cubicBezTo>
                    <a:pt x="11690" y="17956"/>
                    <a:pt x="12441" y="17602"/>
                    <a:pt x="13168" y="17087"/>
                  </a:cubicBezTo>
                  <a:cubicBezTo>
                    <a:pt x="13465" y="16860"/>
                    <a:pt x="13191" y="16543"/>
                    <a:pt x="12864" y="16543"/>
                  </a:cubicBezTo>
                  <a:cubicBezTo>
                    <a:pt x="12772" y="16543"/>
                    <a:pt x="12679" y="16568"/>
                    <a:pt x="12591" y="16625"/>
                  </a:cubicBezTo>
                  <a:cubicBezTo>
                    <a:pt x="11997" y="17044"/>
                    <a:pt x="11396" y="17339"/>
                    <a:pt x="10810" y="17511"/>
                  </a:cubicBezTo>
                  <a:cubicBezTo>
                    <a:pt x="9518" y="17146"/>
                    <a:pt x="8446" y="16260"/>
                    <a:pt x="7725" y="15488"/>
                  </a:cubicBezTo>
                  <a:cubicBezTo>
                    <a:pt x="8231" y="15172"/>
                    <a:pt x="8525" y="14699"/>
                    <a:pt x="8525" y="14205"/>
                  </a:cubicBezTo>
                  <a:lnTo>
                    <a:pt x="8525" y="13126"/>
                  </a:lnTo>
                  <a:cubicBezTo>
                    <a:pt x="9261" y="13341"/>
                    <a:pt x="10035" y="13449"/>
                    <a:pt x="10810" y="13449"/>
                  </a:cubicBezTo>
                  <a:cubicBezTo>
                    <a:pt x="11586" y="13449"/>
                    <a:pt x="12362" y="13341"/>
                    <a:pt x="13098" y="13126"/>
                  </a:cubicBezTo>
                  <a:close/>
                  <a:moveTo>
                    <a:pt x="10804" y="0"/>
                  </a:moveTo>
                  <a:cubicBezTo>
                    <a:pt x="6367" y="0"/>
                    <a:pt x="2758" y="2678"/>
                    <a:pt x="2717" y="6010"/>
                  </a:cubicBezTo>
                  <a:lnTo>
                    <a:pt x="2717" y="8383"/>
                  </a:lnTo>
                  <a:cubicBezTo>
                    <a:pt x="2723" y="9644"/>
                    <a:pt x="2408" y="10893"/>
                    <a:pt x="1781" y="12063"/>
                  </a:cubicBezTo>
                  <a:cubicBezTo>
                    <a:pt x="1645" y="12306"/>
                    <a:pt x="1645" y="12578"/>
                    <a:pt x="1781" y="12826"/>
                  </a:cubicBezTo>
                  <a:cubicBezTo>
                    <a:pt x="1916" y="13067"/>
                    <a:pt x="2181" y="13261"/>
                    <a:pt x="2508" y="13363"/>
                  </a:cubicBezTo>
                  <a:cubicBezTo>
                    <a:pt x="3524" y="13663"/>
                    <a:pt x="5496" y="14205"/>
                    <a:pt x="7604" y="14526"/>
                  </a:cubicBezTo>
                  <a:cubicBezTo>
                    <a:pt x="7468" y="14833"/>
                    <a:pt x="7153" y="15074"/>
                    <a:pt x="6753" y="15181"/>
                  </a:cubicBezTo>
                  <a:lnTo>
                    <a:pt x="2087" y="16417"/>
                  </a:lnTo>
                  <a:cubicBezTo>
                    <a:pt x="836" y="16748"/>
                    <a:pt x="0" y="17633"/>
                    <a:pt x="0" y="18626"/>
                  </a:cubicBezTo>
                  <a:lnTo>
                    <a:pt x="0" y="21257"/>
                  </a:lnTo>
                  <a:cubicBezTo>
                    <a:pt x="13" y="21457"/>
                    <a:pt x="217" y="21558"/>
                    <a:pt x="423" y="21558"/>
                  </a:cubicBezTo>
                  <a:cubicBezTo>
                    <a:pt x="628" y="21558"/>
                    <a:pt x="834" y="21457"/>
                    <a:pt x="844" y="21257"/>
                  </a:cubicBezTo>
                  <a:lnTo>
                    <a:pt x="844" y="18632"/>
                  </a:lnTo>
                  <a:cubicBezTo>
                    <a:pt x="844" y="18429"/>
                    <a:pt x="894" y="18224"/>
                    <a:pt x="995" y="18031"/>
                  </a:cubicBezTo>
                  <a:lnTo>
                    <a:pt x="3123" y="19404"/>
                  </a:lnTo>
                  <a:cubicBezTo>
                    <a:pt x="3430" y="19603"/>
                    <a:pt x="3609" y="19888"/>
                    <a:pt x="3609" y="20194"/>
                  </a:cubicBezTo>
                  <a:lnTo>
                    <a:pt x="3609" y="21266"/>
                  </a:lnTo>
                  <a:cubicBezTo>
                    <a:pt x="3624" y="21468"/>
                    <a:pt x="3828" y="21569"/>
                    <a:pt x="4032" y="21569"/>
                  </a:cubicBezTo>
                  <a:cubicBezTo>
                    <a:pt x="4239" y="21569"/>
                    <a:pt x="4441" y="21468"/>
                    <a:pt x="4451" y="21266"/>
                  </a:cubicBezTo>
                  <a:lnTo>
                    <a:pt x="4451" y="20194"/>
                  </a:lnTo>
                  <a:cubicBezTo>
                    <a:pt x="4451" y="19705"/>
                    <a:pt x="4166" y="19238"/>
                    <a:pt x="3674" y="18922"/>
                  </a:cubicBezTo>
                  <a:lnTo>
                    <a:pt x="1437" y="17485"/>
                  </a:lnTo>
                  <a:cubicBezTo>
                    <a:pt x="1695" y="17275"/>
                    <a:pt x="2016" y="17113"/>
                    <a:pt x="2366" y="17016"/>
                  </a:cubicBezTo>
                  <a:lnTo>
                    <a:pt x="5202" y="16266"/>
                  </a:lnTo>
                  <a:cubicBezTo>
                    <a:pt x="7118" y="18460"/>
                    <a:pt x="9111" y="19245"/>
                    <a:pt x="10460" y="19513"/>
                  </a:cubicBezTo>
                  <a:cubicBezTo>
                    <a:pt x="10571" y="19536"/>
                    <a:pt x="10685" y="19549"/>
                    <a:pt x="10800" y="19549"/>
                  </a:cubicBezTo>
                  <a:cubicBezTo>
                    <a:pt x="10915" y="19549"/>
                    <a:pt x="11029" y="19536"/>
                    <a:pt x="11140" y="19513"/>
                  </a:cubicBezTo>
                  <a:cubicBezTo>
                    <a:pt x="12491" y="19245"/>
                    <a:pt x="14476" y="18460"/>
                    <a:pt x="16392" y="16266"/>
                  </a:cubicBezTo>
                  <a:lnTo>
                    <a:pt x="19227" y="17016"/>
                  </a:lnTo>
                  <a:cubicBezTo>
                    <a:pt x="19584" y="17113"/>
                    <a:pt x="19907" y="17275"/>
                    <a:pt x="20163" y="17485"/>
                  </a:cubicBezTo>
                  <a:lnTo>
                    <a:pt x="17926" y="18922"/>
                  </a:lnTo>
                  <a:cubicBezTo>
                    <a:pt x="17426" y="19238"/>
                    <a:pt x="17149" y="19705"/>
                    <a:pt x="17149" y="20194"/>
                  </a:cubicBezTo>
                  <a:lnTo>
                    <a:pt x="17149" y="21266"/>
                  </a:lnTo>
                  <a:cubicBezTo>
                    <a:pt x="17134" y="21445"/>
                    <a:pt x="17326" y="21600"/>
                    <a:pt x="17570" y="21600"/>
                  </a:cubicBezTo>
                  <a:cubicBezTo>
                    <a:pt x="17805" y="21600"/>
                    <a:pt x="17999" y="21445"/>
                    <a:pt x="17991" y="21266"/>
                  </a:cubicBezTo>
                  <a:lnTo>
                    <a:pt x="17991" y="20194"/>
                  </a:lnTo>
                  <a:cubicBezTo>
                    <a:pt x="17991" y="19888"/>
                    <a:pt x="18162" y="19603"/>
                    <a:pt x="18471" y="19404"/>
                  </a:cubicBezTo>
                  <a:lnTo>
                    <a:pt x="20605" y="18031"/>
                  </a:lnTo>
                  <a:cubicBezTo>
                    <a:pt x="20706" y="18224"/>
                    <a:pt x="20756" y="18429"/>
                    <a:pt x="20756" y="18632"/>
                  </a:cubicBezTo>
                  <a:lnTo>
                    <a:pt x="20756" y="21262"/>
                  </a:lnTo>
                  <a:cubicBezTo>
                    <a:pt x="20766" y="21462"/>
                    <a:pt x="20970" y="21564"/>
                    <a:pt x="21175" y="21564"/>
                  </a:cubicBezTo>
                  <a:cubicBezTo>
                    <a:pt x="21379" y="21564"/>
                    <a:pt x="21585" y="21462"/>
                    <a:pt x="21600" y="21262"/>
                  </a:cubicBezTo>
                  <a:lnTo>
                    <a:pt x="21600" y="18632"/>
                  </a:lnTo>
                  <a:cubicBezTo>
                    <a:pt x="21600" y="17640"/>
                    <a:pt x="20770" y="16753"/>
                    <a:pt x="19521" y="16417"/>
                  </a:cubicBezTo>
                  <a:lnTo>
                    <a:pt x="14861" y="15181"/>
                  </a:lnTo>
                  <a:cubicBezTo>
                    <a:pt x="14461" y="15074"/>
                    <a:pt x="14148" y="14833"/>
                    <a:pt x="14011" y="14533"/>
                  </a:cubicBezTo>
                  <a:cubicBezTo>
                    <a:pt x="16119" y="14205"/>
                    <a:pt x="18091" y="13668"/>
                    <a:pt x="19098" y="13363"/>
                  </a:cubicBezTo>
                  <a:cubicBezTo>
                    <a:pt x="19427" y="13266"/>
                    <a:pt x="19692" y="13073"/>
                    <a:pt x="19834" y="12826"/>
                  </a:cubicBezTo>
                  <a:cubicBezTo>
                    <a:pt x="19970" y="12584"/>
                    <a:pt x="19970" y="12310"/>
                    <a:pt x="19834" y="12069"/>
                  </a:cubicBezTo>
                  <a:cubicBezTo>
                    <a:pt x="19206" y="10899"/>
                    <a:pt x="18885" y="9648"/>
                    <a:pt x="18898" y="8388"/>
                  </a:cubicBezTo>
                  <a:lnTo>
                    <a:pt x="18898" y="6010"/>
                  </a:lnTo>
                  <a:cubicBezTo>
                    <a:pt x="18848" y="2678"/>
                    <a:pt x="15241" y="0"/>
                    <a:pt x="1080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351;p26"/>
            <p:cNvSpPr/>
            <p:nvPr/>
          </p:nvSpPr>
          <p:spPr>
            <a:xfrm>
              <a:off x="114272" y="141405"/>
              <a:ext cx="27910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47" y="0"/>
                  </a:moveTo>
                  <a:cubicBezTo>
                    <a:pt x="16296" y="0"/>
                    <a:pt x="16219" y="0"/>
                    <a:pt x="16168" y="0"/>
                  </a:cubicBezTo>
                  <a:lnTo>
                    <a:pt x="5177" y="0"/>
                  </a:lnTo>
                  <a:cubicBezTo>
                    <a:pt x="2295" y="0"/>
                    <a:pt x="0" y="4960"/>
                    <a:pt x="0" y="10827"/>
                  </a:cubicBezTo>
                  <a:cubicBezTo>
                    <a:pt x="0" y="16853"/>
                    <a:pt x="2295" y="21600"/>
                    <a:pt x="5177" y="21600"/>
                  </a:cubicBezTo>
                  <a:lnTo>
                    <a:pt x="16168" y="21600"/>
                  </a:lnTo>
                  <a:cubicBezTo>
                    <a:pt x="16270" y="21600"/>
                    <a:pt x="16372" y="21600"/>
                    <a:pt x="16500" y="21600"/>
                  </a:cubicBezTo>
                  <a:cubicBezTo>
                    <a:pt x="19305" y="21600"/>
                    <a:pt x="21600" y="16800"/>
                    <a:pt x="21600" y="10827"/>
                  </a:cubicBezTo>
                  <a:cubicBezTo>
                    <a:pt x="21600" y="4907"/>
                    <a:pt x="19228" y="0"/>
                    <a:pt x="163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352;p26"/>
            <p:cNvSpPr/>
            <p:nvPr/>
          </p:nvSpPr>
          <p:spPr>
            <a:xfrm>
              <a:off x="199549" y="141405"/>
              <a:ext cx="28207" cy="13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8" y="0"/>
                  </a:moveTo>
                  <a:cubicBezTo>
                    <a:pt x="2321" y="0"/>
                    <a:pt x="0" y="4907"/>
                    <a:pt x="0" y="10827"/>
                  </a:cubicBezTo>
                  <a:cubicBezTo>
                    <a:pt x="0" y="16800"/>
                    <a:pt x="2246" y="21600"/>
                    <a:pt x="5047" y="21600"/>
                  </a:cubicBezTo>
                  <a:cubicBezTo>
                    <a:pt x="5148" y="21600"/>
                    <a:pt x="5249" y="21600"/>
                    <a:pt x="5350" y="21600"/>
                  </a:cubicBezTo>
                  <a:lnTo>
                    <a:pt x="16250" y="21600"/>
                  </a:lnTo>
                  <a:cubicBezTo>
                    <a:pt x="16351" y="21600"/>
                    <a:pt x="16452" y="21600"/>
                    <a:pt x="16553" y="21600"/>
                  </a:cubicBezTo>
                  <a:cubicBezTo>
                    <a:pt x="19279" y="21600"/>
                    <a:pt x="21600" y="16800"/>
                    <a:pt x="21600" y="10827"/>
                  </a:cubicBezTo>
                  <a:cubicBezTo>
                    <a:pt x="21600" y="4907"/>
                    <a:pt x="19203" y="0"/>
                    <a:pt x="16402" y="0"/>
                  </a:cubicBezTo>
                  <a:cubicBezTo>
                    <a:pt x="16351" y="0"/>
                    <a:pt x="16301" y="0"/>
                    <a:pt x="16250" y="0"/>
                  </a:cubicBezTo>
                  <a:lnTo>
                    <a:pt x="5350" y="0"/>
                  </a:lnTo>
                  <a:cubicBezTo>
                    <a:pt x="5299" y="0"/>
                    <a:pt x="5249" y="0"/>
                    <a:pt x="51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357;p27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837" name="Google Shape;1358;p27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1838" name="Google Shape;1359;p27"/>
          <p:cNvSpPr txBox="1"/>
          <p:nvPr/>
        </p:nvSpPr>
        <p:spPr>
          <a:xfrm>
            <a:off x="451989" y="1002135"/>
            <a:ext cx="20688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Camila George</a:t>
            </a:r>
          </a:p>
        </p:txBody>
      </p:sp>
      <p:sp>
        <p:nvSpPr>
          <p:cNvPr id="1839" name="Google Shape;1360;p27"/>
          <p:cNvSpPr txBox="1"/>
          <p:nvPr/>
        </p:nvSpPr>
        <p:spPr>
          <a:xfrm>
            <a:off x="453190" y="1359032"/>
            <a:ext cx="2066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Profession</a:t>
            </a:r>
          </a:p>
        </p:txBody>
      </p:sp>
      <p:sp>
        <p:nvSpPr>
          <p:cNvPr id="1840" name="Google Shape;1361;p27"/>
          <p:cNvSpPr txBox="1"/>
          <p:nvPr/>
        </p:nvSpPr>
        <p:spPr>
          <a:xfrm>
            <a:off x="451989" y="1946609"/>
            <a:ext cx="20688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About me</a:t>
            </a:r>
          </a:p>
        </p:txBody>
      </p:sp>
      <p:sp>
        <p:nvSpPr>
          <p:cNvPr id="1841" name="Google Shape;1362;p27"/>
          <p:cNvSpPr txBox="1"/>
          <p:nvPr/>
        </p:nvSpPr>
        <p:spPr>
          <a:xfrm>
            <a:off x="453190" y="2362157"/>
            <a:ext cx="2066401" cy="1427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 and has several rings. It’s composed mostly of hydrogen and helium. It was named after the Roman god of wealth and agriculture</a:t>
            </a:r>
          </a:p>
        </p:txBody>
      </p:sp>
      <p:sp>
        <p:nvSpPr>
          <p:cNvPr id="1842" name="Google Shape;1363;p27"/>
          <p:cNvSpPr txBox="1"/>
          <p:nvPr/>
        </p:nvSpPr>
        <p:spPr>
          <a:xfrm>
            <a:off x="2661790" y="1002135"/>
            <a:ext cx="2068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1843" name="Google Shape;1364;p27"/>
          <p:cNvSpPr txBox="1"/>
          <p:nvPr/>
        </p:nvSpPr>
        <p:spPr>
          <a:xfrm>
            <a:off x="3025047" y="1722458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844" name="Google Shape;1365;p27"/>
          <p:cNvSpPr txBox="1"/>
          <p:nvPr/>
        </p:nvSpPr>
        <p:spPr>
          <a:xfrm>
            <a:off x="3025047" y="2011962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Company name</a:t>
            </a:r>
          </a:p>
        </p:txBody>
      </p:sp>
      <p:sp>
        <p:nvSpPr>
          <p:cNvPr id="1845" name="Google Shape;1366;p27"/>
          <p:cNvSpPr txBox="1"/>
          <p:nvPr/>
        </p:nvSpPr>
        <p:spPr>
          <a:xfrm>
            <a:off x="3025047" y="2310054"/>
            <a:ext cx="1498501" cy="36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Position</a:t>
            </a:r>
          </a:p>
        </p:txBody>
      </p:sp>
      <p:sp>
        <p:nvSpPr>
          <p:cNvPr id="1846" name="Google Shape;1367;p27"/>
          <p:cNvSpPr txBox="1"/>
          <p:nvPr/>
        </p:nvSpPr>
        <p:spPr>
          <a:xfrm>
            <a:off x="3025047" y="2747608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1847" name="Google Shape;1368;p27"/>
          <p:cNvSpPr txBox="1"/>
          <p:nvPr/>
        </p:nvSpPr>
        <p:spPr>
          <a:xfrm>
            <a:off x="3025047" y="3037112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Company name</a:t>
            </a:r>
          </a:p>
        </p:txBody>
      </p:sp>
      <p:sp>
        <p:nvSpPr>
          <p:cNvPr id="1848" name="Google Shape;1369;p27"/>
          <p:cNvSpPr txBox="1"/>
          <p:nvPr/>
        </p:nvSpPr>
        <p:spPr>
          <a:xfrm>
            <a:off x="3025047" y="3335204"/>
            <a:ext cx="1498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Position</a:t>
            </a:r>
          </a:p>
        </p:txBody>
      </p:sp>
      <p:sp>
        <p:nvSpPr>
          <p:cNvPr id="1849" name="Google Shape;1370;p27"/>
          <p:cNvSpPr/>
          <p:nvPr/>
        </p:nvSpPr>
        <p:spPr>
          <a:xfrm flipH="1">
            <a:off x="2834547" y="1533368"/>
            <a:ext cx="1" cy="212670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50" name="Google Shape;1371;p27"/>
          <p:cNvSpPr/>
          <p:nvPr/>
        </p:nvSpPr>
        <p:spPr>
          <a:xfrm>
            <a:off x="2720247" y="2813632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51" name="Google Shape;1372;p27"/>
          <p:cNvSpPr/>
          <p:nvPr/>
        </p:nvSpPr>
        <p:spPr>
          <a:xfrm>
            <a:off x="2716392" y="1788483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52" name="Google Shape;1373;p27"/>
          <p:cNvSpPr txBox="1"/>
          <p:nvPr/>
        </p:nvSpPr>
        <p:spPr>
          <a:xfrm>
            <a:off x="453189" y="3968907"/>
            <a:ext cx="20280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Telephone</a:t>
            </a:r>
          </a:p>
        </p:txBody>
      </p:sp>
      <p:sp>
        <p:nvSpPr>
          <p:cNvPr id="1853" name="Google Shape;1374;p27"/>
          <p:cNvSpPr txBox="1"/>
          <p:nvPr/>
        </p:nvSpPr>
        <p:spPr>
          <a:xfrm>
            <a:off x="454366" y="4325806"/>
            <a:ext cx="2025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xxx-xxx-xxxx</a:t>
            </a:r>
          </a:p>
        </p:txBody>
      </p:sp>
      <p:sp>
        <p:nvSpPr>
          <p:cNvPr id="1854" name="Google Shape;1375;p27"/>
          <p:cNvSpPr txBox="1"/>
          <p:nvPr/>
        </p:nvSpPr>
        <p:spPr>
          <a:xfrm>
            <a:off x="2523463" y="3968907"/>
            <a:ext cx="20280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Instagram</a:t>
            </a:r>
          </a:p>
        </p:txBody>
      </p:sp>
      <p:sp>
        <p:nvSpPr>
          <p:cNvPr id="1855" name="Google Shape;1376;p27"/>
          <p:cNvSpPr txBox="1"/>
          <p:nvPr/>
        </p:nvSpPr>
        <p:spPr>
          <a:xfrm>
            <a:off x="2520718" y="4325806"/>
            <a:ext cx="2025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/my_instagram</a:t>
            </a:r>
          </a:p>
        </p:txBody>
      </p:sp>
      <p:sp>
        <p:nvSpPr>
          <p:cNvPr id="1856" name="Google Shape;1377;p27"/>
          <p:cNvSpPr txBox="1"/>
          <p:nvPr/>
        </p:nvSpPr>
        <p:spPr>
          <a:xfrm>
            <a:off x="4593737" y="3968907"/>
            <a:ext cx="20280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Email</a:t>
            </a:r>
          </a:p>
        </p:txBody>
      </p:sp>
      <p:sp>
        <p:nvSpPr>
          <p:cNvPr id="1857" name="Google Shape;1378;p27"/>
          <p:cNvSpPr txBox="1"/>
          <p:nvPr/>
        </p:nvSpPr>
        <p:spPr>
          <a:xfrm>
            <a:off x="4596405" y="4325806"/>
            <a:ext cx="2025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myemail@mail.com</a:t>
            </a:r>
          </a:p>
        </p:txBody>
      </p:sp>
      <p:sp>
        <p:nvSpPr>
          <p:cNvPr id="1858" name="Google Shape;1379;p27"/>
          <p:cNvSpPr txBox="1"/>
          <p:nvPr/>
        </p:nvSpPr>
        <p:spPr>
          <a:xfrm>
            <a:off x="5511800" y="2477611"/>
            <a:ext cx="11082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 is a cold planet</a:t>
            </a:r>
          </a:p>
        </p:txBody>
      </p:sp>
      <p:sp>
        <p:nvSpPr>
          <p:cNvPr id="1859" name="Google Shape;1380;p27"/>
          <p:cNvSpPr txBox="1"/>
          <p:nvPr/>
        </p:nvSpPr>
        <p:spPr>
          <a:xfrm>
            <a:off x="5511789" y="1711408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</a:t>
            </a:r>
          </a:p>
        </p:txBody>
      </p:sp>
      <p:sp>
        <p:nvSpPr>
          <p:cNvPr id="1860" name="Google Shape;1381;p27"/>
          <p:cNvSpPr txBox="1"/>
          <p:nvPr/>
        </p:nvSpPr>
        <p:spPr>
          <a:xfrm>
            <a:off x="4871589" y="1002132"/>
            <a:ext cx="38193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Skills and Abilities</a:t>
            </a:r>
          </a:p>
        </p:txBody>
      </p:sp>
      <p:sp>
        <p:nvSpPr>
          <p:cNvPr id="1861" name="Google Shape;1382;p27"/>
          <p:cNvSpPr txBox="1"/>
          <p:nvPr/>
        </p:nvSpPr>
        <p:spPr>
          <a:xfrm>
            <a:off x="5511800" y="3236564"/>
            <a:ext cx="1108200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a hot planet</a:t>
            </a:r>
          </a:p>
        </p:txBody>
      </p:sp>
      <p:sp>
        <p:nvSpPr>
          <p:cNvPr id="1862" name="Google Shape;1383;p27"/>
          <p:cNvSpPr/>
          <p:nvPr/>
        </p:nvSpPr>
        <p:spPr>
          <a:xfrm>
            <a:off x="4871589" y="1544883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3" name="Google Shape;1384;p27"/>
          <p:cNvSpPr/>
          <p:nvPr/>
        </p:nvSpPr>
        <p:spPr>
          <a:xfrm flipH="1">
            <a:off x="4871589" y="1548183"/>
            <a:ext cx="640201" cy="64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lnTo>
                  <a:pt x="10800" y="10800"/>
                </a:lnTo>
                <a:close/>
              </a:path>
            </a:pathLst>
          </a:cu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4" name="Google Shape;1385;p27"/>
          <p:cNvSpPr/>
          <p:nvPr/>
        </p:nvSpPr>
        <p:spPr>
          <a:xfrm>
            <a:off x="4871589" y="2311307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5" name="Google Shape;1386;p27"/>
          <p:cNvSpPr/>
          <p:nvPr/>
        </p:nvSpPr>
        <p:spPr>
          <a:xfrm>
            <a:off x="4871589" y="3077733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6" name="Google Shape;1387;p27"/>
          <p:cNvSpPr/>
          <p:nvPr/>
        </p:nvSpPr>
        <p:spPr>
          <a:xfrm flipH="1">
            <a:off x="5191689" y="2312949"/>
            <a:ext cx="322502" cy="640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9" y="21600"/>
                </a:moveTo>
                <a:cubicBezTo>
                  <a:pt x="9599" y="21600"/>
                  <a:pt x="0" y="16765"/>
                  <a:pt x="0" y="10800"/>
                </a:cubicBezTo>
                <a:cubicBezTo>
                  <a:pt x="0" y="4835"/>
                  <a:pt x="9599" y="0"/>
                  <a:pt x="21439" y="0"/>
                </a:cubicBezTo>
                <a:lnTo>
                  <a:pt x="21600" y="10800"/>
                </a:lnTo>
                <a:close/>
              </a:path>
            </a:pathLst>
          </a:cu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7" name="Google Shape;1388;p27"/>
          <p:cNvSpPr/>
          <p:nvPr/>
        </p:nvSpPr>
        <p:spPr>
          <a:xfrm flipH="1">
            <a:off x="5191689" y="3077982"/>
            <a:ext cx="320101" cy="320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0" y="9671"/>
                  <a:pt x="9671" y="0"/>
                  <a:pt x="21600" y="0"/>
                </a:cubicBezTo>
                <a:lnTo>
                  <a:pt x="21600" y="21583"/>
                </a:lnTo>
                <a:close/>
              </a:path>
            </a:pathLst>
          </a:cu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68" name="Google Shape;1389;p27"/>
          <p:cNvSpPr txBox="1"/>
          <p:nvPr/>
        </p:nvSpPr>
        <p:spPr>
          <a:xfrm>
            <a:off x="7528065" y="2360422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 all live on Earth</a:t>
            </a:r>
          </a:p>
        </p:txBody>
      </p:sp>
      <p:sp>
        <p:nvSpPr>
          <p:cNvPr id="1869" name="Google Shape;1390;p27"/>
          <p:cNvSpPr txBox="1"/>
          <p:nvPr/>
        </p:nvSpPr>
        <p:spPr>
          <a:xfrm>
            <a:off x="7528065" y="1601470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very small</a:t>
            </a:r>
          </a:p>
        </p:txBody>
      </p:sp>
      <p:sp>
        <p:nvSpPr>
          <p:cNvPr id="1870" name="Google Shape;1391;p27"/>
          <p:cNvSpPr txBox="1"/>
          <p:nvPr/>
        </p:nvSpPr>
        <p:spPr>
          <a:xfrm>
            <a:off x="7528065" y="3128519"/>
            <a:ext cx="11082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 is a gas giant</a:t>
            </a:r>
          </a:p>
        </p:txBody>
      </p:sp>
      <p:sp>
        <p:nvSpPr>
          <p:cNvPr id="1871" name="Google Shape;1392;p27"/>
          <p:cNvSpPr/>
          <p:nvPr/>
        </p:nvSpPr>
        <p:spPr>
          <a:xfrm>
            <a:off x="6887864" y="1544883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72" name="Google Shape;1393;p27"/>
          <p:cNvSpPr/>
          <p:nvPr/>
        </p:nvSpPr>
        <p:spPr>
          <a:xfrm>
            <a:off x="6887864" y="2311307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73" name="Google Shape;1394;p27"/>
          <p:cNvSpPr/>
          <p:nvPr/>
        </p:nvSpPr>
        <p:spPr>
          <a:xfrm>
            <a:off x="6887864" y="3077733"/>
            <a:ext cx="640201" cy="6402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74" name="Google Shape;1395;p27"/>
          <p:cNvSpPr txBox="1"/>
          <p:nvPr/>
        </p:nvSpPr>
        <p:spPr>
          <a:xfrm>
            <a:off x="6664010" y="3968907"/>
            <a:ext cx="20280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Web Site</a:t>
            </a:r>
          </a:p>
        </p:txBody>
      </p:sp>
      <p:sp>
        <p:nvSpPr>
          <p:cNvPr id="1875" name="Google Shape;1396;p27"/>
          <p:cNvSpPr txBox="1"/>
          <p:nvPr/>
        </p:nvSpPr>
        <p:spPr>
          <a:xfrm>
            <a:off x="6664010" y="4325806"/>
            <a:ext cx="2025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www.myweb.com</a:t>
            </a:r>
          </a:p>
        </p:txBody>
      </p:sp>
      <p:grpSp>
        <p:nvGrpSpPr>
          <p:cNvPr id="1894" name="Google Shape;1397;p27"/>
          <p:cNvGrpSpPr/>
          <p:nvPr/>
        </p:nvGrpSpPr>
        <p:grpSpPr>
          <a:xfrm>
            <a:off x="7002229" y="3191993"/>
            <a:ext cx="411457" cy="411500"/>
            <a:chOff x="0" y="0"/>
            <a:chExt cx="411456" cy="411499"/>
          </a:xfrm>
        </p:grpSpPr>
        <p:sp>
          <p:nvSpPr>
            <p:cNvPr id="1876" name="Google Shape;1398;p27"/>
            <p:cNvSpPr/>
            <p:nvPr/>
          </p:nvSpPr>
          <p:spPr>
            <a:xfrm>
              <a:off x="133319" y="11185"/>
              <a:ext cx="120794" cy="12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2" y="0"/>
                  </a:moveTo>
                  <a:cubicBezTo>
                    <a:pt x="7081" y="21"/>
                    <a:pt x="3455" y="707"/>
                    <a:pt x="0" y="2058"/>
                  </a:cubicBezTo>
                  <a:lnTo>
                    <a:pt x="6987" y="21600"/>
                  </a:lnTo>
                  <a:cubicBezTo>
                    <a:pt x="8223" y="21111"/>
                    <a:pt x="9497" y="20875"/>
                    <a:pt x="10789" y="20875"/>
                  </a:cubicBezTo>
                  <a:lnTo>
                    <a:pt x="10811" y="20875"/>
                  </a:lnTo>
                  <a:cubicBezTo>
                    <a:pt x="12107" y="20875"/>
                    <a:pt x="13381" y="21111"/>
                    <a:pt x="14617" y="21600"/>
                  </a:cubicBezTo>
                  <a:lnTo>
                    <a:pt x="21600" y="2058"/>
                  </a:lnTo>
                  <a:cubicBezTo>
                    <a:pt x="18128" y="707"/>
                    <a:pt x="14497" y="0"/>
                    <a:pt x="10811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399;p27"/>
            <p:cNvSpPr/>
            <p:nvPr/>
          </p:nvSpPr>
          <p:spPr>
            <a:xfrm>
              <a:off x="24911" y="7680"/>
              <a:ext cx="157466" cy="1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5" y="0"/>
                  </a:moveTo>
                  <a:cubicBezTo>
                    <a:pt x="7542" y="0"/>
                    <a:pt x="6232" y="698"/>
                    <a:pt x="5541" y="1821"/>
                  </a:cubicBezTo>
                  <a:lnTo>
                    <a:pt x="0" y="10794"/>
                  </a:lnTo>
                  <a:lnTo>
                    <a:pt x="5541" y="19764"/>
                  </a:lnTo>
                  <a:cubicBezTo>
                    <a:pt x="6232" y="20899"/>
                    <a:pt x="7542" y="21600"/>
                    <a:pt x="8955" y="21600"/>
                  </a:cubicBezTo>
                  <a:lnTo>
                    <a:pt x="11845" y="21600"/>
                  </a:lnTo>
                  <a:cubicBezTo>
                    <a:pt x="17399" y="20599"/>
                    <a:pt x="21600" y="16148"/>
                    <a:pt x="21600" y="10794"/>
                  </a:cubicBezTo>
                  <a:cubicBezTo>
                    <a:pt x="21600" y="5437"/>
                    <a:pt x="17399" y="986"/>
                    <a:pt x="11845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400;p27"/>
            <p:cNvSpPr/>
            <p:nvPr/>
          </p:nvSpPr>
          <p:spPr>
            <a:xfrm>
              <a:off x="6047" y="6024"/>
              <a:ext cx="105218" cy="17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12" y="0"/>
                  </a:moveTo>
                  <a:cubicBezTo>
                    <a:pt x="8110" y="0"/>
                    <a:pt x="0" y="4827"/>
                    <a:pt x="0" y="10796"/>
                  </a:cubicBezTo>
                  <a:cubicBezTo>
                    <a:pt x="0" y="16761"/>
                    <a:pt x="8110" y="21600"/>
                    <a:pt x="18112" y="21600"/>
                  </a:cubicBezTo>
                  <a:cubicBezTo>
                    <a:pt x="19304" y="21600"/>
                    <a:pt x="20477" y="21521"/>
                    <a:pt x="21600" y="21400"/>
                  </a:cubicBezTo>
                  <a:cubicBezTo>
                    <a:pt x="13268" y="20418"/>
                    <a:pt x="6982" y="16049"/>
                    <a:pt x="6982" y="10796"/>
                  </a:cubicBezTo>
                  <a:cubicBezTo>
                    <a:pt x="6982" y="5539"/>
                    <a:pt x="13268" y="1170"/>
                    <a:pt x="21600" y="203"/>
                  </a:cubicBezTo>
                  <a:cubicBezTo>
                    <a:pt x="20477" y="68"/>
                    <a:pt x="19304" y="0"/>
                    <a:pt x="1811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401;p27"/>
            <p:cNvSpPr/>
            <p:nvPr/>
          </p:nvSpPr>
          <p:spPr>
            <a:xfrm>
              <a:off x="70223" y="44980"/>
              <a:ext cx="78242" cy="98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26" y="0"/>
                  </a:moveTo>
                  <a:lnTo>
                    <a:pt x="0" y="10792"/>
                  </a:lnTo>
                  <a:lnTo>
                    <a:pt x="8726" y="21600"/>
                  </a:lnTo>
                  <a:lnTo>
                    <a:pt x="12874" y="21600"/>
                  </a:lnTo>
                  <a:cubicBezTo>
                    <a:pt x="18022" y="19699"/>
                    <a:pt x="21600" y="15580"/>
                    <a:pt x="21600" y="10792"/>
                  </a:cubicBezTo>
                  <a:cubicBezTo>
                    <a:pt x="21600" y="6020"/>
                    <a:pt x="18022" y="1880"/>
                    <a:pt x="128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402;p27"/>
            <p:cNvSpPr/>
            <p:nvPr/>
          </p:nvSpPr>
          <p:spPr>
            <a:xfrm>
              <a:off x="40056" y="39940"/>
              <a:ext cx="76801" cy="10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48" y="0"/>
                  </a:moveTo>
                  <a:cubicBezTo>
                    <a:pt x="6851" y="0"/>
                    <a:pt x="0" y="4854"/>
                    <a:pt x="0" y="10802"/>
                  </a:cubicBezTo>
                  <a:cubicBezTo>
                    <a:pt x="0" y="16746"/>
                    <a:pt x="6851" y="21600"/>
                    <a:pt x="15248" y="21600"/>
                  </a:cubicBezTo>
                  <a:cubicBezTo>
                    <a:pt x="17530" y="21600"/>
                    <a:pt x="19656" y="21251"/>
                    <a:pt x="21600" y="20615"/>
                  </a:cubicBezTo>
                  <a:cubicBezTo>
                    <a:pt x="16389" y="18889"/>
                    <a:pt x="12744" y="15149"/>
                    <a:pt x="12744" y="10802"/>
                  </a:cubicBezTo>
                  <a:cubicBezTo>
                    <a:pt x="12744" y="6470"/>
                    <a:pt x="16389" y="2711"/>
                    <a:pt x="21600" y="1004"/>
                  </a:cubicBezTo>
                  <a:cubicBezTo>
                    <a:pt x="19656" y="373"/>
                    <a:pt x="17530" y="0"/>
                    <a:pt x="15248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403;p27"/>
            <p:cNvSpPr/>
            <p:nvPr/>
          </p:nvSpPr>
          <p:spPr>
            <a:xfrm>
              <a:off x="369336" y="6024"/>
              <a:ext cx="36097" cy="39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0" y="0"/>
                  </a:moveTo>
                  <a:cubicBezTo>
                    <a:pt x="4596" y="0"/>
                    <a:pt x="2097" y="60"/>
                    <a:pt x="0" y="173"/>
                  </a:cubicBezTo>
                  <a:lnTo>
                    <a:pt x="0" y="21422"/>
                  </a:lnTo>
                  <a:cubicBezTo>
                    <a:pt x="2097" y="21535"/>
                    <a:pt x="4596" y="21600"/>
                    <a:pt x="7210" y="21600"/>
                  </a:cubicBezTo>
                  <a:cubicBezTo>
                    <a:pt x="15166" y="21600"/>
                    <a:pt x="21600" y="21013"/>
                    <a:pt x="21600" y="20294"/>
                  </a:cubicBezTo>
                  <a:lnTo>
                    <a:pt x="21600" y="1301"/>
                  </a:lnTo>
                  <a:cubicBezTo>
                    <a:pt x="21600" y="583"/>
                    <a:pt x="15166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404;p27"/>
            <p:cNvSpPr/>
            <p:nvPr/>
          </p:nvSpPr>
          <p:spPr>
            <a:xfrm>
              <a:off x="357264" y="9216"/>
              <a:ext cx="24121" cy="392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320" y="230"/>
                    <a:pt x="0" y="657"/>
                    <a:pt x="0" y="1147"/>
                  </a:cubicBezTo>
                  <a:lnTo>
                    <a:pt x="0" y="20453"/>
                  </a:lnTo>
                  <a:cubicBezTo>
                    <a:pt x="0" y="20943"/>
                    <a:pt x="4320" y="21370"/>
                    <a:pt x="10811" y="21600"/>
                  </a:cubicBezTo>
                  <a:cubicBezTo>
                    <a:pt x="17280" y="21370"/>
                    <a:pt x="21600" y="20943"/>
                    <a:pt x="21600" y="20453"/>
                  </a:cubicBezTo>
                  <a:lnTo>
                    <a:pt x="21600" y="1147"/>
                  </a:lnTo>
                  <a:cubicBezTo>
                    <a:pt x="21600" y="657"/>
                    <a:pt x="17280" y="230"/>
                    <a:pt x="1081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405;p27"/>
            <p:cNvSpPr/>
            <p:nvPr/>
          </p:nvSpPr>
          <p:spPr>
            <a:xfrm>
              <a:off x="223944" y="7680"/>
              <a:ext cx="157441" cy="17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6" y="0"/>
                  </a:moveTo>
                  <a:cubicBezTo>
                    <a:pt x="7527" y="0"/>
                    <a:pt x="6217" y="698"/>
                    <a:pt x="5525" y="1821"/>
                  </a:cubicBezTo>
                  <a:lnTo>
                    <a:pt x="0" y="10794"/>
                  </a:lnTo>
                  <a:lnTo>
                    <a:pt x="5525" y="19764"/>
                  </a:lnTo>
                  <a:cubicBezTo>
                    <a:pt x="6217" y="20899"/>
                    <a:pt x="7527" y="21600"/>
                    <a:pt x="8956" y="21600"/>
                  </a:cubicBezTo>
                  <a:lnTo>
                    <a:pt x="11831" y="21600"/>
                  </a:lnTo>
                  <a:cubicBezTo>
                    <a:pt x="17402" y="20599"/>
                    <a:pt x="21600" y="16148"/>
                    <a:pt x="21600" y="10794"/>
                  </a:cubicBezTo>
                  <a:cubicBezTo>
                    <a:pt x="21600" y="5437"/>
                    <a:pt x="17402" y="986"/>
                    <a:pt x="1183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406;p27"/>
            <p:cNvSpPr/>
            <p:nvPr/>
          </p:nvSpPr>
          <p:spPr>
            <a:xfrm>
              <a:off x="205080" y="6024"/>
              <a:ext cx="105097" cy="17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08" y="0"/>
                  </a:moveTo>
                  <a:cubicBezTo>
                    <a:pt x="8119" y="0"/>
                    <a:pt x="0" y="4827"/>
                    <a:pt x="0" y="10796"/>
                  </a:cubicBezTo>
                  <a:cubicBezTo>
                    <a:pt x="0" y="16761"/>
                    <a:pt x="8119" y="21600"/>
                    <a:pt x="18108" y="21600"/>
                  </a:cubicBezTo>
                  <a:cubicBezTo>
                    <a:pt x="19301" y="21600"/>
                    <a:pt x="20475" y="21521"/>
                    <a:pt x="21600" y="21400"/>
                  </a:cubicBezTo>
                  <a:cubicBezTo>
                    <a:pt x="13259" y="20418"/>
                    <a:pt x="6965" y="16049"/>
                    <a:pt x="6965" y="10796"/>
                  </a:cubicBezTo>
                  <a:cubicBezTo>
                    <a:pt x="6965" y="5539"/>
                    <a:pt x="13259" y="1170"/>
                    <a:pt x="21600" y="203"/>
                  </a:cubicBezTo>
                  <a:cubicBezTo>
                    <a:pt x="20475" y="68"/>
                    <a:pt x="19301" y="0"/>
                    <a:pt x="181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407;p27"/>
            <p:cNvSpPr/>
            <p:nvPr/>
          </p:nvSpPr>
          <p:spPr>
            <a:xfrm>
              <a:off x="269256" y="44980"/>
              <a:ext cx="78121" cy="98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06" y="0"/>
                  </a:moveTo>
                  <a:lnTo>
                    <a:pt x="0" y="10792"/>
                  </a:lnTo>
                  <a:lnTo>
                    <a:pt x="8706" y="21600"/>
                  </a:lnTo>
                  <a:lnTo>
                    <a:pt x="12894" y="21600"/>
                  </a:lnTo>
                  <a:cubicBezTo>
                    <a:pt x="18023" y="19699"/>
                    <a:pt x="21600" y="15580"/>
                    <a:pt x="21600" y="10792"/>
                  </a:cubicBezTo>
                  <a:cubicBezTo>
                    <a:pt x="21600" y="6020"/>
                    <a:pt x="18023" y="1880"/>
                    <a:pt x="1289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408;p27"/>
            <p:cNvSpPr/>
            <p:nvPr/>
          </p:nvSpPr>
          <p:spPr>
            <a:xfrm>
              <a:off x="238968" y="39940"/>
              <a:ext cx="76921" cy="1084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24" y="0"/>
                  </a:moveTo>
                  <a:cubicBezTo>
                    <a:pt x="6841" y="0"/>
                    <a:pt x="0" y="4854"/>
                    <a:pt x="0" y="10802"/>
                  </a:cubicBezTo>
                  <a:cubicBezTo>
                    <a:pt x="0" y="16746"/>
                    <a:pt x="6841" y="21600"/>
                    <a:pt x="15224" y="21600"/>
                  </a:cubicBezTo>
                  <a:cubicBezTo>
                    <a:pt x="17502" y="21600"/>
                    <a:pt x="19659" y="21251"/>
                    <a:pt x="21600" y="20615"/>
                  </a:cubicBezTo>
                  <a:cubicBezTo>
                    <a:pt x="16363" y="18889"/>
                    <a:pt x="12731" y="15149"/>
                    <a:pt x="12731" y="10802"/>
                  </a:cubicBezTo>
                  <a:cubicBezTo>
                    <a:pt x="12731" y="6470"/>
                    <a:pt x="16363" y="2711"/>
                    <a:pt x="21600" y="1004"/>
                  </a:cubicBezTo>
                  <a:cubicBezTo>
                    <a:pt x="19659" y="373"/>
                    <a:pt x="17502" y="0"/>
                    <a:pt x="1522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409;p27"/>
            <p:cNvSpPr/>
            <p:nvPr/>
          </p:nvSpPr>
          <p:spPr>
            <a:xfrm>
              <a:off x="81312" y="91065"/>
              <a:ext cx="44329" cy="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06" y="0"/>
                    <a:pt x="0" y="4839"/>
                    <a:pt x="0" y="10807"/>
                  </a:cubicBezTo>
                  <a:cubicBezTo>
                    <a:pt x="0" y="16702"/>
                    <a:pt x="4806" y="21600"/>
                    <a:pt x="10806" y="21600"/>
                  </a:cubicBezTo>
                  <a:cubicBezTo>
                    <a:pt x="16735" y="21600"/>
                    <a:pt x="21600" y="16702"/>
                    <a:pt x="21600" y="10807"/>
                  </a:cubicBezTo>
                  <a:cubicBezTo>
                    <a:pt x="21600" y="4839"/>
                    <a:pt x="16735" y="0"/>
                    <a:pt x="1080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410;p27"/>
            <p:cNvSpPr/>
            <p:nvPr/>
          </p:nvSpPr>
          <p:spPr>
            <a:xfrm>
              <a:off x="261792" y="91065"/>
              <a:ext cx="44329" cy="35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65" y="0"/>
                    <a:pt x="0" y="4839"/>
                    <a:pt x="0" y="10807"/>
                  </a:cubicBezTo>
                  <a:cubicBezTo>
                    <a:pt x="0" y="16702"/>
                    <a:pt x="4865" y="21600"/>
                    <a:pt x="10806" y="21600"/>
                  </a:cubicBezTo>
                  <a:cubicBezTo>
                    <a:pt x="16794" y="21600"/>
                    <a:pt x="21600" y="16702"/>
                    <a:pt x="21600" y="10807"/>
                  </a:cubicBezTo>
                  <a:cubicBezTo>
                    <a:pt x="21600" y="4839"/>
                    <a:pt x="16794" y="0"/>
                    <a:pt x="1080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411;p27"/>
            <p:cNvSpPr/>
            <p:nvPr/>
          </p:nvSpPr>
          <p:spPr>
            <a:xfrm>
              <a:off x="233064" y="33915"/>
              <a:ext cx="120361" cy="120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9" y="2165"/>
                  </a:moveTo>
                  <a:cubicBezTo>
                    <a:pt x="15553" y="2165"/>
                    <a:pt x="19434" y="6038"/>
                    <a:pt x="19434" y="10802"/>
                  </a:cubicBezTo>
                  <a:cubicBezTo>
                    <a:pt x="19434" y="15562"/>
                    <a:pt x="15553" y="19435"/>
                    <a:pt x="10789" y="19435"/>
                  </a:cubicBezTo>
                  <a:cubicBezTo>
                    <a:pt x="6026" y="19435"/>
                    <a:pt x="2145" y="15562"/>
                    <a:pt x="2145" y="10802"/>
                  </a:cubicBezTo>
                  <a:cubicBezTo>
                    <a:pt x="2145" y="6038"/>
                    <a:pt x="6026" y="2165"/>
                    <a:pt x="10789" y="2165"/>
                  </a:cubicBezTo>
                  <a:close/>
                  <a:moveTo>
                    <a:pt x="10789" y="0"/>
                  </a:moveTo>
                  <a:cubicBezTo>
                    <a:pt x="4841" y="0"/>
                    <a:pt x="0" y="4859"/>
                    <a:pt x="0" y="10802"/>
                  </a:cubicBezTo>
                  <a:cubicBezTo>
                    <a:pt x="0" y="16763"/>
                    <a:pt x="4841" y="21600"/>
                    <a:pt x="10789" y="21600"/>
                  </a:cubicBezTo>
                  <a:cubicBezTo>
                    <a:pt x="16755" y="21600"/>
                    <a:pt x="21600" y="16763"/>
                    <a:pt x="21600" y="10802"/>
                  </a:cubicBezTo>
                  <a:cubicBezTo>
                    <a:pt x="21600" y="4859"/>
                    <a:pt x="16755" y="0"/>
                    <a:pt x="107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412;p27"/>
            <p:cNvSpPr/>
            <p:nvPr/>
          </p:nvSpPr>
          <p:spPr>
            <a:xfrm>
              <a:off x="110025" y="76592"/>
              <a:ext cx="12701" cy="21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70" y="0"/>
                  </a:moveTo>
                  <a:cubicBezTo>
                    <a:pt x="4728" y="0"/>
                    <a:pt x="0" y="2792"/>
                    <a:pt x="0" y="6147"/>
                  </a:cubicBezTo>
                  <a:lnTo>
                    <a:pt x="0" y="15453"/>
                  </a:lnTo>
                  <a:cubicBezTo>
                    <a:pt x="0" y="18808"/>
                    <a:pt x="4728" y="21600"/>
                    <a:pt x="10670" y="21600"/>
                  </a:cubicBezTo>
                  <a:cubicBezTo>
                    <a:pt x="16829" y="21600"/>
                    <a:pt x="21600" y="18808"/>
                    <a:pt x="21600" y="15453"/>
                  </a:cubicBezTo>
                  <a:lnTo>
                    <a:pt x="21600" y="6147"/>
                  </a:lnTo>
                  <a:cubicBezTo>
                    <a:pt x="21600" y="2792"/>
                    <a:pt x="16829" y="0"/>
                    <a:pt x="106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413;p27"/>
            <p:cNvSpPr/>
            <p:nvPr/>
          </p:nvSpPr>
          <p:spPr>
            <a:xfrm>
              <a:off x="264778" y="76592"/>
              <a:ext cx="12701" cy="21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92"/>
                    <a:pt x="0" y="6147"/>
                  </a:cubicBezTo>
                  <a:lnTo>
                    <a:pt x="0" y="15453"/>
                  </a:lnTo>
                  <a:cubicBezTo>
                    <a:pt x="0" y="18808"/>
                    <a:pt x="4690" y="21600"/>
                    <a:pt x="10800" y="21600"/>
                  </a:cubicBezTo>
                  <a:cubicBezTo>
                    <a:pt x="16695" y="21600"/>
                    <a:pt x="21600" y="18808"/>
                    <a:pt x="21600" y="15453"/>
                  </a:cubicBezTo>
                  <a:lnTo>
                    <a:pt x="21600" y="6147"/>
                  </a:lnTo>
                  <a:cubicBezTo>
                    <a:pt x="21600" y="2792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414;p27"/>
            <p:cNvSpPr/>
            <p:nvPr/>
          </p:nvSpPr>
          <p:spPr>
            <a:xfrm>
              <a:off x="34032" y="33915"/>
              <a:ext cx="120457" cy="120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2165"/>
                  </a:moveTo>
                  <a:cubicBezTo>
                    <a:pt x="15562" y="2165"/>
                    <a:pt x="19435" y="6038"/>
                    <a:pt x="19435" y="10802"/>
                  </a:cubicBezTo>
                  <a:cubicBezTo>
                    <a:pt x="19435" y="15562"/>
                    <a:pt x="15562" y="19435"/>
                    <a:pt x="10802" y="19435"/>
                  </a:cubicBezTo>
                  <a:cubicBezTo>
                    <a:pt x="6038" y="19435"/>
                    <a:pt x="2165" y="15562"/>
                    <a:pt x="2165" y="10802"/>
                  </a:cubicBezTo>
                  <a:cubicBezTo>
                    <a:pt x="2165" y="6038"/>
                    <a:pt x="6038" y="2165"/>
                    <a:pt x="10802" y="2165"/>
                  </a:cubicBezTo>
                  <a:close/>
                  <a:moveTo>
                    <a:pt x="10802" y="0"/>
                  </a:moveTo>
                  <a:cubicBezTo>
                    <a:pt x="4837" y="0"/>
                    <a:pt x="0" y="4859"/>
                    <a:pt x="0" y="10802"/>
                  </a:cubicBezTo>
                  <a:cubicBezTo>
                    <a:pt x="0" y="16763"/>
                    <a:pt x="4837" y="21600"/>
                    <a:pt x="10802" y="21600"/>
                  </a:cubicBezTo>
                  <a:cubicBezTo>
                    <a:pt x="16741" y="21600"/>
                    <a:pt x="21600" y="16763"/>
                    <a:pt x="21600" y="10802"/>
                  </a:cubicBezTo>
                  <a:cubicBezTo>
                    <a:pt x="21600" y="4859"/>
                    <a:pt x="16741" y="0"/>
                    <a:pt x="1080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415;p27"/>
            <p:cNvSpPr/>
            <p:nvPr/>
          </p:nvSpPr>
          <p:spPr>
            <a:xfrm>
              <a:off x="-1" y="-1"/>
              <a:ext cx="411458" cy="41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68" y="907"/>
                  </a:moveTo>
                  <a:cubicBezTo>
                    <a:pt x="10849" y="907"/>
                    <a:pt x="11535" y="992"/>
                    <a:pt x="12211" y="1164"/>
                  </a:cubicBezTo>
                  <a:cubicBezTo>
                    <a:pt x="11134" y="2068"/>
                    <a:pt x="10448" y="3427"/>
                    <a:pt x="10448" y="4943"/>
                  </a:cubicBezTo>
                  <a:cubicBezTo>
                    <a:pt x="10448" y="5467"/>
                    <a:pt x="10529" y="5967"/>
                    <a:pt x="10679" y="6446"/>
                  </a:cubicBezTo>
                  <a:cubicBezTo>
                    <a:pt x="10509" y="6419"/>
                    <a:pt x="10340" y="6407"/>
                    <a:pt x="10170" y="6407"/>
                  </a:cubicBezTo>
                  <a:cubicBezTo>
                    <a:pt x="10000" y="6407"/>
                    <a:pt x="9830" y="6419"/>
                    <a:pt x="9660" y="6446"/>
                  </a:cubicBezTo>
                  <a:cubicBezTo>
                    <a:pt x="9810" y="5967"/>
                    <a:pt x="9890" y="5467"/>
                    <a:pt x="9890" y="4943"/>
                  </a:cubicBezTo>
                  <a:cubicBezTo>
                    <a:pt x="9890" y="3427"/>
                    <a:pt x="9205" y="2068"/>
                    <a:pt x="8128" y="1164"/>
                  </a:cubicBezTo>
                  <a:cubicBezTo>
                    <a:pt x="8795" y="993"/>
                    <a:pt x="9480" y="907"/>
                    <a:pt x="10168" y="907"/>
                  </a:cubicBezTo>
                  <a:close/>
                  <a:moveTo>
                    <a:pt x="15391" y="634"/>
                  </a:moveTo>
                  <a:cubicBezTo>
                    <a:pt x="17770" y="634"/>
                    <a:pt x="19705" y="2563"/>
                    <a:pt x="19705" y="4943"/>
                  </a:cubicBezTo>
                  <a:cubicBezTo>
                    <a:pt x="19705" y="7321"/>
                    <a:pt x="17770" y="9257"/>
                    <a:pt x="15391" y="9257"/>
                  </a:cubicBezTo>
                  <a:cubicBezTo>
                    <a:pt x="13017" y="9257"/>
                    <a:pt x="11082" y="7321"/>
                    <a:pt x="11082" y="4943"/>
                  </a:cubicBezTo>
                  <a:cubicBezTo>
                    <a:pt x="11082" y="2563"/>
                    <a:pt x="13017" y="634"/>
                    <a:pt x="15391" y="634"/>
                  </a:cubicBezTo>
                  <a:close/>
                  <a:moveTo>
                    <a:pt x="4949" y="0"/>
                  </a:moveTo>
                  <a:cubicBezTo>
                    <a:pt x="3877" y="0"/>
                    <a:pt x="2857" y="334"/>
                    <a:pt x="2005" y="968"/>
                  </a:cubicBezTo>
                  <a:cubicBezTo>
                    <a:pt x="1861" y="1077"/>
                    <a:pt x="1832" y="1273"/>
                    <a:pt x="1936" y="1411"/>
                  </a:cubicBezTo>
                  <a:cubicBezTo>
                    <a:pt x="1998" y="1497"/>
                    <a:pt x="2095" y="1542"/>
                    <a:pt x="2192" y="1542"/>
                  </a:cubicBezTo>
                  <a:cubicBezTo>
                    <a:pt x="2258" y="1542"/>
                    <a:pt x="2323" y="1522"/>
                    <a:pt x="2380" y="1480"/>
                  </a:cubicBezTo>
                  <a:cubicBezTo>
                    <a:pt x="3128" y="922"/>
                    <a:pt x="4015" y="634"/>
                    <a:pt x="4949" y="634"/>
                  </a:cubicBezTo>
                  <a:cubicBezTo>
                    <a:pt x="7328" y="634"/>
                    <a:pt x="9257" y="2563"/>
                    <a:pt x="9257" y="4943"/>
                  </a:cubicBezTo>
                  <a:cubicBezTo>
                    <a:pt x="9257" y="7321"/>
                    <a:pt x="7328" y="9257"/>
                    <a:pt x="4949" y="9257"/>
                  </a:cubicBezTo>
                  <a:cubicBezTo>
                    <a:pt x="2569" y="9257"/>
                    <a:pt x="634" y="7321"/>
                    <a:pt x="634" y="4943"/>
                  </a:cubicBezTo>
                  <a:cubicBezTo>
                    <a:pt x="634" y="3974"/>
                    <a:pt x="951" y="3064"/>
                    <a:pt x="1538" y="2298"/>
                  </a:cubicBezTo>
                  <a:cubicBezTo>
                    <a:pt x="1648" y="2159"/>
                    <a:pt x="1619" y="1964"/>
                    <a:pt x="1487" y="1855"/>
                  </a:cubicBezTo>
                  <a:cubicBezTo>
                    <a:pt x="1429" y="1812"/>
                    <a:pt x="1361" y="1790"/>
                    <a:pt x="1291" y="1790"/>
                  </a:cubicBezTo>
                  <a:cubicBezTo>
                    <a:pt x="1197" y="1790"/>
                    <a:pt x="1101" y="1832"/>
                    <a:pt x="1037" y="1913"/>
                  </a:cubicBezTo>
                  <a:cubicBezTo>
                    <a:pt x="363" y="2788"/>
                    <a:pt x="0" y="3836"/>
                    <a:pt x="0" y="4943"/>
                  </a:cubicBezTo>
                  <a:cubicBezTo>
                    <a:pt x="0" y="7667"/>
                    <a:pt x="2219" y="9890"/>
                    <a:pt x="4949" y="9890"/>
                  </a:cubicBezTo>
                  <a:cubicBezTo>
                    <a:pt x="6878" y="9890"/>
                    <a:pt x="8554" y="8773"/>
                    <a:pt x="9366" y="7160"/>
                  </a:cubicBezTo>
                  <a:cubicBezTo>
                    <a:pt x="9628" y="7079"/>
                    <a:pt x="9899" y="7039"/>
                    <a:pt x="10170" y="7039"/>
                  </a:cubicBezTo>
                  <a:cubicBezTo>
                    <a:pt x="10441" y="7039"/>
                    <a:pt x="10711" y="7079"/>
                    <a:pt x="10973" y="7160"/>
                  </a:cubicBezTo>
                  <a:cubicBezTo>
                    <a:pt x="11785" y="8773"/>
                    <a:pt x="13461" y="9890"/>
                    <a:pt x="15391" y="9890"/>
                  </a:cubicBezTo>
                  <a:cubicBezTo>
                    <a:pt x="16543" y="9890"/>
                    <a:pt x="17597" y="9492"/>
                    <a:pt x="18438" y="8836"/>
                  </a:cubicBezTo>
                  <a:lnTo>
                    <a:pt x="18438" y="20015"/>
                  </a:lnTo>
                  <a:cubicBezTo>
                    <a:pt x="18438" y="20879"/>
                    <a:pt x="19141" y="21600"/>
                    <a:pt x="20021" y="21600"/>
                  </a:cubicBezTo>
                  <a:cubicBezTo>
                    <a:pt x="20892" y="21600"/>
                    <a:pt x="21600" y="20886"/>
                    <a:pt x="21600" y="20015"/>
                  </a:cubicBezTo>
                  <a:lnTo>
                    <a:pt x="21600" y="17325"/>
                  </a:lnTo>
                  <a:cubicBezTo>
                    <a:pt x="21600" y="17152"/>
                    <a:pt x="21461" y="17009"/>
                    <a:pt x="21284" y="17009"/>
                  </a:cubicBezTo>
                  <a:cubicBezTo>
                    <a:pt x="21111" y="17009"/>
                    <a:pt x="20973" y="17152"/>
                    <a:pt x="20973" y="17325"/>
                  </a:cubicBezTo>
                  <a:lnTo>
                    <a:pt x="20973" y="20015"/>
                  </a:lnTo>
                  <a:cubicBezTo>
                    <a:pt x="20973" y="20539"/>
                    <a:pt x="20545" y="20966"/>
                    <a:pt x="20021" y="20966"/>
                  </a:cubicBezTo>
                  <a:cubicBezTo>
                    <a:pt x="19492" y="20966"/>
                    <a:pt x="19071" y="20534"/>
                    <a:pt x="19071" y="20015"/>
                  </a:cubicBezTo>
                  <a:lnTo>
                    <a:pt x="19071" y="8242"/>
                  </a:lnTo>
                  <a:cubicBezTo>
                    <a:pt x="19855" y="7367"/>
                    <a:pt x="20339" y="6209"/>
                    <a:pt x="20339" y="4943"/>
                  </a:cubicBezTo>
                  <a:cubicBezTo>
                    <a:pt x="20339" y="3675"/>
                    <a:pt x="19855" y="2517"/>
                    <a:pt x="19071" y="1642"/>
                  </a:cubicBezTo>
                  <a:cubicBezTo>
                    <a:pt x="19071" y="1003"/>
                    <a:pt x="19532" y="634"/>
                    <a:pt x="20021" y="634"/>
                  </a:cubicBezTo>
                  <a:cubicBezTo>
                    <a:pt x="20545" y="634"/>
                    <a:pt x="20973" y="1055"/>
                    <a:pt x="20973" y="1579"/>
                  </a:cubicBezTo>
                  <a:lnTo>
                    <a:pt x="20973" y="16059"/>
                  </a:lnTo>
                  <a:cubicBezTo>
                    <a:pt x="20973" y="16237"/>
                    <a:pt x="21111" y="16375"/>
                    <a:pt x="21284" y="16375"/>
                  </a:cubicBezTo>
                  <a:cubicBezTo>
                    <a:pt x="21461" y="16375"/>
                    <a:pt x="21600" y="16237"/>
                    <a:pt x="21600" y="16059"/>
                  </a:cubicBezTo>
                  <a:lnTo>
                    <a:pt x="21600" y="1579"/>
                  </a:lnTo>
                  <a:cubicBezTo>
                    <a:pt x="21600" y="708"/>
                    <a:pt x="20892" y="0"/>
                    <a:pt x="20021" y="0"/>
                  </a:cubicBezTo>
                  <a:cubicBezTo>
                    <a:pt x="19325" y="0"/>
                    <a:pt x="18720" y="450"/>
                    <a:pt x="18513" y="1111"/>
                  </a:cubicBezTo>
                  <a:cubicBezTo>
                    <a:pt x="17660" y="415"/>
                    <a:pt x="16572" y="0"/>
                    <a:pt x="15391" y="0"/>
                  </a:cubicBezTo>
                  <a:cubicBezTo>
                    <a:pt x="14469" y="0"/>
                    <a:pt x="13611" y="253"/>
                    <a:pt x="12868" y="692"/>
                  </a:cubicBezTo>
                  <a:cubicBezTo>
                    <a:pt x="11999" y="416"/>
                    <a:pt x="11090" y="272"/>
                    <a:pt x="10166" y="272"/>
                  </a:cubicBezTo>
                  <a:cubicBezTo>
                    <a:pt x="9272" y="272"/>
                    <a:pt x="8365" y="408"/>
                    <a:pt x="7471" y="692"/>
                  </a:cubicBezTo>
                  <a:cubicBezTo>
                    <a:pt x="6728" y="253"/>
                    <a:pt x="5870" y="0"/>
                    <a:pt x="49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7" name="Google Shape;1416;p27"/>
          <p:cNvGrpSpPr/>
          <p:nvPr/>
        </p:nvGrpSpPr>
        <p:grpSpPr>
          <a:xfrm>
            <a:off x="7002243" y="2425649"/>
            <a:ext cx="408819" cy="411500"/>
            <a:chOff x="0" y="0"/>
            <a:chExt cx="408817" cy="411499"/>
          </a:xfrm>
        </p:grpSpPr>
        <p:sp>
          <p:nvSpPr>
            <p:cNvPr id="1895" name="Google Shape;1417;p27"/>
            <p:cNvSpPr/>
            <p:nvPr/>
          </p:nvSpPr>
          <p:spPr>
            <a:xfrm>
              <a:off x="5985" y="242497"/>
              <a:ext cx="243675" cy="163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41" y="0"/>
                  </a:moveTo>
                  <a:lnTo>
                    <a:pt x="1275" y="12900"/>
                  </a:lnTo>
                  <a:cubicBezTo>
                    <a:pt x="474" y="13815"/>
                    <a:pt x="0" y="15239"/>
                    <a:pt x="0" y="16764"/>
                  </a:cubicBezTo>
                  <a:cubicBezTo>
                    <a:pt x="0" y="19436"/>
                    <a:pt x="1440" y="21600"/>
                    <a:pt x="3217" y="21600"/>
                  </a:cubicBezTo>
                  <a:lnTo>
                    <a:pt x="20015" y="21600"/>
                  </a:lnTo>
                  <a:lnTo>
                    <a:pt x="21600" y="13466"/>
                  </a:lnTo>
                  <a:lnTo>
                    <a:pt x="1264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418;p27"/>
            <p:cNvSpPr/>
            <p:nvPr/>
          </p:nvSpPr>
          <p:spPr>
            <a:xfrm>
              <a:off x="200581" y="87129"/>
              <a:ext cx="113277" cy="155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57" y="0"/>
                    <a:pt x="12910" y="1221"/>
                    <a:pt x="9586" y="3647"/>
                  </a:cubicBezTo>
                  <a:lnTo>
                    <a:pt x="0" y="10695"/>
                  </a:lnTo>
                  <a:lnTo>
                    <a:pt x="5866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419;p27"/>
            <p:cNvSpPr/>
            <p:nvPr/>
          </p:nvSpPr>
          <p:spPr>
            <a:xfrm>
              <a:off x="114944" y="87129"/>
              <a:ext cx="287829" cy="28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44" h="21600" fill="norm" stroke="1" extrusionOk="0">
                  <a:moveTo>
                    <a:pt x="13991" y="0"/>
                  </a:moveTo>
                  <a:lnTo>
                    <a:pt x="13991" y="8098"/>
                  </a:lnTo>
                  <a:lnTo>
                    <a:pt x="12312" y="9898"/>
                  </a:lnTo>
                  <a:cubicBezTo>
                    <a:pt x="11981" y="10249"/>
                    <a:pt x="11550" y="10424"/>
                    <a:pt x="11119" y="10424"/>
                  </a:cubicBezTo>
                  <a:cubicBezTo>
                    <a:pt x="10688" y="10424"/>
                    <a:pt x="10257" y="10249"/>
                    <a:pt x="9927" y="9898"/>
                  </a:cubicBezTo>
                  <a:lnTo>
                    <a:pt x="6023" y="5735"/>
                  </a:lnTo>
                  <a:lnTo>
                    <a:pt x="2213" y="6543"/>
                  </a:lnTo>
                  <a:cubicBezTo>
                    <a:pt x="59" y="7010"/>
                    <a:pt x="-746" y="9848"/>
                    <a:pt x="811" y="11501"/>
                  </a:cubicBezTo>
                  <a:lnTo>
                    <a:pt x="9467" y="20736"/>
                  </a:lnTo>
                  <a:cubicBezTo>
                    <a:pt x="10020" y="21328"/>
                    <a:pt x="10713" y="21600"/>
                    <a:pt x="11398" y="21600"/>
                  </a:cubicBezTo>
                  <a:cubicBezTo>
                    <a:pt x="12632" y="21600"/>
                    <a:pt x="13833" y="20718"/>
                    <a:pt x="14113" y="19238"/>
                  </a:cubicBezTo>
                  <a:lnTo>
                    <a:pt x="14873" y="15173"/>
                  </a:lnTo>
                  <a:lnTo>
                    <a:pt x="18415" y="11403"/>
                  </a:lnTo>
                  <a:cubicBezTo>
                    <a:pt x="20854" y="8792"/>
                    <a:pt x="20854" y="4564"/>
                    <a:pt x="18415" y="1956"/>
                  </a:cubicBezTo>
                  <a:cubicBezTo>
                    <a:pt x="17741" y="1244"/>
                    <a:pt x="16958" y="719"/>
                    <a:pt x="16116" y="401"/>
                  </a:cubicBezTo>
                  <a:cubicBezTo>
                    <a:pt x="15433" y="140"/>
                    <a:pt x="14712" y="7"/>
                    <a:pt x="1399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420;p27"/>
            <p:cNvSpPr/>
            <p:nvPr/>
          </p:nvSpPr>
          <p:spPr>
            <a:xfrm>
              <a:off x="245176" y="293862"/>
              <a:ext cx="37298" cy="4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421;p27"/>
            <p:cNvSpPr/>
            <p:nvPr/>
          </p:nvSpPr>
          <p:spPr>
            <a:xfrm>
              <a:off x="155342" y="203445"/>
              <a:ext cx="37299" cy="4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6" y="0"/>
                    <a:pt x="0" y="4823"/>
                    <a:pt x="0" y="10800"/>
                  </a:cubicBezTo>
                  <a:cubicBezTo>
                    <a:pt x="0" y="16722"/>
                    <a:pt x="4806" y="21600"/>
                    <a:pt x="10800" y="21600"/>
                  </a:cubicBezTo>
                  <a:cubicBezTo>
                    <a:pt x="16739" y="21600"/>
                    <a:pt x="21600" y="16722"/>
                    <a:pt x="21600" y="10800"/>
                  </a:cubicBezTo>
                  <a:cubicBezTo>
                    <a:pt x="21600" y="4823"/>
                    <a:pt x="16739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422;p27"/>
            <p:cNvSpPr/>
            <p:nvPr/>
          </p:nvSpPr>
          <p:spPr>
            <a:xfrm>
              <a:off x="289985" y="23714"/>
              <a:ext cx="47863" cy="1769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3" y="0"/>
                  </a:moveTo>
                  <a:lnTo>
                    <a:pt x="0" y="1271"/>
                  </a:lnTo>
                  <a:lnTo>
                    <a:pt x="0" y="18665"/>
                  </a:lnTo>
                  <a:cubicBezTo>
                    <a:pt x="0" y="20288"/>
                    <a:pt x="4822" y="21600"/>
                    <a:pt x="10773" y="21600"/>
                  </a:cubicBezTo>
                  <a:cubicBezTo>
                    <a:pt x="16778" y="21600"/>
                    <a:pt x="21600" y="20288"/>
                    <a:pt x="21600" y="18665"/>
                  </a:cubicBezTo>
                  <a:lnTo>
                    <a:pt x="21600" y="1271"/>
                  </a:lnTo>
                  <a:lnTo>
                    <a:pt x="10773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423;p27"/>
            <p:cNvSpPr/>
            <p:nvPr/>
          </p:nvSpPr>
          <p:spPr>
            <a:xfrm>
              <a:off x="291511" y="6024"/>
              <a:ext cx="97037" cy="4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71" y="0"/>
                  </a:moveTo>
                  <a:lnTo>
                    <a:pt x="0" y="10784"/>
                  </a:lnTo>
                  <a:lnTo>
                    <a:pt x="5871" y="21600"/>
                  </a:lnTo>
                  <a:lnTo>
                    <a:pt x="16260" y="21600"/>
                  </a:lnTo>
                  <a:cubicBezTo>
                    <a:pt x="19222" y="21600"/>
                    <a:pt x="21600" y="16778"/>
                    <a:pt x="21600" y="10784"/>
                  </a:cubicBezTo>
                  <a:cubicBezTo>
                    <a:pt x="21600" y="4832"/>
                    <a:pt x="19222" y="0"/>
                    <a:pt x="1626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424;p27"/>
            <p:cNvSpPr/>
            <p:nvPr/>
          </p:nvSpPr>
          <p:spPr>
            <a:xfrm>
              <a:off x="239285" y="6024"/>
              <a:ext cx="78603" cy="4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60" y="0"/>
                  </a:moveTo>
                  <a:cubicBezTo>
                    <a:pt x="2936" y="0"/>
                    <a:pt x="0" y="4832"/>
                    <a:pt x="0" y="10784"/>
                  </a:cubicBezTo>
                  <a:cubicBezTo>
                    <a:pt x="0" y="16778"/>
                    <a:pt x="2936" y="21600"/>
                    <a:pt x="6560" y="21600"/>
                  </a:cubicBezTo>
                  <a:lnTo>
                    <a:pt x="21600" y="21600"/>
                  </a:lnTo>
                  <a:cubicBezTo>
                    <a:pt x="17976" y="15648"/>
                    <a:pt x="17976" y="5962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425;p27"/>
            <p:cNvSpPr/>
            <p:nvPr/>
          </p:nvSpPr>
          <p:spPr>
            <a:xfrm>
              <a:off x="260915" y="282053"/>
              <a:ext cx="18769" cy="18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4" h="21600" fill="norm" stroke="1" extrusionOk="0">
                  <a:moveTo>
                    <a:pt x="13849" y="0"/>
                  </a:moveTo>
                  <a:cubicBezTo>
                    <a:pt x="12195" y="0"/>
                    <a:pt x="10542" y="713"/>
                    <a:pt x="9302" y="2083"/>
                  </a:cubicBezTo>
                  <a:lnTo>
                    <a:pt x="1860" y="9841"/>
                  </a:lnTo>
                  <a:cubicBezTo>
                    <a:pt x="-620" y="12472"/>
                    <a:pt x="-620" y="16858"/>
                    <a:pt x="1860" y="19626"/>
                  </a:cubicBezTo>
                  <a:cubicBezTo>
                    <a:pt x="3152" y="20942"/>
                    <a:pt x="4832" y="21600"/>
                    <a:pt x="6511" y="21600"/>
                  </a:cubicBezTo>
                  <a:cubicBezTo>
                    <a:pt x="8165" y="21600"/>
                    <a:pt x="9818" y="20942"/>
                    <a:pt x="11058" y="19626"/>
                  </a:cubicBezTo>
                  <a:lnTo>
                    <a:pt x="18396" y="11732"/>
                  </a:lnTo>
                  <a:cubicBezTo>
                    <a:pt x="20980" y="9101"/>
                    <a:pt x="20980" y="4715"/>
                    <a:pt x="18396" y="2083"/>
                  </a:cubicBezTo>
                  <a:cubicBezTo>
                    <a:pt x="17156" y="713"/>
                    <a:pt x="15502" y="0"/>
                    <a:pt x="138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426;p27"/>
            <p:cNvSpPr/>
            <p:nvPr/>
          </p:nvSpPr>
          <p:spPr>
            <a:xfrm>
              <a:off x="190398" y="211078"/>
              <a:ext cx="18745" cy="18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8" h="21600" fill="norm" stroke="1" extrusionOk="0">
                  <a:moveTo>
                    <a:pt x="13823" y="0"/>
                  </a:moveTo>
                  <a:cubicBezTo>
                    <a:pt x="12169" y="0"/>
                    <a:pt x="10516" y="686"/>
                    <a:pt x="9276" y="2058"/>
                  </a:cubicBezTo>
                  <a:lnTo>
                    <a:pt x="1938" y="9826"/>
                  </a:lnTo>
                  <a:cubicBezTo>
                    <a:pt x="-646" y="12460"/>
                    <a:pt x="-646" y="16852"/>
                    <a:pt x="1938" y="19624"/>
                  </a:cubicBezTo>
                  <a:cubicBezTo>
                    <a:pt x="3178" y="20941"/>
                    <a:pt x="4832" y="21600"/>
                    <a:pt x="6485" y="21600"/>
                  </a:cubicBezTo>
                  <a:cubicBezTo>
                    <a:pt x="8139" y="21600"/>
                    <a:pt x="9792" y="20941"/>
                    <a:pt x="11032" y="19624"/>
                  </a:cubicBezTo>
                  <a:lnTo>
                    <a:pt x="18370" y="11857"/>
                  </a:lnTo>
                  <a:cubicBezTo>
                    <a:pt x="20954" y="9085"/>
                    <a:pt x="20954" y="4693"/>
                    <a:pt x="18370" y="2058"/>
                  </a:cubicBezTo>
                  <a:cubicBezTo>
                    <a:pt x="17130" y="686"/>
                    <a:pt x="15476" y="0"/>
                    <a:pt x="13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427;p27"/>
            <p:cNvSpPr/>
            <p:nvPr/>
          </p:nvSpPr>
          <p:spPr>
            <a:xfrm>
              <a:off x="216550" y="243817"/>
              <a:ext cx="30598" cy="3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3" h="21600" fill="norm" stroke="1" extrusionOk="0">
                  <a:moveTo>
                    <a:pt x="4085" y="0"/>
                  </a:moveTo>
                  <a:cubicBezTo>
                    <a:pt x="1972" y="0"/>
                    <a:pt x="184" y="1717"/>
                    <a:pt x="38" y="3923"/>
                  </a:cubicBezTo>
                  <a:cubicBezTo>
                    <a:pt x="-596" y="13536"/>
                    <a:pt x="6718" y="21600"/>
                    <a:pt x="15933" y="21600"/>
                  </a:cubicBezTo>
                  <a:cubicBezTo>
                    <a:pt x="16307" y="21600"/>
                    <a:pt x="16681" y="21583"/>
                    <a:pt x="17055" y="21549"/>
                  </a:cubicBezTo>
                  <a:cubicBezTo>
                    <a:pt x="19281" y="21398"/>
                    <a:pt x="21004" y="19395"/>
                    <a:pt x="20841" y="17088"/>
                  </a:cubicBezTo>
                  <a:cubicBezTo>
                    <a:pt x="20711" y="14883"/>
                    <a:pt x="18859" y="13149"/>
                    <a:pt x="16730" y="13149"/>
                  </a:cubicBezTo>
                  <a:cubicBezTo>
                    <a:pt x="16648" y="13149"/>
                    <a:pt x="16551" y="13165"/>
                    <a:pt x="16469" y="13165"/>
                  </a:cubicBezTo>
                  <a:cubicBezTo>
                    <a:pt x="16291" y="13182"/>
                    <a:pt x="16128" y="13182"/>
                    <a:pt x="15949" y="13182"/>
                  </a:cubicBezTo>
                  <a:cubicBezTo>
                    <a:pt x="11431" y="13182"/>
                    <a:pt x="7855" y="9293"/>
                    <a:pt x="8148" y="4546"/>
                  </a:cubicBezTo>
                  <a:cubicBezTo>
                    <a:pt x="8294" y="2239"/>
                    <a:pt x="6588" y="152"/>
                    <a:pt x="4361" y="0"/>
                  </a:cubicBezTo>
                  <a:cubicBezTo>
                    <a:pt x="4264" y="0"/>
                    <a:pt x="4166" y="0"/>
                    <a:pt x="4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428;p27"/>
            <p:cNvSpPr/>
            <p:nvPr/>
          </p:nvSpPr>
          <p:spPr>
            <a:xfrm>
              <a:off x="0" y="0"/>
              <a:ext cx="408818" cy="411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34" y="3162"/>
                  </a:moveTo>
                  <a:lnTo>
                    <a:pt x="17534" y="9273"/>
                  </a:lnTo>
                  <a:cubicBezTo>
                    <a:pt x="17534" y="9797"/>
                    <a:pt x="17107" y="10218"/>
                    <a:pt x="16583" y="10218"/>
                  </a:cubicBezTo>
                  <a:cubicBezTo>
                    <a:pt x="16065" y="10218"/>
                    <a:pt x="15638" y="9797"/>
                    <a:pt x="15638" y="9273"/>
                  </a:cubicBezTo>
                  <a:lnTo>
                    <a:pt x="15638" y="3162"/>
                  </a:lnTo>
                  <a:close/>
                  <a:moveTo>
                    <a:pt x="13904" y="0"/>
                  </a:moveTo>
                  <a:cubicBezTo>
                    <a:pt x="13035" y="0"/>
                    <a:pt x="12326" y="708"/>
                    <a:pt x="12326" y="1579"/>
                  </a:cubicBezTo>
                  <a:cubicBezTo>
                    <a:pt x="12326" y="2454"/>
                    <a:pt x="13035" y="3162"/>
                    <a:pt x="13904" y="3162"/>
                  </a:cubicBezTo>
                  <a:lnTo>
                    <a:pt x="15005" y="3162"/>
                  </a:lnTo>
                  <a:lnTo>
                    <a:pt x="15005" y="4516"/>
                  </a:lnTo>
                  <a:cubicBezTo>
                    <a:pt x="14262" y="4757"/>
                    <a:pt x="13588" y="5172"/>
                    <a:pt x="13030" y="5725"/>
                  </a:cubicBezTo>
                  <a:lnTo>
                    <a:pt x="10436" y="8317"/>
                  </a:lnTo>
                  <a:lnTo>
                    <a:pt x="9728" y="8462"/>
                  </a:lnTo>
                  <a:cubicBezTo>
                    <a:pt x="9561" y="8496"/>
                    <a:pt x="9446" y="8663"/>
                    <a:pt x="9480" y="8836"/>
                  </a:cubicBezTo>
                  <a:cubicBezTo>
                    <a:pt x="9515" y="8986"/>
                    <a:pt x="9641" y="9089"/>
                    <a:pt x="9791" y="9089"/>
                  </a:cubicBezTo>
                  <a:cubicBezTo>
                    <a:pt x="9815" y="9089"/>
                    <a:pt x="9832" y="9089"/>
                    <a:pt x="9856" y="9083"/>
                  </a:cubicBezTo>
                  <a:lnTo>
                    <a:pt x="10488" y="8957"/>
                  </a:lnTo>
                  <a:lnTo>
                    <a:pt x="13357" y="11819"/>
                  </a:lnTo>
                  <a:cubicBezTo>
                    <a:pt x="13418" y="11880"/>
                    <a:pt x="13498" y="11910"/>
                    <a:pt x="13579" y="11910"/>
                  </a:cubicBezTo>
                  <a:cubicBezTo>
                    <a:pt x="13660" y="11910"/>
                    <a:pt x="13740" y="11880"/>
                    <a:pt x="13801" y="11819"/>
                  </a:cubicBezTo>
                  <a:cubicBezTo>
                    <a:pt x="13928" y="11692"/>
                    <a:pt x="13928" y="11497"/>
                    <a:pt x="13801" y="11369"/>
                  </a:cubicBezTo>
                  <a:lnTo>
                    <a:pt x="11041" y="8612"/>
                  </a:lnTo>
                  <a:lnTo>
                    <a:pt x="13478" y="6175"/>
                  </a:lnTo>
                  <a:cubicBezTo>
                    <a:pt x="13917" y="5743"/>
                    <a:pt x="14434" y="5403"/>
                    <a:pt x="15005" y="5185"/>
                  </a:cubicBezTo>
                  <a:lnTo>
                    <a:pt x="15005" y="9273"/>
                  </a:lnTo>
                  <a:cubicBezTo>
                    <a:pt x="15005" y="10144"/>
                    <a:pt x="15713" y="10852"/>
                    <a:pt x="16583" y="10852"/>
                  </a:cubicBezTo>
                  <a:cubicBezTo>
                    <a:pt x="17458" y="10852"/>
                    <a:pt x="18167" y="10144"/>
                    <a:pt x="18167" y="9273"/>
                  </a:cubicBezTo>
                  <a:lnTo>
                    <a:pt x="18167" y="5190"/>
                  </a:lnTo>
                  <a:cubicBezTo>
                    <a:pt x="19786" y="5812"/>
                    <a:pt x="20966" y="7396"/>
                    <a:pt x="20966" y="9279"/>
                  </a:cubicBezTo>
                  <a:cubicBezTo>
                    <a:pt x="20966" y="10448"/>
                    <a:pt x="20511" y="11548"/>
                    <a:pt x="19682" y="12377"/>
                  </a:cubicBezTo>
                  <a:lnTo>
                    <a:pt x="17245" y="14814"/>
                  </a:lnTo>
                  <a:lnTo>
                    <a:pt x="14699" y="12269"/>
                  </a:lnTo>
                  <a:cubicBezTo>
                    <a:pt x="14636" y="12205"/>
                    <a:pt x="14554" y="12173"/>
                    <a:pt x="14472" y="12173"/>
                  </a:cubicBezTo>
                  <a:cubicBezTo>
                    <a:pt x="14392" y="12173"/>
                    <a:pt x="14311" y="12205"/>
                    <a:pt x="14250" y="12269"/>
                  </a:cubicBezTo>
                  <a:cubicBezTo>
                    <a:pt x="14130" y="12390"/>
                    <a:pt x="14130" y="12592"/>
                    <a:pt x="14250" y="12713"/>
                  </a:cubicBezTo>
                  <a:lnTo>
                    <a:pt x="16900" y="15367"/>
                  </a:lnTo>
                  <a:lnTo>
                    <a:pt x="16365" y="18057"/>
                  </a:lnTo>
                  <a:cubicBezTo>
                    <a:pt x="16187" y="18947"/>
                    <a:pt x="15426" y="19467"/>
                    <a:pt x="14642" y="19467"/>
                  </a:cubicBezTo>
                  <a:cubicBezTo>
                    <a:pt x="14203" y="19467"/>
                    <a:pt x="13757" y="19303"/>
                    <a:pt x="13404" y="18950"/>
                  </a:cubicBezTo>
                  <a:cubicBezTo>
                    <a:pt x="12707" y="18254"/>
                    <a:pt x="8035" y="13582"/>
                    <a:pt x="6906" y="12453"/>
                  </a:cubicBezTo>
                  <a:cubicBezTo>
                    <a:pt x="5921" y="11468"/>
                    <a:pt x="6411" y="9769"/>
                    <a:pt x="7799" y="9492"/>
                  </a:cubicBezTo>
                  <a:lnTo>
                    <a:pt x="8611" y="9331"/>
                  </a:lnTo>
                  <a:cubicBezTo>
                    <a:pt x="8783" y="9297"/>
                    <a:pt x="8899" y="9129"/>
                    <a:pt x="8864" y="8957"/>
                  </a:cubicBezTo>
                  <a:cubicBezTo>
                    <a:pt x="8834" y="8809"/>
                    <a:pt x="8701" y="8702"/>
                    <a:pt x="8552" y="8702"/>
                  </a:cubicBezTo>
                  <a:cubicBezTo>
                    <a:pt x="8531" y="8702"/>
                    <a:pt x="8511" y="8705"/>
                    <a:pt x="8490" y="8709"/>
                  </a:cubicBezTo>
                  <a:lnTo>
                    <a:pt x="7672" y="8870"/>
                  </a:lnTo>
                  <a:cubicBezTo>
                    <a:pt x="5777" y="9250"/>
                    <a:pt x="5126" y="11566"/>
                    <a:pt x="6456" y="12897"/>
                  </a:cubicBezTo>
                  <a:lnTo>
                    <a:pt x="6733" y="13179"/>
                  </a:lnTo>
                  <a:lnTo>
                    <a:pt x="126" y="18167"/>
                  </a:lnTo>
                  <a:cubicBezTo>
                    <a:pt x="45" y="18225"/>
                    <a:pt x="0" y="18317"/>
                    <a:pt x="0" y="18409"/>
                  </a:cubicBezTo>
                  <a:cubicBezTo>
                    <a:pt x="0" y="18478"/>
                    <a:pt x="16" y="18552"/>
                    <a:pt x="63" y="18610"/>
                  </a:cubicBezTo>
                  <a:cubicBezTo>
                    <a:pt x="125" y="18692"/>
                    <a:pt x="220" y="18736"/>
                    <a:pt x="318" y="18736"/>
                  </a:cubicBezTo>
                  <a:cubicBezTo>
                    <a:pt x="384" y="18736"/>
                    <a:pt x="450" y="18716"/>
                    <a:pt x="507" y="18673"/>
                  </a:cubicBezTo>
                  <a:lnTo>
                    <a:pt x="7188" y="13627"/>
                  </a:lnTo>
                  <a:lnTo>
                    <a:pt x="8662" y="15103"/>
                  </a:lnTo>
                  <a:lnTo>
                    <a:pt x="1923" y="21047"/>
                  </a:lnTo>
                  <a:cubicBezTo>
                    <a:pt x="1705" y="21237"/>
                    <a:pt x="1842" y="21600"/>
                    <a:pt x="2131" y="21600"/>
                  </a:cubicBezTo>
                  <a:cubicBezTo>
                    <a:pt x="2205" y="21600"/>
                    <a:pt x="2281" y="21571"/>
                    <a:pt x="2339" y="21519"/>
                  </a:cubicBezTo>
                  <a:lnTo>
                    <a:pt x="9112" y="15551"/>
                  </a:lnTo>
                  <a:lnTo>
                    <a:pt x="10604" y="17043"/>
                  </a:lnTo>
                  <a:lnTo>
                    <a:pt x="7240" y="21081"/>
                  </a:lnTo>
                  <a:cubicBezTo>
                    <a:pt x="7067" y="21289"/>
                    <a:pt x="7217" y="21600"/>
                    <a:pt x="7482" y="21600"/>
                  </a:cubicBezTo>
                  <a:cubicBezTo>
                    <a:pt x="7569" y="21600"/>
                    <a:pt x="7661" y="21560"/>
                    <a:pt x="7724" y="21484"/>
                  </a:cubicBezTo>
                  <a:lnTo>
                    <a:pt x="11053" y="17493"/>
                  </a:lnTo>
                  <a:lnTo>
                    <a:pt x="12580" y="19025"/>
                  </a:lnTo>
                  <a:lnTo>
                    <a:pt x="11946" y="21191"/>
                  </a:lnTo>
                  <a:cubicBezTo>
                    <a:pt x="11883" y="21392"/>
                    <a:pt x="12038" y="21600"/>
                    <a:pt x="12246" y="21600"/>
                  </a:cubicBezTo>
                  <a:cubicBezTo>
                    <a:pt x="12384" y="21600"/>
                    <a:pt x="12510" y="21507"/>
                    <a:pt x="12551" y="21369"/>
                  </a:cubicBezTo>
                  <a:lnTo>
                    <a:pt x="13093" y="19526"/>
                  </a:lnTo>
                  <a:cubicBezTo>
                    <a:pt x="13550" y="19919"/>
                    <a:pt x="14098" y="20102"/>
                    <a:pt x="14640" y="20102"/>
                  </a:cubicBezTo>
                  <a:cubicBezTo>
                    <a:pt x="15706" y="20102"/>
                    <a:pt x="16741" y="19391"/>
                    <a:pt x="16986" y="18184"/>
                  </a:cubicBezTo>
                  <a:lnTo>
                    <a:pt x="17539" y="15419"/>
                  </a:lnTo>
                  <a:lnTo>
                    <a:pt x="20131" y="12827"/>
                  </a:lnTo>
                  <a:cubicBezTo>
                    <a:pt x="21076" y="11877"/>
                    <a:pt x="21600" y="10616"/>
                    <a:pt x="21600" y="9279"/>
                  </a:cubicBezTo>
                  <a:cubicBezTo>
                    <a:pt x="21600" y="7044"/>
                    <a:pt x="20148" y="5172"/>
                    <a:pt x="18167" y="4516"/>
                  </a:cubicBezTo>
                  <a:lnTo>
                    <a:pt x="18167" y="3162"/>
                  </a:lnTo>
                  <a:lnTo>
                    <a:pt x="19261" y="3162"/>
                  </a:lnTo>
                  <a:cubicBezTo>
                    <a:pt x="20137" y="3162"/>
                    <a:pt x="20845" y="2454"/>
                    <a:pt x="20845" y="1579"/>
                  </a:cubicBezTo>
                  <a:cubicBezTo>
                    <a:pt x="20845" y="708"/>
                    <a:pt x="20137" y="0"/>
                    <a:pt x="19261" y="0"/>
                  </a:cubicBezTo>
                  <a:lnTo>
                    <a:pt x="18800" y="0"/>
                  </a:lnTo>
                  <a:cubicBezTo>
                    <a:pt x="18628" y="0"/>
                    <a:pt x="18484" y="139"/>
                    <a:pt x="18484" y="316"/>
                  </a:cubicBezTo>
                  <a:cubicBezTo>
                    <a:pt x="18484" y="490"/>
                    <a:pt x="18628" y="634"/>
                    <a:pt x="18800" y="634"/>
                  </a:cubicBezTo>
                  <a:lnTo>
                    <a:pt x="19261" y="634"/>
                  </a:lnTo>
                  <a:cubicBezTo>
                    <a:pt x="19786" y="634"/>
                    <a:pt x="20211" y="1055"/>
                    <a:pt x="20211" y="1579"/>
                  </a:cubicBezTo>
                  <a:cubicBezTo>
                    <a:pt x="20211" y="2103"/>
                    <a:pt x="19786" y="2529"/>
                    <a:pt x="19261" y="2529"/>
                  </a:cubicBezTo>
                  <a:lnTo>
                    <a:pt x="13904" y="2529"/>
                  </a:lnTo>
                  <a:cubicBezTo>
                    <a:pt x="13380" y="2529"/>
                    <a:pt x="12954" y="2103"/>
                    <a:pt x="12954" y="1579"/>
                  </a:cubicBezTo>
                  <a:cubicBezTo>
                    <a:pt x="12954" y="1055"/>
                    <a:pt x="13380" y="634"/>
                    <a:pt x="13904" y="634"/>
                  </a:cubicBezTo>
                  <a:lnTo>
                    <a:pt x="17534" y="634"/>
                  </a:lnTo>
                  <a:cubicBezTo>
                    <a:pt x="17707" y="634"/>
                    <a:pt x="17850" y="490"/>
                    <a:pt x="17850" y="316"/>
                  </a:cubicBezTo>
                  <a:cubicBezTo>
                    <a:pt x="17850" y="139"/>
                    <a:pt x="17707" y="0"/>
                    <a:pt x="175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4" name="Google Shape;1429;p27"/>
          <p:cNvGrpSpPr/>
          <p:nvPr/>
        </p:nvGrpSpPr>
        <p:grpSpPr>
          <a:xfrm>
            <a:off x="7002244" y="1655802"/>
            <a:ext cx="411457" cy="411500"/>
            <a:chOff x="23" y="0"/>
            <a:chExt cx="411456" cy="411499"/>
          </a:xfrm>
        </p:grpSpPr>
        <p:sp>
          <p:nvSpPr>
            <p:cNvPr id="1908" name="Google Shape;1430;p27"/>
            <p:cNvSpPr/>
            <p:nvPr/>
          </p:nvSpPr>
          <p:spPr>
            <a:xfrm>
              <a:off x="58608" y="58590"/>
              <a:ext cx="147145" cy="294295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431;p27"/>
            <p:cNvSpPr/>
            <p:nvPr/>
          </p:nvSpPr>
          <p:spPr>
            <a:xfrm>
              <a:off x="175483" y="58590"/>
              <a:ext cx="177390" cy="294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3443" y="0"/>
                  </a:moveTo>
                  <a:lnTo>
                    <a:pt x="3443" y="3407"/>
                  </a:lnTo>
                  <a:cubicBezTo>
                    <a:pt x="-862" y="8111"/>
                    <a:pt x="-1424" y="14159"/>
                    <a:pt x="3443" y="19643"/>
                  </a:cubicBezTo>
                  <a:lnTo>
                    <a:pt x="3443" y="21600"/>
                  </a:lnTo>
                  <a:lnTo>
                    <a:pt x="20176" y="21600"/>
                  </a:lnTo>
                  <a:lnTo>
                    <a:pt x="20176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432;p27"/>
            <p:cNvSpPr/>
            <p:nvPr/>
          </p:nvSpPr>
          <p:spPr>
            <a:xfrm>
              <a:off x="181392" y="302191"/>
              <a:ext cx="224041" cy="10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21" y="0"/>
                  </a:moveTo>
                  <a:lnTo>
                    <a:pt x="9468" y="5026"/>
                  </a:lnTo>
                  <a:lnTo>
                    <a:pt x="2349" y="5026"/>
                  </a:lnTo>
                  <a:lnTo>
                    <a:pt x="0" y="7255"/>
                  </a:lnTo>
                  <a:lnTo>
                    <a:pt x="0" y="19376"/>
                  </a:lnTo>
                  <a:lnTo>
                    <a:pt x="2349" y="21600"/>
                  </a:lnTo>
                  <a:lnTo>
                    <a:pt x="16956" y="21600"/>
                  </a:lnTo>
                  <a:cubicBezTo>
                    <a:pt x="19518" y="21600"/>
                    <a:pt x="21600" y="17081"/>
                    <a:pt x="21600" y="11503"/>
                  </a:cubicBezTo>
                  <a:lnTo>
                    <a:pt x="21600" y="5026"/>
                  </a:lnTo>
                  <a:lnTo>
                    <a:pt x="1612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433;p27"/>
            <p:cNvSpPr/>
            <p:nvPr/>
          </p:nvSpPr>
          <p:spPr>
            <a:xfrm>
              <a:off x="6047" y="302191"/>
              <a:ext cx="199706" cy="103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50" y="0"/>
                  </a:moveTo>
                  <a:lnTo>
                    <a:pt x="0" y="5026"/>
                  </a:lnTo>
                  <a:lnTo>
                    <a:pt x="0" y="11503"/>
                  </a:lnTo>
                  <a:cubicBezTo>
                    <a:pt x="0" y="17081"/>
                    <a:pt x="2339" y="21600"/>
                    <a:pt x="5210" y="21600"/>
                  </a:cubicBezTo>
                  <a:lnTo>
                    <a:pt x="21600" y="21600"/>
                  </a:lnTo>
                  <a:cubicBezTo>
                    <a:pt x="20354" y="19511"/>
                    <a:pt x="19630" y="16504"/>
                    <a:pt x="19630" y="13315"/>
                  </a:cubicBezTo>
                  <a:cubicBezTo>
                    <a:pt x="19630" y="10122"/>
                    <a:pt x="20354" y="7115"/>
                    <a:pt x="21600" y="5026"/>
                  </a:cubicBezTo>
                  <a:lnTo>
                    <a:pt x="13613" y="5026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434;p27"/>
            <p:cNvSpPr/>
            <p:nvPr/>
          </p:nvSpPr>
          <p:spPr>
            <a:xfrm>
              <a:off x="54215" y="6024"/>
              <a:ext cx="303050" cy="9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78" y="13126"/>
                    <a:pt x="6115" y="21600"/>
                    <a:pt x="10801" y="21600"/>
                  </a:cubicBezTo>
                  <a:cubicBezTo>
                    <a:pt x="15485" y="21600"/>
                    <a:pt x="19715" y="13126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435;p27"/>
            <p:cNvSpPr/>
            <p:nvPr/>
          </p:nvSpPr>
          <p:spPr>
            <a:xfrm>
              <a:off x="6047" y="6024"/>
              <a:ext cx="145177" cy="320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67" y="0"/>
                  </a:moveTo>
                  <a:cubicBezTo>
                    <a:pt x="3217" y="0"/>
                    <a:pt x="0" y="1452"/>
                    <a:pt x="0" y="3250"/>
                  </a:cubicBezTo>
                  <a:lnTo>
                    <a:pt x="0" y="21600"/>
                  </a:lnTo>
                  <a:lnTo>
                    <a:pt x="18725" y="21600"/>
                  </a:lnTo>
                  <a:cubicBezTo>
                    <a:pt x="16212" y="18566"/>
                    <a:pt x="12294" y="15790"/>
                    <a:pt x="7167" y="13473"/>
                  </a:cubicBezTo>
                  <a:cubicBezTo>
                    <a:pt x="15183" y="9838"/>
                    <a:pt x="20261" y="5094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436;p27"/>
            <p:cNvSpPr/>
            <p:nvPr/>
          </p:nvSpPr>
          <p:spPr>
            <a:xfrm>
              <a:off x="6047" y="193676"/>
              <a:ext cx="72313" cy="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994" y="21600"/>
                  </a:lnTo>
                  <a:cubicBezTo>
                    <a:pt x="19994" y="21600"/>
                    <a:pt x="21600" y="16683"/>
                    <a:pt x="21600" y="10800"/>
                  </a:cubicBezTo>
                  <a:cubicBezTo>
                    <a:pt x="21600" y="4810"/>
                    <a:pt x="19994" y="0"/>
                    <a:pt x="1799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437;p27"/>
            <p:cNvSpPr/>
            <p:nvPr/>
          </p:nvSpPr>
          <p:spPr>
            <a:xfrm>
              <a:off x="260280" y="6024"/>
              <a:ext cx="145153" cy="320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39" y="5094"/>
                    <a:pt x="6418" y="9838"/>
                    <a:pt x="14432" y="13473"/>
                  </a:cubicBezTo>
                  <a:cubicBezTo>
                    <a:pt x="9307" y="15790"/>
                    <a:pt x="5389" y="18566"/>
                    <a:pt x="2875" y="21600"/>
                  </a:cubicBezTo>
                  <a:lnTo>
                    <a:pt x="21600" y="21600"/>
                  </a:lnTo>
                  <a:lnTo>
                    <a:pt x="21600" y="3250"/>
                  </a:lnTo>
                  <a:cubicBezTo>
                    <a:pt x="21600" y="1452"/>
                    <a:pt x="18386" y="0"/>
                    <a:pt x="1443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438;p27"/>
            <p:cNvSpPr/>
            <p:nvPr/>
          </p:nvSpPr>
          <p:spPr>
            <a:xfrm>
              <a:off x="333120" y="193676"/>
              <a:ext cx="72313" cy="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6" y="0"/>
                  </a:moveTo>
                  <a:cubicBezTo>
                    <a:pt x="1606" y="0"/>
                    <a:pt x="0" y="4810"/>
                    <a:pt x="0" y="10800"/>
                  </a:cubicBezTo>
                  <a:cubicBezTo>
                    <a:pt x="0" y="16683"/>
                    <a:pt x="1606" y="21600"/>
                    <a:pt x="3606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439;p27"/>
            <p:cNvSpPr/>
            <p:nvPr/>
          </p:nvSpPr>
          <p:spPr>
            <a:xfrm>
              <a:off x="118200" y="197636"/>
              <a:ext cx="47161" cy="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64"/>
                    <a:pt x="0" y="10793"/>
                  </a:cubicBezTo>
                  <a:cubicBezTo>
                    <a:pt x="0" y="16805"/>
                    <a:pt x="4870" y="21600"/>
                    <a:pt x="10805" y="21600"/>
                  </a:cubicBezTo>
                  <a:cubicBezTo>
                    <a:pt x="16785" y="21600"/>
                    <a:pt x="21600" y="16805"/>
                    <a:pt x="21600" y="10793"/>
                  </a:cubicBezTo>
                  <a:cubicBezTo>
                    <a:pt x="21600" y="4864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440;p27"/>
            <p:cNvSpPr/>
            <p:nvPr/>
          </p:nvSpPr>
          <p:spPr>
            <a:xfrm>
              <a:off x="246120" y="197636"/>
              <a:ext cx="47185" cy="3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64"/>
                    <a:pt x="0" y="10793"/>
                  </a:cubicBezTo>
                  <a:cubicBezTo>
                    <a:pt x="0" y="16805"/>
                    <a:pt x="4823" y="21600"/>
                    <a:pt x="10800" y="21600"/>
                  </a:cubicBezTo>
                  <a:cubicBezTo>
                    <a:pt x="16733" y="21600"/>
                    <a:pt x="21600" y="16805"/>
                    <a:pt x="21600" y="10793"/>
                  </a:cubicBezTo>
                  <a:cubicBezTo>
                    <a:pt x="21600" y="4864"/>
                    <a:pt x="16733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441;p27"/>
            <p:cNvSpPr/>
            <p:nvPr/>
          </p:nvSpPr>
          <p:spPr>
            <a:xfrm>
              <a:off x="181505" y="194036"/>
              <a:ext cx="48438" cy="2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3295" y="0"/>
                  </a:moveTo>
                  <a:cubicBezTo>
                    <a:pt x="2222" y="0"/>
                    <a:pt x="1277" y="842"/>
                    <a:pt x="498" y="3521"/>
                  </a:cubicBezTo>
                  <a:cubicBezTo>
                    <a:pt x="-1557" y="10541"/>
                    <a:pt x="3020" y="21600"/>
                    <a:pt x="9266" y="21600"/>
                  </a:cubicBezTo>
                  <a:cubicBezTo>
                    <a:pt x="15512" y="21600"/>
                    <a:pt x="20043" y="10541"/>
                    <a:pt x="18025" y="3521"/>
                  </a:cubicBezTo>
                  <a:cubicBezTo>
                    <a:pt x="17255" y="842"/>
                    <a:pt x="16310" y="0"/>
                    <a:pt x="15237" y="0"/>
                  </a:cubicBezTo>
                  <a:cubicBezTo>
                    <a:pt x="13513" y="0"/>
                    <a:pt x="11458" y="2138"/>
                    <a:pt x="9266" y="2138"/>
                  </a:cubicBezTo>
                  <a:cubicBezTo>
                    <a:pt x="7065" y="2138"/>
                    <a:pt x="5019" y="0"/>
                    <a:pt x="32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442;p27"/>
            <p:cNvSpPr/>
            <p:nvPr/>
          </p:nvSpPr>
          <p:spPr>
            <a:xfrm>
              <a:off x="23" y="-1"/>
              <a:ext cx="411458" cy="41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85" y="634"/>
                  </a:moveTo>
                  <a:cubicBezTo>
                    <a:pt x="13426" y="916"/>
                    <a:pt x="13466" y="1198"/>
                    <a:pt x="13519" y="1480"/>
                  </a:cubicBezTo>
                  <a:cubicBezTo>
                    <a:pt x="13213" y="1521"/>
                    <a:pt x="12908" y="1561"/>
                    <a:pt x="12603" y="1590"/>
                  </a:cubicBezTo>
                  <a:cubicBezTo>
                    <a:pt x="12430" y="1613"/>
                    <a:pt x="12303" y="1769"/>
                    <a:pt x="12321" y="1942"/>
                  </a:cubicBezTo>
                  <a:cubicBezTo>
                    <a:pt x="12343" y="2103"/>
                    <a:pt x="12476" y="2224"/>
                    <a:pt x="12637" y="2224"/>
                  </a:cubicBezTo>
                  <a:lnTo>
                    <a:pt x="12672" y="2224"/>
                  </a:lnTo>
                  <a:cubicBezTo>
                    <a:pt x="12995" y="2183"/>
                    <a:pt x="13322" y="2148"/>
                    <a:pt x="13645" y="2103"/>
                  </a:cubicBezTo>
                  <a:cubicBezTo>
                    <a:pt x="13708" y="2396"/>
                    <a:pt x="13783" y="2684"/>
                    <a:pt x="13858" y="2972"/>
                  </a:cubicBezTo>
                  <a:cubicBezTo>
                    <a:pt x="13242" y="3145"/>
                    <a:pt x="12608" y="3283"/>
                    <a:pt x="12021" y="3364"/>
                  </a:cubicBezTo>
                  <a:cubicBezTo>
                    <a:pt x="11848" y="3393"/>
                    <a:pt x="11727" y="3548"/>
                    <a:pt x="11750" y="3721"/>
                  </a:cubicBezTo>
                  <a:cubicBezTo>
                    <a:pt x="11773" y="3882"/>
                    <a:pt x="11911" y="3998"/>
                    <a:pt x="12067" y="3998"/>
                  </a:cubicBezTo>
                  <a:cubicBezTo>
                    <a:pt x="12079" y="3998"/>
                    <a:pt x="12095" y="3991"/>
                    <a:pt x="12108" y="3991"/>
                  </a:cubicBezTo>
                  <a:cubicBezTo>
                    <a:pt x="12729" y="3906"/>
                    <a:pt x="13385" y="3761"/>
                    <a:pt x="14037" y="3583"/>
                  </a:cubicBezTo>
                  <a:cubicBezTo>
                    <a:pt x="14124" y="3865"/>
                    <a:pt x="14221" y="4141"/>
                    <a:pt x="14319" y="4417"/>
                  </a:cubicBezTo>
                  <a:cubicBezTo>
                    <a:pt x="13203" y="4938"/>
                    <a:pt x="12001" y="5197"/>
                    <a:pt x="10797" y="5197"/>
                  </a:cubicBezTo>
                  <a:cubicBezTo>
                    <a:pt x="9597" y="5197"/>
                    <a:pt x="8396" y="4939"/>
                    <a:pt x="7281" y="4417"/>
                  </a:cubicBezTo>
                  <a:cubicBezTo>
                    <a:pt x="7378" y="4141"/>
                    <a:pt x="7476" y="3865"/>
                    <a:pt x="7563" y="3583"/>
                  </a:cubicBezTo>
                  <a:cubicBezTo>
                    <a:pt x="8208" y="3761"/>
                    <a:pt x="8870" y="3906"/>
                    <a:pt x="9486" y="3991"/>
                  </a:cubicBezTo>
                  <a:cubicBezTo>
                    <a:pt x="9504" y="3991"/>
                    <a:pt x="9521" y="3998"/>
                    <a:pt x="9533" y="3998"/>
                  </a:cubicBezTo>
                  <a:cubicBezTo>
                    <a:pt x="9687" y="3998"/>
                    <a:pt x="9826" y="3882"/>
                    <a:pt x="9849" y="3721"/>
                  </a:cubicBezTo>
                  <a:cubicBezTo>
                    <a:pt x="9873" y="3548"/>
                    <a:pt x="9752" y="3393"/>
                    <a:pt x="9579" y="3364"/>
                  </a:cubicBezTo>
                  <a:cubicBezTo>
                    <a:pt x="8991" y="3283"/>
                    <a:pt x="8357" y="3145"/>
                    <a:pt x="7741" y="2972"/>
                  </a:cubicBezTo>
                  <a:cubicBezTo>
                    <a:pt x="7817" y="2684"/>
                    <a:pt x="7891" y="2396"/>
                    <a:pt x="7954" y="2103"/>
                  </a:cubicBezTo>
                  <a:cubicBezTo>
                    <a:pt x="8276" y="2148"/>
                    <a:pt x="8605" y="2183"/>
                    <a:pt x="8928" y="2224"/>
                  </a:cubicBezTo>
                  <a:lnTo>
                    <a:pt x="8962" y="2224"/>
                  </a:lnTo>
                  <a:cubicBezTo>
                    <a:pt x="9123" y="2224"/>
                    <a:pt x="9257" y="2103"/>
                    <a:pt x="9273" y="1942"/>
                  </a:cubicBezTo>
                  <a:cubicBezTo>
                    <a:pt x="9297" y="1769"/>
                    <a:pt x="9170" y="1613"/>
                    <a:pt x="8997" y="1590"/>
                  </a:cubicBezTo>
                  <a:cubicBezTo>
                    <a:pt x="8692" y="1561"/>
                    <a:pt x="8386" y="1521"/>
                    <a:pt x="8075" y="1480"/>
                  </a:cubicBezTo>
                  <a:cubicBezTo>
                    <a:pt x="8128" y="1198"/>
                    <a:pt x="8173" y="916"/>
                    <a:pt x="8213" y="634"/>
                  </a:cubicBezTo>
                  <a:close/>
                  <a:moveTo>
                    <a:pt x="18754" y="634"/>
                  </a:moveTo>
                  <a:cubicBezTo>
                    <a:pt x="19975" y="634"/>
                    <a:pt x="20966" y="1624"/>
                    <a:pt x="20966" y="2845"/>
                  </a:cubicBezTo>
                  <a:lnTo>
                    <a:pt x="20966" y="9850"/>
                  </a:lnTo>
                  <a:lnTo>
                    <a:pt x="19779" y="9850"/>
                  </a:lnTo>
                  <a:cubicBezTo>
                    <a:pt x="19423" y="9095"/>
                    <a:pt x="19071" y="7902"/>
                    <a:pt x="18737" y="6313"/>
                  </a:cubicBezTo>
                  <a:cubicBezTo>
                    <a:pt x="18706" y="6166"/>
                    <a:pt x="18575" y="6064"/>
                    <a:pt x="18426" y="6064"/>
                  </a:cubicBezTo>
                  <a:cubicBezTo>
                    <a:pt x="18405" y="6064"/>
                    <a:pt x="18383" y="6066"/>
                    <a:pt x="18362" y="6072"/>
                  </a:cubicBezTo>
                  <a:cubicBezTo>
                    <a:pt x="18189" y="6106"/>
                    <a:pt x="18080" y="6273"/>
                    <a:pt x="18120" y="6446"/>
                  </a:cubicBezTo>
                  <a:cubicBezTo>
                    <a:pt x="18426" y="7908"/>
                    <a:pt x="18749" y="9049"/>
                    <a:pt x="19088" y="9850"/>
                  </a:cubicBezTo>
                  <a:lnTo>
                    <a:pt x="18293" y="9850"/>
                  </a:lnTo>
                  <a:cubicBezTo>
                    <a:pt x="15927" y="7194"/>
                    <a:pt x="14492" y="3991"/>
                    <a:pt x="14025" y="634"/>
                  </a:cubicBezTo>
                  <a:close/>
                  <a:moveTo>
                    <a:pt x="3479" y="10483"/>
                  </a:moveTo>
                  <a:cubicBezTo>
                    <a:pt x="3651" y="10483"/>
                    <a:pt x="3796" y="10621"/>
                    <a:pt x="3796" y="10800"/>
                  </a:cubicBezTo>
                  <a:cubicBezTo>
                    <a:pt x="3796" y="10973"/>
                    <a:pt x="3651" y="11116"/>
                    <a:pt x="3479" y="11116"/>
                  </a:cubicBezTo>
                  <a:lnTo>
                    <a:pt x="634" y="11116"/>
                  </a:lnTo>
                  <a:lnTo>
                    <a:pt x="634" y="10483"/>
                  </a:lnTo>
                  <a:close/>
                  <a:moveTo>
                    <a:pt x="20966" y="10483"/>
                  </a:moveTo>
                  <a:lnTo>
                    <a:pt x="20966" y="11116"/>
                  </a:lnTo>
                  <a:lnTo>
                    <a:pt x="18120" y="11116"/>
                  </a:lnTo>
                  <a:cubicBezTo>
                    <a:pt x="17942" y="11116"/>
                    <a:pt x="17804" y="10973"/>
                    <a:pt x="17804" y="10800"/>
                  </a:cubicBezTo>
                  <a:cubicBezTo>
                    <a:pt x="17804" y="10621"/>
                    <a:pt x="17942" y="10483"/>
                    <a:pt x="18120" y="10483"/>
                  </a:cubicBezTo>
                  <a:close/>
                  <a:moveTo>
                    <a:pt x="3306" y="11745"/>
                  </a:moveTo>
                  <a:cubicBezTo>
                    <a:pt x="4648" y="13248"/>
                    <a:pt x="5702" y="14946"/>
                    <a:pt x="6457" y="16807"/>
                  </a:cubicBezTo>
                  <a:lnTo>
                    <a:pt x="634" y="16807"/>
                  </a:lnTo>
                  <a:lnTo>
                    <a:pt x="634" y="11745"/>
                  </a:lnTo>
                  <a:lnTo>
                    <a:pt x="1821" y="11745"/>
                  </a:lnTo>
                  <a:cubicBezTo>
                    <a:pt x="2045" y="12229"/>
                    <a:pt x="2269" y="12879"/>
                    <a:pt x="2488" y="13703"/>
                  </a:cubicBezTo>
                  <a:cubicBezTo>
                    <a:pt x="2527" y="13844"/>
                    <a:pt x="2657" y="13936"/>
                    <a:pt x="2798" y="13936"/>
                  </a:cubicBezTo>
                  <a:cubicBezTo>
                    <a:pt x="2823" y="13936"/>
                    <a:pt x="2849" y="13933"/>
                    <a:pt x="2874" y="13927"/>
                  </a:cubicBezTo>
                  <a:cubicBezTo>
                    <a:pt x="3046" y="13882"/>
                    <a:pt x="3145" y="13709"/>
                    <a:pt x="3099" y="13535"/>
                  </a:cubicBezTo>
                  <a:cubicBezTo>
                    <a:pt x="2909" y="12827"/>
                    <a:pt x="2713" y="12222"/>
                    <a:pt x="2511" y="11745"/>
                  </a:cubicBezTo>
                  <a:close/>
                  <a:moveTo>
                    <a:pt x="14550" y="5011"/>
                  </a:moveTo>
                  <a:cubicBezTo>
                    <a:pt x="15298" y="6860"/>
                    <a:pt x="16323" y="8536"/>
                    <a:pt x="17591" y="10011"/>
                  </a:cubicBezTo>
                  <a:cubicBezTo>
                    <a:pt x="17338" y="10178"/>
                    <a:pt x="17170" y="10471"/>
                    <a:pt x="17170" y="10800"/>
                  </a:cubicBezTo>
                  <a:cubicBezTo>
                    <a:pt x="17170" y="11128"/>
                    <a:pt x="17338" y="11416"/>
                    <a:pt x="17591" y="11589"/>
                  </a:cubicBezTo>
                  <a:cubicBezTo>
                    <a:pt x="16254" y="13143"/>
                    <a:pt x="15206" y="14895"/>
                    <a:pt x="14458" y="16807"/>
                  </a:cubicBezTo>
                  <a:lnTo>
                    <a:pt x="7136" y="16807"/>
                  </a:lnTo>
                  <a:cubicBezTo>
                    <a:pt x="6393" y="14895"/>
                    <a:pt x="5345" y="13143"/>
                    <a:pt x="4009" y="11589"/>
                  </a:cubicBezTo>
                  <a:cubicBezTo>
                    <a:pt x="4262" y="11416"/>
                    <a:pt x="4430" y="11128"/>
                    <a:pt x="4430" y="10800"/>
                  </a:cubicBezTo>
                  <a:cubicBezTo>
                    <a:pt x="4430" y="10471"/>
                    <a:pt x="4262" y="10178"/>
                    <a:pt x="4009" y="10011"/>
                  </a:cubicBezTo>
                  <a:cubicBezTo>
                    <a:pt x="5277" y="8531"/>
                    <a:pt x="6301" y="6854"/>
                    <a:pt x="7050" y="5011"/>
                  </a:cubicBezTo>
                  <a:cubicBezTo>
                    <a:pt x="8227" y="5551"/>
                    <a:pt x="9506" y="5830"/>
                    <a:pt x="10796" y="5830"/>
                  </a:cubicBezTo>
                  <a:cubicBezTo>
                    <a:pt x="12064" y="5830"/>
                    <a:pt x="13343" y="5561"/>
                    <a:pt x="14550" y="5011"/>
                  </a:cubicBezTo>
                  <a:close/>
                  <a:moveTo>
                    <a:pt x="20966" y="17441"/>
                  </a:moveTo>
                  <a:lnTo>
                    <a:pt x="20966" y="18749"/>
                  </a:lnTo>
                  <a:cubicBezTo>
                    <a:pt x="20966" y="19970"/>
                    <a:pt x="19975" y="20966"/>
                    <a:pt x="18754" y="20966"/>
                  </a:cubicBezTo>
                  <a:lnTo>
                    <a:pt x="2845" y="20966"/>
                  </a:lnTo>
                  <a:cubicBezTo>
                    <a:pt x="1624" y="20966"/>
                    <a:pt x="634" y="19970"/>
                    <a:pt x="634" y="18749"/>
                  </a:cubicBezTo>
                  <a:lnTo>
                    <a:pt x="634" y="17441"/>
                  </a:lnTo>
                  <a:close/>
                  <a:moveTo>
                    <a:pt x="2845" y="0"/>
                  </a:moveTo>
                  <a:cubicBezTo>
                    <a:pt x="1279" y="0"/>
                    <a:pt x="0" y="1273"/>
                    <a:pt x="0" y="2845"/>
                  </a:cubicBezTo>
                  <a:lnTo>
                    <a:pt x="0" y="3848"/>
                  </a:lnTo>
                  <a:cubicBezTo>
                    <a:pt x="0" y="4020"/>
                    <a:pt x="144" y="4164"/>
                    <a:pt x="316" y="4164"/>
                  </a:cubicBezTo>
                  <a:cubicBezTo>
                    <a:pt x="490" y="4164"/>
                    <a:pt x="634" y="4020"/>
                    <a:pt x="634" y="3848"/>
                  </a:cubicBezTo>
                  <a:lnTo>
                    <a:pt x="634" y="2845"/>
                  </a:lnTo>
                  <a:cubicBezTo>
                    <a:pt x="634" y="1624"/>
                    <a:pt x="1624" y="634"/>
                    <a:pt x="2845" y="634"/>
                  </a:cubicBezTo>
                  <a:lnTo>
                    <a:pt x="7575" y="634"/>
                  </a:lnTo>
                  <a:cubicBezTo>
                    <a:pt x="7113" y="3969"/>
                    <a:pt x="5696" y="7171"/>
                    <a:pt x="3306" y="9850"/>
                  </a:cubicBezTo>
                  <a:lnTo>
                    <a:pt x="2511" y="9850"/>
                  </a:lnTo>
                  <a:cubicBezTo>
                    <a:pt x="2845" y="9049"/>
                    <a:pt x="3174" y="7908"/>
                    <a:pt x="3479" y="6446"/>
                  </a:cubicBezTo>
                  <a:cubicBezTo>
                    <a:pt x="3519" y="6273"/>
                    <a:pt x="3409" y="6106"/>
                    <a:pt x="3237" y="6072"/>
                  </a:cubicBezTo>
                  <a:cubicBezTo>
                    <a:pt x="3215" y="6066"/>
                    <a:pt x="3194" y="6064"/>
                    <a:pt x="3172" y="6064"/>
                  </a:cubicBezTo>
                  <a:cubicBezTo>
                    <a:pt x="3025" y="6064"/>
                    <a:pt x="2893" y="6166"/>
                    <a:pt x="2863" y="6313"/>
                  </a:cubicBezTo>
                  <a:cubicBezTo>
                    <a:pt x="2529" y="7902"/>
                    <a:pt x="2177" y="9095"/>
                    <a:pt x="1821" y="9850"/>
                  </a:cubicBezTo>
                  <a:lnTo>
                    <a:pt x="634" y="9850"/>
                  </a:lnTo>
                  <a:lnTo>
                    <a:pt x="634" y="5115"/>
                  </a:lnTo>
                  <a:cubicBezTo>
                    <a:pt x="634" y="4936"/>
                    <a:pt x="490" y="4798"/>
                    <a:pt x="316" y="4798"/>
                  </a:cubicBezTo>
                  <a:cubicBezTo>
                    <a:pt x="144" y="4798"/>
                    <a:pt x="0" y="4936"/>
                    <a:pt x="0" y="5115"/>
                  </a:cubicBezTo>
                  <a:lnTo>
                    <a:pt x="0" y="18749"/>
                  </a:lnTo>
                  <a:cubicBezTo>
                    <a:pt x="0" y="20321"/>
                    <a:pt x="1279" y="21600"/>
                    <a:pt x="2845" y="21600"/>
                  </a:cubicBezTo>
                  <a:lnTo>
                    <a:pt x="18754" y="21600"/>
                  </a:lnTo>
                  <a:cubicBezTo>
                    <a:pt x="20321" y="21600"/>
                    <a:pt x="21600" y="20321"/>
                    <a:pt x="21600" y="18749"/>
                  </a:cubicBezTo>
                  <a:lnTo>
                    <a:pt x="21600" y="16030"/>
                  </a:lnTo>
                  <a:cubicBezTo>
                    <a:pt x="21600" y="15857"/>
                    <a:pt x="21455" y="15712"/>
                    <a:pt x="21283" y="15712"/>
                  </a:cubicBezTo>
                  <a:cubicBezTo>
                    <a:pt x="21110" y="15712"/>
                    <a:pt x="20966" y="15857"/>
                    <a:pt x="20966" y="16030"/>
                  </a:cubicBezTo>
                  <a:lnTo>
                    <a:pt x="20966" y="16807"/>
                  </a:lnTo>
                  <a:lnTo>
                    <a:pt x="15143" y="16807"/>
                  </a:lnTo>
                  <a:cubicBezTo>
                    <a:pt x="15891" y="14946"/>
                    <a:pt x="16951" y="13248"/>
                    <a:pt x="18293" y="11745"/>
                  </a:cubicBezTo>
                  <a:lnTo>
                    <a:pt x="19088" y="11745"/>
                  </a:lnTo>
                  <a:cubicBezTo>
                    <a:pt x="18886" y="12222"/>
                    <a:pt x="18691" y="12827"/>
                    <a:pt x="18501" y="13535"/>
                  </a:cubicBezTo>
                  <a:cubicBezTo>
                    <a:pt x="18443" y="13737"/>
                    <a:pt x="18599" y="13933"/>
                    <a:pt x="18806" y="13933"/>
                  </a:cubicBezTo>
                  <a:cubicBezTo>
                    <a:pt x="18944" y="13933"/>
                    <a:pt x="19071" y="13841"/>
                    <a:pt x="19112" y="13703"/>
                  </a:cubicBezTo>
                  <a:cubicBezTo>
                    <a:pt x="19330" y="12879"/>
                    <a:pt x="19555" y="12229"/>
                    <a:pt x="19779" y="11745"/>
                  </a:cubicBezTo>
                  <a:lnTo>
                    <a:pt x="20966" y="11745"/>
                  </a:lnTo>
                  <a:lnTo>
                    <a:pt x="20966" y="14769"/>
                  </a:lnTo>
                  <a:cubicBezTo>
                    <a:pt x="20966" y="14941"/>
                    <a:pt x="21110" y="15085"/>
                    <a:pt x="21283" y="15085"/>
                  </a:cubicBezTo>
                  <a:cubicBezTo>
                    <a:pt x="21455" y="15085"/>
                    <a:pt x="21600" y="14941"/>
                    <a:pt x="21600" y="14769"/>
                  </a:cubicBezTo>
                  <a:lnTo>
                    <a:pt x="21600" y="2845"/>
                  </a:lnTo>
                  <a:cubicBezTo>
                    <a:pt x="21600" y="1273"/>
                    <a:pt x="20321" y="0"/>
                    <a:pt x="18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443;p27"/>
            <p:cNvSpPr/>
            <p:nvPr/>
          </p:nvSpPr>
          <p:spPr>
            <a:xfrm>
              <a:off x="139119" y="186235"/>
              <a:ext cx="32878" cy="1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3794" y="0"/>
                  </a:moveTo>
                  <a:cubicBezTo>
                    <a:pt x="2918" y="0"/>
                    <a:pt x="2028" y="648"/>
                    <a:pt x="1333" y="1944"/>
                  </a:cubicBezTo>
                  <a:cubicBezTo>
                    <a:pt x="-252" y="4783"/>
                    <a:pt x="-463" y="9720"/>
                    <a:pt x="911" y="12806"/>
                  </a:cubicBezTo>
                  <a:cubicBezTo>
                    <a:pt x="3401" y="18669"/>
                    <a:pt x="6873" y="21600"/>
                    <a:pt x="10329" y="21600"/>
                  </a:cubicBezTo>
                  <a:cubicBezTo>
                    <a:pt x="13801" y="21600"/>
                    <a:pt x="17273" y="18669"/>
                    <a:pt x="19748" y="12806"/>
                  </a:cubicBezTo>
                  <a:cubicBezTo>
                    <a:pt x="21137" y="9720"/>
                    <a:pt x="20926" y="4783"/>
                    <a:pt x="19401" y="1944"/>
                  </a:cubicBezTo>
                  <a:cubicBezTo>
                    <a:pt x="18677" y="648"/>
                    <a:pt x="17771" y="0"/>
                    <a:pt x="16880" y="0"/>
                  </a:cubicBezTo>
                  <a:cubicBezTo>
                    <a:pt x="15824" y="0"/>
                    <a:pt x="14767" y="895"/>
                    <a:pt x="14028" y="2654"/>
                  </a:cubicBezTo>
                  <a:cubicBezTo>
                    <a:pt x="13062" y="4968"/>
                    <a:pt x="11703" y="6141"/>
                    <a:pt x="10329" y="6141"/>
                  </a:cubicBezTo>
                  <a:cubicBezTo>
                    <a:pt x="8971" y="6141"/>
                    <a:pt x="7612" y="4968"/>
                    <a:pt x="6646" y="2654"/>
                  </a:cubicBezTo>
                  <a:cubicBezTo>
                    <a:pt x="5892" y="895"/>
                    <a:pt x="4850" y="0"/>
                    <a:pt x="37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444;p27"/>
            <p:cNvSpPr/>
            <p:nvPr/>
          </p:nvSpPr>
          <p:spPr>
            <a:xfrm>
              <a:off x="239460" y="186235"/>
              <a:ext cx="32921" cy="1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3827" y="0"/>
                  </a:moveTo>
                  <a:cubicBezTo>
                    <a:pt x="2921" y="0"/>
                    <a:pt x="2015" y="648"/>
                    <a:pt x="1291" y="1944"/>
                  </a:cubicBezTo>
                  <a:cubicBezTo>
                    <a:pt x="-294" y="4783"/>
                    <a:pt x="-430" y="9720"/>
                    <a:pt x="944" y="12806"/>
                  </a:cubicBezTo>
                  <a:cubicBezTo>
                    <a:pt x="3434" y="18669"/>
                    <a:pt x="6906" y="21600"/>
                    <a:pt x="10362" y="21600"/>
                  </a:cubicBezTo>
                  <a:cubicBezTo>
                    <a:pt x="13834" y="21600"/>
                    <a:pt x="17306" y="18669"/>
                    <a:pt x="19781" y="12806"/>
                  </a:cubicBezTo>
                  <a:cubicBezTo>
                    <a:pt x="21170" y="9720"/>
                    <a:pt x="20959" y="4783"/>
                    <a:pt x="19374" y="1944"/>
                  </a:cubicBezTo>
                  <a:cubicBezTo>
                    <a:pt x="18649" y="648"/>
                    <a:pt x="17759" y="0"/>
                    <a:pt x="16868" y="0"/>
                  </a:cubicBezTo>
                  <a:cubicBezTo>
                    <a:pt x="15827" y="0"/>
                    <a:pt x="14800" y="895"/>
                    <a:pt x="14061" y="2654"/>
                  </a:cubicBezTo>
                  <a:cubicBezTo>
                    <a:pt x="13064" y="4968"/>
                    <a:pt x="11691" y="6141"/>
                    <a:pt x="10347" y="6141"/>
                  </a:cubicBezTo>
                  <a:cubicBezTo>
                    <a:pt x="8989" y="6141"/>
                    <a:pt x="7645" y="4968"/>
                    <a:pt x="6679" y="2654"/>
                  </a:cubicBezTo>
                  <a:cubicBezTo>
                    <a:pt x="5925" y="895"/>
                    <a:pt x="4883" y="0"/>
                    <a:pt x="3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445;p27"/>
            <p:cNvSpPr/>
            <p:nvPr/>
          </p:nvSpPr>
          <p:spPr>
            <a:xfrm>
              <a:off x="175497" y="188083"/>
              <a:ext cx="60485" cy="3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15988" y="7219"/>
                  </a:moveTo>
                  <a:cubicBezTo>
                    <a:pt x="16438" y="7219"/>
                    <a:pt x="16572" y="7464"/>
                    <a:pt x="16739" y="7896"/>
                  </a:cubicBezTo>
                  <a:cubicBezTo>
                    <a:pt x="16814" y="8098"/>
                    <a:pt x="16964" y="8430"/>
                    <a:pt x="16664" y="9424"/>
                  </a:cubicBezTo>
                  <a:cubicBezTo>
                    <a:pt x="15938" y="11787"/>
                    <a:pt x="13534" y="14352"/>
                    <a:pt x="10521" y="14352"/>
                  </a:cubicBezTo>
                  <a:cubicBezTo>
                    <a:pt x="7508" y="14352"/>
                    <a:pt x="5104" y="11787"/>
                    <a:pt x="4378" y="9424"/>
                  </a:cubicBezTo>
                  <a:cubicBezTo>
                    <a:pt x="4069" y="8430"/>
                    <a:pt x="4220" y="8098"/>
                    <a:pt x="4261" y="7896"/>
                  </a:cubicBezTo>
                  <a:cubicBezTo>
                    <a:pt x="4453" y="7464"/>
                    <a:pt x="4595" y="7219"/>
                    <a:pt x="5046" y="7219"/>
                  </a:cubicBezTo>
                  <a:cubicBezTo>
                    <a:pt x="5413" y="7219"/>
                    <a:pt x="5989" y="7378"/>
                    <a:pt x="6974" y="7767"/>
                  </a:cubicBezTo>
                  <a:cubicBezTo>
                    <a:pt x="8459" y="8358"/>
                    <a:pt x="9478" y="8660"/>
                    <a:pt x="10504" y="8660"/>
                  </a:cubicBezTo>
                  <a:cubicBezTo>
                    <a:pt x="11531" y="8660"/>
                    <a:pt x="12557" y="8358"/>
                    <a:pt x="14068" y="7767"/>
                  </a:cubicBezTo>
                  <a:cubicBezTo>
                    <a:pt x="15045" y="7378"/>
                    <a:pt x="15629" y="7219"/>
                    <a:pt x="15988" y="7219"/>
                  </a:cubicBezTo>
                  <a:close/>
                  <a:moveTo>
                    <a:pt x="5046" y="0"/>
                  </a:moveTo>
                  <a:cubicBezTo>
                    <a:pt x="3560" y="0"/>
                    <a:pt x="2000" y="821"/>
                    <a:pt x="789" y="3891"/>
                  </a:cubicBezTo>
                  <a:cubicBezTo>
                    <a:pt x="-204" y="6513"/>
                    <a:pt x="-279" y="9741"/>
                    <a:pt x="672" y="12839"/>
                  </a:cubicBezTo>
                  <a:cubicBezTo>
                    <a:pt x="2242" y="17983"/>
                    <a:pt x="6323" y="21600"/>
                    <a:pt x="10521" y="21600"/>
                  </a:cubicBezTo>
                  <a:cubicBezTo>
                    <a:pt x="14719" y="21600"/>
                    <a:pt x="18759" y="17983"/>
                    <a:pt x="20361" y="12839"/>
                  </a:cubicBezTo>
                  <a:cubicBezTo>
                    <a:pt x="21321" y="9741"/>
                    <a:pt x="21238" y="6513"/>
                    <a:pt x="20211" y="3891"/>
                  </a:cubicBezTo>
                  <a:cubicBezTo>
                    <a:pt x="19017" y="821"/>
                    <a:pt x="17473" y="0"/>
                    <a:pt x="15988" y="0"/>
                  </a:cubicBezTo>
                  <a:cubicBezTo>
                    <a:pt x="14953" y="0"/>
                    <a:pt x="13943" y="403"/>
                    <a:pt x="13117" y="720"/>
                  </a:cubicBezTo>
                  <a:cubicBezTo>
                    <a:pt x="11932" y="1182"/>
                    <a:pt x="11214" y="1412"/>
                    <a:pt x="10504" y="1412"/>
                  </a:cubicBezTo>
                  <a:cubicBezTo>
                    <a:pt x="9795" y="1412"/>
                    <a:pt x="9085" y="1182"/>
                    <a:pt x="7925" y="720"/>
                  </a:cubicBezTo>
                  <a:cubicBezTo>
                    <a:pt x="7091" y="403"/>
                    <a:pt x="6089" y="0"/>
                    <a:pt x="50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1925" name="Google Shape;1446;p27"/>
          <p:cNvSpPr txBox="1"/>
          <p:nvPr/>
        </p:nvSpPr>
        <p:spPr>
          <a:xfrm>
            <a:off x="5511800" y="1513951"/>
            <a:ext cx="1106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75%</a:t>
            </a:r>
          </a:p>
        </p:txBody>
      </p:sp>
      <p:sp>
        <p:nvSpPr>
          <p:cNvPr id="1926" name="Google Shape;1447;p27"/>
          <p:cNvSpPr txBox="1"/>
          <p:nvPr/>
        </p:nvSpPr>
        <p:spPr>
          <a:xfrm>
            <a:off x="5511800" y="2279403"/>
            <a:ext cx="1106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50%</a:t>
            </a:r>
          </a:p>
        </p:txBody>
      </p:sp>
      <p:sp>
        <p:nvSpPr>
          <p:cNvPr id="1927" name="Google Shape;1448;p27"/>
          <p:cNvSpPr txBox="1"/>
          <p:nvPr/>
        </p:nvSpPr>
        <p:spPr>
          <a:xfrm>
            <a:off x="5511800" y="3039106"/>
            <a:ext cx="1106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25%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453;p28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1930" name="Google Shape;1454;p28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1931" name="Google Shape;1455;p28" descr="Google Shape;1455;p28"/>
          <p:cNvPicPr>
            <a:picLocks noChangeAspect="1"/>
          </p:cNvPicPr>
          <p:nvPr/>
        </p:nvPicPr>
        <p:blipFill>
          <a:blip r:embed="rId3">
            <a:extLst/>
          </a:blip>
          <a:srcRect l="18556" t="10728" r="24134" b="51075"/>
          <a:stretch>
            <a:fillRect/>
          </a:stretch>
        </p:blipFill>
        <p:spPr>
          <a:xfrm>
            <a:off x="622052" y="1049263"/>
            <a:ext cx="1719264" cy="171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graphicFrame>
        <p:nvGraphicFramePr>
          <p:cNvPr id="1932" name="Google Shape;1456;p28"/>
          <p:cNvGraphicFramePr/>
          <p:nvPr/>
        </p:nvGraphicFramePr>
        <p:xfrm>
          <a:off x="451503" y="2809225"/>
          <a:ext cx="2060401" cy="18299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60400"/>
              </a:tblGrid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name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age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 am from 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5747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 live in</a:t>
                      </a:r>
                    </a:p>
                  </a:txBody>
                  <a:tcPr marL="91425" marR="91425" marT="91425" marB="91425" anchor="ctr" anchorCtr="0" horzOverflow="overflow">
                    <a:lnL w="19050">
                      <a:solidFill>
                        <a:srgbClr val="000000">
                          <a:alpha val="0"/>
                        </a:srgbClr>
                      </a:solidFill>
                    </a:lnL>
                    <a:lnR w="19050">
                      <a:solidFill>
                        <a:srgbClr val="000000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933" name="Google Shape;1457;p28"/>
          <p:cNvSpPr/>
          <p:nvPr/>
        </p:nvSpPr>
        <p:spPr>
          <a:xfrm>
            <a:off x="5376841" y="1181576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4" name="Google Shape;1458;p28"/>
          <p:cNvSpPr txBox="1"/>
          <p:nvPr/>
        </p:nvSpPr>
        <p:spPr>
          <a:xfrm>
            <a:off x="5285340" y="187928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1935" name="Google Shape;1459;p28"/>
          <p:cNvSpPr/>
          <p:nvPr/>
        </p:nvSpPr>
        <p:spPr>
          <a:xfrm>
            <a:off x="5376841" y="2344876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6" name="Google Shape;1460;p28"/>
          <p:cNvSpPr txBox="1"/>
          <p:nvPr/>
        </p:nvSpPr>
        <p:spPr>
          <a:xfrm>
            <a:off x="5285340" y="3042588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1937" name="Google Shape;1461;p28"/>
          <p:cNvSpPr/>
          <p:nvPr/>
        </p:nvSpPr>
        <p:spPr>
          <a:xfrm>
            <a:off x="5376841" y="3508176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8" name="Google Shape;1462;p28"/>
          <p:cNvSpPr txBox="1"/>
          <p:nvPr/>
        </p:nvSpPr>
        <p:spPr>
          <a:xfrm>
            <a:off x="5285340" y="420588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sp>
        <p:nvSpPr>
          <p:cNvPr id="1939" name="Google Shape;1463;p28"/>
          <p:cNvSpPr txBox="1"/>
          <p:nvPr/>
        </p:nvSpPr>
        <p:spPr>
          <a:xfrm>
            <a:off x="2707644" y="1062995"/>
            <a:ext cx="2382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Fun fact about me:</a:t>
            </a:r>
          </a:p>
        </p:txBody>
      </p:sp>
      <p:sp>
        <p:nvSpPr>
          <p:cNvPr id="1940" name="Google Shape;1464;p28"/>
          <p:cNvSpPr txBox="1"/>
          <p:nvPr/>
        </p:nvSpPr>
        <p:spPr>
          <a:xfrm>
            <a:off x="3029593" y="1541195"/>
            <a:ext cx="2060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has a high number of moons</a:t>
            </a:r>
          </a:p>
        </p:txBody>
      </p:sp>
      <p:sp>
        <p:nvSpPr>
          <p:cNvPr id="1941" name="Google Shape;1465;p28"/>
          <p:cNvSpPr/>
          <p:nvPr/>
        </p:nvSpPr>
        <p:spPr>
          <a:xfrm>
            <a:off x="2707588" y="1638519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2" name="Google Shape;1466;p28"/>
          <p:cNvSpPr txBox="1"/>
          <p:nvPr/>
        </p:nvSpPr>
        <p:spPr>
          <a:xfrm>
            <a:off x="3029593" y="2183595"/>
            <a:ext cx="2060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the closest planet to the Sun</a:t>
            </a:r>
          </a:p>
        </p:txBody>
      </p:sp>
      <p:sp>
        <p:nvSpPr>
          <p:cNvPr id="1943" name="Google Shape;1467;p28"/>
          <p:cNvSpPr/>
          <p:nvPr/>
        </p:nvSpPr>
        <p:spPr>
          <a:xfrm>
            <a:off x="2707588" y="2274920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4" name="Google Shape;1468;p28"/>
          <p:cNvSpPr txBox="1"/>
          <p:nvPr/>
        </p:nvSpPr>
        <p:spPr>
          <a:xfrm>
            <a:off x="3029593" y="2825994"/>
            <a:ext cx="2060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is the second planet from the Sun</a:t>
            </a:r>
          </a:p>
        </p:txBody>
      </p:sp>
      <p:sp>
        <p:nvSpPr>
          <p:cNvPr id="1945" name="Google Shape;1469;p28"/>
          <p:cNvSpPr/>
          <p:nvPr/>
        </p:nvSpPr>
        <p:spPr>
          <a:xfrm>
            <a:off x="2707588" y="2925584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6" name="Google Shape;1470;p28"/>
          <p:cNvSpPr txBox="1"/>
          <p:nvPr/>
        </p:nvSpPr>
        <p:spPr>
          <a:xfrm>
            <a:off x="3029593" y="3468394"/>
            <a:ext cx="2060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 is the third planet from the Sun</a:t>
            </a:r>
          </a:p>
        </p:txBody>
      </p:sp>
      <p:sp>
        <p:nvSpPr>
          <p:cNvPr id="1947" name="Google Shape;1471;p28"/>
          <p:cNvSpPr/>
          <p:nvPr/>
        </p:nvSpPr>
        <p:spPr>
          <a:xfrm>
            <a:off x="2707588" y="356566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48" name="Google Shape;1472;p28"/>
          <p:cNvSpPr txBox="1"/>
          <p:nvPr/>
        </p:nvSpPr>
        <p:spPr>
          <a:xfrm>
            <a:off x="3029593" y="4110794"/>
            <a:ext cx="20604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</a:t>
            </a:r>
          </a:p>
        </p:txBody>
      </p:sp>
      <p:sp>
        <p:nvSpPr>
          <p:cNvPr id="1949" name="Google Shape;1473;p28"/>
          <p:cNvSpPr/>
          <p:nvPr/>
        </p:nvSpPr>
        <p:spPr>
          <a:xfrm>
            <a:off x="2707588" y="4208119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0" name="Google Shape;1474;p28"/>
          <p:cNvSpPr txBox="1"/>
          <p:nvPr/>
        </p:nvSpPr>
        <p:spPr>
          <a:xfrm>
            <a:off x="6401996" y="1136575"/>
            <a:ext cx="22905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I love to do:</a:t>
            </a:r>
          </a:p>
        </p:txBody>
      </p:sp>
      <p:sp>
        <p:nvSpPr>
          <p:cNvPr id="1951" name="Google Shape;1475;p28"/>
          <p:cNvSpPr txBox="1"/>
          <p:nvPr/>
        </p:nvSpPr>
        <p:spPr>
          <a:xfrm>
            <a:off x="6401996" y="2901399"/>
            <a:ext cx="22905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I am good at:</a:t>
            </a:r>
          </a:p>
        </p:txBody>
      </p:sp>
      <p:sp>
        <p:nvSpPr>
          <p:cNvPr id="1952" name="Google Shape;1476;p28"/>
          <p:cNvSpPr txBox="1"/>
          <p:nvPr/>
        </p:nvSpPr>
        <p:spPr>
          <a:xfrm>
            <a:off x="6401996" y="3283425"/>
            <a:ext cx="2290501" cy="10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 is a gas giant and has several rings. It’s composed mostly of hydrogen and helium. It was named after the Roman god of wealth</a:t>
            </a:r>
          </a:p>
        </p:txBody>
      </p:sp>
      <p:sp>
        <p:nvSpPr>
          <p:cNvPr id="1953" name="Google Shape;1477;p28"/>
          <p:cNvSpPr txBox="1"/>
          <p:nvPr/>
        </p:nvSpPr>
        <p:spPr>
          <a:xfrm>
            <a:off x="6401996" y="1518600"/>
            <a:ext cx="2290501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place. It’s full of iron oxide dust, which gives the planet its reddish cast</a:t>
            </a:r>
          </a:p>
        </p:txBody>
      </p:sp>
      <p:cxnSp>
        <p:nvCxnSpPr>
          <p:cNvPr id="1954" name="Google Shape;1478;p28"/>
          <p:cNvCxnSpPr>
            <a:stCxn id="1941" idx="0"/>
            <a:endCxn id="1943" idx="0"/>
          </p:cNvCxnSpPr>
          <p:nvPr/>
        </p:nvCxnSpPr>
        <p:spPr>
          <a:xfrm>
            <a:off x="2821888" y="1752819"/>
            <a:ext cx="1" cy="636402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955" name="Google Shape;1479;p28"/>
          <p:cNvCxnSpPr>
            <a:stCxn id="1943" idx="0"/>
            <a:endCxn id="1945" idx="0"/>
          </p:cNvCxnSpPr>
          <p:nvPr/>
        </p:nvCxnSpPr>
        <p:spPr>
          <a:xfrm>
            <a:off x="2821888" y="2389220"/>
            <a:ext cx="1" cy="650665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956" name="Google Shape;1480;p28"/>
          <p:cNvCxnSpPr>
            <a:stCxn id="1945" idx="0"/>
            <a:endCxn id="1947" idx="0"/>
          </p:cNvCxnSpPr>
          <p:nvPr/>
        </p:nvCxnSpPr>
        <p:spPr>
          <a:xfrm>
            <a:off x="2821888" y="3039884"/>
            <a:ext cx="1" cy="64008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1957" name="Google Shape;1481;p28"/>
          <p:cNvCxnSpPr>
            <a:stCxn id="1947" idx="0"/>
            <a:endCxn id="1949" idx="0"/>
          </p:cNvCxnSpPr>
          <p:nvPr/>
        </p:nvCxnSpPr>
        <p:spPr>
          <a:xfrm>
            <a:off x="2821888" y="3679964"/>
            <a:ext cx="1" cy="642456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grpSp>
        <p:nvGrpSpPr>
          <p:cNvPr id="1971" name="Google Shape;1482;p28"/>
          <p:cNvGrpSpPr/>
          <p:nvPr/>
        </p:nvGrpSpPr>
        <p:grpSpPr>
          <a:xfrm>
            <a:off x="5517384" y="2481980"/>
            <a:ext cx="455517" cy="457189"/>
            <a:chOff x="0" y="0"/>
            <a:chExt cx="455516" cy="457187"/>
          </a:xfrm>
        </p:grpSpPr>
        <p:sp>
          <p:nvSpPr>
            <p:cNvPr id="1958" name="Google Shape;1483;p28"/>
            <p:cNvSpPr/>
            <p:nvPr/>
          </p:nvSpPr>
          <p:spPr>
            <a:xfrm>
              <a:off x="29826" y="294062"/>
              <a:ext cx="132703" cy="13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21600" fill="norm" stroke="1" extrusionOk="0">
                  <a:moveTo>
                    <a:pt x="557" y="0"/>
                  </a:moveTo>
                  <a:cubicBezTo>
                    <a:pt x="-902" y="5715"/>
                    <a:pt x="499" y="12061"/>
                    <a:pt x="4821" y="16573"/>
                  </a:cubicBezTo>
                  <a:cubicBezTo>
                    <a:pt x="8033" y="19926"/>
                    <a:pt x="12235" y="21600"/>
                    <a:pt x="16446" y="21600"/>
                  </a:cubicBezTo>
                  <a:cubicBezTo>
                    <a:pt x="17876" y="21600"/>
                    <a:pt x="19306" y="21410"/>
                    <a:pt x="20698" y="21020"/>
                  </a:cubicBezTo>
                  <a:lnTo>
                    <a:pt x="16454" y="4430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484;p28"/>
            <p:cNvSpPr/>
            <p:nvPr/>
          </p:nvSpPr>
          <p:spPr>
            <a:xfrm>
              <a:off x="58427" y="6906"/>
              <a:ext cx="297240" cy="314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34" y="0"/>
                  </a:moveTo>
                  <a:cubicBezTo>
                    <a:pt x="5621" y="0"/>
                    <a:pt x="5207" y="196"/>
                    <a:pt x="4978" y="597"/>
                  </a:cubicBezTo>
                  <a:cubicBezTo>
                    <a:pt x="4746" y="229"/>
                    <a:pt x="4354" y="51"/>
                    <a:pt x="3964" y="51"/>
                  </a:cubicBezTo>
                  <a:cubicBezTo>
                    <a:pt x="3510" y="51"/>
                    <a:pt x="3055" y="293"/>
                    <a:pt x="2852" y="756"/>
                  </a:cubicBezTo>
                  <a:cubicBezTo>
                    <a:pt x="2607" y="441"/>
                    <a:pt x="2255" y="298"/>
                    <a:pt x="1908" y="298"/>
                  </a:cubicBezTo>
                  <a:cubicBezTo>
                    <a:pt x="1691" y="298"/>
                    <a:pt x="1477" y="353"/>
                    <a:pt x="1288" y="456"/>
                  </a:cubicBezTo>
                  <a:lnTo>
                    <a:pt x="0" y="1827"/>
                  </a:lnTo>
                  <a:lnTo>
                    <a:pt x="5588" y="21593"/>
                  </a:lnTo>
                  <a:lnTo>
                    <a:pt x="5595" y="21600"/>
                  </a:lnTo>
                  <a:lnTo>
                    <a:pt x="21600" y="6424"/>
                  </a:lnTo>
                  <a:lnTo>
                    <a:pt x="20443" y="5327"/>
                  </a:lnTo>
                  <a:cubicBezTo>
                    <a:pt x="20241" y="4988"/>
                    <a:pt x="19860" y="4743"/>
                    <a:pt x="19420" y="4743"/>
                  </a:cubicBezTo>
                  <a:cubicBezTo>
                    <a:pt x="19264" y="4743"/>
                    <a:pt x="19100" y="4774"/>
                    <a:pt x="18934" y="4842"/>
                  </a:cubicBezTo>
                  <a:cubicBezTo>
                    <a:pt x="19038" y="4122"/>
                    <a:pt x="18428" y="3554"/>
                    <a:pt x="17748" y="3554"/>
                  </a:cubicBezTo>
                  <a:cubicBezTo>
                    <a:pt x="17559" y="3554"/>
                    <a:pt x="17364" y="3598"/>
                    <a:pt x="17177" y="3695"/>
                  </a:cubicBezTo>
                  <a:cubicBezTo>
                    <a:pt x="17196" y="3016"/>
                    <a:pt x="16611" y="2523"/>
                    <a:pt x="15977" y="2523"/>
                  </a:cubicBezTo>
                  <a:cubicBezTo>
                    <a:pt x="15752" y="2523"/>
                    <a:pt x="15520" y="2586"/>
                    <a:pt x="15306" y="2723"/>
                  </a:cubicBezTo>
                  <a:cubicBezTo>
                    <a:pt x="15263" y="2078"/>
                    <a:pt x="14697" y="1655"/>
                    <a:pt x="14105" y="1655"/>
                  </a:cubicBezTo>
                  <a:cubicBezTo>
                    <a:pt x="13842" y="1655"/>
                    <a:pt x="13576" y="1738"/>
                    <a:pt x="13346" y="1921"/>
                  </a:cubicBezTo>
                  <a:cubicBezTo>
                    <a:pt x="13249" y="1328"/>
                    <a:pt x="12711" y="967"/>
                    <a:pt x="12158" y="967"/>
                  </a:cubicBezTo>
                  <a:cubicBezTo>
                    <a:pt x="11861" y="967"/>
                    <a:pt x="11558" y="1071"/>
                    <a:pt x="11316" y="1300"/>
                  </a:cubicBezTo>
                  <a:cubicBezTo>
                    <a:pt x="11168" y="762"/>
                    <a:pt x="10666" y="458"/>
                    <a:pt x="10156" y="458"/>
                  </a:cubicBezTo>
                  <a:cubicBezTo>
                    <a:pt x="9820" y="458"/>
                    <a:pt x="9478" y="591"/>
                    <a:pt x="9233" y="873"/>
                  </a:cubicBezTo>
                  <a:cubicBezTo>
                    <a:pt x="9046" y="390"/>
                    <a:pt x="8579" y="134"/>
                    <a:pt x="8107" y="134"/>
                  </a:cubicBezTo>
                  <a:cubicBezTo>
                    <a:pt x="7733" y="134"/>
                    <a:pt x="7354" y="297"/>
                    <a:pt x="7115" y="639"/>
                  </a:cubicBezTo>
                  <a:cubicBezTo>
                    <a:pt x="6897" y="216"/>
                    <a:pt x="6466" y="0"/>
                    <a:pt x="60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485;p28"/>
            <p:cNvSpPr/>
            <p:nvPr/>
          </p:nvSpPr>
          <p:spPr>
            <a:xfrm>
              <a:off x="135427" y="100456"/>
              <a:ext cx="313159" cy="29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1" h="21600" fill="norm" stroke="1" extrusionOk="0">
                  <a:moveTo>
                    <a:pt x="15051" y="0"/>
                  </a:moveTo>
                  <a:lnTo>
                    <a:pt x="0" y="16015"/>
                  </a:lnTo>
                  <a:lnTo>
                    <a:pt x="19590" y="21600"/>
                  </a:lnTo>
                  <a:lnTo>
                    <a:pt x="20961" y="20309"/>
                  </a:lnTo>
                  <a:cubicBezTo>
                    <a:pt x="21226" y="19814"/>
                    <a:pt x="21152" y="19134"/>
                    <a:pt x="20661" y="18746"/>
                  </a:cubicBezTo>
                  <a:cubicBezTo>
                    <a:pt x="21507" y="18365"/>
                    <a:pt x="21600" y="17121"/>
                    <a:pt x="20810" y="16616"/>
                  </a:cubicBezTo>
                  <a:cubicBezTo>
                    <a:pt x="21168" y="16406"/>
                    <a:pt x="21409" y="15998"/>
                    <a:pt x="21400" y="15540"/>
                  </a:cubicBezTo>
                  <a:cubicBezTo>
                    <a:pt x="21391" y="15071"/>
                    <a:pt x="21135" y="14674"/>
                    <a:pt x="20761" y="14479"/>
                  </a:cubicBezTo>
                  <a:cubicBezTo>
                    <a:pt x="21533" y="13940"/>
                    <a:pt x="21400" y="12703"/>
                    <a:pt x="20538" y="12359"/>
                  </a:cubicBezTo>
                  <a:cubicBezTo>
                    <a:pt x="21242" y="11741"/>
                    <a:pt x="21003" y="10522"/>
                    <a:pt x="20113" y="10274"/>
                  </a:cubicBezTo>
                  <a:cubicBezTo>
                    <a:pt x="20403" y="9965"/>
                    <a:pt x="20520" y="9505"/>
                    <a:pt x="20387" y="9055"/>
                  </a:cubicBezTo>
                  <a:cubicBezTo>
                    <a:pt x="20255" y="8613"/>
                    <a:pt x="19906" y="8313"/>
                    <a:pt x="19499" y="8242"/>
                  </a:cubicBezTo>
                  <a:cubicBezTo>
                    <a:pt x="19764" y="7907"/>
                    <a:pt x="19841" y="7430"/>
                    <a:pt x="19666" y="7005"/>
                  </a:cubicBezTo>
                  <a:cubicBezTo>
                    <a:pt x="19492" y="6572"/>
                    <a:pt x="19118" y="6307"/>
                    <a:pt x="18702" y="6280"/>
                  </a:cubicBezTo>
                  <a:cubicBezTo>
                    <a:pt x="19220" y="5478"/>
                    <a:pt x="18675" y="4408"/>
                    <a:pt x="17772" y="4408"/>
                  </a:cubicBezTo>
                  <a:cubicBezTo>
                    <a:pt x="17762" y="4408"/>
                    <a:pt x="17751" y="4408"/>
                    <a:pt x="17740" y="4408"/>
                  </a:cubicBezTo>
                  <a:cubicBezTo>
                    <a:pt x="18154" y="3602"/>
                    <a:pt x="17589" y="2640"/>
                    <a:pt x="16761" y="2640"/>
                  </a:cubicBezTo>
                  <a:cubicBezTo>
                    <a:pt x="16708" y="2640"/>
                    <a:pt x="16656" y="2643"/>
                    <a:pt x="16603" y="2651"/>
                  </a:cubicBezTo>
                  <a:cubicBezTo>
                    <a:pt x="16859" y="2014"/>
                    <a:pt x="16578" y="1422"/>
                    <a:pt x="16120" y="1140"/>
                  </a:cubicBezTo>
                  <a:lnTo>
                    <a:pt x="1505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486;p28"/>
            <p:cNvSpPr/>
            <p:nvPr/>
          </p:nvSpPr>
          <p:spPr>
            <a:xfrm>
              <a:off x="31646" y="6666"/>
              <a:ext cx="157647" cy="443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2" h="21600" fill="norm" stroke="1" extrusionOk="0">
                  <a:moveTo>
                    <a:pt x="3533" y="0"/>
                  </a:moveTo>
                  <a:cubicBezTo>
                    <a:pt x="3235" y="0"/>
                    <a:pt x="2929" y="14"/>
                    <a:pt x="2623" y="43"/>
                  </a:cubicBezTo>
                  <a:cubicBezTo>
                    <a:pt x="730" y="234"/>
                    <a:pt x="-380" y="945"/>
                    <a:pt x="119" y="1639"/>
                  </a:cubicBezTo>
                  <a:lnTo>
                    <a:pt x="13899" y="20633"/>
                  </a:lnTo>
                  <a:cubicBezTo>
                    <a:pt x="14317" y="21215"/>
                    <a:pt x="15744" y="21600"/>
                    <a:pt x="17303" y="21600"/>
                  </a:cubicBezTo>
                  <a:cubicBezTo>
                    <a:pt x="17609" y="21600"/>
                    <a:pt x="17914" y="21582"/>
                    <a:pt x="18217" y="21553"/>
                  </a:cubicBezTo>
                  <a:cubicBezTo>
                    <a:pt x="20096" y="21369"/>
                    <a:pt x="21220" y="20651"/>
                    <a:pt x="20725" y="19957"/>
                  </a:cubicBezTo>
                  <a:lnTo>
                    <a:pt x="6944" y="970"/>
                  </a:lnTo>
                  <a:cubicBezTo>
                    <a:pt x="6526" y="382"/>
                    <a:pt x="5093" y="0"/>
                    <a:pt x="353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487;p28"/>
            <p:cNvSpPr/>
            <p:nvPr/>
          </p:nvSpPr>
          <p:spPr>
            <a:xfrm>
              <a:off x="34069" y="83949"/>
              <a:ext cx="337799" cy="33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594" y="0"/>
                  </a:moveTo>
                  <a:cubicBezTo>
                    <a:pt x="19162" y="0"/>
                    <a:pt x="18732" y="167"/>
                    <a:pt x="18408" y="500"/>
                  </a:cubicBezTo>
                  <a:lnTo>
                    <a:pt x="494" y="18691"/>
                  </a:lnTo>
                  <a:cubicBezTo>
                    <a:pt x="-164" y="19352"/>
                    <a:pt x="-164" y="20440"/>
                    <a:pt x="494" y="21099"/>
                  </a:cubicBezTo>
                  <a:cubicBezTo>
                    <a:pt x="820" y="21433"/>
                    <a:pt x="1250" y="21600"/>
                    <a:pt x="1680" y="21600"/>
                  </a:cubicBezTo>
                  <a:cubicBezTo>
                    <a:pt x="2110" y="21600"/>
                    <a:pt x="2540" y="21433"/>
                    <a:pt x="2864" y="21099"/>
                  </a:cubicBezTo>
                  <a:lnTo>
                    <a:pt x="20778" y="2909"/>
                  </a:lnTo>
                  <a:cubicBezTo>
                    <a:pt x="21436" y="2248"/>
                    <a:pt x="21436" y="1160"/>
                    <a:pt x="20778" y="500"/>
                  </a:cubicBezTo>
                  <a:cubicBezTo>
                    <a:pt x="20454" y="167"/>
                    <a:pt x="20024" y="0"/>
                    <a:pt x="1959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488;p28"/>
            <p:cNvSpPr/>
            <p:nvPr/>
          </p:nvSpPr>
          <p:spPr>
            <a:xfrm>
              <a:off x="6713" y="267181"/>
              <a:ext cx="442160" cy="15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0" h="21600" fill="norm" stroke="1" extrusionOk="0">
                  <a:moveTo>
                    <a:pt x="1292" y="0"/>
                  </a:moveTo>
                  <a:cubicBezTo>
                    <a:pt x="721" y="0"/>
                    <a:pt x="198" y="1085"/>
                    <a:pt x="45" y="2720"/>
                  </a:cubicBezTo>
                  <a:cubicBezTo>
                    <a:pt x="-142" y="4667"/>
                    <a:pt x="268" y="6681"/>
                    <a:pt x="953" y="7198"/>
                  </a:cubicBezTo>
                  <a:lnTo>
                    <a:pt x="19700" y="21476"/>
                  </a:lnTo>
                  <a:cubicBezTo>
                    <a:pt x="19810" y="21560"/>
                    <a:pt x="19921" y="21600"/>
                    <a:pt x="20030" y="21600"/>
                  </a:cubicBezTo>
                  <a:cubicBezTo>
                    <a:pt x="20598" y="21600"/>
                    <a:pt x="21118" y="20515"/>
                    <a:pt x="21276" y="18880"/>
                  </a:cubicBezTo>
                  <a:cubicBezTo>
                    <a:pt x="21458" y="16933"/>
                    <a:pt x="21053" y="14919"/>
                    <a:pt x="20363" y="14402"/>
                  </a:cubicBezTo>
                  <a:lnTo>
                    <a:pt x="1621" y="124"/>
                  </a:lnTo>
                  <a:cubicBezTo>
                    <a:pt x="1511" y="40"/>
                    <a:pt x="1400" y="0"/>
                    <a:pt x="129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489;p28"/>
            <p:cNvSpPr/>
            <p:nvPr/>
          </p:nvSpPr>
          <p:spPr>
            <a:xfrm>
              <a:off x="156949" y="152138"/>
              <a:ext cx="41530" cy="5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805" y="21600"/>
                    <a:pt x="21600" y="16733"/>
                    <a:pt x="21600" y="10800"/>
                  </a:cubicBezTo>
                  <a:cubicBezTo>
                    <a:pt x="21600" y="4823"/>
                    <a:pt x="16805" y="0"/>
                    <a:pt x="1079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490;p28"/>
            <p:cNvSpPr/>
            <p:nvPr/>
          </p:nvSpPr>
          <p:spPr>
            <a:xfrm>
              <a:off x="257038" y="252594"/>
              <a:ext cx="41530" cy="52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795" y="0"/>
                    <a:pt x="0" y="4823"/>
                    <a:pt x="0" y="10800"/>
                  </a:cubicBezTo>
                  <a:cubicBezTo>
                    <a:pt x="0" y="16733"/>
                    <a:pt x="4795" y="21600"/>
                    <a:pt x="10793" y="21600"/>
                  </a:cubicBezTo>
                  <a:cubicBezTo>
                    <a:pt x="16736" y="21600"/>
                    <a:pt x="21600" y="16733"/>
                    <a:pt x="21600" y="10800"/>
                  </a:cubicBezTo>
                  <a:cubicBezTo>
                    <a:pt x="21600" y="4823"/>
                    <a:pt x="16736" y="0"/>
                    <a:pt x="1079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491;p28"/>
            <p:cNvSpPr/>
            <p:nvPr/>
          </p:nvSpPr>
          <p:spPr>
            <a:xfrm>
              <a:off x="121956" y="308089"/>
              <a:ext cx="26598" cy="2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4" y="0"/>
                  </a:moveTo>
                  <a:cubicBezTo>
                    <a:pt x="4834" y="0"/>
                    <a:pt x="0" y="4834"/>
                    <a:pt x="0" y="10746"/>
                  </a:cubicBezTo>
                  <a:cubicBezTo>
                    <a:pt x="0" y="16766"/>
                    <a:pt x="4834" y="21600"/>
                    <a:pt x="10854" y="21600"/>
                  </a:cubicBezTo>
                  <a:cubicBezTo>
                    <a:pt x="16766" y="21600"/>
                    <a:pt x="21600" y="16766"/>
                    <a:pt x="21600" y="10746"/>
                  </a:cubicBezTo>
                  <a:cubicBezTo>
                    <a:pt x="21600" y="4834"/>
                    <a:pt x="16766" y="0"/>
                    <a:pt x="108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7" name="Google Shape;1492;p28"/>
            <p:cNvSpPr/>
            <p:nvPr/>
          </p:nvSpPr>
          <p:spPr>
            <a:xfrm>
              <a:off x="195987" y="160618"/>
              <a:ext cx="20898" cy="21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13800" y="0"/>
                  </a:moveTo>
                  <a:cubicBezTo>
                    <a:pt x="12148" y="0"/>
                    <a:pt x="10496" y="684"/>
                    <a:pt x="9258" y="2081"/>
                  </a:cubicBezTo>
                  <a:lnTo>
                    <a:pt x="1954" y="9828"/>
                  </a:lnTo>
                  <a:cubicBezTo>
                    <a:pt x="-652" y="12456"/>
                    <a:pt x="-652" y="16837"/>
                    <a:pt x="1954" y="19602"/>
                  </a:cubicBezTo>
                  <a:cubicBezTo>
                    <a:pt x="3116" y="20833"/>
                    <a:pt x="4767" y="21600"/>
                    <a:pt x="6419" y="21600"/>
                  </a:cubicBezTo>
                  <a:cubicBezTo>
                    <a:pt x="8200" y="21600"/>
                    <a:pt x="9851" y="20833"/>
                    <a:pt x="11038" y="19602"/>
                  </a:cubicBezTo>
                  <a:lnTo>
                    <a:pt x="18342" y="11717"/>
                  </a:lnTo>
                  <a:cubicBezTo>
                    <a:pt x="20948" y="9089"/>
                    <a:pt x="20948" y="4709"/>
                    <a:pt x="18342" y="2081"/>
                  </a:cubicBezTo>
                  <a:cubicBezTo>
                    <a:pt x="17103" y="684"/>
                    <a:pt x="15451" y="0"/>
                    <a:pt x="13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8" name="Google Shape;1493;p28"/>
            <p:cNvSpPr/>
            <p:nvPr/>
          </p:nvSpPr>
          <p:spPr>
            <a:xfrm>
              <a:off x="274548" y="239500"/>
              <a:ext cx="20931" cy="20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9" h="21600" fill="norm" stroke="1" extrusionOk="0">
                  <a:moveTo>
                    <a:pt x="13833" y="0"/>
                  </a:moveTo>
                  <a:cubicBezTo>
                    <a:pt x="12181" y="0"/>
                    <a:pt x="10529" y="689"/>
                    <a:pt x="9291" y="2066"/>
                  </a:cubicBezTo>
                  <a:lnTo>
                    <a:pt x="1858" y="9891"/>
                  </a:lnTo>
                  <a:cubicBezTo>
                    <a:pt x="-619" y="12536"/>
                    <a:pt x="-619" y="16944"/>
                    <a:pt x="1858" y="19589"/>
                  </a:cubicBezTo>
                  <a:cubicBezTo>
                    <a:pt x="3149" y="20966"/>
                    <a:pt x="4800" y="21600"/>
                    <a:pt x="6452" y="21600"/>
                  </a:cubicBezTo>
                  <a:cubicBezTo>
                    <a:pt x="8104" y="21600"/>
                    <a:pt x="9755" y="20966"/>
                    <a:pt x="11071" y="19589"/>
                  </a:cubicBezTo>
                  <a:lnTo>
                    <a:pt x="18375" y="11764"/>
                  </a:lnTo>
                  <a:cubicBezTo>
                    <a:pt x="20981" y="9119"/>
                    <a:pt x="20981" y="4711"/>
                    <a:pt x="18375" y="2066"/>
                  </a:cubicBezTo>
                  <a:cubicBezTo>
                    <a:pt x="17136" y="689"/>
                    <a:pt x="15484" y="0"/>
                    <a:pt x="138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494;p28"/>
            <p:cNvSpPr/>
            <p:nvPr/>
          </p:nvSpPr>
          <p:spPr>
            <a:xfrm>
              <a:off x="0" y="0"/>
              <a:ext cx="455517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683" y="641"/>
                  </a:moveTo>
                  <a:cubicBezTo>
                    <a:pt x="6851" y="641"/>
                    <a:pt x="7019" y="731"/>
                    <a:pt x="7105" y="905"/>
                  </a:cubicBezTo>
                  <a:cubicBezTo>
                    <a:pt x="7160" y="1022"/>
                    <a:pt x="7272" y="1082"/>
                    <a:pt x="7386" y="1082"/>
                  </a:cubicBezTo>
                  <a:cubicBezTo>
                    <a:pt x="7485" y="1082"/>
                    <a:pt x="7585" y="1036"/>
                    <a:pt x="7649" y="939"/>
                  </a:cubicBezTo>
                  <a:cubicBezTo>
                    <a:pt x="7741" y="801"/>
                    <a:pt x="7885" y="736"/>
                    <a:pt x="8030" y="736"/>
                  </a:cubicBezTo>
                  <a:cubicBezTo>
                    <a:pt x="8213" y="736"/>
                    <a:pt x="8394" y="840"/>
                    <a:pt x="8464" y="1037"/>
                  </a:cubicBezTo>
                  <a:cubicBezTo>
                    <a:pt x="8514" y="1172"/>
                    <a:pt x="8640" y="1245"/>
                    <a:pt x="8764" y="1245"/>
                  </a:cubicBezTo>
                  <a:cubicBezTo>
                    <a:pt x="8853" y="1245"/>
                    <a:pt x="8942" y="1208"/>
                    <a:pt x="9004" y="1129"/>
                  </a:cubicBezTo>
                  <a:cubicBezTo>
                    <a:pt x="9099" y="1013"/>
                    <a:pt x="9231" y="959"/>
                    <a:pt x="9362" y="959"/>
                  </a:cubicBezTo>
                  <a:cubicBezTo>
                    <a:pt x="9560" y="959"/>
                    <a:pt x="9754" y="1084"/>
                    <a:pt x="9813" y="1301"/>
                  </a:cubicBezTo>
                  <a:cubicBezTo>
                    <a:pt x="9852" y="1454"/>
                    <a:pt x="9983" y="1540"/>
                    <a:pt x="10117" y="1540"/>
                  </a:cubicBezTo>
                  <a:cubicBezTo>
                    <a:pt x="10196" y="1540"/>
                    <a:pt x="10277" y="1509"/>
                    <a:pt x="10341" y="1446"/>
                  </a:cubicBezTo>
                  <a:cubicBezTo>
                    <a:pt x="10435" y="1351"/>
                    <a:pt x="10553" y="1308"/>
                    <a:pt x="10667" y="1308"/>
                  </a:cubicBezTo>
                  <a:cubicBezTo>
                    <a:pt x="10880" y="1308"/>
                    <a:pt x="11086" y="1456"/>
                    <a:pt x="11126" y="1700"/>
                  </a:cubicBezTo>
                  <a:cubicBezTo>
                    <a:pt x="11154" y="1862"/>
                    <a:pt x="11293" y="1965"/>
                    <a:pt x="11438" y="1965"/>
                  </a:cubicBezTo>
                  <a:cubicBezTo>
                    <a:pt x="11508" y="1965"/>
                    <a:pt x="11578" y="1942"/>
                    <a:pt x="11637" y="1890"/>
                  </a:cubicBezTo>
                  <a:cubicBezTo>
                    <a:pt x="11728" y="1816"/>
                    <a:pt x="11831" y="1782"/>
                    <a:pt x="11932" y="1782"/>
                  </a:cubicBezTo>
                  <a:cubicBezTo>
                    <a:pt x="12162" y="1782"/>
                    <a:pt x="12379" y="1954"/>
                    <a:pt x="12395" y="2217"/>
                  </a:cubicBezTo>
                  <a:cubicBezTo>
                    <a:pt x="12408" y="2396"/>
                    <a:pt x="12555" y="2515"/>
                    <a:pt x="12712" y="2515"/>
                  </a:cubicBezTo>
                  <a:cubicBezTo>
                    <a:pt x="12772" y="2515"/>
                    <a:pt x="12833" y="2498"/>
                    <a:pt x="12889" y="2459"/>
                  </a:cubicBezTo>
                  <a:cubicBezTo>
                    <a:pt x="12970" y="2404"/>
                    <a:pt x="13059" y="2379"/>
                    <a:pt x="13146" y="2379"/>
                  </a:cubicBezTo>
                  <a:cubicBezTo>
                    <a:pt x="13393" y="2379"/>
                    <a:pt x="13621" y="2582"/>
                    <a:pt x="13612" y="2863"/>
                  </a:cubicBezTo>
                  <a:cubicBezTo>
                    <a:pt x="13607" y="3050"/>
                    <a:pt x="13761" y="3189"/>
                    <a:pt x="13929" y="3189"/>
                  </a:cubicBezTo>
                  <a:cubicBezTo>
                    <a:pt x="13978" y="3189"/>
                    <a:pt x="14028" y="3176"/>
                    <a:pt x="14076" y="3151"/>
                  </a:cubicBezTo>
                  <a:cubicBezTo>
                    <a:pt x="14148" y="3111"/>
                    <a:pt x="14226" y="3091"/>
                    <a:pt x="14303" y="3091"/>
                  </a:cubicBezTo>
                  <a:cubicBezTo>
                    <a:pt x="14392" y="3091"/>
                    <a:pt x="14482" y="3118"/>
                    <a:pt x="14558" y="3174"/>
                  </a:cubicBezTo>
                  <a:cubicBezTo>
                    <a:pt x="14708" y="3272"/>
                    <a:pt x="14783" y="3438"/>
                    <a:pt x="14759" y="3617"/>
                  </a:cubicBezTo>
                  <a:cubicBezTo>
                    <a:pt x="14731" y="3816"/>
                    <a:pt x="14892" y="3975"/>
                    <a:pt x="15074" y="3975"/>
                  </a:cubicBezTo>
                  <a:cubicBezTo>
                    <a:pt x="15114" y="3975"/>
                    <a:pt x="15156" y="3967"/>
                    <a:pt x="15196" y="3951"/>
                  </a:cubicBezTo>
                  <a:cubicBezTo>
                    <a:pt x="15264" y="3920"/>
                    <a:pt x="15329" y="3910"/>
                    <a:pt x="15389" y="3910"/>
                  </a:cubicBezTo>
                  <a:cubicBezTo>
                    <a:pt x="15405" y="3910"/>
                    <a:pt x="15421" y="3910"/>
                    <a:pt x="15437" y="3911"/>
                  </a:cubicBezTo>
                  <a:cubicBezTo>
                    <a:pt x="15247" y="4038"/>
                    <a:pt x="15879" y="3422"/>
                    <a:pt x="7208" y="12130"/>
                  </a:cubicBezTo>
                  <a:cubicBezTo>
                    <a:pt x="4039" y="276"/>
                    <a:pt x="4275" y="1089"/>
                    <a:pt x="4172" y="882"/>
                  </a:cubicBezTo>
                  <a:cubicBezTo>
                    <a:pt x="4240" y="910"/>
                    <a:pt x="4309" y="963"/>
                    <a:pt x="4361" y="1031"/>
                  </a:cubicBezTo>
                  <a:cubicBezTo>
                    <a:pt x="4427" y="1120"/>
                    <a:pt x="4523" y="1162"/>
                    <a:pt x="4617" y="1162"/>
                  </a:cubicBezTo>
                  <a:cubicBezTo>
                    <a:pt x="4737" y="1162"/>
                    <a:pt x="4855" y="1094"/>
                    <a:pt x="4907" y="968"/>
                  </a:cubicBezTo>
                  <a:cubicBezTo>
                    <a:pt x="4983" y="779"/>
                    <a:pt x="5159" y="679"/>
                    <a:pt x="5336" y="679"/>
                  </a:cubicBezTo>
                  <a:cubicBezTo>
                    <a:pt x="5487" y="679"/>
                    <a:pt x="5640" y="752"/>
                    <a:pt x="5733" y="905"/>
                  </a:cubicBezTo>
                  <a:cubicBezTo>
                    <a:pt x="5792" y="1005"/>
                    <a:pt x="5895" y="1056"/>
                    <a:pt x="5999" y="1056"/>
                  </a:cubicBezTo>
                  <a:cubicBezTo>
                    <a:pt x="6108" y="1056"/>
                    <a:pt x="6218" y="999"/>
                    <a:pt x="6277" y="887"/>
                  </a:cubicBezTo>
                  <a:cubicBezTo>
                    <a:pt x="6364" y="722"/>
                    <a:pt x="6523" y="641"/>
                    <a:pt x="6683" y="641"/>
                  </a:cubicBezTo>
                  <a:close/>
                  <a:moveTo>
                    <a:pt x="16309" y="4280"/>
                  </a:moveTo>
                  <a:cubicBezTo>
                    <a:pt x="16551" y="4280"/>
                    <a:pt x="16794" y="4372"/>
                    <a:pt x="16979" y="4556"/>
                  </a:cubicBezTo>
                  <a:cubicBezTo>
                    <a:pt x="17347" y="4930"/>
                    <a:pt x="17347" y="5530"/>
                    <a:pt x="16979" y="5904"/>
                  </a:cubicBezTo>
                  <a:lnTo>
                    <a:pt x="8734" y="14175"/>
                  </a:lnTo>
                  <a:cubicBezTo>
                    <a:pt x="8000" y="13979"/>
                    <a:pt x="7288" y="13790"/>
                    <a:pt x="6623" y="13611"/>
                  </a:cubicBezTo>
                  <a:cubicBezTo>
                    <a:pt x="7615" y="12614"/>
                    <a:pt x="14536" y="5662"/>
                    <a:pt x="15638" y="4556"/>
                  </a:cubicBezTo>
                  <a:cubicBezTo>
                    <a:pt x="15823" y="4372"/>
                    <a:pt x="16066" y="4280"/>
                    <a:pt x="16309" y="4280"/>
                  </a:cubicBezTo>
                  <a:close/>
                  <a:moveTo>
                    <a:pt x="1738" y="15575"/>
                  </a:moveTo>
                  <a:lnTo>
                    <a:pt x="3345" y="16007"/>
                  </a:lnTo>
                  <a:lnTo>
                    <a:pt x="2169" y="17181"/>
                  </a:lnTo>
                  <a:cubicBezTo>
                    <a:pt x="1934" y="16675"/>
                    <a:pt x="1790" y="16133"/>
                    <a:pt x="1738" y="15575"/>
                  </a:cubicBezTo>
                  <a:close/>
                  <a:moveTo>
                    <a:pt x="17623" y="6106"/>
                  </a:moveTo>
                  <a:cubicBezTo>
                    <a:pt x="17635" y="6180"/>
                    <a:pt x="17623" y="6261"/>
                    <a:pt x="17582" y="6347"/>
                  </a:cubicBezTo>
                  <a:cubicBezTo>
                    <a:pt x="17497" y="6558"/>
                    <a:pt x="17652" y="6788"/>
                    <a:pt x="17871" y="6788"/>
                  </a:cubicBezTo>
                  <a:cubicBezTo>
                    <a:pt x="17885" y="6788"/>
                    <a:pt x="17900" y="6787"/>
                    <a:pt x="17916" y="6785"/>
                  </a:cubicBezTo>
                  <a:cubicBezTo>
                    <a:pt x="17936" y="6782"/>
                    <a:pt x="17956" y="6782"/>
                    <a:pt x="17975" y="6782"/>
                  </a:cubicBezTo>
                  <a:cubicBezTo>
                    <a:pt x="18321" y="6782"/>
                    <a:pt x="18555" y="7154"/>
                    <a:pt x="18387" y="7470"/>
                  </a:cubicBezTo>
                  <a:cubicBezTo>
                    <a:pt x="18267" y="7682"/>
                    <a:pt x="18423" y="7937"/>
                    <a:pt x="18665" y="7937"/>
                  </a:cubicBezTo>
                  <a:cubicBezTo>
                    <a:pt x="18668" y="7937"/>
                    <a:pt x="18670" y="7937"/>
                    <a:pt x="18673" y="7937"/>
                  </a:cubicBezTo>
                  <a:cubicBezTo>
                    <a:pt x="18678" y="7937"/>
                    <a:pt x="18683" y="7937"/>
                    <a:pt x="18689" y="7937"/>
                  </a:cubicBezTo>
                  <a:cubicBezTo>
                    <a:pt x="18860" y="7937"/>
                    <a:pt x="19008" y="8028"/>
                    <a:pt x="19092" y="8179"/>
                  </a:cubicBezTo>
                  <a:cubicBezTo>
                    <a:pt x="19177" y="8334"/>
                    <a:pt x="19166" y="8513"/>
                    <a:pt x="19069" y="8663"/>
                  </a:cubicBezTo>
                  <a:cubicBezTo>
                    <a:pt x="18931" y="8865"/>
                    <a:pt x="19063" y="9141"/>
                    <a:pt x="19310" y="9158"/>
                  </a:cubicBezTo>
                  <a:cubicBezTo>
                    <a:pt x="19482" y="9170"/>
                    <a:pt x="19637" y="9273"/>
                    <a:pt x="19706" y="9434"/>
                  </a:cubicBezTo>
                  <a:cubicBezTo>
                    <a:pt x="19706" y="9441"/>
                    <a:pt x="19706" y="9441"/>
                    <a:pt x="19712" y="9447"/>
                  </a:cubicBezTo>
                  <a:cubicBezTo>
                    <a:pt x="19775" y="9608"/>
                    <a:pt x="19746" y="9786"/>
                    <a:pt x="19637" y="9918"/>
                  </a:cubicBezTo>
                  <a:cubicBezTo>
                    <a:pt x="19482" y="10103"/>
                    <a:pt x="19585" y="10391"/>
                    <a:pt x="19826" y="10431"/>
                  </a:cubicBezTo>
                  <a:cubicBezTo>
                    <a:pt x="19998" y="10460"/>
                    <a:pt x="20136" y="10576"/>
                    <a:pt x="20188" y="10737"/>
                  </a:cubicBezTo>
                  <a:cubicBezTo>
                    <a:pt x="20194" y="10742"/>
                    <a:pt x="20194" y="10742"/>
                    <a:pt x="20194" y="10748"/>
                  </a:cubicBezTo>
                  <a:cubicBezTo>
                    <a:pt x="20246" y="10915"/>
                    <a:pt x="20205" y="11094"/>
                    <a:pt x="20079" y="11221"/>
                  </a:cubicBezTo>
                  <a:cubicBezTo>
                    <a:pt x="19907" y="11393"/>
                    <a:pt x="19981" y="11687"/>
                    <a:pt x="20222" y="11750"/>
                  </a:cubicBezTo>
                  <a:cubicBezTo>
                    <a:pt x="20583" y="11848"/>
                    <a:pt x="20687" y="12321"/>
                    <a:pt x="20395" y="12563"/>
                  </a:cubicBezTo>
                  <a:cubicBezTo>
                    <a:pt x="20205" y="12713"/>
                    <a:pt x="20257" y="13017"/>
                    <a:pt x="20487" y="13103"/>
                  </a:cubicBezTo>
                  <a:cubicBezTo>
                    <a:pt x="20842" y="13237"/>
                    <a:pt x="20900" y="13714"/>
                    <a:pt x="20578" y="13922"/>
                  </a:cubicBezTo>
                  <a:cubicBezTo>
                    <a:pt x="20377" y="14059"/>
                    <a:pt x="20395" y="14366"/>
                    <a:pt x="20618" y="14475"/>
                  </a:cubicBezTo>
                  <a:cubicBezTo>
                    <a:pt x="20957" y="14636"/>
                    <a:pt x="20969" y="15120"/>
                    <a:pt x="20636" y="15298"/>
                  </a:cubicBezTo>
                  <a:cubicBezTo>
                    <a:pt x="20418" y="15414"/>
                    <a:pt x="20411" y="15725"/>
                    <a:pt x="20618" y="15851"/>
                  </a:cubicBezTo>
                  <a:cubicBezTo>
                    <a:pt x="20945" y="16048"/>
                    <a:pt x="20905" y="16531"/>
                    <a:pt x="20556" y="16675"/>
                  </a:cubicBezTo>
                  <a:cubicBezTo>
                    <a:pt x="20331" y="16767"/>
                    <a:pt x="20297" y="17072"/>
                    <a:pt x="20492" y="17222"/>
                  </a:cubicBezTo>
                  <a:cubicBezTo>
                    <a:pt x="20561" y="17273"/>
                    <a:pt x="20607" y="17338"/>
                    <a:pt x="20641" y="17412"/>
                  </a:cubicBezTo>
                  <a:cubicBezTo>
                    <a:pt x="20440" y="17314"/>
                    <a:pt x="21261" y="17544"/>
                    <a:pt x="9434" y="14366"/>
                  </a:cubicBezTo>
                  <a:lnTo>
                    <a:pt x="17421" y="6347"/>
                  </a:lnTo>
                  <a:cubicBezTo>
                    <a:pt x="17497" y="6273"/>
                    <a:pt x="17566" y="6192"/>
                    <a:pt x="17623" y="6106"/>
                  </a:cubicBezTo>
                  <a:close/>
                  <a:moveTo>
                    <a:pt x="4046" y="16196"/>
                  </a:moveTo>
                  <a:lnTo>
                    <a:pt x="6157" y="16761"/>
                  </a:lnTo>
                  <a:cubicBezTo>
                    <a:pt x="5349" y="17573"/>
                    <a:pt x="3615" y="19313"/>
                    <a:pt x="3541" y="19394"/>
                  </a:cubicBezTo>
                  <a:cubicBezTo>
                    <a:pt x="3354" y="19578"/>
                    <a:pt x="3112" y="19670"/>
                    <a:pt x="2869" y="19670"/>
                  </a:cubicBezTo>
                  <a:cubicBezTo>
                    <a:pt x="2627" y="19670"/>
                    <a:pt x="2385" y="19578"/>
                    <a:pt x="2198" y="19394"/>
                  </a:cubicBezTo>
                  <a:cubicBezTo>
                    <a:pt x="1830" y="19020"/>
                    <a:pt x="1830" y="18420"/>
                    <a:pt x="2198" y="18046"/>
                  </a:cubicBezTo>
                  <a:lnTo>
                    <a:pt x="4046" y="16196"/>
                  </a:lnTo>
                  <a:close/>
                  <a:moveTo>
                    <a:pt x="5572" y="18241"/>
                  </a:moveTo>
                  <a:lnTo>
                    <a:pt x="6003" y="19849"/>
                  </a:lnTo>
                  <a:cubicBezTo>
                    <a:pt x="5445" y="19802"/>
                    <a:pt x="4907" y="19658"/>
                    <a:pt x="4401" y="19423"/>
                  </a:cubicBezTo>
                  <a:lnTo>
                    <a:pt x="5572" y="18241"/>
                  </a:lnTo>
                  <a:close/>
                  <a:moveTo>
                    <a:pt x="6864" y="16951"/>
                  </a:moveTo>
                  <a:lnTo>
                    <a:pt x="7919" y="17233"/>
                  </a:lnTo>
                  <a:lnTo>
                    <a:pt x="8591" y="19768"/>
                  </a:lnTo>
                  <a:cubicBezTo>
                    <a:pt x="8728" y="20275"/>
                    <a:pt x="8430" y="20799"/>
                    <a:pt x="7924" y="20931"/>
                  </a:cubicBezTo>
                  <a:cubicBezTo>
                    <a:pt x="7843" y="20954"/>
                    <a:pt x="7760" y="20964"/>
                    <a:pt x="7678" y="20964"/>
                  </a:cubicBezTo>
                  <a:cubicBezTo>
                    <a:pt x="7258" y="20964"/>
                    <a:pt x="6876" y="20679"/>
                    <a:pt x="6766" y="20263"/>
                  </a:cubicBezTo>
                  <a:lnTo>
                    <a:pt x="6089" y="17728"/>
                  </a:lnTo>
                  <a:lnTo>
                    <a:pt x="6864" y="16951"/>
                  </a:lnTo>
                  <a:close/>
                  <a:moveTo>
                    <a:pt x="2760" y="0"/>
                  </a:moveTo>
                  <a:cubicBezTo>
                    <a:pt x="1727" y="0"/>
                    <a:pt x="964" y="985"/>
                    <a:pt x="1234" y="1993"/>
                  </a:cubicBezTo>
                  <a:lnTo>
                    <a:pt x="2473" y="6630"/>
                  </a:lnTo>
                  <a:cubicBezTo>
                    <a:pt x="2512" y="6771"/>
                    <a:pt x="2642" y="6863"/>
                    <a:pt x="2782" y="6863"/>
                  </a:cubicBezTo>
                  <a:cubicBezTo>
                    <a:pt x="2807" y="6863"/>
                    <a:pt x="2833" y="6860"/>
                    <a:pt x="2858" y="6854"/>
                  </a:cubicBezTo>
                  <a:cubicBezTo>
                    <a:pt x="3030" y="6809"/>
                    <a:pt x="3128" y="6636"/>
                    <a:pt x="3082" y="6462"/>
                  </a:cubicBezTo>
                  <a:lnTo>
                    <a:pt x="1843" y="1826"/>
                  </a:lnTo>
                  <a:cubicBezTo>
                    <a:pt x="1682" y="1216"/>
                    <a:pt x="2146" y="634"/>
                    <a:pt x="2760" y="634"/>
                  </a:cubicBezTo>
                  <a:cubicBezTo>
                    <a:pt x="3185" y="634"/>
                    <a:pt x="3564" y="922"/>
                    <a:pt x="3673" y="1337"/>
                  </a:cubicBezTo>
                  <a:lnTo>
                    <a:pt x="6692" y="12643"/>
                  </a:lnTo>
                  <a:lnTo>
                    <a:pt x="5916" y="13421"/>
                  </a:lnTo>
                  <a:cubicBezTo>
                    <a:pt x="5549" y="13322"/>
                    <a:pt x="5193" y="13224"/>
                    <a:pt x="4860" y="13138"/>
                  </a:cubicBezTo>
                  <a:lnTo>
                    <a:pt x="3409" y="7689"/>
                  </a:lnTo>
                  <a:cubicBezTo>
                    <a:pt x="3370" y="7546"/>
                    <a:pt x="3245" y="7454"/>
                    <a:pt x="3107" y="7454"/>
                  </a:cubicBezTo>
                  <a:cubicBezTo>
                    <a:pt x="3080" y="7454"/>
                    <a:pt x="3051" y="7457"/>
                    <a:pt x="3024" y="7465"/>
                  </a:cubicBezTo>
                  <a:cubicBezTo>
                    <a:pt x="2852" y="7510"/>
                    <a:pt x="2754" y="7684"/>
                    <a:pt x="2800" y="7851"/>
                  </a:cubicBezTo>
                  <a:lnTo>
                    <a:pt x="4160" y="12948"/>
                  </a:lnTo>
                  <a:cubicBezTo>
                    <a:pt x="2881" y="12603"/>
                    <a:pt x="2049" y="12377"/>
                    <a:pt x="1986" y="12361"/>
                  </a:cubicBezTo>
                  <a:cubicBezTo>
                    <a:pt x="1848" y="12323"/>
                    <a:pt x="1711" y="12306"/>
                    <a:pt x="1577" y="12306"/>
                  </a:cubicBezTo>
                  <a:cubicBezTo>
                    <a:pt x="731" y="12306"/>
                    <a:pt x="0" y="13002"/>
                    <a:pt x="0" y="13893"/>
                  </a:cubicBezTo>
                  <a:cubicBezTo>
                    <a:pt x="0" y="14584"/>
                    <a:pt x="448" y="15188"/>
                    <a:pt x="1102" y="15402"/>
                  </a:cubicBezTo>
                  <a:cubicBezTo>
                    <a:pt x="1131" y="16191"/>
                    <a:pt x="1337" y="16957"/>
                    <a:pt x="1705" y="17654"/>
                  </a:cubicBezTo>
                  <a:cubicBezTo>
                    <a:pt x="1142" y="18276"/>
                    <a:pt x="1159" y="19238"/>
                    <a:pt x="1756" y="19837"/>
                  </a:cubicBezTo>
                  <a:cubicBezTo>
                    <a:pt x="2064" y="20149"/>
                    <a:pt x="2467" y="20304"/>
                    <a:pt x="2869" y="20304"/>
                  </a:cubicBezTo>
                  <a:cubicBezTo>
                    <a:pt x="3250" y="20304"/>
                    <a:pt x="3630" y="20165"/>
                    <a:pt x="3931" y="19889"/>
                  </a:cubicBezTo>
                  <a:cubicBezTo>
                    <a:pt x="4626" y="20257"/>
                    <a:pt x="5394" y="20465"/>
                    <a:pt x="6174" y="20494"/>
                  </a:cubicBezTo>
                  <a:cubicBezTo>
                    <a:pt x="6387" y="21150"/>
                    <a:pt x="6989" y="21600"/>
                    <a:pt x="7678" y="21600"/>
                  </a:cubicBezTo>
                  <a:cubicBezTo>
                    <a:pt x="7816" y="21600"/>
                    <a:pt x="7953" y="21582"/>
                    <a:pt x="8085" y="21542"/>
                  </a:cubicBezTo>
                  <a:cubicBezTo>
                    <a:pt x="8928" y="21318"/>
                    <a:pt x="9428" y="20447"/>
                    <a:pt x="9205" y="19607"/>
                  </a:cubicBezTo>
                  <a:lnTo>
                    <a:pt x="8620" y="17423"/>
                  </a:lnTo>
                  <a:lnTo>
                    <a:pt x="13187" y="18651"/>
                  </a:lnTo>
                  <a:cubicBezTo>
                    <a:pt x="13215" y="18658"/>
                    <a:pt x="13243" y="18662"/>
                    <a:pt x="13270" y="18662"/>
                  </a:cubicBezTo>
                  <a:cubicBezTo>
                    <a:pt x="13407" y="18662"/>
                    <a:pt x="13533" y="18570"/>
                    <a:pt x="13572" y="18426"/>
                  </a:cubicBezTo>
                  <a:cubicBezTo>
                    <a:pt x="13618" y="18259"/>
                    <a:pt x="13514" y="18086"/>
                    <a:pt x="13348" y="18039"/>
                  </a:cubicBezTo>
                  <a:lnTo>
                    <a:pt x="1332" y="14809"/>
                  </a:lnTo>
                  <a:cubicBezTo>
                    <a:pt x="918" y="14699"/>
                    <a:pt x="631" y="14319"/>
                    <a:pt x="631" y="13893"/>
                  </a:cubicBezTo>
                  <a:cubicBezTo>
                    <a:pt x="631" y="13358"/>
                    <a:pt x="1063" y="12943"/>
                    <a:pt x="1572" y="12943"/>
                  </a:cubicBezTo>
                  <a:cubicBezTo>
                    <a:pt x="1654" y="12943"/>
                    <a:pt x="1740" y="12953"/>
                    <a:pt x="1825" y="12977"/>
                  </a:cubicBezTo>
                  <a:cubicBezTo>
                    <a:pt x="2129" y="13058"/>
                    <a:pt x="19826" y="17815"/>
                    <a:pt x="20130" y="17896"/>
                  </a:cubicBezTo>
                  <a:lnTo>
                    <a:pt x="20188" y="17913"/>
                  </a:lnTo>
                  <a:cubicBezTo>
                    <a:pt x="20601" y="18023"/>
                    <a:pt x="20888" y="18402"/>
                    <a:pt x="20888" y="18829"/>
                  </a:cubicBezTo>
                  <a:cubicBezTo>
                    <a:pt x="20888" y="19366"/>
                    <a:pt x="20451" y="19783"/>
                    <a:pt x="19944" y="19783"/>
                  </a:cubicBezTo>
                  <a:cubicBezTo>
                    <a:pt x="19864" y="19783"/>
                    <a:pt x="19782" y="19773"/>
                    <a:pt x="19700" y="19750"/>
                  </a:cubicBezTo>
                  <a:lnTo>
                    <a:pt x="14569" y="18368"/>
                  </a:lnTo>
                  <a:cubicBezTo>
                    <a:pt x="14543" y="18361"/>
                    <a:pt x="14515" y="18357"/>
                    <a:pt x="14489" y="18357"/>
                  </a:cubicBezTo>
                  <a:cubicBezTo>
                    <a:pt x="14351" y="18357"/>
                    <a:pt x="14224" y="18453"/>
                    <a:pt x="14185" y="18593"/>
                  </a:cubicBezTo>
                  <a:cubicBezTo>
                    <a:pt x="14140" y="18760"/>
                    <a:pt x="14237" y="18933"/>
                    <a:pt x="14409" y="18979"/>
                  </a:cubicBezTo>
                  <a:lnTo>
                    <a:pt x="19534" y="20362"/>
                  </a:lnTo>
                  <a:cubicBezTo>
                    <a:pt x="19673" y="20398"/>
                    <a:pt x="19811" y="20416"/>
                    <a:pt x="19946" y="20416"/>
                  </a:cubicBezTo>
                  <a:cubicBezTo>
                    <a:pt x="20794" y="20416"/>
                    <a:pt x="21520" y="19723"/>
                    <a:pt x="21520" y="18829"/>
                  </a:cubicBezTo>
                  <a:cubicBezTo>
                    <a:pt x="21520" y="18507"/>
                    <a:pt x="21422" y="18201"/>
                    <a:pt x="21250" y="17942"/>
                  </a:cubicBezTo>
                  <a:cubicBezTo>
                    <a:pt x="21353" y="17636"/>
                    <a:pt x="21313" y="17297"/>
                    <a:pt x="21152" y="17027"/>
                  </a:cubicBezTo>
                  <a:cubicBezTo>
                    <a:pt x="21536" y="16646"/>
                    <a:pt x="21582" y="16030"/>
                    <a:pt x="21255" y="15591"/>
                  </a:cubicBezTo>
                  <a:cubicBezTo>
                    <a:pt x="21600" y="15177"/>
                    <a:pt x="21594" y="14561"/>
                    <a:pt x="21226" y="14158"/>
                  </a:cubicBezTo>
                  <a:cubicBezTo>
                    <a:pt x="21536" y="13709"/>
                    <a:pt x="21462" y="13092"/>
                    <a:pt x="21060" y="12729"/>
                  </a:cubicBezTo>
                  <a:cubicBezTo>
                    <a:pt x="21324" y="12251"/>
                    <a:pt x="21192" y="11647"/>
                    <a:pt x="20756" y="11324"/>
                  </a:cubicBezTo>
                  <a:cubicBezTo>
                    <a:pt x="20974" y="10823"/>
                    <a:pt x="20784" y="10236"/>
                    <a:pt x="20320" y="9953"/>
                  </a:cubicBezTo>
                  <a:cubicBezTo>
                    <a:pt x="20487" y="9434"/>
                    <a:pt x="20239" y="8865"/>
                    <a:pt x="19757" y="8628"/>
                  </a:cubicBezTo>
                  <a:cubicBezTo>
                    <a:pt x="19867" y="8099"/>
                    <a:pt x="19574" y="7557"/>
                    <a:pt x="19063" y="7373"/>
                  </a:cubicBezTo>
                  <a:cubicBezTo>
                    <a:pt x="19126" y="6831"/>
                    <a:pt x="18782" y="6325"/>
                    <a:pt x="18254" y="6186"/>
                  </a:cubicBezTo>
                  <a:cubicBezTo>
                    <a:pt x="18266" y="5846"/>
                    <a:pt x="18110" y="5547"/>
                    <a:pt x="17881" y="5346"/>
                  </a:cubicBezTo>
                  <a:cubicBezTo>
                    <a:pt x="17910" y="4902"/>
                    <a:pt x="17760" y="4446"/>
                    <a:pt x="17421" y="4112"/>
                  </a:cubicBezTo>
                  <a:cubicBezTo>
                    <a:pt x="17133" y="3818"/>
                    <a:pt x="16738" y="3647"/>
                    <a:pt x="16312" y="3647"/>
                  </a:cubicBezTo>
                  <a:cubicBezTo>
                    <a:pt x="16273" y="3647"/>
                    <a:pt x="16234" y="3649"/>
                    <a:pt x="16194" y="3651"/>
                  </a:cubicBezTo>
                  <a:cubicBezTo>
                    <a:pt x="16000" y="3435"/>
                    <a:pt x="15714" y="3277"/>
                    <a:pt x="15390" y="3277"/>
                  </a:cubicBezTo>
                  <a:cubicBezTo>
                    <a:pt x="15379" y="3277"/>
                    <a:pt x="15368" y="3277"/>
                    <a:pt x="15356" y="3277"/>
                  </a:cubicBezTo>
                  <a:cubicBezTo>
                    <a:pt x="15230" y="2789"/>
                    <a:pt x="14787" y="2458"/>
                    <a:pt x="14300" y="2458"/>
                  </a:cubicBezTo>
                  <a:cubicBezTo>
                    <a:pt x="14258" y="2458"/>
                    <a:pt x="14217" y="2461"/>
                    <a:pt x="14174" y="2466"/>
                  </a:cubicBezTo>
                  <a:cubicBezTo>
                    <a:pt x="14017" y="2031"/>
                    <a:pt x="13599" y="1750"/>
                    <a:pt x="13147" y="1750"/>
                  </a:cubicBezTo>
                  <a:cubicBezTo>
                    <a:pt x="13071" y="1750"/>
                    <a:pt x="12994" y="1758"/>
                    <a:pt x="12918" y="1774"/>
                  </a:cubicBezTo>
                  <a:cubicBezTo>
                    <a:pt x="12737" y="1385"/>
                    <a:pt x="12346" y="1152"/>
                    <a:pt x="11936" y="1152"/>
                  </a:cubicBezTo>
                  <a:cubicBezTo>
                    <a:pt x="11826" y="1152"/>
                    <a:pt x="11713" y="1168"/>
                    <a:pt x="11603" y="1204"/>
                  </a:cubicBezTo>
                  <a:cubicBezTo>
                    <a:pt x="11401" y="868"/>
                    <a:pt x="11041" y="675"/>
                    <a:pt x="10669" y="675"/>
                  </a:cubicBezTo>
                  <a:cubicBezTo>
                    <a:pt x="10524" y="675"/>
                    <a:pt x="10377" y="704"/>
                    <a:pt x="10238" y="766"/>
                  </a:cubicBezTo>
                  <a:cubicBezTo>
                    <a:pt x="10028" y="480"/>
                    <a:pt x="9698" y="325"/>
                    <a:pt x="9364" y="325"/>
                  </a:cubicBezTo>
                  <a:cubicBezTo>
                    <a:pt x="9186" y="325"/>
                    <a:pt x="9006" y="369"/>
                    <a:pt x="8843" y="461"/>
                  </a:cubicBezTo>
                  <a:cubicBezTo>
                    <a:pt x="8628" y="226"/>
                    <a:pt x="8333" y="105"/>
                    <a:pt x="8035" y="105"/>
                  </a:cubicBezTo>
                  <a:cubicBezTo>
                    <a:pt x="7821" y="105"/>
                    <a:pt x="7607" y="166"/>
                    <a:pt x="7420" y="294"/>
                  </a:cubicBezTo>
                  <a:cubicBezTo>
                    <a:pt x="7210" y="103"/>
                    <a:pt x="6944" y="9"/>
                    <a:pt x="6680" y="9"/>
                  </a:cubicBezTo>
                  <a:cubicBezTo>
                    <a:pt x="6432" y="9"/>
                    <a:pt x="6185" y="92"/>
                    <a:pt x="5985" y="260"/>
                  </a:cubicBezTo>
                  <a:cubicBezTo>
                    <a:pt x="5794" y="116"/>
                    <a:pt x="5566" y="45"/>
                    <a:pt x="5337" y="45"/>
                  </a:cubicBezTo>
                  <a:cubicBezTo>
                    <a:pt x="5054" y="45"/>
                    <a:pt x="4770" y="155"/>
                    <a:pt x="4556" y="369"/>
                  </a:cubicBezTo>
                  <a:cubicBezTo>
                    <a:pt x="4388" y="265"/>
                    <a:pt x="4196" y="212"/>
                    <a:pt x="4000" y="212"/>
                  </a:cubicBezTo>
                  <a:cubicBezTo>
                    <a:pt x="3881" y="212"/>
                    <a:pt x="3761" y="232"/>
                    <a:pt x="3644" y="271"/>
                  </a:cubicBezTo>
                  <a:cubicBezTo>
                    <a:pt x="3385" y="98"/>
                    <a:pt x="3082" y="0"/>
                    <a:pt x="27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495;p28"/>
            <p:cNvSpPr/>
            <p:nvPr/>
          </p:nvSpPr>
          <p:spPr>
            <a:xfrm>
              <a:off x="116111" y="302223"/>
              <a:ext cx="38288" cy="3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7" y="7545"/>
                  </a:moveTo>
                  <a:cubicBezTo>
                    <a:pt x="12621" y="7545"/>
                    <a:pt x="14060" y="8985"/>
                    <a:pt x="14060" y="10770"/>
                  </a:cubicBezTo>
                  <a:cubicBezTo>
                    <a:pt x="14060" y="12615"/>
                    <a:pt x="12621" y="14055"/>
                    <a:pt x="10837" y="14055"/>
                  </a:cubicBezTo>
                  <a:cubicBezTo>
                    <a:pt x="8979" y="14055"/>
                    <a:pt x="7540" y="12615"/>
                    <a:pt x="7540" y="10770"/>
                  </a:cubicBezTo>
                  <a:cubicBezTo>
                    <a:pt x="7540" y="8985"/>
                    <a:pt x="8979" y="7545"/>
                    <a:pt x="10837" y="7545"/>
                  </a:cubicBezTo>
                  <a:close/>
                  <a:moveTo>
                    <a:pt x="10837" y="0"/>
                  </a:moveTo>
                  <a:cubicBezTo>
                    <a:pt x="4872" y="0"/>
                    <a:pt x="0" y="4875"/>
                    <a:pt x="0" y="10770"/>
                  </a:cubicBezTo>
                  <a:cubicBezTo>
                    <a:pt x="0" y="16740"/>
                    <a:pt x="4872" y="21600"/>
                    <a:pt x="10837" y="21600"/>
                  </a:cubicBezTo>
                  <a:cubicBezTo>
                    <a:pt x="16728" y="21600"/>
                    <a:pt x="21600" y="16740"/>
                    <a:pt x="21600" y="10770"/>
                  </a:cubicBezTo>
                  <a:cubicBezTo>
                    <a:pt x="21600" y="4875"/>
                    <a:pt x="16728" y="0"/>
                    <a:pt x="108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3" name="Google Shape;1496;p28"/>
          <p:cNvGrpSpPr/>
          <p:nvPr/>
        </p:nvGrpSpPr>
        <p:grpSpPr>
          <a:xfrm>
            <a:off x="5517407" y="3641604"/>
            <a:ext cx="457188" cy="457189"/>
            <a:chOff x="0" y="0"/>
            <a:chExt cx="457187" cy="457187"/>
          </a:xfrm>
        </p:grpSpPr>
        <p:sp>
          <p:nvSpPr>
            <p:cNvPr id="1972" name="Google Shape;1497;p28"/>
            <p:cNvSpPr/>
            <p:nvPr/>
          </p:nvSpPr>
          <p:spPr>
            <a:xfrm>
              <a:off x="6613" y="104243"/>
              <a:ext cx="88857" cy="8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4" h="21600" fill="norm" stroke="1" extrusionOk="0">
                  <a:moveTo>
                    <a:pt x="2089" y="0"/>
                  </a:moveTo>
                  <a:cubicBezTo>
                    <a:pt x="-696" y="2846"/>
                    <a:pt x="-696" y="7468"/>
                    <a:pt x="2089" y="10314"/>
                  </a:cubicBezTo>
                  <a:lnTo>
                    <a:pt x="10923" y="19467"/>
                  </a:lnTo>
                  <a:cubicBezTo>
                    <a:pt x="12297" y="20893"/>
                    <a:pt x="14103" y="21600"/>
                    <a:pt x="15910" y="21600"/>
                  </a:cubicBezTo>
                  <a:cubicBezTo>
                    <a:pt x="17717" y="21600"/>
                    <a:pt x="19524" y="20893"/>
                    <a:pt x="20904" y="19467"/>
                  </a:cubicBezTo>
                  <a:lnTo>
                    <a:pt x="209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498;p28"/>
            <p:cNvSpPr/>
            <p:nvPr/>
          </p:nvSpPr>
          <p:spPr>
            <a:xfrm>
              <a:off x="361611" y="104243"/>
              <a:ext cx="88864" cy="88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0" y="0"/>
                  </a:moveTo>
                  <a:lnTo>
                    <a:pt x="0" y="19467"/>
                  </a:lnTo>
                  <a:cubicBezTo>
                    <a:pt x="1374" y="20893"/>
                    <a:pt x="3182" y="21600"/>
                    <a:pt x="4989" y="21600"/>
                  </a:cubicBezTo>
                  <a:cubicBezTo>
                    <a:pt x="6796" y="21600"/>
                    <a:pt x="8604" y="20893"/>
                    <a:pt x="9978" y="19467"/>
                  </a:cubicBezTo>
                  <a:lnTo>
                    <a:pt x="18845" y="10314"/>
                  </a:lnTo>
                  <a:cubicBezTo>
                    <a:pt x="21600" y="7468"/>
                    <a:pt x="21600" y="2846"/>
                    <a:pt x="1884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499;p28"/>
            <p:cNvSpPr/>
            <p:nvPr/>
          </p:nvSpPr>
          <p:spPr>
            <a:xfrm>
              <a:off x="109736" y="6693"/>
              <a:ext cx="331959" cy="443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76" y="0"/>
                  </a:moveTo>
                  <a:lnTo>
                    <a:pt x="2323" y="1086"/>
                  </a:lnTo>
                  <a:lnTo>
                    <a:pt x="2323" y="11886"/>
                  </a:lnTo>
                  <a:lnTo>
                    <a:pt x="0" y="13512"/>
                  </a:lnTo>
                  <a:lnTo>
                    <a:pt x="0" y="20698"/>
                  </a:lnTo>
                  <a:cubicBezTo>
                    <a:pt x="2435" y="21279"/>
                    <a:pt x="5037" y="21600"/>
                    <a:pt x="7734" y="21600"/>
                  </a:cubicBezTo>
                  <a:cubicBezTo>
                    <a:pt x="11446" y="21600"/>
                    <a:pt x="14977" y="21000"/>
                    <a:pt x="18157" y="19920"/>
                  </a:cubicBezTo>
                  <a:cubicBezTo>
                    <a:pt x="19315" y="19530"/>
                    <a:pt x="19903" y="18545"/>
                    <a:pt x="19530" y="17636"/>
                  </a:cubicBezTo>
                  <a:cubicBezTo>
                    <a:pt x="18633" y="15476"/>
                    <a:pt x="17055" y="13500"/>
                    <a:pt x="14906" y="11886"/>
                  </a:cubicBezTo>
                  <a:lnTo>
                    <a:pt x="14906" y="7536"/>
                  </a:lnTo>
                  <a:lnTo>
                    <a:pt x="16389" y="8646"/>
                  </a:lnTo>
                  <a:lnTo>
                    <a:pt x="21600" y="4748"/>
                  </a:lnTo>
                  <a:lnTo>
                    <a:pt x="17760" y="1882"/>
                  </a:lnTo>
                  <a:cubicBezTo>
                    <a:pt x="16150" y="678"/>
                    <a:pt x="13969" y="0"/>
                    <a:pt x="1168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500;p28"/>
            <p:cNvSpPr/>
            <p:nvPr/>
          </p:nvSpPr>
          <p:spPr>
            <a:xfrm>
              <a:off x="15493" y="6693"/>
              <a:ext cx="213102" cy="42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0"/>
                  </a:moveTo>
                  <a:cubicBezTo>
                    <a:pt x="11888" y="0"/>
                    <a:pt x="9553" y="161"/>
                    <a:pt x="7041" y="1425"/>
                  </a:cubicBezTo>
                  <a:lnTo>
                    <a:pt x="0" y="4955"/>
                  </a:lnTo>
                  <a:lnTo>
                    <a:pt x="8106" y="9023"/>
                  </a:lnTo>
                  <a:cubicBezTo>
                    <a:pt x="8920" y="8615"/>
                    <a:pt x="9639" y="8255"/>
                    <a:pt x="10418" y="7865"/>
                  </a:cubicBezTo>
                  <a:lnTo>
                    <a:pt x="10418" y="12404"/>
                  </a:lnTo>
                  <a:cubicBezTo>
                    <a:pt x="7068" y="14089"/>
                    <a:pt x="4609" y="16151"/>
                    <a:pt x="3211" y="18405"/>
                  </a:cubicBezTo>
                  <a:cubicBezTo>
                    <a:pt x="2630" y="19353"/>
                    <a:pt x="3533" y="20374"/>
                    <a:pt x="5325" y="20783"/>
                  </a:cubicBezTo>
                  <a:cubicBezTo>
                    <a:pt x="6695" y="21092"/>
                    <a:pt x="8106" y="21366"/>
                    <a:pt x="9553" y="21600"/>
                  </a:cubicBezTo>
                  <a:cubicBezTo>
                    <a:pt x="9553" y="19755"/>
                    <a:pt x="10366" y="18077"/>
                    <a:pt x="12172" y="16504"/>
                  </a:cubicBezTo>
                  <a:cubicBezTo>
                    <a:pt x="14248" y="14703"/>
                    <a:pt x="17002" y="12912"/>
                    <a:pt x="18091" y="12404"/>
                  </a:cubicBezTo>
                  <a:lnTo>
                    <a:pt x="21600" y="1064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501;p28"/>
            <p:cNvSpPr/>
            <p:nvPr/>
          </p:nvSpPr>
          <p:spPr>
            <a:xfrm>
              <a:off x="122403" y="284542"/>
              <a:ext cx="71310" cy="71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4" y="0"/>
                  </a:moveTo>
                  <a:cubicBezTo>
                    <a:pt x="7827" y="0"/>
                    <a:pt x="5388" y="2435"/>
                    <a:pt x="5388" y="5418"/>
                  </a:cubicBezTo>
                  <a:cubicBezTo>
                    <a:pt x="2399" y="5418"/>
                    <a:pt x="0" y="7813"/>
                    <a:pt x="0" y="10804"/>
                  </a:cubicBezTo>
                  <a:cubicBezTo>
                    <a:pt x="0" y="13787"/>
                    <a:pt x="2399" y="16182"/>
                    <a:pt x="5388" y="16182"/>
                  </a:cubicBezTo>
                  <a:cubicBezTo>
                    <a:pt x="5388" y="19165"/>
                    <a:pt x="7827" y="21600"/>
                    <a:pt x="10784" y="21600"/>
                  </a:cubicBezTo>
                  <a:cubicBezTo>
                    <a:pt x="13773" y="21600"/>
                    <a:pt x="16212" y="19165"/>
                    <a:pt x="16212" y="16182"/>
                  </a:cubicBezTo>
                  <a:cubicBezTo>
                    <a:pt x="19201" y="16182"/>
                    <a:pt x="21600" y="13787"/>
                    <a:pt x="21600" y="10804"/>
                  </a:cubicBezTo>
                  <a:cubicBezTo>
                    <a:pt x="21600" y="7813"/>
                    <a:pt x="19201" y="5418"/>
                    <a:pt x="16212" y="5418"/>
                  </a:cubicBezTo>
                  <a:cubicBezTo>
                    <a:pt x="16212" y="2435"/>
                    <a:pt x="13773" y="0"/>
                    <a:pt x="107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502;p28"/>
            <p:cNvSpPr/>
            <p:nvPr/>
          </p:nvSpPr>
          <p:spPr>
            <a:xfrm>
              <a:off x="231260" y="293449"/>
              <a:ext cx="124965" cy="125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4" y="0"/>
                  </a:moveTo>
                  <a:cubicBezTo>
                    <a:pt x="7822" y="0"/>
                    <a:pt x="5398" y="2423"/>
                    <a:pt x="5398" y="5412"/>
                  </a:cubicBezTo>
                  <a:cubicBezTo>
                    <a:pt x="2425" y="5412"/>
                    <a:pt x="0" y="7811"/>
                    <a:pt x="0" y="10800"/>
                  </a:cubicBezTo>
                  <a:cubicBezTo>
                    <a:pt x="0" y="13789"/>
                    <a:pt x="2425" y="16193"/>
                    <a:pt x="5398" y="16193"/>
                  </a:cubicBezTo>
                  <a:cubicBezTo>
                    <a:pt x="5398" y="19182"/>
                    <a:pt x="7822" y="21600"/>
                    <a:pt x="10814" y="21600"/>
                  </a:cubicBezTo>
                  <a:cubicBezTo>
                    <a:pt x="13782" y="21600"/>
                    <a:pt x="16207" y="19182"/>
                    <a:pt x="16207" y="16193"/>
                  </a:cubicBezTo>
                  <a:cubicBezTo>
                    <a:pt x="19198" y="16193"/>
                    <a:pt x="21600" y="13789"/>
                    <a:pt x="21600" y="10800"/>
                  </a:cubicBezTo>
                  <a:cubicBezTo>
                    <a:pt x="21600" y="7811"/>
                    <a:pt x="19198" y="5412"/>
                    <a:pt x="16207" y="5412"/>
                  </a:cubicBezTo>
                  <a:cubicBezTo>
                    <a:pt x="16207" y="2423"/>
                    <a:pt x="13782" y="0"/>
                    <a:pt x="108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503;p28"/>
            <p:cNvSpPr/>
            <p:nvPr/>
          </p:nvSpPr>
          <p:spPr>
            <a:xfrm>
              <a:off x="275902" y="338064"/>
              <a:ext cx="35842" cy="3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7" y="0"/>
                    <a:pt x="0" y="4854"/>
                    <a:pt x="0" y="10800"/>
                  </a:cubicBezTo>
                  <a:cubicBezTo>
                    <a:pt x="0" y="16746"/>
                    <a:pt x="4837" y="21600"/>
                    <a:pt x="10800" y="21600"/>
                  </a:cubicBezTo>
                  <a:cubicBezTo>
                    <a:pt x="16746" y="21600"/>
                    <a:pt x="21600" y="16746"/>
                    <a:pt x="21600" y="10800"/>
                  </a:cubicBezTo>
                  <a:cubicBezTo>
                    <a:pt x="21600" y="4854"/>
                    <a:pt x="16746" y="0"/>
                    <a:pt x="108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504;p28"/>
            <p:cNvSpPr/>
            <p:nvPr/>
          </p:nvSpPr>
          <p:spPr>
            <a:xfrm>
              <a:off x="123630" y="6693"/>
              <a:ext cx="209795" cy="16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95" y="0"/>
                  </a:moveTo>
                  <a:cubicBezTo>
                    <a:pt x="2334" y="0"/>
                    <a:pt x="0" y="2939"/>
                    <a:pt x="0" y="6576"/>
                  </a:cubicBezTo>
                  <a:cubicBezTo>
                    <a:pt x="0" y="8466"/>
                    <a:pt x="640" y="10262"/>
                    <a:pt x="1757" y="11516"/>
                  </a:cubicBezTo>
                  <a:lnTo>
                    <a:pt x="7669" y="18105"/>
                  </a:lnTo>
                  <a:lnTo>
                    <a:pt x="4544" y="21600"/>
                  </a:lnTo>
                  <a:lnTo>
                    <a:pt x="10807" y="21600"/>
                  </a:lnTo>
                  <a:lnTo>
                    <a:pt x="19843" y="11516"/>
                  </a:lnTo>
                  <a:cubicBezTo>
                    <a:pt x="20960" y="10262"/>
                    <a:pt x="21600" y="8466"/>
                    <a:pt x="21600" y="6576"/>
                  </a:cubicBezTo>
                  <a:cubicBezTo>
                    <a:pt x="21600" y="2939"/>
                    <a:pt x="19266" y="0"/>
                    <a:pt x="164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505;p28"/>
            <p:cNvSpPr/>
            <p:nvPr/>
          </p:nvSpPr>
          <p:spPr>
            <a:xfrm>
              <a:off x="163845" y="46828"/>
              <a:ext cx="129472" cy="72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8" y="0"/>
                  </a:moveTo>
                  <a:cubicBezTo>
                    <a:pt x="774" y="0"/>
                    <a:pt x="0" y="1383"/>
                    <a:pt x="0" y="3103"/>
                  </a:cubicBezTo>
                  <a:cubicBezTo>
                    <a:pt x="0" y="3983"/>
                    <a:pt x="205" y="4822"/>
                    <a:pt x="569" y="5406"/>
                  </a:cubicBezTo>
                  <a:lnTo>
                    <a:pt x="10802" y="21600"/>
                  </a:lnTo>
                  <a:lnTo>
                    <a:pt x="21013" y="5406"/>
                  </a:lnTo>
                  <a:cubicBezTo>
                    <a:pt x="21378" y="4822"/>
                    <a:pt x="21600" y="3983"/>
                    <a:pt x="21600" y="3103"/>
                  </a:cubicBezTo>
                  <a:cubicBezTo>
                    <a:pt x="21600" y="1383"/>
                    <a:pt x="20830" y="0"/>
                    <a:pt x="1987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506;p28"/>
            <p:cNvSpPr/>
            <p:nvPr/>
          </p:nvSpPr>
          <p:spPr>
            <a:xfrm>
              <a:off x="180192" y="161525"/>
              <a:ext cx="167211" cy="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5" h="21600" fill="norm" stroke="1" extrusionOk="0">
                  <a:moveTo>
                    <a:pt x="7701" y="0"/>
                  </a:moveTo>
                  <a:lnTo>
                    <a:pt x="0" y="4570"/>
                  </a:lnTo>
                  <a:lnTo>
                    <a:pt x="0" y="18274"/>
                  </a:lnTo>
                  <a:lnTo>
                    <a:pt x="1748" y="21600"/>
                  </a:lnTo>
                  <a:lnTo>
                    <a:pt x="20115" y="21600"/>
                  </a:lnTo>
                  <a:cubicBezTo>
                    <a:pt x="21536" y="14825"/>
                    <a:pt x="21600" y="7103"/>
                    <a:pt x="201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1507;p28"/>
            <p:cNvSpPr/>
            <p:nvPr/>
          </p:nvSpPr>
          <p:spPr>
            <a:xfrm>
              <a:off x="109670" y="161525"/>
              <a:ext cx="131245" cy="89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8" h="21600" fill="norm" stroke="1" extrusionOk="0">
                  <a:moveTo>
                    <a:pt x="1385" y="0"/>
                  </a:moveTo>
                  <a:cubicBezTo>
                    <a:pt x="-462" y="6929"/>
                    <a:pt x="-462" y="14651"/>
                    <a:pt x="1385" y="21600"/>
                  </a:cubicBezTo>
                  <a:lnTo>
                    <a:pt x="13579" y="21600"/>
                  </a:lnTo>
                  <a:cubicBezTo>
                    <a:pt x="13579" y="20014"/>
                    <a:pt x="13579" y="18390"/>
                    <a:pt x="13579" y="17004"/>
                  </a:cubicBezTo>
                  <a:cubicBezTo>
                    <a:pt x="13579" y="11055"/>
                    <a:pt x="15795" y="7078"/>
                    <a:pt x="19154" y="2656"/>
                  </a:cubicBezTo>
                  <a:lnTo>
                    <a:pt x="21138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508;p28"/>
            <p:cNvSpPr/>
            <p:nvPr/>
          </p:nvSpPr>
          <p:spPr>
            <a:xfrm>
              <a:off x="136057" y="186885"/>
              <a:ext cx="41949" cy="5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3" y="0"/>
                  </a:moveTo>
                  <a:cubicBezTo>
                    <a:pt x="4834" y="0"/>
                    <a:pt x="0" y="4844"/>
                    <a:pt x="0" y="10778"/>
                  </a:cubicBezTo>
                  <a:cubicBezTo>
                    <a:pt x="0" y="16756"/>
                    <a:pt x="4834" y="21600"/>
                    <a:pt x="10793" y="21600"/>
                  </a:cubicBezTo>
                  <a:cubicBezTo>
                    <a:pt x="16766" y="21600"/>
                    <a:pt x="21600" y="16756"/>
                    <a:pt x="21600" y="10778"/>
                  </a:cubicBezTo>
                  <a:cubicBezTo>
                    <a:pt x="21600" y="4844"/>
                    <a:pt x="16766" y="0"/>
                    <a:pt x="1079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1509;p28"/>
            <p:cNvSpPr/>
            <p:nvPr/>
          </p:nvSpPr>
          <p:spPr>
            <a:xfrm>
              <a:off x="278942" y="187259"/>
              <a:ext cx="42055" cy="5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6" y="0"/>
                  </a:moveTo>
                  <a:cubicBezTo>
                    <a:pt x="4821" y="0"/>
                    <a:pt x="0" y="4801"/>
                    <a:pt x="0" y="10805"/>
                  </a:cubicBezTo>
                  <a:cubicBezTo>
                    <a:pt x="0" y="16755"/>
                    <a:pt x="4821" y="21600"/>
                    <a:pt x="10766" y="21600"/>
                  </a:cubicBezTo>
                  <a:cubicBezTo>
                    <a:pt x="16724" y="21600"/>
                    <a:pt x="21600" y="16755"/>
                    <a:pt x="21600" y="10805"/>
                  </a:cubicBezTo>
                  <a:cubicBezTo>
                    <a:pt x="21600" y="4801"/>
                    <a:pt x="16724" y="0"/>
                    <a:pt x="1076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1510;p28"/>
            <p:cNvSpPr/>
            <p:nvPr/>
          </p:nvSpPr>
          <p:spPr>
            <a:xfrm>
              <a:off x="115710" y="277848"/>
              <a:ext cx="84724" cy="8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3414"/>
                  </a:moveTo>
                  <a:cubicBezTo>
                    <a:pt x="12367" y="3414"/>
                    <a:pt x="13639" y="4684"/>
                    <a:pt x="13639" y="6265"/>
                  </a:cubicBezTo>
                  <a:cubicBezTo>
                    <a:pt x="13639" y="7195"/>
                    <a:pt x="14420" y="7942"/>
                    <a:pt x="15352" y="7942"/>
                  </a:cubicBezTo>
                  <a:cubicBezTo>
                    <a:pt x="16909" y="7942"/>
                    <a:pt x="18214" y="9246"/>
                    <a:pt x="18214" y="10800"/>
                  </a:cubicBezTo>
                  <a:cubicBezTo>
                    <a:pt x="18214" y="12348"/>
                    <a:pt x="16909" y="13651"/>
                    <a:pt x="15352" y="13651"/>
                  </a:cubicBezTo>
                  <a:cubicBezTo>
                    <a:pt x="14420" y="13651"/>
                    <a:pt x="13639" y="14398"/>
                    <a:pt x="13639" y="15328"/>
                  </a:cubicBezTo>
                  <a:cubicBezTo>
                    <a:pt x="13639" y="16909"/>
                    <a:pt x="12367" y="18186"/>
                    <a:pt x="10783" y="18186"/>
                  </a:cubicBezTo>
                  <a:cubicBezTo>
                    <a:pt x="9226" y="18186"/>
                    <a:pt x="7955" y="16909"/>
                    <a:pt x="7955" y="15328"/>
                  </a:cubicBezTo>
                  <a:cubicBezTo>
                    <a:pt x="7955" y="14398"/>
                    <a:pt x="7180" y="13651"/>
                    <a:pt x="6241" y="13651"/>
                  </a:cubicBezTo>
                  <a:cubicBezTo>
                    <a:pt x="4691" y="13651"/>
                    <a:pt x="3386" y="12348"/>
                    <a:pt x="3386" y="10800"/>
                  </a:cubicBezTo>
                  <a:cubicBezTo>
                    <a:pt x="3386" y="9246"/>
                    <a:pt x="4691" y="7942"/>
                    <a:pt x="6241" y="7942"/>
                  </a:cubicBezTo>
                  <a:cubicBezTo>
                    <a:pt x="7180" y="7942"/>
                    <a:pt x="7955" y="7195"/>
                    <a:pt x="7955" y="6265"/>
                  </a:cubicBezTo>
                  <a:cubicBezTo>
                    <a:pt x="7955" y="4684"/>
                    <a:pt x="9226" y="3414"/>
                    <a:pt x="10783" y="3414"/>
                  </a:cubicBezTo>
                  <a:close/>
                  <a:moveTo>
                    <a:pt x="10783" y="0"/>
                  </a:moveTo>
                  <a:cubicBezTo>
                    <a:pt x="7859" y="0"/>
                    <a:pt x="5405" y="2016"/>
                    <a:pt x="4718" y="4745"/>
                  </a:cubicBezTo>
                  <a:cubicBezTo>
                    <a:pt x="2019" y="5397"/>
                    <a:pt x="0" y="7881"/>
                    <a:pt x="0" y="10800"/>
                  </a:cubicBezTo>
                  <a:cubicBezTo>
                    <a:pt x="0" y="13712"/>
                    <a:pt x="2019" y="16169"/>
                    <a:pt x="4718" y="16848"/>
                  </a:cubicBezTo>
                  <a:cubicBezTo>
                    <a:pt x="5405" y="19577"/>
                    <a:pt x="7859" y="21600"/>
                    <a:pt x="10783" y="21600"/>
                  </a:cubicBezTo>
                  <a:cubicBezTo>
                    <a:pt x="13734" y="21600"/>
                    <a:pt x="16188" y="19577"/>
                    <a:pt x="16875" y="16848"/>
                  </a:cubicBezTo>
                  <a:cubicBezTo>
                    <a:pt x="19581" y="16169"/>
                    <a:pt x="21600" y="13712"/>
                    <a:pt x="21600" y="10800"/>
                  </a:cubicBezTo>
                  <a:cubicBezTo>
                    <a:pt x="21600" y="7881"/>
                    <a:pt x="19581" y="5397"/>
                    <a:pt x="16875" y="4745"/>
                  </a:cubicBezTo>
                  <a:cubicBezTo>
                    <a:pt x="16188" y="2016"/>
                    <a:pt x="13734" y="0"/>
                    <a:pt x="107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511;p28"/>
            <p:cNvSpPr/>
            <p:nvPr/>
          </p:nvSpPr>
          <p:spPr>
            <a:xfrm>
              <a:off x="147871" y="310143"/>
              <a:ext cx="20615" cy="2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0" y="0"/>
                  </a:moveTo>
                  <a:cubicBezTo>
                    <a:pt x="4862" y="0"/>
                    <a:pt x="0" y="4894"/>
                    <a:pt x="0" y="10800"/>
                  </a:cubicBezTo>
                  <a:cubicBezTo>
                    <a:pt x="0" y="16847"/>
                    <a:pt x="4862" y="21600"/>
                    <a:pt x="10730" y="21600"/>
                  </a:cubicBezTo>
                  <a:cubicBezTo>
                    <a:pt x="16738" y="21600"/>
                    <a:pt x="21600" y="16847"/>
                    <a:pt x="21600" y="10800"/>
                  </a:cubicBezTo>
                  <a:cubicBezTo>
                    <a:pt x="21600" y="4894"/>
                    <a:pt x="16738" y="0"/>
                    <a:pt x="107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512;p28"/>
            <p:cNvSpPr/>
            <p:nvPr/>
          </p:nvSpPr>
          <p:spPr>
            <a:xfrm>
              <a:off x="224567" y="286729"/>
              <a:ext cx="138378" cy="13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092"/>
                  </a:moveTo>
                  <a:cubicBezTo>
                    <a:pt x="12921" y="2092"/>
                    <a:pt x="14636" y="3822"/>
                    <a:pt x="14636" y="5934"/>
                  </a:cubicBezTo>
                  <a:cubicBezTo>
                    <a:pt x="14636" y="6504"/>
                    <a:pt x="15110" y="6978"/>
                    <a:pt x="15681" y="6978"/>
                  </a:cubicBezTo>
                  <a:cubicBezTo>
                    <a:pt x="17791" y="6978"/>
                    <a:pt x="19527" y="8692"/>
                    <a:pt x="19527" y="10800"/>
                  </a:cubicBezTo>
                  <a:cubicBezTo>
                    <a:pt x="19527" y="12913"/>
                    <a:pt x="17791" y="14622"/>
                    <a:pt x="15681" y="14622"/>
                  </a:cubicBezTo>
                  <a:cubicBezTo>
                    <a:pt x="15110" y="14622"/>
                    <a:pt x="14636" y="15096"/>
                    <a:pt x="14636" y="15670"/>
                  </a:cubicBezTo>
                  <a:cubicBezTo>
                    <a:pt x="14636" y="17778"/>
                    <a:pt x="12921" y="19508"/>
                    <a:pt x="10810" y="19508"/>
                  </a:cubicBezTo>
                  <a:cubicBezTo>
                    <a:pt x="8696" y="19508"/>
                    <a:pt x="6964" y="17778"/>
                    <a:pt x="6964" y="15670"/>
                  </a:cubicBezTo>
                  <a:cubicBezTo>
                    <a:pt x="6964" y="15096"/>
                    <a:pt x="6510" y="14622"/>
                    <a:pt x="5919" y="14622"/>
                  </a:cubicBezTo>
                  <a:cubicBezTo>
                    <a:pt x="3805" y="14622"/>
                    <a:pt x="2094" y="12913"/>
                    <a:pt x="2094" y="10800"/>
                  </a:cubicBezTo>
                  <a:cubicBezTo>
                    <a:pt x="2094" y="8692"/>
                    <a:pt x="3805" y="6978"/>
                    <a:pt x="5919" y="6978"/>
                  </a:cubicBezTo>
                  <a:cubicBezTo>
                    <a:pt x="6510" y="6978"/>
                    <a:pt x="6964" y="6504"/>
                    <a:pt x="6964" y="5934"/>
                  </a:cubicBezTo>
                  <a:cubicBezTo>
                    <a:pt x="6964" y="3822"/>
                    <a:pt x="8696" y="2092"/>
                    <a:pt x="10810" y="2092"/>
                  </a:cubicBezTo>
                  <a:close/>
                  <a:moveTo>
                    <a:pt x="10810" y="0"/>
                  </a:moveTo>
                  <a:cubicBezTo>
                    <a:pt x="7859" y="0"/>
                    <a:pt x="5424" y="2150"/>
                    <a:pt x="4966" y="4965"/>
                  </a:cubicBezTo>
                  <a:cubicBezTo>
                    <a:pt x="2152" y="5419"/>
                    <a:pt x="0" y="7872"/>
                    <a:pt x="0" y="10800"/>
                  </a:cubicBezTo>
                  <a:cubicBezTo>
                    <a:pt x="0" y="13728"/>
                    <a:pt x="2152" y="16181"/>
                    <a:pt x="4966" y="16639"/>
                  </a:cubicBezTo>
                  <a:cubicBezTo>
                    <a:pt x="5424" y="19450"/>
                    <a:pt x="7859" y="21600"/>
                    <a:pt x="10810" y="21600"/>
                  </a:cubicBezTo>
                  <a:cubicBezTo>
                    <a:pt x="13741" y="21600"/>
                    <a:pt x="16193" y="19450"/>
                    <a:pt x="16651" y="16639"/>
                  </a:cubicBezTo>
                  <a:cubicBezTo>
                    <a:pt x="19448" y="16181"/>
                    <a:pt x="21600" y="13728"/>
                    <a:pt x="21600" y="10800"/>
                  </a:cubicBezTo>
                  <a:cubicBezTo>
                    <a:pt x="21600" y="7872"/>
                    <a:pt x="19448" y="5419"/>
                    <a:pt x="16651" y="4965"/>
                  </a:cubicBezTo>
                  <a:cubicBezTo>
                    <a:pt x="16193" y="2150"/>
                    <a:pt x="13741" y="0"/>
                    <a:pt x="108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513;p28"/>
            <p:cNvSpPr/>
            <p:nvPr/>
          </p:nvSpPr>
          <p:spPr>
            <a:xfrm>
              <a:off x="269181" y="331370"/>
              <a:ext cx="49256" cy="49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5882"/>
                  </a:moveTo>
                  <a:cubicBezTo>
                    <a:pt x="13531" y="5882"/>
                    <a:pt x="15718" y="8069"/>
                    <a:pt x="15718" y="10794"/>
                  </a:cubicBezTo>
                  <a:cubicBezTo>
                    <a:pt x="15718" y="13519"/>
                    <a:pt x="13531" y="15718"/>
                    <a:pt x="10806" y="15718"/>
                  </a:cubicBezTo>
                  <a:cubicBezTo>
                    <a:pt x="8081" y="15718"/>
                    <a:pt x="5882" y="13519"/>
                    <a:pt x="5882" y="10794"/>
                  </a:cubicBezTo>
                  <a:cubicBezTo>
                    <a:pt x="5882" y="8069"/>
                    <a:pt x="8081" y="5882"/>
                    <a:pt x="10806" y="5882"/>
                  </a:cubicBezTo>
                  <a:close/>
                  <a:moveTo>
                    <a:pt x="10806" y="0"/>
                  </a:moveTo>
                  <a:cubicBezTo>
                    <a:pt x="4818" y="0"/>
                    <a:pt x="0" y="4865"/>
                    <a:pt x="0" y="10794"/>
                  </a:cubicBezTo>
                  <a:cubicBezTo>
                    <a:pt x="0" y="16735"/>
                    <a:pt x="4818" y="21600"/>
                    <a:pt x="10806" y="21600"/>
                  </a:cubicBezTo>
                  <a:cubicBezTo>
                    <a:pt x="16735" y="21600"/>
                    <a:pt x="21600" y="16735"/>
                    <a:pt x="21600" y="10794"/>
                  </a:cubicBezTo>
                  <a:cubicBezTo>
                    <a:pt x="21600" y="4865"/>
                    <a:pt x="16735" y="0"/>
                    <a:pt x="10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514;p28"/>
            <p:cNvSpPr/>
            <p:nvPr/>
          </p:nvSpPr>
          <p:spPr>
            <a:xfrm>
              <a:off x="163365" y="184085"/>
              <a:ext cx="13414" cy="24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62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62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515;p28"/>
            <p:cNvSpPr/>
            <p:nvPr/>
          </p:nvSpPr>
          <p:spPr>
            <a:xfrm>
              <a:off x="270168" y="182005"/>
              <a:ext cx="38162" cy="2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8" y="0"/>
                  </a:moveTo>
                  <a:cubicBezTo>
                    <a:pt x="4830" y="0"/>
                    <a:pt x="0" y="7237"/>
                    <a:pt x="0" y="15988"/>
                  </a:cubicBezTo>
                  <a:cubicBezTo>
                    <a:pt x="0" y="19151"/>
                    <a:pt x="1721" y="21600"/>
                    <a:pt x="3789" y="21600"/>
                  </a:cubicBezTo>
                  <a:cubicBezTo>
                    <a:pt x="5857" y="21600"/>
                    <a:pt x="7592" y="19151"/>
                    <a:pt x="7592" y="15988"/>
                  </a:cubicBezTo>
                  <a:cubicBezTo>
                    <a:pt x="7592" y="13339"/>
                    <a:pt x="9042" y="11201"/>
                    <a:pt x="10838" y="11201"/>
                  </a:cubicBezTo>
                  <a:cubicBezTo>
                    <a:pt x="12619" y="11201"/>
                    <a:pt x="14068" y="13339"/>
                    <a:pt x="14068" y="15988"/>
                  </a:cubicBezTo>
                  <a:cubicBezTo>
                    <a:pt x="14068" y="19151"/>
                    <a:pt x="15728" y="21600"/>
                    <a:pt x="17872" y="21600"/>
                  </a:cubicBezTo>
                  <a:cubicBezTo>
                    <a:pt x="19940" y="21600"/>
                    <a:pt x="21600" y="19151"/>
                    <a:pt x="21600" y="15988"/>
                  </a:cubicBezTo>
                  <a:cubicBezTo>
                    <a:pt x="21600" y="7237"/>
                    <a:pt x="16770" y="0"/>
                    <a:pt x="108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516;p28"/>
            <p:cNvSpPr/>
            <p:nvPr/>
          </p:nvSpPr>
          <p:spPr>
            <a:xfrm>
              <a:off x="196166" y="201899"/>
              <a:ext cx="64963" cy="2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26" y="0"/>
                  </a:moveTo>
                  <a:cubicBezTo>
                    <a:pt x="975" y="0"/>
                    <a:pt x="0" y="2395"/>
                    <a:pt x="0" y="5427"/>
                  </a:cubicBezTo>
                  <a:cubicBezTo>
                    <a:pt x="0" y="15074"/>
                    <a:pt x="3201" y="21600"/>
                    <a:pt x="6553" y="21600"/>
                  </a:cubicBezTo>
                  <a:cubicBezTo>
                    <a:pt x="8016" y="21600"/>
                    <a:pt x="9514" y="20348"/>
                    <a:pt x="10782" y="17579"/>
                  </a:cubicBezTo>
                  <a:cubicBezTo>
                    <a:pt x="12059" y="20348"/>
                    <a:pt x="13567" y="21600"/>
                    <a:pt x="15038" y="21600"/>
                  </a:cubicBezTo>
                  <a:cubicBezTo>
                    <a:pt x="18408" y="21600"/>
                    <a:pt x="21600" y="15074"/>
                    <a:pt x="21600" y="5427"/>
                  </a:cubicBezTo>
                  <a:cubicBezTo>
                    <a:pt x="21600" y="2395"/>
                    <a:pt x="20589" y="0"/>
                    <a:pt x="19374" y="0"/>
                  </a:cubicBezTo>
                  <a:cubicBezTo>
                    <a:pt x="18160" y="0"/>
                    <a:pt x="17149" y="2395"/>
                    <a:pt x="17149" y="5427"/>
                  </a:cubicBezTo>
                  <a:cubicBezTo>
                    <a:pt x="17149" y="8328"/>
                    <a:pt x="16209" y="10547"/>
                    <a:pt x="15074" y="10547"/>
                  </a:cubicBezTo>
                  <a:cubicBezTo>
                    <a:pt x="13939" y="10547"/>
                    <a:pt x="13008" y="8328"/>
                    <a:pt x="13008" y="5427"/>
                  </a:cubicBezTo>
                  <a:cubicBezTo>
                    <a:pt x="13008" y="2395"/>
                    <a:pt x="12041" y="0"/>
                    <a:pt x="10782" y="0"/>
                  </a:cubicBezTo>
                  <a:cubicBezTo>
                    <a:pt x="9567" y="0"/>
                    <a:pt x="8548" y="2395"/>
                    <a:pt x="8548" y="5427"/>
                  </a:cubicBezTo>
                  <a:cubicBezTo>
                    <a:pt x="8548" y="8328"/>
                    <a:pt x="7661" y="10547"/>
                    <a:pt x="6482" y="10547"/>
                  </a:cubicBezTo>
                  <a:cubicBezTo>
                    <a:pt x="5347" y="10547"/>
                    <a:pt x="4416" y="8328"/>
                    <a:pt x="4416" y="5427"/>
                  </a:cubicBezTo>
                  <a:cubicBezTo>
                    <a:pt x="4416" y="2395"/>
                    <a:pt x="3440" y="0"/>
                    <a:pt x="2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517;p28"/>
            <p:cNvSpPr/>
            <p:nvPr/>
          </p:nvSpPr>
          <p:spPr>
            <a:xfrm>
              <a:off x="0" y="0"/>
              <a:ext cx="457188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69" y="2529"/>
                  </a:moveTo>
                  <a:cubicBezTo>
                    <a:pt x="13524" y="2529"/>
                    <a:pt x="13600" y="2724"/>
                    <a:pt x="13484" y="2829"/>
                  </a:cubicBezTo>
                  <a:lnTo>
                    <a:pt x="10800" y="5196"/>
                  </a:lnTo>
                  <a:lnTo>
                    <a:pt x="8115" y="2829"/>
                  </a:lnTo>
                  <a:cubicBezTo>
                    <a:pt x="7994" y="2724"/>
                    <a:pt x="8070" y="2529"/>
                    <a:pt x="8225" y="2529"/>
                  </a:cubicBezTo>
                  <a:close/>
                  <a:moveTo>
                    <a:pt x="13369" y="634"/>
                  </a:moveTo>
                  <a:cubicBezTo>
                    <a:pt x="14509" y="634"/>
                    <a:pt x="15436" y="1561"/>
                    <a:pt x="15436" y="2701"/>
                  </a:cubicBezTo>
                  <a:cubicBezTo>
                    <a:pt x="15436" y="3295"/>
                    <a:pt x="15183" y="3859"/>
                    <a:pt x="14733" y="4256"/>
                  </a:cubicBezTo>
                  <a:lnTo>
                    <a:pt x="11266" y="7315"/>
                  </a:lnTo>
                  <a:lnTo>
                    <a:pt x="9349" y="7315"/>
                  </a:lnTo>
                  <a:lnTo>
                    <a:pt x="13898" y="3306"/>
                  </a:lnTo>
                  <a:cubicBezTo>
                    <a:pt x="14451" y="2817"/>
                    <a:pt x="14106" y="1895"/>
                    <a:pt x="13369" y="1895"/>
                  </a:cubicBezTo>
                  <a:lnTo>
                    <a:pt x="8225" y="1895"/>
                  </a:lnTo>
                  <a:cubicBezTo>
                    <a:pt x="7488" y="1895"/>
                    <a:pt x="7142" y="2817"/>
                    <a:pt x="7696" y="3306"/>
                  </a:cubicBezTo>
                  <a:lnTo>
                    <a:pt x="10321" y="5615"/>
                  </a:lnTo>
                  <a:lnTo>
                    <a:pt x="9360" y="6462"/>
                  </a:lnTo>
                  <a:lnTo>
                    <a:pt x="6860" y="4256"/>
                  </a:lnTo>
                  <a:cubicBezTo>
                    <a:pt x="6410" y="3859"/>
                    <a:pt x="6157" y="3295"/>
                    <a:pt x="6157" y="2701"/>
                  </a:cubicBezTo>
                  <a:cubicBezTo>
                    <a:pt x="6157" y="1561"/>
                    <a:pt x="7085" y="634"/>
                    <a:pt x="8225" y="634"/>
                  </a:cubicBezTo>
                  <a:close/>
                  <a:moveTo>
                    <a:pt x="15356" y="876"/>
                  </a:moveTo>
                  <a:cubicBezTo>
                    <a:pt x="16289" y="1152"/>
                    <a:pt x="17147" y="1659"/>
                    <a:pt x="17856" y="2361"/>
                  </a:cubicBezTo>
                  <a:cubicBezTo>
                    <a:pt x="17856" y="2361"/>
                    <a:pt x="17856" y="2367"/>
                    <a:pt x="17856" y="2367"/>
                  </a:cubicBezTo>
                  <a:lnTo>
                    <a:pt x="20418" y="4925"/>
                  </a:lnTo>
                  <a:lnTo>
                    <a:pt x="17084" y="8260"/>
                  </a:lnTo>
                  <a:lnTo>
                    <a:pt x="16231" y="7407"/>
                  </a:lnTo>
                  <a:cubicBezTo>
                    <a:pt x="16231" y="7407"/>
                    <a:pt x="16225" y="7402"/>
                    <a:pt x="16225" y="7402"/>
                  </a:cubicBezTo>
                  <a:cubicBezTo>
                    <a:pt x="16220" y="7396"/>
                    <a:pt x="16220" y="7396"/>
                    <a:pt x="16214" y="7396"/>
                  </a:cubicBezTo>
                  <a:cubicBezTo>
                    <a:pt x="16209" y="7384"/>
                    <a:pt x="16196" y="7378"/>
                    <a:pt x="16185" y="7373"/>
                  </a:cubicBezTo>
                  <a:cubicBezTo>
                    <a:pt x="16133" y="7333"/>
                    <a:pt x="16070" y="7315"/>
                    <a:pt x="16007" y="7315"/>
                  </a:cubicBezTo>
                  <a:lnTo>
                    <a:pt x="12222" y="7315"/>
                  </a:lnTo>
                  <a:lnTo>
                    <a:pt x="15154" y="4728"/>
                  </a:lnTo>
                  <a:cubicBezTo>
                    <a:pt x="15736" y="4216"/>
                    <a:pt x="16070" y="3479"/>
                    <a:pt x="16070" y="2701"/>
                  </a:cubicBezTo>
                  <a:cubicBezTo>
                    <a:pt x="16070" y="1998"/>
                    <a:pt x="15799" y="1353"/>
                    <a:pt x="15356" y="876"/>
                  </a:cubicBezTo>
                  <a:close/>
                  <a:moveTo>
                    <a:pt x="761" y="5409"/>
                  </a:moveTo>
                  <a:lnTo>
                    <a:pt x="4032" y="8675"/>
                  </a:lnTo>
                  <a:cubicBezTo>
                    <a:pt x="3868" y="8761"/>
                    <a:pt x="3688" y="8806"/>
                    <a:pt x="3508" y="8806"/>
                  </a:cubicBezTo>
                  <a:cubicBezTo>
                    <a:pt x="3225" y="8806"/>
                    <a:pt x="2944" y="8698"/>
                    <a:pt x="2730" y="8484"/>
                  </a:cubicBezTo>
                  <a:lnTo>
                    <a:pt x="950" y="6710"/>
                  </a:lnTo>
                  <a:cubicBezTo>
                    <a:pt x="600" y="6359"/>
                    <a:pt x="535" y="5823"/>
                    <a:pt x="761" y="5409"/>
                  </a:cubicBezTo>
                  <a:close/>
                  <a:moveTo>
                    <a:pt x="20834" y="5409"/>
                  </a:moveTo>
                  <a:cubicBezTo>
                    <a:pt x="21058" y="5823"/>
                    <a:pt x="20995" y="6359"/>
                    <a:pt x="20644" y="6710"/>
                  </a:cubicBezTo>
                  <a:lnTo>
                    <a:pt x="18863" y="8484"/>
                  </a:lnTo>
                  <a:cubicBezTo>
                    <a:pt x="18649" y="8698"/>
                    <a:pt x="18368" y="8806"/>
                    <a:pt x="18087" y="8806"/>
                  </a:cubicBezTo>
                  <a:cubicBezTo>
                    <a:pt x="17906" y="8806"/>
                    <a:pt x="17726" y="8761"/>
                    <a:pt x="17562" y="8675"/>
                  </a:cubicBezTo>
                  <a:lnTo>
                    <a:pt x="20834" y="5409"/>
                  </a:lnTo>
                  <a:close/>
                  <a:moveTo>
                    <a:pt x="15788" y="7949"/>
                  </a:moveTo>
                  <a:cubicBezTo>
                    <a:pt x="16203" y="9112"/>
                    <a:pt x="16203" y="10374"/>
                    <a:pt x="15788" y="11537"/>
                  </a:cubicBezTo>
                  <a:lnTo>
                    <a:pt x="5806" y="11537"/>
                  </a:lnTo>
                  <a:cubicBezTo>
                    <a:pt x="5391" y="10374"/>
                    <a:pt x="5391" y="9112"/>
                    <a:pt x="5806" y="7949"/>
                  </a:cubicBezTo>
                  <a:close/>
                  <a:moveTo>
                    <a:pt x="7926" y="0"/>
                  </a:moveTo>
                  <a:cubicBezTo>
                    <a:pt x="6388" y="0"/>
                    <a:pt x="5104" y="103"/>
                    <a:pt x="3790" y="1417"/>
                  </a:cubicBezTo>
                  <a:lnTo>
                    <a:pt x="2874" y="2333"/>
                  </a:lnTo>
                  <a:cubicBezTo>
                    <a:pt x="2748" y="2459"/>
                    <a:pt x="2748" y="2656"/>
                    <a:pt x="2874" y="2782"/>
                  </a:cubicBezTo>
                  <a:cubicBezTo>
                    <a:pt x="2934" y="2842"/>
                    <a:pt x="3015" y="2873"/>
                    <a:pt x="3097" y="2873"/>
                  </a:cubicBezTo>
                  <a:cubicBezTo>
                    <a:pt x="3178" y="2873"/>
                    <a:pt x="3261" y="2842"/>
                    <a:pt x="3324" y="2782"/>
                  </a:cubicBezTo>
                  <a:lnTo>
                    <a:pt x="4240" y="1866"/>
                  </a:lnTo>
                  <a:cubicBezTo>
                    <a:pt x="4925" y="1181"/>
                    <a:pt x="5559" y="864"/>
                    <a:pt x="6381" y="726"/>
                  </a:cubicBezTo>
                  <a:cubicBezTo>
                    <a:pt x="5857" y="1221"/>
                    <a:pt x="5523" y="1924"/>
                    <a:pt x="5523" y="2701"/>
                  </a:cubicBezTo>
                  <a:cubicBezTo>
                    <a:pt x="5523" y="3479"/>
                    <a:pt x="5857" y="4216"/>
                    <a:pt x="6439" y="4728"/>
                  </a:cubicBezTo>
                  <a:lnTo>
                    <a:pt x="8882" y="6883"/>
                  </a:lnTo>
                  <a:lnTo>
                    <a:pt x="8392" y="7315"/>
                  </a:lnTo>
                  <a:lnTo>
                    <a:pt x="5588" y="7315"/>
                  </a:lnTo>
                  <a:cubicBezTo>
                    <a:pt x="5512" y="7315"/>
                    <a:pt x="5426" y="7344"/>
                    <a:pt x="5362" y="7407"/>
                  </a:cubicBezTo>
                  <a:lnTo>
                    <a:pt x="4510" y="8260"/>
                  </a:lnTo>
                  <a:lnTo>
                    <a:pt x="1176" y="4925"/>
                  </a:lnTo>
                  <a:lnTo>
                    <a:pt x="2425" y="3675"/>
                  </a:lnTo>
                  <a:cubicBezTo>
                    <a:pt x="2551" y="3554"/>
                    <a:pt x="2551" y="3353"/>
                    <a:pt x="2425" y="3232"/>
                  </a:cubicBezTo>
                  <a:cubicBezTo>
                    <a:pt x="2365" y="3167"/>
                    <a:pt x="2284" y="3136"/>
                    <a:pt x="2204" y="3136"/>
                  </a:cubicBezTo>
                  <a:cubicBezTo>
                    <a:pt x="2123" y="3136"/>
                    <a:pt x="2042" y="3167"/>
                    <a:pt x="1982" y="3232"/>
                  </a:cubicBezTo>
                  <a:lnTo>
                    <a:pt x="506" y="4699"/>
                  </a:lnTo>
                  <a:cubicBezTo>
                    <a:pt x="168" y="5040"/>
                    <a:pt x="0" y="5483"/>
                    <a:pt x="0" y="5927"/>
                  </a:cubicBezTo>
                  <a:cubicBezTo>
                    <a:pt x="0" y="6370"/>
                    <a:pt x="168" y="6820"/>
                    <a:pt x="506" y="7154"/>
                  </a:cubicBezTo>
                  <a:lnTo>
                    <a:pt x="2280" y="8934"/>
                  </a:lnTo>
                  <a:cubicBezTo>
                    <a:pt x="2618" y="9270"/>
                    <a:pt x="3063" y="9439"/>
                    <a:pt x="3508" y="9439"/>
                  </a:cubicBezTo>
                  <a:cubicBezTo>
                    <a:pt x="3952" y="9439"/>
                    <a:pt x="4397" y="9270"/>
                    <a:pt x="4735" y="8934"/>
                  </a:cubicBezTo>
                  <a:lnTo>
                    <a:pt x="4954" y="8715"/>
                  </a:lnTo>
                  <a:cubicBezTo>
                    <a:pt x="4775" y="9734"/>
                    <a:pt x="4862" y="10782"/>
                    <a:pt x="5219" y="11773"/>
                  </a:cubicBezTo>
                  <a:cubicBezTo>
                    <a:pt x="3709" y="13340"/>
                    <a:pt x="2569" y="15264"/>
                    <a:pt x="1930" y="17343"/>
                  </a:cubicBezTo>
                  <a:cubicBezTo>
                    <a:pt x="1608" y="18386"/>
                    <a:pt x="2114" y="19491"/>
                    <a:pt x="3087" y="19934"/>
                  </a:cubicBezTo>
                  <a:cubicBezTo>
                    <a:pt x="5512" y="21041"/>
                    <a:pt x="8110" y="21600"/>
                    <a:pt x="10800" y="21600"/>
                  </a:cubicBezTo>
                  <a:cubicBezTo>
                    <a:pt x="13351" y="21600"/>
                    <a:pt x="16070" y="21041"/>
                    <a:pt x="18496" y="19941"/>
                  </a:cubicBezTo>
                  <a:cubicBezTo>
                    <a:pt x="19475" y="19497"/>
                    <a:pt x="19987" y="18386"/>
                    <a:pt x="19665" y="17343"/>
                  </a:cubicBezTo>
                  <a:cubicBezTo>
                    <a:pt x="19417" y="16543"/>
                    <a:pt x="19100" y="15759"/>
                    <a:pt x="18708" y="15016"/>
                  </a:cubicBezTo>
                  <a:cubicBezTo>
                    <a:pt x="18652" y="14911"/>
                    <a:pt x="18541" y="14848"/>
                    <a:pt x="18426" y="14848"/>
                  </a:cubicBezTo>
                  <a:cubicBezTo>
                    <a:pt x="18377" y="14848"/>
                    <a:pt x="18328" y="14859"/>
                    <a:pt x="18281" y="14883"/>
                  </a:cubicBezTo>
                  <a:cubicBezTo>
                    <a:pt x="18126" y="14964"/>
                    <a:pt x="18068" y="15154"/>
                    <a:pt x="18149" y="15309"/>
                  </a:cubicBezTo>
                  <a:cubicBezTo>
                    <a:pt x="18518" y="16019"/>
                    <a:pt x="18823" y="16767"/>
                    <a:pt x="19060" y="17527"/>
                  </a:cubicBezTo>
                  <a:cubicBezTo>
                    <a:pt x="19289" y="18265"/>
                    <a:pt x="18926" y="19047"/>
                    <a:pt x="18236" y="19365"/>
                  </a:cubicBezTo>
                  <a:cubicBezTo>
                    <a:pt x="15903" y="20421"/>
                    <a:pt x="13356" y="20966"/>
                    <a:pt x="10787" y="20966"/>
                  </a:cubicBezTo>
                  <a:cubicBezTo>
                    <a:pt x="8270" y="20966"/>
                    <a:pt x="5730" y="20442"/>
                    <a:pt x="3346" y="19359"/>
                  </a:cubicBezTo>
                  <a:cubicBezTo>
                    <a:pt x="2667" y="19047"/>
                    <a:pt x="2304" y="18270"/>
                    <a:pt x="2535" y="17527"/>
                  </a:cubicBezTo>
                  <a:cubicBezTo>
                    <a:pt x="3151" y="15523"/>
                    <a:pt x="4256" y="13674"/>
                    <a:pt x="5720" y="12171"/>
                  </a:cubicBezTo>
                  <a:lnTo>
                    <a:pt x="15874" y="12171"/>
                  </a:lnTo>
                  <a:cubicBezTo>
                    <a:pt x="16491" y="12805"/>
                    <a:pt x="17049" y="13501"/>
                    <a:pt x="17528" y="14245"/>
                  </a:cubicBezTo>
                  <a:cubicBezTo>
                    <a:pt x="17590" y="14337"/>
                    <a:pt x="17693" y="14388"/>
                    <a:pt x="17796" y="14388"/>
                  </a:cubicBezTo>
                  <a:cubicBezTo>
                    <a:pt x="17854" y="14388"/>
                    <a:pt x="17913" y="14372"/>
                    <a:pt x="17965" y="14337"/>
                  </a:cubicBezTo>
                  <a:cubicBezTo>
                    <a:pt x="18115" y="14245"/>
                    <a:pt x="18155" y="14048"/>
                    <a:pt x="18063" y="13898"/>
                  </a:cubicBezTo>
                  <a:cubicBezTo>
                    <a:pt x="17568" y="13138"/>
                    <a:pt x="17004" y="12424"/>
                    <a:pt x="16375" y="11779"/>
                  </a:cubicBezTo>
                  <a:cubicBezTo>
                    <a:pt x="16733" y="10789"/>
                    <a:pt x="16819" y="9734"/>
                    <a:pt x="16641" y="8715"/>
                  </a:cubicBezTo>
                  <a:lnTo>
                    <a:pt x="16859" y="8934"/>
                  </a:lnTo>
                  <a:cubicBezTo>
                    <a:pt x="17199" y="9270"/>
                    <a:pt x="17644" y="9439"/>
                    <a:pt x="18089" y="9439"/>
                  </a:cubicBezTo>
                  <a:cubicBezTo>
                    <a:pt x="18532" y="9439"/>
                    <a:pt x="18976" y="9270"/>
                    <a:pt x="19313" y="8934"/>
                  </a:cubicBezTo>
                  <a:lnTo>
                    <a:pt x="21087" y="7154"/>
                  </a:lnTo>
                  <a:cubicBezTo>
                    <a:pt x="21427" y="6820"/>
                    <a:pt x="21600" y="6376"/>
                    <a:pt x="21600" y="5927"/>
                  </a:cubicBezTo>
                  <a:cubicBezTo>
                    <a:pt x="21600" y="5489"/>
                    <a:pt x="21427" y="5040"/>
                    <a:pt x="21092" y="4699"/>
                  </a:cubicBezTo>
                  <a:lnTo>
                    <a:pt x="21087" y="4699"/>
                  </a:lnTo>
                  <a:lnTo>
                    <a:pt x="18310" y="1924"/>
                  </a:lnTo>
                  <a:cubicBezTo>
                    <a:pt x="18310" y="1918"/>
                    <a:pt x="18305" y="1918"/>
                    <a:pt x="18305" y="1918"/>
                  </a:cubicBezTo>
                  <a:cubicBezTo>
                    <a:pt x="17067" y="680"/>
                    <a:pt x="15419" y="0"/>
                    <a:pt x="136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1" name="Google Shape;1518;p28"/>
          <p:cNvGrpSpPr/>
          <p:nvPr/>
        </p:nvGrpSpPr>
        <p:grpSpPr>
          <a:xfrm>
            <a:off x="5517418" y="1317187"/>
            <a:ext cx="457162" cy="457188"/>
            <a:chOff x="26" y="0"/>
            <a:chExt cx="457160" cy="457187"/>
          </a:xfrm>
        </p:grpSpPr>
        <p:sp>
          <p:nvSpPr>
            <p:cNvPr id="1994" name="Google Shape;1519;p28"/>
            <p:cNvSpPr/>
            <p:nvPr/>
          </p:nvSpPr>
          <p:spPr>
            <a:xfrm>
              <a:off x="202272" y="6693"/>
              <a:ext cx="248222" cy="272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43" y="0"/>
                  </a:moveTo>
                  <a:cubicBezTo>
                    <a:pt x="6797" y="0"/>
                    <a:pt x="6751" y="0"/>
                    <a:pt x="6704" y="0"/>
                  </a:cubicBezTo>
                  <a:lnTo>
                    <a:pt x="0" y="2366"/>
                  </a:lnTo>
                  <a:lnTo>
                    <a:pt x="0" y="18898"/>
                  </a:lnTo>
                  <a:lnTo>
                    <a:pt x="12062" y="21600"/>
                  </a:lnTo>
                  <a:cubicBezTo>
                    <a:pt x="15594" y="20373"/>
                    <a:pt x="18651" y="17844"/>
                    <a:pt x="20198" y="14024"/>
                  </a:cubicBezTo>
                  <a:cubicBezTo>
                    <a:pt x="21101" y="11794"/>
                    <a:pt x="21600" y="9373"/>
                    <a:pt x="21600" y="6852"/>
                  </a:cubicBezTo>
                  <a:lnTo>
                    <a:pt x="21600" y="6833"/>
                  </a:lnTo>
                  <a:cubicBezTo>
                    <a:pt x="21600" y="5453"/>
                    <a:pt x="20837" y="4180"/>
                    <a:pt x="19583" y="3407"/>
                  </a:cubicBezTo>
                  <a:cubicBezTo>
                    <a:pt x="18980" y="3031"/>
                    <a:pt x="18342" y="2683"/>
                    <a:pt x="17694" y="2366"/>
                  </a:cubicBezTo>
                  <a:cubicBezTo>
                    <a:pt x="14529" y="792"/>
                    <a:pt x="10670" y="0"/>
                    <a:pt x="6843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520;p28"/>
            <p:cNvSpPr/>
            <p:nvPr/>
          </p:nvSpPr>
          <p:spPr>
            <a:xfrm>
              <a:off x="111203" y="6693"/>
              <a:ext cx="229688" cy="2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04" y="20"/>
                    <a:pt x="7601" y="771"/>
                    <a:pt x="4208" y="2275"/>
                  </a:cubicBezTo>
                  <a:cubicBezTo>
                    <a:pt x="3541" y="2571"/>
                    <a:pt x="2854" y="2904"/>
                    <a:pt x="2177" y="3276"/>
                  </a:cubicBezTo>
                  <a:cubicBezTo>
                    <a:pt x="825" y="4018"/>
                    <a:pt x="0" y="5242"/>
                    <a:pt x="0" y="6570"/>
                  </a:cubicBezTo>
                  <a:lnTo>
                    <a:pt x="0" y="6588"/>
                  </a:lnTo>
                  <a:cubicBezTo>
                    <a:pt x="0" y="9011"/>
                    <a:pt x="527" y="11339"/>
                    <a:pt x="1512" y="13482"/>
                  </a:cubicBezTo>
                  <a:cubicBezTo>
                    <a:pt x="3977" y="18897"/>
                    <a:pt x="9964" y="21600"/>
                    <a:pt x="15950" y="21600"/>
                  </a:cubicBezTo>
                  <a:cubicBezTo>
                    <a:pt x="17873" y="21600"/>
                    <a:pt x="19794" y="21322"/>
                    <a:pt x="21600" y="20766"/>
                  </a:cubicBezTo>
                  <a:cubicBezTo>
                    <a:pt x="17058" y="19428"/>
                    <a:pt x="13482" y="16628"/>
                    <a:pt x="11704" y="12666"/>
                  </a:cubicBezTo>
                  <a:cubicBezTo>
                    <a:pt x="10628" y="10271"/>
                    <a:pt x="10076" y="7749"/>
                    <a:pt x="10076" y="5187"/>
                  </a:cubicBezTo>
                  <a:lnTo>
                    <a:pt x="10076" y="5159"/>
                  </a:lnTo>
                  <a:cubicBezTo>
                    <a:pt x="10076" y="3712"/>
                    <a:pt x="10982" y="2366"/>
                    <a:pt x="12461" y="1551"/>
                  </a:cubicBezTo>
                  <a:cubicBezTo>
                    <a:pt x="13517" y="976"/>
                    <a:pt x="14651" y="457"/>
                    <a:pt x="1580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521;p28"/>
            <p:cNvSpPr/>
            <p:nvPr/>
          </p:nvSpPr>
          <p:spPr>
            <a:xfrm>
              <a:off x="174592" y="112163"/>
              <a:ext cx="52429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522;p28"/>
            <p:cNvSpPr/>
            <p:nvPr/>
          </p:nvSpPr>
          <p:spPr>
            <a:xfrm>
              <a:off x="334543" y="112163"/>
              <a:ext cx="52429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864"/>
                    <a:pt x="0" y="10807"/>
                  </a:cubicBezTo>
                  <a:cubicBezTo>
                    <a:pt x="0" y="16805"/>
                    <a:pt x="4878" y="21600"/>
                    <a:pt x="10800" y="21600"/>
                  </a:cubicBezTo>
                  <a:cubicBezTo>
                    <a:pt x="16777" y="21600"/>
                    <a:pt x="21600" y="16805"/>
                    <a:pt x="21600" y="10807"/>
                  </a:cubicBezTo>
                  <a:cubicBezTo>
                    <a:pt x="21600" y="4864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523;p28"/>
            <p:cNvSpPr/>
            <p:nvPr/>
          </p:nvSpPr>
          <p:spPr>
            <a:xfrm>
              <a:off x="246407" y="106563"/>
              <a:ext cx="68883" cy="4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10202" y="0"/>
                    <a:pt x="9592" y="53"/>
                    <a:pt x="9023" y="53"/>
                  </a:cubicBezTo>
                  <a:lnTo>
                    <a:pt x="6991" y="2981"/>
                  </a:lnTo>
                  <a:lnTo>
                    <a:pt x="4967" y="599"/>
                  </a:lnTo>
                  <a:cubicBezTo>
                    <a:pt x="1990" y="1397"/>
                    <a:pt x="0" y="3407"/>
                    <a:pt x="0" y="8145"/>
                  </a:cubicBezTo>
                  <a:cubicBezTo>
                    <a:pt x="0" y="12896"/>
                    <a:pt x="1990" y="17088"/>
                    <a:pt x="4967" y="19471"/>
                  </a:cubicBezTo>
                  <a:lnTo>
                    <a:pt x="6991" y="19471"/>
                  </a:lnTo>
                  <a:lnTo>
                    <a:pt x="9023" y="21414"/>
                  </a:lnTo>
                  <a:cubicBezTo>
                    <a:pt x="9592" y="21533"/>
                    <a:pt x="10202" y="21600"/>
                    <a:pt x="10779" y="21600"/>
                  </a:cubicBezTo>
                  <a:cubicBezTo>
                    <a:pt x="11390" y="21600"/>
                    <a:pt x="11967" y="21533"/>
                    <a:pt x="12535" y="21414"/>
                  </a:cubicBezTo>
                  <a:lnTo>
                    <a:pt x="14601" y="19471"/>
                  </a:lnTo>
                  <a:lnTo>
                    <a:pt x="16624" y="19471"/>
                  </a:lnTo>
                  <a:cubicBezTo>
                    <a:pt x="19610" y="17088"/>
                    <a:pt x="21600" y="12896"/>
                    <a:pt x="21600" y="8145"/>
                  </a:cubicBezTo>
                  <a:cubicBezTo>
                    <a:pt x="21600" y="3407"/>
                    <a:pt x="19610" y="1397"/>
                    <a:pt x="16624" y="599"/>
                  </a:cubicBezTo>
                  <a:lnTo>
                    <a:pt x="14601" y="2981"/>
                  </a:lnTo>
                  <a:lnTo>
                    <a:pt x="12535" y="53"/>
                  </a:lnTo>
                  <a:cubicBezTo>
                    <a:pt x="11967" y="53"/>
                    <a:pt x="11390" y="0"/>
                    <a:pt x="107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524;p28"/>
            <p:cNvSpPr/>
            <p:nvPr/>
          </p:nvSpPr>
          <p:spPr>
            <a:xfrm>
              <a:off x="97789" y="166538"/>
              <a:ext cx="248222" cy="272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74" y="0"/>
                  </a:moveTo>
                  <a:cubicBezTo>
                    <a:pt x="6751" y="0"/>
                    <a:pt x="6727" y="0"/>
                    <a:pt x="6704" y="0"/>
                  </a:cubicBezTo>
                  <a:lnTo>
                    <a:pt x="0" y="2363"/>
                  </a:lnTo>
                  <a:lnTo>
                    <a:pt x="0" y="18888"/>
                  </a:lnTo>
                  <a:lnTo>
                    <a:pt x="12062" y="21600"/>
                  </a:lnTo>
                  <a:cubicBezTo>
                    <a:pt x="15594" y="20366"/>
                    <a:pt x="18651" y="17846"/>
                    <a:pt x="20198" y="14026"/>
                  </a:cubicBezTo>
                  <a:cubicBezTo>
                    <a:pt x="21101" y="11788"/>
                    <a:pt x="21600" y="9376"/>
                    <a:pt x="21600" y="6858"/>
                  </a:cubicBezTo>
                  <a:lnTo>
                    <a:pt x="21600" y="6839"/>
                  </a:lnTo>
                  <a:cubicBezTo>
                    <a:pt x="21600" y="5459"/>
                    <a:pt x="20837" y="4176"/>
                    <a:pt x="19583" y="3406"/>
                  </a:cubicBezTo>
                  <a:cubicBezTo>
                    <a:pt x="18980" y="3039"/>
                    <a:pt x="18342" y="2682"/>
                    <a:pt x="17694" y="2363"/>
                  </a:cubicBezTo>
                  <a:cubicBezTo>
                    <a:pt x="14511" y="791"/>
                    <a:pt x="10624" y="0"/>
                    <a:pt x="67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525;p28"/>
            <p:cNvSpPr/>
            <p:nvPr/>
          </p:nvSpPr>
          <p:spPr>
            <a:xfrm>
              <a:off x="6720" y="166538"/>
              <a:ext cx="229688" cy="283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09" y="0"/>
                  </a:moveTo>
                  <a:cubicBezTo>
                    <a:pt x="11717" y="18"/>
                    <a:pt x="7601" y="779"/>
                    <a:pt x="4208" y="2272"/>
                  </a:cubicBezTo>
                  <a:cubicBezTo>
                    <a:pt x="3544" y="2568"/>
                    <a:pt x="2854" y="2903"/>
                    <a:pt x="2179" y="3274"/>
                  </a:cubicBezTo>
                  <a:cubicBezTo>
                    <a:pt x="825" y="4015"/>
                    <a:pt x="0" y="5248"/>
                    <a:pt x="0" y="6575"/>
                  </a:cubicBezTo>
                  <a:lnTo>
                    <a:pt x="0" y="6593"/>
                  </a:lnTo>
                  <a:cubicBezTo>
                    <a:pt x="0" y="9014"/>
                    <a:pt x="527" y="11333"/>
                    <a:pt x="1512" y="13485"/>
                  </a:cubicBezTo>
                  <a:cubicBezTo>
                    <a:pt x="3980" y="18894"/>
                    <a:pt x="9969" y="21600"/>
                    <a:pt x="15957" y="21600"/>
                  </a:cubicBezTo>
                  <a:cubicBezTo>
                    <a:pt x="17878" y="21600"/>
                    <a:pt x="19797" y="21322"/>
                    <a:pt x="21600" y="20766"/>
                  </a:cubicBezTo>
                  <a:cubicBezTo>
                    <a:pt x="17061" y="19429"/>
                    <a:pt x="13482" y="16619"/>
                    <a:pt x="11707" y="12669"/>
                  </a:cubicBezTo>
                  <a:cubicBezTo>
                    <a:pt x="10628" y="10276"/>
                    <a:pt x="10076" y="7754"/>
                    <a:pt x="10076" y="5183"/>
                  </a:cubicBezTo>
                  <a:lnTo>
                    <a:pt x="10076" y="5165"/>
                  </a:lnTo>
                  <a:cubicBezTo>
                    <a:pt x="10076" y="3719"/>
                    <a:pt x="10984" y="2374"/>
                    <a:pt x="12461" y="1558"/>
                  </a:cubicBezTo>
                  <a:cubicBezTo>
                    <a:pt x="13517" y="974"/>
                    <a:pt x="14653" y="454"/>
                    <a:pt x="15809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526;p28"/>
            <p:cNvSpPr/>
            <p:nvPr/>
          </p:nvSpPr>
          <p:spPr>
            <a:xfrm>
              <a:off x="142045" y="273075"/>
              <a:ext cx="68633" cy="47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2" h="21600" fill="norm" stroke="1" extrusionOk="0">
                  <a:moveTo>
                    <a:pt x="9239" y="0"/>
                  </a:moveTo>
                  <a:cubicBezTo>
                    <a:pt x="2996" y="0"/>
                    <a:pt x="-1543" y="10498"/>
                    <a:pt x="493" y="17517"/>
                  </a:cubicBezTo>
                  <a:cubicBezTo>
                    <a:pt x="1420" y="20742"/>
                    <a:pt x="2607" y="21600"/>
                    <a:pt x="3959" y="21600"/>
                  </a:cubicBezTo>
                  <a:cubicBezTo>
                    <a:pt x="5535" y="21600"/>
                    <a:pt x="7333" y="20440"/>
                    <a:pt x="9239" y="20440"/>
                  </a:cubicBezTo>
                  <a:cubicBezTo>
                    <a:pt x="11167" y="20440"/>
                    <a:pt x="12972" y="21600"/>
                    <a:pt x="14547" y="21600"/>
                  </a:cubicBezTo>
                  <a:cubicBezTo>
                    <a:pt x="15907" y="21600"/>
                    <a:pt x="17094" y="20742"/>
                    <a:pt x="18021" y="17517"/>
                  </a:cubicBezTo>
                  <a:cubicBezTo>
                    <a:pt x="20057" y="10498"/>
                    <a:pt x="15490" y="0"/>
                    <a:pt x="923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527;p28"/>
            <p:cNvSpPr/>
            <p:nvPr/>
          </p:nvSpPr>
          <p:spPr>
            <a:xfrm>
              <a:off x="70108" y="276382"/>
              <a:ext cx="52430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528;p28"/>
            <p:cNvSpPr/>
            <p:nvPr/>
          </p:nvSpPr>
          <p:spPr>
            <a:xfrm>
              <a:off x="230060" y="276382"/>
              <a:ext cx="52429" cy="41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78" y="0"/>
                    <a:pt x="0" y="4795"/>
                    <a:pt x="0" y="10807"/>
                  </a:cubicBezTo>
                  <a:cubicBezTo>
                    <a:pt x="0" y="16736"/>
                    <a:pt x="4878" y="21600"/>
                    <a:pt x="10800" y="21600"/>
                  </a:cubicBezTo>
                  <a:cubicBezTo>
                    <a:pt x="16777" y="21600"/>
                    <a:pt x="21600" y="16736"/>
                    <a:pt x="21600" y="10807"/>
                  </a:cubicBezTo>
                  <a:cubicBezTo>
                    <a:pt x="21600" y="4795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529;p28"/>
            <p:cNvSpPr/>
            <p:nvPr/>
          </p:nvSpPr>
          <p:spPr>
            <a:xfrm>
              <a:off x="194219" y="103388"/>
              <a:ext cx="39255" cy="26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8" y="0"/>
                    <a:pt x="0" y="7200"/>
                    <a:pt x="0" y="16107"/>
                  </a:cubicBezTo>
                  <a:cubicBezTo>
                    <a:pt x="0" y="19105"/>
                    <a:pt x="1614" y="21600"/>
                    <a:pt x="3698" y="21600"/>
                  </a:cubicBezTo>
                  <a:cubicBezTo>
                    <a:pt x="5708" y="21600"/>
                    <a:pt x="7308" y="19105"/>
                    <a:pt x="7308" y="16107"/>
                  </a:cubicBezTo>
                  <a:cubicBezTo>
                    <a:pt x="7308" y="13306"/>
                    <a:pt x="8863" y="10898"/>
                    <a:pt x="10800" y="10898"/>
                  </a:cubicBezTo>
                  <a:cubicBezTo>
                    <a:pt x="12678" y="10898"/>
                    <a:pt x="14292" y="13306"/>
                    <a:pt x="14292" y="16107"/>
                  </a:cubicBezTo>
                  <a:cubicBezTo>
                    <a:pt x="14292" y="19105"/>
                    <a:pt x="15907" y="21600"/>
                    <a:pt x="17976" y="21600"/>
                  </a:cubicBezTo>
                  <a:cubicBezTo>
                    <a:pt x="19986" y="21600"/>
                    <a:pt x="21600" y="19105"/>
                    <a:pt x="21600" y="16107"/>
                  </a:cubicBezTo>
                  <a:cubicBezTo>
                    <a:pt x="21600" y="7200"/>
                    <a:pt x="16772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530;p28"/>
            <p:cNvSpPr/>
            <p:nvPr/>
          </p:nvSpPr>
          <p:spPr>
            <a:xfrm>
              <a:off x="328090" y="103255"/>
              <a:ext cx="39362" cy="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9" y="0"/>
                  </a:moveTo>
                  <a:cubicBezTo>
                    <a:pt x="4815" y="0"/>
                    <a:pt x="0" y="7164"/>
                    <a:pt x="0" y="16135"/>
                  </a:cubicBezTo>
                  <a:cubicBezTo>
                    <a:pt x="0" y="19118"/>
                    <a:pt x="1668" y="21600"/>
                    <a:pt x="3673" y="21600"/>
                  </a:cubicBezTo>
                  <a:cubicBezTo>
                    <a:pt x="5678" y="21600"/>
                    <a:pt x="7361" y="19118"/>
                    <a:pt x="7361" y="16135"/>
                  </a:cubicBezTo>
                  <a:cubicBezTo>
                    <a:pt x="7361" y="13239"/>
                    <a:pt x="8898" y="10952"/>
                    <a:pt x="10829" y="10952"/>
                  </a:cubicBezTo>
                  <a:cubicBezTo>
                    <a:pt x="12702" y="10952"/>
                    <a:pt x="14254" y="13239"/>
                    <a:pt x="14254" y="16135"/>
                  </a:cubicBezTo>
                  <a:cubicBezTo>
                    <a:pt x="14254" y="19118"/>
                    <a:pt x="15922" y="21513"/>
                    <a:pt x="17927" y="21513"/>
                  </a:cubicBezTo>
                  <a:cubicBezTo>
                    <a:pt x="20005" y="21513"/>
                    <a:pt x="21600" y="19118"/>
                    <a:pt x="21600" y="16026"/>
                  </a:cubicBezTo>
                  <a:cubicBezTo>
                    <a:pt x="21600" y="7164"/>
                    <a:pt x="16785" y="0"/>
                    <a:pt x="1082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531;p28"/>
            <p:cNvSpPr/>
            <p:nvPr/>
          </p:nvSpPr>
          <p:spPr>
            <a:xfrm>
              <a:off x="135290" y="266435"/>
              <a:ext cx="82122" cy="6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4" h="21600" fill="norm" stroke="1" extrusionOk="0">
                  <a:moveTo>
                    <a:pt x="10377" y="4730"/>
                  </a:moveTo>
                  <a:cubicBezTo>
                    <a:pt x="12735" y="4730"/>
                    <a:pt x="15094" y="6325"/>
                    <a:pt x="16523" y="9516"/>
                  </a:cubicBezTo>
                  <a:cubicBezTo>
                    <a:pt x="17386" y="11461"/>
                    <a:pt x="17601" y="13491"/>
                    <a:pt x="17082" y="15001"/>
                  </a:cubicBezTo>
                  <a:cubicBezTo>
                    <a:pt x="16597" y="16389"/>
                    <a:pt x="16193" y="16870"/>
                    <a:pt x="15384" y="16870"/>
                  </a:cubicBezTo>
                  <a:cubicBezTo>
                    <a:pt x="14906" y="16870"/>
                    <a:pt x="14299" y="16710"/>
                    <a:pt x="13443" y="16464"/>
                  </a:cubicBezTo>
                  <a:cubicBezTo>
                    <a:pt x="12136" y="16106"/>
                    <a:pt x="11260" y="15917"/>
                    <a:pt x="10377" y="15917"/>
                  </a:cubicBezTo>
                  <a:cubicBezTo>
                    <a:pt x="9500" y="15917"/>
                    <a:pt x="8624" y="16106"/>
                    <a:pt x="7317" y="16464"/>
                  </a:cubicBezTo>
                  <a:cubicBezTo>
                    <a:pt x="6461" y="16710"/>
                    <a:pt x="5848" y="16870"/>
                    <a:pt x="5376" y="16870"/>
                  </a:cubicBezTo>
                  <a:cubicBezTo>
                    <a:pt x="4567" y="16870"/>
                    <a:pt x="4163" y="16389"/>
                    <a:pt x="3678" y="15001"/>
                  </a:cubicBezTo>
                  <a:cubicBezTo>
                    <a:pt x="3152" y="13491"/>
                    <a:pt x="3368" y="11461"/>
                    <a:pt x="4230" y="9516"/>
                  </a:cubicBezTo>
                  <a:cubicBezTo>
                    <a:pt x="5666" y="6325"/>
                    <a:pt x="8025" y="4730"/>
                    <a:pt x="10377" y="4730"/>
                  </a:cubicBezTo>
                  <a:close/>
                  <a:moveTo>
                    <a:pt x="10370" y="0"/>
                  </a:moveTo>
                  <a:cubicBezTo>
                    <a:pt x="6906" y="0"/>
                    <a:pt x="3442" y="2313"/>
                    <a:pt x="1366" y="6977"/>
                  </a:cubicBezTo>
                  <a:cubicBezTo>
                    <a:pt x="-144" y="10385"/>
                    <a:pt x="-420" y="14048"/>
                    <a:pt x="625" y="17069"/>
                  </a:cubicBezTo>
                  <a:cubicBezTo>
                    <a:pt x="1898" y="20713"/>
                    <a:pt x="3664" y="21600"/>
                    <a:pt x="5376" y="21600"/>
                  </a:cubicBezTo>
                  <a:cubicBezTo>
                    <a:pt x="6279" y="21600"/>
                    <a:pt x="7169" y="21355"/>
                    <a:pt x="7964" y="21128"/>
                  </a:cubicBezTo>
                  <a:cubicBezTo>
                    <a:pt x="9056" y="20826"/>
                    <a:pt x="9716" y="20675"/>
                    <a:pt x="10377" y="20675"/>
                  </a:cubicBezTo>
                  <a:cubicBezTo>
                    <a:pt x="11044" y="20675"/>
                    <a:pt x="11704" y="20826"/>
                    <a:pt x="12796" y="21128"/>
                  </a:cubicBezTo>
                  <a:cubicBezTo>
                    <a:pt x="13571" y="21345"/>
                    <a:pt x="14461" y="21600"/>
                    <a:pt x="15384" y="21600"/>
                  </a:cubicBezTo>
                  <a:cubicBezTo>
                    <a:pt x="17082" y="21600"/>
                    <a:pt x="18868" y="20694"/>
                    <a:pt x="20102" y="17069"/>
                  </a:cubicBezTo>
                  <a:cubicBezTo>
                    <a:pt x="21180" y="14048"/>
                    <a:pt x="20904" y="10385"/>
                    <a:pt x="19394" y="6977"/>
                  </a:cubicBezTo>
                  <a:cubicBezTo>
                    <a:pt x="17312" y="2332"/>
                    <a:pt x="13841" y="0"/>
                    <a:pt x="10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532;p28"/>
            <p:cNvSpPr/>
            <p:nvPr/>
          </p:nvSpPr>
          <p:spPr>
            <a:xfrm>
              <a:off x="97696" y="265475"/>
              <a:ext cx="39559" cy="1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2" h="21600" fill="norm" stroke="1" extrusionOk="0">
                  <a:moveTo>
                    <a:pt x="10379" y="0"/>
                  </a:moveTo>
                  <a:cubicBezTo>
                    <a:pt x="6875" y="0"/>
                    <a:pt x="3385" y="3064"/>
                    <a:pt x="876" y="9164"/>
                  </a:cubicBezTo>
                  <a:cubicBezTo>
                    <a:pt x="-400" y="12288"/>
                    <a:pt x="-274" y="17048"/>
                    <a:pt x="1198" y="19785"/>
                  </a:cubicBezTo>
                  <a:cubicBezTo>
                    <a:pt x="1857" y="21005"/>
                    <a:pt x="2670" y="21600"/>
                    <a:pt x="3483" y="21600"/>
                  </a:cubicBezTo>
                  <a:cubicBezTo>
                    <a:pt x="4492" y="21600"/>
                    <a:pt x="5487" y="20707"/>
                    <a:pt x="6202" y="18952"/>
                  </a:cubicBezTo>
                  <a:cubicBezTo>
                    <a:pt x="7295" y="16245"/>
                    <a:pt x="8823" y="14876"/>
                    <a:pt x="10379" y="14876"/>
                  </a:cubicBezTo>
                  <a:cubicBezTo>
                    <a:pt x="11921" y="14876"/>
                    <a:pt x="13477" y="16245"/>
                    <a:pt x="14598" y="18952"/>
                  </a:cubicBezTo>
                  <a:cubicBezTo>
                    <a:pt x="15299" y="20707"/>
                    <a:pt x="16308" y="21600"/>
                    <a:pt x="17303" y="21600"/>
                  </a:cubicBezTo>
                  <a:cubicBezTo>
                    <a:pt x="18116" y="21600"/>
                    <a:pt x="18929" y="21005"/>
                    <a:pt x="19588" y="19785"/>
                  </a:cubicBezTo>
                  <a:cubicBezTo>
                    <a:pt x="21060" y="17048"/>
                    <a:pt x="21200" y="12288"/>
                    <a:pt x="19910" y="9164"/>
                  </a:cubicBezTo>
                  <a:cubicBezTo>
                    <a:pt x="17387" y="3064"/>
                    <a:pt x="13869" y="0"/>
                    <a:pt x="103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533;p28"/>
            <p:cNvSpPr/>
            <p:nvPr/>
          </p:nvSpPr>
          <p:spPr>
            <a:xfrm>
              <a:off x="215464" y="265475"/>
              <a:ext cx="39567" cy="19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377" y="0"/>
                  </a:moveTo>
                  <a:cubicBezTo>
                    <a:pt x="6873" y="0"/>
                    <a:pt x="3383" y="3064"/>
                    <a:pt x="888" y="9164"/>
                  </a:cubicBezTo>
                  <a:cubicBezTo>
                    <a:pt x="-402" y="12288"/>
                    <a:pt x="-276" y="17048"/>
                    <a:pt x="1196" y="19785"/>
                  </a:cubicBezTo>
                  <a:cubicBezTo>
                    <a:pt x="1869" y="21005"/>
                    <a:pt x="2682" y="21600"/>
                    <a:pt x="3495" y="21600"/>
                  </a:cubicBezTo>
                  <a:cubicBezTo>
                    <a:pt x="4490" y="21600"/>
                    <a:pt x="5499" y="20707"/>
                    <a:pt x="6200" y="18952"/>
                  </a:cubicBezTo>
                  <a:cubicBezTo>
                    <a:pt x="7293" y="16245"/>
                    <a:pt x="8821" y="14876"/>
                    <a:pt x="10377" y="14876"/>
                  </a:cubicBezTo>
                  <a:cubicBezTo>
                    <a:pt x="11919" y="14876"/>
                    <a:pt x="13475" y="16245"/>
                    <a:pt x="14596" y="18952"/>
                  </a:cubicBezTo>
                  <a:cubicBezTo>
                    <a:pt x="15297" y="20707"/>
                    <a:pt x="16306" y="21600"/>
                    <a:pt x="17301" y="21600"/>
                  </a:cubicBezTo>
                  <a:cubicBezTo>
                    <a:pt x="18114" y="21600"/>
                    <a:pt x="18927" y="21005"/>
                    <a:pt x="19600" y="19785"/>
                  </a:cubicBezTo>
                  <a:cubicBezTo>
                    <a:pt x="21072" y="17048"/>
                    <a:pt x="21198" y="12288"/>
                    <a:pt x="19908" y="9164"/>
                  </a:cubicBezTo>
                  <a:cubicBezTo>
                    <a:pt x="17385" y="3064"/>
                    <a:pt x="13881" y="0"/>
                    <a:pt x="1037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534;p28"/>
            <p:cNvSpPr/>
            <p:nvPr/>
          </p:nvSpPr>
          <p:spPr>
            <a:xfrm>
              <a:off x="26" y="0"/>
              <a:ext cx="457162" cy="457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96" y="0"/>
                  </a:moveTo>
                  <a:cubicBezTo>
                    <a:pt x="10702" y="0"/>
                    <a:pt x="8295" y="645"/>
                    <a:pt x="6169" y="2085"/>
                  </a:cubicBezTo>
                  <a:cubicBezTo>
                    <a:pt x="5397" y="2609"/>
                    <a:pt x="4935" y="3474"/>
                    <a:pt x="4935" y="4395"/>
                  </a:cubicBezTo>
                  <a:cubicBezTo>
                    <a:pt x="4935" y="4735"/>
                    <a:pt x="4948" y="5091"/>
                    <a:pt x="4976" y="5454"/>
                  </a:cubicBezTo>
                  <a:cubicBezTo>
                    <a:pt x="4992" y="5617"/>
                    <a:pt x="5126" y="5744"/>
                    <a:pt x="5286" y="5744"/>
                  </a:cubicBezTo>
                  <a:cubicBezTo>
                    <a:pt x="5296" y="5744"/>
                    <a:pt x="5306" y="5744"/>
                    <a:pt x="5316" y="5743"/>
                  </a:cubicBezTo>
                  <a:cubicBezTo>
                    <a:pt x="5495" y="5731"/>
                    <a:pt x="5621" y="5575"/>
                    <a:pt x="5609" y="5403"/>
                  </a:cubicBezTo>
                  <a:cubicBezTo>
                    <a:pt x="5580" y="5057"/>
                    <a:pt x="5569" y="4717"/>
                    <a:pt x="5569" y="4395"/>
                  </a:cubicBezTo>
                  <a:cubicBezTo>
                    <a:pt x="5569" y="3680"/>
                    <a:pt x="5927" y="3019"/>
                    <a:pt x="6525" y="2609"/>
                  </a:cubicBezTo>
                  <a:cubicBezTo>
                    <a:pt x="8538" y="1245"/>
                    <a:pt x="10949" y="632"/>
                    <a:pt x="13282" y="632"/>
                  </a:cubicBezTo>
                  <a:cubicBezTo>
                    <a:pt x="15369" y="632"/>
                    <a:pt x="17395" y="1123"/>
                    <a:pt x="19013" y="2005"/>
                  </a:cubicBezTo>
                  <a:cubicBezTo>
                    <a:pt x="19360" y="2188"/>
                    <a:pt x="19694" y="2396"/>
                    <a:pt x="20010" y="2609"/>
                  </a:cubicBezTo>
                  <a:cubicBezTo>
                    <a:pt x="20610" y="3019"/>
                    <a:pt x="20966" y="3680"/>
                    <a:pt x="20966" y="4395"/>
                  </a:cubicBezTo>
                  <a:cubicBezTo>
                    <a:pt x="20966" y="5841"/>
                    <a:pt x="20719" y="7241"/>
                    <a:pt x="20224" y="8576"/>
                  </a:cubicBezTo>
                  <a:cubicBezTo>
                    <a:pt x="19561" y="10379"/>
                    <a:pt x="18300" y="11802"/>
                    <a:pt x="16647" y="12626"/>
                  </a:cubicBezTo>
                  <a:cubicBezTo>
                    <a:pt x="16658" y="12377"/>
                    <a:pt x="16663" y="12164"/>
                    <a:pt x="16663" y="11952"/>
                  </a:cubicBezTo>
                  <a:cubicBezTo>
                    <a:pt x="16663" y="11031"/>
                    <a:pt x="16203" y="10166"/>
                    <a:pt x="15431" y="9642"/>
                  </a:cubicBezTo>
                  <a:cubicBezTo>
                    <a:pt x="13321" y="8212"/>
                    <a:pt x="10820" y="7551"/>
                    <a:pt x="8342" y="7551"/>
                  </a:cubicBezTo>
                  <a:cubicBezTo>
                    <a:pt x="7566" y="7551"/>
                    <a:pt x="6794" y="7615"/>
                    <a:pt x="6037" y="7741"/>
                  </a:cubicBezTo>
                  <a:cubicBezTo>
                    <a:pt x="5932" y="7373"/>
                    <a:pt x="5840" y="6999"/>
                    <a:pt x="5771" y="6623"/>
                  </a:cubicBezTo>
                  <a:cubicBezTo>
                    <a:pt x="5741" y="6470"/>
                    <a:pt x="5608" y="6366"/>
                    <a:pt x="5457" y="6366"/>
                  </a:cubicBezTo>
                  <a:cubicBezTo>
                    <a:pt x="5439" y="6366"/>
                    <a:pt x="5420" y="6368"/>
                    <a:pt x="5403" y="6370"/>
                  </a:cubicBezTo>
                  <a:cubicBezTo>
                    <a:pt x="5230" y="6405"/>
                    <a:pt x="5114" y="6572"/>
                    <a:pt x="5150" y="6739"/>
                  </a:cubicBezTo>
                  <a:cubicBezTo>
                    <a:pt x="5218" y="7120"/>
                    <a:pt x="5305" y="7494"/>
                    <a:pt x="5414" y="7862"/>
                  </a:cubicBezTo>
                  <a:cubicBezTo>
                    <a:pt x="3853" y="8196"/>
                    <a:pt x="2528" y="8760"/>
                    <a:pt x="1232" y="9642"/>
                  </a:cubicBezTo>
                  <a:cubicBezTo>
                    <a:pt x="460" y="10166"/>
                    <a:pt x="0" y="11031"/>
                    <a:pt x="0" y="11952"/>
                  </a:cubicBezTo>
                  <a:cubicBezTo>
                    <a:pt x="0" y="13443"/>
                    <a:pt x="247" y="14919"/>
                    <a:pt x="777" y="16352"/>
                  </a:cubicBezTo>
                  <a:cubicBezTo>
                    <a:pt x="1998" y="19665"/>
                    <a:pt x="5000" y="21600"/>
                    <a:pt x="8329" y="21600"/>
                  </a:cubicBezTo>
                  <a:cubicBezTo>
                    <a:pt x="11565" y="21600"/>
                    <a:pt x="14371" y="19826"/>
                    <a:pt x="15679" y="16854"/>
                  </a:cubicBezTo>
                  <a:cubicBezTo>
                    <a:pt x="15754" y="16693"/>
                    <a:pt x="15679" y="16507"/>
                    <a:pt x="15518" y="16438"/>
                  </a:cubicBezTo>
                  <a:cubicBezTo>
                    <a:pt x="15476" y="16419"/>
                    <a:pt x="15432" y="16409"/>
                    <a:pt x="15390" y="16409"/>
                  </a:cubicBezTo>
                  <a:cubicBezTo>
                    <a:pt x="15270" y="16409"/>
                    <a:pt x="15154" y="16481"/>
                    <a:pt x="15102" y="16599"/>
                  </a:cubicBezTo>
                  <a:cubicBezTo>
                    <a:pt x="13904" y="19318"/>
                    <a:pt x="11296" y="20966"/>
                    <a:pt x="8329" y="20966"/>
                  </a:cubicBezTo>
                  <a:cubicBezTo>
                    <a:pt x="5822" y="20966"/>
                    <a:pt x="2684" y="19692"/>
                    <a:pt x="1371" y="16133"/>
                  </a:cubicBezTo>
                  <a:cubicBezTo>
                    <a:pt x="898" y="14838"/>
                    <a:pt x="633" y="13443"/>
                    <a:pt x="633" y="11952"/>
                  </a:cubicBezTo>
                  <a:cubicBezTo>
                    <a:pt x="633" y="11237"/>
                    <a:pt x="990" y="10569"/>
                    <a:pt x="1589" y="10166"/>
                  </a:cubicBezTo>
                  <a:cubicBezTo>
                    <a:pt x="3488" y="8879"/>
                    <a:pt x="5906" y="8184"/>
                    <a:pt x="8361" y="8184"/>
                  </a:cubicBezTo>
                  <a:cubicBezTo>
                    <a:pt x="10705" y="8184"/>
                    <a:pt x="13082" y="8816"/>
                    <a:pt x="15073" y="10166"/>
                  </a:cubicBezTo>
                  <a:cubicBezTo>
                    <a:pt x="15673" y="10569"/>
                    <a:pt x="16030" y="11237"/>
                    <a:pt x="16030" y="11952"/>
                  </a:cubicBezTo>
                  <a:cubicBezTo>
                    <a:pt x="16030" y="13161"/>
                    <a:pt x="15852" y="14337"/>
                    <a:pt x="15518" y="15448"/>
                  </a:cubicBezTo>
                  <a:cubicBezTo>
                    <a:pt x="15471" y="15615"/>
                    <a:pt x="15563" y="15788"/>
                    <a:pt x="15731" y="15840"/>
                  </a:cubicBezTo>
                  <a:cubicBezTo>
                    <a:pt x="15761" y="15848"/>
                    <a:pt x="15791" y="15854"/>
                    <a:pt x="15822" y="15854"/>
                  </a:cubicBezTo>
                  <a:cubicBezTo>
                    <a:pt x="15958" y="15854"/>
                    <a:pt x="16085" y="15763"/>
                    <a:pt x="16128" y="15627"/>
                  </a:cubicBezTo>
                  <a:cubicBezTo>
                    <a:pt x="16347" y="14890"/>
                    <a:pt x="16502" y="14124"/>
                    <a:pt x="16589" y="13351"/>
                  </a:cubicBezTo>
                  <a:cubicBezTo>
                    <a:pt x="18553" y="12487"/>
                    <a:pt x="20057" y="10874"/>
                    <a:pt x="20823" y="8795"/>
                  </a:cubicBezTo>
                  <a:cubicBezTo>
                    <a:pt x="21324" y="7425"/>
                    <a:pt x="21600" y="5956"/>
                    <a:pt x="21600" y="4395"/>
                  </a:cubicBezTo>
                  <a:cubicBezTo>
                    <a:pt x="21600" y="3474"/>
                    <a:pt x="21139" y="2609"/>
                    <a:pt x="20368" y="2085"/>
                  </a:cubicBezTo>
                  <a:cubicBezTo>
                    <a:pt x="20028" y="1861"/>
                    <a:pt x="19676" y="1642"/>
                    <a:pt x="19319" y="1446"/>
                  </a:cubicBezTo>
                  <a:cubicBezTo>
                    <a:pt x="17678" y="553"/>
                    <a:pt x="15500" y="0"/>
                    <a:pt x="131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535;p28"/>
            <p:cNvSpPr/>
            <p:nvPr/>
          </p:nvSpPr>
          <p:spPr>
            <a:xfrm>
              <a:off x="239687" y="99869"/>
              <a:ext cx="82297" cy="56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21" y="5570"/>
                  </a:moveTo>
                  <a:lnTo>
                    <a:pt x="5921" y="14495"/>
                  </a:lnTo>
                  <a:cubicBezTo>
                    <a:pt x="4452" y="13092"/>
                    <a:pt x="3521" y="11049"/>
                    <a:pt x="3521" y="8772"/>
                  </a:cubicBezTo>
                  <a:cubicBezTo>
                    <a:pt x="3521" y="7471"/>
                    <a:pt x="3717" y="6221"/>
                    <a:pt x="5921" y="5570"/>
                  </a:cubicBezTo>
                  <a:close/>
                  <a:moveTo>
                    <a:pt x="15679" y="5570"/>
                  </a:moveTo>
                  <a:cubicBezTo>
                    <a:pt x="17890" y="6221"/>
                    <a:pt x="18079" y="7471"/>
                    <a:pt x="18079" y="8772"/>
                  </a:cubicBezTo>
                  <a:cubicBezTo>
                    <a:pt x="18079" y="11049"/>
                    <a:pt x="17155" y="13092"/>
                    <a:pt x="15679" y="14495"/>
                  </a:cubicBezTo>
                  <a:lnTo>
                    <a:pt x="15679" y="5570"/>
                  </a:lnTo>
                  <a:close/>
                  <a:moveTo>
                    <a:pt x="10786" y="5103"/>
                  </a:moveTo>
                  <a:cubicBezTo>
                    <a:pt x="11297" y="5103"/>
                    <a:pt x="11780" y="5103"/>
                    <a:pt x="12256" y="5154"/>
                  </a:cubicBezTo>
                  <a:lnTo>
                    <a:pt x="12256" y="16345"/>
                  </a:lnTo>
                  <a:cubicBezTo>
                    <a:pt x="11780" y="16446"/>
                    <a:pt x="11297" y="16487"/>
                    <a:pt x="10786" y="16487"/>
                  </a:cubicBezTo>
                  <a:cubicBezTo>
                    <a:pt x="10303" y="16487"/>
                    <a:pt x="9792" y="16446"/>
                    <a:pt x="9316" y="16345"/>
                  </a:cubicBezTo>
                  <a:lnTo>
                    <a:pt x="9316" y="5154"/>
                  </a:lnTo>
                  <a:cubicBezTo>
                    <a:pt x="9792" y="5103"/>
                    <a:pt x="10303" y="5103"/>
                    <a:pt x="10786" y="5103"/>
                  </a:cubicBezTo>
                  <a:close/>
                  <a:moveTo>
                    <a:pt x="10800" y="0"/>
                  </a:moveTo>
                  <a:cubicBezTo>
                    <a:pt x="8833" y="0"/>
                    <a:pt x="6866" y="152"/>
                    <a:pt x="5599" y="457"/>
                  </a:cubicBezTo>
                  <a:cubicBezTo>
                    <a:pt x="966" y="1667"/>
                    <a:pt x="0" y="5611"/>
                    <a:pt x="0" y="8772"/>
                  </a:cubicBezTo>
                  <a:cubicBezTo>
                    <a:pt x="0" y="15837"/>
                    <a:pt x="4837" y="21600"/>
                    <a:pt x="10786" y="21600"/>
                  </a:cubicBezTo>
                  <a:cubicBezTo>
                    <a:pt x="16735" y="21600"/>
                    <a:pt x="21600" y="15837"/>
                    <a:pt x="21600" y="8772"/>
                  </a:cubicBezTo>
                  <a:cubicBezTo>
                    <a:pt x="21600" y="5611"/>
                    <a:pt x="20606" y="1667"/>
                    <a:pt x="15973" y="457"/>
                  </a:cubicBezTo>
                  <a:cubicBezTo>
                    <a:pt x="14720" y="152"/>
                    <a:pt x="12760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1540;p29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2014" name="Google Shape;1541;p29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2015" name="Google Shape;1542;p29" descr="Google Shape;1542;p29"/>
          <p:cNvPicPr>
            <a:picLocks noChangeAspect="1"/>
          </p:cNvPicPr>
          <p:nvPr/>
        </p:nvPicPr>
        <p:blipFill>
          <a:blip r:embed="rId3">
            <a:extLst/>
          </a:blip>
          <a:srcRect l="8622" t="7196" r="8631" b="25291"/>
          <a:stretch>
            <a:fillRect/>
          </a:stretch>
        </p:blipFill>
        <p:spPr>
          <a:xfrm>
            <a:off x="3712352" y="2991914"/>
            <a:ext cx="1719264" cy="171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2016" name="Google Shape;1543;p29"/>
          <p:cNvSpPr/>
          <p:nvPr/>
        </p:nvSpPr>
        <p:spPr>
          <a:xfrm>
            <a:off x="4206302" y="2084384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7" name="Google Shape;1544;p29"/>
          <p:cNvSpPr/>
          <p:nvPr/>
        </p:nvSpPr>
        <p:spPr>
          <a:xfrm>
            <a:off x="4206302" y="1024455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8" name="Google Shape;1545;p29"/>
          <p:cNvSpPr txBox="1"/>
          <p:nvPr/>
        </p:nvSpPr>
        <p:spPr>
          <a:xfrm>
            <a:off x="5013900" y="2093827"/>
            <a:ext cx="32004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solidFill>
                  <a:srgbClr val="1919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Work experience</a:t>
            </a:r>
          </a:p>
        </p:txBody>
      </p:sp>
      <p:sp>
        <p:nvSpPr>
          <p:cNvPr id="2019" name="Google Shape;1546;p29"/>
          <p:cNvSpPr txBox="1"/>
          <p:nvPr/>
        </p:nvSpPr>
        <p:spPr>
          <a:xfrm>
            <a:off x="5013900" y="2419578"/>
            <a:ext cx="3200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 is the biggest planet of them</a:t>
            </a:r>
          </a:p>
        </p:txBody>
      </p:sp>
      <p:sp>
        <p:nvSpPr>
          <p:cNvPr id="2020" name="Google Shape;1547;p29"/>
          <p:cNvSpPr txBox="1"/>
          <p:nvPr/>
        </p:nvSpPr>
        <p:spPr>
          <a:xfrm>
            <a:off x="5760780" y="3102650"/>
            <a:ext cx="25602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Skills</a:t>
            </a:r>
          </a:p>
        </p:txBody>
      </p:sp>
      <p:sp>
        <p:nvSpPr>
          <p:cNvPr id="2021" name="Google Shape;1548;p29"/>
          <p:cNvSpPr txBox="1"/>
          <p:nvPr/>
        </p:nvSpPr>
        <p:spPr>
          <a:xfrm>
            <a:off x="823019" y="3102650"/>
            <a:ext cx="25602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Languages</a:t>
            </a:r>
          </a:p>
        </p:txBody>
      </p:sp>
      <p:sp>
        <p:nvSpPr>
          <p:cNvPr id="2022" name="Google Shape;1549;p29"/>
          <p:cNvSpPr txBox="1"/>
          <p:nvPr/>
        </p:nvSpPr>
        <p:spPr>
          <a:xfrm>
            <a:off x="930752" y="1040950"/>
            <a:ext cx="3199202" cy="424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Education</a:t>
            </a:r>
          </a:p>
        </p:txBody>
      </p:sp>
      <p:sp>
        <p:nvSpPr>
          <p:cNvPr id="2023" name="Google Shape;1550;p29"/>
          <p:cNvSpPr txBox="1"/>
          <p:nvPr/>
        </p:nvSpPr>
        <p:spPr>
          <a:xfrm>
            <a:off x="930749" y="1366700"/>
            <a:ext cx="319920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 cold place</a:t>
            </a:r>
          </a:p>
        </p:txBody>
      </p:sp>
      <p:sp>
        <p:nvSpPr>
          <p:cNvPr id="2024" name="Google Shape;1551;p29"/>
          <p:cNvSpPr txBox="1"/>
          <p:nvPr/>
        </p:nvSpPr>
        <p:spPr>
          <a:xfrm>
            <a:off x="823020" y="3576632"/>
            <a:ext cx="906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English</a:t>
            </a:r>
          </a:p>
        </p:txBody>
      </p:sp>
      <p:sp>
        <p:nvSpPr>
          <p:cNvPr id="2025" name="Google Shape;1552;p29"/>
          <p:cNvSpPr txBox="1"/>
          <p:nvPr/>
        </p:nvSpPr>
        <p:spPr>
          <a:xfrm>
            <a:off x="823020" y="3933247"/>
            <a:ext cx="906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Spanish</a:t>
            </a:r>
          </a:p>
        </p:txBody>
      </p:sp>
      <p:sp>
        <p:nvSpPr>
          <p:cNvPr id="2026" name="Google Shape;1553;p29"/>
          <p:cNvSpPr txBox="1"/>
          <p:nvPr/>
        </p:nvSpPr>
        <p:spPr>
          <a:xfrm>
            <a:off x="823020" y="4283850"/>
            <a:ext cx="906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French</a:t>
            </a:r>
          </a:p>
        </p:txBody>
      </p:sp>
      <p:sp>
        <p:nvSpPr>
          <p:cNvPr id="2027" name="Google Shape;1554;p29"/>
          <p:cNvSpPr txBox="1"/>
          <p:nvPr/>
        </p:nvSpPr>
        <p:spPr>
          <a:xfrm>
            <a:off x="5760780" y="3480649"/>
            <a:ext cx="2560201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Earth is the only planet known to harbor life </a:t>
            </a:r>
          </a:p>
          <a:p>
            <a:pPr marL="457200" indent="-304800">
              <a:spcBef>
                <a:spcPts val="1000"/>
              </a:spcBef>
              <a:buClr>
                <a:srgbClr val="F31559"/>
              </a:buClr>
              <a:buSzPts val="1200"/>
              <a:buFont typeface="Helvetica Neue"/>
              <a:buChar char="●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Mercury is the smallest planet of them all</a:t>
            </a:r>
          </a:p>
        </p:txBody>
      </p:sp>
      <p:sp>
        <p:nvSpPr>
          <p:cNvPr id="2028" name="Google Shape;1555;p29"/>
          <p:cNvSpPr txBox="1"/>
          <p:nvPr/>
        </p:nvSpPr>
        <p:spPr>
          <a:xfrm>
            <a:off x="5247266" y="976526"/>
            <a:ext cx="780601" cy="360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29" name="Google Shape;1556;p29"/>
          <p:cNvSpPr txBox="1"/>
          <p:nvPr/>
        </p:nvSpPr>
        <p:spPr>
          <a:xfrm>
            <a:off x="6376260" y="974484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30" name="Google Shape;1557;p29"/>
          <p:cNvSpPr txBox="1"/>
          <p:nvPr/>
        </p:nvSpPr>
        <p:spPr>
          <a:xfrm>
            <a:off x="5247266" y="1449213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Pluto</a:t>
            </a:r>
          </a:p>
        </p:txBody>
      </p:sp>
      <p:sp>
        <p:nvSpPr>
          <p:cNvPr id="2031" name="Google Shape;1558;p29"/>
          <p:cNvSpPr txBox="1"/>
          <p:nvPr/>
        </p:nvSpPr>
        <p:spPr>
          <a:xfrm>
            <a:off x="6376392" y="1447171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cxnSp>
        <p:nvCxnSpPr>
          <p:cNvPr id="2032" name="Google Shape;1559;p29"/>
          <p:cNvCxnSpPr>
            <a:stCxn id="2017" idx="0"/>
            <a:endCxn id="2016" idx="0"/>
          </p:cNvCxnSpPr>
          <p:nvPr/>
        </p:nvCxnSpPr>
        <p:spPr>
          <a:xfrm>
            <a:off x="4572002" y="1390155"/>
            <a:ext cx="1" cy="1059930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2091" name="Google Shape;1560;p29"/>
          <p:cNvSpPr/>
          <p:nvPr/>
        </p:nvSpPr>
        <p:spPr>
          <a:xfrm>
            <a:off x="4571995" y="2825350"/>
            <a:ext cx="3" cy="157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/>
          <a:lstStyle/>
          <a:p>
            <a:pPr/>
          </a:p>
        </p:txBody>
      </p:sp>
      <p:sp>
        <p:nvSpPr>
          <p:cNvPr id="2034" name="Google Shape;1561;p29"/>
          <p:cNvSpPr txBox="1"/>
          <p:nvPr/>
        </p:nvSpPr>
        <p:spPr>
          <a:xfrm>
            <a:off x="7505517" y="974501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35" name="Google Shape;1562;p29"/>
          <p:cNvSpPr txBox="1"/>
          <p:nvPr/>
        </p:nvSpPr>
        <p:spPr>
          <a:xfrm>
            <a:off x="7505517" y="1447189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2036" name="Google Shape;1563;p29"/>
          <p:cNvSpPr/>
          <p:nvPr/>
        </p:nvSpPr>
        <p:spPr>
          <a:xfrm>
            <a:off x="5550348" y="1298649"/>
            <a:ext cx="183001" cy="1830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7" name="Google Shape;1564;p29"/>
          <p:cNvSpPr/>
          <p:nvPr/>
        </p:nvSpPr>
        <p:spPr>
          <a:xfrm>
            <a:off x="6675060" y="1298649"/>
            <a:ext cx="183001" cy="1830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38" name="Google Shape;1565;p29"/>
          <p:cNvSpPr/>
          <p:nvPr/>
        </p:nvSpPr>
        <p:spPr>
          <a:xfrm>
            <a:off x="7799771" y="1298649"/>
            <a:ext cx="183001" cy="1830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cxnSp>
        <p:nvCxnSpPr>
          <p:cNvPr id="2039" name="Google Shape;1566;p29"/>
          <p:cNvCxnSpPr>
            <a:stCxn id="2017" idx="0"/>
            <a:endCxn id="2036" idx="0"/>
          </p:cNvCxnSpPr>
          <p:nvPr/>
        </p:nvCxnSpPr>
        <p:spPr>
          <a:xfrm flipV="1">
            <a:off x="4572002" y="1390149"/>
            <a:ext cx="1069847" cy="7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2040" name="Google Shape;1567;p29"/>
          <p:cNvCxnSpPr>
            <a:stCxn id="2036" idx="0"/>
            <a:endCxn id="2037" idx="0"/>
          </p:cNvCxnSpPr>
          <p:nvPr/>
        </p:nvCxnSpPr>
        <p:spPr>
          <a:xfrm>
            <a:off x="5641848" y="1390149"/>
            <a:ext cx="1124713" cy="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cxnSp>
        <p:nvCxnSpPr>
          <p:cNvPr id="2041" name="Google Shape;1568;p29"/>
          <p:cNvCxnSpPr>
            <a:stCxn id="2037" idx="0"/>
            <a:endCxn id="2038" idx="0"/>
          </p:cNvCxnSpPr>
          <p:nvPr/>
        </p:nvCxnSpPr>
        <p:spPr>
          <a:xfrm>
            <a:off x="6766560" y="1390149"/>
            <a:ext cx="1124712" cy="1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2042" name="Google Shape;1569;p29"/>
          <p:cNvSpPr txBox="1"/>
          <p:nvPr/>
        </p:nvSpPr>
        <p:spPr>
          <a:xfrm>
            <a:off x="858014" y="2037229"/>
            <a:ext cx="78060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43" name="Google Shape;1570;p29"/>
          <p:cNvSpPr txBox="1"/>
          <p:nvPr/>
        </p:nvSpPr>
        <p:spPr>
          <a:xfrm>
            <a:off x="1987007" y="2035188"/>
            <a:ext cx="78060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44" name="Google Shape;1571;p29"/>
          <p:cNvSpPr txBox="1"/>
          <p:nvPr/>
        </p:nvSpPr>
        <p:spPr>
          <a:xfrm>
            <a:off x="858014" y="2509917"/>
            <a:ext cx="78060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2045" name="Google Shape;1572;p29"/>
          <p:cNvSpPr txBox="1"/>
          <p:nvPr/>
        </p:nvSpPr>
        <p:spPr>
          <a:xfrm>
            <a:off x="1987139" y="2507876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2046" name="Google Shape;1573;p29"/>
          <p:cNvSpPr txBox="1"/>
          <p:nvPr/>
        </p:nvSpPr>
        <p:spPr>
          <a:xfrm>
            <a:off x="3116265" y="2035205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</a:t>
            </a:r>
          </a:p>
        </p:txBody>
      </p:sp>
      <p:sp>
        <p:nvSpPr>
          <p:cNvPr id="2047" name="Google Shape;1574;p29"/>
          <p:cNvSpPr txBox="1"/>
          <p:nvPr/>
        </p:nvSpPr>
        <p:spPr>
          <a:xfrm>
            <a:off x="3116265" y="2507893"/>
            <a:ext cx="780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Saturn</a:t>
            </a:r>
          </a:p>
        </p:txBody>
      </p:sp>
      <p:sp>
        <p:nvSpPr>
          <p:cNvPr id="2048" name="Google Shape;1575;p29"/>
          <p:cNvSpPr/>
          <p:nvPr/>
        </p:nvSpPr>
        <p:spPr>
          <a:xfrm>
            <a:off x="3410651" y="2361377"/>
            <a:ext cx="183001" cy="1830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49" name="Google Shape;1576;p29"/>
          <p:cNvSpPr/>
          <p:nvPr/>
        </p:nvSpPr>
        <p:spPr>
          <a:xfrm>
            <a:off x="2285939" y="2361377"/>
            <a:ext cx="183001" cy="1830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0" name="Google Shape;1577;p29"/>
          <p:cNvSpPr/>
          <p:nvPr/>
        </p:nvSpPr>
        <p:spPr>
          <a:xfrm>
            <a:off x="1161227" y="2358575"/>
            <a:ext cx="183001" cy="1830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cxnSp>
        <p:nvCxnSpPr>
          <p:cNvPr id="2051" name="Google Shape;1578;p29"/>
          <p:cNvCxnSpPr>
            <a:stCxn id="2016" idx="0"/>
            <a:endCxn id="2048" idx="0"/>
          </p:cNvCxnSpPr>
          <p:nvPr/>
        </p:nvCxnSpPr>
        <p:spPr>
          <a:xfrm flipH="1">
            <a:off x="3502151" y="2450084"/>
            <a:ext cx="1069852" cy="2794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2052" name="Google Shape;1579;p29"/>
          <p:cNvSpPr/>
          <p:nvPr/>
        </p:nvSpPr>
        <p:spPr>
          <a:xfrm flipH="1">
            <a:off x="2468939" y="2454148"/>
            <a:ext cx="9417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cxnSp>
        <p:nvCxnSpPr>
          <p:cNvPr id="2053" name="Google Shape;1580;p29"/>
          <p:cNvCxnSpPr>
            <a:stCxn id="2049" idx="0"/>
            <a:endCxn id="2050" idx="0"/>
          </p:cNvCxnSpPr>
          <p:nvPr/>
        </p:nvCxnSpPr>
        <p:spPr>
          <a:xfrm flipH="1" flipV="1">
            <a:off x="1252727" y="2450075"/>
            <a:ext cx="1124713" cy="2803"/>
          </a:xfrm>
          <a:prstGeom prst="straightConnector1">
            <a:avLst/>
          </a:prstGeom>
          <a:ln w="19050">
            <a:solidFill>
              <a:srgbClr val="000000"/>
            </a:solidFill>
          </a:ln>
        </p:spPr>
      </p:cxnSp>
      <p:sp>
        <p:nvSpPr>
          <p:cNvPr id="2054" name="Google Shape;1581;p29"/>
          <p:cNvSpPr/>
          <p:nvPr/>
        </p:nvSpPr>
        <p:spPr>
          <a:xfrm>
            <a:off x="1729620" y="3621125"/>
            <a:ext cx="1653601" cy="27420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5" name="Google Shape;1582;p29"/>
          <p:cNvSpPr/>
          <p:nvPr/>
        </p:nvSpPr>
        <p:spPr>
          <a:xfrm>
            <a:off x="1729620" y="3974100"/>
            <a:ext cx="1653601" cy="27420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6" name="Google Shape;1583;p29"/>
          <p:cNvSpPr/>
          <p:nvPr/>
        </p:nvSpPr>
        <p:spPr>
          <a:xfrm>
            <a:off x="1729620" y="4327075"/>
            <a:ext cx="1653601" cy="27420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7" name="Google Shape;1584;p29"/>
          <p:cNvSpPr/>
          <p:nvPr/>
        </p:nvSpPr>
        <p:spPr>
          <a:xfrm>
            <a:off x="1729620" y="3621125"/>
            <a:ext cx="1653601" cy="274201"/>
          </a:xfrm>
          <a:prstGeom prst="rect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8" name="Google Shape;1585;p29"/>
          <p:cNvSpPr/>
          <p:nvPr/>
        </p:nvSpPr>
        <p:spPr>
          <a:xfrm>
            <a:off x="1729620" y="3974100"/>
            <a:ext cx="1322401" cy="274201"/>
          </a:xfrm>
          <a:prstGeom prst="rect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59" name="Google Shape;1586;p29"/>
          <p:cNvSpPr/>
          <p:nvPr/>
        </p:nvSpPr>
        <p:spPr>
          <a:xfrm>
            <a:off x="1729620" y="4327075"/>
            <a:ext cx="828900" cy="274201"/>
          </a:xfrm>
          <a:prstGeom prst="rect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075" name="Google Shape;1587;p29"/>
          <p:cNvGrpSpPr/>
          <p:nvPr/>
        </p:nvGrpSpPr>
        <p:grpSpPr>
          <a:xfrm>
            <a:off x="4350039" y="1206001"/>
            <a:ext cx="443816" cy="368290"/>
            <a:chOff x="0" y="0"/>
            <a:chExt cx="443815" cy="368289"/>
          </a:xfrm>
        </p:grpSpPr>
        <p:sp>
          <p:nvSpPr>
            <p:cNvPr id="2060" name="Google Shape;1588;p29"/>
            <p:cNvSpPr/>
            <p:nvPr/>
          </p:nvSpPr>
          <p:spPr>
            <a:xfrm>
              <a:off x="293641" y="6541"/>
              <a:ext cx="143690" cy="86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7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577" y="21600"/>
                  </a:lnTo>
                  <a:cubicBezTo>
                    <a:pt x="19220" y="21600"/>
                    <a:pt x="21600" y="10549"/>
                    <a:pt x="18112" y="4203"/>
                  </a:cubicBezTo>
                  <a:cubicBezTo>
                    <a:pt x="16583" y="1401"/>
                    <a:pt x="14577" y="0"/>
                    <a:pt x="1257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589;p29"/>
            <p:cNvSpPr/>
            <p:nvPr/>
          </p:nvSpPr>
          <p:spPr>
            <a:xfrm>
              <a:off x="58842" y="6541"/>
              <a:ext cx="326157" cy="35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38" y="0"/>
                  </a:moveTo>
                  <a:cubicBezTo>
                    <a:pt x="6568" y="0"/>
                    <a:pt x="5611" y="341"/>
                    <a:pt x="4874" y="1022"/>
                  </a:cubicBezTo>
                  <a:cubicBezTo>
                    <a:pt x="4192" y="1653"/>
                    <a:pt x="3770" y="2522"/>
                    <a:pt x="3770" y="3479"/>
                  </a:cubicBezTo>
                  <a:lnTo>
                    <a:pt x="3770" y="18123"/>
                  </a:lnTo>
                  <a:cubicBezTo>
                    <a:pt x="3770" y="19086"/>
                    <a:pt x="3347" y="19956"/>
                    <a:pt x="2664" y="20579"/>
                  </a:cubicBezTo>
                  <a:cubicBezTo>
                    <a:pt x="1927" y="21261"/>
                    <a:pt x="970" y="21600"/>
                    <a:pt x="0" y="21600"/>
                  </a:cubicBezTo>
                  <a:lnTo>
                    <a:pt x="14069" y="21600"/>
                  </a:lnTo>
                  <a:cubicBezTo>
                    <a:pt x="15041" y="21600"/>
                    <a:pt x="15996" y="21261"/>
                    <a:pt x="16733" y="20579"/>
                  </a:cubicBezTo>
                  <a:cubicBezTo>
                    <a:pt x="17415" y="19956"/>
                    <a:pt x="17839" y="19086"/>
                    <a:pt x="17839" y="18123"/>
                  </a:cubicBezTo>
                  <a:lnTo>
                    <a:pt x="17839" y="3479"/>
                  </a:lnTo>
                  <a:cubicBezTo>
                    <a:pt x="17839" y="2522"/>
                    <a:pt x="18253" y="1653"/>
                    <a:pt x="18936" y="1022"/>
                  </a:cubicBezTo>
                  <a:cubicBezTo>
                    <a:pt x="19671" y="341"/>
                    <a:pt x="20628" y="0"/>
                    <a:pt x="216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590;p29"/>
            <p:cNvSpPr/>
            <p:nvPr/>
          </p:nvSpPr>
          <p:spPr>
            <a:xfrm>
              <a:off x="58842" y="6541"/>
              <a:ext cx="173835" cy="35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4" y="0"/>
                  </a:moveTo>
                  <a:cubicBezTo>
                    <a:pt x="12323" y="0"/>
                    <a:pt x="10528" y="341"/>
                    <a:pt x="9145" y="1022"/>
                  </a:cubicBezTo>
                  <a:cubicBezTo>
                    <a:pt x="7865" y="1653"/>
                    <a:pt x="7073" y="2522"/>
                    <a:pt x="7073" y="3479"/>
                  </a:cubicBezTo>
                  <a:lnTo>
                    <a:pt x="7073" y="18123"/>
                  </a:lnTo>
                  <a:cubicBezTo>
                    <a:pt x="7073" y="19086"/>
                    <a:pt x="6279" y="19956"/>
                    <a:pt x="4999" y="20579"/>
                  </a:cubicBezTo>
                  <a:cubicBezTo>
                    <a:pt x="3616" y="21261"/>
                    <a:pt x="1821" y="21600"/>
                    <a:pt x="0" y="21600"/>
                  </a:cubicBezTo>
                  <a:lnTo>
                    <a:pt x="7469" y="21600"/>
                  </a:lnTo>
                  <a:cubicBezTo>
                    <a:pt x="9293" y="21600"/>
                    <a:pt x="11088" y="21261"/>
                    <a:pt x="12468" y="20579"/>
                  </a:cubicBezTo>
                  <a:cubicBezTo>
                    <a:pt x="13748" y="19956"/>
                    <a:pt x="14527" y="19086"/>
                    <a:pt x="14527" y="18123"/>
                  </a:cubicBezTo>
                  <a:lnTo>
                    <a:pt x="14527" y="3479"/>
                  </a:lnTo>
                  <a:cubicBezTo>
                    <a:pt x="14527" y="2522"/>
                    <a:pt x="15321" y="1653"/>
                    <a:pt x="16601" y="1022"/>
                  </a:cubicBezTo>
                  <a:cubicBezTo>
                    <a:pt x="17984" y="341"/>
                    <a:pt x="19776" y="0"/>
                    <a:pt x="2160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591;p29"/>
            <p:cNvSpPr/>
            <p:nvPr/>
          </p:nvSpPr>
          <p:spPr>
            <a:xfrm>
              <a:off x="6546" y="275350"/>
              <a:ext cx="221653" cy="86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8" h="21600" fill="norm" stroke="1" extrusionOk="0">
                  <a:moveTo>
                    <a:pt x="3481" y="0"/>
                  </a:moveTo>
                  <a:cubicBezTo>
                    <a:pt x="367" y="0"/>
                    <a:pt x="-1212" y="11054"/>
                    <a:pt x="1107" y="17403"/>
                  </a:cubicBezTo>
                  <a:cubicBezTo>
                    <a:pt x="2131" y="20205"/>
                    <a:pt x="3469" y="21600"/>
                    <a:pt x="4810" y="21600"/>
                  </a:cubicBezTo>
                  <a:lnTo>
                    <a:pt x="20388" y="21600"/>
                  </a:lnTo>
                  <a:cubicBezTo>
                    <a:pt x="19047" y="21600"/>
                    <a:pt x="17709" y="20205"/>
                    <a:pt x="16685" y="17403"/>
                  </a:cubicBezTo>
                  <a:cubicBezTo>
                    <a:pt x="15335" y="13740"/>
                    <a:pt x="15304" y="8434"/>
                    <a:pt x="16118" y="4680"/>
                  </a:cubicBezTo>
                  <a:cubicBezTo>
                    <a:pt x="16554" y="2653"/>
                    <a:pt x="16011" y="0"/>
                    <a:pt x="1512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592;p29"/>
            <p:cNvSpPr/>
            <p:nvPr/>
          </p:nvSpPr>
          <p:spPr>
            <a:xfrm>
              <a:off x="127599" y="75424"/>
              <a:ext cx="50870" cy="40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30" y="21600"/>
                    <a:pt x="21600" y="16751"/>
                    <a:pt x="21600" y="10828"/>
                  </a:cubicBezTo>
                  <a:cubicBezTo>
                    <a:pt x="21600" y="4849"/>
                    <a:pt x="16730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593;p29"/>
            <p:cNvSpPr/>
            <p:nvPr/>
          </p:nvSpPr>
          <p:spPr>
            <a:xfrm>
              <a:off x="265476" y="75424"/>
              <a:ext cx="50870" cy="40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26" y="0"/>
                    <a:pt x="0" y="4849"/>
                    <a:pt x="0" y="10828"/>
                  </a:cubicBezTo>
                  <a:cubicBezTo>
                    <a:pt x="0" y="16751"/>
                    <a:pt x="4826" y="21600"/>
                    <a:pt x="10805" y="21600"/>
                  </a:cubicBezTo>
                  <a:cubicBezTo>
                    <a:pt x="16785" y="21600"/>
                    <a:pt x="21600" y="16751"/>
                    <a:pt x="21600" y="10828"/>
                  </a:cubicBezTo>
                  <a:cubicBezTo>
                    <a:pt x="21600" y="4849"/>
                    <a:pt x="16785" y="0"/>
                    <a:pt x="10805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594;p29"/>
            <p:cNvSpPr/>
            <p:nvPr/>
          </p:nvSpPr>
          <p:spPr>
            <a:xfrm>
              <a:off x="6530" y="64791"/>
              <a:ext cx="133496" cy="134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1600" fill="norm" stroke="1" extrusionOk="0">
                  <a:moveTo>
                    <a:pt x="3450" y="0"/>
                  </a:moveTo>
                  <a:cubicBezTo>
                    <a:pt x="2568" y="0"/>
                    <a:pt x="1685" y="339"/>
                    <a:pt x="1017" y="1018"/>
                  </a:cubicBezTo>
                  <a:cubicBezTo>
                    <a:pt x="-339" y="2395"/>
                    <a:pt x="-339" y="4619"/>
                    <a:pt x="1017" y="5976"/>
                  </a:cubicBezTo>
                  <a:lnTo>
                    <a:pt x="16379" y="21600"/>
                  </a:lnTo>
                  <a:lnTo>
                    <a:pt x="21261" y="16642"/>
                  </a:lnTo>
                  <a:lnTo>
                    <a:pt x="5899" y="1018"/>
                  </a:lnTo>
                  <a:cubicBezTo>
                    <a:pt x="5219" y="339"/>
                    <a:pt x="4332" y="0"/>
                    <a:pt x="345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595;p29"/>
            <p:cNvSpPr/>
            <p:nvPr/>
          </p:nvSpPr>
          <p:spPr>
            <a:xfrm>
              <a:off x="109374" y="168363"/>
              <a:ext cx="87897" cy="8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7480" y="0"/>
                  </a:moveTo>
                  <a:lnTo>
                    <a:pt x="0" y="7542"/>
                  </a:lnTo>
                  <a:cubicBezTo>
                    <a:pt x="1181" y="9115"/>
                    <a:pt x="2047" y="10918"/>
                    <a:pt x="2508" y="12842"/>
                  </a:cubicBezTo>
                  <a:cubicBezTo>
                    <a:pt x="3115" y="15256"/>
                    <a:pt x="4877" y="17211"/>
                    <a:pt x="7189" y="18109"/>
                  </a:cubicBezTo>
                  <a:lnTo>
                    <a:pt x="15826" y="21460"/>
                  </a:lnTo>
                  <a:cubicBezTo>
                    <a:pt x="16066" y="21555"/>
                    <a:pt x="16318" y="21600"/>
                    <a:pt x="16565" y="21600"/>
                  </a:cubicBezTo>
                  <a:cubicBezTo>
                    <a:pt x="17102" y="21600"/>
                    <a:pt x="17626" y="21390"/>
                    <a:pt x="18018" y="20995"/>
                  </a:cubicBezTo>
                  <a:lnTo>
                    <a:pt x="18309" y="20702"/>
                  </a:lnTo>
                  <a:lnTo>
                    <a:pt x="18309" y="18434"/>
                  </a:lnTo>
                  <a:lnTo>
                    <a:pt x="20564" y="18434"/>
                  </a:lnTo>
                  <a:lnTo>
                    <a:pt x="20848" y="18141"/>
                  </a:lnTo>
                  <a:cubicBezTo>
                    <a:pt x="21429" y="17555"/>
                    <a:pt x="21600" y="16714"/>
                    <a:pt x="21316" y="15925"/>
                  </a:cubicBezTo>
                  <a:lnTo>
                    <a:pt x="17961" y="7249"/>
                  </a:lnTo>
                  <a:cubicBezTo>
                    <a:pt x="17096" y="4917"/>
                    <a:pt x="15162" y="3140"/>
                    <a:pt x="12762" y="2529"/>
                  </a:cubicBezTo>
                  <a:cubicBezTo>
                    <a:pt x="10860" y="2038"/>
                    <a:pt x="9066" y="1191"/>
                    <a:pt x="748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596;p29"/>
            <p:cNvSpPr/>
            <p:nvPr/>
          </p:nvSpPr>
          <p:spPr>
            <a:xfrm>
              <a:off x="98715" y="157599"/>
              <a:ext cx="51977" cy="5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0" h="21600" fill="norm" stroke="1" extrusionOk="0">
                  <a:moveTo>
                    <a:pt x="16520" y="0"/>
                  </a:moveTo>
                  <a:cubicBezTo>
                    <a:pt x="15434" y="0"/>
                    <a:pt x="14349" y="430"/>
                    <a:pt x="13521" y="1290"/>
                  </a:cubicBezTo>
                  <a:cubicBezTo>
                    <a:pt x="11671" y="3161"/>
                    <a:pt x="3068" y="12149"/>
                    <a:pt x="1279" y="14020"/>
                  </a:cubicBezTo>
                  <a:cubicBezTo>
                    <a:pt x="-427" y="15740"/>
                    <a:pt x="-427" y="18547"/>
                    <a:pt x="1279" y="20310"/>
                  </a:cubicBezTo>
                  <a:cubicBezTo>
                    <a:pt x="2106" y="21170"/>
                    <a:pt x="3192" y="21600"/>
                    <a:pt x="4278" y="21600"/>
                  </a:cubicBezTo>
                  <a:cubicBezTo>
                    <a:pt x="5363" y="21600"/>
                    <a:pt x="6449" y="21170"/>
                    <a:pt x="7276" y="20310"/>
                  </a:cubicBezTo>
                  <a:lnTo>
                    <a:pt x="19519" y="7580"/>
                  </a:lnTo>
                  <a:cubicBezTo>
                    <a:pt x="21173" y="5817"/>
                    <a:pt x="21173" y="3010"/>
                    <a:pt x="19519" y="1290"/>
                  </a:cubicBezTo>
                  <a:cubicBezTo>
                    <a:pt x="18691" y="430"/>
                    <a:pt x="17606" y="0"/>
                    <a:pt x="1652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597;p29"/>
            <p:cNvSpPr/>
            <p:nvPr/>
          </p:nvSpPr>
          <p:spPr>
            <a:xfrm>
              <a:off x="109245" y="0"/>
              <a:ext cx="334571" cy="182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03" y="1553"/>
                  </a:moveTo>
                  <a:cubicBezTo>
                    <a:pt x="19247" y="1553"/>
                    <a:pt x="20759" y="3415"/>
                    <a:pt x="20759" y="6213"/>
                  </a:cubicBezTo>
                  <a:cubicBezTo>
                    <a:pt x="20759" y="8146"/>
                    <a:pt x="19987" y="10233"/>
                    <a:pt x="18742" y="10233"/>
                  </a:cubicBezTo>
                  <a:lnTo>
                    <a:pt x="14555" y="10233"/>
                  </a:lnTo>
                  <a:lnTo>
                    <a:pt x="14555" y="7553"/>
                  </a:lnTo>
                  <a:cubicBezTo>
                    <a:pt x="14555" y="4277"/>
                    <a:pt x="15984" y="1553"/>
                    <a:pt x="17803" y="1553"/>
                  </a:cubicBezTo>
                  <a:close/>
                  <a:moveTo>
                    <a:pt x="4095" y="0"/>
                  </a:moveTo>
                  <a:cubicBezTo>
                    <a:pt x="1827" y="0"/>
                    <a:pt x="0" y="3387"/>
                    <a:pt x="0" y="7553"/>
                  </a:cubicBezTo>
                  <a:lnTo>
                    <a:pt x="0" y="8652"/>
                  </a:lnTo>
                  <a:cubicBezTo>
                    <a:pt x="0" y="9091"/>
                    <a:pt x="191" y="9431"/>
                    <a:pt x="421" y="9431"/>
                  </a:cubicBezTo>
                  <a:cubicBezTo>
                    <a:pt x="650" y="9431"/>
                    <a:pt x="841" y="9091"/>
                    <a:pt x="841" y="8652"/>
                  </a:cubicBezTo>
                  <a:lnTo>
                    <a:pt x="841" y="7553"/>
                  </a:lnTo>
                  <a:cubicBezTo>
                    <a:pt x="841" y="4277"/>
                    <a:pt x="2276" y="1553"/>
                    <a:pt x="4095" y="1553"/>
                  </a:cubicBezTo>
                  <a:lnTo>
                    <a:pt x="15319" y="1553"/>
                  </a:lnTo>
                  <a:cubicBezTo>
                    <a:pt x="14303" y="2992"/>
                    <a:pt x="13715" y="5182"/>
                    <a:pt x="13715" y="7553"/>
                  </a:cubicBezTo>
                  <a:lnTo>
                    <a:pt x="13715" y="20822"/>
                  </a:lnTo>
                  <a:cubicBezTo>
                    <a:pt x="13715" y="21245"/>
                    <a:pt x="13899" y="21600"/>
                    <a:pt x="14136" y="21600"/>
                  </a:cubicBezTo>
                  <a:cubicBezTo>
                    <a:pt x="14365" y="21600"/>
                    <a:pt x="14547" y="21245"/>
                    <a:pt x="14547" y="20822"/>
                  </a:cubicBezTo>
                  <a:lnTo>
                    <a:pt x="14547" y="11787"/>
                  </a:lnTo>
                  <a:lnTo>
                    <a:pt x="18742" y="11787"/>
                  </a:lnTo>
                  <a:cubicBezTo>
                    <a:pt x="19544" y="11787"/>
                    <a:pt x="20286" y="11181"/>
                    <a:pt x="20821" y="10051"/>
                  </a:cubicBezTo>
                  <a:cubicBezTo>
                    <a:pt x="21318" y="9020"/>
                    <a:pt x="21600" y="7624"/>
                    <a:pt x="21600" y="6213"/>
                  </a:cubicBezTo>
                  <a:cubicBezTo>
                    <a:pt x="21600" y="2541"/>
                    <a:pt x="19713" y="0"/>
                    <a:pt x="178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598;p29"/>
            <p:cNvSpPr/>
            <p:nvPr/>
          </p:nvSpPr>
          <p:spPr>
            <a:xfrm>
              <a:off x="0" y="58171"/>
              <a:ext cx="334700" cy="31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3" y="915"/>
                  </a:moveTo>
                  <a:cubicBezTo>
                    <a:pt x="2073" y="915"/>
                    <a:pt x="2322" y="1018"/>
                    <a:pt x="2514" y="1227"/>
                  </a:cubicBezTo>
                  <a:lnTo>
                    <a:pt x="7959" y="7143"/>
                  </a:lnTo>
                  <a:lnTo>
                    <a:pt x="6577" y="8646"/>
                  </a:lnTo>
                  <a:lnTo>
                    <a:pt x="1131" y="2737"/>
                  </a:lnTo>
                  <a:cubicBezTo>
                    <a:pt x="748" y="2313"/>
                    <a:pt x="748" y="1641"/>
                    <a:pt x="1131" y="1227"/>
                  </a:cubicBezTo>
                  <a:cubicBezTo>
                    <a:pt x="1321" y="1018"/>
                    <a:pt x="1572" y="915"/>
                    <a:pt x="1823" y="915"/>
                  </a:cubicBezTo>
                  <a:close/>
                  <a:moveTo>
                    <a:pt x="9040" y="7379"/>
                  </a:moveTo>
                  <a:cubicBezTo>
                    <a:pt x="9108" y="7379"/>
                    <a:pt x="9177" y="7408"/>
                    <a:pt x="9227" y="7466"/>
                  </a:cubicBezTo>
                  <a:cubicBezTo>
                    <a:pt x="9342" y="7582"/>
                    <a:pt x="9326" y="7775"/>
                    <a:pt x="9227" y="7882"/>
                  </a:cubicBezTo>
                  <a:lnTo>
                    <a:pt x="7249" y="10031"/>
                  </a:lnTo>
                  <a:cubicBezTo>
                    <a:pt x="7199" y="10086"/>
                    <a:pt x="7130" y="10115"/>
                    <a:pt x="7060" y="10115"/>
                  </a:cubicBezTo>
                  <a:cubicBezTo>
                    <a:pt x="6992" y="10115"/>
                    <a:pt x="6923" y="10088"/>
                    <a:pt x="6866" y="10031"/>
                  </a:cubicBezTo>
                  <a:cubicBezTo>
                    <a:pt x="6768" y="9915"/>
                    <a:pt x="6768" y="9734"/>
                    <a:pt x="6866" y="9617"/>
                  </a:cubicBezTo>
                  <a:lnTo>
                    <a:pt x="8853" y="7466"/>
                  </a:lnTo>
                  <a:cubicBezTo>
                    <a:pt x="8903" y="7408"/>
                    <a:pt x="8971" y="7379"/>
                    <a:pt x="9040" y="7379"/>
                  </a:cubicBezTo>
                  <a:close/>
                  <a:moveTo>
                    <a:pt x="9732" y="8621"/>
                  </a:moveTo>
                  <a:cubicBezTo>
                    <a:pt x="9930" y="8712"/>
                    <a:pt x="10128" y="8779"/>
                    <a:pt x="10326" y="8837"/>
                  </a:cubicBezTo>
                  <a:cubicBezTo>
                    <a:pt x="10823" y="8969"/>
                    <a:pt x="11229" y="9367"/>
                    <a:pt x="11419" y="9908"/>
                  </a:cubicBezTo>
                  <a:lnTo>
                    <a:pt x="12298" y="12380"/>
                  </a:lnTo>
                  <a:cubicBezTo>
                    <a:pt x="12321" y="12429"/>
                    <a:pt x="12304" y="12487"/>
                    <a:pt x="12274" y="12529"/>
                  </a:cubicBezTo>
                  <a:lnTo>
                    <a:pt x="12198" y="12613"/>
                  </a:lnTo>
                  <a:lnTo>
                    <a:pt x="11229" y="11551"/>
                  </a:lnTo>
                  <a:cubicBezTo>
                    <a:pt x="11282" y="11110"/>
                    <a:pt x="10961" y="10712"/>
                    <a:pt x="10540" y="10712"/>
                  </a:cubicBezTo>
                  <a:cubicBezTo>
                    <a:pt x="10166" y="10712"/>
                    <a:pt x="9854" y="11044"/>
                    <a:pt x="9854" y="11458"/>
                  </a:cubicBezTo>
                  <a:cubicBezTo>
                    <a:pt x="9854" y="11874"/>
                    <a:pt x="10174" y="12204"/>
                    <a:pt x="10544" y="12204"/>
                  </a:cubicBezTo>
                  <a:cubicBezTo>
                    <a:pt x="10574" y="12204"/>
                    <a:pt x="10602" y="12202"/>
                    <a:pt x="10632" y="12197"/>
                  </a:cubicBezTo>
                  <a:lnTo>
                    <a:pt x="11603" y="13252"/>
                  </a:lnTo>
                  <a:lnTo>
                    <a:pt x="11526" y="13335"/>
                  </a:lnTo>
                  <a:cubicBezTo>
                    <a:pt x="11506" y="13362"/>
                    <a:pt x="11474" y="13375"/>
                    <a:pt x="11441" y="13375"/>
                  </a:cubicBezTo>
                  <a:cubicBezTo>
                    <a:pt x="11426" y="13375"/>
                    <a:pt x="11411" y="13373"/>
                    <a:pt x="11396" y="13368"/>
                  </a:cubicBezTo>
                  <a:lnTo>
                    <a:pt x="9112" y="12413"/>
                  </a:lnTo>
                  <a:cubicBezTo>
                    <a:pt x="8624" y="12206"/>
                    <a:pt x="8256" y="11758"/>
                    <a:pt x="8134" y="11226"/>
                  </a:cubicBezTo>
                  <a:cubicBezTo>
                    <a:pt x="8081" y="11002"/>
                    <a:pt x="8012" y="10786"/>
                    <a:pt x="7936" y="10579"/>
                  </a:cubicBezTo>
                  <a:lnTo>
                    <a:pt x="9732" y="8621"/>
                  </a:lnTo>
                  <a:close/>
                  <a:moveTo>
                    <a:pt x="11036" y="15582"/>
                  </a:moveTo>
                  <a:cubicBezTo>
                    <a:pt x="11335" y="15582"/>
                    <a:pt x="11511" y="15940"/>
                    <a:pt x="11374" y="16198"/>
                  </a:cubicBezTo>
                  <a:cubicBezTo>
                    <a:pt x="10609" y="17592"/>
                    <a:pt x="10786" y="19476"/>
                    <a:pt x="12236" y="20687"/>
                  </a:cubicBezTo>
                  <a:lnTo>
                    <a:pt x="3797" y="20687"/>
                  </a:lnTo>
                  <a:cubicBezTo>
                    <a:pt x="2354" y="20687"/>
                    <a:pt x="840" y="19592"/>
                    <a:pt x="840" y="17948"/>
                  </a:cubicBezTo>
                  <a:cubicBezTo>
                    <a:pt x="840" y="16811"/>
                    <a:pt x="1612" y="15582"/>
                    <a:pt x="2865" y="15582"/>
                  </a:cubicBezTo>
                  <a:close/>
                  <a:moveTo>
                    <a:pt x="1823" y="0"/>
                  </a:moveTo>
                  <a:cubicBezTo>
                    <a:pt x="1357" y="0"/>
                    <a:pt x="890" y="192"/>
                    <a:pt x="535" y="579"/>
                  </a:cubicBezTo>
                  <a:cubicBezTo>
                    <a:pt x="192" y="953"/>
                    <a:pt x="0" y="1450"/>
                    <a:pt x="0" y="1982"/>
                  </a:cubicBezTo>
                  <a:cubicBezTo>
                    <a:pt x="0" y="2505"/>
                    <a:pt x="192" y="3002"/>
                    <a:pt x="535" y="3376"/>
                  </a:cubicBezTo>
                  <a:lnTo>
                    <a:pt x="6034" y="9360"/>
                  </a:lnTo>
                  <a:cubicBezTo>
                    <a:pt x="5729" y="10156"/>
                    <a:pt x="6272" y="11019"/>
                    <a:pt x="7050" y="11028"/>
                  </a:cubicBezTo>
                  <a:lnTo>
                    <a:pt x="7050" y="14671"/>
                  </a:lnTo>
                  <a:lnTo>
                    <a:pt x="2865" y="14671"/>
                  </a:lnTo>
                  <a:cubicBezTo>
                    <a:pt x="1193" y="14671"/>
                    <a:pt x="0" y="16223"/>
                    <a:pt x="0" y="17948"/>
                  </a:cubicBezTo>
                  <a:cubicBezTo>
                    <a:pt x="0" y="20106"/>
                    <a:pt x="1895" y="21600"/>
                    <a:pt x="3797" y="21600"/>
                  </a:cubicBezTo>
                  <a:lnTo>
                    <a:pt x="17507" y="21600"/>
                  </a:lnTo>
                  <a:cubicBezTo>
                    <a:pt x="19767" y="21600"/>
                    <a:pt x="21600" y="19609"/>
                    <a:pt x="21600" y="17160"/>
                  </a:cubicBezTo>
                  <a:lnTo>
                    <a:pt x="21600" y="10015"/>
                  </a:lnTo>
                  <a:cubicBezTo>
                    <a:pt x="21600" y="9766"/>
                    <a:pt x="21410" y="9559"/>
                    <a:pt x="21181" y="9559"/>
                  </a:cubicBezTo>
                  <a:cubicBezTo>
                    <a:pt x="20943" y="9559"/>
                    <a:pt x="20760" y="9766"/>
                    <a:pt x="20760" y="10015"/>
                  </a:cubicBezTo>
                  <a:lnTo>
                    <a:pt x="20760" y="17160"/>
                  </a:lnTo>
                  <a:cubicBezTo>
                    <a:pt x="20760" y="19086"/>
                    <a:pt x="19325" y="20687"/>
                    <a:pt x="17507" y="20687"/>
                  </a:cubicBezTo>
                  <a:lnTo>
                    <a:pt x="14727" y="20687"/>
                  </a:lnTo>
                  <a:cubicBezTo>
                    <a:pt x="12687" y="20687"/>
                    <a:pt x="11021" y="18628"/>
                    <a:pt x="12091" y="16662"/>
                  </a:cubicBezTo>
                  <a:cubicBezTo>
                    <a:pt x="12565" y="15791"/>
                    <a:pt x="11984" y="14671"/>
                    <a:pt x="11036" y="14671"/>
                  </a:cubicBezTo>
                  <a:lnTo>
                    <a:pt x="7891" y="14671"/>
                  </a:lnTo>
                  <a:lnTo>
                    <a:pt x="7891" y="12580"/>
                  </a:lnTo>
                  <a:cubicBezTo>
                    <a:pt x="8143" y="12878"/>
                    <a:pt x="8455" y="13110"/>
                    <a:pt x="8814" y="13259"/>
                  </a:cubicBezTo>
                  <a:lnTo>
                    <a:pt x="11090" y="14214"/>
                  </a:lnTo>
                  <a:cubicBezTo>
                    <a:pt x="11222" y="14268"/>
                    <a:pt x="11342" y="14292"/>
                    <a:pt x="11452" y="14292"/>
                  </a:cubicBezTo>
                  <a:cubicBezTo>
                    <a:pt x="11910" y="14292"/>
                    <a:pt x="12201" y="13894"/>
                    <a:pt x="12375" y="13707"/>
                  </a:cubicBezTo>
                  <a:lnTo>
                    <a:pt x="14353" y="13707"/>
                  </a:lnTo>
                  <a:cubicBezTo>
                    <a:pt x="14582" y="13707"/>
                    <a:pt x="14772" y="13509"/>
                    <a:pt x="14772" y="13252"/>
                  </a:cubicBezTo>
                  <a:cubicBezTo>
                    <a:pt x="14772" y="13003"/>
                    <a:pt x="14582" y="12794"/>
                    <a:pt x="14353" y="12794"/>
                  </a:cubicBezTo>
                  <a:lnTo>
                    <a:pt x="13085" y="12794"/>
                  </a:lnTo>
                  <a:cubicBezTo>
                    <a:pt x="13168" y="12554"/>
                    <a:pt x="13168" y="12289"/>
                    <a:pt x="13085" y="12057"/>
                  </a:cubicBezTo>
                  <a:lnTo>
                    <a:pt x="12298" y="9832"/>
                  </a:lnTo>
                  <a:lnTo>
                    <a:pt x="17819" y="9832"/>
                  </a:lnTo>
                  <a:cubicBezTo>
                    <a:pt x="18048" y="9832"/>
                    <a:pt x="18240" y="9634"/>
                    <a:pt x="18240" y="9376"/>
                  </a:cubicBezTo>
                  <a:cubicBezTo>
                    <a:pt x="18240" y="9127"/>
                    <a:pt x="18048" y="8918"/>
                    <a:pt x="17819" y="8918"/>
                  </a:cubicBezTo>
                  <a:lnTo>
                    <a:pt x="11870" y="8918"/>
                  </a:lnTo>
                  <a:cubicBezTo>
                    <a:pt x="11541" y="8446"/>
                    <a:pt x="11068" y="8098"/>
                    <a:pt x="10534" y="7949"/>
                  </a:cubicBezTo>
                  <a:cubicBezTo>
                    <a:pt x="10403" y="7915"/>
                    <a:pt x="10266" y="7873"/>
                    <a:pt x="10136" y="7815"/>
                  </a:cubicBezTo>
                  <a:cubicBezTo>
                    <a:pt x="10181" y="7443"/>
                    <a:pt x="10059" y="7085"/>
                    <a:pt x="9823" y="6820"/>
                  </a:cubicBezTo>
                  <a:cubicBezTo>
                    <a:pt x="9606" y="6586"/>
                    <a:pt x="9321" y="6468"/>
                    <a:pt x="9038" y="6468"/>
                  </a:cubicBezTo>
                  <a:cubicBezTo>
                    <a:pt x="8891" y="6468"/>
                    <a:pt x="8744" y="6501"/>
                    <a:pt x="8609" y="6562"/>
                  </a:cubicBezTo>
                  <a:lnTo>
                    <a:pt x="7891" y="5774"/>
                  </a:lnTo>
                  <a:lnTo>
                    <a:pt x="7891" y="2861"/>
                  </a:lnTo>
                  <a:cubicBezTo>
                    <a:pt x="7891" y="2612"/>
                    <a:pt x="7700" y="2405"/>
                    <a:pt x="7471" y="2405"/>
                  </a:cubicBezTo>
                  <a:cubicBezTo>
                    <a:pt x="7241" y="2405"/>
                    <a:pt x="7050" y="2612"/>
                    <a:pt x="7050" y="2861"/>
                  </a:cubicBezTo>
                  <a:lnTo>
                    <a:pt x="7050" y="4870"/>
                  </a:lnTo>
                  <a:lnTo>
                    <a:pt x="3109" y="579"/>
                  </a:lnTo>
                  <a:cubicBezTo>
                    <a:pt x="2755" y="192"/>
                    <a:pt x="2289" y="0"/>
                    <a:pt x="18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599;p29"/>
            <p:cNvSpPr/>
            <p:nvPr/>
          </p:nvSpPr>
          <p:spPr>
            <a:xfrm>
              <a:off x="161330" y="59213"/>
              <a:ext cx="12997" cy="2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90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90" y="21600"/>
                    <a:pt x="10800" y="21600"/>
                  </a:cubicBezTo>
                  <a:cubicBezTo>
                    <a:pt x="1669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95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600;p29"/>
            <p:cNvSpPr/>
            <p:nvPr/>
          </p:nvSpPr>
          <p:spPr>
            <a:xfrm>
              <a:off x="269618" y="59213"/>
              <a:ext cx="13022" cy="2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68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681" y="21600"/>
                    <a:pt x="10779" y="21600"/>
                  </a:cubicBezTo>
                  <a:cubicBezTo>
                    <a:pt x="16662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601;p29"/>
            <p:cNvSpPr/>
            <p:nvPr/>
          </p:nvSpPr>
          <p:spPr>
            <a:xfrm>
              <a:off x="201167" y="69378"/>
              <a:ext cx="41541" cy="19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74" y="0"/>
                  </a:moveTo>
                  <a:cubicBezTo>
                    <a:pt x="2508" y="0"/>
                    <a:pt x="1742" y="602"/>
                    <a:pt x="1145" y="1805"/>
                  </a:cubicBezTo>
                  <a:cubicBezTo>
                    <a:pt x="-218" y="4412"/>
                    <a:pt x="-400" y="8881"/>
                    <a:pt x="794" y="11889"/>
                  </a:cubicBezTo>
                  <a:cubicBezTo>
                    <a:pt x="3338" y="18363"/>
                    <a:pt x="6882" y="21600"/>
                    <a:pt x="10426" y="21600"/>
                  </a:cubicBezTo>
                  <a:cubicBezTo>
                    <a:pt x="13970" y="21600"/>
                    <a:pt x="17500" y="18363"/>
                    <a:pt x="20019" y="11889"/>
                  </a:cubicBezTo>
                  <a:cubicBezTo>
                    <a:pt x="21200" y="8881"/>
                    <a:pt x="21083" y="4412"/>
                    <a:pt x="19720" y="1805"/>
                  </a:cubicBezTo>
                  <a:cubicBezTo>
                    <a:pt x="19097" y="602"/>
                    <a:pt x="18318" y="0"/>
                    <a:pt x="17539" y="0"/>
                  </a:cubicBezTo>
                  <a:cubicBezTo>
                    <a:pt x="16631" y="0"/>
                    <a:pt x="15735" y="831"/>
                    <a:pt x="15086" y="2464"/>
                  </a:cubicBezTo>
                  <a:cubicBezTo>
                    <a:pt x="13840" y="5586"/>
                    <a:pt x="12126" y="7162"/>
                    <a:pt x="10400" y="7162"/>
                  </a:cubicBezTo>
                  <a:cubicBezTo>
                    <a:pt x="8687" y="7162"/>
                    <a:pt x="6960" y="5586"/>
                    <a:pt x="5714" y="2464"/>
                  </a:cubicBezTo>
                  <a:cubicBezTo>
                    <a:pt x="5078" y="831"/>
                    <a:pt x="4169" y="0"/>
                    <a:pt x="32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602;p29"/>
            <p:cNvSpPr/>
            <p:nvPr/>
          </p:nvSpPr>
          <p:spPr>
            <a:xfrm>
              <a:off x="161201" y="130703"/>
              <a:ext cx="121439" cy="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6" y="0"/>
                  </a:moveTo>
                  <a:cubicBezTo>
                    <a:pt x="525" y="0"/>
                    <a:pt x="0" y="4771"/>
                    <a:pt x="0" y="10930"/>
                  </a:cubicBezTo>
                  <a:cubicBezTo>
                    <a:pt x="0" y="16872"/>
                    <a:pt x="525" y="21600"/>
                    <a:pt x="1156" y="21600"/>
                  </a:cubicBezTo>
                  <a:lnTo>
                    <a:pt x="20440" y="21600"/>
                  </a:lnTo>
                  <a:cubicBezTo>
                    <a:pt x="21070" y="21600"/>
                    <a:pt x="21600" y="16872"/>
                    <a:pt x="21600" y="10930"/>
                  </a:cubicBezTo>
                  <a:cubicBezTo>
                    <a:pt x="21600" y="4771"/>
                    <a:pt x="21070" y="0"/>
                    <a:pt x="204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0" name="Google Shape;1603;p29"/>
          <p:cNvGrpSpPr/>
          <p:nvPr/>
        </p:nvGrpSpPr>
        <p:grpSpPr>
          <a:xfrm>
            <a:off x="4357721" y="2235771"/>
            <a:ext cx="428601" cy="428576"/>
            <a:chOff x="24" y="24"/>
            <a:chExt cx="428600" cy="428575"/>
          </a:xfrm>
        </p:grpSpPr>
        <p:sp>
          <p:nvSpPr>
            <p:cNvPr id="2076" name="Google Shape;1604;p29"/>
            <p:cNvSpPr/>
            <p:nvPr/>
          </p:nvSpPr>
          <p:spPr>
            <a:xfrm>
              <a:off x="75674" y="6424"/>
              <a:ext cx="18092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lnTo>
                    <a:pt x="0" y="4268"/>
                  </a:lnTo>
                  <a:lnTo>
                    <a:pt x="0" y="16928"/>
                  </a:lnTo>
                  <a:lnTo>
                    <a:pt x="8270" y="21600"/>
                  </a:lnTo>
                  <a:lnTo>
                    <a:pt x="21600" y="21600"/>
                  </a:lnTo>
                  <a:lnTo>
                    <a:pt x="21600" y="2184"/>
                  </a:lnTo>
                  <a:lnTo>
                    <a:pt x="16607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605;p29"/>
            <p:cNvSpPr/>
            <p:nvPr/>
          </p:nvSpPr>
          <p:spPr>
            <a:xfrm>
              <a:off x="214774" y="6424"/>
              <a:ext cx="138301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428"/>
                  </a:lnTo>
                  <a:cubicBezTo>
                    <a:pt x="0" y="20626"/>
                    <a:pt x="2928" y="21600"/>
                    <a:pt x="6532" y="21600"/>
                  </a:cubicBezTo>
                  <a:lnTo>
                    <a:pt x="10765" y="21600"/>
                  </a:lnTo>
                  <a:lnTo>
                    <a:pt x="21600" y="16928"/>
                  </a:lnTo>
                  <a:lnTo>
                    <a:pt x="21600" y="4268"/>
                  </a:lnTo>
                  <a:lnTo>
                    <a:pt x="10765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606;p29"/>
            <p:cNvSpPr/>
            <p:nvPr/>
          </p:nvSpPr>
          <p:spPr>
            <a:xfrm>
              <a:off x="6299" y="6424"/>
              <a:ext cx="9967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450" y="0"/>
                  </a:moveTo>
                  <a:cubicBezTo>
                    <a:pt x="2427" y="0"/>
                    <a:pt x="0" y="582"/>
                    <a:pt x="0" y="1300"/>
                  </a:cubicBezTo>
                  <a:lnTo>
                    <a:pt x="0" y="19428"/>
                  </a:lnTo>
                  <a:cubicBezTo>
                    <a:pt x="0" y="20626"/>
                    <a:pt x="4063" y="21600"/>
                    <a:pt x="9069" y="21600"/>
                  </a:cubicBezTo>
                  <a:lnTo>
                    <a:pt x="21600" y="21600"/>
                  </a:lnTo>
                  <a:lnTo>
                    <a:pt x="21600" y="1893"/>
                  </a:lnTo>
                  <a:lnTo>
                    <a:pt x="1271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607;p29"/>
            <p:cNvSpPr/>
            <p:nvPr/>
          </p:nvSpPr>
          <p:spPr>
            <a:xfrm>
              <a:off x="64949" y="6424"/>
              <a:ext cx="80001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428"/>
                  </a:lnTo>
                  <a:cubicBezTo>
                    <a:pt x="0" y="20626"/>
                    <a:pt x="4813" y="21600"/>
                    <a:pt x="11077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608;p29"/>
            <p:cNvSpPr/>
            <p:nvPr/>
          </p:nvSpPr>
          <p:spPr>
            <a:xfrm>
              <a:off x="336599" y="6425"/>
              <a:ext cx="85726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65" y="0"/>
                  </a:moveTo>
                  <a:lnTo>
                    <a:pt x="0" y="1546"/>
                  </a:lnTo>
                  <a:lnTo>
                    <a:pt x="0" y="21600"/>
                  </a:lnTo>
                  <a:lnTo>
                    <a:pt x="14545" y="21600"/>
                  </a:lnTo>
                  <a:cubicBezTo>
                    <a:pt x="18665" y="21302"/>
                    <a:pt x="21600" y="20490"/>
                    <a:pt x="21600" y="19536"/>
                  </a:cubicBezTo>
                  <a:lnTo>
                    <a:pt x="21600" y="1307"/>
                  </a:lnTo>
                  <a:cubicBezTo>
                    <a:pt x="21600" y="585"/>
                    <a:pt x="18778" y="0"/>
                    <a:pt x="1526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609;p29"/>
            <p:cNvSpPr/>
            <p:nvPr/>
          </p:nvSpPr>
          <p:spPr>
            <a:xfrm>
              <a:off x="283700" y="6424"/>
              <a:ext cx="110626" cy="41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901" y="21600"/>
                  </a:lnTo>
                  <a:cubicBezTo>
                    <a:pt x="19838" y="21600"/>
                    <a:pt x="20751" y="21558"/>
                    <a:pt x="21600" y="21481"/>
                  </a:cubicBezTo>
                  <a:cubicBezTo>
                    <a:pt x="18408" y="21185"/>
                    <a:pt x="16113" y="20377"/>
                    <a:pt x="16113" y="19428"/>
                  </a:cubicBezTo>
                  <a:lnTo>
                    <a:pt x="16113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610;p29"/>
            <p:cNvSpPr/>
            <p:nvPr/>
          </p:nvSpPr>
          <p:spPr>
            <a:xfrm>
              <a:off x="244599" y="6299"/>
              <a:ext cx="78176" cy="2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967"/>
                  </a:lnTo>
                  <a:cubicBezTo>
                    <a:pt x="0" y="20419"/>
                    <a:pt x="3633" y="21600"/>
                    <a:pt x="8089" y="21600"/>
                  </a:cubicBezTo>
                  <a:lnTo>
                    <a:pt x="13484" y="21600"/>
                  </a:lnTo>
                  <a:cubicBezTo>
                    <a:pt x="17974" y="21600"/>
                    <a:pt x="21600" y="20419"/>
                    <a:pt x="21600" y="1896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611;p29"/>
            <p:cNvSpPr/>
            <p:nvPr/>
          </p:nvSpPr>
          <p:spPr>
            <a:xfrm>
              <a:off x="105974" y="6299"/>
              <a:ext cx="78052" cy="24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967"/>
                  </a:lnTo>
                  <a:cubicBezTo>
                    <a:pt x="0" y="20419"/>
                    <a:pt x="3605" y="21600"/>
                    <a:pt x="8095" y="21600"/>
                  </a:cubicBezTo>
                  <a:lnTo>
                    <a:pt x="13505" y="21600"/>
                  </a:lnTo>
                  <a:cubicBezTo>
                    <a:pt x="17968" y="21600"/>
                    <a:pt x="21600" y="20419"/>
                    <a:pt x="21600" y="1896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612;p29"/>
            <p:cNvSpPr/>
            <p:nvPr/>
          </p:nvSpPr>
          <p:spPr>
            <a:xfrm>
              <a:off x="77524" y="319450"/>
              <a:ext cx="49126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70" y="0"/>
                    <a:pt x="0" y="4806"/>
                    <a:pt x="0" y="10800"/>
                  </a:cubicBezTo>
                  <a:cubicBezTo>
                    <a:pt x="0" y="16739"/>
                    <a:pt x="4870" y="21600"/>
                    <a:pt x="10795" y="21600"/>
                  </a:cubicBezTo>
                  <a:cubicBezTo>
                    <a:pt x="16774" y="21600"/>
                    <a:pt x="21600" y="16739"/>
                    <a:pt x="21600" y="10800"/>
                  </a:cubicBezTo>
                  <a:cubicBezTo>
                    <a:pt x="21600" y="4806"/>
                    <a:pt x="16774" y="0"/>
                    <a:pt x="107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613;p29"/>
            <p:cNvSpPr/>
            <p:nvPr/>
          </p:nvSpPr>
          <p:spPr>
            <a:xfrm>
              <a:off x="301975" y="319450"/>
              <a:ext cx="49151" cy="3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39"/>
                    <a:pt x="4823" y="21600"/>
                    <a:pt x="10800" y="21600"/>
                  </a:cubicBezTo>
                  <a:cubicBezTo>
                    <a:pt x="16777" y="21600"/>
                    <a:pt x="21600" y="16739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614;p29"/>
            <p:cNvSpPr/>
            <p:nvPr/>
          </p:nvSpPr>
          <p:spPr>
            <a:xfrm>
              <a:off x="24" y="24"/>
              <a:ext cx="428602" cy="428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57" y="639"/>
                  </a:moveTo>
                  <a:lnTo>
                    <a:pt x="8957" y="10938"/>
                  </a:lnTo>
                  <a:cubicBezTo>
                    <a:pt x="8957" y="11578"/>
                    <a:pt x="8438" y="12096"/>
                    <a:pt x="7799" y="12096"/>
                  </a:cubicBezTo>
                  <a:lnTo>
                    <a:pt x="6814" y="12096"/>
                  </a:lnTo>
                  <a:cubicBezTo>
                    <a:pt x="6175" y="12096"/>
                    <a:pt x="5656" y="11578"/>
                    <a:pt x="5656" y="10938"/>
                  </a:cubicBezTo>
                  <a:lnTo>
                    <a:pt x="5656" y="639"/>
                  </a:lnTo>
                  <a:close/>
                  <a:moveTo>
                    <a:pt x="15949" y="639"/>
                  </a:moveTo>
                  <a:lnTo>
                    <a:pt x="15949" y="10938"/>
                  </a:lnTo>
                  <a:cubicBezTo>
                    <a:pt x="15949" y="11578"/>
                    <a:pt x="15425" y="12096"/>
                    <a:pt x="14785" y="12096"/>
                  </a:cubicBezTo>
                  <a:lnTo>
                    <a:pt x="13801" y="12096"/>
                  </a:lnTo>
                  <a:cubicBezTo>
                    <a:pt x="13161" y="12096"/>
                    <a:pt x="12643" y="11578"/>
                    <a:pt x="12643" y="10938"/>
                  </a:cubicBezTo>
                  <a:lnTo>
                    <a:pt x="12643" y="639"/>
                  </a:lnTo>
                  <a:close/>
                  <a:moveTo>
                    <a:pt x="12010" y="639"/>
                  </a:moveTo>
                  <a:lnTo>
                    <a:pt x="12010" y="10938"/>
                  </a:lnTo>
                  <a:cubicBezTo>
                    <a:pt x="12010" y="11923"/>
                    <a:pt x="12816" y="12730"/>
                    <a:pt x="13801" y="12730"/>
                  </a:cubicBezTo>
                  <a:lnTo>
                    <a:pt x="13979" y="12730"/>
                  </a:lnTo>
                  <a:lnTo>
                    <a:pt x="13979" y="20966"/>
                  </a:lnTo>
                  <a:lnTo>
                    <a:pt x="7620" y="20966"/>
                  </a:lnTo>
                  <a:lnTo>
                    <a:pt x="7620" y="12730"/>
                  </a:lnTo>
                  <a:lnTo>
                    <a:pt x="7799" y="12730"/>
                  </a:lnTo>
                  <a:cubicBezTo>
                    <a:pt x="8789" y="12730"/>
                    <a:pt x="9590" y="11923"/>
                    <a:pt x="9590" y="10938"/>
                  </a:cubicBezTo>
                  <a:lnTo>
                    <a:pt x="9590" y="639"/>
                  </a:lnTo>
                  <a:close/>
                  <a:moveTo>
                    <a:pt x="1584" y="0"/>
                  </a:moveTo>
                  <a:cubicBezTo>
                    <a:pt x="708" y="0"/>
                    <a:pt x="0" y="714"/>
                    <a:pt x="0" y="1584"/>
                  </a:cubicBezTo>
                  <a:lnTo>
                    <a:pt x="0" y="16600"/>
                  </a:lnTo>
                  <a:cubicBezTo>
                    <a:pt x="0" y="16773"/>
                    <a:pt x="144" y="16917"/>
                    <a:pt x="316" y="16917"/>
                  </a:cubicBezTo>
                  <a:cubicBezTo>
                    <a:pt x="490" y="16917"/>
                    <a:pt x="634" y="16773"/>
                    <a:pt x="634" y="16600"/>
                  </a:cubicBezTo>
                  <a:lnTo>
                    <a:pt x="634" y="1584"/>
                  </a:lnTo>
                  <a:cubicBezTo>
                    <a:pt x="634" y="1060"/>
                    <a:pt x="1060" y="639"/>
                    <a:pt x="1584" y="639"/>
                  </a:cubicBezTo>
                  <a:lnTo>
                    <a:pt x="5022" y="639"/>
                  </a:lnTo>
                  <a:lnTo>
                    <a:pt x="5022" y="10938"/>
                  </a:lnTo>
                  <a:cubicBezTo>
                    <a:pt x="5022" y="11923"/>
                    <a:pt x="5823" y="12730"/>
                    <a:pt x="6814" y="12730"/>
                  </a:cubicBezTo>
                  <a:lnTo>
                    <a:pt x="6993" y="12730"/>
                  </a:lnTo>
                  <a:lnTo>
                    <a:pt x="6993" y="20966"/>
                  </a:lnTo>
                  <a:lnTo>
                    <a:pt x="2425" y="20966"/>
                  </a:lnTo>
                  <a:cubicBezTo>
                    <a:pt x="1440" y="20966"/>
                    <a:pt x="634" y="20166"/>
                    <a:pt x="634" y="19176"/>
                  </a:cubicBezTo>
                  <a:lnTo>
                    <a:pt x="634" y="17862"/>
                  </a:lnTo>
                  <a:cubicBezTo>
                    <a:pt x="634" y="17689"/>
                    <a:pt x="490" y="17550"/>
                    <a:pt x="316" y="17550"/>
                  </a:cubicBezTo>
                  <a:cubicBezTo>
                    <a:pt x="144" y="17550"/>
                    <a:pt x="0" y="17689"/>
                    <a:pt x="0" y="17862"/>
                  </a:cubicBezTo>
                  <a:lnTo>
                    <a:pt x="0" y="19176"/>
                  </a:lnTo>
                  <a:cubicBezTo>
                    <a:pt x="0" y="20511"/>
                    <a:pt x="1089" y="21600"/>
                    <a:pt x="2425" y="21600"/>
                  </a:cubicBezTo>
                  <a:lnTo>
                    <a:pt x="19175" y="21600"/>
                  </a:lnTo>
                  <a:cubicBezTo>
                    <a:pt x="20516" y="21600"/>
                    <a:pt x="21600" y="20506"/>
                    <a:pt x="21600" y="19176"/>
                  </a:cubicBezTo>
                  <a:lnTo>
                    <a:pt x="21600" y="5150"/>
                  </a:lnTo>
                  <a:cubicBezTo>
                    <a:pt x="21600" y="4977"/>
                    <a:pt x="21461" y="4832"/>
                    <a:pt x="21283" y="4832"/>
                  </a:cubicBezTo>
                  <a:cubicBezTo>
                    <a:pt x="21110" y="4832"/>
                    <a:pt x="20966" y="4977"/>
                    <a:pt x="20966" y="5150"/>
                  </a:cubicBezTo>
                  <a:lnTo>
                    <a:pt x="20966" y="19176"/>
                  </a:lnTo>
                  <a:cubicBezTo>
                    <a:pt x="20966" y="20160"/>
                    <a:pt x="20165" y="20966"/>
                    <a:pt x="19175" y="20966"/>
                  </a:cubicBezTo>
                  <a:lnTo>
                    <a:pt x="14613" y="20966"/>
                  </a:lnTo>
                  <a:lnTo>
                    <a:pt x="14613" y="12730"/>
                  </a:lnTo>
                  <a:lnTo>
                    <a:pt x="14785" y="12730"/>
                  </a:lnTo>
                  <a:cubicBezTo>
                    <a:pt x="15777" y="12730"/>
                    <a:pt x="16583" y="11923"/>
                    <a:pt x="16583" y="10938"/>
                  </a:cubicBezTo>
                  <a:lnTo>
                    <a:pt x="16583" y="639"/>
                  </a:lnTo>
                  <a:lnTo>
                    <a:pt x="20015" y="639"/>
                  </a:lnTo>
                  <a:cubicBezTo>
                    <a:pt x="20539" y="639"/>
                    <a:pt x="20966" y="1060"/>
                    <a:pt x="20966" y="1584"/>
                  </a:cubicBezTo>
                  <a:lnTo>
                    <a:pt x="20966" y="3887"/>
                  </a:lnTo>
                  <a:cubicBezTo>
                    <a:pt x="20966" y="4061"/>
                    <a:pt x="21110" y="4198"/>
                    <a:pt x="21283" y="4198"/>
                  </a:cubicBezTo>
                  <a:cubicBezTo>
                    <a:pt x="21461" y="4198"/>
                    <a:pt x="21600" y="4061"/>
                    <a:pt x="21600" y="3887"/>
                  </a:cubicBezTo>
                  <a:lnTo>
                    <a:pt x="21600" y="1584"/>
                  </a:lnTo>
                  <a:cubicBezTo>
                    <a:pt x="21600" y="714"/>
                    <a:pt x="20891" y="0"/>
                    <a:pt x="2001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615;p29"/>
            <p:cNvSpPr/>
            <p:nvPr/>
          </p:nvSpPr>
          <p:spPr>
            <a:xfrm>
              <a:off x="110137" y="3038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616;p29"/>
            <p:cNvSpPr/>
            <p:nvPr/>
          </p:nvSpPr>
          <p:spPr>
            <a:xfrm>
              <a:off x="305912" y="303800"/>
              <a:ext cx="12701" cy="2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617;p29"/>
            <p:cNvSpPr/>
            <p:nvPr/>
          </p:nvSpPr>
          <p:spPr>
            <a:xfrm>
              <a:off x="194271" y="313549"/>
              <a:ext cx="40138" cy="18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3273" y="0"/>
                  </a:moveTo>
                  <a:cubicBezTo>
                    <a:pt x="2494" y="0"/>
                    <a:pt x="1715" y="602"/>
                    <a:pt x="1092" y="1807"/>
                  </a:cubicBezTo>
                  <a:cubicBezTo>
                    <a:pt x="-219" y="4418"/>
                    <a:pt x="-388" y="9007"/>
                    <a:pt x="793" y="12019"/>
                  </a:cubicBezTo>
                  <a:cubicBezTo>
                    <a:pt x="3234" y="18043"/>
                    <a:pt x="6725" y="21600"/>
                    <a:pt x="10412" y="21600"/>
                  </a:cubicBezTo>
                  <a:cubicBezTo>
                    <a:pt x="14086" y="21600"/>
                    <a:pt x="17590" y="18043"/>
                    <a:pt x="20018" y="12019"/>
                  </a:cubicBezTo>
                  <a:cubicBezTo>
                    <a:pt x="21212" y="9007"/>
                    <a:pt x="21095" y="4418"/>
                    <a:pt x="19732" y="1807"/>
                  </a:cubicBezTo>
                  <a:cubicBezTo>
                    <a:pt x="19096" y="602"/>
                    <a:pt x="18317" y="0"/>
                    <a:pt x="17551" y="0"/>
                  </a:cubicBezTo>
                  <a:cubicBezTo>
                    <a:pt x="16643" y="0"/>
                    <a:pt x="15734" y="832"/>
                    <a:pt x="15098" y="2438"/>
                  </a:cubicBezTo>
                  <a:cubicBezTo>
                    <a:pt x="13917" y="5479"/>
                    <a:pt x="12190" y="7171"/>
                    <a:pt x="10412" y="7171"/>
                  </a:cubicBezTo>
                  <a:cubicBezTo>
                    <a:pt x="8634" y="7171"/>
                    <a:pt x="6907" y="5479"/>
                    <a:pt x="5726" y="2438"/>
                  </a:cubicBezTo>
                  <a:cubicBezTo>
                    <a:pt x="5077" y="832"/>
                    <a:pt x="4181" y="0"/>
                    <a:pt x="32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1622;p30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2094" name="Google Shape;1623;p30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2095" name="Google Shape;1624;p30"/>
          <p:cNvSpPr/>
          <p:nvPr/>
        </p:nvSpPr>
        <p:spPr>
          <a:xfrm>
            <a:off x="2891982" y="1330375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6" name="Google Shape;1625;p30"/>
          <p:cNvSpPr/>
          <p:nvPr/>
        </p:nvSpPr>
        <p:spPr>
          <a:xfrm>
            <a:off x="2891982" y="3630364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7" name="Google Shape;1626;p30"/>
          <p:cNvSpPr/>
          <p:nvPr/>
        </p:nvSpPr>
        <p:spPr>
          <a:xfrm>
            <a:off x="2891982" y="2480369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8" name="Google Shape;1627;p30"/>
          <p:cNvSpPr/>
          <p:nvPr/>
        </p:nvSpPr>
        <p:spPr>
          <a:xfrm>
            <a:off x="5984752" y="1579625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9" name="Google Shape;1628;p30"/>
          <p:cNvSpPr/>
          <p:nvPr/>
        </p:nvSpPr>
        <p:spPr>
          <a:xfrm>
            <a:off x="6370227" y="1579625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0" name="Google Shape;1629;p30"/>
          <p:cNvSpPr/>
          <p:nvPr/>
        </p:nvSpPr>
        <p:spPr>
          <a:xfrm>
            <a:off x="6755702" y="1579625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1" name="Google Shape;1630;p30"/>
          <p:cNvSpPr/>
          <p:nvPr/>
        </p:nvSpPr>
        <p:spPr>
          <a:xfrm>
            <a:off x="7141177" y="1579625"/>
            <a:ext cx="228601" cy="2286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2" name="Google Shape;1631;p30"/>
          <p:cNvSpPr/>
          <p:nvPr/>
        </p:nvSpPr>
        <p:spPr>
          <a:xfrm>
            <a:off x="7526652" y="1579625"/>
            <a:ext cx="228601" cy="2286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3" name="Google Shape;1632;p30"/>
          <p:cNvSpPr/>
          <p:nvPr/>
        </p:nvSpPr>
        <p:spPr>
          <a:xfrm>
            <a:off x="5984752" y="2731770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4" name="Google Shape;1633;p30"/>
          <p:cNvSpPr/>
          <p:nvPr/>
        </p:nvSpPr>
        <p:spPr>
          <a:xfrm>
            <a:off x="6370227" y="2731770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5" name="Google Shape;1634;p30"/>
          <p:cNvSpPr/>
          <p:nvPr/>
        </p:nvSpPr>
        <p:spPr>
          <a:xfrm>
            <a:off x="6755702" y="2731770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6" name="Google Shape;1635;p30"/>
          <p:cNvSpPr/>
          <p:nvPr/>
        </p:nvSpPr>
        <p:spPr>
          <a:xfrm>
            <a:off x="7141177" y="2731770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7" name="Google Shape;1636;p30"/>
          <p:cNvSpPr/>
          <p:nvPr/>
        </p:nvSpPr>
        <p:spPr>
          <a:xfrm>
            <a:off x="7526652" y="2731770"/>
            <a:ext cx="228601" cy="2286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8" name="Google Shape;1637;p30"/>
          <p:cNvSpPr/>
          <p:nvPr/>
        </p:nvSpPr>
        <p:spPr>
          <a:xfrm>
            <a:off x="5984752" y="388391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09" name="Google Shape;1638;p30"/>
          <p:cNvSpPr/>
          <p:nvPr/>
        </p:nvSpPr>
        <p:spPr>
          <a:xfrm>
            <a:off x="6370227" y="388391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0" name="Google Shape;1639;p30"/>
          <p:cNvSpPr/>
          <p:nvPr/>
        </p:nvSpPr>
        <p:spPr>
          <a:xfrm>
            <a:off x="6755702" y="388391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1" name="Google Shape;1640;p30"/>
          <p:cNvSpPr/>
          <p:nvPr/>
        </p:nvSpPr>
        <p:spPr>
          <a:xfrm>
            <a:off x="7141177" y="388391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2" name="Google Shape;1641;p30"/>
          <p:cNvSpPr/>
          <p:nvPr/>
        </p:nvSpPr>
        <p:spPr>
          <a:xfrm>
            <a:off x="7526652" y="3883914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13" name="Google Shape;1642;p30"/>
          <p:cNvSpPr txBox="1"/>
          <p:nvPr/>
        </p:nvSpPr>
        <p:spPr>
          <a:xfrm>
            <a:off x="3692750" y="1253449"/>
            <a:ext cx="2215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</a:t>
            </a:r>
          </a:p>
        </p:txBody>
      </p:sp>
      <p:sp>
        <p:nvSpPr>
          <p:cNvPr id="2114" name="Google Shape;1643;p30"/>
          <p:cNvSpPr txBox="1"/>
          <p:nvPr/>
        </p:nvSpPr>
        <p:spPr>
          <a:xfrm>
            <a:off x="3692750" y="1546134"/>
            <a:ext cx="2215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the closest planet to the Sun</a:t>
            </a:r>
          </a:p>
        </p:txBody>
      </p:sp>
      <p:sp>
        <p:nvSpPr>
          <p:cNvPr id="2115" name="Google Shape;1644;p30"/>
          <p:cNvSpPr txBox="1"/>
          <p:nvPr/>
        </p:nvSpPr>
        <p:spPr>
          <a:xfrm>
            <a:off x="3692750" y="2405599"/>
            <a:ext cx="2215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</a:t>
            </a:r>
          </a:p>
        </p:txBody>
      </p:sp>
      <p:sp>
        <p:nvSpPr>
          <p:cNvPr id="2116" name="Google Shape;1645;p30"/>
          <p:cNvSpPr txBox="1"/>
          <p:nvPr/>
        </p:nvSpPr>
        <p:spPr>
          <a:xfrm>
            <a:off x="3692750" y="2698275"/>
            <a:ext cx="2215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Jupiter is the biggest planet in the Solar System</a:t>
            </a:r>
          </a:p>
        </p:txBody>
      </p:sp>
      <p:sp>
        <p:nvSpPr>
          <p:cNvPr id="2117" name="Google Shape;1646;p30"/>
          <p:cNvSpPr txBox="1"/>
          <p:nvPr/>
        </p:nvSpPr>
        <p:spPr>
          <a:xfrm>
            <a:off x="3692750" y="3557741"/>
            <a:ext cx="22158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2118" name="Google Shape;1647;p30"/>
          <p:cNvSpPr txBox="1"/>
          <p:nvPr/>
        </p:nvSpPr>
        <p:spPr>
          <a:xfrm>
            <a:off x="3692750" y="3850423"/>
            <a:ext cx="2215801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</a:t>
            </a:r>
          </a:p>
        </p:txBody>
      </p:sp>
      <p:sp>
        <p:nvSpPr>
          <p:cNvPr id="2119" name="Google Shape;1648;p30"/>
          <p:cNvSpPr txBox="1"/>
          <p:nvPr/>
        </p:nvSpPr>
        <p:spPr>
          <a:xfrm>
            <a:off x="7912137" y="1462800"/>
            <a:ext cx="753301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3/5</a:t>
            </a:r>
          </a:p>
        </p:txBody>
      </p:sp>
      <p:sp>
        <p:nvSpPr>
          <p:cNvPr id="2120" name="Google Shape;1649;p30"/>
          <p:cNvSpPr txBox="1"/>
          <p:nvPr/>
        </p:nvSpPr>
        <p:spPr>
          <a:xfrm>
            <a:off x="7912137" y="2614944"/>
            <a:ext cx="753301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4/5</a:t>
            </a:r>
          </a:p>
        </p:txBody>
      </p:sp>
      <p:sp>
        <p:nvSpPr>
          <p:cNvPr id="2121" name="Google Shape;1650;p30"/>
          <p:cNvSpPr txBox="1"/>
          <p:nvPr/>
        </p:nvSpPr>
        <p:spPr>
          <a:xfrm>
            <a:off x="7912137" y="3767089"/>
            <a:ext cx="753301" cy="462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5/5</a:t>
            </a:r>
          </a:p>
        </p:txBody>
      </p:sp>
      <p:sp>
        <p:nvSpPr>
          <p:cNvPr id="2122" name="Google Shape;1651;p30"/>
          <p:cNvSpPr txBox="1"/>
          <p:nvPr/>
        </p:nvSpPr>
        <p:spPr>
          <a:xfrm>
            <a:off x="479036" y="1215349"/>
            <a:ext cx="22521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My name</a:t>
            </a:r>
          </a:p>
        </p:txBody>
      </p:sp>
      <p:sp>
        <p:nvSpPr>
          <p:cNvPr id="2123" name="Google Shape;1652;p30"/>
          <p:cNvSpPr txBox="1"/>
          <p:nvPr/>
        </p:nvSpPr>
        <p:spPr>
          <a:xfrm>
            <a:off x="478563" y="1563298"/>
            <a:ext cx="2252100" cy="1249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has a beautiful name. It’s terribly hot, even hotter than Mercury, and its atmosphere is extremely poisonous night sky after the Moon</a:t>
            </a:r>
          </a:p>
        </p:txBody>
      </p:sp>
      <p:sp>
        <p:nvSpPr>
          <p:cNvPr id="2124" name="Google Shape;1653;p30"/>
          <p:cNvSpPr txBox="1"/>
          <p:nvPr/>
        </p:nvSpPr>
        <p:spPr>
          <a:xfrm>
            <a:off x="479038" y="3104396"/>
            <a:ext cx="22521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Education</a:t>
            </a:r>
          </a:p>
        </p:txBody>
      </p:sp>
      <p:sp>
        <p:nvSpPr>
          <p:cNvPr id="2125" name="Google Shape;1654;p30"/>
          <p:cNvSpPr txBox="1"/>
          <p:nvPr/>
        </p:nvSpPr>
        <p:spPr>
          <a:xfrm>
            <a:off x="479046" y="3430151"/>
            <a:ext cx="2252100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04800">
              <a:buClr>
                <a:srgbClr val="F31559"/>
              </a:buClr>
              <a:buSzPts val="1200"/>
              <a:buFont typeface="Helvetica Neue"/>
              <a:buChar char="●"/>
              <a:defRPr b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20xx - 20xx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Neptune is an ice giant</a:t>
            </a:r>
          </a:p>
          <a:p>
            <a:pPr marL="457200" indent="-304800">
              <a:spcBef>
                <a:spcPts val="1000"/>
              </a:spcBef>
              <a:buClr>
                <a:srgbClr val="F31559"/>
              </a:buClr>
              <a:buSzPts val="1200"/>
              <a:buFont typeface="Helvetica Neue"/>
              <a:buChar char="●"/>
              <a:defRPr b="1"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20xx - 20xx</a:t>
            </a:r>
          </a:p>
          <a:p>
            <a:pPr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We all live on Earth</a:t>
            </a:r>
          </a:p>
        </p:txBody>
      </p:sp>
      <p:grpSp>
        <p:nvGrpSpPr>
          <p:cNvPr id="2141" name="Google Shape;1655;p30"/>
          <p:cNvGrpSpPr/>
          <p:nvPr/>
        </p:nvGrpSpPr>
        <p:grpSpPr>
          <a:xfrm>
            <a:off x="3029556" y="3769633"/>
            <a:ext cx="456246" cy="457162"/>
            <a:chOff x="0" y="26"/>
            <a:chExt cx="456245" cy="457160"/>
          </a:xfrm>
        </p:grpSpPr>
        <p:sp>
          <p:nvSpPr>
            <p:cNvPr id="2126" name="Google Shape;1656;p30"/>
            <p:cNvSpPr/>
            <p:nvPr/>
          </p:nvSpPr>
          <p:spPr>
            <a:xfrm>
              <a:off x="300894" y="6720"/>
              <a:ext cx="148645" cy="291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4" h="21600" fill="norm" stroke="1" extrusionOk="0">
                  <a:moveTo>
                    <a:pt x="5687" y="0"/>
                  </a:moveTo>
                  <a:cubicBezTo>
                    <a:pt x="4233" y="0"/>
                    <a:pt x="2778" y="291"/>
                    <a:pt x="1667" y="868"/>
                  </a:cubicBezTo>
                  <a:cubicBezTo>
                    <a:pt x="-556" y="2034"/>
                    <a:pt x="-556" y="3922"/>
                    <a:pt x="1667" y="5089"/>
                  </a:cubicBezTo>
                  <a:lnTo>
                    <a:pt x="9692" y="9300"/>
                  </a:lnTo>
                  <a:lnTo>
                    <a:pt x="9692" y="19621"/>
                  </a:lnTo>
                  <a:lnTo>
                    <a:pt x="15377" y="21600"/>
                  </a:lnTo>
                  <a:lnTo>
                    <a:pt x="21044" y="19621"/>
                  </a:lnTo>
                  <a:lnTo>
                    <a:pt x="21044" y="9300"/>
                  </a:lnTo>
                  <a:cubicBezTo>
                    <a:pt x="21044" y="7718"/>
                    <a:pt x="19857" y="6200"/>
                    <a:pt x="17721" y="5089"/>
                  </a:cubicBezTo>
                  <a:lnTo>
                    <a:pt x="9692" y="868"/>
                  </a:lnTo>
                  <a:cubicBezTo>
                    <a:pt x="8592" y="291"/>
                    <a:pt x="7141" y="0"/>
                    <a:pt x="568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657;p30"/>
            <p:cNvSpPr/>
            <p:nvPr/>
          </p:nvSpPr>
          <p:spPr>
            <a:xfrm>
              <a:off x="195389" y="271394"/>
              <a:ext cx="254150" cy="179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82" y="0"/>
                  </a:moveTo>
                  <a:lnTo>
                    <a:pt x="0" y="3956"/>
                  </a:lnTo>
                  <a:lnTo>
                    <a:pt x="0" y="13276"/>
                  </a:lnTo>
                  <a:lnTo>
                    <a:pt x="2782" y="13276"/>
                  </a:lnTo>
                  <a:lnTo>
                    <a:pt x="7084" y="19394"/>
                  </a:lnTo>
                  <a:cubicBezTo>
                    <a:pt x="8086" y="20806"/>
                    <a:pt x="9429" y="21600"/>
                    <a:pt x="10836" y="21600"/>
                  </a:cubicBezTo>
                  <a:lnTo>
                    <a:pt x="14156" y="21600"/>
                  </a:lnTo>
                  <a:cubicBezTo>
                    <a:pt x="16409" y="21600"/>
                    <a:pt x="18479" y="19821"/>
                    <a:pt x="19521" y="16982"/>
                  </a:cubicBezTo>
                  <a:lnTo>
                    <a:pt x="20743" y="13688"/>
                  </a:lnTo>
                  <a:cubicBezTo>
                    <a:pt x="21310" y="12144"/>
                    <a:pt x="21600" y="10427"/>
                    <a:pt x="21600" y="869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658;p30"/>
            <p:cNvSpPr/>
            <p:nvPr/>
          </p:nvSpPr>
          <p:spPr>
            <a:xfrm>
              <a:off x="6679" y="6720"/>
              <a:ext cx="221444" cy="443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9" y="0"/>
                  </a:moveTo>
                  <a:cubicBezTo>
                    <a:pt x="9610" y="0"/>
                    <a:pt x="8610" y="191"/>
                    <a:pt x="7845" y="570"/>
                  </a:cubicBezTo>
                  <a:lnTo>
                    <a:pt x="2315" y="3341"/>
                  </a:lnTo>
                  <a:cubicBezTo>
                    <a:pt x="844" y="4071"/>
                    <a:pt x="0" y="5067"/>
                    <a:pt x="0" y="6106"/>
                  </a:cubicBezTo>
                  <a:lnTo>
                    <a:pt x="0" y="16390"/>
                  </a:lnTo>
                  <a:cubicBezTo>
                    <a:pt x="0" y="17091"/>
                    <a:pt x="345" y="17784"/>
                    <a:pt x="997" y="18407"/>
                  </a:cubicBezTo>
                  <a:lnTo>
                    <a:pt x="2399" y="19736"/>
                  </a:lnTo>
                  <a:cubicBezTo>
                    <a:pt x="3598" y="20882"/>
                    <a:pt x="5970" y="21600"/>
                    <a:pt x="8558" y="21600"/>
                  </a:cubicBezTo>
                  <a:lnTo>
                    <a:pt x="12367" y="21600"/>
                  </a:lnTo>
                  <a:cubicBezTo>
                    <a:pt x="13981" y="21600"/>
                    <a:pt x="15523" y="21279"/>
                    <a:pt x="16663" y="20710"/>
                  </a:cubicBezTo>
                  <a:lnTo>
                    <a:pt x="21600" y="18241"/>
                  </a:lnTo>
                  <a:cubicBezTo>
                    <a:pt x="20414" y="17642"/>
                    <a:pt x="19736" y="16835"/>
                    <a:pt x="19736" y="15986"/>
                  </a:cubicBezTo>
                  <a:lnTo>
                    <a:pt x="19736" y="15126"/>
                  </a:lnTo>
                  <a:cubicBezTo>
                    <a:pt x="19736" y="14283"/>
                    <a:pt x="20414" y="13476"/>
                    <a:pt x="21600" y="12883"/>
                  </a:cubicBezTo>
                  <a:lnTo>
                    <a:pt x="7845" y="12883"/>
                  </a:lnTo>
                  <a:lnTo>
                    <a:pt x="7845" y="6106"/>
                  </a:lnTo>
                  <a:lnTo>
                    <a:pt x="13376" y="3341"/>
                  </a:lnTo>
                  <a:cubicBezTo>
                    <a:pt x="14905" y="2575"/>
                    <a:pt x="14905" y="1336"/>
                    <a:pt x="13376" y="570"/>
                  </a:cubicBezTo>
                  <a:cubicBezTo>
                    <a:pt x="12611" y="191"/>
                    <a:pt x="11611" y="0"/>
                    <a:pt x="1060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659;p30"/>
            <p:cNvSpPr/>
            <p:nvPr/>
          </p:nvSpPr>
          <p:spPr>
            <a:xfrm>
              <a:off x="299790" y="311502"/>
              <a:ext cx="109724" cy="9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3" y="0"/>
                  </a:moveTo>
                  <a:lnTo>
                    <a:pt x="0" y="10826"/>
                  </a:lnTo>
                  <a:lnTo>
                    <a:pt x="9697" y="21600"/>
                  </a:lnTo>
                  <a:lnTo>
                    <a:pt x="12238" y="21600"/>
                  </a:lnTo>
                  <a:cubicBezTo>
                    <a:pt x="14538" y="21600"/>
                    <a:pt x="16597" y="20218"/>
                    <a:pt x="17671" y="17948"/>
                  </a:cubicBezTo>
                  <a:lnTo>
                    <a:pt x="20500" y="11975"/>
                  </a:lnTo>
                  <a:cubicBezTo>
                    <a:pt x="21218" y="10430"/>
                    <a:pt x="21600" y="8720"/>
                    <a:pt x="21600" y="6988"/>
                  </a:cubicBezTo>
                  <a:lnTo>
                    <a:pt x="21600" y="5868"/>
                  </a:lnTo>
                  <a:cubicBezTo>
                    <a:pt x="21600" y="2642"/>
                    <a:pt x="19232" y="0"/>
                    <a:pt x="16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660;p30"/>
            <p:cNvSpPr/>
            <p:nvPr/>
          </p:nvSpPr>
          <p:spPr>
            <a:xfrm>
              <a:off x="268254" y="311502"/>
              <a:ext cx="80929" cy="9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46" y="0"/>
                  </a:moveTo>
                  <a:cubicBezTo>
                    <a:pt x="3182" y="0"/>
                    <a:pt x="0" y="2642"/>
                    <a:pt x="0" y="5868"/>
                  </a:cubicBezTo>
                  <a:lnTo>
                    <a:pt x="0" y="8056"/>
                  </a:lnTo>
                  <a:cubicBezTo>
                    <a:pt x="0" y="10348"/>
                    <a:pt x="1108" y="12588"/>
                    <a:pt x="3118" y="14215"/>
                  </a:cubicBezTo>
                  <a:lnTo>
                    <a:pt x="8644" y="18748"/>
                  </a:lnTo>
                  <a:cubicBezTo>
                    <a:pt x="10882" y="20591"/>
                    <a:pt x="13900" y="21600"/>
                    <a:pt x="17054" y="21600"/>
                  </a:cubicBezTo>
                  <a:lnTo>
                    <a:pt x="21564" y="21600"/>
                  </a:lnTo>
                  <a:cubicBezTo>
                    <a:pt x="16529" y="15014"/>
                    <a:pt x="16564" y="6615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661;p30"/>
            <p:cNvSpPr/>
            <p:nvPr/>
          </p:nvSpPr>
          <p:spPr>
            <a:xfrm>
              <a:off x="60463" y="311502"/>
              <a:ext cx="127635" cy="9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60" y="0"/>
                  </a:moveTo>
                  <a:lnTo>
                    <a:pt x="0" y="11310"/>
                  </a:lnTo>
                  <a:lnTo>
                    <a:pt x="11138" y="21600"/>
                  </a:lnTo>
                  <a:cubicBezTo>
                    <a:pt x="13011" y="21495"/>
                    <a:pt x="14786" y="20480"/>
                    <a:pt x="16123" y="18748"/>
                  </a:cubicBezTo>
                  <a:lnTo>
                    <a:pt x="19623" y="14215"/>
                  </a:lnTo>
                  <a:cubicBezTo>
                    <a:pt x="20879" y="12588"/>
                    <a:pt x="21600" y="10348"/>
                    <a:pt x="21600" y="8056"/>
                  </a:cubicBezTo>
                  <a:lnTo>
                    <a:pt x="21600" y="5868"/>
                  </a:lnTo>
                  <a:cubicBezTo>
                    <a:pt x="21600" y="2642"/>
                    <a:pt x="19560" y="0"/>
                    <a:pt x="1706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662;p30"/>
            <p:cNvSpPr/>
            <p:nvPr/>
          </p:nvSpPr>
          <p:spPr>
            <a:xfrm>
              <a:off x="46838" y="311502"/>
              <a:ext cx="79572" cy="9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67" y="0"/>
                  </a:moveTo>
                  <a:cubicBezTo>
                    <a:pt x="3236" y="0"/>
                    <a:pt x="0" y="2642"/>
                    <a:pt x="0" y="5868"/>
                  </a:cubicBezTo>
                  <a:lnTo>
                    <a:pt x="0" y="6988"/>
                  </a:lnTo>
                  <a:cubicBezTo>
                    <a:pt x="0" y="8720"/>
                    <a:pt x="527" y="10430"/>
                    <a:pt x="1517" y="11975"/>
                  </a:cubicBezTo>
                  <a:lnTo>
                    <a:pt x="5418" y="17948"/>
                  </a:lnTo>
                  <a:cubicBezTo>
                    <a:pt x="6870" y="20218"/>
                    <a:pt x="9745" y="21600"/>
                    <a:pt x="12917" y="21600"/>
                  </a:cubicBezTo>
                  <a:lnTo>
                    <a:pt x="21564" y="21600"/>
                  </a:lnTo>
                  <a:cubicBezTo>
                    <a:pt x="16449" y="14991"/>
                    <a:pt x="16478" y="6615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663;p30"/>
            <p:cNvSpPr/>
            <p:nvPr/>
          </p:nvSpPr>
          <p:spPr>
            <a:xfrm>
              <a:off x="99530" y="343931"/>
              <a:ext cx="54850" cy="43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31" y="0"/>
                    <a:pt x="0" y="4803"/>
                    <a:pt x="0" y="10800"/>
                  </a:cubicBezTo>
                  <a:cubicBezTo>
                    <a:pt x="0" y="16745"/>
                    <a:pt x="4831" y="21600"/>
                    <a:pt x="10826" y="21600"/>
                  </a:cubicBezTo>
                  <a:cubicBezTo>
                    <a:pt x="16769" y="21600"/>
                    <a:pt x="21600" y="16745"/>
                    <a:pt x="21600" y="10800"/>
                  </a:cubicBezTo>
                  <a:cubicBezTo>
                    <a:pt x="21600" y="4803"/>
                    <a:pt x="16769" y="0"/>
                    <a:pt x="1082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664;p30"/>
            <p:cNvSpPr/>
            <p:nvPr/>
          </p:nvSpPr>
          <p:spPr>
            <a:xfrm>
              <a:off x="301839" y="343931"/>
              <a:ext cx="55009" cy="43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28" y="0"/>
                    <a:pt x="0" y="4803"/>
                    <a:pt x="0" y="10800"/>
                  </a:cubicBezTo>
                  <a:cubicBezTo>
                    <a:pt x="0" y="16745"/>
                    <a:pt x="4828" y="21600"/>
                    <a:pt x="10795" y="21600"/>
                  </a:cubicBezTo>
                  <a:cubicBezTo>
                    <a:pt x="16772" y="21600"/>
                    <a:pt x="21600" y="16745"/>
                    <a:pt x="21600" y="10800"/>
                  </a:cubicBezTo>
                  <a:cubicBezTo>
                    <a:pt x="21600" y="4803"/>
                    <a:pt x="16772" y="0"/>
                    <a:pt x="107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5" name="Google Shape;1665;p30"/>
            <p:cNvSpPr/>
            <p:nvPr/>
          </p:nvSpPr>
          <p:spPr>
            <a:xfrm>
              <a:off x="-1" y="57628"/>
              <a:ext cx="435806" cy="399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fill="norm" stroke="1" extrusionOk="0">
                  <a:moveTo>
                    <a:pt x="2044" y="0"/>
                  </a:moveTo>
                  <a:cubicBezTo>
                    <a:pt x="1958" y="0"/>
                    <a:pt x="1874" y="36"/>
                    <a:pt x="1811" y="108"/>
                  </a:cubicBezTo>
                  <a:lnTo>
                    <a:pt x="1252" y="715"/>
                  </a:lnTo>
                  <a:cubicBezTo>
                    <a:pt x="445" y="1605"/>
                    <a:pt x="0" y="2778"/>
                    <a:pt x="0" y="4029"/>
                  </a:cubicBezTo>
                  <a:lnTo>
                    <a:pt x="0" y="15444"/>
                  </a:lnTo>
                  <a:cubicBezTo>
                    <a:pt x="0" y="16282"/>
                    <a:pt x="187" y="17119"/>
                    <a:pt x="541" y="17858"/>
                  </a:cubicBezTo>
                  <a:lnTo>
                    <a:pt x="1252" y="19340"/>
                  </a:lnTo>
                  <a:cubicBezTo>
                    <a:pt x="1919" y="20731"/>
                    <a:pt x="3231" y="21600"/>
                    <a:pt x="4670" y="21600"/>
                  </a:cubicBezTo>
                  <a:lnTo>
                    <a:pt x="6600" y="21600"/>
                  </a:lnTo>
                  <a:cubicBezTo>
                    <a:pt x="7508" y="21600"/>
                    <a:pt x="8369" y="21212"/>
                    <a:pt x="9013" y="20506"/>
                  </a:cubicBezTo>
                  <a:lnTo>
                    <a:pt x="11282" y="18015"/>
                  </a:lnTo>
                  <a:lnTo>
                    <a:pt x="13556" y="20506"/>
                  </a:lnTo>
                  <a:cubicBezTo>
                    <a:pt x="14200" y="21212"/>
                    <a:pt x="15054" y="21600"/>
                    <a:pt x="15968" y="21600"/>
                  </a:cubicBezTo>
                  <a:lnTo>
                    <a:pt x="17900" y="21600"/>
                  </a:lnTo>
                  <a:cubicBezTo>
                    <a:pt x="19338" y="21600"/>
                    <a:pt x="20643" y="20731"/>
                    <a:pt x="21312" y="19340"/>
                  </a:cubicBezTo>
                  <a:lnTo>
                    <a:pt x="21516" y="18924"/>
                  </a:lnTo>
                  <a:cubicBezTo>
                    <a:pt x="21600" y="18747"/>
                    <a:pt x="21534" y="18529"/>
                    <a:pt x="21371" y="18437"/>
                  </a:cubicBezTo>
                  <a:cubicBezTo>
                    <a:pt x="21324" y="18407"/>
                    <a:pt x="21271" y="18392"/>
                    <a:pt x="21220" y="18392"/>
                  </a:cubicBezTo>
                  <a:cubicBezTo>
                    <a:pt x="21101" y="18392"/>
                    <a:pt x="20985" y="18466"/>
                    <a:pt x="20926" y="18588"/>
                  </a:cubicBezTo>
                  <a:lnTo>
                    <a:pt x="20727" y="19004"/>
                  </a:lnTo>
                  <a:cubicBezTo>
                    <a:pt x="20175" y="20157"/>
                    <a:pt x="19091" y="20876"/>
                    <a:pt x="17900" y="20876"/>
                  </a:cubicBezTo>
                  <a:lnTo>
                    <a:pt x="15968" y="20876"/>
                  </a:lnTo>
                  <a:cubicBezTo>
                    <a:pt x="15234" y="20876"/>
                    <a:pt x="14543" y="20559"/>
                    <a:pt x="14019" y="19993"/>
                  </a:cubicBezTo>
                  <a:lnTo>
                    <a:pt x="11733" y="17488"/>
                  </a:lnTo>
                  <a:cubicBezTo>
                    <a:pt x="11609" y="17353"/>
                    <a:pt x="11448" y="17285"/>
                    <a:pt x="11284" y="17285"/>
                  </a:cubicBezTo>
                  <a:cubicBezTo>
                    <a:pt x="11121" y="17285"/>
                    <a:pt x="10957" y="17353"/>
                    <a:pt x="10830" y="17488"/>
                  </a:cubicBezTo>
                  <a:lnTo>
                    <a:pt x="8544" y="19993"/>
                  </a:lnTo>
                  <a:cubicBezTo>
                    <a:pt x="8027" y="20559"/>
                    <a:pt x="7335" y="20876"/>
                    <a:pt x="6600" y="20876"/>
                  </a:cubicBezTo>
                  <a:lnTo>
                    <a:pt x="4670" y="20876"/>
                  </a:lnTo>
                  <a:cubicBezTo>
                    <a:pt x="3477" y="20876"/>
                    <a:pt x="2395" y="20157"/>
                    <a:pt x="1841" y="19004"/>
                  </a:cubicBezTo>
                  <a:lnTo>
                    <a:pt x="1131" y="17522"/>
                  </a:lnTo>
                  <a:cubicBezTo>
                    <a:pt x="824" y="16889"/>
                    <a:pt x="662" y="16169"/>
                    <a:pt x="662" y="15444"/>
                  </a:cubicBezTo>
                  <a:lnTo>
                    <a:pt x="662" y="4029"/>
                  </a:lnTo>
                  <a:cubicBezTo>
                    <a:pt x="662" y="2968"/>
                    <a:pt x="1041" y="1981"/>
                    <a:pt x="1720" y="1230"/>
                  </a:cubicBezTo>
                  <a:lnTo>
                    <a:pt x="2281" y="623"/>
                  </a:lnTo>
                  <a:cubicBezTo>
                    <a:pt x="2407" y="477"/>
                    <a:pt x="2407" y="247"/>
                    <a:pt x="2281" y="108"/>
                  </a:cubicBezTo>
                  <a:cubicBezTo>
                    <a:pt x="2214" y="36"/>
                    <a:pt x="2128" y="0"/>
                    <a:pt x="20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6" name="Google Shape;1666;p30"/>
            <p:cNvSpPr/>
            <p:nvPr/>
          </p:nvSpPr>
          <p:spPr>
            <a:xfrm>
              <a:off x="26878" y="26"/>
              <a:ext cx="429368" cy="38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55" y="0"/>
                  </a:moveTo>
                  <a:cubicBezTo>
                    <a:pt x="3826" y="0"/>
                    <a:pt x="3239" y="272"/>
                    <a:pt x="2791" y="767"/>
                  </a:cubicBezTo>
                  <a:lnTo>
                    <a:pt x="1439" y="2270"/>
                  </a:lnTo>
                  <a:cubicBezTo>
                    <a:pt x="1311" y="2413"/>
                    <a:pt x="1311" y="2651"/>
                    <a:pt x="1439" y="2793"/>
                  </a:cubicBezTo>
                  <a:cubicBezTo>
                    <a:pt x="1506" y="2868"/>
                    <a:pt x="1593" y="2905"/>
                    <a:pt x="1680" y="2905"/>
                  </a:cubicBezTo>
                  <a:cubicBezTo>
                    <a:pt x="1766" y="2905"/>
                    <a:pt x="1852" y="2868"/>
                    <a:pt x="1916" y="2793"/>
                  </a:cubicBezTo>
                  <a:lnTo>
                    <a:pt x="3269" y="1290"/>
                  </a:lnTo>
                  <a:cubicBezTo>
                    <a:pt x="3596" y="928"/>
                    <a:pt x="4026" y="746"/>
                    <a:pt x="4455" y="746"/>
                  </a:cubicBezTo>
                  <a:cubicBezTo>
                    <a:pt x="4887" y="746"/>
                    <a:pt x="5316" y="928"/>
                    <a:pt x="5643" y="1290"/>
                  </a:cubicBezTo>
                  <a:cubicBezTo>
                    <a:pt x="6304" y="2025"/>
                    <a:pt x="6304" y="3201"/>
                    <a:pt x="5643" y="3935"/>
                  </a:cubicBezTo>
                  <a:lnTo>
                    <a:pt x="2791" y="7101"/>
                  </a:lnTo>
                  <a:cubicBezTo>
                    <a:pt x="2730" y="7170"/>
                    <a:pt x="2694" y="7265"/>
                    <a:pt x="2694" y="7366"/>
                  </a:cubicBezTo>
                  <a:lnTo>
                    <a:pt x="2694" y="14754"/>
                  </a:lnTo>
                  <a:lnTo>
                    <a:pt x="337" y="14754"/>
                  </a:lnTo>
                  <a:cubicBezTo>
                    <a:pt x="147" y="14754"/>
                    <a:pt x="0" y="14918"/>
                    <a:pt x="0" y="15127"/>
                  </a:cubicBezTo>
                  <a:cubicBezTo>
                    <a:pt x="0" y="15331"/>
                    <a:pt x="147" y="15502"/>
                    <a:pt x="337" y="15502"/>
                  </a:cubicBezTo>
                  <a:lnTo>
                    <a:pt x="19922" y="15502"/>
                  </a:lnTo>
                  <a:cubicBezTo>
                    <a:pt x="20113" y="15502"/>
                    <a:pt x="20259" y="15331"/>
                    <a:pt x="20259" y="15127"/>
                  </a:cubicBezTo>
                  <a:cubicBezTo>
                    <a:pt x="20259" y="14918"/>
                    <a:pt x="20113" y="14754"/>
                    <a:pt x="19922" y="14754"/>
                  </a:cubicBezTo>
                  <a:lnTo>
                    <a:pt x="17566" y="14754"/>
                  </a:lnTo>
                  <a:lnTo>
                    <a:pt x="17566" y="7366"/>
                  </a:lnTo>
                  <a:cubicBezTo>
                    <a:pt x="17566" y="7265"/>
                    <a:pt x="17530" y="7170"/>
                    <a:pt x="17469" y="7101"/>
                  </a:cubicBezTo>
                  <a:lnTo>
                    <a:pt x="14616" y="3935"/>
                  </a:lnTo>
                  <a:cubicBezTo>
                    <a:pt x="13961" y="3201"/>
                    <a:pt x="13961" y="2025"/>
                    <a:pt x="14616" y="1290"/>
                  </a:cubicBezTo>
                  <a:cubicBezTo>
                    <a:pt x="14944" y="928"/>
                    <a:pt x="15373" y="746"/>
                    <a:pt x="15803" y="746"/>
                  </a:cubicBezTo>
                  <a:cubicBezTo>
                    <a:pt x="16233" y="746"/>
                    <a:pt x="16664" y="928"/>
                    <a:pt x="16991" y="1290"/>
                  </a:cubicBezTo>
                  <a:lnTo>
                    <a:pt x="19844" y="4458"/>
                  </a:lnTo>
                  <a:cubicBezTo>
                    <a:pt x="20546" y="5233"/>
                    <a:pt x="20927" y="6266"/>
                    <a:pt x="20927" y="7366"/>
                  </a:cubicBezTo>
                  <a:lnTo>
                    <a:pt x="20927" y="19144"/>
                  </a:lnTo>
                  <a:cubicBezTo>
                    <a:pt x="20927" y="19804"/>
                    <a:pt x="20798" y="20470"/>
                    <a:pt x="20546" y="21068"/>
                  </a:cubicBezTo>
                  <a:cubicBezTo>
                    <a:pt x="20473" y="21258"/>
                    <a:pt x="20546" y="21475"/>
                    <a:pt x="20712" y="21564"/>
                  </a:cubicBezTo>
                  <a:cubicBezTo>
                    <a:pt x="20759" y="21588"/>
                    <a:pt x="20807" y="21600"/>
                    <a:pt x="20856" y="21600"/>
                  </a:cubicBezTo>
                  <a:cubicBezTo>
                    <a:pt x="20981" y="21600"/>
                    <a:pt x="21101" y="21518"/>
                    <a:pt x="21158" y="21380"/>
                  </a:cubicBezTo>
                  <a:cubicBezTo>
                    <a:pt x="21446" y="20687"/>
                    <a:pt x="21600" y="19913"/>
                    <a:pt x="21600" y="19144"/>
                  </a:cubicBezTo>
                  <a:lnTo>
                    <a:pt x="21600" y="7366"/>
                  </a:lnTo>
                  <a:cubicBezTo>
                    <a:pt x="21600" y="6068"/>
                    <a:pt x="21146" y="4852"/>
                    <a:pt x="20320" y="3935"/>
                  </a:cubicBezTo>
                  <a:lnTo>
                    <a:pt x="17469" y="767"/>
                  </a:lnTo>
                  <a:cubicBezTo>
                    <a:pt x="17021" y="272"/>
                    <a:pt x="16434" y="0"/>
                    <a:pt x="15803" y="0"/>
                  </a:cubicBezTo>
                  <a:cubicBezTo>
                    <a:pt x="15172" y="0"/>
                    <a:pt x="14586" y="272"/>
                    <a:pt x="14139" y="767"/>
                  </a:cubicBezTo>
                  <a:cubicBezTo>
                    <a:pt x="13221" y="1787"/>
                    <a:pt x="13221" y="3438"/>
                    <a:pt x="14139" y="4458"/>
                  </a:cubicBezTo>
                  <a:lnTo>
                    <a:pt x="16893" y="7516"/>
                  </a:lnTo>
                  <a:lnTo>
                    <a:pt x="16893" y="14754"/>
                  </a:lnTo>
                  <a:lnTo>
                    <a:pt x="3367" y="14754"/>
                  </a:lnTo>
                  <a:lnTo>
                    <a:pt x="3367" y="7516"/>
                  </a:lnTo>
                  <a:lnTo>
                    <a:pt x="6121" y="4458"/>
                  </a:lnTo>
                  <a:cubicBezTo>
                    <a:pt x="7039" y="3438"/>
                    <a:pt x="7039" y="1787"/>
                    <a:pt x="6121" y="767"/>
                  </a:cubicBezTo>
                  <a:cubicBezTo>
                    <a:pt x="5674" y="272"/>
                    <a:pt x="5086" y="0"/>
                    <a:pt x="44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7" name="Google Shape;1667;p30"/>
            <p:cNvSpPr/>
            <p:nvPr/>
          </p:nvSpPr>
          <p:spPr>
            <a:xfrm>
              <a:off x="261574" y="304809"/>
              <a:ext cx="154646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24" y="2583"/>
                  </a:moveTo>
                  <a:cubicBezTo>
                    <a:pt x="18470" y="2583"/>
                    <a:pt x="19730" y="4319"/>
                    <a:pt x="19730" y="6455"/>
                  </a:cubicBezTo>
                  <a:lnTo>
                    <a:pt x="19730" y="7441"/>
                  </a:lnTo>
                  <a:cubicBezTo>
                    <a:pt x="19730" y="8756"/>
                    <a:pt x="19492" y="10050"/>
                    <a:pt x="19050" y="11221"/>
                  </a:cubicBezTo>
                  <a:lnTo>
                    <a:pt x="17043" y="16506"/>
                  </a:lnTo>
                  <a:cubicBezTo>
                    <a:pt x="16448" y="18051"/>
                    <a:pt x="15292" y="19017"/>
                    <a:pt x="14021" y="19017"/>
                  </a:cubicBezTo>
                  <a:lnTo>
                    <a:pt x="9858" y="19017"/>
                  </a:lnTo>
                  <a:cubicBezTo>
                    <a:pt x="8445" y="19017"/>
                    <a:pt x="7122" y="18267"/>
                    <a:pt x="6118" y="16880"/>
                  </a:cubicBezTo>
                  <a:lnTo>
                    <a:pt x="3212" y="12890"/>
                  </a:lnTo>
                  <a:cubicBezTo>
                    <a:pt x="2345" y="11694"/>
                    <a:pt x="1870" y="10071"/>
                    <a:pt x="1870" y="8381"/>
                  </a:cubicBezTo>
                  <a:lnTo>
                    <a:pt x="1870" y="6455"/>
                  </a:lnTo>
                  <a:cubicBezTo>
                    <a:pt x="1870" y="4319"/>
                    <a:pt x="3126" y="2583"/>
                    <a:pt x="4672" y="2583"/>
                  </a:cubicBezTo>
                  <a:close/>
                  <a:moveTo>
                    <a:pt x="4672" y="0"/>
                  </a:moveTo>
                  <a:cubicBezTo>
                    <a:pt x="2089" y="0"/>
                    <a:pt x="0" y="2912"/>
                    <a:pt x="0" y="6455"/>
                  </a:cubicBezTo>
                  <a:lnTo>
                    <a:pt x="0" y="8381"/>
                  </a:lnTo>
                  <a:cubicBezTo>
                    <a:pt x="0" y="10774"/>
                    <a:pt x="680" y="13029"/>
                    <a:pt x="1903" y="14718"/>
                  </a:cubicBezTo>
                  <a:lnTo>
                    <a:pt x="4791" y="18709"/>
                  </a:lnTo>
                  <a:cubicBezTo>
                    <a:pt x="6152" y="20588"/>
                    <a:pt x="7936" y="21600"/>
                    <a:pt x="9858" y="21600"/>
                  </a:cubicBezTo>
                  <a:lnTo>
                    <a:pt x="14021" y="21600"/>
                  </a:lnTo>
                  <a:cubicBezTo>
                    <a:pt x="15991" y="21600"/>
                    <a:pt x="17794" y="20095"/>
                    <a:pt x="18708" y="17702"/>
                  </a:cubicBezTo>
                  <a:lnTo>
                    <a:pt x="20697" y="12418"/>
                  </a:lnTo>
                  <a:cubicBezTo>
                    <a:pt x="21291" y="10892"/>
                    <a:pt x="21600" y="9157"/>
                    <a:pt x="21600" y="7441"/>
                  </a:cubicBezTo>
                  <a:lnTo>
                    <a:pt x="21600" y="6455"/>
                  </a:lnTo>
                  <a:cubicBezTo>
                    <a:pt x="21600" y="2912"/>
                    <a:pt x="19507" y="0"/>
                    <a:pt x="169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8" name="Google Shape;1668;p30"/>
            <p:cNvSpPr/>
            <p:nvPr/>
          </p:nvSpPr>
          <p:spPr>
            <a:xfrm>
              <a:off x="40158" y="304809"/>
              <a:ext cx="154620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27" y="2583"/>
                  </a:moveTo>
                  <a:cubicBezTo>
                    <a:pt x="18473" y="2583"/>
                    <a:pt x="19730" y="4319"/>
                    <a:pt x="19730" y="6455"/>
                  </a:cubicBezTo>
                  <a:lnTo>
                    <a:pt x="19730" y="8381"/>
                  </a:lnTo>
                  <a:cubicBezTo>
                    <a:pt x="19730" y="10071"/>
                    <a:pt x="19254" y="11694"/>
                    <a:pt x="18373" y="12890"/>
                  </a:cubicBezTo>
                  <a:lnTo>
                    <a:pt x="15481" y="16880"/>
                  </a:lnTo>
                  <a:cubicBezTo>
                    <a:pt x="14547" y="18169"/>
                    <a:pt x="13306" y="18924"/>
                    <a:pt x="11997" y="19017"/>
                  </a:cubicBezTo>
                  <a:lnTo>
                    <a:pt x="11964" y="19017"/>
                  </a:lnTo>
                  <a:cubicBezTo>
                    <a:pt x="11897" y="19027"/>
                    <a:pt x="11874" y="19032"/>
                    <a:pt x="11332" y="19032"/>
                  </a:cubicBezTo>
                  <a:cubicBezTo>
                    <a:pt x="10793" y="19032"/>
                    <a:pt x="9729" y="19027"/>
                    <a:pt x="7580" y="19017"/>
                  </a:cubicBezTo>
                  <a:cubicBezTo>
                    <a:pt x="6305" y="19017"/>
                    <a:pt x="5130" y="18051"/>
                    <a:pt x="4536" y="16506"/>
                  </a:cubicBezTo>
                  <a:lnTo>
                    <a:pt x="2547" y="11221"/>
                  </a:lnTo>
                  <a:cubicBezTo>
                    <a:pt x="2108" y="10050"/>
                    <a:pt x="1870" y="8756"/>
                    <a:pt x="1870" y="7441"/>
                  </a:cubicBezTo>
                  <a:lnTo>
                    <a:pt x="1870" y="6455"/>
                  </a:lnTo>
                  <a:cubicBezTo>
                    <a:pt x="1870" y="4319"/>
                    <a:pt x="3127" y="2583"/>
                    <a:pt x="4673" y="2583"/>
                  </a:cubicBezTo>
                  <a:close/>
                  <a:moveTo>
                    <a:pt x="4673" y="0"/>
                  </a:moveTo>
                  <a:cubicBezTo>
                    <a:pt x="2089" y="0"/>
                    <a:pt x="0" y="2912"/>
                    <a:pt x="0" y="6455"/>
                  </a:cubicBezTo>
                  <a:lnTo>
                    <a:pt x="0" y="7441"/>
                  </a:lnTo>
                  <a:cubicBezTo>
                    <a:pt x="0" y="9157"/>
                    <a:pt x="305" y="10892"/>
                    <a:pt x="881" y="12418"/>
                  </a:cubicBezTo>
                  <a:lnTo>
                    <a:pt x="2889" y="17702"/>
                  </a:lnTo>
                  <a:cubicBezTo>
                    <a:pt x="3807" y="20095"/>
                    <a:pt x="5606" y="21600"/>
                    <a:pt x="7580" y="21600"/>
                  </a:cubicBezTo>
                  <a:lnTo>
                    <a:pt x="12083" y="21600"/>
                  </a:lnTo>
                  <a:cubicBezTo>
                    <a:pt x="13867" y="21482"/>
                    <a:pt x="15533" y="20450"/>
                    <a:pt x="16808" y="18709"/>
                  </a:cubicBezTo>
                  <a:lnTo>
                    <a:pt x="19697" y="14718"/>
                  </a:lnTo>
                  <a:cubicBezTo>
                    <a:pt x="20920" y="13029"/>
                    <a:pt x="21600" y="10774"/>
                    <a:pt x="21600" y="8381"/>
                  </a:cubicBezTo>
                  <a:lnTo>
                    <a:pt x="21600" y="6455"/>
                  </a:lnTo>
                  <a:cubicBezTo>
                    <a:pt x="21600" y="2912"/>
                    <a:pt x="19492" y="0"/>
                    <a:pt x="169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39" name="Google Shape;1669;p30"/>
            <p:cNvSpPr/>
            <p:nvPr/>
          </p:nvSpPr>
          <p:spPr>
            <a:xfrm>
              <a:off x="136256" y="337718"/>
              <a:ext cx="13387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938" y="21600"/>
                    <a:pt x="10821" y="21600"/>
                  </a:cubicBezTo>
                  <a:cubicBezTo>
                    <a:pt x="16876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0" name="Google Shape;1670;p30"/>
            <p:cNvSpPr/>
            <p:nvPr/>
          </p:nvSpPr>
          <p:spPr>
            <a:xfrm>
              <a:off x="296383" y="335770"/>
              <a:ext cx="38057" cy="25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0" y="0"/>
                  </a:moveTo>
                  <a:cubicBezTo>
                    <a:pt x="4834" y="0"/>
                    <a:pt x="0" y="7133"/>
                    <a:pt x="0" y="16005"/>
                  </a:cubicBezTo>
                  <a:cubicBezTo>
                    <a:pt x="0" y="19059"/>
                    <a:pt x="1646" y="21600"/>
                    <a:pt x="3791" y="21600"/>
                  </a:cubicBezTo>
                  <a:cubicBezTo>
                    <a:pt x="5861" y="21600"/>
                    <a:pt x="7583" y="19059"/>
                    <a:pt x="7583" y="16005"/>
                  </a:cubicBezTo>
                  <a:cubicBezTo>
                    <a:pt x="7583" y="13352"/>
                    <a:pt x="9033" y="11212"/>
                    <a:pt x="10770" y="11212"/>
                  </a:cubicBezTo>
                  <a:cubicBezTo>
                    <a:pt x="12567" y="11212"/>
                    <a:pt x="14017" y="13352"/>
                    <a:pt x="14017" y="16005"/>
                  </a:cubicBezTo>
                  <a:cubicBezTo>
                    <a:pt x="14017" y="19059"/>
                    <a:pt x="15739" y="21600"/>
                    <a:pt x="17809" y="21600"/>
                  </a:cubicBezTo>
                  <a:cubicBezTo>
                    <a:pt x="19954" y="21600"/>
                    <a:pt x="21600" y="19059"/>
                    <a:pt x="21600" y="16005"/>
                  </a:cubicBezTo>
                  <a:cubicBezTo>
                    <a:pt x="21600" y="7133"/>
                    <a:pt x="16766" y="0"/>
                    <a:pt x="107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59" name="Google Shape;1671;p30"/>
          <p:cNvGrpSpPr/>
          <p:nvPr/>
        </p:nvGrpSpPr>
        <p:grpSpPr>
          <a:xfrm>
            <a:off x="3029550" y="2617496"/>
            <a:ext cx="456246" cy="457162"/>
            <a:chOff x="0" y="26"/>
            <a:chExt cx="456245" cy="457160"/>
          </a:xfrm>
        </p:grpSpPr>
        <p:sp>
          <p:nvSpPr>
            <p:cNvPr id="2142" name="Google Shape;1672;p30"/>
            <p:cNvSpPr/>
            <p:nvPr/>
          </p:nvSpPr>
          <p:spPr>
            <a:xfrm>
              <a:off x="129203" y="295902"/>
              <a:ext cx="320336" cy="1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9" y="0"/>
                  </a:moveTo>
                  <a:lnTo>
                    <a:pt x="0" y="3748"/>
                  </a:lnTo>
                  <a:lnTo>
                    <a:pt x="0" y="10373"/>
                  </a:lnTo>
                  <a:cubicBezTo>
                    <a:pt x="0" y="16574"/>
                    <a:pt x="2421" y="21600"/>
                    <a:pt x="5407" y="21600"/>
                  </a:cubicBezTo>
                  <a:lnTo>
                    <a:pt x="17991" y="21600"/>
                  </a:lnTo>
                  <a:cubicBezTo>
                    <a:pt x="19985" y="21600"/>
                    <a:pt x="21600" y="18243"/>
                    <a:pt x="21600" y="14122"/>
                  </a:cubicBezTo>
                  <a:lnTo>
                    <a:pt x="21600" y="3748"/>
                  </a:lnTo>
                  <a:lnTo>
                    <a:pt x="10329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3" name="Google Shape;1673;p30"/>
            <p:cNvSpPr/>
            <p:nvPr/>
          </p:nvSpPr>
          <p:spPr>
            <a:xfrm>
              <a:off x="22274" y="295902"/>
              <a:ext cx="204997" cy="154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72" y="0"/>
                  </a:moveTo>
                  <a:lnTo>
                    <a:pt x="0" y="3748"/>
                  </a:lnTo>
                  <a:lnTo>
                    <a:pt x="0" y="14122"/>
                  </a:lnTo>
                  <a:cubicBezTo>
                    <a:pt x="0" y="18243"/>
                    <a:pt x="2524" y="21600"/>
                    <a:pt x="5639" y="21600"/>
                  </a:cubicBezTo>
                  <a:lnTo>
                    <a:pt x="21600" y="21600"/>
                  </a:lnTo>
                  <a:cubicBezTo>
                    <a:pt x="18485" y="21600"/>
                    <a:pt x="15958" y="18243"/>
                    <a:pt x="15958" y="14122"/>
                  </a:cubicBezTo>
                  <a:lnTo>
                    <a:pt x="15958" y="3748"/>
                  </a:lnTo>
                  <a:lnTo>
                    <a:pt x="7972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4" name="Google Shape;1674;p30"/>
            <p:cNvSpPr/>
            <p:nvPr/>
          </p:nvSpPr>
          <p:spPr>
            <a:xfrm>
              <a:off x="22274" y="215553"/>
              <a:ext cx="100730" cy="107177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5" name="Google Shape;1675;p30"/>
            <p:cNvSpPr/>
            <p:nvPr/>
          </p:nvSpPr>
          <p:spPr>
            <a:xfrm>
              <a:off x="267056" y="215553"/>
              <a:ext cx="182483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02" y="0"/>
                  </a:moveTo>
                  <a:lnTo>
                    <a:pt x="0" y="720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5407"/>
                  </a:lnTo>
                  <a:cubicBezTo>
                    <a:pt x="21600" y="2408"/>
                    <a:pt x="20176" y="0"/>
                    <a:pt x="18431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6" name="Google Shape;1676;p30"/>
            <p:cNvSpPr/>
            <p:nvPr/>
          </p:nvSpPr>
          <p:spPr>
            <a:xfrm>
              <a:off x="153421" y="215553"/>
              <a:ext cx="175324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8" y="0"/>
                  </a:moveTo>
                  <a:cubicBezTo>
                    <a:pt x="3282" y="0"/>
                    <a:pt x="0" y="5385"/>
                    <a:pt x="0" y="12017"/>
                  </a:cubicBezTo>
                  <a:lnTo>
                    <a:pt x="0" y="17472"/>
                  </a:lnTo>
                  <a:lnTo>
                    <a:pt x="2502" y="21600"/>
                  </a:lnTo>
                  <a:lnTo>
                    <a:pt x="140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7" name="Google Shape;1677;p30"/>
            <p:cNvSpPr/>
            <p:nvPr/>
          </p:nvSpPr>
          <p:spPr>
            <a:xfrm>
              <a:off x="61315" y="215553"/>
              <a:ext cx="151586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90" y="0"/>
                  </a:moveTo>
                  <a:lnTo>
                    <a:pt x="0" y="21600"/>
                  </a:lnTo>
                  <a:lnTo>
                    <a:pt x="16018" y="21600"/>
                  </a:lnTo>
                  <a:lnTo>
                    <a:pt x="16018" y="11700"/>
                  </a:lnTo>
                  <a:cubicBezTo>
                    <a:pt x="16018" y="6562"/>
                    <a:pt x="18240" y="1919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8" name="Google Shape;1678;p30"/>
            <p:cNvSpPr/>
            <p:nvPr/>
          </p:nvSpPr>
          <p:spPr>
            <a:xfrm>
              <a:off x="6671" y="70135"/>
              <a:ext cx="169983" cy="145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75" y="0"/>
                  </a:moveTo>
                  <a:lnTo>
                    <a:pt x="4860" y="4183"/>
                  </a:lnTo>
                  <a:cubicBezTo>
                    <a:pt x="1365" y="5324"/>
                    <a:pt x="-715" y="9685"/>
                    <a:pt x="227" y="13923"/>
                  </a:cubicBezTo>
                  <a:lnTo>
                    <a:pt x="1917" y="21600"/>
                  </a:lnTo>
                  <a:lnTo>
                    <a:pt x="13858" y="17726"/>
                  </a:lnTo>
                  <a:lnTo>
                    <a:pt x="17478" y="15389"/>
                  </a:lnTo>
                  <a:lnTo>
                    <a:pt x="20885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49" name="Google Shape;1679;p30"/>
            <p:cNvSpPr/>
            <p:nvPr/>
          </p:nvSpPr>
          <p:spPr>
            <a:xfrm>
              <a:off x="309503" y="6720"/>
              <a:ext cx="139609" cy="12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600" fill="norm" stroke="1" extrusionOk="0">
                  <a:moveTo>
                    <a:pt x="12285" y="0"/>
                  </a:moveTo>
                  <a:cubicBezTo>
                    <a:pt x="11546" y="0"/>
                    <a:pt x="10808" y="105"/>
                    <a:pt x="10070" y="314"/>
                  </a:cubicBezTo>
                  <a:lnTo>
                    <a:pt x="6971" y="1251"/>
                  </a:lnTo>
                  <a:lnTo>
                    <a:pt x="3284" y="5407"/>
                  </a:lnTo>
                  <a:lnTo>
                    <a:pt x="0" y="19208"/>
                  </a:lnTo>
                  <a:lnTo>
                    <a:pt x="2122" y="21600"/>
                  </a:lnTo>
                  <a:lnTo>
                    <a:pt x="18151" y="16757"/>
                  </a:lnTo>
                  <a:cubicBezTo>
                    <a:pt x="20325" y="16111"/>
                    <a:pt x="21600" y="13619"/>
                    <a:pt x="21027" y="11164"/>
                  </a:cubicBezTo>
                  <a:lnTo>
                    <a:pt x="19974" y="6780"/>
                  </a:lnTo>
                  <a:cubicBezTo>
                    <a:pt x="19018" y="2747"/>
                    <a:pt x="15863" y="0"/>
                    <a:pt x="1228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0" name="Google Shape;1680;p30"/>
            <p:cNvSpPr/>
            <p:nvPr/>
          </p:nvSpPr>
          <p:spPr>
            <a:xfrm>
              <a:off x="194537" y="14053"/>
              <a:ext cx="160954" cy="14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8882" y="3893"/>
                  </a:lnTo>
                  <a:cubicBezTo>
                    <a:pt x="5518" y="4869"/>
                    <a:pt x="2729" y="7413"/>
                    <a:pt x="1225" y="10827"/>
                  </a:cubicBezTo>
                  <a:lnTo>
                    <a:pt x="0" y="13635"/>
                  </a:lnTo>
                  <a:lnTo>
                    <a:pt x="3575" y="21600"/>
                  </a:lnTo>
                  <a:lnTo>
                    <a:pt x="17307" y="174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1" name="Google Shape;1681;p30"/>
            <p:cNvSpPr/>
            <p:nvPr/>
          </p:nvSpPr>
          <p:spPr>
            <a:xfrm>
              <a:off x="119463" y="40747"/>
              <a:ext cx="141260" cy="14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4875" y="4268"/>
                  </a:lnTo>
                  <a:lnTo>
                    <a:pt x="0" y="21600"/>
                  </a:lnTo>
                  <a:lnTo>
                    <a:pt x="15553" y="17634"/>
                  </a:lnTo>
                  <a:lnTo>
                    <a:pt x="15553" y="9702"/>
                  </a:lnTo>
                  <a:cubicBezTo>
                    <a:pt x="15553" y="5666"/>
                    <a:pt x="17881" y="1948"/>
                    <a:pt x="216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2" name="Google Shape;1682;p30"/>
            <p:cNvSpPr/>
            <p:nvPr/>
          </p:nvSpPr>
          <p:spPr>
            <a:xfrm>
              <a:off x="6812" y="175338"/>
              <a:ext cx="80185" cy="8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8" y="0"/>
                  </a:moveTo>
                  <a:cubicBezTo>
                    <a:pt x="4853" y="0"/>
                    <a:pt x="0" y="4846"/>
                    <a:pt x="0" y="10811"/>
                  </a:cubicBezTo>
                  <a:cubicBezTo>
                    <a:pt x="0" y="16775"/>
                    <a:pt x="4853" y="21600"/>
                    <a:pt x="10818" y="21600"/>
                  </a:cubicBezTo>
                  <a:cubicBezTo>
                    <a:pt x="16782" y="21600"/>
                    <a:pt x="21600" y="16775"/>
                    <a:pt x="21600" y="10811"/>
                  </a:cubicBezTo>
                  <a:cubicBezTo>
                    <a:pt x="21600" y="4846"/>
                    <a:pt x="16782" y="0"/>
                    <a:pt x="1081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3" name="Google Shape;1683;p30"/>
            <p:cNvSpPr/>
            <p:nvPr/>
          </p:nvSpPr>
          <p:spPr>
            <a:xfrm>
              <a:off x="138810" y="370652"/>
              <a:ext cx="52322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77" y="21600"/>
                    <a:pt x="21600" y="16751"/>
                    <a:pt x="21600" y="10828"/>
                  </a:cubicBezTo>
                  <a:cubicBezTo>
                    <a:pt x="21600" y="4849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4" name="Google Shape;1684;p30"/>
            <p:cNvSpPr/>
            <p:nvPr/>
          </p:nvSpPr>
          <p:spPr>
            <a:xfrm>
              <a:off x="280682" y="370652"/>
              <a:ext cx="52321" cy="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49"/>
                    <a:pt x="0" y="10828"/>
                  </a:cubicBezTo>
                  <a:cubicBezTo>
                    <a:pt x="0" y="16751"/>
                    <a:pt x="4823" y="21600"/>
                    <a:pt x="10800" y="21600"/>
                  </a:cubicBezTo>
                  <a:cubicBezTo>
                    <a:pt x="16722" y="21600"/>
                    <a:pt x="21600" y="16751"/>
                    <a:pt x="21600" y="10828"/>
                  </a:cubicBezTo>
                  <a:cubicBezTo>
                    <a:pt x="21600" y="4849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5" name="Google Shape;1685;p30"/>
            <p:cNvSpPr/>
            <p:nvPr/>
          </p:nvSpPr>
          <p:spPr>
            <a:xfrm>
              <a:off x="-1" y="26"/>
              <a:ext cx="456247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457" y="631"/>
                  </a:moveTo>
                  <a:cubicBezTo>
                    <a:pt x="19438" y="631"/>
                    <a:pt x="20325" y="1294"/>
                    <a:pt x="20586" y="2269"/>
                  </a:cubicBezTo>
                  <a:lnTo>
                    <a:pt x="20915" y="3490"/>
                  </a:lnTo>
                  <a:cubicBezTo>
                    <a:pt x="21052" y="4003"/>
                    <a:pt x="20742" y="4522"/>
                    <a:pt x="20241" y="4654"/>
                  </a:cubicBezTo>
                  <a:cubicBezTo>
                    <a:pt x="18178" y="5208"/>
                    <a:pt x="16762" y="5587"/>
                    <a:pt x="15765" y="5858"/>
                  </a:cubicBezTo>
                  <a:lnTo>
                    <a:pt x="17084" y="921"/>
                  </a:lnTo>
                  <a:lnTo>
                    <a:pt x="17878" y="708"/>
                  </a:lnTo>
                  <a:cubicBezTo>
                    <a:pt x="18072" y="656"/>
                    <a:pt x="18266" y="631"/>
                    <a:pt x="18457" y="631"/>
                  </a:cubicBezTo>
                  <a:close/>
                  <a:moveTo>
                    <a:pt x="6722" y="3738"/>
                  </a:moveTo>
                  <a:lnTo>
                    <a:pt x="5397" y="8686"/>
                  </a:lnTo>
                  <a:cubicBezTo>
                    <a:pt x="4994" y="8796"/>
                    <a:pt x="4567" y="8911"/>
                    <a:pt x="4119" y="9032"/>
                  </a:cubicBezTo>
                  <a:cubicBezTo>
                    <a:pt x="3727" y="8393"/>
                    <a:pt x="3024" y="7966"/>
                    <a:pt x="2224" y="7966"/>
                  </a:cubicBezTo>
                  <a:cubicBezTo>
                    <a:pt x="1729" y="7966"/>
                    <a:pt x="1273" y="8127"/>
                    <a:pt x="905" y="8398"/>
                  </a:cubicBezTo>
                  <a:lnTo>
                    <a:pt x="708" y="7656"/>
                  </a:lnTo>
                  <a:cubicBezTo>
                    <a:pt x="386" y="6462"/>
                    <a:pt x="1106" y="5259"/>
                    <a:pt x="2269" y="4948"/>
                  </a:cubicBezTo>
                  <a:lnTo>
                    <a:pt x="6722" y="3738"/>
                  </a:lnTo>
                  <a:close/>
                  <a:moveTo>
                    <a:pt x="2224" y="8599"/>
                  </a:moveTo>
                  <a:cubicBezTo>
                    <a:pt x="3093" y="8599"/>
                    <a:pt x="3801" y="9309"/>
                    <a:pt x="3801" y="10178"/>
                  </a:cubicBezTo>
                  <a:cubicBezTo>
                    <a:pt x="3801" y="11054"/>
                    <a:pt x="3093" y="11762"/>
                    <a:pt x="2224" y="11762"/>
                  </a:cubicBezTo>
                  <a:cubicBezTo>
                    <a:pt x="1348" y="11762"/>
                    <a:pt x="640" y="11054"/>
                    <a:pt x="640" y="10178"/>
                  </a:cubicBezTo>
                  <a:cubicBezTo>
                    <a:pt x="640" y="9309"/>
                    <a:pt x="1348" y="8599"/>
                    <a:pt x="2224" y="8599"/>
                  </a:cubicBezTo>
                  <a:close/>
                  <a:moveTo>
                    <a:pt x="5277" y="10494"/>
                  </a:moveTo>
                  <a:lnTo>
                    <a:pt x="2719" y="14925"/>
                  </a:lnTo>
                  <a:lnTo>
                    <a:pt x="1371" y="14925"/>
                  </a:lnTo>
                  <a:lnTo>
                    <a:pt x="1371" y="12223"/>
                  </a:lnTo>
                  <a:cubicBezTo>
                    <a:pt x="1652" y="12340"/>
                    <a:pt x="1939" y="12395"/>
                    <a:pt x="2220" y="12395"/>
                  </a:cubicBezTo>
                  <a:cubicBezTo>
                    <a:pt x="3281" y="12395"/>
                    <a:pt x="4252" y="11620"/>
                    <a:pt x="4412" y="10494"/>
                  </a:cubicBezTo>
                  <a:close/>
                  <a:moveTo>
                    <a:pt x="15016" y="10494"/>
                  </a:moveTo>
                  <a:lnTo>
                    <a:pt x="12459" y="14925"/>
                  </a:lnTo>
                  <a:lnTo>
                    <a:pt x="3450" y="14925"/>
                  </a:lnTo>
                  <a:lnTo>
                    <a:pt x="6007" y="10494"/>
                  </a:lnTo>
                  <a:close/>
                  <a:moveTo>
                    <a:pt x="20015" y="10494"/>
                  </a:moveTo>
                  <a:cubicBezTo>
                    <a:pt x="20540" y="10494"/>
                    <a:pt x="20966" y="10922"/>
                    <a:pt x="20966" y="11446"/>
                  </a:cubicBezTo>
                  <a:lnTo>
                    <a:pt x="20966" y="14925"/>
                  </a:lnTo>
                  <a:lnTo>
                    <a:pt x="13190" y="14925"/>
                  </a:lnTo>
                  <a:lnTo>
                    <a:pt x="15748" y="10494"/>
                  </a:lnTo>
                  <a:close/>
                  <a:moveTo>
                    <a:pt x="18449" y="0"/>
                  </a:moveTo>
                  <a:cubicBezTo>
                    <a:pt x="18201" y="0"/>
                    <a:pt x="17954" y="34"/>
                    <a:pt x="17712" y="98"/>
                  </a:cubicBezTo>
                  <a:lnTo>
                    <a:pt x="13864" y="1140"/>
                  </a:lnTo>
                  <a:cubicBezTo>
                    <a:pt x="13697" y="1187"/>
                    <a:pt x="13600" y="1360"/>
                    <a:pt x="13645" y="1532"/>
                  </a:cubicBezTo>
                  <a:cubicBezTo>
                    <a:pt x="13684" y="1671"/>
                    <a:pt x="13810" y="1763"/>
                    <a:pt x="13947" y="1763"/>
                  </a:cubicBezTo>
                  <a:cubicBezTo>
                    <a:pt x="13975" y="1763"/>
                    <a:pt x="14003" y="1759"/>
                    <a:pt x="14032" y="1751"/>
                  </a:cubicBezTo>
                  <a:lnTo>
                    <a:pt x="16381" y="1118"/>
                  </a:lnTo>
                  <a:lnTo>
                    <a:pt x="15056" y="6048"/>
                  </a:lnTo>
                  <a:cubicBezTo>
                    <a:pt x="11692" y="6964"/>
                    <a:pt x="14613" y="6216"/>
                    <a:pt x="6099" y="8502"/>
                  </a:cubicBezTo>
                  <a:lnTo>
                    <a:pt x="7430" y="3548"/>
                  </a:lnTo>
                  <a:lnTo>
                    <a:pt x="12810" y="2085"/>
                  </a:lnTo>
                  <a:cubicBezTo>
                    <a:pt x="12977" y="2039"/>
                    <a:pt x="13075" y="1866"/>
                    <a:pt x="13035" y="1698"/>
                  </a:cubicBezTo>
                  <a:cubicBezTo>
                    <a:pt x="12996" y="1555"/>
                    <a:pt x="12866" y="1463"/>
                    <a:pt x="12726" y="1463"/>
                  </a:cubicBezTo>
                  <a:cubicBezTo>
                    <a:pt x="12699" y="1463"/>
                    <a:pt x="12671" y="1467"/>
                    <a:pt x="12643" y="1474"/>
                  </a:cubicBezTo>
                  <a:lnTo>
                    <a:pt x="2108" y="4337"/>
                  </a:lnTo>
                  <a:cubicBezTo>
                    <a:pt x="864" y="4671"/>
                    <a:pt x="0" y="5800"/>
                    <a:pt x="0" y="7085"/>
                  </a:cubicBezTo>
                  <a:cubicBezTo>
                    <a:pt x="0" y="7332"/>
                    <a:pt x="29" y="7580"/>
                    <a:pt x="98" y="7822"/>
                  </a:cubicBezTo>
                  <a:lnTo>
                    <a:pt x="392" y="8933"/>
                  </a:lnTo>
                  <a:cubicBezTo>
                    <a:pt x="150" y="9285"/>
                    <a:pt x="0" y="9717"/>
                    <a:pt x="0" y="10178"/>
                  </a:cubicBezTo>
                  <a:cubicBezTo>
                    <a:pt x="0" y="10828"/>
                    <a:pt x="289" y="11417"/>
                    <a:pt x="737" y="11825"/>
                  </a:cubicBezTo>
                  <a:lnTo>
                    <a:pt x="737" y="18755"/>
                  </a:lnTo>
                  <a:cubicBezTo>
                    <a:pt x="737" y="20321"/>
                    <a:pt x="2016" y="21600"/>
                    <a:pt x="3588" y="21600"/>
                  </a:cubicBezTo>
                  <a:lnTo>
                    <a:pt x="6072" y="21600"/>
                  </a:lnTo>
                  <a:cubicBezTo>
                    <a:pt x="6249" y="21600"/>
                    <a:pt x="6388" y="21456"/>
                    <a:pt x="6388" y="21284"/>
                  </a:cubicBezTo>
                  <a:cubicBezTo>
                    <a:pt x="6388" y="21111"/>
                    <a:pt x="6249" y="20967"/>
                    <a:pt x="6072" y="20967"/>
                  </a:cubicBezTo>
                  <a:lnTo>
                    <a:pt x="3588" y="20967"/>
                  </a:lnTo>
                  <a:cubicBezTo>
                    <a:pt x="2367" y="20967"/>
                    <a:pt x="1371" y="19976"/>
                    <a:pt x="1371" y="18755"/>
                  </a:cubicBezTo>
                  <a:lnTo>
                    <a:pt x="1371" y="15558"/>
                  </a:lnTo>
                  <a:lnTo>
                    <a:pt x="20966" y="15558"/>
                  </a:lnTo>
                  <a:lnTo>
                    <a:pt x="20966" y="18755"/>
                  </a:lnTo>
                  <a:cubicBezTo>
                    <a:pt x="20966" y="19976"/>
                    <a:pt x="19970" y="20967"/>
                    <a:pt x="18749" y="20967"/>
                  </a:cubicBezTo>
                  <a:lnTo>
                    <a:pt x="7344" y="20967"/>
                  </a:lnTo>
                  <a:cubicBezTo>
                    <a:pt x="7165" y="20967"/>
                    <a:pt x="7027" y="21111"/>
                    <a:pt x="7027" y="21284"/>
                  </a:cubicBezTo>
                  <a:cubicBezTo>
                    <a:pt x="7027" y="21456"/>
                    <a:pt x="7165" y="21600"/>
                    <a:pt x="7344" y="21600"/>
                  </a:cubicBezTo>
                  <a:lnTo>
                    <a:pt x="18749" y="21600"/>
                  </a:lnTo>
                  <a:cubicBezTo>
                    <a:pt x="20321" y="21600"/>
                    <a:pt x="21600" y="20321"/>
                    <a:pt x="21600" y="18755"/>
                  </a:cubicBezTo>
                  <a:lnTo>
                    <a:pt x="21600" y="11446"/>
                  </a:lnTo>
                  <a:cubicBezTo>
                    <a:pt x="21600" y="10575"/>
                    <a:pt x="20886" y="9861"/>
                    <a:pt x="20015" y="9861"/>
                  </a:cubicBezTo>
                  <a:lnTo>
                    <a:pt x="4412" y="9861"/>
                  </a:lnTo>
                  <a:cubicBezTo>
                    <a:pt x="4401" y="9780"/>
                    <a:pt x="4383" y="9699"/>
                    <a:pt x="4366" y="9619"/>
                  </a:cubicBezTo>
                  <a:cubicBezTo>
                    <a:pt x="18241" y="5904"/>
                    <a:pt x="8507" y="8456"/>
                    <a:pt x="20407" y="5264"/>
                  </a:cubicBezTo>
                  <a:cubicBezTo>
                    <a:pt x="21099" y="5080"/>
                    <a:pt x="21576" y="4453"/>
                    <a:pt x="21576" y="3738"/>
                  </a:cubicBezTo>
                  <a:cubicBezTo>
                    <a:pt x="21576" y="3600"/>
                    <a:pt x="21560" y="3461"/>
                    <a:pt x="21524" y="3329"/>
                  </a:cubicBezTo>
                  <a:lnTo>
                    <a:pt x="21197" y="2108"/>
                  </a:lnTo>
                  <a:cubicBezTo>
                    <a:pt x="20863" y="864"/>
                    <a:pt x="19733" y="0"/>
                    <a:pt x="184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686;p30"/>
            <p:cNvSpPr/>
            <p:nvPr/>
          </p:nvSpPr>
          <p:spPr>
            <a:xfrm>
              <a:off x="173620" y="354065"/>
              <a:ext cx="13254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7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887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8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687;p30"/>
            <p:cNvSpPr/>
            <p:nvPr/>
          </p:nvSpPr>
          <p:spPr>
            <a:xfrm>
              <a:off x="284807" y="354065"/>
              <a:ext cx="13387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688;p30"/>
            <p:cNvSpPr/>
            <p:nvPr/>
          </p:nvSpPr>
          <p:spPr>
            <a:xfrm>
              <a:off x="214526" y="364465"/>
              <a:ext cx="42715" cy="2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83" y="0"/>
                  </a:moveTo>
                  <a:cubicBezTo>
                    <a:pt x="2517" y="0"/>
                    <a:pt x="1738" y="573"/>
                    <a:pt x="1115" y="1776"/>
                  </a:cubicBezTo>
                  <a:cubicBezTo>
                    <a:pt x="-248" y="4412"/>
                    <a:pt x="-378" y="8852"/>
                    <a:pt x="816" y="11860"/>
                  </a:cubicBezTo>
                  <a:cubicBezTo>
                    <a:pt x="3360" y="18363"/>
                    <a:pt x="6891" y="21600"/>
                    <a:pt x="10422" y="21600"/>
                  </a:cubicBezTo>
                  <a:cubicBezTo>
                    <a:pt x="13953" y="21600"/>
                    <a:pt x="17484" y="18363"/>
                    <a:pt x="20041" y="11860"/>
                  </a:cubicBezTo>
                  <a:cubicBezTo>
                    <a:pt x="21222" y="8852"/>
                    <a:pt x="21053" y="4412"/>
                    <a:pt x="19742" y="1776"/>
                  </a:cubicBezTo>
                  <a:cubicBezTo>
                    <a:pt x="19119" y="573"/>
                    <a:pt x="18340" y="0"/>
                    <a:pt x="17574" y="0"/>
                  </a:cubicBezTo>
                  <a:cubicBezTo>
                    <a:pt x="16666" y="0"/>
                    <a:pt x="15757" y="802"/>
                    <a:pt x="15121" y="2435"/>
                  </a:cubicBezTo>
                  <a:cubicBezTo>
                    <a:pt x="13875" y="5586"/>
                    <a:pt x="12148" y="7162"/>
                    <a:pt x="10422" y="7162"/>
                  </a:cubicBezTo>
                  <a:cubicBezTo>
                    <a:pt x="8709" y="7162"/>
                    <a:pt x="6982" y="5586"/>
                    <a:pt x="5736" y="2435"/>
                  </a:cubicBezTo>
                  <a:cubicBezTo>
                    <a:pt x="5100" y="802"/>
                    <a:pt x="4191" y="0"/>
                    <a:pt x="3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4" name="Google Shape;1689;p30"/>
          <p:cNvGrpSpPr/>
          <p:nvPr/>
        </p:nvGrpSpPr>
        <p:grpSpPr>
          <a:xfrm>
            <a:off x="3029567" y="1465345"/>
            <a:ext cx="456219" cy="457162"/>
            <a:chOff x="26" y="26"/>
            <a:chExt cx="456217" cy="457160"/>
          </a:xfrm>
        </p:grpSpPr>
        <p:sp>
          <p:nvSpPr>
            <p:cNvPr id="2160" name="Google Shape;1690;p30"/>
            <p:cNvSpPr/>
            <p:nvPr/>
          </p:nvSpPr>
          <p:spPr>
            <a:xfrm>
              <a:off x="33478" y="244327"/>
              <a:ext cx="382130" cy="161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8602" y="3573"/>
                  </a:lnTo>
                  <a:lnTo>
                    <a:pt x="0" y="3573"/>
                  </a:lnTo>
                  <a:lnTo>
                    <a:pt x="0" y="18013"/>
                  </a:lnTo>
                  <a:lnTo>
                    <a:pt x="18602" y="18013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691;p30"/>
            <p:cNvSpPr/>
            <p:nvPr/>
          </p:nvSpPr>
          <p:spPr>
            <a:xfrm>
              <a:off x="6706" y="307609"/>
              <a:ext cx="53412" cy="9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5703"/>
                  </a:lnTo>
                  <a:cubicBezTo>
                    <a:pt x="0" y="18945"/>
                    <a:pt x="4822" y="21600"/>
                    <a:pt x="10827" y="21600"/>
                  </a:cubicBezTo>
                  <a:cubicBezTo>
                    <a:pt x="16778" y="21600"/>
                    <a:pt x="21600" y="18945"/>
                    <a:pt x="21600" y="1570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692;p30"/>
            <p:cNvSpPr/>
            <p:nvPr/>
          </p:nvSpPr>
          <p:spPr>
            <a:xfrm>
              <a:off x="6706" y="244327"/>
              <a:ext cx="53412" cy="90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2864"/>
                    <a:pt x="0" y="6405"/>
                  </a:cubicBezTo>
                  <a:lnTo>
                    <a:pt x="0" y="15169"/>
                  </a:lnTo>
                  <a:cubicBezTo>
                    <a:pt x="0" y="18704"/>
                    <a:pt x="4822" y="21600"/>
                    <a:pt x="10827" y="21600"/>
                  </a:cubicBezTo>
                  <a:cubicBezTo>
                    <a:pt x="16778" y="21600"/>
                    <a:pt x="21600" y="18704"/>
                    <a:pt x="21600" y="15169"/>
                  </a:cubicBezTo>
                  <a:lnTo>
                    <a:pt x="21600" y="6405"/>
                  </a:lnTo>
                  <a:cubicBezTo>
                    <a:pt x="21600" y="2864"/>
                    <a:pt x="16778" y="0"/>
                    <a:pt x="1082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693;p30"/>
            <p:cNvSpPr/>
            <p:nvPr/>
          </p:nvSpPr>
          <p:spPr>
            <a:xfrm>
              <a:off x="396020" y="324543"/>
              <a:ext cx="53545" cy="10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6193"/>
                  </a:lnTo>
                  <a:cubicBezTo>
                    <a:pt x="0" y="19192"/>
                    <a:pt x="4863" y="21600"/>
                    <a:pt x="10800" y="21600"/>
                  </a:cubicBezTo>
                  <a:cubicBezTo>
                    <a:pt x="16790" y="21600"/>
                    <a:pt x="21600" y="19192"/>
                    <a:pt x="21600" y="16193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694;p30"/>
            <p:cNvSpPr/>
            <p:nvPr/>
          </p:nvSpPr>
          <p:spPr>
            <a:xfrm>
              <a:off x="396020" y="218380"/>
              <a:ext cx="53545" cy="132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3" y="0"/>
                    <a:pt x="0" y="1958"/>
                    <a:pt x="0" y="4353"/>
                  </a:cubicBezTo>
                  <a:lnTo>
                    <a:pt x="0" y="17243"/>
                  </a:lnTo>
                  <a:cubicBezTo>
                    <a:pt x="0" y="19660"/>
                    <a:pt x="4863" y="21600"/>
                    <a:pt x="10800" y="21600"/>
                  </a:cubicBezTo>
                  <a:cubicBezTo>
                    <a:pt x="16790" y="21600"/>
                    <a:pt x="21600" y="19660"/>
                    <a:pt x="21600" y="17243"/>
                  </a:cubicBezTo>
                  <a:lnTo>
                    <a:pt x="21600" y="4353"/>
                  </a:lnTo>
                  <a:cubicBezTo>
                    <a:pt x="21600" y="1958"/>
                    <a:pt x="16790" y="0"/>
                    <a:pt x="1080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695;p30"/>
            <p:cNvSpPr/>
            <p:nvPr/>
          </p:nvSpPr>
          <p:spPr>
            <a:xfrm>
              <a:off x="313548" y="14773"/>
              <a:ext cx="136017" cy="192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36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3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696;p30"/>
            <p:cNvSpPr/>
            <p:nvPr/>
          </p:nvSpPr>
          <p:spPr>
            <a:xfrm>
              <a:off x="241508" y="6720"/>
              <a:ext cx="144054" cy="20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697;p30"/>
            <p:cNvSpPr/>
            <p:nvPr/>
          </p:nvSpPr>
          <p:spPr>
            <a:xfrm>
              <a:off x="321691" y="87069"/>
              <a:ext cx="47691" cy="4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54" y="21600"/>
                    <a:pt x="21600" y="16754"/>
                    <a:pt x="21600" y="10800"/>
                  </a:cubicBezTo>
                  <a:cubicBezTo>
                    <a:pt x="21600" y="4846"/>
                    <a:pt x="16754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698;p30"/>
            <p:cNvSpPr/>
            <p:nvPr/>
          </p:nvSpPr>
          <p:spPr>
            <a:xfrm>
              <a:off x="78719" y="14773"/>
              <a:ext cx="136018" cy="192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440" y="21600"/>
                  </a:lnTo>
                  <a:cubicBezTo>
                    <a:pt x="17408" y="19833"/>
                    <a:pt x="21600" y="15660"/>
                    <a:pt x="21600" y="10800"/>
                  </a:cubicBezTo>
                  <a:cubicBezTo>
                    <a:pt x="21600" y="5940"/>
                    <a:pt x="17408" y="1767"/>
                    <a:pt x="11440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699;p30"/>
            <p:cNvSpPr/>
            <p:nvPr/>
          </p:nvSpPr>
          <p:spPr>
            <a:xfrm>
              <a:off x="6706" y="6720"/>
              <a:ext cx="144054" cy="208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98" y="0"/>
                  </a:moveTo>
                  <a:cubicBezTo>
                    <a:pt x="6987" y="0"/>
                    <a:pt x="0" y="4838"/>
                    <a:pt x="0" y="10800"/>
                  </a:cubicBezTo>
                  <a:cubicBezTo>
                    <a:pt x="0" y="16762"/>
                    <a:pt x="6987" y="21600"/>
                    <a:pt x="15598" y="21600"/>
                  </a:cubicBezTo>
                  <a:cubicBezTo>
                    <a:pt x="17733" y="21600"/>
                    <a:pt x="19756" y="21310"/>
                    <a:pt x="21600" y="20766"/>
                  </a:cubicBezTo>
                  <a:cubicBezTo>
                    <a:pt x="15982" y="19136"/>
                    <a:pt x="12023" y="15284"/>
                    <a:pt x="12023" y="10800"/>
                  </a:cubicBezTo>
                  <a:cubicBezTo>
                    <a:pt x="12023" y="6316"/>
                    <a:pt x="15982" y="2464"/>
                    <a:pt x="21600" y="834"/>
                  </a:cubicBezTo>
                  <a:cubicBezTo>
                    <a:pt x="19756" y="290"/>
                    <a:pt x="17733" y="0"/>
                    <a:pt x="1559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700;p30"/>
            <p:cNvSpPr/>
            <p:nvPr/>
          </p:nvSpPr>
          <p:spPr>
            <a:xfrm>
              <a:off x="86889" y="87069"/>
              <a:ext cx="47691" cy="47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6" y="0"/>
                    <a:pt x="0" y="4846"/>
                    <a:pt x="0" y="10800"/>
                  </a:cubicBezTo>
                  <a:cubicBezTo>
                    <a:pt x="0" y="16754"/>
                    <a:pt x="4846" y="21600"/>
                    <a:pt x="10800" y="21600"/>
                  </a:cubicBezTo>
                  <a:cubicBezTo>
                    <a:pt x="16742" y="21600"/>
                    <a:pt x="21600" y="16754"/>
                    <a:pt x="21600" y="10800"/>
                  </a:cubicBezTo>
                  <a:cubicBezTo>
                    <a:pt x="21600" y="4846"/>
                    <a:pt x="16742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701;p30"/>
            <p:cNvSpPr/>
            <p:nvPr/>
          </p:nvSpPr>
          <p:spPr>
            <a:xfrm>
              <a:off x="192488" y="181792"/>
              <a:ext cx="170081" cy="26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30" y="0"/>
                  </a:moveTo>
                  <a:cubicBezTo>
                    <a:pt x="7402" y="0"/>
                    <a:pt x="4542" y="853"/>
                    <a:pt x="2596" y="2324"/>
                  </a:cubicBezTo>
                  <a:lnTo>
                    <a:pt x="0" y="4302"/>
                  </a:lnTo>
                  <a:lnTo>
                    <a:pt x="0" y="17298"/>
                  </a:lnTo>
                  <a:lnTo>
                    <a:pt x="2596" y="19276"/>
                  </a:lnTo>
                  <a:cubicBezTo>
                    <a:pt x="4542" y="20747"/>
                    <a:pt x="7402" y="21600"/>
                    <a:pt x="10430" y="21600"/>
                  </a:cubicBezTo>
                  <a:lnTo>
                    <a:pt x="14817" y="21600"/>
                  </a:lnTo>
                  <a:cubicBezTo>
                    <a:pt x="18572" y="21600"/>
                    <a:pt x="21600" y="19669"/>
                    <a:pt x="21600" y="17298"/>
                  </a:cubicBezTo>
                  <a:lnTo>
                    <a:pt x="21600" y="4302"/>
                  </a:lnTo>
                  <a:cubicBezTo>
                    <a:pt x="21600" y="1931"/>
                    <a:pt x="18572" y="0"/>
                    <a:pt x="14817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702;p30"/>
            <p:cNvSpPr/>
            <p:nvPr/>
          </p:nvSpPr>
          <p:spPr>
            <a:xfrm>
              <a:off x="94421" y="181792"/>
              <a:ext cx="187113" cy="268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81" y="0"/>
                  </a:moveTo>
                  <a:cubicBezTo>
                    <a:pt x="2768" y="0"/>
                    <a:pt x="0" y="1931"/>
                    <a:pt x="0" y="4302"/>
                  </a:cubicBezTo>
                  <a:lnTo>
                    <a:pt x="0" y="17298"/>
                  </a:lnTo>
                  <a:cubicBezTo>
                    <a:pt x="0" y="19669"/>
                    <a:pt x="2768" y="21600"/>
                    <a:pt x="6181" y="21600"/>
                  </a:cubicBezTo>
                  <a:lnTo>
                    <a:pt x="21600" y="21600"/>
                  </a:lnTo>
                  <a:cubicBezTo>
                    <a:pt x="18202" y="21600"/>
                    <a:pt x="15434" y="19669"/>
                    <a:pt x="15434" y="17298"/>
                  </a:cubicBezTo>
                  <a:lnTo>
                    <a:pt x="15434" y="4302"/>
                  </a:lnTo>
                  <a:cubicBezTo>
                    <a:pt x="15434" y="1931"/>
                    <a:pt x="18202" y="0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703;p30"/>
            <p:cNvSpPr/>
            <p:nvPr/>
          </p:nvSpPr>
          <p:spPr>
            <a:xfrm>
              <a:off x="201376" y="271048"/>
              <a:ext cx="81010" cy="10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31" y="0"/>
                  </a:moveTo>
                  <a:lnTo>
                    <a:pt x="0" y="10800"/>
                  </a:lnTo>
                  <a:lnTo>
                    <a:pt x="7131" y="21600"/>
                  </a:lnTo>
                  <a:lnTo>
                    <a:pt x="14469" y="21600"/>
                  </a:lnTo>
                  <a:cubicBezTo>
                    <a:pt x="18421" y="21600"/>
                    <a:pt x="21600" y="19211"/>
                    <a:pt x="21600" y="16235"/>
                  </a:cubicBezTo>
                  <a:lnTo>
                    <a:pt x="21600" y="5360"/>
                  </a:lnTo>
                  <a:cubicBezTo>
                    <a:pt x="21600" y="2411"/>
                    <a:pt x="18421" y="0"/>
                    <a:pt x="144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704;p30"/>
            <p:cNvSpPr/>
            <p:nvPr/>
          </p:nvSpPr>
          <p:spPr>
            <a:xfrm>
              <a:off x="174604" y="271048"/>
              <a:ext cx="53519" cy="10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55" y="0"/>
                    <a:pt x="0" y="2411"/>
                    <a:pt x="0" y="5360"/>
                  </a:cubicBezTo>
                  <a:lnTo>
                    <a:pt x="0" y="16235"/>
                  </a:lnTo>
                  <a:cubicBezTo>
                    <a:pt x="0" y="19211"/>
                    <a:pt x="4855" y="21600"/>
                    <a:pt x="10805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705;p30"/>
            <p:cNvSpPr/>
            <p:nvPr/>
          </p:nvSpPr>
          <p:spPr>
            <a:xfrm>
              <a:off x="131039" y="227260"/>
              <a:ext cx="52321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77" y="21600"/>
                    <a:pt x="21600" y="16794"/>
                    <a:pt x="21600" y="10800"/>
                  </a:cubicBezTo>
                  <a:cubicBezTo>
                    <a:pt x="21600" y="4806"/>
                    <a:pt x="16777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706;p30"/>
            <p:cNvSpPr/>
            <p:nvPr/>
          </p:nvSpPr>
          <p:spPr>
            <a:xfrm>
              <a:off x="272910" y="227260"/>
              <a:ext cx="52322" cy="41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06"/>
                    <a:pt x="0" y="10800"/>
                  </a:cubicBezTo>
                  <a:cubicBezTo>
                    <a:pt x="0" y="16794"/>
                    <a:pt x="4823" y="21600"/>
                    <a:pt x="10800" y="21600"/>
                  </a:cubicBezTo>
                  <a:cubicBezTo>
                    <a:pt x="16722" y="21600"/>
                    <a:pt x="21600" y="16794"/>
                    <a:pt x="21600" y="10800"/>
                  </a:cubicBezTo>
                  <a:cubicBezTo>
                    <a:pt x="21600" y="4806"/>
                    <a:pt x="16722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707;p30"/>
            <p:cNvSpPr/>
            <p:nvPr/>
          </p:nvSpPr>
          <p:spPr>
            <a:xfrm>
              <a:off x="314985" y="80375"/>
              <a:ext cx="61076" cy="6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65" y="4727"/>
                    <a:pt x="16875" y="7439"/>
                    <a:pt x="16875" y="10800"/>
                  </a:cubicBezTo>
                  <a:cubicBezTo>
                    <a:pt x="16875" y="14161"/>
                    <a:pt x="1416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708;p30"/>
            <p:cNvSpPr/>
            <p:nvPr/>
          </p:nvSpPr>
          <p:spPr>
            <a:xfrm>
              <a:off x="80183" y="80375"/>
              <a:ext cx="61077" cy="61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4727"/>
                  </a:moveTo>
                  <a:cubicBezTo>
                    <a:pt x="14155" y="4727"/>
                    <a:pt x="16866" y="7439"/>
                    <a:pt x="16866" y="10800"/>
                  </a:cubicBezTo>
                  <a:cubicBezTo>
                    <a:pt x="16866" y="14161"/>
                    <a:pt x="14155" y="16873"/>
                    <a:pt x="10805" y="16873"/>
                  </a:cubicBezTo>
                  <a:cubicBezTo>
                    <a:pt x="7445" y="16873"/>
                    <a:pt x="4734" y="14161"/>
                    <a:pt x="4734" y="10800"/>
                  </a:cubicBezTo>
                  <a:cubicBezTo>
                    <a:pt x="4734" y="7439"/>
                    <a:pt x="7445" y="4727"/>
                    <a:pt x="10805" y="4727"/>
                  </a:cubicBezTo>
                  <a:close/>
                  <a:moveTo>
                    <a:pt x="10805" y="0"/>
                  </a:moveTo>
                  <a:cubicBezTo>
                    <a:pt x="4866" y="0"/>
                    <a:pt x="0" y="4859"/>
                    <a:pt x="0" y="10800"/>
                  </a:cubicBezTo>
                  <a:cubicBezTo>
                    <a:pt x="0" y="16741"/>
                    <a:pt x="4866" y="21600"/>
                    <a:pt x="10805" y="21600"/>
                  </a:cubicBezTo>
                  <a:cubicBezTo>
                    <a:pt x="16744" y="21600"/>
                    <a:pt x="21600" y="16741"/>
                    <a:pt x="21600" y="10800"/>
                  </a:cubicBezTo>
                  <a:cubicBezTo>
                    <a:pt x="21600" y="4859"/>
                    <a:pt x="16744" y="0"/>
                    <a:pt x="1080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709;p30"/>
            <p:cNvSpPr/>
            <p:nvPr/>
          </p:nvSpPr>
          <p:spPr>
            <a:xfrm>
              <a:off x="26" y="26"/>
              <a:ext cx="456219" cy="457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58" y="634"/>
                  </a:moveTo>
                  <a:cubicBezTo>
                    <a:pt x="18899" y="634"/>
                    <a:pt x="20966" y="2701"/>
                    <a:pt x="20966" y="5242"/>
                  </a:cubicBezTo>
                  <a:cubicBezTo>
                    <a:pt x="20966" y="7488"/>
                    <a:pt x="19342" y="9406"/>
                    <a:pt x="17147" y="9780"/>
                  </a:cubicBezTo>
                  <a:cubicBezTo>
                    <a:pt x="16670" y="8882"/>
                    <a:pt x="15725" y="8272"/>
                    <a:pt x="14636" y="8272"/>
                  </a:cubicBezTo>
                  <a:lnTo>
                    <a:pt x="12885" y="8272"/>
                  </a:lnTo>
                  <a:cubicBezTo>
                    <a:pt x="10310" y="5328"/>
                    <a:pt x="12378" y="634"/>
                    <a:pt x="16358" y="634"/>
                  </a:cubicBezTo>
                  <a:close/>
                  <a:moveTo>
                    <a:pt x="4153" y="13122"/>
                  </a:moveTo>
                  <a:lnTo>
                    <a:pt x="4153" y="17592"/>
                  </a:lnTo>
                  <a:lnTo>
                    <a:pt x="3161" y="17592"/>
                  </a:lnTo>
                  <a:lnTo>
                    <a:pt x="3161" y="13122"/>
                  </a:lnTo>
                  <a:close/>
                  <a:moveTo>
                    <a:pt x="18437" y="12523"/>
                  </a:moveTo>
                  <a:lnTo>
                    <a:pt x="18437" y="18197"/>
                  </a:lnTo>
                  <a:lnTo>
                    <a:pt x="17481" y="17713"/>
                  </a:lnTo>
                  <a:lnTo>
                    <a:pt x="17481" y="13001"/>
                  </a:lnTo>
                  <a:lnTo>
                    <a:pt x="18437" y="12523"/>
                  </a:lnTo>
                  <a:close/>
                  <a:moveTo>
                    <a:pt x="1584" y="11860"/>
                  </a:moveTo>
                  <a:cubicBezTo>
                    <a:pt x="2102" y="11860"/>
                    <a:pt x="2528" y="12281"/>
                    <a:pt x="2528" y="12805"/>
                  </a:cubicBezTo>
                  <a:lnTo>
                    <a:pt x="2528" y="17908"/>
                  </a:lnTo>
                  <a:cubicBezTo>
                    <a:pt x="2528" y="18432"/>
                    <a:pt x="2102" y="18858"/>
                    <a:pt x="1584" y="18858"/>
                  </a:cubicBezTo>
                  <a:cubicBezTo>
                    <a:pt x="1060" y="18858"/>
                    <a:pt x="633" y="18432"/>
                    <a:pt x="633" y="17908"/>
                  </a:cubicBezTo>
                  <a:lnTo>
                    <a:pt x="633" y="12805"/>
                  </a:lnTo>
                  <a:cubicBezTo>
                    <a:pt x="633" y="12281"/>
                    <a:pt x="1060" y="11860"/>
                    <a:pt x="1584" y="11860"/>
                  </a:cubicBezTo>
                  <a:close/>
                  <a:moveTo>
                    <a:pt x="20016" y="10633"/>
                  </a:moveTo>
                  <a:cubicBezTo>
                    <a:pt x="20540" y="10633"/>
                    <a:pt x="20966" y="11059"/>
                    <a:pt x="20966" y="11583"/>
                  </a:cubicBezTo>
                  <a:lnTo>
                    <a:pt x="20966" y="19129"/>
                  </a:lnTo>
                  <a:cubicBezTo>
                    <a:pt x="20966" y="19653"/>
                    <a:pt x="20540" y="20079"/>
                    <a:pt x="20016" y="20079"/>
                  </a:cubicBezTo>
                  <a:cubicBezTo>
                    <a:pt x="19492" y="20079"/>
                    <a:pt x="19066" y="19653"/>
                    <a:pt x="19066" y="19129"/>
                  </a:cubicBezTo>
                  <a:lnTo>
                    <a:pt x="19066" y="11583"/>
                  </a:lnTo>
                  <a:cubicBezTo>
                    <a:pt x="19066" y="11059"/>
                    <a:pt x="19492" y="10633"/>
                    <a:pt x="20016" y="10633"/>
                  </a:cubicBezTo>
                  <a:close/>
                  <a:moveTo>
                    <a:pt x="5242" y="0"/>
                  </a:moveTo>
                  <a:cubicBezTo>
                    <a:pt x="4061" y="0"/>
                    <a:pt x="2948" y="381"/>
                    <a:pt x="2021" y="1106"/>
                  </a:cubicBezTo>
                  <a:cubicBezTo>
                    <a:pt x="1882" y="1215"/>
                    <a:pt x="1855" y="1411"/>
                    <a:pt x="1963" y="1550"/>
                  </a:cubicBezTo>
                  <a:cubicBezTo>
                    <a:pt x="2027" y="1630"/>
                    <a:pt x="2121" y="1671"/>
                    <a:pt x="2215" y="1671"/>
                  </a:cubicBezTo>
                  <a:cubicBezTo>
                    <a:pt x="2282" y="1671"/>
                    <a:pt x="2350" y="1651"/>
                    <a:pt x="2407" y="1606"/>
                  </a:cubicBezTo>
                  <a:cubicBezTo>
                    <a:pt x="3226" y="968"/>
                    <a:pt x="4205" y="634"/>
                    <a:pt x="5242" y="634"/>
                  </a:cubicBezTo>
                  <a:cubicBezTo>
                    <a:pt x="7782" y="634"/>
                    <a:pt x="9849" y="2701"/>
                    <a:pt x="9849" y="5242"/>
                  </a:cubicBezTo>
                  <a:cubicBezTo>
                    <a:pt x="9849" y="6359"/>
                    <a:pt x="9446" y="7430"/>
                    <a:pt x="8714" y="8272"/>
                  </a:cubicBezTo>
                  <a:lnTo>
                    <a:pt x="7004" y="8272"/>
                  </a:lnTo>
                  <a:cubicBezTo>
                    <a:pt x="5909" y="8272"/>
                    <a:pt x="4964" y="8888"/>
                    <a:pt x="4487" y="9786"/>
                  </a:cubicBezTo>
                  <a:cubicBezTo>
                    <a:pt x="2274" y="9423"/>
                    <a:pt x="633" y="7511"/>
                    <a:pt x="633" y="5242"/>
                  </a:cubicBezTo>
                  <a:cubicBezTo>
                    <a:pt x="633" y="4222"/>
                    <a:pt x="955" y="3255"/>
                    <a:pt x="1578" y="2442"/>
                  </a:cubicBezTo>
                  <a:cubicBezTo>
                    <a:pt x="1681" y="2303"/>
                    <a:pt x="1658" y="2108"/>
                    <a:pt x="1520" y="1998"/>
                  </a:cubicBezTo>
                  <a:cubicBezTo>
                    <a:pt x="1462" y="1957"/>
                    <a:pt x="1395" y="1937"/>
                    <a:pt x="1329" y="1937"/>
                  </a:cubicBezTo>
                  <a:cubicBezTo>
                    <a:pt x="1232" y="1937"/>
                    <a:pt x="1138" y="1979"/>
                    <a:pt x="1076" y="2061"/>
                  </a:cubicBezTo>
                  <a:cubicBezTo>
                    <a:pt x="368" y="2977"/>
                    <a:pt x="0" y="4079"/>
                    <a:pt x="0" y="5242"/>
                  </a:cubicBezTo>
                  <a:cubicBezTo>
                    <a:pt x="0" y="7777"/>
                    <a:pt x="1802" y="9925"/>
                    <a:pt x="4250" y="10391"/>
                  </a:cubicBezTo>
                  <a:cubicBezTo>
                    <a:pt x="4187" y="10622"/>
                    <a:pt x="4153" y="10869"/>
                    <a:pt x="4153" y="11117"/>
                  </a:cubicBezTo>
                  <a:lnTo>
                    <a:pt x="4153" y="12488"/>
                  </a:lnTo>
                  <a:lnTo>
                    <a:pt x="3132" y="12488"/>
                  </a:lnTo>
                  <a:cubicBezTo>
                    <a:pt x="2984" y="11768"/>
                    <a:pt x="2344" y="11227"/>
                    <a:pt x="1584" y="11227"/>
                  </a:cubicBezTo>
                  <a:cubicBezTo>
                    <a:pt x="708" y="11227"/>
                    <a:pt x="0" y="11935"/>
                    <a:pt x="0" y="12805"/>
                  </a:cubicBezTo>
                  <a:lnTo>
                    <a:pt x="0" y="17908"/>
                  </a:lnTo>
                  <a:cubicBezTo>
                    <a:pt x="0" y="18784"/>
                    <a:pt x="708" y="19492"/>
                    <a:pt x="1584" y="19492"/>
                  </a:cubicBezTo>
                  <a:cubicBezTo>
                    <a:pt x="2344" y="19492"/>
                    <a:pt x="2984" y="18945"/>
                    <a:pt x="3132" y="18224"/>
                  </a:cubicBezTo>
                  <a:lnTo>
                    <a:pt x="4153" y="18224"/>
                  </a:lnTo>
                  <a:lnTo>
                    <a:pt x="4153" y="18755"/>
                  </a:lnTo>
                  <a:cubicBezTo>
                    <a:pt x="4153" y="20321"/>
                    <a:pt x="5432" y="21600"/>
                    <a:pt x="7004" y="21600"/>
                  </a:cubicBezTo>
                  <a:lnTo>
                    <a:pt x="14636" y="21600"/>
                  </a:lnTo>
                  <a:cubicBezTo>
                    <a:pt x="15357" y="21600"/>
                    <a:pt x="16042" y="21330"/>
                    <a:pt x="16571" y="20840"/>
                  </a:cubicBezTo>
                  <a:cubicBezTo>
                    <a:pt x="16699" y="20719"/>
                    <a:pt x="16710" y="20523"/>
                    <a:pt x="16589" y="20390"/>
                  </a:cubicBezTo>
                  <a:cubicBezTo>
                    <a:pt x="16526" y="20325"/>
                    <a:pt x="16444" y="20292"/>
                    <a:pt x="16360" y="20292"/>
                  </a:cubicBezTo>
                  <a:cubicBezTo>
                    <a:pt x="16282" y="20292"/>
                    <a:pt x="16203" y="20321"/>
                    <a:pt x="16139" y="20379"/>
                  </a:cubicBezTo>
                  <a:cubicBezTo>
                    <a:pt x="15731" y="20760"/>
                    <a:pt x="15194" y="20967"/>
                    <a:pt x="14636" y="20967"/>
                  </a:cubicBezTo>
                  <a:lnTo>
                    <a:pt x="7004" y="20967"/>
                  </a:lnTo>
                  <a:cubicBezTo>
                    <a:pt x="5782" y="20967"/>
                    <a:pt x="4787" y="19976"/>
                    <a:pt x="4787" y="18755"/>
                  </a:cubicBezTo>
                  <a:lnTo>
                    <a:pt x="4787" y="11117"/>
                  </a:lnTo>
                  <a:cubicBezTo>
                    <a:pt x="4787" y="9896"/>
                    <a:pt x="5782" y="8906"/>
                    <a:pt x="7004" y="8906"/>
                  </a:cubicBezTo>
                  <a:lnTo>
                    <a:pt x="14636" y="8906"/>
                  </a:lnTo>
                  <a:cubicBezTo>
                    <a:pt x="15857" y="8906"/>
                    <a:pt x="16849" y="9896"/>
                    <a:pt x="16849" y="11117"/>
                  </a:cubicBezTo>
                  <a:lnTo>
                    <a:pt x="16849" y="18755"/>
                  </a:lnTo>
                  <a:cubicBezTo>
                    <a:pt x="16849" y="18991"/>
                    <a:pt x="16813" y="19232"/>
                    <a:pt x="16739" y="19458"/>
                  </a:cubicBezTo>
                  <a:cubicBezTo>
                    <a:pt x="16681" y="19624"/>
                    <a:pt x="16768" y="19803"/>
                    <a:pt x="16934" y="19855"/>
                  </a:cubicBezTo>
                  <a:cubicBezTo>
                    <a:pt x="16968" y="19866"/>
                    <a:pt x="17002" y="19873"/>
                    <a:pt x="17036" y="19873"/>
                  </a:cubicBezTo>
                  <a:cubicBezTo>
                    <a:pt x="17169" y="19873"/>
                    <a:pt x="17292" y="19788"/>
                    <a:pt x="17337" y="19660"/>
                  </a:cubicBezTo>
                  <a:cubicBezTo>
                    <a:pt x="17436" y="19366"/>
                    <a:pt x="17481" y="19060"/>
                    <a:pt x="17481" y="18755"/>
                  </a:cubicBezTo>
                  <a:lnTo>
                    <a:pt x="17481" y="18421"/>
                  </a:lnTo>
                  <a:lnTo>
                    <a:pt x="18437" y="18905"/>
                  </a:lnTo>
                  <a:lnTo>
                    <a:pt x="18437" y="19129"/>
                  </a:lnTo>
                  <a:cubicBezTo>
                    <a:pt x="18437" y="20005"/>
                    <a:pt x="19147" y="20713"/>
                    <a:pt x="20016" y="20713"/>
                  </a:cubicBezTo>
                  <a:cubicBezTo>
                    <a:pt x="20892" y="20713"/>
                    <a:pt x="21600" y="20005"/>
                    <a:pt x="21600" y="19129"/>
                  </a:cubicBezTo>
                  <a:lnTo>
                    <a:pt x="21600" y="11583"/>
                  </a:lnTo>
                  <a:cubicBezTo>
                    <a:pt x="21600" y="10707"/>
                    <a:pt x="20892" y="9999"/>
                    <a:pt x="20016" y="9999"/>
                  </a:cubicBezTo>
                  <a:cubicBezTo>
                    <a:pt x="19147" y="9999"/>
                    <a:pt x="18437" y="10707"/>
                    <a:pt x="18437" y="11583"/>
                  </a:cubicBezTo>
                  <a:lnTo>
                    <a:pt x="18437" y="11814"/>
                  </a:lnTo>
                  <a:lnTo>
                    <a:pt x="17481" y="12292"/>
                  </a:lnTo>
                  <a:lnTo>
                    <a:pt x="17481" y="11117"/>
                  </a:lnTo>
                  <a:cubicBezTo>
                    <a:pt x="17481" y="10864"/>
                    <a:pt x="17447" y="10615"/>
                    <a:pt x="17384" y="10380"/>
                  </a:cubicBezTo>
                  <a:cubicBezTo>
                    <a:pt x="19815" y="9901"/>
                    <a:pt x="21600" y="7753"/>
                    <a:pt x="21600" y="5242"/>
                  </a:cubicBezTo>
                  <a:cubicBezTo>
                    <a:pt x="21600" y="2350"/>
                    <a:pt x="19250" y="0"/>
                    <a:pt x="16358" y="0"/>
                  </a:cubicBezTo>
                  <a:cubicBezTo>
                    <a:pt x="12038" y="0"/>
                    <a:pt x="9659" y="4890"/>
                    <a:pt x="12078" y="8272"/>
                  </a:cubicBezTo>
                  <a:lnTo>
                    <a:pt x="9515" y="8272"/>
                  </a:lnTo>
                  <a:cubicBezTo>
                    <a:pt x="10143" y="7390"/>
                    <a:pt x="10483" y="6336"/>
                    <a:pt x="10483" y="5242"/>
                  </a:cubicBezTo>
                  <a:cubicBezTo>
                    <a:pt x="10483" y="2350"/>
                    <a:pt x="8133" y="0"/>
                    <a:pt x="52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710;p30"/>
            <p:cNvSpPr/>
            <p:nvPr/>
          </p:nvSpPr>
          <p:spPr>
            <a:xfrm>
              <a:off x="167898" y="264328"/>
              <a:ext cx="121194" cy="121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638" y="2386"/>
                  </a:moveTo>
                  <a:cubicBezTo>
                    <a:pt x="17611" y="2386"/>
                    <a:pt x="19214" y="3990"/>
                    <a:pt x="19214" y="5963"/>
                  </a:cubicBezTo>
                  <a:lnTo>
                    <a:pt x="19214" y="15637"/>
                  </a:lnTo>
                  <a:cubicBezTo>
                    <a:pt x="19214" y="17610"/>
                    <a:pt x="17611" y="19218"/>
                    <a:pt x="15638" y="19218"/>
                  </a:cubicBezTo>
                  <a:lnTo>
                    <a:pt x="5967" y="19218"/>
                  </a:lnTo>
                  <a:cubicBezTo>
                    <a:pt x="3994" y="19218"/>
                    <a:pt x="2386" y="17610"/>
                    <a:pt x="2386" y="15637"/>
                  </a:cubicBezTo>
                  <a:lnTo>
                    <a:pt x="2386" y="5963"/>
                  </a:lnTo>
                  <a:cubicBezTo>
                    <a:pt x="2386" y="3990"/>
                    <a:pt x="3994" y="2386"/>
                    <a:pt x="5967" y="2386"/>
                  </a:cubicBezTo>
                  <a:close/>
                  <a:moveTo>
                    <a:pt x="5967" y="0"/>
                  </a:moveTo>
                  <a:cubicBezTo>
                    <a:pt x="2689" y="0"/>
                    <a:pt x="0" y="2690"/>
                    <a:pt x="0" y="5963"/>
                  </a:cubicBezTo>
                  <a:lnTo>
                    <a:pt x="0" y="15637"/>
                  </a:lnTo>
                  <a:cubicBezTo>
                    <a:pt x="0" y="18934"/>
                    <a:pt x="2689" y="21600"/>
                    <a:pt x="5967" y="21600"/>
                  </a:cubicBezTo>
                  <a:lnTo>
                    <a:pt x="15638" y="21600"/>
                  </a:lnTo>
                  <a:cubicBezTo>
                    <a:pt x="18930" y="21600"/>
                    <a:pt x="21600" y="18934"/>
                    <a:pt x="21600" y="15637"/>
                  </a:cubicBezTo>
                  <a:lnTo>
                    <a:pt x="21600" y="5963"/>
                  </a:lnTo>
                  <a:cubicBezTo>
                    <a:pt x="21600" y="2690"/>
                    <a:pt x="18930" y="0"/>
                    <a:pt x="156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711;p30"/>
            <p:cNvSpPr/>
            <p:nvPr/>
          </p:nvSpPr>
          <p:spPr>
            <a:xfrm>
              <a:off x="165848" y="210566"/>
              <a:ext cx="13255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3" y="0"/>
                  </a:moveTo>
                  <a:cubicBezTo>
                    <a:pt x="4728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728" y="21600"/>
                    <a:pt x="10713" y="21600"/>
                  </a:cubicBezTo>
                  <a:cubicBezTo>
                    <a:pt x="16829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29" y="0"/>
                    <a:pt x="107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712;p30"/>
            <p:cNvSpPr/>
            <p:nvPr/>
          </p:nvSpPr>
          <p:spPr>
            <a:xfrm>
              <a:off x="277035" y="210566"/>
              <a:ext cx="13388" cy="24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895" y="0"/>
                    <a:pt x="0" y="2721"/>
                    <a:pt x="0" y="5991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821" y="21600"/>
                  </a:cubicBezTo>
                  <a:cubicBezTo>
                    <a:pt x="16876" y="21600"/>
                    <a:pt x="21600" y="18879"/>
                    <a:pt x="21600" y="15609"/>
                  </a:cubicBezTo>
                  <a:lnTo>
                    <a:pt x="21600" y="5991"/>
                  </a:lnTo>
                  <a:cubicBezTo>
                    <a:pt x="21600" y="2721"/>
                    <a:pt x="16876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713;p30"/>
            <p:cNvSpPr/>
            <p:nvPr/>
          </p:nvSpPr>
          <p:spPr>
            <a:xfrm>
              <a:off x="206746" y="220993"/>
              <a:ext cx="42723" cy="2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3262" y="0"/>
                  </a:moveTo>
                  <a:cubicBezTo>
                    <a:pt x="2496" y="0"/>
                    <a:pt x="1730" y="573"/>
                    <a:pt x="1120" y="1776"/>
                  </a:cubicBezTo>
                  <a:cubicBezTo>
                    <a:pt x="-256" y="4383"/>
                    <a:pt x="-373" y="8967"/>
                    <a:pt x="821" y="11975"/>
                  </a:cubicBezTo>
                  <a:cubicBezTo>
                    <a:pt x="3365" y="18392"/>
                    <a:pt x="6896" y="21600"/>
                    <a:pt x="10427" y="21600"/>
                  </a:cubicBezTo>
                  <a:cubicBezTo>
                    <a:pt x="13958" y="21600"/>
                    <a:pt x="17489" y="18392"/>
                    <a:pt x="20046" y="11975"/>
                  </a:cubicBezTo>
                  <a:cubicBezTo>
                    <a:pt x="21227" y="8967"/>
                    <a:pt x="21058" y="4383"/>
                    <a:pt x="19747" y="1776"/>
                  </a:cubicBezTo>
                  <a:cubicBezTo>
                    <a:pt x="19124" y="573"/>
                    <a:pt x="18371" y="0"/>
                    <a:pt x="17605" y="0"/>
                  </a:cubicBezTo>
                  <a:cubicBezTo>
                    <a:pt x="16684" y="0"/>
                    <a:pt x="15775" y="831"/>
                    <a:pt x="15126" y="2406"/>
                  </a:cubicBezTo>
                  <a:cubicBezTo>
                    <a:pt x="13867" y="5615"/>
                    <a:pt x="12153" y="7219"/>
                    <a:pt x="10427" y="7219"/>
                  </a:cubicBezTo>
                  <a:cubicBezTo>
                    <a:pt x="8714" y="7219"/>
                    <a:pt x="6987" y="5615"/>
                    <a:pt x="5741" y="2406"/>
                  </a:cubicBezTo>
                  <a:cubicBezTo>
                    <a:pt x="5092" y="831"/>
                    <a:pt x="4183" y="0"/>
                    <a:pt x="32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1718;p31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2187" name="Google Shape;1719;p31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pic>
        <p:nvPicPr>
          <p:cNvPr id="2188" name="Google Shape;1720;p31" descr="Google Shape;1720;p31"/>
          <p:cNvPicPr>
            <a:picLocks noChangeAspect="1"/>
          </p:cNvPicPr>
          <p:nvPr/>
        </p:nvPicPr>
        <p:blipFill>
          <a:blip r:embed="rId3">
            <a:extLst/>
          </a:blip>
          <a:srcRect l="3514" t="16271" r="3516" b="21763"/>
          <a:stretch>
            <a:fillRect/>
          </a:stretch>
        </p:blipFill>
        <p:spPr>
          <a:xfrm>
            <a:off x="3712350" y="1244571"/>
            <a:ext cx="1719263" cy="1719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19050">
            <a:solidFill>
              <a:srgbClr val="000000"/>
            </a:solidFill>
          </a:ln>
        </p:spPr>
      </p:pic>
      <p:sp>
        <p:nvSpPr>
          <p:cNvPr id="2189" name="Google Shape;1721;p31"/>
          <p:cNvSpPr txBox="1"/>
          <p:nvPr/>
        </p:nvSpPr>
        <p:spPr>
          <a:xfrm>
            <a:off x="3863549" y="2996927"/>
            <a:ext cx="14169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It's me</a:t>
            </a:r>
          </a:p>
        </p:txBody>
      </p:sp>
      <p:graphicFrame>
        <p:nvGraphicFramePr>
          <p:cNvPr id="2190" name="Google Shape;1722;p31"/>
          <p:cNvGraphicFramePr/>
          <p:nvPr/>
        </p:nvGraphicFramePr>
        <p:xfrm>
          <a:off x="592472" y="1043323"/>
          <a:ext cx="2743201" cy="9353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43200"/>
              </a:tblGrid>
              <a:tr h="49409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name is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412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Venus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  <a:prstDash val="dot"/>
                    </a:lnB>
                  </a:tcPr>
                </a:tc>
              </a:tr>
            </a:tbl>
          </a:graphicData>
        </a:graphic>
      </p:graphicFrame>
      <p:graphicFrame>
        <p:nvGraphicFramePr>
          <p:cNvPr id="2191" name="Google Shape;1723;p31"/>
          <p:cNvGraphicFramePr/>
          <p:nvPr/>
        </p:nvGraphicFramePr>
        <p:xfrm>
          <a:off x="592472" y="2273692"/>
          <a:ext cx="2743201" cy="9326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43200"/>
              </a:tblGrid>
              <a:tr h="4927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age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4399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xx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/>
                      </a:solidFill>
                      <a:prstDash val="dot"/>
                    </a:lnB>
                  </a:tcPr>
                </a:tc>
              </a:tr>
            </a:tbl>
          </a:graphicData>
        </a:graphic>
      </p:graphicFrame>
      <p:graphicFrame>
        <p:nvGraphicFramePr>
          <p:cNvPr id="2192" name="Google Shape;1724;p31"/>
          <p:cNvGraphicFramePr/>
          <p:nvPr/>
        </p:nvGraphicFramePr>
        <p:xfrm>
          <a:off x="5806440" y="1043323"/>
          <a:ext cx="2743201" cy="17005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371600"/>
                <a:gridCol w="1371600"/>
              </a:tblGrid>
              <a:tr h="51662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 like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 don't like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1183925">
                <a:tc>
                  <a:txBody>
                    <a:bodyPr/>
                    <a:lstStyle/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1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2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3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F31559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4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 w="19050">
                      <a:solidFill>
                        <a:srgbClr val="000000"/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1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2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3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rgbClr val="1D5D9B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Item 4</a:t>
                      </a:r>
                    </a:p>
                  </a:txBody>
                  <a:tcPr marL="91425" marR="91425" marT="91425" marB="91425" anchor="t" anchorCtr="0" horzOverflow="overflow">
                    <a:lnL w="19050">
                      <a:solidFill>
                        <a:srgbClr val="000000"/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  <a:prstDash val="dot"/>
                    </a:lnB>
                  </a:tcPr>
                </a:tc>
              </a:tr>
            </a:tbl>
          </a:graphicData>
        </a:graphic>
      </p:graphicFrame>
      <p:sp>
        <p:nvSpPr>
          <p:cNvPr id="2193" name="Google Shape;1725;p31"/>
          <p:cNvSpPr/>
          <p:nvPr/>
        </p:nvSpPr>
        <p:spPr>
          <a:xfrm>
            <a:off x="5561550" y="3480780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4" name="Google Shape;1726;p31"/>
          <p:cNvSpPr/>
          <p:nvPr/>
        </p:nvSpPr>
        <p:spPr>
          <a:xfrm>
            <a:off x="6625004" y="3480780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5" name="Google Shape;1727;p31"/>
          <p:cNvSpPr txBox="1"/>
          <p:nvPr/>
        </p:nvSpPr>
        <p:spPr>
          <a:xfrm>
            <a:off x="5490002" y="4196727"/>
            <a:ext cx="874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</a:t>
            </a:r>
          </a:p>
        </p:txBody>
      </p:sp>
      <p:sp>
        <p:nvSpPr>
          <p:cNvPr id="2196" name="Google Shape;1728;p31"/>
          <p:cNvSpPr txBox="1"/>
          <p:nvPr/>
        </p:nvSpPr>
        <p:spPr>
          <a:xfrm>
            <a:off x="6553451" y="4196727"/>
            <a:ext cx="874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Earth</a:t>
            </a:r>
          </a:p>
        </p:txBody>
      </p:sp>
      <p:sp>
        <p:nvSpPr>
          <p:cNvPr id="2197" name="Google Shape;1729;p31"/>
          <p:cNvSpPr/>
          <p:nvPr/>
        </p:nvSpPr>
        <p:spPr>
          <a:xfrm>
            <a:off x="7698537" y="3480780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8" name="Google Shape;1730;p31"/>
          <p:cNvSpPr txBox="1"/>
          <p:nvPr/>
        </p:nvSpPr>
        <p:spPr>
          <a:xfrm>
            <a:off x="7627002" y="4196727"/>
            <a:ext cx="8745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Mars</a:t>
            </a:r>
          </a:p>
        </p:txBody>
      </p:sp>
      <p:sp>
        <p:nvSpPr>
          <p:cNvPr id="2199" name="Google Shape;1731;p31"/>
          <p:cNvSpPr txBox="1"/>
          <p:nvPr/>
        </p:nvSpPr>
        <p:spPr>
          <a:xfrm>
            <a:off x="5431649" y="2996927"/>
            <a:ext cx="31197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My favourite activities </a:t>
            </a:r>
          </a:p>
        </p:txBody>
      </p:sp>
      <p:graphicFrame>
        <p:nvGraphicFramePr>
          <p:cNvPr id="2200" name="Google Shape;1732;p31"/>
          <p:cNvGraphicFramePr/>
          <p:nvPr/>
        </p:nvGraphicFramePr>
        <p:xfrm>
          <a:off x="592472" y="3501435"/>
          <a:ext cx="4369551" cy="105592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369550"/>
              </a:tblGrid>
              <a:tr h="45295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My big dreams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>
                      <a:solidFill>
                        <a:srgbClr val="9E9E9E">
                          <a:alpha val="0"/>
                        </a:srgbClr>
                      </a:solidFill>
                    </a:lnT>
                    <a:lnB w="19050">
                      <a:solidFill>
                        <a:srgbClr val="000000"/>
                      </a:solidFill>
                    </a:lnB>
                  </a:tcPr>
                </a:tc>
              </a:tr>
              <a:tr h="602975">
                <a:tc>
                  <a:txBody>
                    <a:bodyPr/>
                    <a:lstStyle/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Mercury is the closest planet to the Sun</a:t>
                      </a:r>
                    </a:p>
                    <a:p>
                      <a:pPr marL="457200" indent="-304800" algn="l">
                        <a:lnSpc>
                          <a:spcPct val="115000"/>
                        </a:lnSpc>
                        <a:buClr>
                          <a:schemeClr val="accent2"/>
                        </a:buClr>
                        <a:buSzPts val="1200"/>
                        <a:buFont typeface="Helvetica Neue"/>
                        <a:buChar char="●"/>
                        <a:defRPr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Venus is the second planet from the Sun</a:t>
                      </a:r>
                    </a:p>
                  </a:txBody>
                  <a:tcPr marL="91425" marR="91425" marT="91425" marB="91425" anchor="t" anchorCtr="0" horzOverflow="overflow">
                    <a:lnL>
                      <a:solidFill>
                        <a:srgbClr val="9E9E9E">
                          <a:alpha val="0"/>
                        </a:srgbClr>
                      </a:solidFill>
                    </a:lnL>
                    <a:lnR>
                      <a:solidFill>
                        <a:srgbClr val="9E9E9E">
                          <a:alpha val="0"/>
                        </a:srgbClr>
                      </a:solidFill>
                    </a:lnR>
                    <a:lnT w="19050">
                      <a:solidFill>
                        <a:srgbClr val="000000"/>
                      </a:solidFill>
                    </a:lnT>
                    <a:lnB w="19050">
                      <a:solidFill>
                        <a:srgbClr val="000000">
                          <a:alpha val="0"/>
                        </a:srgbClr>
                      </a:solidFill>
                      <a:prstDash val="dot"/>
                    </a:lnB>
                  </a:tcPr>
                </a:tc>
              </a:tr>
            </a:tbl>
          </a:graphicData>
        </a:graphic>
      </p:graphicFrame>
      <p:grpSp>
        <p:nvGrpSpPr>
          <p:cNvPr id="2221" name="Google Shape;1733;p31"/>
          <p:cNvGrpSpPr/>
          <p:nvPr/>
        </p:nvGrpSpPr>
        <p:grpSpPr>
          <a:xfrm>
            <a:off x="7836459" y="3618429"/>
            <a:ext cx="455544" cy="456118"/>
            <a:chOff x="0" y="0"/>
            <a:chExt cx="455542" cy="456116"/>
          </a:xfrm>
        </p:grpSpPr>
        <p:sp>
          <p:nvSpPr>
            <p:cNvPr id="2201" name="Google Shape;1734;p31"/>
            <p:cNvSpPr/>
            <p:nvPr/>
          </p:nvSpPr>
          <p:spPr>
            <a:xfrm>
              <a:off x="163272" y="6571"/>
              <a:ext cx="216839" cy="27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66" y="0"/>
                  </a:moveTo>
                  <a:lnTo>
                    <a:pt x="0" y="5506"/>
                  </a:lnTo>
                  <a:lnTo>
                    <a:pt x="0" y="21600"/>
                  </a:lnTo>
                  <a:lnTo>
                    <a:pt x="16214" y="21600"/>
                  </a:lnTo>
                  <a:cubicBezTo>
                    <a:pt x="19483" y="19674"/>
                    <a:pt x="21600" y="16606"/>
                    <a:pt x="21600" y="13138"/>
                  </a:cubicBezTo>
                  <a:cubicBezTo>
                    <a:pt x="21600" y="9900"/>
                    <a:pt x="19747" y="7003"/>
                    <a:pt x="16831" y="5069"/>
                  </a:cubicBezTo>
                  <a:cubicBezTo>
                    <a:pt x="15804" y="4383"/>
                    <a:pt x="15730" y="3143"/>
                    <a:pt x="16688" y="2391"/>
                  </a:cubicBezTo>
                  <a:cubicBezTo>
                    <a:pt x="17799" y="1515"/>
                    <a:pt x="17013" y="0"/>
                    <a:pt x="1544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735;p31"/>
            <p:cNvSpPr/>
            <p:nvPr/>
          </p:nvSpPr>
          <p:spPr>
            <a:xfrm>
              <a:off x="75312" y="6571"/>
              <a:ext cx="175802" cy="275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fill="norm" stroke="1" extrusionOk="0">
                  <a:moveTo>
                    <a:pt x="7590" y="0"/>
                  </a:moveTo>
                  <a:cubicBezTo>
                    <a:pt x="5641" y="0"/>
                    <a:pt x="4674" y="1515"/>
                    <a:pt x="6057" y="2391"/>
                  </a:cubicBezTo>
                  <a:cubicBezTo>
                    <a:pt x="7232" y="3143"/>
                    <a:pt x="7128" y="4383"/>
                    <a:pt x="5865" y="5069"/>
                  </a:cubicBezTo>
                  <a:cubicBezTo>
                    <a:pt x="2221" y="7040"/>
                    <a:pt x="-70" y="10014"/>
                    <a:pt x="2" y="13320"/>
                  </a:cubicBezTo>
                  <a:cubicBezTo>
                    <a:pt x="93" y="16711"/>
                    <a:pt x="2712" y="19714"/>
                    <a:pt x="6669" y="21600"/>
                  </a:cubicBezTo>
                  <a:lnTo>
                    <a:pt x="20606" y="21600"/>
                  </a:lnTo>
                  <a:cubicBezTo>
                    <a:pt x="19936" y="21285"/>
                    <a:pt x="19252" y="20933"/>
                    <a:pt x="18673" y="20552"/>
                  </a:cubicBezTo>
                  <a:cubicBezTo>
                    <a:pt x="15787" y="18684"/>
                    <a:pt x="14033" y="16140"/>
                    <a:pt x="13958" y="13320"/>
                  </a:cubicBezTo>
                  <a:cubicBezTo>
                    <a:pt x="13867" y="10014"/>
                    <a:pt x="16158" y="7040"/>
                    <a:pt x="19802" y="5069"/>
                  </a:cubicBezTo>
                  <a:cubicBezTo>
                    <a:pt x="21081" y="4383"/>
                    <a:pt x="21172" y="3143"/>
                    <a:pt x="19997" y="2391"/>
                  </a:cubicBezTo>
                  <a:cubicBezTo>
                    <a:pt x="18627" y="1515"/>
                    <a:pt x="19594" y="0"/>
                    <a:pt x="2153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736;p31"/>
            <p:cNvSpPr/>
            <p:nvPr/>
          </p:nvSpPr>
          <p:spPr>
            <a:xfrm>
              <a:off x="198398" y="395909"/>
              <a:ext cx="250450" cy="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34" y="0"/>
                  </a:moveTo>
                  <a:lnTo>
                    <a:pt x="0" y="10795"/>
                  </a:lnTo>
                  <a:lnTo>
                    <a:pt x="2534" y="21600"/>
                  </a:lnTo>
                  <a:lnTo>
                    <a:pt x="19297" y="21600"/>
                  </a:lnTo>
                  <a:cubicBezTo>
                    <a:pt x="20564" y="21600"/>
                    <a:pt x="21600" y="16745"/>
                    <a:pt x="21600" y="10795"/>
                  </a:cubicBezTo>
                  <a:cubicBezTo>
                    <a:pt x="21600" y="4855"/>
                    <a:pt x="20564" y="0"/>
                    <a:pt x="1929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737;p31"/>
            <p:cNvSpPr/>
            <p:nvPr/>
          </p:nvSpPr>
          <p:spPr>
            <a:xfrm>
              <a:off x="6722" y="395909"/>
              <a:ext cx="221063" cy="5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599" y="0"/>
                  </a:moveTo>
                  <a:cubicBezTo>
                    <a:pt x="1163" y="0"/>
                    <a:pt x="0" y="4855"/>
                    <a:pt x="0" y="10795"/>
                  </a:cubicBezTo>
                  <a:cubicBezTo>
                    <a:pt x="0" y="16745"/>
                    <a:pt x="1163" y="21600"/>
                    <a:pt x="2599" y="21600"/>
                  </a:cubicBezTo>
                  <a:lnTo>
                    <a:pt x="21600" y="21600"/>
                  </a:lnTo>
                  <a:cubicBezTo>
                    <a:pt x="20151" y="15607"/>
                    <a:pt x="20151" y="5983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738;p31"/>
            <p:cNvSpPr/>
            <p:nvPr/>
          </p:nvSpPr>
          <p:spPr>
            <a:xfrm>
              <a:off x="202038" y="349190"/>
              <a:ext cx="110160" cy="46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48" y="0"/>
                  </a:moveTo>
                  <a:lnTo>
                    <a:pt x="0" y="10800"/>
                  </a:lnTo>
                  <a:lnTo>
                    <a:pt x="5048" y="21600"/>
                  </a:lnTo>
                  <a:lnTo>
                    <a:pt x="17026" y="21600"/>
                  </a:lnTo>
                  <a:cubicBezTo>
                    <a:pt x="19553" y="21600"/>
                    <a:pt x="21600" y="16754"/>
                    <a:pt x="21600" y="10800"/>
                  </a:cubicBezTo>
                  <a:cubicBezTo>
                    <a:pt x="21600" y="4834"/>
                    <a:pt x="19553" y="0"/>
                    <a:pt x="17026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739;p31"/>
            <p:cNvSpPr/>
            <p:nvPr/>
          </p:nvSpPr>
          <p:spPr>
            <a:xfrm>
              <a:off x="143238" y="349190"/>
              <a:ext cx="84547" cy="46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87" y="0"/>
                  </a:moveTo>
                  <a:cubicBezTo>
                    <a:pt x="2702" y="0"/>
                    <a:pt x="0" y="4834"/>
                    <a:pt x="0" y="10800"/>
                  </a:cubicBezTo>
                  <a:cubicBezTo>
                    <a:pt x="0" y="16754"/>
                    <a:pt x="2702" y="21600"/>
                    <a:pt x="5987" y="21600"/>
                  </a:cubicBezTo>
                  <a:lnTo>
                    <a:pt x="21600" y="21600"/>
                  </a:lnTo>
                  <a:cubicBezTo>
                    <a:pt x="18308" y="15634"/>
                    <a:pt x="18308" y="5966"/>
                    <a:pt x="2160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740;p31"/>
            <p:cNvSpPr/>
            <p:nvPr/>
          </p:nvSpPr>
          <p:spPr>
            <a:xfrm>
              <a:off x="180649" y="268923"/>
              <a:ext cx="268199" cy="80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6" y="0"/>
                  </a:moveTo>
                  <a:lnTo>
                    <a:pt x="0" y="10796"/>
                  </a:lnTo>
                  <a:lnTo>
                    <a:pt x="3796" y="21600"/>
                  </a:lnTo>
                  <a:lnTo>
                    <a:pt x="18373" y="21600"/>
                  </a:lnTo>
                  <a:cubicBezTo>
                    <a:pt x="20153" y="21600"/>
                    <a:pt x="21600" y="16760"/>
                    <a:pt x="21600" y="10796"/>
                  </a:cubicBezTo>
                  <a:cubicBezTo>
                    <a:pt x="21600" y="4840"/>
                    <a:pt x="20153" y="0"/>
                    <a:pt x="183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741;p31"/>
            <p:cNvSpPr/>
            <p:nvPr/>
          </p:nvSpPr>
          <p:spPr>
            <a:xfrm>
              <a:off x="6722" y="268923"/>
              <a:ext cx="221063" cy="80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905" y="0"/>
                  </a:moveTo>
                  <a:cubicBezTo>
                    <a:pt x="1745" y="0"/>
                    <a:pt x="0" y="4840"/>
                    <a:pt x="0" y="10796"/>
                  </a:cubicBezTo>
                  <a:cubicBezTo>
                    <a:pt x="0" y="16760"/>
                    <a:pt x="1745" y="21600"/>
                    <a:pt x="3905" y="21600"/>
                  </a:cubicBezTo>
                  <a:lnTo>
                    <a:pt x="21600" y="21600"/>
                  </a:lnTo>
                  <a:cubicBezTo>
                    <a:pt x="19440" y="15643"/>
                    <a:pt x="19440" y="595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742;p31"/>
            <p:cNvSpPr/>
            <p:nvPr/>
          </p:nvSpPr>
          <p:spPr>
            <a:xfrm>
              <a:off x="125622" y="161652"/>
              <a:ext cx="55028" cy="43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60" y="0"/>
                    <a:pt x="0" y="4793"/>
                    <a:pt x="0" y="10807"/>
                  </a:cubicBezTo>
                  <a:cubicBezTo>
                    <a:pt x="0" y="16807"/>
                    <a:pt x="4860" y="21600"/>
                    <a:pt x="10826" y="21600"/>
                  </a:cubicBezTo>
                  <a:cubicBezTo>
                    <a:pt x="16781" y="21600"/>
                    <a:pt x="21600" y="16807"/>
                    <a:pt x="21600" y="10807"/>
                  </a:cubicBezTo>
                  <a:cubicBezTo>
                    <a:pt x="21600" y="4793"/>
                    <a:pt x="16781" y="0"/>
                    <a:pt x="108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743;p31"/>
            <p:cNvSpPr/>
            <p:nvPr/>
          </p:nvSpPr>
          <p:spPr>
            <a:xfrm>
              <a:off x="274787" y="161652"/>
              <a:ext cx="55027" cy="43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0"/>
                  </a:moveTo>
                  <a:cubicBezTo>
                    <a:pt x="4860" y="0"/>
                    <a:pt x="0" y="4793"/>
                    <a:pt x="0" y="10807"/>
                  </a:cubicBezTo>
                  <a:cubicBezTo>
                    <a:pt x="0" y="16807"/>
                    <a:pt x="4860" y="21600"/>
                    <a:pt x="10826" y="21600"/>
                  </a:cubicBezTo>
                  <a:cubicBezTo>
                    <a:pt x="16781" y="21600"/>
                    <a:pt x="21600" y="16807"/>
                    <a:pt x="21600" y="10807"/>
                  </a:cubicBezTo>
                  <a:cubicBezTo>
                    <a:pt x="21600" y="4793"/>
                    <a:pt x="16781" y="0"/>
                    <a:pt x="1082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744;p31"/>
            <p:cNvSpPr/>
            <p:nvPr/>
          </p:nvSpPr>
          <p:spPr>
            <a:xfrm>
              <a:off x="213197" y="150344"/>
              <a:ext cx="29149" cy="32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0"/>
                  </a:moveTo>
                  <a:cubicBezTo>
                    <a:pt x="4785" y="0"/>
                    <a:pt x="0" y="4816"/>
                    <a:pt x="0" y="10756"/>
                  </a:cubicBezTo>
                  <a:cubicBezTo>
                    <a:pt x="0" y="16784"/>
                    <a:pt x="4785" y="21600"/>
                    <a:pt x="10810" y="21600"/>
                  </a:cubicBezTo>
                  <a:cubicBezTo>
                    <a:pt x="16756" y="21600"/>
                    <a:pt x="21600" y="16784"/>
                    <a:pt x="21600" y="10756"/>
                  </a:cubicBezTo>
                  <a:cubicBezTo>
                    <a:pt x="21600" y="4816"/>
                    <a:pt x="16756" y="0"/>
                    <a:pt x="10810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745;p31"/>
            <p:cNvSpPr/>
            <p:nvPr/>
          </p:nvSpPr>
          <p:spPr>
            <a:xfrm>
              <a:off x="206528" y="143640"/>
              <a:ext cx="42513" cy="4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6269"/>
                  </a:moveTo>
                  <a:cubicBezTo>
                    <a:pt x="13014" y="6269"/>
                    <a:pt x="14810" y="8264"/>
                    <a:pt x="14810" y="10769"/>
                  </a:cubicBezTo>
                  <a:cubicBezTo>
                    <a:pt x="14810" y="13274"/>
                    <a:pt x="13014" y="15331"/>
                    <a:pt x="10800" y="15331"/>
                  </a:cubicBezTo>
                  <a:cubicBezTo>
                    <a:pt x="8572" y="15331"/>
                    <a:pt x="6723" y="13274"/>
                    <a:pt x="6723" y="10769"/>
                  </a:cubicBezTo>
                  <a:cubicBezTo>
                    <a:pt x="6723" y="8264"/>
                    <a:pt x="8572" y="6269"/>
                    <a:pt x="10800" y="6269"/>
                  </a:cubicBezTo>
                  <a:close/>
                  <a:moveTo>
                    <a:pt x="10800" y="0"/>
                  </a:moveTo>
                  <a:cubicBezTo>
                    <a:pt x="4806" y="0"/>
                    <a:pt x="0" y="4848"/>
                    <a:pt x="0" y="10769"/>
                  </a:cubicBezTo>
                  <a:cubicBezTo>
                    <a:pt x="0" y="16752"/>
                    <a:pt x="4806" y="21600"/>
                    <a:pt x="10800" y="21600"/>
                  </a:cubicBezTo>
                  <a:cubicBezTo>
                    <a:pt x="16727" y="21600"/>
                    <a:pt x="21600" y="16752"/>
                    <a:pt x="21600" y="10769"/>
                  </a:cubicBezTo>
                  <a:cubicBezTo>
                    <a:pt x="21600" y="4848"/>
                    <a:pt x="1672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746;p31"/>
            <p:cNvSpPr/>
            <p:nvPr/>
          </p:nvSpPr>
          <p:spPr>
            <a:xfrm>
              <a:off x="151130" y="139623"/>
              <a:ext cx="13233" cy="2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30" y="0"/>
                  </a:moveTo>
                  <a:cubicBezTo>
                    <a:pt x="4771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771" y="21600"/>
                    <a:pt x="10930" y="21600"/>
                  </a:cubicBezTo>
                  <a:cubicBezTo>
                    <a:pt x="16872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872" y="0"/>
                    <a:pt x="10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747;p31"/>
            <p:cNvSpPr/>
            <p:nvPr/>
          </p:nvSpPr>
          <p:spPr>
            <a:xfrm>
              <a:off x="291074" y="139623"/>
              <a:ext cx="13366" cy="24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21"/>
                    <a:pt x="0" y="6015"/>
                  </a:cubicBezTo>
                  <a:lnTo>
                    <a:pt x="0" y="15609"/>
                  </a:lnTo>
                  <a:cubicBezTo>
                    <a:pt x="0" y="18998"/>
                    <a:pt x="4895" y="21600"/>
                    <a:pt x="10779" y="21600"/>
                  </a:cubicBezTo>
                  <a:cubicBezTo>
                    <a:pt x="16662" y="21600"/>
                    <a:pt x="21600" y="18998"/>
                    <a:pt x="21600" y="15609"/>
                  </a:cubicBezTo>
                  <a:lnTo>
                    <a:pt x="21600" y="6015"/>
                  </a:lnTo>
                  <a:cubicBezTo>
                    <a:pt x="21600" y="2721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748;p31"/>
            <p:cNvSpPr/>
            <p:nvPr/>
          </p:nvSpPr>
          <p:spPr>
            <a:xfrm>
              <a:off x="87010" y="10482"/>
              <a:ext cx="24207" cy="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fill="norm" stroke="1" extrusionOk="0">
                  <a:moveTo>
                    <a:pt x="5844" y="0"/>
                  </a:moveTo>
                  <a:cubicBezTo>
                    <a:pt x="3256" y="0"/>
                    <a:pt x="1011" y="999"/>
                    <a:pt x="583" y="2428"/>
                  </a:cubicBezTo>
                  <a:cubicBezTo>
                    <a:pt x="-1470" y="8970"/>
                    <a:pt x="1952" y="15605"/>
                    <a:pt x="10057" y="20601"/>
                  </a:cubicBezTo>
                  <a:cubicBezTo>
                    <a:pt x="11126" y="21263"/>
                    <a:pt x="12602" y="21600"/>
                    <a:pt x="14099" y="21600"/>
                  </a:cubicBezTo>
                  <a:cubicBezTo>
                    <a:pt x="15382" y="21600"/>
                    <a:pt x="16665" y="21356"/>
                    <a:pt x="17692" y="20868"/>
                  </a:cubicBezTo>
                  <a:cubicBezTo>
                    <a:pt x="19831" y="19799"/>
                    <a:pt x="20130" y="17940"/>
                    <a:pt x="18184" y="16778"/>
                  </a:cubicBezTo>
                  <a:cubicBezTo>
                    <a:pt x="12217" y="13106"/>
                    <a:pt x="9672" y="8226"/>
                    <a:pt x="11148" y="3393"/>
                  </a:cubicBezTo>
                  <a:cubicBezTo>
                    <a:pt x="11618" y="1801"/>
                    <a:pt x="9672" y="314"/>
                    <a:pt x="6742" y="46"/>
                  </a:cubicBezTo>
                  <a:cubicBezTo>
                    <a:pt x="6443" y="12"/>
                    <a:pt x="6143" y="0"/>
                    <a:pt x="58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749;p31"/>
            <p:cNvSpPr/>
            <p:nvPr/>
          </p:nvSpPr>
          <p:spPr>
            <a:xfrm>
              <a:off x="42036" y="154947"/>
              <a:ext cx="20482" cy="7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8" h="21600" fill="norm" stroke="1" extrusionOk="0">
                  <a:moveTo>
                    <a:pt x="6983" y="0"/>
                  </a:moveTo>
                  <a:cubicBezTo>
                    <a:pt x="3644" y="0"/>
                    <a:pt x="716" y="766"/>
                    <a:pt x="485" y="1821"/>
                  </a:cubicBezTo>
                  <a:cubicBezTo>
                    <a:pt x="-1030" y="7794"/>
                    <a:pt x="948" y="14048"/>
                    <a:pt x="7189" y="20193"/>
                  </a:cubicBezTo>
                  <a:cubicBezTo>
                    <a:pt x="8036" y="21045"/>
                    <a:pt x="10553" y="21600"/>
                    <a:pt x="13302" y="21600"/>
                  </a:cubicBezTo>
                  <a:cubicBezTo>
                    <a:pt x="13918" y="21600"/>
                    <a:pt x="14534" y="21577"/>
                    <a:pt x="15176" y="21514"/>
                  </a:cubicBezTo>
                  <a:cubicBezTo>
                    <a:pt x="18567" y="21193"/>
                    <a:pt x="20570" y="20083"/>
                    <a:pt x="19517" y="19051"/>
                  </a:cubicBezTo>
                  <a:cubicBezTo>
                    <a:pt x="13867" y="13579"/>
                    <a:pt x="11889" y="7825"/>
                    <a:pt x="13276" y="2111"/>
                  </a:cubicBezTo>
                  <a:cubicBezTo>
                    <a:pt x="13635" y="1040"/>
                    <a:pt x="10939" y="70"/>
                    <a:pt x="7420" y="0"/>
                  </a:cubicBezTo>
                  <a:cubicBezTo>
                    <a:pt x="7266" y="0"/>
                    <a:pt x="7112" y="0"/>
                    <a:pt x="6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750;p31"/>
            <p:cNvSpPr/>
            <p:nvPr/>
          </p:nvSpPr>
          <p:spPr>
            <a:xfrm>
              <a:off x="393172" y="120653"/>
              <a:ext cx="20294" cy="82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6301" y="0"/>
                  </a:moveTo>
                  <a:cubicBezTo>
                    <a:pt x="5720" y="0"/>
                    <a:pt x="5139" y="21"/>
                    <a:pt x="4558" y="63"/>
                  </a:cubicBezTo>
                  <a:cubicBezTo>
                    <a:pt x="1198" y="349"/>
                    <a:pt x="-773" y="1339"/>
                    <a:pt x="288" y="2267"/>
                  </a:cubicBezTo>
                  <a:cubicBezTo>
                    <a:pt x="6755" y="8097"/>
                    <a:pt x="8019" y="14033"/>
                    <a:pt x="5240" y="19640"/>
                  </a:cubicBezTo>
                  <a:cubicBezTo>
                    <a:pt x="4785" y="20596"/>
                    <a:pt x="7210" y="21461"/>
                    <a:pt x="10671" y="21586"/>
                  </a:cubicBezTo>
                  <a:cubicBezTo>
                    <a:pt x="10974" y="21600"/>
                    <a:pt x="11252" y="21600"/>
                    <a:pt x="11555" y="21600"/>
                  </a:cubicBezTo>
                  <a:cubicBezTo>
                    <a:pt x="14739" y="21600"/>
                    <a:pt x="17416" y="20965"/>
                    <a:pt x="17821" y="20087"/>
                  </a:cubicBezTo>
                  <a:cubicBezTo>
                    <a:pt x="20827" y="13998"/>
                    <a:pt x="19336" y="7560"/>
                    <a:pt x="12414" y="1241"/>
                  </a:cubicBezTo>
                  <a:cubicBezTo>
                    <a:pt x="11631" y="481"/>
                    <a:pt x="9054" y="0"/>
                    <a:pt x="630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751;p31"/>
            <p:cNvSpPr/>
            <p:nvPr/>
          </p:nvSpPr>
          <p:spPr>
            <a:xfrm>
              <a:off x="416834" y="238088"/>
              <a:ext cx="38660" cy="25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3550" y="0"/>
                  </a:moveTo>
                  <a:cubicBezTo>
                    <a:pt x="1938" y="0"/>
                    <a:pt x="440" y="1834"/>
                    <a:pt x="98" y="4506"/>
                  </a:cubicBezTo>
                  <a:cubicBezTo>
                    <a:pt x="-359" y="7494"/>
                    <a:pt x="825" y="10619"/>
                    <a:pt x="2780" y="11230"/>
                  </a:cubicBezTo>
                  <a:cubicBezTo>
                    <a:pt x="7217" y="12883"/>
                    <a:pt x="11326" y="15985"/>
                    <a:pt x="14978" y="20445"/>
                  </a:cubicBezTo>
                  <a:cubicBezTo>
                    <a:pt x="15634" y="21215"/>
                    <a:pt x="16405" y="21600"/>
                    <a:pt x="17175" y="21600"/>
                  </a:cubicBezTo>
                  <a:cubicBezTo>
                    <a:pt x="18245" y="21600"/>
                    <a:pt x="19315" y="20853"/>
                    <a:pt x="20000" y="19404"/>
                  </a:cubicBezTo>
                  <a:cubicBezTo>
                    <a:pt x="21241" y="16913"/>
                    <a:pt x="20913" y="13291"/>
                    <a:pt x="19344" y="11434"/>
                  </a:cubicBezTo>
                  <a:cubicBezTo>
                    <a:pt x="14907" y="5955"/>
                    <a:pt x="9828" y="2128"/>
                    <a:pt x="4349" y="158"/>
                  </a:cubicBezTo>
                  <a:cubicBezTo>
                    <a:pt x="4078" y="45"/>
                    <a:pt x="3807" y="0"/>
                    <a:pt x="35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752;p31"/>
            <p:cNvSpPr/>
            <p:nvPr/>
          </p:nvSpPr>
          <p:spPr>
            <a:xfrm>
              <a:off x="-1" y="354644"/>
              <a:ext cx="38704" cy="25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3583" y="0"/>
                  </a:moveTo>
                  <a:cubicBezTo>
                    <a:pt x="2512" y="0"/>
                    <a:pt x="1456" y="747"/>
                    <a:pt x="728" y="2196"/>
                  </a:cubicBezTo>
                  <a:cubicBezTo>
                    <a:pt x="-443" y="4687"/>
                    <a:pt x="-186" y="8309"/>
                    <a:pt x="1384" y="10166"/>
                  </a:cubicBezTo>
                  <a:cubicBezTo>
                    <a:pt x="5896" y="15645"/>
                    <a:pt x="10921" y="19472"/>
                    <a:pt x="16403" y="21442"/>
                  </a:cubicBezTo>
                  <a:cubicBezTo>
                    <a:pt x="16674" y="21555"/>
                    <a:pt x="16945" y="21600"/>
                    <a:pt x="17217" y="21600"/>
                  </a:cubicBezTo>
                  <a:cubicBezTo>
                    <a:pt x="18859" y="21600"/>
                    <a:pt x="20315" y="19789"/>
                    <a:pt x="20700" y="17208"/>
                  </a:cubicBezTo>
                  <a:cubicBezTo>
                    <a:pt x="21157" y="14106"/>
                    <a:pt x="19915" y="11094"/>
                    <a:pt x="18030" y="10370"/>
                  </a:cubicBezTo>
                  <a:cubicBezTo>
                    <a:pt x="13519" y="8717"/>
                    <a:pt x="9408" y="5615"/>
                    <a:pt x="5753" y="1155"/>
                  </a:cubicBezTo>
                  <a:cubicBezTo>
                    <a:pt x="5110" y="385"/>
                    <a:pt x="4340" y="0"/>
                    <a:pt x="35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753;p31"/>
            <p:cNvSpPr/>
            <p:nvPr/>
          </p:nvSpPr>
          <p:spPr>
            <a:xfrm>
              <a:off x="26" y="0"/>
              <a:ext cx="455517" cy="45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697" y="16854"/>
                  </a:moveTo>
                  <a:cubicBezTo>
                    <a:pt x="14135" y="16854"/>
                    <a:pt x="14487" y="17204"/>
                    <a:pt x="14487" y="17643"/>
                  </a:cubicBezTo>
                  <a:cubicBezTo>
                    <a:pt x="14487" y="18080"/>
                    <a:pt x="14135" y="18431"/>
                    <a:pt x="13697" y="18431"/>
                  </a:cubicBezTo>
                  <a:lnTo>
                    <a:pt x="7902" y="18431"/>
                  </a:lnTo>
                  <a:cubicBezTo>
                    <a:pt x="7465" y="18431"/>
                    <a:pt x="7107" y="18080"/>
                    <a:pt x="7107" y="17643"/>
                  </a:cubicBezTo>
                  <a:cubicBezTo>
                    <a:pt x="7107" y="17204"/>
                    <a:pt x="7465" y="16854"/>
                    <a:pt x="7902" y="16854"/>
                  </a:cubicBezTo>
                  <a:close/>
                  <a:moveTo>
                    <a:pt x="20016" y="19065"/>
                  </a:moveTo>
                  <a:cubicBezTo>
                    <a:pt x="20540" y="19065"/>
                    <a:pt x="20966" y="19491"/>
                    <a:pt x="20966" y="20015"/>
                  </a:cubicBezTo>
                  <a:cubicBezTo>
                    <a:pt x="20966" y="20539"/>
                    <a:pt x="20540" y="20966"/>
                    <a:pt x="20016" y="20966"/>
                  </a:cubicBezTo>
                  <a:lnTo>
                    <a:pt x="1579" y="20966"/>
                  </a:lnTo>
                  <a:cubicBezTo>
                    <a:pt x="1060" y="20966"/>
                    <a:pt x="634" y="20539"/>
                    <a:pt x="634" y="20015"/>
                  </a:cubicBezTo>
                  <a:cubicBezTo>
                    <a:pt x="634" y="19491"/>
                    <a:pt x="1060" y="19065"/>
                    <a:pt x="1579" y="19065"/>
                  </a:cubicBezTo>
                  <a:close/>
                  <a:moveTo>
                    <a:pt x="6509" y="0"/>
                  </a:moveTo>
                  <a:cubicBezTo>
                    <a:pt x="5483" y="0"/>
                    <a:pt x="4954" y="1244"/>
                    <a:pt x="5691" y="1982"/>
                  </a:cubicBezTo>
                  <a:cubicBezTo>
                    <a:pt x="6014" y="2304"/>
                    <a:pt x="5985" y="2840"/>
                    <a:pt x="5633" y="3133"/>
                  </a:cubicBezTo>
                  <a:cubicBezTo>
                    <a:pt x="5299" y="3416"/>
                    <a:pt x="4988" y="3738"/>
                    <a:pt x="4717" y="4078"/>
                  </a:cubicBezTo>
                  <a:cubicBezTo>
                    <a:pt x="4608" y="4216"/>
                    <a:pt x="4631" y="4412"/>
                    <a:pt x="4764" y="4522"/>
                  </a:cubicBezTo>
                  <a:cubicBezTo>
                    <a:pt x="4823" y="4568"/>
                    <a:pt x="4894" y="4591"/>
                    <a:pt x="4964" y="4591"/>
                  </a:cubicBezTo>
                  <a:cubicBezTo>
                    <a:pt x="5057" y="4591"/>
                    <a:pt x="5151" y="4551"/>
                    <a:pt x="5212" y="4475"/>
                  </a:cubicBezTo>
                  <a:cubicBezTo>
                    <a:pt x="5311" y="4349"/>
                    <a:pt x="5414" y="4228"/>
                    <a:pt x="5523" y="4112"/>
                  </a:cubicBezTo>
                  <a:lnTo>
                    <a:pt x="8346" y="4112"/>
                  </a:lnTo>
                  <a:cubicBezTo>
                    <a:pt x="8520" y="4112"/>
                    <a:pt x="8663" y="3969"/>
                    <a:pt x="8663" y="3796"/>
                  </a:cubicBezTo>
                  <a:cubicBezTo>
                    <a:pt x="8663" y="3617"/>
                    <a:pt x="8520" y="3479"/>
                    <a:pt x="8346" y="3479"/>
                  </a:cubicBezTo>
                  <a:lnTo>
                    <a:pt x="6186" y="3479"/>
                  </a:lnTo>
                  <a:cubicBezTo>
                    <a:pt x="6583" y="3030"/>
                    <a:pt x="6659" y="2390"/>
                    <a:pt x="6388" y="1872"/>
                  </a:cubicBezTo>
                  <a:lnTo>
                    <a:pt x="7873" y="1872"/>
                  </a:lnTo>
                  <a:cubicBezTo>
                    <a:pt x="8047" y="1872"/>
                    <a:pt x="8191" y="1734"/>
                    <a:pt x="8191" y="1561"/>
                  </a:cubicBezTo>
                  <a:cubicBezTo>
                    <a:pt x="8191" y="1382"/>
                    <a:pt x="8047" y="1244"/>
                    <a:pt x="7873" y="1244"/>
                  </a:cubicBezTo>
                  <a:lnTo>
                    <a:pt x="5985" y="1244"/>
                  </a:lnTo>
                  <a:cubicBezTo>
                    <a:pt x="5944" y="956"/>
                    <a:pt x="6146" y="627"/>
                    <a:pt x="6509" y="627"/>
                  </a:cubicBezTo>
                  <a:lnTo>
                    <a:pt x="15091" y="627"/>
                  </a:lnTo>
                  <a:cubicBezTo>
                    <a:pt x="15448" y="627"/>
                    <a:pt x="15656" y="956"/>
                    <a:pt x="15609" y="1244"/>
                  </a:cubicBezTo>
                  <a:lnTo>
                    <a:pt x="12879" y="1244"/>
                  </a:lnTo>
                  <a:cubicBezTo>
                    <a:pt x="12706" y="1244"/>
                    <a:pt x="12563" y="1382"/>
                    <a:pt x="12563" y="1561"/>
                  </a:cubicBezTo>
                  <a:cubicBezTo>
                    <a:pt x="12563" y="1734"/>
                    <a:pt x="12706" y="1872"/>
                    <a:pt x="12879" y="1872"/>
                  </a:cubicBezTo>
                  <a:lnTo>
                    <a:pt x="15206" y="1872"/>
                  </a:lnTo>
                  <a:cubicBezTo>
                    <a:pt x="14935" y="2390"/>
                    <a:pt x="15011" y="3030"/>
                    <a:pt x="15408" y="3479"/>
                  </a:cubicBezTo>
                  <a:lnTo>
                    <a:pt x="14941" y="3479"/>
                  </a:lnTo>
                  <a:cubicBezTo>
                    <a:pt x="14769" y="3479"/>
                    <a:pt x="14624" y="3617"/>
                    <a:pt x="14624" y="3796"/>
                  </a:cubicBezTo>
                  <a:cubicBezTo>
                    <a:pt x="14624" y="3969"/>
                    <a:pt x="14769" y="4112"/>
                    <a:pt x="14941" y="4112"/>
                  </a:cubicBezTo>
                  <a:lnTo>
                    <a:pt x="16070" y="4112"/>
                  </a:lnTo>
                  <a:cubicBezTo>
                    <a:pt x="16520" y="4585"/>
                    <a:pt x="16883" y="5127"/>
                    <a:pt x="17152" y="5714"/>
                  </a:cubicBezTo>
                  <a:lnTo>
                    <a:pt x="14670" y="5714"/>
                  </a:lnTo>
                  <a:cubicBezTo>
                    <a:pt x="14498" y="5714"/>
                    <a:pt x="14354" y="5857"/>
                    <a:pt x="14354" y="6030"/>
                  </a:cubicBezTo>
                  <a:cubicBezTo>
                    <a:pt x="14354" y="6204"/>
                    <a:pt x="14498" y="6347"/>
                    <a:pt x="14670" y="6347"/>
                  </a:cubicBezTo>
                  <a:lnTo>
                    <a:pt x="17401" y="6347"/>
                  </a:lnTo>
                  <a:cubicBezTo>
                    <a:pt x="17573" y="6860"/>
                    <a:pt x="17672" y="7402"/>
                    <a:pt x="17701" y="7949"/>
                  </a:cubicBezTo>
                  <a:lnTo>
                    <a:pt x="16335" y="7949"/>
                  </a:lnTo>
                  <a:cubicBezTo>
                    <a:pt x="16162" y="7949"/>
                    <a:pt x="16019" y="8092"/>
                    <a:pt x="16019" y="8265"/>
                  </a:cubicBezTo>
                  <a:cubicBezTo>
                    <a:pt x="16019" y="8438"/>
                    <a:pt x="16162" y="8583"/>
                    <a:pt x="16335" y="8583"/>
                  </a:cubicBezTo>
                  <a:lnTo>
                    <a:pt x="17701" y="8583"/>
                  </a:lnTo>
                  <a:cubicBezTo>
                    <a:pt x="17672" y="9136"/>
                    <a:pt x="17568" y="9671"/>
                    <a:pt x="17394" y="10184"/>
                  </a:cubicBezTo>
                  <a:lnTo>
                    <a:pt x="12977" y="10184"/>
                  </a:lnTo>
                  <a:cubicBezTo>
                    <a:pt x="12805" y="10184"/>
                    <a:pt x="12661" y="10328"/>
                    <a:pt x="12661" y="10500"/>
                  </a:cubicBezTo>
                  <a:cubicBezTo>
                    <a:pt x="12661" y="10679"/>
                    <a:pt x="12805" y="10816"/>
                    <a:pt x="12977" y="10816"/>
                  </a:cubicBezTo>
                  <a:lnTo>
                    <a:pt x="17141" y="10816"/>
                  </a:lnTo>
                  <a:cubicBezTo>
                    <a:pt x="16870" y="11398"/>
                    <a:pt x="16502" y="11940"/>
                    <a:pt x="16048" y="12424"/>
                  </a:cubicBezTo>
                  <a:lnTo>
                    <a:pt x="5559" y="12424"/>
                  </a:lnTo>
                  <a:cubicBezTo>
                    <a:pt x="5104" y="11940"/>
                    <a:pt x="4735" y="11398"/>
                    <a:pt x="4459" y="10816"/>
                  </a:cubicBezTo>
                  <a:lnTo>
                    <a:pt x="6935" y="10816"/>
                  </a:lnTo>
                  <a:cubicBezTo>
                    <a:pt x="7113" y="10816"/>
                    <a:pt x="7252" y="10679"/>
                    <a:pt x="7252" y="10500"/>
                  </a:cubicBezTo>
                  <a:cubicBezTo>
                    <a:pt x="7252" y="10328"/>
                    <a:pt x="7113" y="10184"/>
                    <a:pt x="6935" y="10184"/>
                  </a:cubicBezTo>
                  <a:lnTo>
                    <a:pt x="4204" y="10184"/>
                  </a:lnTo>
                  <a:cubicBezTo>
                    <a:pt x="4032" y="9671"/>
                    <a:pt x="3928" y="9136"/>
                    <a:pt x="3899" y="8583"/>
                  </a:cubicBezTo>
                  <a:lnTo>
                    <a:pt x="5259" y="8583"/>
                  </a:lnTo>
                  <a:cubicBezTo>
                    <a:pt x="5438" y="8583"/>
                    <a:pt x="5575" y="8438"/>
                    <a:pt x="5575" y="8265"/>
                  </a:cubicBezTo>
                  <a:cubicBezTo>
                    <a:pt x="5575" y="8092"/>
                    <a:pt x="5438" y="7949"/>
                    <a:pt x="5259" y="7949"/>
                  </a:cubicBezTo>
                  <a:lnTo>
                    <a:pt x="3899" y="7949"/>
                  </a:lnTo>
                  <a:cubicBezTo>
                    <a:pt x="3922" y="7396"/>
                    <a:pt x="4020" y="6860"/>
                    <a:pt x="4193" y="6347"/>
                  </a:cubicBezTo>
                  <a:lnTo>
                    <a:pt x="6502" y="6347"/>
                  </a:lnTo>
                  <a:cubicBezTo>
                    <a:pt x="6676" y="6347"/>
                    <a:pt x="6820" y="6204"/>
                    <a:pt x="6820" y="6030"/>
                  </a:cubicBezTo>
                  <a:cubicBezTo>
                    <a:pt x="6820" y="5857"/>
                    <a:pt x="6676" y="5714"/>
                    <a:pt x="6502" y="5714"/>
                  </a:cubicBezTo>
                  <a:lnTo>
                    <a:pt x="4446" y="5714"/>
                  </a:lnTo>
                  <a:cubicBezTo>
                    <a:pt x="4482" y="5633"/>
                    <a:pt x="4516" y="5559"/>
                    <a:pt x="4556" y="5483"/>
                  </a:cubicBezTo>
                  <a:cubicBezTo>
                    <a:pt x="4636" y="5328"/>
                    <a:pt x="4580" y="5138"/>
                    <a:pt x="4424" y="5057"/>
                  </a:cubicBezTo>
                  <a:cubicBezTo>
                    <a:pt x="4376" y="5032"/>
                    <a:pt x="4325" y="5021"/>
                    <a:pt x="4276" y="5021"/>
                  </a:cubicBezTo>
                  <a:cubicBezTo>
                    <a:pt x="4163" y="5021"/>
                    <a:pt x="4053" y="5081"/>
                    <a:pt x="3998" y="5190"/>
                  </a:cubicBezTo>
                  <a:cubicBezTo>
                    <a:pt x="2834" y="7447"/>
                    <a:pt x="3012" y="10292"/>
                    <a:pt x="4717" y="12424"/>
                  </a:cubicBezTo>
                  <a:lnTo>
                    <a:pt x="2212" y="12424"/>
                  </a:lnTo>
                  <a:cubicBezTo>
                    <a:pt x="990" y="12424"/>
                    <a:pt x="0" y="13414"/>
                    <a:pt x="0" y="14635"/>
                  </a:cubicBezTo>
                  <a:cubicBezTo>
                    <a:pt x="0" y="15857"/>
                    <a:pt x="990" y="16854"/>
                    <a:pt x="2212" y="16854"/>
                  </a:cubicBezTo>
                  <a:lnTo>
                    <a:pt x="6717" y="16854"/>
                  </a:lnTo>
                  <a:cubicBezTo>
                    <a:pt x="6399" y="17331"/>
                    <a:pt x="6399" y="17954"/>
                    <a:pt x="6717" y="18431"/>
                  </a:cubicBezTo>
                  <a:lnTo>
                    <a:pt x="1579" y="18431"/>
                  </a:lnTo>
                  <a:cubicBezTo>
                    <a:pt x="708" y="18431"/>
                    <a:pt x="0" y="19139"/>
                    <a:pt x="0" y="20015"/>
                  </a:cubicBezTo>
                  <a:cubicBezTo>
                    <a:pt x="0" y="20886"/>
                    <a:pt x="708" y="21600"/>
                    <a:pt x="1579" y="21600"/>
                  </a:cubicBezTo>
                  <a:lnTo>
                    <a:pt x="20016" y="21600"/>
                  </a:lnTo>
                  <a:cubicBezTo>
                    <a:pt x="20891" y="21600"/>
                    <a:pt x="21600" y="20886"/>
                    <a:pt x="21600" y="20015"/>
                  </a:cubicBezTo>
                  <a:cubicBezTo>
                    <a:pt x="21600" y="19139"/>
                    <a:pt x="20891" y="18431"/>
                    <a:pt x="20016" y="18431"/>
                  </a:cubicBezTo>
                  <a:lnTo>
                    <a:pt x="14878" y="18431"/>
                  </a:lnTo>
                  <a:cubicBezTo>
                    <a:pt x="15201" y="17954"/>
                    <a:pt x="15201" y="17331"/>
                    <a:pt x="14878" y="16854"/>
                  </a:cubicBezTo>
                  <a:lnTo>
                    <a:pt x="19383" y="16854"/>
                  </a:lnTo>
                  <a:cubicBezTo>
                    <a:pt x="20603" y="16854"/>
                    <a:pt x="21600" y="15857"/>
                    <a:pt x="21600" y="14635"/>
                  </a:cubicBezTo>
                  <a:cubicBezTo>
                    <a:pt x="21600" y="13414"/>
                    <a:pt x="20603" y="12424"/>
                    <a:pt x="19383" y="12424"/>
                  </a:cubicBezTo>
                  <a:lnTo>
                    <a:pt x="19025" y="12424"/>
                  </a:lnTo>
                  <a:cubicBezTo>
                    <a:pt x="18846" y="12424"/>
                    <a:pt x="18708" y="12563"/>
                    <a:pt x="18708" y="12735"/>
                  </a:cubicBezTo>
                  <a:cubicBezTo>
                    <a:pt x="18708" y="12914"/>
                    <a:pt x="18846" y="13051"/>
                    <a:pt x="19025" y="13051"/>
                  </a:cubicBezTo>
                  <a:lnTo>
                    <a:pt x="19383" y="13051"/>
                  </a:lnTo>
                  <a:cubicBezTo>
                    <a:pt x="20258" y="13051"/>
                    <a:pt x="20966" y="13766"/>
                    <a:pt x="20966" y="14635"/>
                  </a:cubicBezTo>
                  <a:cubicBezTo>
                    <a:pt x="20966" y="15511"/>
                    <a:pt x="20258" y="16220"/>
                    <a:pt x="19383" y="16220"/>
                  </a:cubicBezTo>
                  <a:lnTo>
                    <a:pt x="2212" y="16220"/>
                  </a:lnTo>
                  <a:cubicBezTo>
                    <a:pt x="1342" y="16220"/>
                    <a:pt x="634" y="15511"/>
                    <a:pt x="634" y="14635"/>
                  </a:cubicBezTo>
                  <a:cubicBezTo>
                    <a:pt x="634" y="13766"/>
                    <a:pt x="1342" y="13051"/>
                    <a:pt x="2212" y="13051"/>
                  </a:cubicBezTo>
                  <a:lnTo>
                    <a:pt x="17757" y="13051"/>
                  </a:lnTo>
                  <a:cubicBezTo>
                    <a:pt x="17931" y="13051"/>
                    <a:pt x="18075" y="12914"/>
                    <a:pt x="18075" y="12735"/>
                  </a:cubicBezTo>
                  <a:cubicBezTo>
                    <a:pt x="18075" y="12563"/>
                    <a:pt x="17931" y="12424"/>
                    <a:pt x="17757" y="12424"/>
                  </a:cubicBezTo>
                  <a:lnTo>
                    <a:pt x="16888" y="12424"/>
                  </a:lnTo>
                  <a:cubicBezTo>
                    <a:pt x="19134" y="9602"/>
                    <a:pt x="18737" y="5478"/>
                    <a:pt x="15961" y="3133"/>
                  </a:cubicBezTo>
                  <a:cubicBezTo>
                    <a:pt x="15609" y="2840"/>
                    <a:pt x="15580" y="2309"/>
                    <a:pt x="15909" y="1982"/>
                  </a:cubicBezTo>
                  <a:cubicBezTo>
                    <a:pt x="16641" y="1244"/>
                    <a:pt x="16111" y="0"/>
                    <a:pt x="150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42" name="Google Shape;1754;p31"/>
          <p:cNvGrpSpPr/>
          <p:nvPr/>
        </p:nvGrpSpPr>
        <p:grpSpPr>
          <a:xfrm>
            <a:off x="6768010" y="3640044"/>
            <a:ext cx="455491" cy="412857"/>
            <a:chOff x="26" y="0"/>
            <a:chExt cx="455489" cy="412856"/>
          </a:xfrm>
        </p:grpSpPr>
        <p:sp>
          <p:nvSpPr>
            <p:cNvPr id="2222" name="Google Shape;1755;p31"/>
            <p:cNvSpPr/>
            <p:nvPr/>
          </p:nvSpPr>
          <p:spPr>
            <a:xfrm>
              <a:off x="61589" y="54300"/>
              <a:ext cx="53460" cy="44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3" y="0"/>
                    <a:pt x="0" y="5833"/>
                    <a:pt x="0" y="1308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3085"/>
                  </a:lnTo>
                  <a:cubicBezTo>
                    <a:pt x="21600" y="5833"/>
                    <a:pt x="16737" y="0"/>
                    <a:pt x="108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756;p31"/>
            <p:cNvSpPr/>
            <p:nvPr/>
          </p:nvSpPr>
          <p:spPr>
            <a:xfrm>
              <a:off x="187690" y="28866"/>
              <a:ext cx="261158" cy="37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001" y="0"/>
                  </a:moveTo>
                  <a:lnTo>
                    <a:pt x="0" y="4853"/>
                  </a:lnTo>
                  <a:lnTo>
                    <a:pt x="0" y="16747"/>
                  </a:lnTo>
                  <a:lnTo>
                    <a:pt x="7001" y="21600"/>
                  </a:lnTo>
                  <a:lnTo>
                    <a:pt x="14979" y="21600"/>
                  </a:lnTo>
                  <a:cubicBezTo>
                    <a:pt x="18635" y="21600"/>
                    <a:pt x="21600" y="19547"/>
                    <a:pt x="21600" y="17012"/>
                  </a:cubicBezTo>
                  <a:lnTo>
                    <a:pt x="21600" y="8342"/>
                  </a:lnTo>
                  <a:cubicBezTo>
                    <a:pt x="21600" y="5808"/>
                    <a:pt x="18635" y="3753"/>
                    <a:pt x="14979" y="3753"/>
                  </a:cubicBezTo>
                  <a:lnTo>
                    <a:pt x="13190" y="3753"/>
                  </a:lnTo>
                  <a:lnTo>
                    <a:pt x="10579" y="1261"/>
                  </a:lnTo>
                  <a:cubicBezTo>
                    <a:pt x="10017" y="731"/>
                    <a:pt x="9243" y="349"/>
                    <a:pt x="8368" y="154"/>
                  </a:cubicBezTo>
                  <a:cubicBezTo>
                    <a:pt x="7935" y="56"/>
                    <a:pt x="7474" y="0"/>
                    <a:pt x="7001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757;p31"/>
            <p:cNvSpPr/>
            <p:nvPr/>
          </p:nvSpPr>
          <p:spPr>
            <a:xfrm>
              <a:off x="6695" y="28866"/>
              <a:ext cx="341559" cy="37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75" y="0"/>
                  </a:moveTo>
                  <a:cubicBezTo>
                    <a:pt x="10500" y="0"/>
                    <a:pt x="9487" y="466"/>
                    <a:pt x="8850" y="1261"/>
                  </a:cubicBezTo>
                  <a:lnTo>
                    <a:pt x="6852" y="3753"/>
                  </a:lnTo>
                  <a:lnTo>
                    <a:pt x="5063" y="3753"/>
                  </a:lnTo>
                  <a:cubicBezTo>
                    <a:pt x="2267" y="3753"/>
                    <a:pt x="0" y="5808"/>
                    <a:pt x="0" y="8342"/>
                  </a:cubicBezTo>
                  <a:lnTo>
                    <a:pt x="0" y="17012"/>
                  </a:lnTo>
                  <a:cubicBezTo>
                    <a:pt x="0" y="19547"/>
                    <a:pt x="2267" y="21600"/>
                    <a:pt x="5063" y="21600"/>
                  </a:cubicBezTo>
                  <a:lnTo>
                    <a:pt x="21600" y="21600"/>
                  </a:lnTo>
                  <a:cubicBezTo>
                    <a:pt x="19811" y="21600"/>
                    <a:pt x="18260" y="20750"/>
                    <a:pt x="17361" y="19477"/>
                  </a:cubicBezTo>
                  <a:cubicBezTo>
                    <a:pt x="16853" y="18759"/>
                    <a:pt x="16539" y="17923"/>
                    <a:pt x="16539" y="17012"/>
                  </a:cubicBezTo>
                  <a:lnTo>
                    <a:pt x="16539" y="8342"/>
                  </a:lnTo>
                  <a:lnTo>
                    <a:pt x="14165" y="3753"/>
                  </a:lnTo>
                  <a:lnTo>
                    <a:pt x="16163" y="1261"/>
                  </a:lnTo>
                  <a:cubicBezTo>
                    <a:pt x="16584" y="731"/>
                    <a:pt x="17176" y="349"/>
                    <a:pt x="17845" y="154"/>
                  </a:cubicBezTo>
                  <a:cubicBezTo>
                    <a:pt x="17514" y="56"/>
                    <a:pt x="17161" y="0"/>
                    <a:pt x="16799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758;p31"/>
            <p:cNvSpPr/>
            <p:nvPr/>
          </p:nvSpPr>
          <p:spPr>
            <a:xfrm>
              <a:off x="187690" y="104770"/>
              <a:ext cx="182431" cy="264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1074" y="21600"/>
                  </a:lnTo>
                  <a:cubicBezTo>
                    <a:pt x="17243" y="19869"/>
                    <a:pt x="21600" y="15686"/>
                    <a:pt x="21600" y="10796"/>
                  </a:cubicBezTo>
                  <a:cubicBezTo>
                    <a:pt x="21600" y="5914"/>
                    <a:pt x="17243" y="1729"/>
                    <a:pt x="11074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759;p31"/>
            <p:cNvSpPr/>
            <p:nvPr/>
          </p:nvSpPr>
          <p:spPr>
            <a:xfrm>
              <a:off x="85396" y="94421"/>
              <a:ext cx="195822" cy="284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3" y="0"/>
                  </a:moveTo>
                  <a:cubicBezTo>
                    <a:pt x="7037" y="0"/>
                    <a:pt x="0" y="4832"/>
                    <a:pt x="0" y="10797"/>
                  </a:cubicBezTo>
                  <a:cubicBezTo>
                    <a:pt x="0" y="16770"/>
                    <a:pt x="7037" y="21600"/>
                    <a:pt x="15703" y="21600"/>
                  </a:cubicBezTo>
                  <a:cubicBezTo>
                    <a:pt x="17781" y="21600"/>
                    <a:pt x="19777" y="21324"/>
                    <a:pt x="21600" y="20818"/>
                  </a:cubicBezTo>
                  <a:cubicBezTo>
                    <a:pt x="19080" y="20116"/>
                    <a:pt x="16884" y="18982"/>
                    <a:pt x="15208" y="17545"/>
                  </a:cubicBezTo>
                  <a:cubicBezTo>
                    <a:pt x="10038" y="17369"/>
                    <a:pt x="5897" y="14411"/>
                    <a:pt x="5897" y="10797"/>
                  </a:cubicBezTo>
                  <a:cubicBezTo>
                    <a:pt x="5897" y="7191"/>
                    <a:pt x="10038" y="4233"/>
                    <a:pt x="15208" y="4057"/>
                  </a:cubicBezTo>
                  <a:cubicBezTo>
                    <a:pt x="16884" y="2618"/>
                    <a:pt x="19080" y="1484"/>
                    <a:pt x="21600" y="784"/>
                  </a:cubicBezTo>
                  <a:cubicBezTo>
                    <a:pt x="19777" y="276"/>
                    <a:pt x="17781" y="0"/>
                    <a:pt x="15703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760;p31"/>
            <p:cNvSpPr/>
            <p:nvPr/>
          </p:nvSpPr>
          <p:spPr>
            <a:xfrm>
              <a:off x="187690" y="48208"/>
              <a:ext cx="80163" cy="26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1" y="0"/>
                  </a:moveTo>
                  <a:cubicBezTo>
                    <a:pt x="1632" y="0"/>
                    <a:pt x="0" y="4917"/>
                    <a:pt x="0" y="10800"/>
                  </a:cubicBezTo>
                  <a:cubicBezTo>
                    <a:pt x="0" y="16790"/>
                    <a:pt x="1632" y="21600"/>
                    <a:pt x="3601" y="21600"/>
                  </a:cubicBezTo>
                  <a:lnTo>
                    <a:pt x="17999" y="21600"/>
                  </a:lnTo>
                  <a:cubicBezTo>
                    <a:pt x="19960" y="21600"/>
                    <a:pt x="21600" y="16790"/>
                    <a:pt x="21600" y="10800"/>
                  </a:cubicBezTo>
                  <a:cubicBezTo>
                    <a:pt x="21600" y="4917"/>
                    <a:pt x="19960" y="0"/>
                    <a:pt x="1799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761;p31"/>
            <p:cNvSpPr/>
            <p:nvPr/>
          </p:nvSpPr>
          <p:spPr>
            <a:xfrm>
              <a:off x="236393" y="6704"/>
              <a:ext cx="62221" cy="6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0570" y="0"/>
                  </a:moveTo>
                  <a:cubicBezTo>
                    <a:pt x="9657" y="0"/>
                    <a:pt x="8736" y="452"/>
                    <a:pt x="8176" y="1355"/>
                  </a:cubicBezTo>
                  <a:cubicBezTo>
                    <a:pt x="7272" y="2876"/>
                    <a:pt x="6568" y="4517"/>
                    <a:pt x="6152" y="6287"/>
                  </a:cubicBezTo>
                  <a:cubicBezTo>
                    <a:pt x="4418" y="6748"/>
                    <a:pt x="2810" y="7467"/>
                    <a:pt x="1319" y="8352"/>
                  </a:cubicBezTo>
                  <a:cubicBezTo>
                    <a:pt x="416" y="8942"/>
                    <a:pt x="0" y="9873"/>
                    <a:pt x="0" y="10795"/>
                  </a:cubicBezTo>
                  <a:cubicBezTo>
                    <a:pt x="0" y="11727"/>
                    <a:pt x="416" y="12694"/>
                    <a:pt x="1319" y="13248"/>
                  </a:cubicBezTo>
                  <a:cubicBezTo>
                    <a:pt x="2810" y="14170"/>
                    <a:pt x="4418" y="14889"/>
                    <a:pt x="6152" y="15313"/>
                  </a:cubicBezTo>
                  <a:cubicBezTo>
                    <a:pt x="6568" y="17083"/>
                    <a:pt x="7272" y="18724"/>
                    <a:pt x="8176" y="20236"/>
                  </a:cubicBezTo>
                  <a:cubicBezTo>
                    <a:pt x="8736" y="21148"/>
                    <a:pt x="9657" y="21600"/>
                    <a:pt x="10570" y="21600"/>
                  </a:cubicBezTo>
                  <a:cubicBezTo>
                    <a:pt x="11491" y="21600"/>
                    <a:pt x="12413" y="21148"/>
                    <a:pt x="12964" y="20236"/>
                  </a:cubicBezTo>
                  <a:cubicBezTo>
                    <a:pt x="13876" y="18724"/>
                    <a:pt x="14536" y="17083"/>
                    <a:pt x="14987" y="15313"/>
                  </a:cubicBezTo>
                  <a:cubicBezTo>
                    <a:pt x="16722" y="14889"/>
                    <a:pt x="18339" y="14170"/>
                    <a:pt x="19820" y="13248"/>
                  </a:cubicBezTo>
                  <a:cubicBezTo>
                    <a:pt x="21600" y="12104"/>
                    <a:pt x="21600" y="9496"/>
                    <a:pt x="19820" y="8352"/>
                  </a:cubicBezTo>
                  <a:cubicBezTo>
                    <a:pt x="18339" y="7467"/>
                    <a:pt x="16722" y="6748"/>
                    <a:pt x="14987" y="6287"/>
                  </a:cubicBezTo>
                  <a:cubicBezTo>
                    <a:pt x="14536" y="4517"/>
                    <a:pt x="13876" y="2876"/>
                    <a:pt x="12964" y="1355"/>
                  </a:cubicBezTo>
                  <a:cubicBezTo>
                    <a:pt x="12413" y="452"/>
                    <a:pt x="11491" y="0"/>
                    <a:pt x="105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762;p31"/>
            <p:cNvSpPr/>
            <p:nvPr/>
          </p:nvSpPr>
          <p:spPr>
            <a:xfrm>
              <a:off x="191330" y="153164"/>
              <a:ext cx="149883" cy="137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0660" y="21600"/>
                  </a:lnTo>
                  <a:lnTo>
                    <a:pt x="21600" y="9622"/>
                  </a:lnTo>
                  <a:cubicBezTo>
                    <a:pt x="20918" y="5865"/>
                    <a:pt x="19184" y="2532"/>
                    <a:pt x="1675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763;p31"/>
            <p:cNvSpPr/>
            <p:nvPr/>
          </p:nvSpPr>
          <p:spPr>
            <a:xfrm>
              <a:off x="112125" y="121052"/>
              <a:ext cx="195450" cy="16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79" y="0"/>
                  </a:moveTo>
                  <a:cubicBezTo>
                    <a:pt x="5720" y="0"/>
                    <a:pt x="0" y="6630"/>
                    <a:pt x="0" y="14786"/>
                  </a:cubicBezTo>
                  <a:cubicBezTo>
                    <a:pt x="0" y="15482"/>
                    <a:pt x="41" y="16165"/>
                    <a:pt x="120" y="16851"/>
                  </a:cubicBezTo>
                  <a:lnTo>
                    <a:pt x="4228" y="21600"/>
                  </a:lnTo>
                  <a:lnTo>
                    <a:pt x="13196" y="21600"/>
                  </a:lnTo>
                  <a:cubicBezTo>
                    <a:pt x="11907" y="19739"/>
                    <a:pt x="11129" y="17395"/>
                    <a:pt x="11129" y="14830"/>
                  </a:cubicBezTo>
                  <a:cubicBezTo>
                    <a:pt x="11129" y="10452"/>
                    <a:pt x="13384" y="6678"/>
                    <a:pt x="16620" y="4986"/>
                  </a:cubicBezTo>
                  <a:cubicBezTo>
                    <a:pt x="18191" y="4164"/>
                    <a:pt x="19627" y="4100"/>
                    <a:pt x="21600" y="4100"/>
                  </a:cubicBezTo>
                  <a:cubicBezTo>
                    <a:pt x="19304" y="1569"/>
                    <a:pt x="16203" y="0"/>
                    <a:pt x="12779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764;p31"/>
            <p:cNvSpPr/>
            <p:nvPr/>
          </p:nvSpPr>
          <p:spPr>
            <a:xfrm>
              <a:off x="183439" y="160108"/>
              <a:ext cx="128866" cy="1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46" y="0"/>
                  </a:moveTo>
                  <a:lnTo>
                    <a:pt x="0" y="6968"/>
                  </a:lnTo>
                  <a:lnTo>
                    <a:pt x="0" y="21600"/>
                  </a:lnTo>
                  <a:lnTo>
                    <a:pt x="13254" y="21600"/>
                  </a:lnTo>
                  <a:cubicBezTo>
                    <a:pt x="18180" y="19741"/>
                    <a:pt x="21600" y="15601"/>
                    <a:pt x="21600" y="10798"/>
                  </a:cubicBezTo>
                  <a:cubicBezTo>
                    <a:pt x="21600" y="5995"/>
                    <a:pt x="18180" y="1856"/>
                    <a:pt x="13254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765;p31"/>
            <p:cNvSpPr/>
            <p:nvPr/>
          </p:nvSpPr>
          <p:spPr>
            <a:xfrm>
              <a:off x="143212" y="152552"/>
              <a:ext cx="119300" cy="16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8" y="0"/>
                  </a:moveTo>
                  <a:cubicBezTo>
                    <a:pt x="6841" y="0"/>
                    <a:pt x="0" y="4826"/>
                    <a:pt x="0" y="10800"/>
                  </a:cubicBezTo>
                  <a:cubicBezTo>
                    <a:pt x="0" y="16760"/>
                    <a:pt x="6841" y="21600"/>
                    <a:pt x="15308" y="21600"/>
                  </a:cubicBezTo>
                  <a:cubicBezTo>
                    <a:pt x="17554" y="21600"/>
                    <a:pt x="19685" y="21244"/>
                    <a:pt x="21600" y="20639"/>
                  </a:cubicBezTo>
                  <a:cubicBezTo>
                    <a:pt x="16299" y="18946"/>
                    <a:pt x="12604" y="15175"/>
                    <a:pt x="12604" y="10800"/>
                  </a:cubicBezTo>
                  <a:cubicBezTo>
                    <a:pt x="12604" y="6425"/>
                    <a:pt x="16299" y="2654"/>
                    <a:pt x="21600" y="964"/>
                  </a:cubicBezTo>
                  <a:cubicBezTo>
                    <a:pt x="19685" y="343"/>
                    <a:pt x="17554" y="0"/>
                    <a:pt x="1530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766;p31"/>
            <p:cNvSpPr/>
            <p:nvPr/>
          </p:nvSpPr>
          <p:spPr>
            <a:xfrm>
              <a:off x="236021" y="214223"/>
              <a:ext cx="107397" cy="12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56" y="0"/>
                  </a:moveTo>
                  <a:cubicBezTo>
                    <a:pt x="16149" y="1217"/>
                    <a:pt x="11436" y="3589"/>
                    <a:pt x="7503" y="7064"/>
                  </a:cubicBezTo>
                  <a:lnTo>
                    <a:pt x="0" y="13757"/>
                  </a:lnTo>
                  <a:lnTo>
                    <a:pt x="8823" y="21600"/>
                  </a:lnTo>
                  <a:lnTo>
                    <a:pt x="10650" y="21600"/>
                  </a:lnTo>
                  <a:cubicBezTo>
                    <a:pt x="12120" y="20778"/>
                    <a:pt x="13509" y="19817"/>
                    <a:pt x="14781" y="18691"/>
                  </a:cubicBezTo>
                  <a:cubicBezTo>
                    <a:pt x="19179" y="14779"/>
                    <a:pt x="21600" y="9583"/>
                    <a:pt x="21600" y="4045"/>
                  </a:cubicBezTo>
                  <a:cubicBezTo>
                    <a:pt x="21600" y="2671"/>
                    <a:pt x="21450" y="1302"/>
                    <a:pt x="211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767;p31"/>
            <p:cNvSpPr/>
            <p:nvPr/>
          </p:nvSpPr>
          <p:spPr>
            <a:xfrm>
              <a:off x="113214" y="244473"/>
              <a:ext cx="175656" cy="108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0" y="0"/>
                  </a:moveTo>
                  <a:cubicBezTo>
                    <a:pt x="3375" y="0"/>
                    <a:pt x="1630" y="568"/>
                    <a:pt x="0" y="1709"/>
                  </a:cubicBezTo>
                  <a:cubicBezTo>
                    <a:pt x="405" y="6464"/>
                    <a:pt x="1719" y="10901"/>
                    <a:pt x="3810" y="14446"/>
                  </a:cubicBezTo>
                  <a:cubicBezTo>
                    <a:pt x="6335" y="18739"/>
                    <a:pt x="9740" y="21260"/>
                    <a:pt x="13383" y="21552"/>
                  </a:cubicBezTo>
                  <a:cubicBezTo>
                    <a:pt x="13608" y="21579"/>
                    <a:pt x="13863" y="21600"/>
                    <a:pt x="14085" y="21600"/>
                  </a:cubicBezTo>
                  <a:cubicBezTo>
                    <a:pt x="16791" y="21600"/>
                    <a:pt x="19359" y="20390"/>
                    <a:pt x="21600" y="18108"/>
                  </a:cubicBezTo>
                  <a:lnTo>
                    <a:pt x="14265" y="6146"/>
                  </a:lnTo>
                  <a:cubicBezTo>
                    <a:pt x="11743" y="2049"/>
                    <a:pt x="8430" y="0"/>
                    <a:pt x="512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768;p31"/>
            <p:cNvSpPr/>
            <p:nvPr/>
          </p:nvSpPr>
          <p:spPr>
            <a:xfrm>
              <a:off x="34796" y="74148"/>
              <a:ext cx="420721" cy="338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5498" y="0"/>
                  </a:moveTo>
                  <a:cubicBezTo>
                    <a:pt x="15428" y="0"/>
                    <a:pt x="15356" y="27"/>
                    <a:pt x="15294" y="83"/>
                  </a:cubicBezTo>
                  <a:cubicBezTo>
                    <a:pt x="15144" y="222"/>
                    <a:pt x="15107" y="487"/>
                    <a:pt x="15219" y="672"/>
                  </a:cubicBezTo>
                  <a:lnTo>
                    <a:pt x="15555" y="1247"/>
                  </a:lnTo>
                  <a:lnTo>
                    <a:pt x="15419" y="1417"/>
                  </a:lnTo>
                  <a:cubicBezTo>
                    <a:pt x="15281" y="1580"/>
                    <a:pt x="15281" y="1851"/>
                    <a:pt x="15419" y="2014"/>
                  </a:cubicBezTo>
                  <a:cubicBezTo>
                    <a:pt x="15484" y="2100"/>
                    <a:pt x="15571" y="2143"/>
                    <a:pt x="15659" y="2143"/>
                  </a:cubicBezTo>
                  <a:cubicBezTo>
                    <a:pt x="15747" y="2143"/>
                    <a:pt x="15835" y="2100"/>
                    <a:pt x="15904" y="2014"/>
                  </a:cubicBezTo>
                  <a:lnTo>
                    <a:pt x="16140" y="1712"/>
                  </a:lnTo>
                  <a:lnTo>
                    <a:pt x="17111" y="1712"/>
                  </a:lnTo>
                  <a:cubicBezTo>
                    <a:pt x="19183" y="1712"/>
                    <a:pt x="20869" y="3821"/>
                    <a:pt x="20869" y="6405"/>
                  </a:cubicBezTo>
                  <a:lnTo>
                    <a:pt x="20869" y="16062"/>
                  </a:lnTo>
                  <a:cubicBezTo>
                    <a:pt x="20869" y="18644"/>
                    <a:pt x="19183" y="20747"/>
                    <a:pt x="17111" y="20747"/>
                  </a:cubicBezTo>
                  <a:lnTo>
                    <a:pt x="2661" y="20747"/>
                  </a:lnTo>
                  <a:cubicBezTo>
                    <a:pt x="1895" y="20747"/>
                    <a:pt x="1161" y="20467"/>
                    <a:pt x="539" y="19924"/>
                  </a:cubicBezTo>
                  <a:cubicBezTo>
                    <a:pt x="481" y="19875"/>
                    <a:pt x="415" y="19852"/>
                    <a:pt x="349" y="19852"/>
                  </a:cubicBezTo>
                  <a:cubicBezTo>
                    <a:pt x="237" y="19852"/>
                    <a:pt x="127" y="19919"/>
                    <a:pt x="60" y="20041"/>
                  </a:cubicBezTo>
                  <a:cubicBezTo>
                    <a:pt x="-46" y="20234"/>
                    <a:pt x="-9" y="20497"/>
                    <a:pt x="147" y="20630"/>
                  </a:cubicBezTo>
                  <a:cubicBezTo>
                    <a:pt x="893" y="21266"/>
                    <a:pt x="1759" y="21600"/>
                    <a:pt x="2661" y="21600"/>
                  </a:cubicBezTo>
                  <a:lnTo>
                    <a:pt x="17111" y="21600"/>
                  </a:lnTo>
                  <a:cubicBezTo>
                    <a:pt x="19563" y="21600"/>
                    <a:pt x="21554" y="19118"/>
                    <a:pt x="21554" y="16062"/>
                  </a:cubicBezTo>
                  <a:lnTo>
                    <a:pt x="21554" y="6405"/>
                  </a:lnTo>
                  <a:cubicBezTo>
                    <a:pt x="21554" y="3349"/>
                    <a:pt x="19563" y="867"/>
                    <a:pt x="17111" y="867"/>
                  </a:cubicBezTo>
                  <a:lnTo>
                    <a:pt x="16177" y="867"/>
                  </a:lnTo>
                  <a:lnTo>
                    <a:pt x="15773" y="176"/>
                  </a:lnTo>
                  <a:cubicBezTo>
                    <a:pt x="15706" y="59"/>
                    <a:pt x="15604" y="0"/>
                    <a:pt x="15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6" name="Google Shape;1769;p31"/>
            <p:cNvSpPr/>
            <p:nvPr/>
          </p:nvSpPr>
          <p:spPr>
            <a:xfrm>
              <a:off x="26" y="-1"/>
              <a:ext cx="328254" cy="38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7550" y="761"/>
                  </a:moveTo>
                  <a:cubicBezTo>
                    <a:pt x="17585" y="761"/>
                    <a:pt x="17618" y="777"/>
                    <a:pt x="17639" y="804"/>
                  </a:cubicBezTo>
                  <a:cubicBezTo>
                    <a:pt x="17789" y="1024"/>
                    <a:pt x="17909" y="1260"/>
                    <a:pt x="17981" y="1508"/>
                  </a:cubicBezTo>
                  <a:cubicBezTo>
                    <a:pt x="18021" y="1639"/>
                    <a:pt x="18141" y="1744"/>
                    <a:pt x="18291" y="1777"/>
                  </a:cubicBezTo>
                  <a:cubicBezTo>
                    <a:pt x="18579" y="1840"/>
                    <a:pt x="18849" y="1943"/>
                    <a:pt x="19105" y="2074"/>
                  </a:cubicBezTo>
                  <a:cubicBezTo>
                    <a:pt x="19168" y="2109"/>
                    <a:pt x="19177" y="2192"/>
                    <a:pt x="19105" y="2227"/>
                  </a:cubicBezTo>
                  <a:cubicBezTo>
                    <a:pt x="18849" y="2365"/>
                    <a:pt x="18579" y="2461"/>
                    <a:pt x="18291" y="2523"/>
                  </a:cubicBezTo>
                  <a:cubicBezTo>
                    <a:pt x="18141" y="2558"/>
                    <a:pt x="18021" y="2662"/>
                    <a:pt x="17981" y="2800"/>
                  </a:cubicBezTo>
                  <a:cubicBezTo>
                    <a:pt x="17909" y="3041"/>
                    <a:pt x="17789" y="3283"/>
                    <a:pt x="17639" y="3498"/>
                  </a:cubicBezTo>
                  <a:cubicBezTo>
                    <a:pt x="17618" y="3528"/>
                    <a:pt x="17587" y="3542"/>
                    <a:pt x="17553" y="3542"/>
                  </a:cubicBezTo>
                  <a:cubicBezTo>
                    <a:pt x="17519" y="3542"/>
                    <a:pt x="17484" y="3526"/>
                    <a:pt x="17463" y="3498"/>
                  </a:cubicBezTo>
                  <a:cubicBezTo>
                    <a:pt x="17311" y="3283"/>
                    <a:pt x="17192" y="3041"/>
                    <a:pt x="17119" y="2800"/>
                  </a:cubicBezTo>
                  <a:cubicBezTo>
                    <a:pt x="17081" y="2662"/>
                    <a:pt x="16961" y="2558"/>
                    <a:pt x="16802" y="2523"/>
                  </a:cubicBezTo>
                  <a:cubicBezTo>
                    <a:pt x="16523" y="2461"/>
                    <a:pt x="16244" y="2357"/>
                    <a:pt x="15996" y="2227"/>
                  </a:cubicBezTo>
                  <a:cubicBezTo>
                    <a:pt x="15925" y="2192"/>
                    <a:pt x="15925" y="2109"/>
                    <a:pt x="15996" y="2074"/>
                  </a:cubicBezTo>
                  <a:cubicBezTo>
                    <a:pt x="16251" y="1943"/>
                    <a:pt x="16523" y="1840"/>
                    <a:pt x="16802" y="1777"/>
                  </a:cubicBezTo>
                  <a:cubicBezTo>
                    <a:pt x="16961" y="1744"/>
                    <a:pt x="17081" y="1639"/>
                    <a:pt x="17119" y="1508"/>
                  </a:cubicBezTo>
                  <a:cubicBezTo>
                    <a:pt x="17192" y="1260"/>
                    <a:pt x="17311" y="1024"/>
                    <a:pt x="17463" y="804"/>
                  </a:cubicBezTo>
                  <a:cubicBezTo>
                    <a:pt x="17482" y="777"/>
                    <a:pt x="17517" y="761"/>
                    <a:pt x="17550" y="761"/>
                  </a:cubicBezTo>
                  <a:close/>
                  <a:moveTo>
                    <a:pt x="16099" y="3117"/>
                  </a:moveTo>
                  <a:cubicBezTo>
                    <a:pt x="16180" y="3146"/>
                    <a:pt x="16260" y="3173"/>
                    <a:pt x="16347" y="3200"/>
                  </a:cubicBezTo>
                  <a:cubicBezTo>
                    <a:pt x="16434" y="3436"/>
                    <a:pt x="16554" y="3664"/>
                    <a:pt x="16706" y="3877"/>
                  </a:cubicBezTo>
                  <a:lnTo>
                    <a:pt x="13191" y="3877"/>
                  </a:lnTo>
                  <a:cubicBezTo>
                    <a:pt x="12951" y="3877"/>
                    <a:pt x="12752" y="3712"/>
                    <a:pt x="12752" y="3498"/>
                  </a:cubicBezTo>
                  <a:cubicBezTo>
                    <a:pt x="12752" y="3291"/>
                    <a:pt x="12951" y="3117"/>
                    <a:pt x="13191" y="3117"/>
                  </a:cubicBezTo>
                  <a:close/>
                  <a:moveTo>
                    <a:pt x="5794" y="3463"/>
                  </a:moveTo>
                  <a:cubicBezTo>
                    <a:pt x="6519" y="3463"/>
                    <a:pt x="7108" y="3974"/>
                    <a:pt x="7108" y="4602"/>
                  </a:cubicBezTo>
                  <a:lnTo>
                    <a:pt x="7108" y="4983"/>
                  </a:lnTo>
                  <a:lnTo>
                    <a:pt x="5691" y="4983"/>
                  </a:lnTo>
                  <a:cubicBezTo>
                    <a:pt x="5284" y="4983"/>
                    <a:pt x="4877" y="5018"/>
                    <a:pt x="4479" y="5093"/>
                  </a:cubicBezTo>
                  <a:lnTo>
                    <a:pt x="4479" y="4602"/>
                  </a:lnTo>
                  <a:cubicBezTo>
                    <a:pt x="4479" y="3974"/>
                    <a:pt x="5068" y="3463"/>
                    <a:pt x="5794" y="3463"/>
                  </a:cubicBezTo>
                  <a:close/>
                  <a:moveTo>
                    <a:pt x="17548" y="0"/>
                  </a:moveTo>
                  <a:cubicBezTo>
                    <a:pt x="17226" y="0"/>
                    <a:pt x="16905" y="137"/>
                    <a:pt x="16713" y="409"/>
                  </a:cubicBezTo>
                  <a:cubicBezTo>
                    <a:pt x="16561" y="632"/>
                    <a:pt x="16434" y="858"/>
                    <a:pt x="16347" y="1107"/>
                  </a:cubicBezTo>
                  <a:cubicBezTo>
                    <a:pt x="16188" y="1148"/>
                    <a:pt x="16044" y="1204"/>
                    <a:pt x="15901" y="1260"/>
                  </a:cubicBezTo>
                  <a:lnTo>
                    <a:pt x="12448" y="1260"/>
                  </a:lnTo>
                  <a:cubicBezTo>
                    <a:pt x="11198" y="1260"/>
                    <a:pt x="10002" y="1784"/>
                    <a:pt x="9268" y="2668"/>
                  </a:cubicBezTo>
                  <a:lnTo>
                    <a:pt x="7945" y="4244"/>
                  </a:lnTo>
                  <a:cubicBezTo>
                    <a:pt x="7746" y="3366"/>
                    <a:pt x="6862" y="2703"/>
                    <a:pt x="5794" y="2703"/>
                  </a:cubicBezTo>
                  <a:cubicBezTo>
                    <a:pt x="4591" y="2703"/>
                    <a:pt x="3602" y="3552"/>
                    <a:pt x="3602" y="4602"/>
                  </a:cubicBezTo>
                  <a:lnTo>
                    <a:pt x="3602" y="5321"/>
                  </a:lnTo>
                  <a:cubicBezTo>
                    <a:pt x="1433" y="6060"/>
                    <a:pt x="0" y="7870"/>
                    <a:pt x="0" y="9915"/>
                  </a:cubicBezTo>
                  <a:lnTo>
                    <a:pt x="0" y="18515"/>
                  </a:lnTo>
                  <a:cubicBezTo>
                    <a:pt x="0" y="19578"/>
                    <a:pt x="382" y="20594"/>
                    <a:pt x="1116" y="21443"/>
                  </a:cubicBezTo>
                  <a:cubicBezTo>
                    <a:pt x="1201" y="21546"/>
                    <a:pt x="1332" y="21600"/>
                    <a:pt x="1466" y="21600"/>
                  </a:cubicBezTo>
                  <a:cubicBezTo>
                    <a:pt x="1557" y="21600"/>
                    <a:pt x="1649" y="21576"/>
                    <a:pt x="1730" y="21526"/>
                  </a:cubicBezTo>
                  <a:cubicBezTo>
                    <a:pt x="1920" y="21401"/>
                    <a:pt x="1960" y="21159"/>
                    <a:pt x="1817" y="20994"/>
                  </a:cubicBezTo>
                  <a:cubicBezTo>
                    <a:pt x="1203" y="20275"/>
                    <a:pt x="875" y="19412"/>
                    <a:pt x="875" y="18515"/>
                  </a:cubicBezTo>
                  <a:lnTo>
                    <a:pt x="875" y="9915"/>
                  </a:lnTo>
                  <a:cubicBezTo>
                    <a:pt x="875" y="7594"/>
                    <a:pt x="3044" y="5735"/>
                    <a:pt x="5691" y="5735"/>
                  </a:cubicBezTo>
                  <a:lnTo>
                    <a:pt x="7364" y="5735"/>
                  </a:lnTo>
                  <a:lnTo>
                    <a:pt x="7675" y="6004"/>
                  </a:lnTo>
                  <a:cubicBezTo>
                    <a:pt x="7758" y="6081"/>
                    <a:pt x="7870" y="6119"/>
                    <a:pt x="7982" y="6119"/>
                  </a:cubicBezTo>
                  <a:cubicBezTo>
                    <a:pt x="8093" y="6119"/>
                    <a:pt x="8205" y="6081"/>
                    <a:pt x="8289" y="6004"/>
                  </a:cubicBezTo>
                  <a:cubicBezTo>
                    <a:pt x="8465" y="5859"/>
                    <a:pt x="8465" y="5618"/>
                    <a:pt x="8289" y="5473"/>
                  </a:cubicBezTo>
                  <a:lnTo>
                    <a:pt x="8121" y="5321"/>
                  </a:lnTo>
                  <a:lnTo>
                    <a:pt x="9971" y="3111"/>
                  </a:lnTo>
                  <a:cubicBezTo>
                    <a:pt x="10545" y="2427"/>
                    <a:pt x="11477" y="2019"/>
                    <a:pt x="12448" y="2019"/>
                  </a:cubicBezTo>
                  <a:lnTo>
                    <a:pt x="15079" y="2019"/>
                  </a:lnTo>
                  <a:cubicBezTo>
                    <a:pt x="15064" y="2130"/>
                    <a:pt x="15064" y="2247"/>
                    <a:pt x="15095" y="2365"/>
                  </a:cubicBezTo>
                  <a:lnTo>
                    <a:pt x="13191" y="2365"/>
                  </a:lnTo>
                  <a:cubicBezTo>
                    <a:pt x="12466" y="2365"/>
                    <a:pt x="11884" y="2869"/>
                    <a:pt x="11884" y="3498"/>
                  </a:cubicBezTo>
                  <a:cubicBezTo>
                    <a:pt x="11884" y="4126"/>
                    <a:pt x="12466" y="4637"/>
                    <a:pt x="13191" y="4637"/>
                  </a:cubicBezTo>
                  <a:lnTo>
                    <a:pt x="16697" y="4637"/>
                  </a:lnTo>
                  <a:cubicBezTo>
                    <a:pt x="17056" y="4637"/>
                    <a:pt x="17383" y="4513"/>
                    <a:pt x="17630" y="4299"/>
                  </a:cubicBezTo>
                  <a:cubicBezTo>
                    <a:pt x="17940" y="4277"/>
                    <a:pt x="18219" y="4132"/>
                    <a:pt x="18387" y="3898"/>
                  </a:cubicBezTo>
                  <a:cubicBezTo>
                    <a:pt x="18538" y="3678"/>
                    <a:pt x="18666" y="3442"/>
                    <a:pt x="18755" y="3200"/>
                  </a:cubicBezTo>
                  <a:cubicBezTo>
                    <a:pt x="19041" y="3117"/>
                    <a:pt x="19304" y="3007"/>
                    <a:pt x="19558" y="2875"/>
                  </a:cubicBezTo>
                  <a:cubicBezTo>
                    <a:pt x="19679" y="2813"/>
                    <a:pt x="19775" y="2738"/>
                    <a:pt x="19846" y="2649"/>
                  </a:cubicBezTo>
                  <a:cubicBezTo>
                    <a:pt x="20038" y="2786"/>
                    <a:pt x="20205" y="2939"/>
                    <a:pt x="20348" y="3111"/>
                  </a:cubicBezTo>
                  <a:lnTo>
                    <a:pt x="20747" y="3587"/>
                  </a:lnTo>
                  <a:cubicBezTo>
                    <a:pt x="20833" y="3688"/>
                    <a:pt x="20967" y="3743"/>
                    <a:pt x="21103" y="3743"/>
                  </a:cubicBezTo>
                  <a:cubicBezTo>
                    <a:pt x="21192" y="3743"/>
                    <a:pt x="21281" y="3720"/>
                    <a:pt x="21361" y="3670"/>
                  </a:cubicBezTo>
                  <a:cubicBezTo>
                    <a:pt x="21551" y="3546"/>
                    <a:pt x="21600" y="3310"/>
                    <a:pt x="21455" y="3138"/>
                  </a:cubicBezTo>
                  <a:lnTo>
                    <a:pt x="21058" y="2668"/>
                  </a:lnTo>
                  <a:cubicBezTo>
                    <a:pt x="20747" y="2303"/>
                    <a:pt x="20364" y="1999"/>
                    <a:pt x="19918" y="1763"/>
                  </a:cubicBezTo>
                  <a:cubicBezTo>
                    <a:pt x="19837" y="1626"/>
                    <a:pt x="19719" y="1515"/>
                    <a:pt x="19558" y="1432"/>
                  </a:cubicBezTo>
                  <a:cubicBezTo>
                    <a:pt x="19304" y="1293"/>
                    <a:pt x="19041" y="1183"/>
                    <a:pt x="18755" y="1107"/>
                  </a:cubicBezTo>
                  <a:cubicBezTo>
                    <a:pt x="18666" y="858"/>
                    <a:pt x="18538" y="632"/>
                    <a:pt x="18387" y="409"/>
                  </a:cubicBezTo>
                  <a:cubicBezTo>
                    <a:pt x="18191" y="137"/>
                    <a:pt x="17869" y="0"/>
                    <a:pt x="1754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7" name="Google Shape;1770;p31"/>
            <p:cNvSpPr/>
            <p:nvPr/>
          </p:nvSpPr>
          <p:spPr>
            <a:xfrm>
              <a:off x="78726" y="87743"/>
              <a:ext cx="298091" cy="298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959"/>
                  </a:moveTo>
                  <a:cubicBezTo>
                    <a:pt x="16221" y="959"/>
                    <a:pt x="20632" y="5380"/>
                    <a:pt x="20632" y="10796"/>
                  </a:cubicBezTo>
                  <a:cubicBezTo>
                    <a:pt x="20632" y="16220"/>
                    <a:pt x="16221" y="20631"/>
                    <a:pt x="10799" y="20631"/>
                  </a:cubicBezTo>
                  <a:cubicBezTo>
                    <a:pt x="5377" y="20631"/>
                    <a:pt x="968" y="16220"/>
                    <a:pt x="968" y="10796"/>
                  </a:cubicBezTo>
                  <a:cubicBezTo>
                    <a:pt x="968" y="5380"/>
                    <a:pt x="5377" y="959"/>
                    <a:pt x="10799" y="959"/>
                  </a:cubicBezTo>
                  <a:close/>
                  <a:moveTo>
                    <a:pt x="10799" y="0"/>
                  </a:moveTo>
                  <a:cubicBezTo>
                    <a:pt x="4850" y="0"/>
                    <a:pt x="0" y="4842"/>
                    <a:pt x="0" y="10796"/>
                  </a:cubicBezTo>
                  <a:cubicBezTo>
                    <a:pt x="0" y="16756"/>
                    <a:pt x="4850" y="21600"/>
                    <a:pt x="10799" y="21600"/>
                  </a:cubicBezTo>
                  <a:cubicBezTo>
                    <a:pt x="16758" y="21600"/>
                    <a:pt x="21600" y="16756"/>
                    <a:pt x="21600" y="10796"/>
                  </a:cubicBezTo>
                  <a:cubicBezTo>
                    <a:pt x="21600" y="4842"/>
                    <a:pt x="16758" y="0"/>
                    <a:pt x="107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8" name="Google Shape;1771;p31"/>
            <p:cNvSpPr/>
            <p:nvPr/>
          </p:nvSpPr>
          <p:spPr>
            <a:xfrm>
              <a:off x="105452" y="114374"/>
              <a:ext cx="244723" cy="245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3" h="21600" fill="norm" stroke="1" extrusionOk="0">
                  <a:moveTo>
                    <a:pt x="9498" y="1179"/>
                  </a:moveTo>
                  <a:cubicBezTo>
                    <a:pt x="13366" y="1179"/>
                    <a:pt x="16742" y="4181"/>
                    <a:pt x="17695" y="8392"/>
                  </a:cubicBezTo>
                  <a:cubicBezTo>
                    <a:pt x="17251" y="8554"/>
                    <a:pt x="16808" y="8746"/>
                    <a:pt x="16385" y="8962"/>
                  </a:cubicBezTo>
                  <a:cubicBezTo>
                    <a:pt x="15638" y="5381"/>
                    <a:pt x="12791" y="2776"/>
                    <a:pt x="9498" y="2776"/>
                  </a:cubicBezTo>
                  <a:cubicBezTo>
                    <a:pt x="5547" y="2776"/>
                    <a:pt x="2330" y="6465"/>
                    <a:pt x="2415" y="11009"/>
                  </a:cubicBezTo>
                  <a:cubicBezTo>
                    <a:pt x="1953" y="11095"/>
                    <a:pt x="1501" y="11222"/>
                    <a:pt x="1057" y="11396"/>
                  </a:cubicBezTo>
                  <a:cubicBezTo>
                    <a:pt x="754" y="5831"/>
                    <a:pt x="4651" y="1179"/>
                    <a:pt x="9498" y="1179"/>
                  </a:cubicBezTo>
                  <a:close/>
                  <a:moveTo>
                    <a:pt x="9498" y="3956"/>
                  </a:moveTo>
                  <a:cubicBezTo>
                    <a:pt x="12395" y="3956"/>
                    <a:pt x="14885" y="6314"/>
                    <a:pt x="15432" y="9508"/>
                  </a:cubicBezTo>
                  <a:cubicBezTo>
                    <a:pt x="14423" y="10150"/>
                    <a:pt x="13498" y="10945"/>
                    <a:pt x="12677" y="11876"/>
                  </a:cubicBezTo>
                  <a:lnTo>
                    <a:pt x="10488" y="14352"/>
                  </a:lnTo>
                  <a:lnTo>
                    <a:pt x="9981" y="13764"/>
                  </a:lnTo>
                  <a:cubicBezTo>
                    <a:pt x="8301" y="11855"/>
                    <a:pt x="6081" y="10870"/>
                    <a:pt x="3834" y="10870"/>
                  </a:cubicBezTo>
                  <a:cubicBezTo>
                    <a:pt x="3706" y="10870"/>
                    <a:pt x="3580" y="10873"/>
                    <a:pt x="3452" y="10880"/>
                  </a:cubicBezTo>
                  <a:cubicBezTo>
                    <a:pt x="3415" y="7011"/>
                    <a:pt x="6197" y="3956"/>
                    <a:pt x="9498" y="3956"/>
                  </a:cubicBezTo>
                  <a:close/>
                  <a:moveTo>
                    <a:pt x="17893" y="9562"/>
                  </a:moveTo>
                  <a:cubicBezTo>
                    <a:pt x="18308" y="13142"/>
                    <a:pt x="16940" y="16636"/>
                    <a:pt x="14309" y="18704"/>
                  </a:cubicBezTo>
                  <a:lnTo>
                    <a:pt x="11225" y="15189"/>
                  </a:lnTo>
                  <a:lnTo>
                    <a:pt x="13403" y="12702"/>
                  </a:lnTo>
                  <a:cubicBezTo>
                    <a:pt x="14668" y="11267"/>
                    <a:pt x="16205" y="10193"/>
                    <a:pt x="17893" y="9562"/>
                  </a:cubicBezTo>
                  <a:close/>
                  <a:moveTo>
                    <a:pt x="3844" y="12040"/>
                  </a:moveTo>
                  <a:cubicBezTo>
                    <a:pt x="5827" y="12040"/>
                    <a:pt x="7773" y="12927"/>
                    <a:pt x="9244" y="14599"/>
                  </a:cubicBezTo>
                  <a:lnTo>
                    <a:pt x="13403" y="19337"/>
                  </a:lnTo>
                  <a:cubicBezTo>
                    <a:pt x="12155" y="20081"/>
                    <a:pt x="10835" y="20425"/>
                    <a:pt x="9537" y="20425"/>
                  </a:cubicBezTo>
                  <a:cubicBezTo>
                    <a:pt x="5646" y="20425"/>
                    <a:pt x="1973" y="17328"/>
                    <a:pt x="1189" y="12584"/>
                  </a:cubicBezTo>
                  <a:cubicBezTo>
                    <a:pt x="2056" y="12219"/>
                    <a:pt x="2953" y="12040"/>
                    <a:pt x="3844" y="12040"/>
                  </a:cubicBezTo>
                  <a:close/>
                  <a:moveTo>
                    <a:pt x="9498" y="0"/>
                  </a:moveTo>
                  <a:cubicBezTo>
                    <a:pt x="3754" y="0"/>
                    <a:pt x="-707" y="5778"/>
                    <a:pt x="94" y="12296"/>
                  </a:cubicBezTo>
                  <a:cubicBezTo>
                    <a:pt x="764" y="17794"/>
                    <a:pt x="4942" y="21600"/>
                    <a:pt x="9527" y="21600"/>
                  </a:cubicBezTo>
                  <a:cubicBezTo>
                    <a:pt x="13327" y="21600"/>
                    <a:pt x="16752" y="18983"/>
                    <a:pt x="18233" y="15049"/>
                  </a:cubicBezTo>
                  <a:cubicBezTo>
                    <a:pt x="20893" y="7986"/>
                    <a:pt x="16346" y="0"/>
                    <a:pt x="9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39" name="Google Shape;1772;p31"/>
            <p:cNvSpPr/>
            <p:nvPr/>
          </p:nvSpPr>
          <p:spPr>
            <a:xfrm>
              <a:off x="174432" y="200734"/>
              <a:ext cx="13365" cy="2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724" y="21600"/>
                    <a:pt x="10821" y="21600"/>
                  </a:cubicBezTo>
                  <a:cubicBezTo>
                    <a:pt x="13742" y="21600"/>
                    <a:pt x="16318" y="20932"/>
                    <a:pt x="18293" y="19858"/>
                  </a:cubicBezTo>
                  <a:cubicBezTo>
                    <a:pt x="20226" y="18760"/>
                    <a:pt x="21600" y="17232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0" name="Google Shape;1773;p31"/>
            <p:cNvSpPr/>
            <p:nvPr/>
          </p:nvSpPr>
          <p:spPr>
            <a:xfrm>
              <a:off x="267719" y="200734"/>
              <a:ext cx="13366" cy="24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938" y="0"/>
                    <a:pt x="0" y="2721"/>
                    <a:pt x="0" y="5991"/>
                  </a:cubicBezTo>
                  <a:lnTo>
                    <a:pt x="0" y="15585"/>
                  </a:lnTo>
                  <a:cubicBezTo>
                    <a:pt x="0" y="18879"/>
                    <a:pt x="4938" y="21600"/>
                    <a:pt x="10821" y="21600"/>
                  </a:cubicBezTo>
                  <a:cubicBezTo>
                    <a:pt x="13742" y="21600"/>
                    <a:pt x="16490" y="20932"/>
                    <a:pt x="18465" y="19858"/>
                  </a:cubicBezTo>
                  <a:cubicBezTo>
                    <a:pt x="20441" y="18760"/>
                    <a:pt x="21600" y="17232"/>
                    <a:pt x="21600" y="15585"/>
                  </a:cubicBezTo>
                  <a:lnTo>
                    <a:pt x="21600" y="5991"/>
                  </a:lnTo>
                  <a:cubicBezTo>
                    <a:pt x="21600" y="2721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1" name="Google Shape;1774;p31"/>
            <p:cNvSpPr/>
            <p:nvPr/>
          </p:nvSpPr>
          <p:spPr>
            <a:xfrm>
              <a:off x="206416" y="211110"/>
              <a:ext cx="42646" cy="20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3288" y="0"/>
                  </a:moveTo>
                  <a:cubicBezTo>
                    <a:pt x="2522" y="0"/>
                    <a:pt x="1743" y="574"/>
                    <a:pt x="1120" y="1778"/>
                  </a:cubicBezTo>
                  <a:cubicBezTo>
                    <a:pt x="-256" y="4418"/>
                    <a:pt x="-373" y="8864"/>
                    <a:pt x="821" y="11876"/>
                  </a:cubicBezTo>
                  <a:cubicBezTo>
                    <a:pt x="3249" y="18043"/>
                    <a:pt x="6753" y="21600"/>
                    <a:pt x="10427" y="21600"/>
                  </a:cubicBezTo>
                  <a:cubicBezTo>
                    <a:pt x="13815" y="21600"/>
                    <a:pt x="17021" y="18559"/>
                    <a:pt x="19449" y="13339"/>
                  </a:cubicBezTo>
                  <a:cubicBezTo>
                    <a:pt x="19630" y="12937"/>
                    <a:pt x="19812" y="12421"/>
                    <a:pt x="20046" y="11876"/>
                  </a:cubicBezTo>
                  <a:cubicBezTo>
                    <a:pt x="21227" y="8864"/>
                    <a:pt x="21058" y="4418"/>
                    <a:pt x="19695" y="1778"/>
                  </a:cubicBezTo>
                  <a:cubicBezTo>
                    <a:pt x="19085" y="574"/>
                    <a:pt x="18332" y="0"/>
                    <a:pt x="17566" y="0"/>
                  </a:cubicBezTo>
                  <a:cubicBezTo>
                    <a:pt x="16658" y="0"/>
                    <a:pt x="15762" y="803"/>
                    <a:pt x="15126" y="2438"/>
                  </a:cubicBezTo>
                  <a:cubicBezTo>
                    <a:pt x="13932" y="5450"/>
                    <a:pt x="12218" y="7171"/>
                    <a:pt x="10427" y="7171"/>
                  </a:cubicBezTo>
                  <a:cubicBezTo>
                    <a:pt x="8597" y="7171"/>
                    <a:pt x="6935" y="5450"/>
                    <a:pt x="5741" y="2438"/>
                  </a:cubicBezTo>
                  <a:cubicBezTo>
                    <a:pt x="5105" y="803"/>
                    <a:pt x="4196" y="0"/>
                    <a:pt x="32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2" name="Google Shape;1775;p31"/>
          <p:cNvGrpSpPr/>
          <p:nvPr/>
        </p:nvGrpSpPr>
        <p:grpSpPr>
          <a:xfrm>
            <a:off x="5749933" y="3618417"/>
            <a:ext cx="355830" cy="456117"/>
            <a:chOff x="0" y="0"/>
            <a:chExt cx="355828" cy="456116"/>
          </a:xfrm>
        </p:grpSpPr>
        <p:sp>
          <p:nvSpPr>
            <p:cNvPr id="2243" name="Google Shape;1776;p31"/>
            <p:cNvSpPr/>
            <p:nvPr/>
          </p:nvSpPr>
          <p:spPr>
            <a:xfrm>
              <a:off x="263238" y="231463"/>
              <a:ext cx="85949" cy="85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3" h="21600" fill="norm" stroke="1" extrusionOk="0">
                  <a:moveTo>
                    <a:pt x="7083" y="0"/>
                  </a:moveTo>
                  <a:cubicBezTo>
                    <a:pt x="4789" y="0"/>
                    <a:pt x="2547" y="1448"/>
                    <a:pt x="1717" y="4001"/>
                  </a:cubicBezTo>
                  <a:lnTo>
                    <a:pt x="0" y="9362"/>
                  </a:lnTo>
                  <a:lnTo>
                    <a:pt x="1542" y="17337"/>
                  </a:lnTo>
                  <a:lnTo>
                    <a:pt x="9215" y="18933"/>
                  </a:lnTo>
                  <a:lnTo>
                    <a:pt x="9870" y="19613"/>
                  </a:lnTo>
                  <a:cubicBezTo>
                    <a:pt x="11127" y="20940"/>
                    <a:pt x="12793" y="21600"/>
                    <a:pt x="14458" y="21600"/>
                  </a:cubicBezTo>
                  <a:cubicBezTo>
                    <a:pt x="16124" y="21600"/>
                    <a:pt x="17789" y="20940"/>
                    <a:pt x="19053" y="19613"/>
                  </a:cubicBezTo>
                  <a:cubicBezTo>
                    <a:pt x="21600" y="16966"/>
                    <a:pt x="21600" y="12683"/>
                    <a:pt x="19053" y="10036"/>
                  </a:cubicBezTo>
                  <a:lnTo>
                    <a:pt x="11050" y="1724"/>
                  </a:lnTo>
                  <a:cubicBezTo>
                    <a:pt x="9922" y="552"/>
                    <a:pt x="8496" y="0"/>
                    <a:pt x="70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4" name="Google Shape;1777;p31"/>
            <p:cNvSpPr/>
            <p:nvPr/>
          </p:nvSpPr>
          <p:spPr>
            <a:xfrm>
              <a:off x="159376" y="268444"/>
              <a:ext cx="141646" cy="6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38" y="0"/>
                  </a:moveTo>
                  <a:lnTo>
                    <a:pt x="14396" y="3061"/>
                  </a:lnTo>
                  <a:cubicBezTo>
                    <a:pt x="13995" y="3904"/>
                    <a:pt x="13476" y="4334"/>
                    <a:pt x="12958" y="4334"/>
                  </a:cubicBezTo>
                  <a:cubicBezTo>
                    <a:pt x="12439" y="4334"/>
                    <a:pt x="11920" y="3904"/>
                    <a:pt x="11523" y="3061"/>
                  </a:cubicBezTo>
                  <a:lnTo>
                    <a:pt x="0" y="3061"/>
                  </a:lnTo>
                  <a:lnTo>
                    <a:pt x="5762" y="15289"/>
                  </a:lnTo>
                  <a:cubicBezTo>
                    <a:pt x="7755" y="19493"/>
                    <a:pt x="10360" y="21600"/>
                    <a:pt x="12966" y="21600"/>
                  </a:cubicBezTo>
                  <a:cubicBezTo>
                    <a:pt x="15571" y="21600"/>
                    <a:pt x="18172" y="19493"/>
                    <a:pt x="20154" y="15289"/>
                  </a:cubicBezTo>
                  <a:lnTo>
                    <a:pt x="21600" y="12219"/>
                  </a:lnTo>
                  <a:lnTo>
                    <a:pt x="15838" y="0"/>
                  </a:ln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5" name="Google Shape;1778;p31"/>
            <p:cNvSpPr/>
            <p:nvPr/>
          </p:nvSpPr>
          <p:spPr>
            <a:xfrm>
              <a:off x="113656" y="363291"/>
              <a:ext cx="85182" cy="8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11308" y="0"/>
                  </a:moveTo>
                  <a:lnTo>
                    <a:pt x="3938" y="1589"/>
                  </a:lnTo>
                  <a:lnTo>
                    <a:pt x="2463" y="9495"/>
                  </a:lnTo>
                  <a:lnTo>
                    <a:pt x="1834" y="10169"/>
                  </a:lnTo>
                  <a:cubicBezTo>
                    <a:pt x="-612" y="12760"/>
                    <a:pt x="-612" y="17033"/>
                    <a:pt x="1834" y="19630"/>
                  </a:cubicBezTo>
                  <a:cubicBezTo>
                    <a:pt x="3061" y="20946"/>
                    <a:pt x="4660" y="21600"/>
                    <a:pt x="6260" y="21600"/>
                  </a:cubicBezTo>
                  <a:cubicBezTo>
                    <a:pt x="7860" y="21600"/>
                    <a:pt x="9460" y="20946"/>
                    <a:pt x="10686" y="19630"/>
                  </a:cubicBezTo>
                  <a:lnTo>
                    <a:pt x="18367" y="11391"/>
                  </a:lnTo>
                  <a:cubicBezTo>
                    <a:pt x="18623" y="11117"/>
                    <a:pt x="18853" y="10810"/>
                    <a:pt x="19052" y="10476"/>
                  </a:cubicBezTo>
                  <a:cubicBezTo>
                    <a:pt x="20988" y="7391"/>
                    <a:pt x="19706" y="2991"/>
                    <a:pt x="16232" y="1776"/>
                  </a:cubicBezTo>
                  <a:lnTo>
                    <a:pt x="1130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6" name="Google Shape;1779;p31"/>
            <p:cNvSpPr/>
            <p:nvPr/>
          </p:nvSpPr>
          <p:spPr>
            <a:xfrm>
              <a:off x="95157" y="267220"/>
              <a:ext cx="87177" cy="133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8" h="21600" fill="norm" stroke="1" extrusionOk="0">
                  <a:moveTo>
                    <a:pt x="11518" y="0"/>
                  </a:moveTo>
                  <a:lnTo>
                    <a:pt x="4551" y="4828"/>
                  </a:lnTo>
                  <a:cubicBezTo>
                    <a:pt x="3362" y="5669"/>
                    <a:pt x="2403" y="6592"/>
                    <a:pt x="1666" y="7592"/>
                  </a:cubicBezTo>
                  <a:cubicBezTo>
                    <a:pt x="-1282" y="11635"/>
                    <a:pt x="-316" y="16695"/>
                    <a:pt x="4551" y="20072"/>
                  </a:cubicBezTo>
                  <a:lnTo>
                    <a:pt x="6762" y="21600"/>
                  </a:lnTo>
                  <a:lnTo>
                    <a:pt x="15562" y="15497"/>
                  </a:lnTo>
                  <a:lnTo>
                    <a:pt x="13357" y="13969"/>
                  </a:lnTo>
                  <a:cubicBezTo>
                    <a:pt x="12137" y="13124"/>
                    <a:pt x="12137" y="11772"/>
                    <a:pt x="13357" y="10927"/>
                  </a:cubicBezTo>
                  <a:lnTo>
                    <a:pt x="20318" y="6103"/>
                  </a:lnTo>
                  <a:lnTo>
                    <a:pt x="11518" y="0"/>
                  </a:ln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7" name="Google Shape;1780;p31"/>
            <p:cNvSpPr/>
            <p:nvPr/>
          </p:nvSpPr>
          <p:spPr>
            <a:xfrm>
              <a:off x="6714" y="138798"/>
              <a:ext cx="190866" cy="10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2917" y="0"/>
                  </a:moveTo>
                  <a:cubicBezTo>
                    <a:pt x="1767" y="0"/>
                    <a:pt x="674" y="1242"/>
                    <a:pt x="210" y="3294"/>
                  </a:cubicBezTo>
                  <a:cubicBezTo>
                    <a:pt x="-387" y="6009"/>
                    <a:pt x="329" y="9087"/>
                    <a:pt x="1813" y="10171"/>
                  </a:cubicBezTo>
                  <a:lnTo>
                    <a:pt x="16813" y="21211"/>
                  </a:lnTo>
                  <a:cubicBezTo>
                    <a:pt x="17172" y="21479"/>
                    <a:pt x="17543" y="21600"/>
                    <a:pt x="17914" y="21600"/>
                  </a:cubicBezTo>
                  <a:cubicBezTo>
                    <a:pt x="19054" y="21600"/>
                    <a:pt x="20152" y="20348"/>
                    <a:pt x="20604" y="18301"/>
                  </a:cubicBezTo>
                  <a:cubicBezTo>
                    <a:pt x="21213" y="15586"/>
                    <a:pt x="20497" y="12507"/>
                    <a:pt x="19001" y="11424"/>
                  </a:cubicBezTo>
                  <a:lnTo>
                    <a:pt x="4001" y="379"/>
                  </a:lnTo>
                  <a:cubicBezTo>
                    <a:pt x="3645" y="121"/>
                    <a:pt x="3277" y="0"/>
                    <a:pt x="2917" y="0"/>
                  </a:cubicBez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8" name="Google Shape;1781;p31"/>
            <p:cNvSpPr/>
            <p:nvPr/>
          </p:nvSpPr>
          <p:spPr>
            <a:xfrm>
              <a:off x="123932" y="193631"/>
              <a:ext cx="111010" cy="12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4248" y="21600"/>
                  </a:lnTo>
                  <a:cubicBezTo>
                    <a:pt x="17299" y="20074"/>
                    <a:pt x="19873" y="17770"/>
                    <a:pt x="21600" y="14924"/>
                  </a:cubicBezTo>
                  <a:lnTo>
                    <a:pt x="19522" y="13031"/>
                  </a:lnTo>
                  <a:cubicBezTo>
                    <a:pt x="17629" y="11306"/>
                    <a:pt x="16564" y="8979"/>
                    <a:pt x="16564" y="6525"/>
                  </a:cubicBezTo>
                  <a:cubicBezTo>
                    <a:pt x="16564" y="4070"/>
                    <a:pt x="17629" y="1743"/>
                    <a:pt x="195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9" name="Google Shape;1782;p31"/>
            <p:cNvSpPr/>
            <p:nvPr/>
          </p:nvSpPr>
          <p:spPr>
            <a:xfrm>
              <a:off x="102304" y="169553"/>
              <a:ext cx="94856" cy="15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5" y="0"/>
                  </a:moveTo>
                  <a:cubicBezTo>
                    <a:pt x="938" y="2612"/>
                    <a:pt x="0" y="5421"/>
                    <a:pt x="0" y="8331"/>
                  </a:cubicBezTo>
                  <a:lnTo>
                    <a:pt x="0" y="19792"/>
                  </a:lnTo>
                  <a:cubicBezTo>
                    <a:pt x="3376" y="20985"/>
                    <a:pt x="7194" y="21600"/>
                    <a:pt x="11042" y="21600"/>
                  </a:cubicBezTo>
                  <a:cubicBezTo>
                    <a:pt x="12984" y="21600"/>
                    <a:pt x="14938" y="21440"/>
                    <a:pt x="16844" y="21123"/>
                  </a:cubicBezTo>
                  <a:cubicBezTo>
                    <a:pt x="18502" y="20858"/>
                    <a:pt x="20106" y="20476"/>
                    <a:pt x="21600" y="19974"/>
                  </a:cubicBezTo>
                  <a:lnTo>
                    <a:pt x="19525" y="18744"/>
                  </a:lnTo>
                  <a:cubicBezTo>
                    <a:pt x="15350" y="16234"/>
                    <a:pt x="12996" y="12825"/>
                    <a:pt x="12996" y="9263"/>
                  </a:cubicBezTo>
                  <a:lnTo>
                    <a:pt x="12996" y="6170"/>
                  </a:lnTo>
                  <a:lnTo>
                    <a:pt x="2735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0" name="Google Shape;1783;p31"/>
            <p:cNvSpPr/>
            <p:nvPr/>
          </p:nvSpPr>
          <p:spPr>
            <a:xfrm>
              <a:off x="239671" y="6677"/>
              <a:ext cx="90870" cy="9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4825"/>
                    <a:pt x="0" y="10800"/>
                  </a:cubicBezTo>
                  <a:cubicBezTo>
                    <a:pt x="0" y="16749"/>
                    <a:pt x="4825" y="21600"/>
                    <a:pt x="10800" y="21600"/>
                  </a:cubicBezTo>
                  <a:cubicBezTo>
                    <a:pt x="16775" y="21600"/>
                    <a:pt x="21600" y="16749"/>
                    <a:pt x="21600" y="10800"/>
                  </a:cubicBezTo>
                  <a:cubicBezTo>
                    <a:pt x="21600" y="4825"/>
                    <a:pt x="16775" y="0"/>
                    <a:pt x="10800" y="0"/>
                  </a:cubicBezTo>
                  <a:close/>
                </a:path>
              </a:pathLst>
            </a:custGeom>
            <a:solidFill>
              <a:srgbClr val="FF6F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1" name="Google Shape;1784;p31"/>
            <p:cNvSpPr/>
            <p:nvPr/>
          </p:nvSpPr>
          <p:spPr>
            <a:xfrm>
              <a:off x="152707" y="44882"/>
              <a:ext cx="136890" cy="1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024"/>
                  </a:lnTo>
                  <a:lnTo>
                    <a:pt x="8222" y="21600"/>
                  </a:lnTo>
                  <a:cubicBezTo>
                    <a:pt x="14125" y="21442"/>
                    <a:pt x="19684" y="17679"/>
                    <a:pt x="21600" y="12204"/>
                  </a:cubicBezTo>
                  <a:lnTo>
                    <a:pt x="21600" y="8213"/>
                  </a:lnTo>
                  <a:lnTo>
                    <a:pt x="12687" y="0"/>
                  </a:ln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2" name="Google Shape;1785;p31"/>
            <p:cNvSpPr/>
            <p:nvPr/>
          </p:nvSpPr>
          <p:spPr>
            <a:xfrm>
              <a:off x="107272" y="44882"/>
              <a:ext cx="97540" cy="148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07" y="0"/>
                  </a:moveTo>
                  <a:cubicBezTo>
                    <a:pt x="1483" y="2244"/>
                    <a:pt x="0" y="5032"/>
                    <a:pt x="0" y="8033"/>
                  </a:cubicBezTo>
                  <a:cubicBezTo>
                    <a:pt x="0" y="15479"/>
                    <a:pt x="9085" y="21600"/>
                    <a:pt x="20900" y="21600"/>
                  </a:cubicBezTo>
                  <a:cubicBezTo>
                    <a:pt x="21135" y="21600"/>
                    <a:pt x="21365" y="21596"/>
                    <a:pt x="21600" y="21592"/>
                  </a:cubicBezTo>
                  <a:cubicBezTo>
                    <a:pt x="16705" y="17989"/>
                    <a:pt x="13692" y="13243"/>
                    <a:pt x="13692" y="8033"/>
                  </a:cubicBezTo>
                  <a:cubicBezTo>
                    <a:pt x="13692" y="5967"/>
                    <a:pt x="14174" y="3974"/>
                    <a:pt x="15039" y="2101"/>
                  </a:cubicBezTo>
                  <a:lnTo>
                    <a:pt x="15039" y="0"/>
                  </a:lnTo>
                  <a:close/>
                </a:path>
              </a:pathLst>
            </a:custGeom>
            <a:solidFill>
              <a:srgbClr val="FFBD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3" name="Google Shape;1786;p31"/>
            <p:cNvSpPr/>
            <p:nvPr/>
          </p:nvSpPr>
          <p:spPr>
            <a:xfrm>
              <a:off x="175185" y="6677"/>
              <a:ext cx="118902" cy="12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2" y="0"/>
                  </a:moveTo>
                  <a:lnTo>
                    <a:pt x="0" y="3568"/>
                  </a:lnTo>
                  <a:lnTo>
                    <a:pt x="0" y="9308"/>
                  </a:lnTo>
                  <a:cubicBezTo>
                    <a:pt x="792" y="9308"/>
                    <a:pt x="1588" y="9242"/>
                    <a:pt x="2380" y="9115"/>
                  </a:cubicBezTo>
                  <a:cubicBezTo>
                    <a:pt x="4233" y="8833"/>
                    <a:pt x="6000" y="8231"/>
                    <a:pt x="7612" y="7394"/>
                  </a:cubicBezTo>
                  <a:cubicBezTo>
                    <a:pt x="8008" y="11949"/>
                    <a:pt x="10436" y="16142"/>
                    <a:pt x="14278" y="18850"/>
                  </a:cubicBezTo>
                  <a:cubicBezTo>
                    <a:pt x="16237" y="20246"/>
                    <a:pt x="18467" y="21172"/>
                    <a:pt x="20784" y="21600"/>
                  </a:cubicBezTo>
                  <a:cubicBezTo>
                    <a:pt x="21315" y="20030"/>
                    <a:pt x="21600" y="18314"/>
                    <a:pt x="21600" y="16528"/>
                  </a:cubicBezTo>
                  <a:cubicBezTo>
                    <a:pt x="21600" y="10511"/>
                    <a:pt x="18294" y="5246"/>
                    <a:pt x="13351" y="2346"/>
                  </a:cubicBezTo>
                  <a:cubicBezTo>
                    <a:pt x="10986" y="968"/>
                    <a:pt x="8273" y="132"/>
                    <a:pt x="5382" y="0"/>
                  </a:cubicBezTo>
                  <a:close/>
                </a:path>
              </a:pathLst>
            </a:custGeom>
            <a:solidFill>
              <a:srgbClr val="FF6F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4" name="Google Shape;1787;p31"/>
            <p:cNvSpPr/>
            <p:nvPr/>
          </p:nvSpPr>
          <p:spPr>
            <a:xfrm>
              <a:off x="125367" y="6598"/>
              <a:ext cx="79445" cy="52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24" y="0"/>
                  </a:moveTo>
                  <a:cubicBezTo>
                    <a:pt x="12021" y="0"/>
                    <a:pt x="4602" y="6209"/>
                    <a:pt x="0" y="15674"/>
                  </a:cubicBezTo>
                  <a:cubicBezTo>
                    <a:pt x="2283" y="17918"/>
                    <a:pt x="4790" y="19509"/>
                    <a:pt x="7397" y="20500"/>
                  </a:cubicBezTo>
                  <a:cubicBezTo>
                    <a:pt x="9305" y="21208"/>
                    <a:pt x="11233" y="21600"/>
                    <a:pt x="13191" y="21600"/>
                  </a:cubicBezTo>
                  <a:cubicBezTo>
                    <a:pt x="13314" y="21600"/>
                    <a:pt x="13430" y="21600"/>
                    <a:pt x="13545" y="21600"/>
                  </a:cubicBezTo>
                  <a:cubicBezTo>
                    <a:pt x="15163" y="13529"/>
                    <a:pt x="17937" y="6209"/>
                    <a:pt x="21600" y="33"/>
                  </a:cubicBezTo>
                  <a:cubicBezTo>
                    <a:pt x="21239" y="11"/>
                    <a:pt x="20885" y="0"/>
                    <a:pt x="20524" y="0"/>
                  </a:cubicBezTo>
                  <a:close/>
                </a:path>
              </a:pathLst>
            </a:custGeom>
            <a:solidFill>
              <a:srgbClr val="CC412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5" name="Google Shape;1788;p31"/>
            <p:cNvSpPr/>
            <p:nvPr/>
          </p:nvSpPr>
          <p:spPr>
            <a:xfrm>
              <a:off x="36473" y="120068"/>
              <a:ext cx="190866" cy="10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1600" fill="norm" stroke="1" extrusionOk="0">
                  <a:moveTo>
                    <a:pt x="2917" y="0"/>
                  </a:moveTo>
                  <a:cubicBezTo>
                    <a:pt x="1767" y="0"/>
                    <a:pt x="674" y="1247"/>
                    <a:pt x="210" y="3315"/>
                  </a:cubicBezTo>
                  <a:cubicBezTo>
                    <a:pt x="-387" y="6009"/>
                    <a:pt x="329" y="9087"/>
                    <a:pt x="1813" y="10198"/>
                  </a:cubicBezTo>
                  <a:lnTo>
                    <a:pt x="16813" y="21211"/>
                  </a:lnTo>
                  <a:cubicBezTo>
                    <a:pt x="17172" y="21479"/>
                    <a:pt x="17543" y="21600"/>
                    <a:pt x="17914" y="21600"/>
                  </a:cubicBezTo>
                  <a:cubicBezTo>
                    <a:pt x="19054" y="21600"/>
                    <a:pt x="20152" y="20348"/>
                    <a:pt x="20604" y="18301"/>
                  </a:cubicBezTo>
                  <a:cubicBezTo>
                    <a:pt x="21213" y="15607"/>
                    <a:pt x="20497" y="12502"/>
                    <a:pt x="19001" y="11424"/>
                  </a:cubicBezTo>
                  <a:lnTo>
                    <a:pt x="4001" y="379"/>
                  </a:lnTo>
                  <a:cubicBezTo>
                    <a:pt x="3645" y="121"/>
                    <a:pt x="3280" y="0"/>
                    <a:pt x="2917" y="0"/>
                  </a:cubicBezTo>
                  <a:close/>
                </a:path>
              </a:pathLst>
            </a:custGeom>
            <a:solidFill>
              <a:srgbClr val="FED2A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6" name="Google Shape;1789;p31"/>
            <p:cNvSpPr/>
            <p:nvPr/>
          </p:nvSpPr>
          <p:spPr>
            <a:xfrm>
              <a:off x="120265" y="71993"/>
              <a:ext cx="38262" cy="48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5" y="0"/>
                  </a:moveTo>
                  <a:cubicBezTo>
                    <a:pt x="4875" y="0"/>
                    <a:pt x="0" y="4807"/>
                    <a:pt x="0" y="10806"/>
                  </a:cubicBezTo>
                  <a:cubicBezTo>
                    <a:pt x="0" y="16746"/>
                    <a:pt x="4875" y="21600"/>
                    <a:pt x="10845" y="21600"/>
                  </a:cubicBezTo>
                  <a:cubicBezTo>
                    <a:pt x="16800" y="21600"/>
                    <a:pt x="21600" y="16746"/>
                    <a:pt x="21600" y="10806"/>
                  </a:cubicBezTo>
                  <a:cubicBezTo>
                    <a:pt x="21600" y="4807"/>
                    <a:pt x="16800" y="0"/>
                    <a:pt x="1084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7" name="Google Shape;1790;p31"/>
            <p:cNvSpPr/>
            <p:nvPr/>
          </p:nvSpPr>
          <p:spPr>
            <a:xfrm>
              <a:off x="213113" y="131934"/>
              <a:ext cx="45841" cy="40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5" h="21600" fill="norm" stroke="1" extrusionOk="0">
                  <a:moveTo>
                    <a:pt x="7631" y="0"/>
                  </a:moveTo>
                  <a:cubicBezTo>
                    <a:pt x="4753" y="0"/>
                    <a:pt x="2193" y="1543"/>
                    <a:pt x="885" y="4446"/>
                  </a:cubicBezTo>
                  <a:cubicBezTo>
                    <a:pt x="-1323" y="9257"/>
                    <a:pt x="743" y="16046"/>
                    <a:pt x="5511" y="19580"/>
                  </a:cubicBezTo>
                  <a:cubicBezTo>
                    <a:pt x="7390" y="20941"/>
                    <a:pt x="9411" y="21600"/>
                    <a:pt x="11290" y="21600"/>
                  </a:cubicBezTo>
                  <a:cubicBezTo>
                    <a:pt x="14179" y="21600"/>
                    <a:pt x="16761" y="20043"/>
                    <a:pt x="18069" y="17140"/>
                  </a:cubicBezTo>
                  <a:cubicBezTo>
                    <a:pt x="20277" y="12329"/>
                    <a:pt x="18222" y="5526"/>
                    <a:pt x="13443" y="2076"/>
                  </a:cubicBezTo>
                  <a:cubicBezTo>
                    <a:pt x="11554" y="673"/>
                    <a:pt x="9521" y="0"/>
                    <a:pt x="7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8" name="Google Shape;1791;p31"/>
            <p:cNvSpPr/>
            <p:nvPr/>
          </p:nvSpPr>
          <p:spPr>
            <a:xfrm>
              <a:off x="0" y="0"/>
              <a:ext cx="355829" cy="456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16939" y="634"/>
                  </a:moveTo>
                  <a:cubicBezTo>
                    <a:pt x="18210" y="634"/>
                    <a:pt x="19241" y="1458"/>
                    <a:pt x="19241" y="2471"/>
                  </a:cubicBezTo>
                  <a:cubicBezTo>
                    <a:pt x="19241" y="3220"/>
                    <a:pt x="18671" y="3882"/>
                    <a:pt x="17826" y="4164"/>
                  </a:cubicBezTo>
                  <a:cubicBezTo>
                    <a:pt x="17624" y="2885"/>
                    <a:pt x="16780" y="1751"/>
                    <a:pt x="15567" y="997"/>
                  </a:cubicBezTo>
                  <a:cubicBezTo>
                    <a:pt x="15957" y="761"/>
                    <a:pt x="16442" y="634"/>
                    <a:pt x="16939" y="634"/>
                  </a:cubicBezTo>
                  <a:close/>
                  <a:moveTo>
                    <a:pt x="11930" y="634"/>
                  </a:moveTo>
                  <a:cubicBezTo>
                    <a:pt x="14753" y="634"/>
                    <a:pt x="17077" y="2448"/>
                    <a:pt x="17077" y="4746"/>
                  </a:cubicBezTo>
                  <a:cubicBezTo>
                    <a:pt x="17077" y="5075"/>
                    <a:pt x="17026" y="5409"/>
                    <a:pt x="16925" y="5731"/>
                  </a:cubicBezTo>
                  <a:cubicBezTo>
                    <a:pt x="14947" y="5306"/>
                    <a:pt x="13476" y="3917"/>
                    <a:pt x="13294" y="2269"/>
                  </a:cubicBezTo>
                  <a:cubicBezTo>
                    <a:pt x="13274" y="2100"/>
                    <a:pt x="13091" y="1983"/>
                    <a:pt x="12896" y="1983"/>
                  </a:cubicBezTo>
                  <a:cubicBezTo>
                    <a:pt x="12835" y="1983"/>
                    <a:pt x="12770" y="1994"/>
                    <a:pt x="12710" y="2022"/>
                  </a:cubicBezTo>
                  <a:cubicBezTo>
                    <a:pt x="11973" y="2338"/>
                    <a:pt x="11163" y="2495"/>
                    <a:pt x="10356" y="2495"/>
                  </a:cubicBezTo>
                  <a:cubicBezTo>
                    <a:pt x="9562" y="2495"/>
                    <a:pt x="8768" y="2342"/>
                    <a:pt x="8048" y="2039"/>
                  </a:cubicBezTo>
                  <a:cubicBezTo>
                    <a:pt x="8994" y="1176"/>
                    <a:pt x="10386" y="634"/>
                    <a:pt x="11930" y="634"/>
                  </a:cubicBezTo>
                  <a:close/>
                  <a:moveTo>
                    <a:pt x="1769" y="6906"/>
                  </a:moveTo>
                  <a:cubicBezTo>
                    <a:pt x="1740" y="7551"/>
                    <a:pt x="2217" y="8162"/>
                    <a:pt x="3011" y="8421"/>
                  </a:cubicBezTo>
                  <a:lnTo>
                    <a:pt x="5883" y="9349"/>
                  </a:lnTo>
                  <a:cubicBezTo>
                    <a:pt x="5818" y="9590"/>
                    <a:pt x="5775" y="9832"/>
                    <a:pt x="5739" y="10074"/>
                  </a:cubicBezTo>
                  <a:lnTo>
                    <a:pt x="1538" y="8720"/>
                  </a:lnTo>
                  <a:cubicBezTo>
                    <a:pt x="926" y="8518"/>
                    <a:pt x="637" y="7966"/>
                    <a:pt x="882" y="7483"/>
                  </a:cubicBezTo>
                  <a:cubicBezTo>
                    <a:pt x="1041" y="7171"/>
                    <a:pt x="1380" y="6959"/>
                    <a:pt x="1769" y="6906"/>
                  </a:cubicBezTo>
                  <a:close/>
                  <a:moveTo>
                    <a:pt x="3756" y="6002"/>
                  </a:moveTo>
                  <a:cubicBezTo>
                    <a:pt x="3905" y="6002"/>
                    <a:pt x="4055" y="6024"/>
                    <a:pt x="4201" y="6072"/>
                  </a:cubicBezTo>
                  <a:lnTo>
                    <a:pt x="12371" y="8715"/>
                  </a:lnTo>
                  <a:cubicBezTo>
                    <a:pt x="12977" y="8910"/>
                    <a:pt x="13266" y="9463"/>
                    <a:pt x="13021" y="9947"/>
                  </a:cubicBezTo>
                  <a:cubicBezTo>
                    <a:pt x="12840" y="10315"/>
                    <a:pt x="12396" y="10543"/>
                    <a:pt x="11926" y="10543"/>
                  </a:cubicBezTo>
                  <a:cubicBezTo>
                    <a:pt x="11776" y="10543"/>
                    <a:pt x="11624" y="10520"/>
                    <a:pt x="11476" y="10471"/>
                  </a:cubicBezTo>
                  <a:lnTo>
                    <a:pt x="3306" y="7833"/>
                  </a:lnTo>
                  <a:cubicBezTo>
                    <a:pt x="2694" y="7631"/>
                    <a:pt x="2405" y="7085"/>
                    <a:pt x="2650" y="6596"/>
                  </a:cubicBezTo>
                  <a:cubicBezTo>
                    <a:pt x="2838" y="6227"/>
                    <a:pt x="3283" y="6002"/>
                    <a:pt x="3756" y="6002"/>
                  </a:cubicBezTo>
                  <a:close/>
                  <a:moveTo>
                    <a:pt x="17362" y="11279"/>
                  </a:moveTo>
                  <a:cubicBezTo>
                    <a:pt x="17607" y="11279"/>
                    <a:pt x="17855" y="11352"/>
                    <a:pt x="18051" y="11508"/>
                  </a:cubicBezTo>
                  <a:lnTo>
                    <a:pt x="20006" y="13063"/>
                  </a:lnTo>
                  <a:cubicBezTo>
                    <a:pt x="20469" y="13432"/>
                    <a:pt x="20469" y="14037"/>
                    <a:pt x="20006" y="14406"/>
                  </a:cubicBezTo>
                  <a:cubicBezTo>
                    <a:pt x="19771" y="14590"/>
                    <a:pt x="19467" y="14682"/>
                    <a:pt x="19163" y="14682"/>
                  </a:cubicBezTo>
                  <a:cubicBezTo>
                    <a:pt x="18859" y="14682"/>
                    <a:pt x="18556" y="14590"/>
                    <a:pt x="18325" y="14406"/>
                  </a:cubicBezTo>
                  <a:lnTo>
                    <a:pt x="16095" y="12626"/>
                  </a:lnTo>
                  <a:lnTo>
                    <a:pt x="16434" y="11813"/>
                  </a:lnTo>
                  <a:cubicBezTo>
                    <a:pt x="16578" y="11472"/>
                    <a:pt x="16966" y="11279"/>
                    <a:pt x="17362" y="11279"/>
                  </a:cubicBezTo>
                  <a:close/>
                  <a:moveTo>
                    <a:pt x="15640" y="13161"/>
                  </a:moveTo>
                  <a:lnTo>
                    <a:pt x="17321" y="14503"/>
                  </a:lnTo>
                  <a:lnTo>
                    <a:pt x="17040" y="14728"/>
                  </a:lnTo>
                  <a:cubicBezTo>
                    <a:pt x="16338" y="15288"/>
                    <a:pt x="15427" y="15561"/>
                    <a:pt x="14521" y="15561"/>
                  </a:cubicBezTo>
                  <a:cubicBezTo>
                    <a:pt x="13761" y="15561"/>
                    <a:pt x="13004" y="15368"/>
                    <a:pt x="12379" y="14993"/>
                  </a:cubicBezTo>
                  <a:cubicBezTo>
                    <a:pt x="13050" y="14630"/>
                    <a:pt x="13641" y="14158"/>
                    <a:pt x="14088" y="13600"/>
                  </a:cubicBezTo>
                  <a:cubicBezTo>
                    <a:pt x="14229" y="13642"/>
                    <a:pt x="14374" y="13663"/>
                    <a:pt x="14521" y="13663"/>
                  </a:cubicBezTo>
                  <a:cubicBezTo>
                    <a:pt x="14825" y="13663"/>
                    <a:pt x="15129" y="13569"/>
                    <a:pt x="15359" y="13385"/>
                  </a:cubicBezTo>
                  <a:lnTo>
                    <a:pt x="15640" y="13161"/>
                  </a:lnTo>
                  <a:close/>
                  <a:moveTo>
                    <a:pt x="6273" y="15322"/>
                  </a:moveTo>
                  <a:cubicBezTo>
                    <a:pt x="7002" y="15609"/>
                    <a:pt x="7796" y="15777"/>
                    <a:pt x="8604" y="15817"/>
                  </a:cubicBezTo>
                  <a:cubicBezTo>
                    <a:pt x="8323" y="16185"/>
                    <a:pt x="8380" y="16664"/>
                    <a:pt x="8778" y="16980"/>
                  </a:cubicBezTo>
                  <a:lnTo>
                    <a:pt x="9059" y="17204"/>
                  </a:lnTo>
                  <a:lnTo>
                    <a:pt x="7378" y="18547"/>
                  </a:lnTo>
                  <a:lnTo>
                    <a:pt x="7095" y="18322"/>
                  </a:lnTo>
                  <a:cubicBezTo>
                    <a:pt x="6099" y="17527"/>
                    <a:pt x="5790" y="16357"/>
                    <a:pt x="6273" y="15322"/>
                  </a:cubicBezTo>
                  <a:close/>
                  <a:moveTo>
                    <a:pt x="9722" y="17567"/>
                  </a:moveTo>
                  <a:lnTo>
                    <a:pt x="10748" y="17838"/>
                  </a:lnTo>
                  <a:cubicBezTo>
                    <a:pt x="11433" y="18023"/>
                    <a:pt x="11649" y="18720"/>
                    <a:pt x="11130" y="19128"/>
                  </a:cubicBezTo>
                  <a:lnTo>
                    <a:pt x="9182" y="20689"/>
                  </a:lnTo>
                  <a:cubicBezTo>
                    <a:pt x="8947" y="20874"/>
                    <a:pt x="8642" y="20966"/>
                    <a:pt x="8337" y="20966"/>
                  </a:cubicBezTo>
                  <a:cubicBezTo>
                    <a:pt x="8034" y="20966"/>
                    <a:pt x="7731" y="20874"/>
                    <a:pt x="7499" y="20689"/>
                  </a:cubicBezTo>
                  <a:cubicBezTo>
                    <a:pt x="7030" y="20315"/>
                    <a:pt x="7030" y="19716"/>
                    <a:pt x="7499" y="19347"/>
                  </a:cubicBezTo>
                  <a:cubicBezTo>
                    <a:pt x="7745" y="19146"/>
                    <a:pt x="9485" y="17757"/>
                    <a:pt x="9722" y="17567"/>
                  </a:cubicBezTo>
                  <a:close/>
                  <a:moveTo>
                    <a:pt x="11930" y="0"/>
                  </a:moveTo>
                  <a:cubicBezTo>
                    <a:pt x="10328" y="0"/>
                    <a:pt x="8828" y="495"/>
                    <a:pt x="7709" y="1393"/>
                  </a:cubicBezTo>
                  <a:cubicBezTo>
                    <a:pt x="6129" y="2661"/>
                    <a:pt x="5638" y="4446"/>
                    <a:pt x="6194" y="6036"/>
                  </a:cubicBezTo>
                  <a:lnTo>
                    <a:pt x="4498" y="5483"/>
                  </a:lnTo>
                  <a:cubicBezTo>
                    <a:pt x="4257" y="5406"/>
                    <a:pt x="4007" y="5370"/>
                    <a:pt x="3761" y="5370"/>
                  </a:cubicBezTo>
                  <a:cubicBezTo>
                    <a:pt x="3021" y="5370"/>
                    <a:pt x="2313" y="5702"/>
                    <a:pt x="1972" y="6255"/>
                  </a:cubicBezTo>
                  <a:cubicBezTo>
                    <a:pt x="1178" y="6255"/>
                    <a:pt x="455" y="6641"/>
                    <a:pt x="146" y="7246"/>
                  </a:cubicBezTo>
                  <a:cubicBezTo>
                    <a:pt x="-266" y="8052"/>
                    <a:pt x="225" y="8974"/>
                    <a:pt x="1243" y="9302"/>
                  </a:cubicBezTo>
                  <a:lnTo>
                    <a:pt x="5688" y="10742"/>
                  </a:lnTo>
                  <a:cubicBezTo>
                    <a:pt x="5681" y="10886"/>
                    <a:pt x="5681" y="10852"/>
                    <a:pt x="5681" y="11249"/>
                  </a:cubicBezTo>
                  <a:cubicBezTo>
                    <a:pt x="5681" y="11422"/>
                    <a:pt x="5862" y="11566"/>
                    <a:pt x="6078" y="11566"/>
                  </a:cubicBezTo>
                  <a:cubicBezTo>
                    <a:pt x="6301" y="11566"/>
                    <a:pt x="6475" y="11422"/>
                    <a:pt x="6475" y="11249"/>
                  </a:cubicBezTo>
                  <a:cubicBezTo>
                    <a:pt x="6475" y="10834"/>
                    <a:pt x="6460" y="10321"/>
                    <a:pt x="6626" y="9590"/>
                  </a:cubicBezTo>
                  <a:lnTo>
                    <a:pt x="11180" y="11060"/>
                  </a:lnTo>
                  <a:cubicBezTo>
                    <a:pt x="11417" y="11135"/>
                    <a:pt x="11678" y="11177"/>
                    <a:pt x="11940" y="11177"/>
                  </a:cubicBezTo>
                  <a:cubicBezTo>
                    <a:pt x="11973" y="11177"/>
                    <a:pt x="12006" y="11175"/>
                    <a:pt x="12039" y="11174"/>
                  </a:cubicBezTo>
                  <a:cubicBezTo>
                    <a:pt x="12112" y="11819"/>
                    <a:pt x="12465" y="12418"/>
                    <a:pt x="13050" y="12879"/>
                  </a:cubicBezTo>
                  <a:lnTo>
                    <a:pt x="13462" y="13213"/>
                  </a:lnTo>
                  <a:cubicBezTo>
                    <a:pt x="12494" y="14440"/>
                    <a:pt x="10791" y="15195"/>
                    <a:pt x="8958" y="15195"/>
                  </a:cubicBezTo>
                  <a:cubicBezTo>
                    <a:pt x="8091" y="15195"/>
                    <a:pt x="7240" y="15022"/>
                    <a:pt x="6475" y="14699"/>
                  </a:cubicBezTo>
                  <a:lnTo>
                    <a:pt x="6475" y="12511"/>
                  </a:lnTo>
                  <a:cubicBezTo>
                    <a:pt x="6475" y="12337"/>
                    <a:pt x="6301" y="12193"/>
                    <a:pt x="6078" y="12193"/>
                  </a:cubicBezTo>
                  <a:cubicBezTo>
                    <a:pt x="5862" y="12193"/>
                    <a:pt x="5681" y="12337"/>
                    <a:pt x="5681" y="12511"/>
                  </a:cubicBezTo>
                  <a:lnTo>
                    <a:pt x="5681" y="14809"/>
                  </a:lnTo>
                  <a:cubicBezTo>
                    <a:pt x="4887" y="16140"/>
                    <a:pt x="5220" y="17723"/>
                    <a:pt x="6533" y="18771"/>
                  </a:cubicBezTo>
                  <a:lnTo>
                    <a:pt x="6822" y="18996"/>
                  </a:lnTo>
                  <a:cubicBezTo>
                    <a:pt x="6172" y="19612"/>
                    <a:pt x="6200" y="20545"/>
                    <a:pt x="6937" y="21133"/>
                  </a:cubicBezTo>
                  <a:cubicBezTo>
                    <a:pt x="7313" y="21432"/>
                    <a:pt x="7810" y="21600"/>
                    <a:pt x="8337" y="21600"/>
                  </a:cubicBezTo>
                  <a:cubicBezTo>
                    <a:pt x="8871" y="21600"/>
                    <a:pt x="9368" y="21432"/>
                    <a:pt x="9744" y="21133"/>
                  </a:cubicBezTo>
                  <a:lnTo>
                    <a:pt x="11692" y="19578"/>
                  </a:lnTo>
                  <a:cubicBezTo>
                    <a:pt x="12631" y="18829"/>
                    <a:pt x="12241" y="17567"/>
                    <a:pt x="11000" y="17239"/>
                  </a:cubicBezTo>
                  <a:lnTo>
                    <a:pt x="9831" y="16928"/>
                  </a:lnTo>
                  <a:lnTo>
                    <a:pt x="9340" y="16531"/>
                  </a:lnTo>
                  <a:cubicBezTo>
                    <a:pt x="9182" y="16410"/>
                    <a:pt x="9182" y="16209"/>
                    <a:pt x="9340" y="16088"/>
                  </a:cubicBezTo>
                  <a:lnTo>
                    <a:pt x="9715" y="15788"/>
                  </a:lnTo>
                  <a:cubicBezTo>
                    <a:pt x="10386" y="15719"/>
                    <a:pt x="11043" y="15564"/>
                    <a:pt x="11641" y="15327"/>
                  </a:cubicBezTo>
                  <a:cubicBezTo>
                    <a:pt x="12464" y="15905"/>
                    <a:pt x="13492" y="16195"/>
                    <a:pt x="14521" y="16195"/>
                  </a:cubicBezTo>
                  <a:cubicBezTo>
                    <a:pt x="15635" y="16195"/>
                    <a:pt x="16751" y="15855"/>
                    <a:pt x="17604" y="15172"/>
                  </a:cubicBezTo>
                  <a:lnTo>
                    <a:pt x="17885" y="14946"/>
                  </a:lnTo>
                  <a:cubicBezTo>
                    <a:pt x="18251" y="15192"/>
                    <a:pt x="18706" y="15317"/>
                    <a:pt x="19162" y="15317"/>
                  </a:cubicBezTo>
                  <a:cubicBezTo>
                    <a:pt x="19669" y="15317"/>
                    <a:pt x="20175" y="15164"/>
                    <a:pt x="20562" y="14854"/>
                  </a:cubicBezTo>
                  <a:cubicBezTo>
                    <a:pt x="21334" y="14238"/>
                    <a:pt x="21334" y="13230"/>
                    <a:pt x="20562" y="12614"/>
                  </a:cubicBezTo>
                  <a:lnTo>
                    <a:pt x="18614" y="11060"/>
                  </a:lnTo>
                  <a:cubicBezTo>
                    <a:pt x="18259" y="10776"/>
                    <a:pt x="17811" y="10645"/>
                    <a:pt x="17367" y="10645"/>
                  </a:cubicBezTo>
                  <a:cubicBezTo>
                    <a:pt x="16646" y="10645"/>
                    <a:pt x="15938" y="10994"/>
                    <a:pt x="15684" y="11611"/>
                  </a:cubicBezTo>
                  <a:lnTo>
                    <a:pt x="15294" y="12539"/>
                  </a:lnTo>
                  <a:lnTo>
                    <a:pt x="14795" y="12937"/>
                  </a:lnTo>
                  <a:cubicBezTo>
                    <a:pt x="14691" y="13020"/>
                    <a:pt x="14554" y="13030"/>
                    <a:pt x="14519" y="13030"/>
                  </a:cubicBezTo>
                  <a:cubicBezTo>
                    <a:pt x="14508" y="13030"/>
                    <a:pt x="14508" y="13029"/>
                    <a:pt x="14522" y="13029"/>
                  </a:cubicBezTo>
                  <a:cubicBezTo>
                    <a:pt x="14413" y="13029"/>
                    <a:pt x="14312" y="12995"/>
                    <a:pt x="14240" y="12937"/>
                  </a:cubicBezTo>
                  <a:lnTo>
                    <a:pt x="13605" y="12435"/>
                  </a:lnTo>
                  <a:cubicBezTo>
                    <a:pt x="13122" y="12050"/>
                    <a:pt x="12847" y="11543"/>
                    <a:pt x="12819" y="11002"/>
                  </a:cubicBezTo>
                  <a:cubicBezTo>
                    <a:pt x="13244" y="10829"/>
                    <a:pt x="13577" y="10540"/>
                    <a:pt x="13757" y="10189"/>
                  </a:cubicBezTo>
                  <a:cubicBezTo>
                    <a:pt x="13916" y="9884"/>
                    <a:pt x="13945" y="9555"/>
                    <a:pt x="13850" y="9239"/>
                  </a:cubicBezTo>
                  <a:cubicBezTo>
                    <a:pt x="14248" y="9129"/>
                    <a:pt x="14638" y="8986"/>
                    <a:pt x="14997" y="8807"/>
                  </a:cubicBezTo>
                  <a:cubicBezTo>
                    <a:pt x="15185" y="8715"/>
                    <a:pt x="15250" y="8518"/>
                    <a:pt x="15135" y="8370"/>
                  </a:cubicBezTo>
                  <a:cubicBezTo>
                    <a:pt x="15061" y="8271"/>
                    <a:pt x="14930" y="8218"/>
                    <a:pt x="14795" y="8218"/>
                  </a:cubicBezTo>
                  <a:cubicBezTo>
                    <a:pt x="14724" y="8218"/>
                    <a:pt x="14652" y="8234"/>
                    <a:pt x="14587" y="8265"/>
                  </a:cubicBezTo>
                  <a:cubicBezTo>
                    <a:pt x="14248" y="8433"/>
                    <a:pt x="13894" y="8565"/>
                    <a:pt x="13518" y="8657"/>
                  </a:cubicBezTo>
                  <a:cubicBezTo>
                    <a:pt x="13302" y="8421"/>
                    <a:pt x="13007" y="8236"/>
                    <a:pt x="12667" y="8128"/>
                  </a:cubicBezTo>
                  <a:lnTo>
                    <a:pt x="7176" y="6354"/>
                  </a:lnTo>
                  <a:cubicBezTo>
                    <a:pt x="6533" y="5138"/>
                    <a:pt x="6640" y="3709"/>
                    <a:pt x="7565" y="2551"/>
                  </a:cubicBezTo>
                  <a:cubicBezTo>
                    <a:pt x="8431" y="2936"/>
                    <a:pt x="9392" y="3130"/>
                    <a:pt x="10355" y="3130"/>
                  </a:cubicBezTo>
                  <a:cubicBezTo>
                    <a:pt x="11111" y="3130"/>
                    <a:pt x="11867" y="3011"/>
                    <a:pt x="12581" y="2771"/>
                  </a:cubicBezTo>
                  <a:cubicBezTo>
                    <a:pt x="12769" y="3595"/>
                    <a:pt x="13237" y="4354"/>
                    <a:pt x="13951" y="4988"/>
                  </a:cubicBezTo>
                  <a:cubicBezTo>
                    <a:pt x="14688" y="5639"/>
                    <a:pt x="15626" y="6099"/>
                    <a:pt x="16679" y="6336"/>
                  </a:cubicBezTo>
                  <a:cubicBezTo>
                    <a:pt x="16448" y="6768"/>
                    <a:pt x="16131" y="7165"/>
                    <a:pt x="15719" y="7523"/>
                  </a:cubicBezTo>
                  <a:cubicBezTo>
                    <a:pt x="15575" y="7649"/>
                    <a:pt x="15583" y="7851"/>
                    <a:pt x="15749" y="7966"/>
                  </a:cubicBezTo>
                  <a:cubicBezTo>
                    <a:pt x="15823" y="8023"/>
                    <a:pt x="15919" y="8051"/>
                    <a:pt x="16014" y="8051"/>
                  </a:cubicBezTo>
                  <a:cubicBezTo>
                    <a:pt x="16121" y="8051"/>
                    <a:pt x="16227" y="8016"/>
                    <a:pt x="16305" y="7949"/>
                  </a:cubicBezTo>
                  <a:cubicBezTo>
                    <a:pt x="16889" y="7442"/>
                    <a:pt x="17321" y="6854"/>
                    <a:pt x="17582" y="6204"/>
                  </a:cubicBezTo>
                  <a:cubicBezTo>
                    <a:pt x="17762" y="5754"/>
                    <a:pt x="17863" y="5293"/>
                    <a:pt x="17871" y="4827"/>
                  </a:cubicBezTo>
                  <a:cubicBezTo>
                    <a:pt x="19140" y="4504"/>
                    <a:pt x="20035" y="3554"/>
                    <a:pt x="20035" y="2471"/>
                  </a:cubicBezTo>
                  <a:cubicBezTo>
                    <a:pt x="20035" y="1106"/>
                    <a:pt x="18642" y="0"/>
                    <a:pt x="16939" y="0"/>
                  </a:cubicBezTo>
                  <a:cubicBezTo>
                    <a:pt x="16174" y="0"/>
                    <a:pt x="15446" y="224"/>
                    <a:pt x="14876" y="627"/>
                  </a:cubicBezTo>
                  <a:cubicBezTo>
                    <a:pt x="13959" y="202"/>
                    <a:pt x="12934" y="0"/>
                    <a:pt x="119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59" name="Google Shape;1792;p31"/>
            <p:cNvSpPr/>
            <p:nvPr/>
          </p:nvSpPr>
          <p:spPr>
            <a:xfrm>
              <a:off x="142742" y="76382"/>
              <a:ext cx="32573" cy="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7" h="21600" fill="norm" stroke="1" extrusionOk="0">
                  <a:moveTo>
                    <a:pt x="4253" y="0"/>
                  </a:moveTo>
                  <a:cubicBezTo>
                    <a:pt x="3966" y="0"/>
                    <a:pt x="3679" y="23"/>
                    <a:pt x="3392" y="114"/>
                  </a:cubicBezTo>
                  <a:cubicBezTo>
                    <a:pt x="1164" y="614"/>
                    <a:pt x="-388" y="3638"/>
                    <a:pt x="84" y="6753"/>
                  </a:cubicBezTo>
                  <a:cubicBezTo>
                    <a:pt x="1384" y="15688"/>
                    <a:pt x="7155" y="21600"/>
                    <a:pt x="13399" y="21600"/>
                  </a:cubicBezTo>
                  <a:cubicBezTo>
                    <a:pt x="14867" y="21600"/>
                    <a:pt x="16352" y="21282"/>
                    <a:pt x="17820" y="20577"/>
                  </a:cubicBezTo>
                  <a:cubicBezTo>
                    <a:pt x="20065" y="19531"/>
                    <a:pt x="21212" y="16325"/>
                    <a:pt x="20453" y="13301"/>
                  </a:cubicBezTo>
                  <a:cubicBezTo>
                    <a:pt x="19896" y="10982"/>
                    <a:pt x="18208" y="9459"/>
                    <a:pt x="16470" y="9459"/>
                  </a:cubicBezTo>
                  <a:cubicBezTo>
                    <a:pt x="16015" y="9459"/>
                    <a:pt x="15559" y="9549"/>
                    <a:pt x="15120" y="9777"/>
                  </a:cubicBezTo>
                  <a:cubicBezTo>
                    <a:pt x="14546" y="10027"/>
                    <a:pt x="13973" y="10141"/>
                    <a:pt x="13416" y="10141"/>
                  </a:cubicBezTo>
                  <a:cubicBezTo>
                    <a:pt x="11036" y="10141"/>
                    <a:pt x="8910" y="7935"/>
                    <a:pt x="8404" y="4570"/>
                  </a:cubicBezTo>
                  <a:cubicBezTo>
                    <a:pt x="7999" y="1842"/>
                    <a:pt x="6244" y="0"/>
                    <a:pt x="42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1793;p31"/>
            <p:cNvSpPr/>
            <p:nvPr/>
          </p:nvSpPr>
          <p:spPr>
            <a:xfrm>
              <a:off x="215973" y="118684"/>
              <a:ext cx="32580" cy="25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1" h="21600" fill="norm" stroke="1" extrusionOk="0">
                  <a:moveTo>
                    <a:pt x="4268" y="0"/>
                  </a:moveTo>
                  <a:cubicBezTo>
                    <a:pt x="3981" y="0"/>
                    <a:pt x="3694" y="45"/>
                    <a:pt x="3407" y="136"/>
                  </a:cubicBezTo>
                  <a:cubicBezTo>
                    <a:pt x="1095" y="636"/>
                    <a:pt x="-373" y="3657"/>
                    <a:pt x="83" y="6768"/>
                  </a:cubicBezTo>
                  <a:cubicBezTo>
                    <a:pt x="1348" y="15626"/>
                    <a:pt x="7119" y="21600"/>
                    <a:pt x="13397" y="21600"/>
                  </a:cubicBezTo>
                  <a:cubicBezTo>
                    <a:pt x="14865" y="21600"/>
                    <a:pt x="16367" y="21259"/>
                    <a:pt x="17835" y="20578"/>
                  </a:cubicBezTo>
                  <a:cubicBezTo>
                    <a:pt x="20063" y="19533"/>
                    <a:pt x="21227" y="16331"/>
                    <a:pt x="20451" y="13310"/>
                  </a:cubicBezTo>
                  <a:cubicBezTo>
                    <a:pt x="19843" y="10993"/>
                    <a:pt x="18206" y="9471"/>
                    <a:pt x="16418" y="9471"/>
                  </a:cubicBezTo>
                  <a:cubicBezTo>
                    <a:pt x="15979" y="9471"/>
                    <a:pt x="15506" y="9562"/>
                    <a:pt x="15051" y="9789"/>
                  </a:cubicBezTo>
                  <a:cubicBezTo>
                    <a:pt x="14494" y="10039"/>
                    <a:pt x="13937" y="10153"/>
                    <a:pt x="13380" y="10153"/>
                  </a:cubicBezTo>
                  <a:cubicBezTo>
                    <a:pt x="11018" y="10153"/>
                    <a:pt x="8841" y="7950"/>
                    <a:pt x="8351" y="4588"/>
                  </a:cubicBezTo>
                  <a:cubicBezTo>
                    <a:pt x="8014" y="1862"/>
                    <a:pt x="6242" y="0"/>
                    <a:pt x="42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1794;p31"/>
            <p:cNvSpPr/>
            <p:nvPr/>
          </p:nvSpPr>
          <p:spPr>
            <a:xfrm>
              <a:off x="175663" y="104717"/>
              <a:ext cx="31839" cy="24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4345" y="0"/>
                  </a:moveTo>
                  <a:cubicBezTo>
                    <a:pt x="4052" y="0"/>
                    <a:pt x="3759" y="23"/>
                    <a:pt x="3465" y="116"/>
                  </a:cubicBezTo>
                  <a:cubicBezTo>
                    <a:pt x="1190" y="650"/>
                    <a:pt x="-396" y="3716"/>
                    <a:pt x="87" y="6898"/>
                  </a:cubicBezTo>
                  <a:cubicBezTo>
                    <a:pt x="1362" y="15677"/>
                    <a:pt x="7034" y="21600"/>
                    <a:pt x="13309" y="21600"/>
                  </a:cubicBezTo>
                  <a:cubicBezTo>
                    <a:pt x="14757" y="21600"/>
                    <a:pt x="16257" y="21298"/>
                    <a:pt x="17739" y="20601"/>
                  </a:cubicBezTo>
                  <a:cubicBezTo>
                    <a:pt x="20015" y="19533"/>
                    <a:pt x="21204" y="16258"/>
                    <a:pt x="20411" y="13169"/>
                  </a:cubicBezTo>
                  <a:cubicBezTo>
                    <a:pt x="19773" y="10777"/>
                    <a:pt x="18084" y="9290"/>
                    <a:pt x="16239" y="9290"/>
                  </a:cubicBezTo>
                  <a:cubicBezTo>
                    <a:pt x="15791" y="9290"/>
                    <a:pt x="15343" y="9383"/>
                    <a:pt x="14895" y="9569"/>
                  </a:cubicBezTo>
                  <a:cubicBezTo>
                    <a:pt x="14360" y="9801"/>
                    <a:pt x="13826" y="9917"/>
                    <a:pt x="13309" y="9917"/>
                  </a:cubicBezTo>
                  <a:cubicBezTo>
                    <a:pt x="11085" y="9917"/>
                    <a:pt x="9034" y="7850"/>
                    <a:pt x="8585" y="4668"/>
                  </a:cubicBezTo>
                  <a:cubicBezTo>
                    <a:pt x="8172" y="1881"/>
                    <a:pt x="6379" y="0"/>
                    <a:pt x="43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1799;p32"/>
          <p:cNvSpPr txBox="1"/>
          <p:nvPr>
            <p:ph type="title"/>
          </p:nvPr>
        </p:nvSpPr>
        <p:spPr>
          <a:xfrm>
            <a:off x="452549" y="411474"/>
            <a:ext cx="8238902" cy="561602"/>
          </a:xfrm>
          <a:prstGeom prst="rect">
            <a:avLst/>
          </a:prstGeom>
        </p:spPr>
        <p:txBody>
          <a:bodyPr/>
          <a:lstStyle/>
          <a:p>
            <a:pPr/>
            <a:r>
              <a:t>About Me Infographics</a:t>
            </a:r>
          </a:p>
        </p:txBody>
      </p:sp>
      <p:sp>
        <p:nvSpPr>
          <p:cNvPr id="2265" name="Google Shape;1800;p32"/>
          <p:cNvSpPr txBox="1"/>
          <p:nvPr/>
        </p:nvSpPr>
        <p:spPr>
          <a:xfrm>
            <a:off x="3072000" y="4769974"/>
            <a:ext cx="30000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800">
                <a:latin typeface="Helvetica"/>
                <a:ea typeface="Helvetica"/>
                <a:cs typeface="Helvetica"/>
                <a:sym typeface="Helvetica"/>
              </a:defRPr>
            </a:pPr>
            <a:r>
              <a:t>This template has been created by </a:t>
            </a:r>
            <a:r>
              <a:rPr b="1" u="sng"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</a:p>
        </p:txBody>
      </p:sp>
      <p:sp>
        <p:nvSpPr>
          <p:cNvPr id="2266" name="Google Shape;1801;p32"/>
          <p:cNvSpPr txBox="1"/>
          <p:nvPr/>
        </p:nvSpPr>
        <p:spPr>
          <a:xfrm>
            <a:off x="501742" y="1026607"/>
            <a:ext cx="3470100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Name and surname</a:t>
            </a:r>
          </a:p>
        </p:txBody>
      </p:sp>
      <p:sp>
        <p:nvSpPr>
          <p:cNvPr id="2267" name="Google Shape;1802;p32"/>
          <p:cNvSpPr txBox="1"/>
          <p:nvPr/>
        </p:nvSpPr>
        <p:spPr>
          <a:xfrm>
            <a:off x="501740" y="1513383"/>
            <a:ext cx="34701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Experience</a:t>
            </a:r>
          </a:p>
        </p:txBody>
      </p:sp>
      <p:sp>
        <p:nvSpPr>
          <p:cNvPr id="2268" name="Google Shape;1803;p32"/>
          <p:cNvSpPr txBox="1"/>
          <p:nvPr/>
        </p:nvSpPr>
        <p:spPr>
          <a:xfrm>
            <a:off x="972916" y="1991132"/>
            <a:ext cx="30000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20xx-20xx</a:t>
            </a:r>
          </a:p>
        </p:txBody>
      </p:sp>
      <p:sp>
        <p:nvSpPr>
          <p:cNvPr id="2269" name="Google Shape;1804;p32"/>
          <p:cNvSpPr txBox="1"/>
          <p:nvPr/>
        </p:nvSpPr>
        <p:spPr>
          <a:xfrm>
            <a:off x="972912" y="2308882"/>
            <a:ext cx="30000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Mercury is the closest planet to the Sun and the smallest of them all</a:t>
            </a:r>
          </a:p>
        </p:txBody>
      </p:sp>
      <p:sp>
        <p:nvSpPr>
          <p:cNvPr id="2270" name="Google Shape;1805;p32"/>
          <p:cNvSpPr txBox="1"/>
          <p:nvPr/>
        </p:nvSpPr>
        <p:spPr>
          <a:xfrm>
            <a:off x="972916" y="2901855"/>
            <a:ext cx="29991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20xx-20xx</a:t>
            </a:r>
          </a:p>
        </p:txBody>
      </p:sp>
      <p:sp>
        <p:nvSpPr>
          <p:cNvPr id="2271" name="Google Shape;1806;p32"/>
          <p:cNvSpPr txBox="1"/>
          <p:nvPr/>
        </p:nvSpPr>
        <p:spPr>
          <a:xfrm>
            <a:off x="972912" y="3219603"/>
            <a:ext cx="29991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Venus has a beautiful name and is the second planet from the Sun</a:t>
            </a:r>
          </a:p>
        </p:txBody>
      </p:sp>
      <p:sp>
        <p:nvSpPr>
          <p:cNvPr id="2272" name="Google Shape;1807;p32"/>
          <p:cNvSpPr txBox="1"/>
          <p:nvPr/>
        </p:nvSpPr>
        <p:spPr>
          <a:xfrm>
            <a:off x="972916" y="3808754"/>
            <a:ext cx="2999102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spAutoFit/>
          </a:bodyPr>
          <a:lstStyle>
            <a:lvl1pPr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20xx-20xx</a:t>
            </a:r>
          </a:p>
        </p:txBody>
      </p:sp>
      <p:sp>
        <p:nvSpPr>
          <p:cNvPr id="2273" name="Google Shape;1808;p32"/>
          <p:cNvSpPr txBox="1"/>
          <p:nvPr/>
        </p:nvSpPr>
        <p:spPr>
          <a:xfrm>
            <a:off x="972912" y="4126422"/>
            <a:ext cx="2999102" cy="53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Despite being red, Mars is actually a cold place. It’s full of iron oxide dust</a:t>
            </a:r>
          </a:p>
        </p:txBody>
      </p:sp>
      <p:sp>
        <p:nvSpPr>
          <p:cNvPr id="2274" name="Google Shape;1809;p32"/>
          <p:cNvSpPr/>
          <p:nvPr/>
        </p:nvSpPr>
        <p:spPr>
          <a:xfrm flipH="1">
            <a:off x="770366" y="2115581"/>
            <a:ext cx="1" cy="257520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5" name="Google Shape;1810;p32"/>
          <p:cNvSpPr/>
          <p:nvPr/>
        </p:nvSpPr>
        <p:spPr>
          <a:xfrm>
            <a:off x="656066" y="2102043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76" name="Google Shape;1811;p32"/>
          <p:cNvSpPr/>
          <p:nvPr/>
        </p:nvSpPr>
        <p:spPr>
          <a:xfrm>
            <a:off x="656066" y="3016443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77" name="Google Shape;1812;p32"/>
          <p:cNvSpPr/>
          <p:nvPr/>
        </p:nvSpPr>
        <p:spPr>
          <a:xfrm>
            <a:off x="638092" y="3921698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78" name="Google Shape;1813;p32"/>
          <p:cNvSpPr/>
          <p:nvPr/>
        </p:nvSpPr>
        <p:spPr>
          <a:xfrm flipH="1" flipV="1">
            <a:off x="4233526" y="1573306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79" name="Google Shape;1814;p32"/>
          <p:cNvSpPr/>
          <p:nvPr/>
        </p:nvSpPr>
        <p:spPr>
          <a:xfrm flipH="1" flipV="1">
            <a:off x="4233526" y="2304191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80" name="Google Shape;1815;p32"/>
          <p:cNvSpPr/>
          <p:nvPr/>
        </p:nvSpPr>
        <p:spPr>
          <a:xfrm rot="5400000">
            <a:off x="4741728" y="1454314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1" name="Google Shape;1816;p32"/>
          <p:cNvSpPr/>
          <p:nvPr/>
        </p:nvSpPr>
        <p:spPr>
          <a:xfrm rot="5400000">
            <a:off x="6121565" y="2185834"/>
            <a:ext cx="228601" cy="228601"/>
          </a:xfrm>
          <a:prstGeom prst="ellipse">
            <a:avLst/>
          </a:prstGeom>
          <a:solidFill>
            <a:schemeClr val="accent3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2" name="Google Shape;1817;p32"/>
          <p:cNvSpPr txBox="1"/>
          <p:nvPr/>
        </p:nvSpPr>
        <p:spPr>
          <a:xfrm>
            <a:off x="4233526" y="1754048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83" name="Google Shape;1818;p32"/>
          <p:cNvSpPr txBox="1"/>
          <p:nvPr/>
        </p:nvSpPr>
        <p:spPr>
          <a:xfrm>
            <a:off x="6371537" y="1757153"/>
            <a:ext cx="918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84" name="Google Shape;1819;p32"/>
          <p:cNvSpPr txBox="1"/>
          <p:nvPr/>
        </p:nvSpPr>
        <p:spPr>
          <a:xfrm>
            <a:off x="4233526" y="1026267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85" name="Google Shape;1820;p32"/>
          <p:cNvSpPr txBox="1"/>
          <p:nvPr/>
        </p:nvSpPr>
        <p:spPr>
          <a:xfrm>
            <a:off x="6377937" y="1026267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86" name="Google Shape;1821;p32"/>
          <p:cNvSpPr/>
          <p:nvPr/>
        </p:nvSpPr>
        <p:spPr>
          <a:xfrm flipH="1" flipV="1">
            <a:off x="4233526" y="3035075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87" name="Google Shape;1822;p32"/>
          <p:cNvSpPr/>
          <p:nvPr/>
        </p:nvSpPr>
        <p:spPr>
          <a:xfrm flipH="1" flipV="1">
            <a:off x="4233526" y="3765961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88" name="Google Shape;1823;p32"/>
          <p:cNvSpPr/>
          <p:nvPr/>
        </p:nvSpPr>
        <p:spPr>
          <a:xfrm rot="5400000">
            <a:off x="4740828" y="2917353"/>
            <a:ext cx="228601" cy="228601"/>
          </a:xfrm>
          <a:prstGeom prst="ellipse">
            <a:avLst/>
          </a:prstGeom>
          <a:solidFill>
            <a:srgbClr val="75C2F6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89" name="Google Shape;1824;p32"/>
          <p:cNvSpPr/>
          <p:nvPr/>
        </p:nvSpPr>
        <p:spPr>
          <a:xfrm rot="5400000">
            <a:off x="6715639" y="3650398"/>
            <a:ext cx="228601" cy="228601"/>
          </a:xfrm>
          <a:prstGeom prst="ellipse">
            <a:avLst/>
          </a:prstGeom>
          <a:solidFill>
            <a:schemeClr val="accent5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90" name="Google Shape;1825;p32"/>
          <p:cNvSpPr txBox="1"/>
          <p:nvPr/>
        </p:nvSpPr>
        <p:spPr>
          <a:xfrm>
            <a:off x="4233526" y="321708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91" name="Google Shape;1826;p32"/>
          <p:cNvSpPr txBox="1"/>
          <p:nvPr/>
        </p:nvSpPr>
        <p:spPr>
          <a:xfrm>
            <a:off x="6370637" y="3218924"/>
            <a:ext cx="918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92" name="Google Shape;1827;p32"/>
          <p:cNvSpPr txBox="1"/>
          <p:nvPr/>
        </p:nvSpPr>
        <p:spPr>
          <a:xfrm>
            <a:off x="4233526" y="248556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93" name="Google Shape;1828;p32"/>
          <p:cNvSpPr txBox="1"/>
          <p:nvPr/>
        </p:nvSpPr>
        <p:spPr>
          <a:xfrm>
            <a:off x="6377037" y="248803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94" name="Google Shape;1829;p32"/>
          <p:cNvSpPr/>
          <p:nvPr/>
        </p:nvSpPr>
        <p:spPr>
          <a:xfrm flipH="1" flipV="1">
            <a:off x="4233526" y="4496847"/>
            <a:ext cx="3058801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95" name="Google Shape;1830;p32"/>
          <p:cNvSpPr/>
          <p:nvPr/>
        </p:nvSpPr>
        <p:spPr>
          <a:xfrm rot="5400000">
            <a:off x="6715628" y="4381296"/>
            <a:ext cx="228601" cy="228601"/>
          </a:xfrm>
          <a:prstGeom prst="ellipse">
            <a:avLst/>
          </a:prstGeom>
          <a:solidFill>
            <a:schemeClr val="accent1"/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96" name="Google Shape;1831;p32"/>
          <p:cNvSpPr txBox="1"/>
          <p:nvPr/>
        </p:nvSpPr>
        <p:spPr>
          <a:xfrm>
            <a:off x="4233526" y="3948609"/>
            <a:ext cx="9144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97" name="Google Shape;1832;p32"/>
          <p:cNvSpPr txBox="1"/>
          <p:nvPr/>
        </p:nvSpPr>
        <p:spPr>
          <a:xfrm>
            <a:off x="6371549" y="3949809"/>
            <a:ext cx="918601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r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298" name="Google Shape;1833;p32"/>
          <p:cNvSpPr/>
          <p:nvPr/>
        </p:nvSpPr>
        <p:spPr>
          <a:xfrm>
            <a:off x="7731908" y="1108121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99" name="Google Shape;1834;p32"/>
          <p:cNvSpPr txBox="1"/>
          <p:nvPr/>
        </p:nvSpPr>
        <p:spPr>
          <a:xfrm>
            <a:off x="7552949" y="1811049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Sun</a:t>
            </a:r>
          </a:p>
        </p:txBody>
      </p:sp>
      <p:sp>
        <p:nvSpPr>
          <p:cNvPr id="2300" name="Google Shape;1835;p32"/>
          <p:cNvSpPr/>
          <p:nvPr/>
        </p:nvSpPr>
        <p:spPr>
          <a:xfrm>
            <a:off x="7731908" y="2296841"/>
            <a:ext cx="731401" cy="731402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01" name="Google Shape;1836;p32"/>
          <p:cNvSpPr txBox="1"/>
          <p:nvPr/>
        </p:nvSpPr>
        <p:spPr>
          <a:xfrm>
            <a:off x="7552949" y="2999625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Moon</a:t>
            </a:r>
          </a:p>
        </p:txBody>
      </p:sp>
      <p:sp>
        <p:nvSpPr>
          <p:cNvPr id="2302" name="Google Shape;1837;p32"/>
          <p:cNvSpPr/>
          <p:nvPr/>
        </p:nvSpPr>
        <p:spPr>
          <a:xfrm>
            <a:off x="7731908" y="3485562"/>
            <a:ext cx="731401" cy="731401"/>
          </a:xfrm>
          <a:prstGeom prst="ellipse">
            <a:avLst/>
          </a:prstGeom>
          <a:solidFill>
            <a:schemeClr val="accent6">
              <a:lumOff val="44000"/>
            </a:schemeClr>
          </a:solidFill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03" name="Google Shape;1838;p32"/>
          <p:cNvSpPr txBox="1"/>
          <p:nvPr/>
        </p:nvSpPr>
        <p:spPr>
          <a:xfrm>
            <a:off x="7552949" y="4188349"/>
            <a:ext cx="1089301" cy="424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defRPr sz="1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Pluto</a:t>
            </a:r>
          </a:p>
        </p:txBody>
      </p:sp>
      <p:grpSp>
        <p:nvGrpSpPr>
          <p:cNvPr id="2321" name="Google Shape;1839;p32"/>
          <p:cNvGrpSpPr/>
          <p:nvPr/>
        </p:nvGrpSpPr>
        <p:grpSpPr>
          <a:xfrm>
            <a:off x="7916362" y="2434686"/>
            <a:ext cx="357946" cy="455705"/>
            <a:chOff x="0" y="0"/>
            <a:chExt cx="357944" cy="455703"/>
          </a:xfrm>
        </p:grpSpPr>
        <p:sp>
          <p:nvSpPr>
            <p:cNvPr id="2304" name="Google Shape;1840;p32"/>
            <p:cNvSpPr/>
            <p:nvPr/>
          </p:nvSpPr>
          <p:spPr>
            <a:xfrm>
              <a:off x="185809" y="100641"/>
              <a:ext cx="165394" cy="121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17695" y="0"/>
                  </a:moveTo>
                  <a:cubicBezTo>
                    <a:pt x="17113" y="0"/>
                    <a:pt x="16521" y="207"/>
                    <a:pt x="15983" y="640"/>
                  </a:cubicBezTo>
                  <a:lnTo>
                    <a:pt x="0" y="13401"/>
                  </a:lnTo>
                  <a:lnTo>
                    <a:pt x="3408" y="21600"/>
                  </a:lnTo>
                  <a:lnTo>
                    <a:pt x="19408" y="8816"/>
                  </a:lnTo>
                  <a:cubicBezTo>
                    <a:pt x="21042" y="7526"/>
                    <a:pt x="21600" y="4646"/>
                    <a:pt x="20650" y="2363"/>
                  </a:cubicBezTo>
                  <a:cubicBezTo>
                    <a:pt x="20027" y="847"/>
                    <a:pt x="18877" y="0"/>
                    <a:pt x="17695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841;p32"/>
            <p:cNvSpPr/>
            <p:nvPr/>
          </p:nvSpPr>
          <p:spPr>
            <a:xfrm>
              <a:off x="193170" y="359821"/>
              <a:ext cx="88636" cy="89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5" h="21600" fill="norm" stroke="1" extrusionOk="0">
                  <a:moveTo>
                    <a:pt x="8294" y="0"/>
                  </a:moveTo>
                  <a:lnTo>
                    <a:pt x="3557" y="1713"/>
                  </a:lnTo>
                  <a:cubicBezTo>
                    <a:pt x="-96" y="3032"/>
                    <a:pt x="-1210" y="8035"/>
                    <a:pt x="1513" y="11009"/>
                  </a:cubicBezTo>
                  <a:lnTo>
                    <a:pt x="9575" y="19720"/>
                  </a:lnTo>
                  <a:cubicBezTo>
                    <a:pt x="10749" y="20976"/>
                    <a:pt x="12280" y="21600"/>
                    <a:pt x="13812" y="21600"/>
                  </a:cubicBezTo>
                  <a:cubicBezTo>
                    <a:pt x="15343" y="21600"/>
                    <a:pt x="16880" y="20976"/>
                    <a:pt x="18048" y="19720"/>
                  </a:cubicBezTo>
                  <a:cubicBezTo>
                    <a:pt x="20390" y="17190"/>
                    <a:pt x="20390" y="13102"/>
                    <a:pt x="18048" y="10571"/>
                  </a:cubicBezTo>
                  <a:lnTo>
                    <a:pt x="16743" y="9155"/>
                  </a:lnTo>
                  <a:lnTo>
                    <a:pt x="15355" y="1532"/>
                  </a:lnTo>
                  <a:lnTo>
                    <a:pt x="8294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842;p32"/>
            <p:cNvSpPr/>
            <p:nvPr/>
          </p:nvSpPr>
          <p:spPr>
            <a:xfrm>
              <a:off x="81665" y="377818"/>
              <a:ext cx="97318" cy="71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1" h="21600" fill="norm" stroke="1" extrusionOk="0">
                  <a:moveTo>
                    <a:pt x="8277" y="0"/>
                  </a:moveTo>
                  <a:lnTo>
                    <a:pt x="2626" y="5418"/>
                  </a:lnTo>
                  <a:lnTo>
                    <a:pt x="519" y="11425"/>
                  </a:lnTo>
                  <a:cubicBezTo>
                    <a:pt x="-1099" y="16109"/>
                    <a:pt x="1266" y="21600"/>
                    <a:pt x="4884" y="21600"/>
                  </a:cubicBezTo>
                  <a:lnTo>
                    <a:pt x="14850" y="21600"/>
                  </a:lnTo>
                  <a:cubicBezTo>
                    <a:pt x="17956" y="21600"/>
                    <a:pt x="20501" y="17988"/>
                    <a:pt x="20501" y="13489"/>
                  </a:cubicBezTo>
                  <a:cubicBezTo>
                    <a:pt x="20501" y="9030"/>
                    <a:pt x="17956" y="5418"/>
                    <a:pt x="14850" y="5418"/>
                  </a:cubicBezTo>
                  <a:lnTo>
                    <a:pt x="13923" y="5418"/>
                  </a:lnTo>
                  <a:lnTo>
                    <a:pt x="8277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843;p32"/>
            <p:cNvSpPr/>
            <p:nvPr/>
          </p:nvSpPr>
          <p:spPr>
            <a:xfrm>
              <a:off x="147755" y="279754"/>
              <a:ext cx="140521" cy="11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0" y="0"/>
                  </a:moveTo>
                  <a:lnTo>
                    <a:pt x="0" y="9796"/>
                  </a:lnTo>
                  <a:lnTo>
                    <a:pt x="3998" y="9796"/>
                  </a:lnTo>
                  <a:lnTo>
                    <a:pt x="10347" y="9777"/>
                  </a:lnTo>
                  <a:cubicBezTo>
                    <a:pt x="12498" y="9777"/>
                    <a:pt x="13922" y="12739"/>
                    <a:pt x="12350" y="14673"/>
                  </a:cubicBezTo>
                  <a:lnTo>
                    <a:pt x="18009" y="21600"/>
                  </a:lnTo>
                  <a:cubicBezTo>
                    <a:pt x="20962" y="17995"/>
                    <a:pt x="21600" y="13270"/>
                    <a:pt x="20562" y="9173"/>
                  </a:cubicBezTo>
                  <a:cubicBezTo>
                    <a:pt x="19302" y="4116"/>
                    <a:pt x="15491" y="0"/>
                    <a:pt x="1034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844;p32"/>
            <p:cNvSpPr/>
            <p:nvPr/>
          </p:nvSpPr>
          <p:spPr>
            <a:xfrm>
              <a:off x="94126" y="279754"/>
              <a:ext cx="107658" cy="1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0760" y="21600"/>
                  </a:lnTo>
                  <a:lnTo>
                    <a:pt x="10760" y="10050"/>
                  </a:lnTo>
                  <a:cubicBezTo>
                    <a:pt x="10760" y="4502"/>
                    <a:pt x="15607" y="0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845;p32"/>
            <p:cNvSpPr/>
            <p:nvPr/>
          </p:nvSpPr>
          <p:spPr>
            <a:xfrm>
              <a:off x="147035" y="191154"/>
              <a:ext cx="75256" cy="88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0" y="0"/>
                  </a:moveTo>
                  <a:lnTo>
                    <a:pt x="0" y="16947"/>
                  </a:lnTo>
                  <a:lnTo>
                    <a:pt x="5309" y="21600"/>
                  </a:lnTo>
                  <a:lnTo>
                    <a:pt x="15181" y="21600"/>
                  </a:lnTo>
                  <a:cubicBezTo>
                    <a:pt x="18901" y="21600"/>
                    <a:pt x="21600" y="18548"/>
                    <a:pt x="20690" y="15405"/>
                  </a:cubicBezTo>
                  <a:lnTo>
                    <a:pt x="162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846;p32"/>
            <p:cNvSpPr/>
            <p:nvPr/>
          </p:nvSpPr>
          <p:spPr>
            <a:xfrm>
              <a:off x="73114" y="172919"/>
              <a:ext cx="132697" cy="106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3353" y="0"/>
                  </a:moveTo>
                  <a:lnTo>
                    <a:pt x="102" y="16462"/>
                  </a:lnTo>
                  <a:cubicBezTo>
                    <a:pt x="-422" y="19069"/>
                    <a:pt x="1136" y="21600"/>
                    <a:pt x="3277" y="21600"/>
                  </a:cubicBezTo>
                  <a:lnTo>
                    <a:pt x="14853" y="21600"/>
                  </a:lnTo>
                  <a:lnTo>
                    <a:pt x="14853" y="17714"/>
                  </a:lnTo>
                  <a:cubicBezTo>
                    <a:pt x="14853" y="13931"/>
                    <a:pt x="16041" y="10126"/>
                    <a:pt x="18160" y="7444"/>
                  </a:cubicBezTo>
                  <a:lnTo>
                    <a:pt x="21178" y="3687"/>
                  </a:lnTo>
                  <a:lnTo>
                    <a:pt x="20454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847;p32"/>
            <p:cNvSpPr/>
            <p:nvPr/>
          </p:nvSpPr>
          <p:spPr>
            <a:xfrm>
              <a:off x="135701" y="6805"/>
              <a:ext cx="141899" cy="18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960" y="0"/>
                  </a:moveTo>
                  <a:lnTo>
                    <a:pt x="0" y="4402"/>
                  </a:lnTo>
                  <a:lnTo>
                    <a:pt x="0" y="15568"/>
                  </a:lnTo>
                  <a:lnTo>
                    <a:pt x="7981" y="21600"/>
                  </a:lnTo>
                  <a:cubicBezTo>
                    <a:pt x="8890" y="21585"/>
                    <a:pt x="9799" y="21486"/>
                    <a:pt x="10672" y="21332"/>
                  </a:cubicBezTo>
                  <a:cubicBezTo>
                    <a:pt x="16648" y="20250"/>
                    <a:pt x="21600" y="16100"/>
                    <a:pt x="21600" y="10800"/>
                  </a:cubicBezTo>
                  <a:cubicBezTo>
                    <a:pt x="21600" y="4992"/>
                    <a:pt x="15531" y="252"/>
                    <a:pt x="7960" y="0"/>
                  </a:cubicBezTo>
                  <a:close/>
                </a:path>
              </a:pathLst>
            </a:custGeom>
            <a:solidFill>
              <a:srgbClr val="FFD4B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848;p32"/>
            <p:cNvSpPr/>
            <p:nvPr/>
          </p:nvSpPr>
          <p:spPr>
            <a:xfrm>
              <a:off x="90100" y="6725"/>
              <a:ext cx="98030" cy="18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01" y="0"/>
                  </a:moveTo>
                  <a:cubicBezTo>
                    <a:pt x="9155" y="0"/>
                    <a:pt x="0" y="4878"/>
                    <a:pt x="0" y="10802"/>
                  </a:cubicBezTo>
                  <a:cubicBezTo>
                    <a:pt x="0" y="16740"/>
                    <a:pt x="9096" y="21600"/>
                    <a:pt x="20895" y="21600"/>
                  </a:cubicBezTo>
                  <a:cubicBezTo>
                    <a:pt x="21130" y="21600"/>
                    <a:pt x="21365" y="21597"/>
                    <a:pt x="21600" y="21594"/>
                  </a:cubicBezTo>
                  <a:cubicBezTo>
                    <a:pt x="16682" y="18741"/>
                    <a:pt x="13703" y="14945"/>
                    <a:pt x="13703" y="10802"/>
                  </a:cubicBezTo>
                  <a:cubicBezTo>
                    <a:pt x="13703" y="9157"/>
                    <a:pt x="14155" y="7583"/>
                    <a:pt x="15042" y="6080"/>
                  </a:cubicBezTo>
                  <a:cubicBezTo>
                    <a:pt x="16359" y="3802"/>
                    <a:pt x="18615" y="1737"/>
                    <a:pt x="21571" y="9"/>
                  </a:cubicBezTo>
                  <a:cubicBezTo>
                    <a:pt x="21277" y="3"/>
                    <a:pt x="20989" y="0"/>
                    <a:pt x="20701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849;p32"/>
            <p:cNvSpPr/>
            <p:nvPr/>
          </p:nvSpPr>
          <p:spPr>
            <a:xfrm>
              <a:off x="31509" y="161382"/>
              <a:ext cx="110887" cy="131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9751" y="0"/>
                  </a:moveTo>
                  <a:cubicBezTo>
                    <a:pt x="5788" y="0"/>
                    <a:pt x="2260" y="2056"/>
                    <a:pt x="747" y="5229"/>
                  </a:cubicBezTo>
                  <a:cubicBezTo>
                    <a:pt x="-766" y="8419"/>
                    <a:pt x="61" y="12033"/>
                    <a:pt x="2857" y="14464"/>
                  </a:cubicBezTo>
                  <a:lnTo>
                    <a:pt x="9566" y="20312"/>
                  </a:lnTo>
                  <a:cubicBezTo>
                    <a:pt x="10553" y="21168"/>
                    <a:pt x="11840" y="21600"/>
                    <a:pt x="13128" y="21600"/>
                  </a:cubicBezTo>
                  <a:cubicBezTo>
                    <a:pt x="14416" y="21600"/>
                    <a:pt x="15703" y="21168"/>
                    <a:pt x="16690" y="20312"/>
                  </a:cubicBezTo>
                  <a:cubicBezTo>
                    <a:pt x="18659" y="18597"/>
                    <a:pt x="18659" y="15821"/>
                    <a:pt x="16690" y="14106"/>
                  </a:cubicBezTo>
                  <a:lnTo>
                    <a:pt x="10553" y="8760"/>
                  </a:lnTo>
                  <a:lnTo>
                    <a:pt x="15799" y="8760"/>
                  </a:lnTo>
                  <a:cubicBezTo>
                    <a:pt x="18569" y="8760"/>
                    <a:pt x="20834" y="6804"/>
                    <a:pt x="20834" y="4391"/>
                  </a:cubicBezTo>
                  <a:cubicBezTo>
                    <a:pt x="20834" y="1955"/>
                    <a:pt x="18569" y="0"/>
                    <a:pt x="15799" y="0"/>
                  </a:cubicBezTo>
                  <a:close/>
                </a:path>
              </a:pathLst>
            </a:custGeom>
            <a:solidFill>
              <a:srgbClr val="FFBF9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850;p32"/>
            <p:cNvSpPr/>
            <p:nvPr/>
          </p:nvSpPr>
          <p:spPr>
            <a:xfrm>
              <a:off x="122399" y="98647"/>
              <a:ext cx="34157" cy="3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6" h="21600" fill="norm" stroke="1" extrusionOk="0">
                  <a:moveTo>
                    <a:pt x="4113" y="0"/>
                  </a:moveTo>
                  <a:cubicBezTo>
                    <a:pt x="3506" y="0"/>
                    <a:pt x="2899" y="128"/>
                    <a:pt x="2325" y="385"/>
                  </a:cubicBezTo>
                  <a:cubicBezTo>
                    <a:pt x="226" y="1410"/>
                    <a:pt x="-594" y="3830"/>
                    <a:pt x="456" y="5801"/>
                  </a:cubicBezTo>
                  <a:cubicBezTo>
                    <a:pt x="1948" y="8877"/>
                    <a:pt x="5786" y="10271"/>
                    <a:pt x="9525" y="10928"/>
                  </a:cubicBezTo>
                  <a:lnTo>
                    <a:pt x="8033" y="16504"/>
                  </a:lnTo>
                  <a:cubicBezTo>
                    <a:pt x="7426" y="18700"/>
                    <a:pt x="8705" y="20895"/>
                    <a:pt x="10952" y="21472"/>
                  </a:cubicBezTo>
                  <a:cubicBezTo>
                    <a:pt x="11280" y="21552"/>
                    <a:pt x="11608" y="21600"/>
                    <a:pt x="11936" y="21600"/>
                  </a:cubicBezTo>
                  <a:cubicBezTo>
                    <a:pt x="13773" y="21600"/>
                    <a:pt x="15462" y="20430"/>
                    <a:pt x="15971" y="18620"/>
                  </a:cubicBezTo>
                  <a:lnTo>
                    <a:pt x="17693" y="12466"/>
                  </a:lnTo>
                  <a:cubicBezTo>
                    <a:pt x="17775" y="12034"/>
                    <a:pt x="17857" y="11665"/>
                    <a:pt x="17775" y="11297"/>
                  </a:cubicBezTo>
                  <a:cubicBezTo>
                    <a:pt x="19645" y="10864"/>
                    <a:pt x="21006" y="9166"/>
                    <a:pt x="21006" y="7195"/>
                  </a:cubicBezTo>
                  <a:cubicBezTo>
                    <a:pt x="20924" y="5047"/>
                    <a:pt x="19054" y="3317"/>
                    <a:pt x="16857" y="3317"/>
                  </a:cubicBezTo>
                  <a:cubicBezTo>
                    <a:pt x="16824" y="3317"/>
                    <a:pt x="16775" y="3317"/>
                    <a:pt x="16725" y="3317"/>
                  </a:cubicBezTo>
                  <a:cubicBezTo>
                    <a:pt x="16381" y="3333"/>
                    <a:pt x="16020" y="3333"/>
                    <a:pt x="15659" y="3333"/>
                  </a:cubicBezTo>
                  <a:cubicBezTo>
                    <a:pt x="12264" y="3333"/>
                    <a:pt x="8673" y="2724"/>
                    <a:pt x="7721" y="2067"/>
                  </a:cubicBezTo>
                  <a:cubicBezTo>
                    <a:pt x="6934" y="721"/>
                    <a:pt x="5540" y="0"/>
                    <a:pt x="41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851;p32"/>
            <p:cNvSpPr/>
            <p:nvPr/>
          </p:nvSpPr>
          <p:spPr>
            <a:xfrm>
              <a:off x="227124" y="135544"/>
              <a:ext cx="16097" cy="2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6" h="21600" fill="norm" stroke="1" extrusionOk="0">
                  <a:moveTo>
                    <a:pt x="11618" y="0"/>
                  </a:moveTo>
                  <a:cubicBezTo>
                    <a:pt x="7926" y="0"/>
                    <a:pt x="4558" y="1782"/>
                    <a:pt x="3554" y="4540"/>
                  </a:cubicBezTo>
                  <a:lnTo>
                    <a:pt x="316" y="13912"/>
                  </a:lnTo>
                  <a:cubicBezTo>
                    <a:pt x="-1174" y="17817"/>
                    <a:pt x="2809" y="21600"/>
                    <a:pt x="8153" y="21600"/>
                  </a:cubicBezTo>
                  <a:cubicBezTo>
                    <a:pt x="11715" y="21600"/>
                    <a:pt x="14953" y="19818"/>
                    <a:pt x="15989" y="17134"/>
                  </a:cubicBezTo>
                  <a:lnTo>
                    <a:pt x="19260" y="7761"/>
                  </a:lnTo>
                  <a:cubicBezTo>
                    <a:pt x="20426" y="4418"/>
                    <a:pt x="17932" y="1074"/>
                    <a:pt x="13625" y="171"/>
                  </a:cubicBezTo>
                  <a:cubicBezTo>
                    <a:pt x="12945" y="49"/>
                    <a:pt x="12298" y="0"/>
                    <a:pt x="1161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852;p32"/>
            <p:cNvSpPr/>
            <p:nvPr/>
          </p:nvSpPr>
          <p:spPr>
            <a:xfrm>
              <a:off x="218586" y="114517"/>
              <a:ext cx="34121" cy="20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9287" y="0"/>
                  </a:moveTo>
                  <a:cubicBezTo>
                    <a:pt x="6780" y="0"/>
                    <a:pt x="4386" y="926"/>
                    <a:pt x="2650" y="1992"/>
                  </a:cubicBezTo>
                  <a:cubicBezTo>
                    <a:pt x="593" y="3422"/>
                    <a:pt x="-500" y="7378"/>
                    <a:pt x="223" y="11109"/>
                  </a:cubicBezTo>
                  <a:cubicBezTo>
                    <a:pt x="866" y="13942"/>
                    <a:pt x="2425" y="15737"/>
                    <a:pt x="4096" y="15737"/>
                  </a:cubicBezTo>
                  <a:cubicBezTo>
                    <a:pt x="4546" y="15737"/>
                    <a:pt x="4996" y="15625"/>
                    <a:pt x="5446" y="15344"/>
                  </a:cubicBezTo>
                  <a:cubicBezTo>
                    <a:pt x="5479" y="15260"/>
                    <a:pt x="7471" y="14110"/>
                    <a:pt x="9400" y="14110"/>
                  </a:cubicBezTo>
                  <a:cubicBezTo>
                    <a:pt x="10846" y="14110"/>
                    <a:pt x="12261" y="14755"/>
                    <a:pt x="12791" y="16999"/>
                  </a:cubicBezTo>
                  <a:cubicBezTo>
                    <a:pt x="13418" y="19861"/>
                    <a:pt x="14945" y="21600"/>
                    <a:pt x="16568" y="21600"/>
                  </a:cubicBezTo>
                  <a:cubicBezTo>
                    <a:pt x="17050" y="21600"/>
                    <a:pt x="17532" y="21432"/>
                    <a:pt x="18014" y="21123"/>
                  </a:cubicBezTo>
                  <a:cubicBezTo>
                    <a:pt x="20071" y="19692"/>
                    <a:pt x="21100" y="15597"/>
                    <a:pt x="20280" y="11866"/>
                  </a:cubicBezTo>
                  <a:cubicBezTo>
                    <a:pt x="18239" y="2721"/>
                    <a:pt x="13611" y="0"/>
                    <a:pt x="928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853;p32"/>
            <p:cNvSpPr/>
            <p:nvPr/>
          </p:nvSpPr>
          <p:spPr>
            <a:xfrm>
              <a:off x="159403" y="133444"/>
              <a:ext cx="40786" cy="2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3" h="21600" fill="norm" stroke="1" extrusionOk="0">
                  <a:moveTo>
                    <a:pt x="3465" y="0"/>
                  </a:moveTo>
                  <a:cubicBezTo>
                    <a:pt x="2419" y="0"/>
                    <a:pt x="1387" y="811"/>
                    <a:pt x="722" y="2318"/>
                  </a:cubicBezTo>
                  <a:cubicBezTo>
                    <a:pt x="-459" y="4867"/>
                    <a:pt x="-147" y="8575"/>
                    <a:pt x="1333" y="10476"/>
                  </a:cubicBezTo>
                  <a:cubicBezTo>
                    <a:pt x="6424" y="17034"/>
                    <a:pt x="15928" y="21600"/>
                    <a:pt x="17353" y="21600"/>
                  </a:cubicBezTo>
                  <a:cubicBezTo>
                    <a:pt x="18847" y="21600"/>
                    <a:pt x="20272" y="19908"/>
                    <a:pt x="20639" y="17266"/>
                  </a:cubicBezTo>
                  <a:cubicBezTo>
                    <a:pt x="21141" y="14184"/>
                    <a:pt x="20082" y="11009"/>
                    <a:pt x="18222" y="10151"/>
                  </a:cubicBezTo>
                  <a:lnTo>
                    <a:pt x="18154" y="10151"/>
                  </a:lnTo>
                  <a:cubicBezTo>
                    <a:pt x="15493" y="8876"/>
                    <a:pt x="9153" y="6026"/>
                    <a:pt x="5501" y="1159"/>
                  </a:cubicBezTo>
                  <a:cubicBezTo>
                    <a:pt x="4890" y="371"/>
                    <a:pt x="4171" y="0"/>
                    <a:pt x="34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854;p32"/>
            <p:cNvSpPr/>
            <p:nvPr/>
          </p:nvSpPr>
          <p:spPr>
            <a:xfrm>
              <a:off x="24790" y="0"/>
              <a:ext cx="333155" cy="45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6" h="21600" fill="norm" stroke="1" extrusionOk="0">
                  <a:moveTo>
                    <a:pt x="18098" y="5088"/>
                  </a:moveTo>
                  <a:cubicBezTo>
                    <a:pt x="18518" y="5088"/>
                    <a:pt x="18926" y="5258"/>
                    <a:pt x="19155" y="5564"/>
                  </a:cubicBezTo>
                  <a:cubicBezTo>
                    <a:pt x="19485" y="6014"/>
                    <a:pt x="19287" y="6595"/>
                    <a:pt x="18712" y="6861"/>
                  </a:cubicBezTo>
                  <a:lnTo>
                    <a:pt x="11672" y="10040"/>
                  </a:lnTo>
                  <a:lnTo>
                    <a:pt x="11429" y="9280"/>
                  </a:lnTo>
                  <a:cubicBezTo>
                    <a:pt x="13299" y="8812"/>
                    <a:pt x="14808" y="7661"/>
                    <a:pt x="15413" y="6158"/>
                  </a:cubicBezTo>
                  <a:lnTo>
                    <a:pt x="17497" y="5213"/>
                  </a:lnTo>
                  <a:cubicBezTo>
                    <a:pt x="17687" y="5128"/>
                    <a:pt x="17895" y="5088"/>
                    <a:pt x="18098" y="5088"/>
                  </a:cubicBezTo>
                  <a:close/>
                  <a:moveTo>
                    <a:pt x="7480" y="9188"/>
                  </a:moveTo>
                  <a:cubicBezTo>
                    <a:pt x="8181" y="9394"/>
                    <a:pt x="8903" y="9498"/>
                    <a:pt x="9624" y="9498"/>
                  </a:cubicBezTo>
                  <a:cubicBezTo>
                    <a:pt x="9971" y="9498"/>
                    <a:pt x="10309" y="9475"/>
                    <a:pt x="10641" y="9430"/>
                  </a:cubicBezTo>
                  <a:lnTo>
                    <a:pt x="11503" y="12131"/>
                  </a:lnTo>
                  <a:cubicBezTo>
                    <a:pt x="11635" y="12546"/>
                    <a:pt x="11237" y="12943"/>
                    <a:pt x="10692" y="12943"/>
                  </a:cubicBezTo>
                  <a:lnTo>
                    <a:pt x="6604" y="12943"/>
                  </a:lnTo>
                  <a:cubicBezTo>
                    <a:pt x="6744" y="12436"/>
                    <a:pt x="6560" y="11889"/>
                    <a:pt x="6059" y="11497"/>
                  </a:cubicBezTo>
                  <a:lnTo>
                    <a:pt x="4778" y="10494"/>
                  </a:lnTo>
                  <a:lnTo>
                    <a:pt x="5486" y="10494"/>
                  </a:lnTo>
                  <a:cubicBezTo>
                    <a:pt x="6480" y="10494"/>
                    <a:pt x="7311" y="9930"/>
                    <a:pt x="7480" y="9188"/>
                  </a:cubicBezTo>
                  <a:close/>
                  <a:moveTo>
                    <a:pt x="5486" y="7966"/>
                  </a:moveTo>
                  <a:cubicBezTo>
                    <a:pt x="6156" y="7966"/>
                    <a:pt x="6700" y="8393"/>
                    <a:pt x="6700" y="8917"/>
                  </a:cubicBezTo>
                  <a:cubicBezTo>
                    <a:pt x="6700" y="9441"/>
                    <a:pt x="6156" y="9867"/>
                    <a:pt x="5486" y="9867"/>
                  </a:cubicBezTo>
                  <a:lnTo>
                    <a:pt x="3799" y="9867"/>
                  </a:lnTo>
                  <a:cubicBezTo>
                    <a:pt x="3438" y="9867"/>
                    <a:pt x="3261" y="10207"/>
                    <a:pt x="3511" y="10402"/>
                  </a:cubicBezTo>
                  <a:lnTo>
                    <a:pt x="5486" y="11946"/>
                  </a:lnTo>
                  <a:cubicBezTo>
                    <a:pt x="5956" y="12315"/>
                    <a:pt x="5956" y="12920"/>
                    <a:pt x="5486" y="13289"/>
                  </a:cubicBezTo>
                  <a:cubicBezTo>
                    <a:pt x="5249" y="13473"/>
                    <a:pt x="4938" y="13565"/>
                    <a:pt x="4627" y="13565"/>
                  </a:cubicBezTo>
                  <a:cubicBezTo>
                    <a:pt x="4316" y="13565"/>
                    <a:pt x="4005" y="13473"/>
                    <a:pt x="3768" y="13289"/>
                  </a:cubicBezTo>
                  <a:lnTo>
                    <a:pt x="1611" y="11601"/>
                  </a:lnTo>
                  <a:cubicBezTo>
                    <a:pt x="-98" y="10264"/>
                    <a:pt x="1118" y="7966"/>
                    <a:pt x="3541" y="7966"/>
                  </a:cubicBezTo>
                  <a:close/>
                  <a:moveTo>
                    <a:pt x="12305" y="17418"/>
                  </a:moveTo>
                  <a:cubicBezTo>
                    <a:pt x="12695" y="17724"/>
                    <a:pt x="14021" y="18766"/>
                    <a:pt x="14419" y="19071"/>
                  </a:cubicBezTo>
                  <a:lnTo>
                    <a:pt x="14771" y="19348"/>
                  </a:lnTo>
                  <a:cubicBezTo>
                    <a:pt x="15243" y="19716"/>
                    <a:pt x="15243" y="20316"/>
                    <a:pt x="14771" y="20690"/>
                  </a:cubicBezTo>
                  <a:cubicBezTo>
                    <a:pt x="14533" y="20874"/>
                    <a:pt x="14222" y="20967"/>
                    <a:pt x="13909" y="20967"/>
                  </a:cubicBezTo>
                  <a:cubicBezTo>
                    <a:pt x="13599" y="20967"/>
                    <a:pt x="13288" y="20874"/>
                    <a:pt x="13049" y="20690"/>
                  </a:cubicBezTo>
                  <a:lnTo>
                    <a:pt x="10868" y="18986"/>
                  </a:lnTo>
                  <a:cubicBezTo>
                    <a:pt x="10346" y="18571"/>
                    <a:pt x="10559" y="17874"/>
                    <a:pt x="11259" y="17689"/>
                  </a:cubicBezTo>
                  <a:lnTo>
                    <a:pt x="12305" y="17418"/>
                  </a:lnTo>
                  <a:close/>
                  <a:moveTo>
                    <a:pt x="7694" y="19066"/>
                  </a:moveTo>
                  <a:cubicBezTo>
                    <a:pt x="8364" y="19066"/>
                    <a:pt x="8909" y="19492"/>
                    <a:pt x="8909" y="20016"/>
                  </a:cubicBezTo>
                  <a:cubicBezTo>
                    <a:pt x="8909" y="20540"/>
                    <a:pt x="8364" y="20967"/>
                    <a:pt x="7694" y="20967"/>
                  </a:cubicBezTo>
                  <a:lnTo>
                    <a:pt x="4845" y="20967"/>
                  </a:lnTo>
                  <a:cubicBezTo>
                    <a:pt x="4100" y="20967"/>
                    <a:pt x="3614" y="20356"/>
                    <a:pt x="3946" y="19837"/>
                  </a:cubicBezTo>
                  <a:lnTo>
                    <a:pt x="4439" y="19066"/>
                  </a:lnTo>
                  <a:close/>
                  <a:moveTo>
                    <a:pt x="9624" y="0"/>
                  </a:moveTo>
                  <a:cubicBezTo>
                    <a:pt x="5882" y="0"/>
                    <a:pt x="3047" y="2598"/>
                    <a:pt x="3614" y="5477"/>
                  </a:cubicBezTo>
                  <a:cubicBezTo>
                    <a:pt x="3648" y="5633"/>
                    <a:pt x="3818" y="5747"/>
                    <a:pt x="4013" y="5747"/>
                  </a:cubicBezTo>
                  <a:cubicBezTo>
                    <a:pt x="4034" y="5747"/>
                    <a:pt x="4057" y="5746"/>
                    <a:pt x="4078" y="5743"/>
                  </a:cubicBezTo>
                  <a:cubicBezTo>
                    <a:pt x="4300" y="5714"/>
                    <a:pt x="4447" y="5553"/>
                    <a:pt x="4418" y="5380"/>
                  </a:cubicBezTo>
                  <a:cubicBezTo>
                    <a:pt x="3923" y="2885"/>
                    <a:pt x="6377" y="634"/>
                    <a:pt x="9624" y="634"/>
                  </a:cubicBezTo>
                  <a:cubicBezTo>
                    <a:pt x="12503" y="634"/>
                    <a:pt x="14874" y="2453"/>
                    <a:pt x="14874" y="4746"/>
                  </a:cubicBezTo>
                  <a:cubicBezTo>
                    <a:pt x="14868" y="7085"/>
                    <a:pt x="12414" y="8865"/>
                    <a:pt x="9624" y="8865"/>
                  </a:cubicBezTo>
                  <a:cubicBezTo>
                    <a:pt x="8872" y="8865"/>
                    <a:pt x="8136" y="8738"/>
                    <a:pt x="7429" y="8485"/>
                  </a:cubicBezTo>
                  <a:cubicBezTo>
                    <a:pt x="7193" y="7828"/>
                    <a:pt x="6428" y="7344"/>
                    <a:pt x="5521" y="7332"/>
                  </a:cubicBezTo>
                  <a:cubicBezTo>
                    <a:pt x="5257" y="7079"/>
                    <a:pt x="5028" y="6796"/>
                    <a:pt x="4851" y="6503"/>
                  </a:cubicBezTo>
                  <a:cubicBezTo>
                    <a:pt x="4782" y="6389"/>
                    <a:pt x="4635" y="6319"/>
                    <a:pt x="4482" y="6319"/>
                  </a:cubicBezTo>
                  <a:cubicBezTo>
                    <a:pt x="4426" y="6319"/>
                    <a:pt x="4369" y="6328"/>
                    <a:pt x="4314" y="6348"/>
                  </a:cubicBezTo>
                  <a:cubicBezTo>
                    <a:pt x="4108" y="6422"/>
                    <a:pt x="4026" y="6612"/>
                    <a:pt x="4123" y="6774"/>
                  </a:cubicBezTo>
                  <a:cubicBezTo>
                    <a:pt x="4240" y="6964"/>
                    <a:pt x="4372" y="7154"/>
                    <a:pt x="4521" y="7332"/>
                  </a:cubicBezTo>
                  <a:lnTo>
                    <a:pt x="3541" y="7332"/>
                  </a:lnTo>
                  <a:cubicBezTo>
                    <a:pt x="397" y="7332"/>
                    <a:pt x="-1187" y="10310"/>
                    <a:pt x="1044" y="12051"/>
                  </a:cubicBezTo>
                  <a:lnTo>
                    <a:pt x="3195" y="13738"/>
                  </a:lnTo>
                  <a:cubicBezTo>
                    <a:pt x="3370" y="13876"/>
                    <a:pt x="3570" y="13980"/>
                    <a:pt x="3784" y="14055"/>
                  </a:cubicBezTo>
                  <a:lnTo>
                    <a:pt x="3784" y="18681"/>
                  </a:lnTo>
                  <a:lnTo>
                    <a:pt x="3224" y="19555"/>
                  </a:lnTo>
                  <a:cubicBezTo>
                    <a:pt x="2628" y="20495"/>
                    <a:pt x="3496" y="21600"/>
                    <a:pt x="4845" y="21600"/>
                  </a:cubicBezTo>
                  <a:lnTo>
                    <a:pt x="7694" y="21600"/>
                  </a:lnTo>
                  <a:cubicBezTo>
                    <a:pt x="8814" y="21600"/>
                    <a:pt x="9719" y="20892"/>
                    <a:pt x="9719" y="20016"/>
                  </a:cubicBezTo>
                  <a:cubicBezTo>
                    <a:pt x="9719" y="19181"/>
                    <a:pt x="8888" y="18495"/>
                    <a:pt x="7834" y="18439"/>
                  </a:cubicBezTo>
                  <a:lnTo>
                    <a:pt x="7834" y="16105"/>
                  </a:lnTo>
                  <a:lnTo>
                    <a:pt x="11606" y="16105"/>
                  </a:lnTo>
                  <a:cubicBezTo>
                    <a:pt x="12084" y="16105"/>
                    <a:pt x="12466" y="16497"/>
                    <a:pt x="12179" y="16786"/>
                  </a:cubicBezTo>
                  <a:lnTo>
                    <a:pt x="11008" y="17090"/>
                  </a:lnTo>
                  <a:cubicBezTo>
                    <a:pt x="9727" y="17424"/>
                    <a:pt x="9352" y="18692"/>
                    <a:pt x="10301" y="19429"/>
                  </a:cubicBezTo>
                  <a:lnTo>
                    <a:pt x="12482" y="21134"/>
                  </a:lnTo>
                  <a:cubicBezTo>
                    <a:pt x="12872" y="21445"/>
                    <a:pt x="13394" y="21600"/>
                    <a:pt x="13909" y="21600"/>
                  </a:cubicBezTo>
                  <a:cubicBezTo>
                    <a:pt x="14427" y="21600"/>
                    <a:pt x="14949" y="21445"/>
                    <a:pt x="15338" y="21134"/>
                  </a:cubicBezTo>
                  <a:cubicBezTo>
                    <a:pt x="16076" y="20558"/>
                    <a:pt x="16208" y="19579"/>
                    <a:pt x="15266" y="18836"/>
                  </a:cubicBezTo>
                  <a:cubicBezTo>
                    <a:pt x="16437" y="17753"/>
                    <a:pt x="16613" y="16336"/>
                    <a:pt x="15922" y="15126"/>
                  </a:cubicBezTo>
                  <a:cubicBezTo>
                    <a:pt x="15856" y="15008"/>
                    <a:pt x="15711" y="14936"/>
                    <a:pt x="15558" y="14936"/>
                  </a:cubicBezTo>
                  <a:cubicBezTo>
                    <a:pt x="15501" y="14936"/>
                    <a:pt x="15445" y="14945"/>
                    <a:pt x="15390" y="14965"/>
                  </a:cubicBezTo>
                  <a:cubicBezTo>
                    <a:pt x="15184" y="15034"/>
                    <a:pt x="15089" y="15224"/>
                    <a:pt x="15184" y="15379"/>
                  </a:cubicBezTo>
                  <a:cubicBezTo>
                    <a:pt x="15744" y="16370"/>
                    <a:pt x="15604" y="17511"/>
                    <a:pt x="14691" y="18386"/>
                  </a:cubicBezTo>
                  <a:lnTo>
                    <a:pt x="12946" y="17027"/>
                  </a:lnTo>
                  <a:cubicBezTo>
                    <a:pt x="13417" y="16324"/>
                    <a:pt x="12672" y="15478"/>
                    <a:pt x="11606" y="15478"/>
                  </a:cubicBezTo>
                  <a:lnTo>
                    <a:pt x="7805" y="15478"/>
                  </a:lnTo>
                  <a:cubicBezTo>
                    <a:pt x="7377" y="15478"/>
                    <a:pt x="7024" y="15749"/>
                    <a:pt x="7024" y="16088"/>
                  </a:cubicBezTo>
                  <a:lnTo>
                    <a:pt x="7024" y="18439"/>
                  </a:lnTo>
                  <a:lnTo>
                    <a:pt x="4593" y="18439"/>
                  </a:lnTo>
                  <a:lnTo>
                    <a:pt x="4593" y="14199"/>
                  </a:lnTo>
                  <a:cubicBezTo>
                    <a:pt x="4603" y="14199"/>
                    <a:pt x="4613" y="14199"/>
                    <a:pt x="4622" y="14199"/>
                  </a:cubicBezTo>
                  <a:cubicBezTo>
                    <a:pt x="5163" y="14199"/>
                    <a:pt x="5676" y="14038"/>
                    <a:pt x="6059" y="13738"/>
                  </a:cubicBezTo>
                  <a:cubicBezTo>
                    <a:pt x="6125" y="13686"/>
                    <a:pt x="6185" y="13634"/>
                    <a:pt x="6236" y="13576"/>
                  </a:cubicBezTo>
                  <a:lnTo>
                    <a:pt x="11606" y="13576"/>
                  </a:lnTo>
                  <a:cubicBezTo>
                    <a:pt x="12666" y="13576"/>
                    <a:pt x="13616" y="13876"/>
                    <a:pt x="14352" y="14441"/>
                  </a:cubicBezTo>
                  <a:cubicBezTo>
                    <a:pt x="14433" y="14504"/>
                    <a:pt x="14536" y="14535"/>
                    <a:pt x="14639" y="14535"/>
                  </a:cubicBezTo>
                  <a:cubicBezTo>
                    <a:pt x="14742" y="14535"/>
                    <a:pt x="14845" y="14504"/>
                    <a:pt x="14926" y="14441"/>
                  </a:cubicBezTo>
                  <a:cubicBezTo>
                    <a:pt x="15081" y="14313"/>
                    <a:pt x="15081" y="14118"/>
                    <a:pt x="14920" y="13991"/>
                  </a:cubicBezTo>
                  <a:cubicBezTo>
                    <a:pt x="14499" y="13668"/>
                    <a:pt x="14006" y="13410"/>
                    <a:pt x="13462" y="13231"/>
                  </a:cubicBezTo>
                  <a:cubicBezTo>
                    <a:pt x="13027" y="13088"/>
                    <a:pt x="12569" y="13001"/>
                    <a:pt x="12099" y="12960"/>
                  </a:cubicBezTo>
                  <a:cubicBezTo>
                    <a:pt x="12327" y="12667"/>
                    <a:pt x="12400" y="12315"/>
                    <a:pt x="12290" y="11975"/>
                  </a:cubicBezTo>
                  <a:lnTo>
                    <a:pt x="11870" y="10680"/>
                  </a:lnTo>
                  <a:lnTo>
                    <a:pt x="19118" y="7407"/>
                  </a:lnTo>
                  <a:cubicBezTo>
                    <a:pt x="20083" y="6969"/>
                    <a:pt x="20413" y="6001"/>
                    <a:pt x="19854" y="5248"/>
                  </a:cubicBezTo>
                  <a:cubicBezTo>
                    <a:pt x="19479" y="4738"/>
                    <a:pt x="18799" y="4453"/>
                    <a:pt x="18100" y="4453"/>
                  </a:cubicBezTo>
                  <a:cubicBezTo>
                    <a:pt x="17756" y="4453"/>
                    <a:pt x="17410" y="4521"/>
                    <a:pt x="17091" y="4666"/>
                  </a:cubicBezTo>
                  <a:lnTo>
                    <a:pt x="15633" y="5322"/>
                  </a:lnTo>
                  <a:cubicBezTo>
                    <a:pt x="15664" y="5132"/>
                    <a:pt x="15678" y="4942"/>
                    <a:pt x="15678" y="4746"/>
                  </a:cubicBezTo>
                  <a:cubicBezTo>
                    <a:pt x="15678" y="2097"/>
                    <a:pt x="12924" y="0"/>
                    <a:pt x="96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855;p32"/>
            <p:cNvSpPr/>
            <p:nvPr/>
          </p:nvSpPr>
          <p:spPr>
            <a:xfrm>
              <a:off x="265702" y="264362"/>
              <a:ext cx="50976" cy="64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2724" y="0"/>
                  </a:moveTo>
                  <a:cubicBezTo>
                    <a:pt x="1860" y="0"/>
                    <a:pt x="1007" y="329"/>
                    <a:pt x="482" y="962"/>
                  </a:cubicBezTo>
                  <a:cubicBezTo>
                    <a:pt x="-371" y="1977"/>
                    <a:pt x="-65" y="3366"/>
                    <a:pt x="1182" y="4051"/>
                  </a:cubicBezTo>
                  <a:cubicBezTo>
                    <a:pt x="8083" y="7924"/>
                    <a:pt x="13026" y="13453"/>
                    <a:pt x="15531" y="20051"/>
                  </a:cubicBezTo>
                  <a:cubicBezTo>
                    <a:pt x="15881" y="20986"/>
                    <a:pt x="16986" y="21600"/>
                    <a:pt x="18178" y="21600"/>
                  </a:cubicBezTo>
                  <a:cubicBezTo>
                    <a:pt x="18429" y="21600"/>
                    <a:pt x="18681" y="21600"/>
                    <a:pt x="18976" y="21511"/>
                  </a:cubicBezTo>
                  <a:cubicBezTo>
                    <a:pt x="20431" y="21146"/>
                    <a:pt x="21229" y="19891"/>
                    <a:pt x="20781" y="18706"/>
                  </a:cubicBezTo>
                  <a:cubicBezTo>
                    <a:pt x="17981" y="11254"/>
                    <a:pt x="12130" y="4746"/>
                    <a:pt x="4277" y="392"/>
                  </a:cubicBezTo>
                  <a:cubicBezTo>
                    <a:pt x="3807" y="125"/>
                    <a:pt x="3260" y="0"/>
                    <a:pt x="272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856;p32"/>
            <p:cNvSpPr/>
            <p:nvPr/>
          </p:nvSpPr>
          <p:spPr>
            <a:xfrm>
              <a:off x="0" y="152796"/>
              <a:ext cx="35123" cy="61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1" h="21600" fill="norm" stroke="1" extrusionOk="0">
                  <a:moveTo>
                    <a:pt x="16952" y="0"/>
                  </a:moveTo>
                  <a:cubicBezTo>
                    <a:pt x="15931" y="0"/>
                    <a:pt x="14894" y="233"/>
                    <a:pt x="14081" y="709"/>
                  </a:cubicBezTo>
                  <a:cubicBezTo>
                    <a:pt x="5690" y="5782"/>
                    <a:pt x="872" y="12432"/>
                    <a:pt x="11" y="19082"/>
                  </a:cubicBezTo>
                  <a:cubicBezTo>
                    <a:pt x="-149" y="20406"/>
                    <a:pt x="1542" y="21516"/>
                    <a:pt x="3728" y="21600"/>
                  </a:cubicBezTo>
                  <a:lnTo>
                    <a:pt x="4015" y="21600"/>
                  </a:lnTo>
                  <a:cubicBezTo>
                    <a:pt x="6136" y="21600"/>
                    <a:pt x="7875" y="20667"/>
                    <a:pt x="8035" y="19427"/>
                  </a:cubicBezTo>
                  <a:cubicBezTo>
                    <a:pt x="8753" y="13887"/>
                    <a:pt x="12773" y="8254"/>
                    <a:pt x="19840" y="3954"/>
                  </a:cubicBezTo>
                  <a:cubicBezTo>
                    <a:pt x="21451" y="3059"/>
                    <a:pt x="21371" y="1558"/>
                    <a:pt x="19776" y="662"/>
                  </a:cubicBezTo>
                  <a:cubicBezTo>
                    <a:pt x="18978" y="224"/>
                    <a:pt x="17973" y="0"/>
                    <a:pt x="169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8" name="Google Shape;1857;p32"/>
          <p:cNvGrpSpPr/>
          <p:nvPr/>
        </p:nvGrpSpPr>
        <p:grpSpPr>
          <a:xfrm>
            <a:off x="7868993" y="3623436"/>
            <a:ext cx="457188" cy="455705"/>
            <a:chOff x="0" y="26"/>
            <a:chExt cx="457187" cy="455703"/>
          </a:xfrm>
        </p:grpSpPr>
        <p:sp>
          <p:nvSpPr>
            <p:cNvPr id="2322" name="Google Shape;1858;p32"/>
            <p:cNvSpPr/>
            <p:nvPr/>
          </p:nvSpPr>
          <p:spPr>
            <a:xfrm>
              <a:off x="60241" y="288898"/>
              <a:ext cx="390253" cy="16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630" y="21600"/>
                  </a:lnTo>
                  <a:cubicBezTo>
                    <a:pt x="20270" y="21600"/>
                    <a:pt x="21600" y="18370"/>
                    <a:pt x="21600" y="1440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859;p32"/>
            <p:cNvSpPr/>
            <p:nvPr/>
          </p:nvSpPr>
          <p:spPr>
            <a:xfrm>
              <a:off x="6720" y="288898"/>
              <a:ext cx="257715" cy="16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4405"/>
                  </a:lnTo>
                  <a:cubicBezTo>
                    <a:pt x="0" y="18370"/>
                    <a:pt x="2003" y="21600"/>
                    <a:pt x="4486" y="21600"/>
                  </a:cubicBezTo>
                  <a:lnTo>
                    <a:pt x="21600" y="21600"/>
                  </a:lnTo>
                  <a:cubicBezTo>
                    <a:pt x="20284" y="20962"/>
                    <a:pt x="19363" y="19012"/>
                    <a:pt x="19363" y="16796"/>
                  </a:cubicBezTo>
                  <a:lnTo>
                    <a:pt x="19363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860;p32"/>
            <p:cNvSpPr/>
            <p:nvPr/>
          </p:nvSpPr>
          <p:spPr>
            <a:xfrm>
              <a:off x="60348" y="6698"/>
              <a:ext cx="390146" cy="33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218"/>
                  </a:lnTo>
                  <a:lnTo>
                    <a:pt x="9821" y="21600"/>
                  </a:lnTo>
                  <a:lnTo>
                    <a:pt x="18637" y="21600"/>
                  </a:lnTo>
                  <a:cubicBezTo>
                    <a:pt x="20277" y="21600"/>
                    <a:pt x="21600" y="20060"/>
                    <a:pt x="21600" y="18167"/>
                  </a:cubicBezTo>
                  <a:lnTo>
                    <a:pt x="21600" y="3435"/>
                  </a:lnTo>
                  <a:cubicBezTo>
                    <a:pt x="21600" y="1542"/>
                    <a:pt x="20277" y="0"/>
                    <a:pt x="186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861;p32"/>
            <p:cNvSpPr/>
            <p:nvPr/>
          </p:nvSpPr>
          <p:spPr>
            <a:xfrm>
              <a:off x="6720" y="6698"/>
              <a:ext cx="257849" cy="33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92" y="0"/>
                  </a:moveTo>
                  <a:cubicBezTo>
                    <a:pt x="2013" y="0"/>
                    <a:pt x="0" y="1542"/>
                    <a:pt x="0" y="3435"/>
                  </a:cubicBezTo>
                  <a:lnTo>
                    <a:pt x="0" y="18167"/>
                  </a:lnTo>
                  <a:cubicBezTo>
                    <a:pt x="0" y="20060"/>
                    <a:pt x="2013" y="21600"/>
                    <a:pt x="4492" y="21600"/>
                  </a:cubicBezTo>
                  <a:lnTo>
                    <a:pt x="19353" y="21600"/>
                  </a:lnTo>
                  <a:lnTo>
                    <a:pt x="19353" y="2293"/>
                  </a:lnTo>
                  <a:cubicBezTo>
                    <a:pt x="19353" y="1237"/>
                    <a:pt x="20282" y="306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862;p32"/>
            <p:cNvSpPr/>
            <p:nvPr/>
          </p:nvSpPr>
          <p:spPr>
            <a:xfrm>
              <a:off x="60241" y="99684"/>
              <a:ext cx="49123" cy="21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40" y="0"/>
                  </a:moveTo>
                  <a:lnTo>
                    <a:pt x="0" y="1361"/>
                  </a:lnTo>
                  <a:lnTo>
                    <a:pt x="0" y="17398"/>
                  </a:lnTo>
                  <a:cubicBezTo>
                    <a:pt x="0" y="18130"/>
                    <a:pt x="1173" y="18811"/>
                    <a:pt x="3424" y="19320"/>
                  </a:cubicBezTo>
                  <a:lnTo>
                    <a:pt x="13239" y="21600"/>
                  </a:lnTo>
                  <a:lnTo>
                    <a:pt x="21600" y="19667"/>
                  </a:lnTo>
                  <a:lnTo>
                    <a:pt x="11738" y="17398"/>
                  </a:lnTo>
                  <a:lnTo>
                    <a:pt x="11738" y="1361"/>
                  </a:lnTo>
                  <a:lnTo>
                    <a:pt x="5840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863;p32"/>
            <p:cNvSpPr/>
            <p:nvPr/>
          </p:nvSpPr>
          <p:spPr>
            <a:xfrm>
              <a:off x="78702" y="280551"/>
              <a:ext cx="61936" cy="61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8625" y="0"/>
                  </a:moveTo>
                  <a:cubicBezTo>
                    <a:pt x="6421" y="0"/>
                    <a:pt x="4217" y="921"/>
                    <a:pt x="2528" y="2743"/>
                  </a:cubicBezTo>
                  <a:cubicBezTo>
                    <a:pt x="-842" y="6360"/>
                    <a:pt x="-842" y="12311"/>
                    <a:pt x="2528" y="15919"/>
                  </a:cubicBezTo>
                  <a:lnTo>
                    <a:pt x="5238" y="18857"/>
                  </a:lnTo>
                  <a:cubicBezTo>
                    <a:pt x="6901" y="20679"/>
                    <a:pt x="9105" y="21600"/>
                    <a:pt x="11309" y="21600"/>
                  </a:cubicBezTo>
                  <a:cubicBezTo>
                    <a:pt x="13521" y="21600"/>
                    <a:pt x="15725" y="20679"/>
                    <a:pt x="17388" y="18857"/>
                  </a:cubicBezTo>
                  <a:cubicBezTo>
                    <a:pt x="20758" y="15203"/>
                    <a:pt x="20758" y="9289"/>
                    <a:pt x="17388" y="5635"/>
                  </a:cubicBezTo>
                  <a:lnTo>
                    <a:pt x="14721" y="2743"/>
                  </a:lnTo>
                  <a:cubicBezTo>
                    <a:pt x="13041" y="921"/>
                    <a:pt x="10828" y="0"/>
                    <a:pt x="8625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864;p32"/>
            <p:cNvSpPr/>
            <p:nvPr/>
          </p:nvSpPr>
          <p:spPr>
            <a:xfrm>
              <a:off x="33547" y="33440"/>
              <a:ext cx="79844" cy="79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51" y="0"/>
                  </a:moveTo>
                  <a:cubicBezTo>
                    <a:pt x="3232" y="0"/>
                    <a:pt x="0" y="3232"/>
                    <a:pt x="0" y="7222"/>
                  </a:cubicBezTo>
                  <a:lnTo>
                    <a:pt x="0" y="14349"/>
                  </a:lnTo>
                  <a:cubicBezTo>
                    <a:pt x="0" y="18368"/>
                    <a:pt x="3232" y="21600"/>
                    <a:pt x="7251" y="21600"/>
                  </a:cubicBezTo>
                  <a:lnTo>
                    <a:pt x="14378" y="21600"/>
                  </a:lnTo>
                  <a:cubicBezTo>
                    <a:pt x="18368" y="21600"/>
                    <a:pt x="21600" y="18368"/>
                    <a:pt x="21600" y="14349"/>
                  </a:cubicBezTo>
                  <a:lnTo>
                    <a:pt x="21600" y="7222"/>
                  </a:lnTo>
                  <a:cubicBezTo>
                    <a:pt x="21600" y="3232"/>
                    <a:pt x="18368" y="0"/>
                    <a:pt x="14378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865;p32"/>
            <p:cNvSpPr/>
            <p:nvPr/>
          </p:nvSpPr>
          <p:spPr>
            <a:xfrm>
              <a:off x="370144" y="260322"/>
              <a:ext cx="53629" cy="53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12" y="0"/>
                    <a:pt x="0" y="4863"/>
                    <a:pt x="0" y="10800"/>
                  </a:cubicBezTo>
                  <a:cubicBezTo>
                    <a:pt x="0" y="16737"/>
                    <a:pt x="4812" y="21600"/>
                    <a:pt x="10805" y="21600"/>
                  </a:cubicBezTo>
                  <a:cubicBezTo>
                    <a:pt x="12814" y="21600"/>
                    <a:pt x="14683" y="21052"/>
                    <a:pt x="16251" y="20076"/>
                  </a:cubicBezTo>
                  <a:lnTo>
                    <a:pt x="16251" y="16297"/>
                  </a:lnTo>
                  <a:lnTo>
                    <a:pt x="20086" y="16297"/>
                  </a:lnTo>
                  <a:cubicBezTo>
                    <a:pt x="21020" y="14676"/>
                    <a:pt x="21600" y="12808"/>
                    <a:pt x="21600" y="10800"/>
                  </a:cubicBezTo>
                  <a:cubicBezTo>
                    <a:pt x="21600" y="4863"/>
                    <a:pt x="16745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866;p32"/>
            <p:cNvSpPr/>
            <p:nvPr/>
          </p:nvSpPr>
          <p:spPr>
            <a:xfrm>
              <a:off x="185925" y="68449"/>
              <a:ext cx="169975" cy="226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fill="norm" stroke="1" extrusionOk="0">
                  <a:moveTo>
                    <a:pt x="4960" y="0"/>
                  </a:moveTo>
                  <a:lnTo>
                    <a:pt x="0" y="10800"/>
                  </a:lnTo>
                  <a:lnTo>
                    <a:pt x="4960" y="21600"/>
                  </a:lnTo>
                  <a:lnTo>
                    <a:pt x="11292" y="21600"/>
                  </a:lnTo>
                  <a:cubicBezTo>
                    <a:pt x="17223" y="20038"/>
                    <a:pt x="21367" y="15789"/>
                    <a:pt x="21475" y="10800"/>
                  </a:cubicBezTo>
                  <a:cubicBezTo>
                    <a:pt x="21600" y="5893"/>
                    <a:pt x="17438" y="1712"/>
                    <a:pt x="11292" y="0"/>
                  </a:cubicBez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867;p32"/>
            <p:cNvSpPr/>
            <p:nvPr/>
          </p:nvSpPr>
          <p:spPr>
            <a:xfrm>
              <a:off x="114856" y="61644"/>
              <a:ext cx="160433" cy="24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32" y="0"/>
                  </a:moveTo>
                  <a:cubicBezTo>
                    <a:pt x="7271" y="0"/>
                    <a:pt x="0" y="4837"/>
                    <a:pt x="0" y="10800"/>
                  </a:cubicBezTo>
                  <a:cubicBezTo>
                    <a:pt x="0" y="16763"/>
                    <a:pt x="7271" y="21600"/>
                    <a:pt x="16232" y="21600"/>
                  </a:cubicBezTo>
                  <a:cubicBezTo>
                    <a:pt x="18103" y="21600"/>
                    <a:pt x="19927" y="21383"/>
                    <a:pt x="21600" y="20988"/>
                  </a:cubicBezTo>
                  <a:cubicBezTo>
                    <a:pt x="15281" y="19515"/>
                    <a:pt x="10750" y="15506"/>
                    <a:pt x="10750" y="10800"/>
                  </a:cubicBezTo>
                  <a:cubicBezTo>
                    <a:pt x="10750" y="6094"/>
                    <a:pt x="15281" y="2085"/>
                    <a:pt x="21600" y="612"/>
                  </a:cubicBezTo>
                  <a:cubicBezTo>
                    <a:pt x="19927" y="217"/>
                    <a:pt x="18103" y="0"/>
                    <a:pt x="16232" y="0"/>
                  </a:cubicBezTo>
                  <a:close/>
                </a:path>
              </a:pathLst>
            </a:cu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868;p32"/>
            <p:cNvSpPr/>
            <p:nvPr/>
          </p:nvSpPr>
          <p:spPr>
            <a:xfrm>
              <a:off x="195205" y="141711"/>
              <a:ext cx="80324" cy="80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4" y="0"/>
                  </a:moveTo>
                  <a:cubicBezTo>
                    <a:pt x="4848" y="0"/>
                    <a:pt x="0" y="4845"/>
                    <a:pt x="0" y="10800"/>
                  </a:cubicBezTo>
                  <a:cubicBezTo>
                    <a:pt x="0" y="16755"/>
                    <a:pt x="4848" y="21600"/>
                    <a:pt x="10814" y="21600"/>
                  </a:cubicBezTo>
                  <a:cubicBezTo>
                    <a:pt x="16752" y="21600"/>
                    <a:pt x="21600" y="16755"/>
                    <a:pt x="21600" y="10800"/>
                  </a:cubicBezTo>
                  <a:cubicBezTo>
                    <a:pt x="21600" y="4845"/>
                    <a:pt x="16752" y="0"/>
                    <a:pt x="1081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869;p32"/>
            <p:cNvSpPr/>
            <p:nvPr/>
          </p:nvSpPr>
          <p:spPr>
            <a:xfrm>
              <a:off x="222006" y="168453"/>
              <a:ext cx="26829" cy="26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0" y="0"/>
                    <a:pt x="0" y="4810"/>
                    <a:pt x="0" y="10800"/>
                  </a:cubicBezTo>
                  <a:cubicBezTo>
                    <a:pt x="0" y="16790"/>
                    <a:pt x="4810" y="21600"/>
                    <a:pt x="10800" y="21600"/>
                  </a:cubicBezTo>
                  <a:cubicBezTo>
                    <a:pt x="16705" y="21600"/>
                    <a:pt x="21600" y="16790"/>
                    <a:pt x="21600" y="10800"/>
                  </a:cubicBezTo>
                  <a:cubicBezTo>
                    <a:pt x="21600" y="4810"/>
                    <a:pt x="16705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870;p32"/>
            <p:cNvSpPr/>
            <p:nvPr/>
          </p:nvSpPr>
          <p:spPr>
            <a:xfrm>
              <a:off x="383558" y="92134"/>
              <a:ext cx="26828" cy="150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680"/>
                  </a:lnTo>
                  <a:cubicBezTo>
                    <a:pt x="0" y="20745"/>
                    <a:pt x="4810" y="21600"/>
                    <a:pt x="10800" y="21600"/>
                  </a:cubicBezTo>
                  <a:cubicBezTo>
                    <a:pt x="16790" y="21600"/>
                    <a:pt x="21600" y="20745"/>
                    <a:pt x="21600" y="1968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871;p32"/>
            <p:cNvSpPr/>
            <p:nvPr/>
          </p:nvSpPr>
          <p:spPr>
            <a:xfrm>
              <a:off x="370144" y="33440"/>
              <a:ext cx="53629" cy="8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12" y="0"/>
                    <a:pt x="0" y="2892"/>
                    <a:pt x="0" y="6462"/>
                  </a:cubicBezTo>
                  <a:lnTo>
                    <a:pt x="0" y="15112"/>
                  </a:lnTo>
                  <a:cubicBezTo>
                    <a:pt x="0" y="18708"/>
                    <a:pt x="4812" y="21600"/>
                    <a:pt x="10805" y="21600"/>
                  </a:cubicBezTo>
                  <a:cubicBezTo>
                    <a:pt x="16745" y="21600"/>
                    <a:pt x="21600" y="18708"/>
                    <a:pt x="21600" y="15112"/>
                  </a:cubicBezTo>
                  <a:lnTo>
                    <a:pt x="21600" y="6462"/>
                  </a:lnTo>
                  <a:cubicBezTo>
                    <a:pt x="21600" y="2892"/>
                    <a:pt x="16745" y="0"/>
                    <a:pt x="108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872;p32"/>
            <p:cNvSpPr/>
            <p:nvPr/>
          </p:nvSpPr>
          <p:spPr>
            <a:xfrm>
              <a:off x="67922" y="368966"/>
              <a:ext cx="5352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7" y="0"/>
                  </a:moveTo>
                  <a:cubicBezTo>
                    <a:pt x="4822" y="0"/>
                    <a:pt x="0" y="4822"/>
                    <a:pt x="0" y="10827"/>
                  </a:cubicBezTo>
                  <a:cubicBezTo>
                    <a:pt x="0" y="16778"/>
                    <a:pt x="4822" y="21600"/>
                    <a:pt x="10827" y="21600"/>
                  </a:cubicBezTo>
                  <a:cubicBezTo>
                    <a:pt x="16778" y="21600"/>
                    <a:pt x="21600" y="16778"/>
                    <a:pt x="21600" y="10827"/>
                  </a:cubicBezTo>
                  <a:cubicBezTo>
                    <a:pt x="21600" y="4822"/>
                    <a:pt x="16778" y="0"/>
                    <a:pt x="108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873;p32"/>
            <p:cNvSpPr/>
            <p:nvPr/>
          </p:nvSpPr>
          <p:spPr>
            <a:xfrm>
              <a:off x="148271" y="368966"/>
              <a:ext cx="53522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6" y="0"/>
                  </a:moveTo>
                  <a:cubicBezTo>
                    <a:pt x="4822" y="0"/>
                    <a:pt x="0" y="4822"/>
                    <a:pt x="0" y="10827"/>
                  </a:cubicBezTo>
                  <a:cubicBezTo>
                    <a:pt x="0" y="16778"/>
                    <a:pt x="4822" y="21600"/>
                    <a:pt x="10816" y="21600"/>
                  </a:cubicBezTo>
                  <a:cubicBezTo>
                    <a:pt x="16768" y="21600"/>
                    <a:pt x="21600" y="16778"/>
                    <a:pt x="21600" y="10827"/>
                  </a:cubicBezTo>
                  <a:cubicBezTo>
                    <a:pt x="21600" y="4822"/>
                    <a:pt x="16768" y="0"/>
                    <a:pt x="1081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874;p32"/>
            <p:cNvSpPr/>
            <p:nvPr/>
          </p:nvSpPr>
          <p:spPr>
            <a:xfrm>
              <a:off x="335770" y="368966"/>
              <a:ext cx="53629" cy="53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4812" y="0"/>
                    <a:pt x="0" y="4822"/>
                    <a:pt x="0" y="10827"/>
                  </a:cubicBezTo>
                  <a:cubicBezTo>
                    <a:pt x="0" y="16778"/>
                    <a:pt x="4812" y="21600"/>
                    <a:pt x="10795" y="21600"/>
                  </a:cubicBezTo>
                  <a:cubicBezTo>
                    <a:pt x="16745" y="21600"/>
                    <a:pt x="21600" y="16778"/>
                    <a:pt x="21600" y="10827"/>
                  </a:cubicBezTo>
                  <a:cubicBezTo>
                    <a:pt x="21600" y="4822"/>
                    <a:pt x="16745" y="0"/>
                    <a:pt x="1079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875;p32"/>
            <p:cNvSpPr/>
            <p:nvPr/>
          </p:nvSpPr>
          <p:spPr>
            <a:xfrm>
              <a:off x="0" y="26"/>
              <a:ext cx="457188" cy="4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1900"/>
                  </a:moveTo>
                  <a:cubicBezTo>
                    <a:pt x="4620" y="1900"/>
                    <a:pt x="5041" y="2321"/>
                    <a:pt x="5041" y="2845"/>
                  </a:cubicBezTo>
                  <a:lnTo>
                    <a:pt x="5041" y="4090"/>
                  </a:lnTo>
                  <a:cubicBezTo>
                    <a:pt x="5041" y="4614"/>
                    <a:pt x="4620" y="5040"/>
                    <a:pt x="4096" y="5040"/>
                  </a:cubicBezTo>
                  <a:lnTo>
                    <a:pt x="2851" y="5040"/>
                  </a:lnTo>
                  <a:cubicBezTo>
                    <a:pt x="2327" y="5040"/>
                    <a:pt x="1901" y="4614"/>
                    <a:pt x="1901" y="4090"/>
                  </a:cubicBezTo>
                  <a:lnTo>
                    <a:pt x="1901" y="2845"/>
                  </a:lnTo>
                  <a:cubicBezTo>
                    <a:pt x="1901" y="2321"/>
                    <a:pt x="2327" y="1900"/>
                    <a:pt x="2851" y="1900"/>
                  </a:cubicBezTo>
                  <a:close/>
                  <a:moveTo>
                    <a:pt x="3791" y="5674"/>
                  </a:moveTo>
                  <a:lnTo>
                    <a:pt x="3791" y="12810"/>
                  </a:lnTo>
                  <a:cubicBezTo>
                    <a:pt x="3791" y="12891"/>
                    <a:pt x="3825" y="12972"/>
                    <a:pt x="3883" y="13035"/>
                  </a:cubicBezTo>
                  <a:lnTo>
                    <a:pt x="4101" y="13249"/>
                  </a:lnTo>
                  <a:cubicBezTo>
                    <a:pt x="3923" y="13370"/>
                    <a:pt x="3773" y="13518"/>
                    <a:pt x="3658" y="13704"/>
                  </a:cubicBezTo>
                  <a:lnTo>
                    <a:pt x="3440" y="13478"/>
                  </a:lnTo>
                  <a:cubicBezTo>
                    <a:pt x="3261" y="13300"/>
                    <a:pt x="3157" y="13064"/>
                    <a:pt x="3157" y="12810"/>
                  </a:cubicBezTo>
                  <a:lnTo>
                    <a:pt x="3157" y="5674"/>
                  </a:lnTo>
                  <a:close/>
                  <a:moveTo>
                    <a:pt x="4988" y="13610"/>
                  </a:moveTo>
                  <a:cubicBezTo>
                    <a:pt x="5229" y="13610"/>
                    <a:pt x="5469" y="13700"/>
                    <a:pt x="5657" y="13888"/>
                  </a:cubicBezTo>
                  <a:lnTo>
                    <a:pt x="6054" y="14285"/>
                  </a:lnTo>
                  <a:cubicBezTo>
                    <a:pt x="6423" y="14654"/>
                    <a:pt x="6423" y="15252"/>
                    <a:pt x="6054" y="15628"/>
                  </a:cubicBezTo>
                  <a:cubicBezTo>
                    <a:pt x="5867" y="15812"/>
                    <a:pt x="5624" y="15904"/>
                    <a:pt x="5381" y="15904"/>
                  </a:cubicBezTo>
                  <a:cubicBezTo>
                    <a:pt x="5138" y="15904"/>
                    <a:pt x="4896" y="15812"/>
                    <a:pt x="4712" y="15628"/>
                  </a:cubicBezTo>
                  <a:lnTo>
                    <a:pt x="4315" y="15229"/>
                  </a:lnTo>
                  <a:cubicBezTo>
                    <a:pt x="3935" y="14855"/>
                    <a:pt x="3952" y="14250"/>
                    <a:pt x="4315" y="13888"/>
                  </a:cubicBezTo>
                  <a:cubicBezTo>
                    <a:pt x="4497" y="13706"/>
                    <a:pt x="4741" y="13610"/>
                    <a:pt x="4988" y="13610"/>
                  </a:cubicBezTo>
                  <a:close/>
                  <a:moveTo>
                    <a:pt x="2851" y="0"/>
                  </a:moveTo>
                  <a:cubicBezTo>
                    <a:pt x="1279" y="0"/>
                    <a:pt x="0" y="1273"/>
                    <a:pt x="0" y="2845"/>
                  </a:cubicBezTo>
                  <a:lnTo>
                    <a:pt x="0" y="5725"/>
                  </a:lnTo>
                  <a:cubicBezTo>
                    <a:pt x="0" y="5904"/>
                    <a:pt x="145" y="6042"/>
                    <a:pt x="317" y="6042"/>
                  </a:cubicBezTo>
                  <a:cubicBezTo>
                    <a:pt x="490" y="6042"/>
                    <a:pt x="634" y="5904"/>
                    <a:pt x="634" y="5725"/>
                  </a:cubicBezTo>
                  <a:lnTo>
                    <a:pt x="634" y="2845"/>
                  </a:lnTo>
                  <a:cubicBezTo>
                    <a:pt x="634" y="1624"/>
                    <a:pt x="1625" y="634"/>
                    <a:pt x="2851" y="634"/>
                  </a:cubicBezTo>
                  <a:lnTo>
                    <a:pt x="18755" y="634"/>
                  </a:lnTo>
                  <a:cubicBezTo>
                    <a:pt x="19976" y="634"/>
                    <a:pt x="20966" y="1624"/>
                    <a:pt x="20966" y="2845"/>
                  </a:cubicBezTo>
                  <a:lnTo>
                    <a:pt x="20966" y="13692"/>
                  </a:lnTo>
                  <a:cubicBezTo>
                    <a:pt x="20966" y="14930"/>
                    <a:pt x="19965" y="15904"/>
                    <a:pt x="18755" y="15904"/>
                  </a:cubicBezTo>
                  <a:lnTo>
                    <a:pt x="6647" y="15904"/>
                  </a:lnTo>
                  <a:cubicBezTo>
                    <a:pt x="7108" y="15287"/>
                    <a:pt x="7062" y="14400"/>
                    <a:pt x="6497" y="13836"/>
                  </a:cubicBezTo>
                  <a:lnTo>
                    <a:pt x="6106" y="13444"/>
                  </a:lnTo>
                  <a:cubicBezTo>
                    <a:pt x="5796" y="13133"/>
                    <a:pt x="5394" y="12982"/>
                    <a:pt x="4993" y="12982"/>
                  </a:cubicBezTo>
                  <a:cubicBezTo>
                    <a:pt x="4910" y="12982"/>
                    <a:pt x="4828" y="12988"/>
                    <a:pt x="4746" y="13001"/>
                  </a:cubicBezTo>
                  <a:lnTo>
                    <a:pt x="4424" y="12678"/>
                  </a:lnTo>
                  <a:lnTo>
                    <a:pt x="4424" y="5638"/>
                  </a:lnTo>
                  <a:cubicBezTo>
                    <a:pt x="5138" y="5483"/>
                    <a:pt x="5675" y="4850"/>
                    <a:pt x="5675" y="4090"/>
                  </a:cubicBezTo>
                  <a:lnTo>
                    <a:pt x="5675" y="2845"/>
                  </a:lnTo>
                  <a:cubicBezTo>
                    <a:pt x="5675" y="1976"/>
                    <a:pt x="4965" y="1268"/>
                    <a:pt x="4096" y="1268"/>
                  </a:cubicBezTo>
                  <a:lnTo>
                    <a:pt x="2851" y="1268"/>
                  </a:lnTo>
                  <a:cubicBezTo>
                    <a:pt x="1977" y="1268"/>
                    <a:pt x="1267" y="1976"/>
                    <a:pt x="1267" y="2845"/>
                  </a:cubicBezTo>
                  <a:lnTo>
                    <a:pt x="1267" y="4090"/>
                  </a:lnTo>
                  <a:cubicBezTo>
                    <a:pt x="1267" y="4856"/>
                    <a:pt x="1809" y="5490"/>
                    <a:pt x="2529" y="5638"/>
                  </a:cubicBezTo>
                  <a:lnTo>
                    <a:pt x="2529" y="12810"/>
                  </a:lnTo>
                  <a:cubicBezTo>
                    <a:pt x="2529" y="13231"/>
                    <a:pt x="2690" y="13628"/>
                    <a:pt x="2990" y="13928"/>
                  </a:cubicBezTo>
                  <a:lnTo>
                    <a:pt x="3416" y="14354"/>
                  </a:lnTo>
                  <a:cubicBezTo>
                    <a:pt x="3353" y="14849"/>
                    <a:pt x="3520" y="15333"/>
                    <a:pt x="3865" y="15679"/>
                  </a:cubicBezTo>
                  <a:lnTo>
                    <a:pt x="4090" y="15904"/>
                  </a:lnTo>
                  <a:lnTo>
                    <a:pt x="2851" y="15904"/>
                  </a:lnTo>
                  <a:cubicBezTo>
                    <a:pt x="1614" y="15904"/>
                    <a:pt x="634" y="14902"/>
                    <a:pt x="634" y="13692"/>
                  </a:cubicBezTo>
                  <a:lnTo>
                    <a:pt x="634" y="6993"/>
                  </a:lnTo>
                  <a:cubicBezTo>
                    <a:pt x="634" y="6820"/>
                    <a:pt x="490" y="6675"/>
                    <a:pt x="317" y="6675"/>
                  </a:cubicBezTo>
                  <a:cubicBezTo>
                    <a:pt x="145" y="6675"/>
                    <a:pt x="0" y="6820"/>
                    <a:pt x="0" y="6993"/>
                  </a:cubicBezTo>
                  <a:lnTo>
                    <a:pt x="0" y="18755"/>
                  </a:lnTo>
                  <a:cubicBezTo>
                    <a:pt x="0" y="20327"/>
                    <a:pt x="1279" y="21600"/>
                    <a:pt x="2846" y="21600"/>
                  </a:cubicBezTo>
                  <a:lnTo>
                    <a:pt x="18749" y="21600"/>
                  </a:lnTo>
                  <a:cubicBezTo>
                    <a:pt x="19134" y="21600"/>
                    <a:pt x="19510" y="21526"/>
                    <a:pt x="19860" y="21376"/>
                  </a:cubicBezTo>
                  <a:cubicBezTo>
                    <a:pt x="20892" y="20939"/>
                    <a:pt x="21600" y="19924"/>
                    <a:pt x="21600" y="18755"/>
                  </a:cubicBezTo>
                  <a:lnTo>
                    <a:pt x="21600" y="17897"/>
                  </a:lnTo>
                  <a:cubicBezTo>
                    <a:pt x="21600" y="17718"/>
                    <a:pt x="21456" y="17579"/>
                    <a:pt x="21284" y="17579"/>
                  </a:cubicBezTo>
                  <a:cubicBezTo>
                    <a:pt x="21105" y="17579"/>
                    <a:pt x="20966" y="17718"/>
                    <a:pt x="20966" y="17897"/>
                  </a:cubicBezTo>
                  <a:lnTo>
                    <a:pt x="20966" y="18755"/>
                  </a:lnTo>
                  <a:cubicBezTo>
                    <a:pt x="20966" y="19965"/>
                    <a:pt x="19987" y="20967"/>
                    <a:pt x="18749" y="20967"/>
                  </a:cubicBezTo>
                  <a:lnTo>
                    <a:pt x="2846" y="20967"/>
                  </a:lnTo>
                  <a:cubicBezTo>
                    <a:pt x="1625" y="20967"/>
                    <a:pt x="629" y="19976"/>
                    <a:pt x="629" y="18755"/>
                  </a:cubicBezTo>
                  <a:lnTo>
                    <a:pt x="629" y="15478"/>
                  </a:lnTo>
                  <a:cubicBezTo>
                    <a:pt x="1176" y="16152"/>
                    <a:pt x="1988" y="16537"/>
                    <a:pt x="2851" y="16537"/>
                  </a:cubicBezTo>
                  <a:lnTo>
                    <a:pt x="18755" y="16537"/>
                  </a:lnTo>
                  <a:cubicBezTo>
                    <a:pt x="19602" y="16537"/>
                    <a:pt x="20413" y="16163"/>
                    <a:pt x="20966" y="15483"/>
                  </a:cubicBezTo>
                  <a:lnTo>
                    <a:pt x="20966" y="16629"/>
                  </a:lnTo>
                  <a:cubicBezTo>
                    <a:pt x="20966" y="16802"/>
                    <a:pt x="21105" y="16947"/>
                    <a:pt x="21284" y="16947"/>
                  </a:cubicBezTo>
                  <a:cubicBezTo>
                    <a:pt x="21456" y="16947"/>
                    <a:pt x="21600" y="16802"/>
                    <a:pt x="21600" y="16629"/>
                  </a:cubicBezTo>
                  <a:lnTo>
                    <a:pt x="21600" y="2845"/>
                  </a:lnTo>
                  <a:cubicBezTo>
                    <a:pt x="21600" y="1273"/>
                    <a:pt x="20327" y="0"/>
                    <a:pt x="18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876;p32"/>
            <p:cNvSpPr/>
            <p:nvPr/>
          </p:nvSpPr>
          <p:spPr>
            <a:xfrm>
              <a:off x="214219" y="162498"/>
              <a:ext cx="40216" cy="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7152"/>
                  </a:moveTo>
                  <a:cubicBezTo>
                    <a:pt x="12762" y="7152"/>
                    <a:pt x="14410" y="8804"/>
                    <a:pt x="14410" y="10771"/>
                  </a:cubicBezTo>
                  <a:cubicBezTo>
                    <a:pt x="14410" y="12811"/>
                    <a:pt x="12762" y="14376"/>
                    <a:pt x="10800" y="14376"/>
                  </a:cubicBezTo>
                  <a:cubicBezTo>
                    <a:pt x="8766" y="14376"/>
                    <a:pt x="7205" y="12811"/>
                    <a:pt x="7205" y="10771"/>
                  </a:cubicBezTo>
                  <a:cubicBezTo>
                    <a:pt x="7205" y="8804"/>
                    <a:pt x="8766" y="7152"/>
                    <a:pt x="10800" y="7152"/>
                  </a:cubicBezTo>
                  <a:close/>
                  <a:moveTo>
                    <a:pt x="10800" y="0"/>
                  </a:moveTo>
                  <a:cubicBezTo>
                    <a:pt x="4841" y="0"/>
                    <a:pt x="0" y="4854"/>
                    <a:pt x="0" y="10771"/>
                  </a:cubicBezTo>
                  <a:cubicBezTo>
                    <a:pt x="0" y="16746"/>
                    <a:pt x="4841" y="21600"/>
                    <a:pt x="10800" y="21600"/>
                  </a:cubicBezTo>
                  <a:cubicBezTo>
                    <a:pt x="16759" y="21600"/>
                    <a:pt x="21600" y="16746"/>
                    <a:pt x="21600" y="10771"/>
                  </a:cubicBezTo>
                  <a:cubicBezTo>
                    <a:pt x="21600" y="4854"/>
                    <a:pt x="16759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877;p32"/>
            <p:cNvSpPr/>
            <p:nvPr/>
          </p:nvSpPr>
          <p:spPr>
            <a:xfrm>
              <a:off x="269074" y="90672"/>
              <a:ext cx="13415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895" y="21600"/>
                    <a:pt x="10779" y="21600"/>
                  </a:cubicBezTo>
                  <a:cubicBezTo>
                    <a:pt x="16705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878;p32"/>
            <p:cNvSpPr/>
            <p:nvPr/>
          </p:nvSpPr>
          <p:spPr>
            <a:xfrm>
              <a:off x="186165" y="90672"/>
              <a:ext cx="13308" cy="24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8" y="0"/>
                  </a:moveTo>
                  <a:cubicBezTo>
                    <a:pt x="4762" y="0"/>
                    <a:pt x="0" y="2745"/>
                    <a:pt x="0" y="6015"/>
                  </a:cubicBezTo>
                  <a:lnTo>
                    <a:pt x="0" y="15609"/>
                  </a:lnTo>
                  <a:cubicBezTo>
                    <a:pt x="0" y="18879"/>
                    <a:pt x="4762" y="21600"/>
                    <a:pt x="10908" y="21600"/>
                  </a:cubicBezTo>
                  <a:cubicBezTo>
                    <a:pt x="16838" y="21600"/>
                    <a:pt x="21600" y="18879"/>
                    <a:pt x="21600" y="15609"/>
                  </a:cubicBezTo>
                  <a:lnTo>
                    <a:pt x="21600" y="6015"/>
                  </a:lnTo>
                  <a:cubicBezTo>
                    <a:pt x="21600" y="2745"/>
                    <a:pt x="16838" y="0"/>
                    <a:pt x="109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879;p32"/>
            <p:cNvSpPr/>
            <p:nvPr/>
          </p:nvSpPr>
          <p:spPr>
            <a:xfrm>
              <a:off x="212904" y="101040"/>
              <a:ext cx="42793" cy="2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3289" y="0"/>
                  </a:moveTo>
                  <a:cubicBezTo>
                    <a:pt x="2523" y="0"/>
                    <a:pt x="1744" y="602"/>
                    <a:pt x="1108" y="1805"/>
                  </a:cubicBezTo>
                  <a:cubicBezTo>
                    <a:pt x="-255" y="4412"/>
                    <a:pt x="-372" y="8881"/>
                    <a:pt x="822" y="11889"/>
                  </a:cubicBezTo>
                  <a:cubicBezTo>
                    <a:pt x="3341" y="18363"/>
                    <a:pt x="6871" y="21600"/>
                    <a:pt x="10402" y="21600"/>
                  </a:cubicBezTo>
                  <a:cubicBezTo>
                    <a:pt x="13946" y="21600"/>
                    <a:pt x="17490" y="18363"/>
                    <a:pt x="20047" y="11889"/>
                  </a:cubicBezTo>
                  <a:cubicBezTo>
                    <a:pt x="21228" y="8881"/>
                    <a:pt x="21046" y="4412"/>
                    <a:pt x="19683" y="1805"/>
                  </a:cubicBezTo>
                  <a:cubicBezTo>
                    <a:pt x="19086" y="602"/>
                    <a:pt x="18320" y="0"/>
                    <a:pt x="17567" y="0"/>
                  </a:cubicBezTo>
                  <a:cubicBezTo>
                    <a:pt x="16659" y="0"/>
                    <a:pt x="15763" y="831"/>
                    <a:pt x="15114" y="2464"/>
                  </a:cubicBezTo>
                  <a:cubicBezTo>
                    <a:pt x="13868" y="5586"/>
                    <a:pt x="12141" y="7162"/>
                    <a:pt x="10402" y="7162"/>
                  </a:cubicBezTo>
                  <a:cubicBezTo>
                    <a:pt x="8676" y="7162"/>
                    <a:pt x="6962" y="5586"/>
                    <a:pt x="5742" y="2464"/>
                  </a:cubicBezTo>
                  <a:cubicBezTo>
                    <a:pt x="5106" y="831"/>
                    <a:pt x="4197" y="0"/>
                    <a:pt x="32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880;p32"/>
            <p:cNvSpPr/>
            <p:nvPr/>
          </p:nvSpPr>
          <p:spPr>
            <a:xfrm>
              <a:off x="187392" y="135756"/>
              <a:ext cx="93764" cy="93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2" y="3090"/>
                  </a:moveTo>
                  <a:cubicBezTo>
                    <a:pt x="15051" y="3090"/>
                    <a:pt x="18510" y="6518"/>
                    <a:pt x="18510" y="10788"/>
                  </a:cubicBezTo>
                  <a:cubicBezTo>
                    <a:pt x="18510" y="15291"/>
                    <a:pt x="14787" y="18534"/>
                    <a:pt x="10775" y="18534"/>
                  </a:cubicBezTo>
                  <a:cubicBezTo>
                    <a:pt x="9559" y="18534"/>
                    <a:pt x="8312" y="18240"/>
                    <a:pt x="7132" y="17582"/>
                  </a:cubicBezTo>
                  <a:cubicBezTo>
                    <a:pt x="4718" y="16261"/>
                    <a:pt x="3090" y="13706"/>
                    <a:pt x="3090" y="10788"/>
                  </a:cubicBezTo>
                  <a:cubicBezTo>
                    <a:pt x="3090" y="6518"/>
                    <a:pt x="6543" y="3090"/>
                    <a:pt x="10812" y="3090"/>
                  </a:cubicBezTo>
                  <a:close/>
                  <a:moveTo>
                    <a:pt x="10812" y="0"/>
                  </a:moveTo>
                  <a:cubicBezTo>
                    <a:pt x="4945" y="0"/>
                    <a:pt x="0" y="4749"/>
                    <a:pt x="0" y="10788"/>
                  </a:cubicBezTo>
                  <a:cubicBezTo>
                    <a:pt x="0" y="13540"/>
                    <a:pt x="1069" y="16317"/>
                    <a:pt x="3176" y="18424"/>
                  </a:cubicBezTo>
                  <a:cubicBezTo>
                    <a:pt x="5167" y="20445"/>
                    <a:pt x="7919" y="21600"/>
                    <a:pt x="10812" y="21600"/>
                  </a:cubicBezTo>
                  <a:cubicBezTo>
                    <a:pt x="16741" y="21600"/>
                    <a:pt x="21600" y="16796"/>
                    <a:pt x="21600" y="10788"/>
                  </a:cubicBezTo>
                  <a:cubicBezTo>
                    <a:pt x="21600" y="8091"/>
                    <a:pt x="20586" y="5308"/>
                    <a:pt x="18455" y="3145"/>
                  </a:cubicBezTo>
                  <a:cubicBezTo>
                    <a:pt x="16427" y="1155"/>
                    <a:pt x="13675" y="0"/>
                    <a:pt x="108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881;p32"/>
            <p:cNvSpPr/>
            <p:nvPr/>
          </p:nvSpPr>
          <p:spPr>
            <a:xfrm>
              <a:off x="274968" y="128632"/>
              <a:ext cx="32995" cy="10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21600" fill="norm" stroke="1" extrusionOk="0">
                  <a:moveTo>
                    <a:pt x="3555" y="0"/>
                  </a:moveTo>
                  <a:cubicBezTo>
                    <a:pt x="2638" y="0"/>
                    <a:pt x="1721" y="128"/>
                    <a:pt x="1015" y="384"/>
                  </a:cubicBezTo>
                  <a:cubicBezTo>
                    <a:pt x="-339" y="917"/>
                    <a:pt x="-339" y="1748"/>
                    <a:pt x="1015" y="2282"/>
                  </a:cubicBezTo>
                  <a:cubicBezTo>
                    <a:pt x="13459" y="6989"/>
                    <a:pt x="13459" y="14617"/>
                    <a:pt x="1015" y="19318"/>
                  </a:cubicBezTo>
                  <a:cubicBezTo>
                    <a:pt x="-339" y="19830"/>
                    <a:pt x="-339" y="20683"/>
                    <a:pt x="1015" y="21216"/>
                  </a:cubicBezTo>
                  <a:cubicBezTo>
                    <a:pt x="1721" y="21472"/>
                    <a:pt x="2638" y="21600"/>
                    <a:pt x="3555" y="21600"/>
                  </a:cubicBezTo>
                  <a:cubicBezTo>
                    <a:pt x="4458" y="21600"/>
                    <a:pt x="5361" y="21472"/>
                    <a:pt x="6038" y="21216"/>
                  </a:cubicBezTo>
                  <a:cubicBezTo>
                    <a:pt x="21261" y="15470"/>
                    <a:pt x="21261" y="6136"/>
                    <a:pt x="6038" y="384"/>
                  </a:cubicBezTo>
                  <a:cubicBezTo>
                    <a:pt x="5361" y="128"/>
                    <a:pt x="4458" y="0"/>
                    <a:pt x="35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882;p32"/>
            <p:cNvSpPr/>
            <p:nvPr/>
          </p:nvSpPr>
          <p:spPr>
            <a:xfrm>
              <a:off x="160618" y="128632"/>
              <a:ext cx="33062" cy="10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34" h="21600" fill="norm" stroke="1" extrusionOk="0">
                  <a:moveTo>
                    <a:pt x="13880" y="0"/>
                  </a:moveTo>
                  <a:cubicBezTo>
                    <a:pt x="12980" y="0"/>
                    <a:pt x="12066" y="128"/>
                    <a:pt x="11348" y="384"/>
                  </a:cubicBezTo>
                  <a:cubicBezTo>
                    <a:pt x="-3755" y="6136"/>
                    <a:pt x="-3811" y="15470"/>
                    <a:pt x="11348" y="21216"/>
                  </a:cubicBezTo>
                  <a:cubicBezTo>
                    <a:pt x="12066" y="21472"/>
                    <a:pt x="12980" y="21600"/>
                    <a:pt x="13880" y="21600"/>
                  </a:cubicBezTo>
                  <a:cubicBezTo>
                    <a:pt x="14794" y="21600"/>
                    <a:pt x="15694" y="21472"/>
                    <a:pt x="16369" y="21216"/>
                  </a:cubicBezTo>
                  <a:cubicBezTo>
                    <a:pt x="17789" y="20683"/>
                    <a:pt x="17789" y="19830"/>
                    <a:pt x="16369" y="19318"/>
                  </a:cubicBezTo>
                  <a:cubicBezTo>
                    <a:pt x="3966" y="14617"/>
                    <a:pt x="3966" y="6989"/>
                    <a:pt x="16369" y="2282"/>
                  </a:cubicBezTo>
                  <a:cubicBezTo>
                    <a:pt x="17789" y="1748"/>
                    <a:pt x="17789" y="917"/>
                    <a:pt x="16369" y="384"/>
                  </a:cubicBezTo>
                  <a:cubicBezTo>
                    <a:pt x="15694" y="128"/>
                    <a:pt x="14794" y="0"/>
                    <a:pt x="138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883;p32"/>
            <p:cNvSpPr/>
            <p:nvPr/>
          </p:nvSpPr>
          <p:spPr>
            <a:xfrm>
              <a:off x="293882" y="109705"/>
              <a:ext cx="40849" cy="14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87" h="21600" fill="norm" stroke="1" extrusionOk="0">
                  <a:moveTo>
                    <a:pt x="2825" y="0"/>
                  </a:moveTo>
                  <a:cubicBezTo>
                    <a:pt x="2107" y="0"/>
                    <a:pt x="1389" y="99"/>
                    <a:pt x="850" y="296"/>
                  </a:cubicBezTo>
                  <a:cubicBezTo>
                    <a:pt x="-283" y="675"/>
                    <a:pt x="-283" y="1306"/>
                    <a:pt x="850" y="1685"/>
                  </a:cubicBezTo>
                  <a:cubicBezTo>
                    <a:pt x="15157" y="6721"/>
                    <a:pt x="15157" y="14875"/>
                    <a:pt x="850" y="19907"/>
                  </a:cubicBezTo>
                  <a:cubicBezTo>
                    <a:pt x="-283" y="20306"/>
                    <a:pt x="-283" y="20937"/>
                    <a:pt x="850" y="21316"/>
                  </a:cubicBezTo>
                  <a:cubicBezTo>
                    <a:pt x="1389" y="21505"/>
                    <a:pt x="2107" y="21600"/>
                    <a:pt x="2825" y="21600"/>
                  </a:cubicBezTo>
                  <a:cubicBezTo>
                    <a:pt x="3543" y="21600"/>
                    <a:pt x="4261" y="21505"/>
                    <a:pt x="4800" y="21316"/>
                  </a:cubicBezTo>
                  <a:cubicBezTo>
                    <a:pt x="21317" y="15506"/>
                    <a:pt x="21317" y="6105"/>
                    <a:pt x="4800" y="296"/>
                  </a:cubicBezTo>
                  <a:cubicBezTo>
                    <a:pt x="4261" y="99"/>
                    <a:pt x="3543" y="0"/>
                    <a:pt x="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884;p32"/>
            <p:cNvSpPr/>
            <p:nvPr/>
          </p:nvSpPr>
          <p:spPr>
            <a:xfrm>
              <a:off x="133817" y="109705"/>
              <a:ext cx="40856" cy="14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99" h="21600" fill="norm" stroke="1" extrusionOk="0">
                  <a:moveTo>
                    <a:pt x="14393" y="0"/>
                  </a:moveTo>
                  <a:cubicBezTo>
                    <a:pt x="13674" y="0"/>
                    <a:pt x="12956" y="99"/>
                    <a:pt x="12395" y="296"/>
                  </a:cubicBezTo>
                  <a:cubicBezTo>
                    <a:pt x="-4131" y="6105"/>
                    <a:pt x="-4131" y="15506"/>
                    <a:pt x="12395" y="21316"/>
                  </a:cubicBezTo>
                  <a:cubicBezTo>
                    <a:pt x="12956" y="21505"/>
                    <a:pt x="13674" y="21600"/>
                    <a:pt x="14393" y="21600"/>
                  </a:cubicBezTo>
                  <a:cubicBezTo>
                    <a:pt x="15111" y="21600"/>
                    <a:pt x="15830" y="21505"/>
                    <a:pt x="16391" y="21316"/>
                  </a:cubicBezTo>
                  <a:cubicBezTo>
                    <a:pt x="17469" y="20937"/>
                    <a:pt x="17469" y="20306"/>
                    <a:pt x="16391" y="19907"/>
                  </a:cubicBezTo>
                  <a:cubicBezTo>
                    <a:pt x="2077" y="14875"/>
                    <a:pt x="2077" y="6721"/>
                    <a:pt x="16391" y="1685"/>
                  </a:cubicBezTo>
                  <a:cubicBezTo>
                    <a:pt x="17469" y="1306"/>
                    <a:pt x="17469" y="675"/>
                    <a:pt x="16391" y="296"/>
                  </a:cubicBezTo>
                  <a:cubicBezTo>
                    <a:pt x="15830" y="99"/>
                    <a:pt x="15111" y="0"/>
                    <a:pt x="14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885;p32"/>
            <p:cNvSpPr/>
            <p:nvPr/>
          </p:nvSpPr>
          <p:spPr>
            <a:xfrm>
              <a:off x="107043" y="55690"/>
              <a:ext cx="254435" cy="253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24" y="0"/>
                    <a:pt x="0" y="4854"/>
                    <a:pt x="0" y="10794"/>
                  </a:cubicBezTo>
                  <a:cubicBezTo>
                    <a:pt x="0" y="16776"/>
                    <a:pt x="4854" y="21600"/>
                    <a:pt x="10806" y="21600"/>
                  </a:cubicBezTo>
                  <a:cubicBezTo>
                    <a:pt x="16767" y="21600"/>
                    <a:pt x="21600" y="16767"/>
                    <a:pt x="21600" y="10794"/>
                  </a:cubicBezTo>
                  <a:cubicBezTo>
                    <a:pt x="21600" y="7958"/>
                    <a:pt x="20504" y="5289"/>
                    <a:pt x="18569" y="3289"/>
                  </a:cubicBezTo>
                  <a:cubicBezTo>
                    <a:pt x="18458" y="3176"/>
                    <a:pt x="18311" y="3117"/>
                    <a:pt x="18166" y="3117"/>
                  </a:cubicBezTo>
                  <a:cubicBezTo>
                    <a:pt x="18021" y="3117"/>
                    <a:pt x="17878" y="3172"/>
                    <a:pt x="17772" y="3280"/>
                  </a:cubicBezTo>
                  <a:cubicBezTo>
                    <a:pt x="17543" y="3498"/>
                    <a:pt x="17534" y="3860"/>
                    <a:pt x="17751" y="4086"/>
                  </a:cubicBezTo>
                  <a:cubicBezTo>
                    <a:pt x="19499" y="5897"/>
                    <a:pt x="20473" y="8279"/>
                    <a:pt x="20473" y="10794"/>
                  </a:cubicBezTo>
                  <a:cubicBezTo>
                    <a:pt x="20473" y="16144"/>
                    <a:pt x="16146" y="20461"/>
                    <a:pt x="10806" y="20461"/>
                  </a:cubicBezTo>
                  <a:cubicBezTo>
                    <a:pt x="5476" y="20461"/>
                    <a:pt x="1139" y="16155"/>
                    <a:pt x="1139" y="10794"/>
                  </a:cubicBezTo>
                  <a:cubicBezTo>
                    <a:pt x="1139" y="5402"/>
                    <a:pt x="5517" y="1139"/>
                    <a:pt x="10806" y="1139"/>
                  </a:cubicBezTo>
                  <a:cubicBezTo>
                    <a:pt x="12701" y="1139"/>
                    <a:pt x="14532" y="1675"/>
                    <a:pt x="16105" y="2710"/>
                  </a:cubicBezTo>
                  <a:cubicBezTo>
                    <a:pt x="16201" y="2776"/>
                    <a:pt x="16309" y="2807"/>
                    <a:pt x="16418" y="2807"/>
                  </a:cubicBezTo>
                  <a:cubicBezTo>
                    <a:pt x="16601" y="2807"/>
                    <a:pt x="16780" y="2719"/>
                    <a:pt x="16891" y="2556"/>
                  </a:cubicBezTo>
                  <a:cubicBezTo>
                    <a:pt x="17068" y="2287"/>
                    <a:pt x="16995" y="1936"/>
                    <a:pt x="16726" y="1768"/>
                  </a:cubicBezTo>
                  <a:cubicBezTo>
                    <a:pt x="14967" y="609"/>
                    <a:pt x="12918" y="0"/>
                    <a:pt x="108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886;p32"/>
            <p:cNvSpPr/>
            <p:nvPr/>
          </p:nvSpPr>
          <p:spPr>
            <a:xfrm>
              <a:off x="363424" y="26768"/>
              <a:ext cx="66936" cy="21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1350"/>
                  </a:moveTo>
                  <a:cubicBezTo>
                    <a:pt x="14406" y="1350"/>
                    <a:pt x="17271" y="2262"/>
                    <a:pt x="17314" y="3367"/>
                  </a:cubicBezTo>
                  <a:lnTo>
                    <a:pt x="17314" y="6971"/>
                  </a:lnTo>
                  <a:cubicBezTo>
                    <a:pt x="17271" y="8089"/>
                    <a:pt x="14406" y="8998"/>
                    <a:pt x="10826" y="8998"/>
                  </a:cubicBezTo>
                  <a:cubicBezTo>
                    <a:pt x="7246" y="8998"/>
                    <a:pt x="4329" y="8089"/>
                    <a:pt x="4329" y="6971"/>
                  </a:cubicBezTo>
                  <a:lnTo>
                    <a:pt x="4329" y="3367"/>
                  </a:lnTo>
                  <a:cubicBezTo>
                    <a:pt x="4329" y="2262"/>
                    <a:pt x="7246" y="1350"/>
                    <a:pt x="10826" y="1350"/>
                  </a:cubicBezTo>
                  <a:close/>
                  <a:moveTo>
                    <a:pt x="12986" y="10276"/>
                  </a:moveTo>
                  <a:lnTo>
                    <a:pt x="12986" y="19583"/>
                  </a:lnTo>
                  <a:cubicBezTo>
                    <a:pt x="12986" y="19951"/>
                    <a:pt x="12005" y="20261"/>
                    <a:pt x="10826" y="20261"/>
                  </a:cubicBezTo>
                  <a:cubicBezTo>
                    <a:pt x="9647" y="20261"/>
                    <a:pt x="8657" y="19951"/>
                    <a:pt x="8657" y="19583"/>
                  </a:cubicBezTo>
                  <a:lnTo>
                    <a:pt x="8657" y="10276"/>
                  </a:lnTo>
                  <a:cubicBezTo>
                    <a:pt x="9371" y="10327"/>
                    <a:pt x="10094" y="10351"/>
                    <a:pt x="10826" y="10351"/>
                  </a:cubicBezTo>
                  <a:cubicBezTo>
                    <a:pt x="11549" y="10351"/>
                    <a:pt x="12280" y="10327"/>
                    <a:pt x="12986" y="10276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1498"/>
                    <a:pt x="0" y="3367"/>
                  </a:cubicBezTo>
                  <a:lnTo>
                    <a:pt x="0" y="6971"/>
                  </a:lnTo>
                  <a:cubicBezTo>
                    <a:pt x="0" y="8038"/>
                    <a:pt x="1618" y="9036"/>
                    <a:pt x="4329" y="9673"/>
                  </a:cubicBezTo>
                  <a:lnTo>
                    <a:pt x="4329" y="19583"/>
                  </a:lnTo>
                  <a:cubicBezTo>
                    <a:pt x="4329" y="20691"/>
                    <a:pt x="7246" y="21600"/>
                    <a:pt x="10826" y="21600"/>
                  </a:cubicBezTo>
                  <a:cubicBezTo>
                    <a:pt x="14406" y="21600"/>
                    <a:pt x="17314" y="20691"/>
                    <a:pt x="17314" y="19583"/>
                  </a:cubicBezTo>
                  <a:lnTo>
                    <a:pt x="17314" y="9673"/>
                  </a:lnTo>
                  <a:cubicBezTo>
                    <a:pt x="19948" y="9047"/>
                    <a:pt x="21600" y="8076"/>
                    <a:pt x="21600" y="6971"/>
                  </a:cubicBezTo>
                  <a:lnTo>
                    <a:pt x="21600" y="3367"/>
                  </a:lnTo>
                  <a:cubicBezTo>
                    <a:pt x="21600" y="1498"/>
                    <a:pt x="16807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887;p32"/>
            <p:cNvSpPr/>
            <p:nvPr/>
          </p:nvSpPr>
          <p:spPr>
            <a:xfrm>
              <a:off x="363424" y="253650"/>
              <a:ext cx="66936" cy="6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4322"/>
                  </a:moveTo>
                  <a:cubicBezTo>
                    <a:pt x="14406" y="4322"/>
                    <a:pt x="17271" y="7226"/>
                    <a:pt x="17314" y="10800"/>
                  </a:cubicBezTo>
                  <a:cubicBezTo>
                    <a:pt x="17314" y="11779"/>
                    <a:pt x="17082" y="12725"/>
                    <a:pt x="16643" y="13592"/>
                  </a:cubicBezTo>
                  <a:lnTo>
                    <a:pt x="12358" y="9271"/>
                  </a:lnTo>
                  <a:cubicBezTo>
                    <a:pt x="11927" y="8858"/>
                    <a:pt x="11368" y="8652"/>
                    <a:pt x="10809" y="8652"/>
                  </a:cubicBezTo>
                  <a:cubicBezTo>
                    <a:pt x="10249" y="8652"/>
                    <a:pt x="9698" y="8858"/>
                    <a:pt x="9285" y="9271"/>
                  </a:cubicBezTo>
                  <a:cubicBezTo>
                    <a:pt x="8459" y="10095"/>
                    <a:pt x="8425" y="11470"/>
                    <a:pt x="9285" y="12329"/>
                  </a:cubicBezTo>
                  <a:lnTo>
                    <a:pt x="13614" y="16651"/>
                  </a:lnTo>
                  <a:cubicBezTo>
                    <a:pt x="12753" y="17046"/>
                    <a:pt x="11807" y="17278"/>
                    <a:pt x="10826" y="17278"/>
                  </a:cubicBezTo>
                  <a:cubicBezTo>
                    <a:pt x="7246" y="17278"/>
                    <a:pt x="4329" y="14374"/>
                    <a:pt x="4329" y="10800"/>
                  </a:cubicBezTo>
                  <a:cubicBezTo>
                    <a:pt x="4329" y="7226"/>
                    <a:pt x="7246" y="4322"/>
                    <a:pt x="10826" y="4322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4829"/>
                    <a:pt x="0" y="10800"/>
                  </a:cubicBezTo>
                  <a:cubicBezTo>
                    <a:pt x="0" y="16771"/>
                    <a:pt x="4845" y="21600"/>
                    <a:pt x="10826" y="21600"/>
                  </a:cubicBezTo>
                  <a:cubicBezTo>
                    <a:pt x="16807" y="21600"/>
                    <a:pt x="21600" y="16771"/>
                    <a:pt x="21600" y="10800"/>
                  </a:cubicBezTo>
                  <a:cubicBezTo>
                    <a:pt x="21600" y="4829"/>
                    <a:pt x="16807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2" name="Google Shape;1888;p32"/>
            <p:cNvSpPr/>
            <p:nvPr/>
          </p:nvSpPr>
          <p:spPr>
            <a:xfrm>
              <a:off x="61201" y="362293"/>
              <a:ext cx="66937" cy="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6" y="4329"/>
                  </a:moveTo>
                  <a:cubicBezTo>
                    <a:pt x="14363" y="4329"/>
                    <a:pt x="17271" y="7237"/>
                    <a:pt x="17271" y="10817"/>
                  </a:cubicBezTo>
                  <a:cubicBezTo>
                    <a:pt x="17271" y="14354"/>
                    <a:pt x="14363" y="17271"/>
                    <a:pt x="10826" y="17271"/>
                  </a:cubicBezTo>
                  <a:cubicBezTo>
                    <a:pt x="7246" y="17271"/>
                    <a:pt x="4329" y="14354"/>
                    <a:pt x="4329" y="10817"/>
                  </a:cubicBezTo>
                  <a:cubicBezTo>
                    <a:pt x="4329" y="7237"/>
                    <a:pt x="7246" y="4329"/>
                    <a:pt x="10826" y="4329"/>
                  </a:cubicBezTo>
                  <a:close/>
                  <a:moveTo>
                    <a:pt x="10826" y="0"/>
                  </a:moveTo>
                  <a:cubicBezTo>
                    <a:pt x="4845" y="0"/>
                    <a:pt x="0" y="4836"/>
                    <a:pt x="0" y="10817"/>
                  </a:cubicBezTo>
                  <a:cubicBezTo>
                    <a:pt x="0" y="16755"/>
                    <a:pt x="4845" y="21600"/>
                    <a:pt x="10826" y="21600"/>
                  </a:cubicBezTo>
                  <a:cubicBezTo>
                    <a:pt x="16764" y="21600"/>
                    <a:pt x="21600" y="16755"/>
                    <a:pt x="21600" y="10817"/>
                  </a:cubicBezTo>
                  <a:cubicBezTo>
                    <a:pt x="21600" y="4836"/>
                    <a:pt x="16764" y="0"/>
                    <a:pt x="108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889;p32"/>
            <p:cNvSpPr/>
            <p:nvPr/>
          </p:nvSpPr>
          <p:spPr>
            <a:xfrm>
              <a:off x="88029" y="389035"/>
              <a:ext cx="13415" cy="1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1" y="0"/>
                  </a:moveTo>
                  <a:cubicBezTo>
                    <a:pt x="4724" y="0"/>
                    <a:pt x="0" y="4728"/>
                    <a:pt x="0" y="10887"/>
                  </a:cubicBezTo>
                  <a:cubicBezTo>
                    <a:pt x="0" y="16829"/>
                    <a:pt x="4724" y="21600"/>
                    <a:pt x="10821" y="21600"/>
                  </a:cubicBezTo>
                  <a:cubicBezTo>
                    <a:pt x="16705" y="21600"/>
                    <a:pt x="21600" y="16829"/>
                    <a:pt x="21600" y="10887"/>
                  </a:cubicBezTo>
                  <a:cubicBezTo>
                    <a:pt x="21600" y="4728"/>
                    <a:pt x="16705" y="0"/>
                    <a:pt x="108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1890;p32"/>
            <p:cNvSpPr/>
            <p:nvPr/>
          </p:nvSpPr>
          <p:spPr>
            <a:xfrm>
              <a:off x="141551" y="362293"/>
              <a:ext cx="66936" cy="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4329"/>
                  </a:moveTo>
                  <a:cubicBezTo>
                    <a:pt x="14397" y="4329"/>
                    <a:pt x="17314" y="7237"/>
                    <a:pt x="17314" y="10817"/>
                  </a:cubicBezTo>
                  <a:cubicBezTo>
                    <a:pt x="17314" y="14354"/>
                    <a:pt x="14397" y="17271"/>
                    <a:pt x="10817" y="17271"/>
                  </a:cubicBezTo>
                  <a:cubicBezTo>
                    <a:pt x="7237" y="17271"/>
                    <a:pt x="4329" y="14354"/>
                    <a:pt x="4329" y="10817"/>
                  </a:cubicBezTo>
                  <a:cubicBezTo>
                    <a:pt x="4329" y="7237"/>
                    <a:pt x="7237" y="4329"/>
                    <a:pt x="10817" y="4329"/>
                  </a:cubicBezTo>
                  <a:close/>
                  <a:moveTo>
                    <a:pt x="10817" y="0"/>
                  </a:moveTo>
                  <a:cubicBezTo>
                    <a:pt x="4836" y="0"/>
                    <a:pt x="0" y="4836"/>
                    <a:pt x="0" y="10817"/>
                  </a:cubicBezTo>
                  <a:cubicBezTo>
                    <a:pt x="0" y="16755"/>
                    <a:pt x="4836" y="21600"/>
                    <a:pt x="10817" y="21600"/>
                  </a:cubicBezTo>
                  <a:cubicBezTo>
                    <a:pt x="16764" y="21600"/>
                    <a:pt x="21600" y="16755"/>
                    <a:pt x="21600" y="10817"/>
                  </a:cubicBezTo>
                  <a:cubicBezTo>
                    <a:pt x="21600" y="4836"/>
                    <a:pt x="16764" y="0"/>
                    <a:pt x="108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1891;p32"/>
            <p:cNvSpPr/>
            <p:nvPr/>
          </p:nvSpPr>
          <p:spPr>
            <a:xfrm>
              <a:off x="168378" y="389035"/>
              <a:ext cx="13415" cy="1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724" y="0"/>
                    <a:pt x="0" y="4728"/>
                    <a:pt x="0" y="10887"/>
                  </a:cubicBezTo>
                  <a:cubicBezTo>
                    <a:pt x="0" y="16829"/>
                    <a:pt x="4724" y="21600"/>
                    <a:pt x="10779" y="21600"/>
                  </a:cubicBezTo>
                  <a:cubicBezTo>
                    <a:pt x="16662" y="21600"/>
                    <a:pt x="21600" y="16829"/>
                    <a:pt x="21600" y="10887"/>
                  </a:cubicBezTo>
                  <a:cubicBezTo>
                    <a:pt x="21600" y="4728"/>
                    <a:pt x="16662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892;p32"/>
            <p:cNvSpPr/>
            <p:nvPr/>
          </p:nvSpPr>
          <p:spPr>
            <a:xfrm>
              <a:off x="329050" y="362293"/>
              <a:ext cx="67069" cy="66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4329"/>
                  </a:moveTo>
                  <a:cubicBezTo>
                    <a:pt x="14377" y="4329"/>
                    <a:pt x="17280" y="7237"/>
                    <a:pt x="17280" y="10817"/>
                  </a:cubicBezTo>
                  <a:cubicBezTo>
                    <a:pt x="17280" y="14354"/>
                    <a:pt x="14377" y="17271"/>
                    <a:pt x="10796" y="17271"/>
                  </a:cubicBezTo>
                  <a:cubicBezTo>
                    <a:pt x="7223" y="17271"/>
                    <a:pt x="4320" y="14354"/>
                    <a:pt x="4320" y="10817"/>
                  </a:cubicBezTo>
                  <a:cubicBezTo>
                    <a:pt x="4320" y="7237"/>
                    <a:pt x="7223" y="4329"/>
                    <a:pt x="10796" y="4329"/>
                  </a:cubicBezTo>
                  <a:close/>
                  <a:moveTo>
                    <a:pt x="10796" y="0"/>
                  </a:moveTo>
                  <a:cubicBezTo>
                    <a:pt x="4835" y="0"/>
                    <a:pt x="0" y="4836"/>
                    <a:pt x="0" y="10817"/>
                  </a:cubicBezTo>
                  <a:cubicBezTo>
                    <a:pt x="0" y="16755"/>
                    <a:pt x="4835" y="21600"/>
                    <a:pt x="10796" y="21600"/>
                  </a:cubicBezTo>
                  <a:cubicBezTo>
                    <a:pt x="16730" y="21600"/>
                    <a:pt x="21600" y="16755"/>
                    <a:pt x="21600" y="10817"/>
                  </a:cubicBezTo>
                  <a:cubicBezTo>
                    <a:pt x="21600" y="4836"/>
                    <a:pt x="16730" y="0"/>
                    <a:pt x="1079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893;p32"/>
            <p:cNvSpPr/>
            <p:nvPr/>
          </p:nvSpPr>
          <p:spPr>
            <a:xfrm>
              <a:off x="355877" y="389035"/>
              <a:ext cx="13415" cy="13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79" y="0"/>
                  </a:moveTo>
                  <a:cubicBezTo>
                    <a:pt x="4895" y="0"/>
                    <a:pt x="0" y="4728"/>
                    <a:pt x="0" y="10887"/>
                  </a:cubicBezTo>
                  <a:cubicBezTo>
                    <a:pt x="0" y="16829"/>
                    <a:pt x="4895" y="21600"/>
                    <a:pt x="10779" y="21600"/>
                  </a:cubicBezTo>
                  <a:cubicBezTo>
                    <a:pt x="16705" y="21600"/>
                    <a:pt x="21600" y="16829"/>
                    <a:pt x="21600" y="10887"/>
                  </a:cubicBezTo>
                  <a:cubicBezTo>
                    <a:pt x="21600" y="4728"/>
                    <a:pt x="16705" y="0"/>
                    <a:pt x="107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5" name="Google Shape;1894;p32"/>
          <p:cNvGrpSpPr/>
          <p:nvPr/>
        </p:nvGrpSpPr>
        <p:grpSpPr>
          <a:xfrm>
            <a:off x="7869017" y="1245969"/>
            <a:ext cx="457188" cy="455730"/>
            <a:chOff x="26" y="0"/>
            <a:chExt cx="457187" cy="455729"/>
          </a:xfrm>
        </p:grpSpPr>
        <p:sp>
          <p:nvSpPr>
            <p:cNvPr id="2359" name="Google Shape;1895;p32"/>
            <p:cNvSpPr/>
            <p:nvPr/>
          </p:nvSpPr>
          <p:spPr>
            <a:xfrm>
              <a:off x="65121" y="64887"/>
              <a:ext cx="163500" cy="325929"/>
            </a:xfrm>
            <a:prstGeom prst="rect">
              <a:avLst/>
            </a:prstGeom>
            <a:solidFill>
              <a:srgbClr val="1D5D9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896;p32"/>
            <p:cNvSpPr/>
            <p:nvPr/>
          </p:nvSpPr>
          <p:spPr>
            <a:xfrm>
              <a:off x="194987" y="64887"/>
              <a:ext cx="197106" cy="32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6" h="21600" fill="norm" stroke="1" extrusionOk="0">
                  <a:moveTo>
                    <a:pt x="3443" y="0"/>
                  </a:moveTo>
                  <a:lnTo>
                    <a:pt x="3443" y="3407"/>
                  </a:lnTo>
                  <a:cubicBezTo>
                    <a:pt x="-862" y="8111"/>
                    <a:pt x="-1424" y="14159"/>
                    <a:pt x="3443" y="19643"/>
                  </a:cubicBezTo>
                  <a:lnTo>
                    <a:pt x="3443" y="21600"/>
                  </a:lnTo>
                  <a:lnTo>
                    <a:pt x="20176" y="21600"/>
                  </a:lnTo>
                  <a:lnTo>
                    <a:pt x="20176" y="0"/>
                  </a:lnTo>
                  <a:close/>
                </a:path>
              </a:pathLst>
            </a:custGeom>
            <a:solidFill>
              <a:srgbClr val="75C2F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897;p32"/>
            <p:cNvSpPr/>
            <p:nvPr/>
          </p:nvSpPr>
          <p:spPr>
            <a:xfrm>
              <a:off x="201552" y="334673"/>
              <a:ext cx="248942" cy="11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21" y="0"/>
                  </a:moveTo>
                  <a:lnTo>
                    <a:pt x="9468" y="5026"/>
                  </a:lnTo>
                  <a:lnTo>
                    <a:pt x="2349" y="5026"/>
                  </a:lnTo>
                  <a:lnTo>
                    <a:pt x="0" y="7255"/>
                  </a:lnTo>
                  <a:lnTo>
                    <a:pt x="0" y="19376"/>
                  </a:lnTo>
                  <a:lnTo>
                    <a:pt x="2349" y="21600"/>
                  </a:lnTo>
                  <a:lnTo>
                    <a:pt x="16956" y="21600"/>
                  </a:lnTo>
                  <a:cubicBezTo>
                    <a:pt x="19518" y="21600"/>
                    <a:pt x="21600" y="17081"/>
                    <a:pt x="21600" y="11503"/>
                  </a:cubicBezTo>
                  <a:lnTo>
                    <a:pt x="21600" y="5026"/>
                  </a:lnTo>
                  <a:lnTo>
                    <a:pt x="16121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898;p32"/>
            <p:cNvSpPr/>
            <p:nvPr/>
          </p:nvSpPr>
          <p:spPr>
            <a:xfrm>
              <a:off x="6720" y="334673"/>
              <a:ext cx="221901" cy="11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50" y="0"/>
                  </a:moveTo>
                  <a:lnTo>
                    <a:pt x="0" y="5026"/>
                  </a:lnTo>
                  <a:lnTo>
                    <a:pt x="0" y="11503"/>
                  </a:lnTo>
                  <a:cubicBezTo>
                    <a:pt x="0" y="17081"/>
                    <a:pt x="2339" y="21600"/>
                    <a:pt x="5210" y="21600"/>
                  </a:cubicBezTo>
                  <a:lnTo>
                    <a:pt x="21600" y="21600"/>
                  </a:lnTo>
                  <a:cubicBezTo>
                    <a:pt x="20354" y="19511"/>
                    <a:pt x="19630" y="16504"/>
                    <a:pt x="19630" y="13315"/>
                  </a:cubicBezTo>
                  <a:cubicBezTo>
                    <a:pt x="19630" y="10122"/>
                    <a:pt x="20354" y="7115"/>
                    <a:pt x="21600" y="5026"/>
                  </a:cubicBezTo>
                  <a:lnTo>
                    <a:pt x="13613" y="5026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899;p32"/>
            <p:cNvSpPr/>
            <p:nvPr/>
          </p:nvSpPr>
          <p:spPr>
            <a:xfrm>
              <a:off x="60241" y="6672"/>
              <a:ext cx="336732" cy="10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78" y="13126"/>
                    <a:pt x="6115" y="21600"/>
                    <a:pt x="10801" y="21600"/>
                  </a:cubicBezTo>
                  <a:cubicBezTo>
                    <a:pt x="15485" y="21600"/>
                    <a:pt x="19715" y="13126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00;p32"/>
            <p:cNvSpPr/>
            <p:nvPr/>
          </p:nvSpPr>
          <p:spPr>
            <a:xfrm>
              <a:off x="6720" y="6672"/>
              <a:ext cx="161312" cy="3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67" y="0"/>
                  </a:moveTo>
                  <a:cubicBezTo>
                    <a:pt x="3217" y="0"/>
                    <a:pt x="0" y="1452"/>
                    <a:pt x="0" y="3250"/>
                  </a:cubicBezTo>
                  <a:lnTo>
                    <a:pt x="0" y="21600"/>
                  </a:lnTo>
                  <a:lnTo>
                    <a:pt x="18725" y="21600"/>
                  </a:lnTo>
                  <a:cubicBezTo>
                    <a:pt x="16212" y="18566"/>
                    <a:pt x="12294" y="15790"/>
                    <a:pt x="7167" y="13473"/>
                  </a:cubicBezTo>
                  <a:cubicBezTo>
                    <a:pt x="15183" y="9838"/>
                    <a:pt x="20261" y="5094"/>
                    <a:pt x="21600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01;p32"/>
            <p:cNvSpPr/>
            <p:nvPr/>
          </p:nvSpPr>
          <p:spPr>
            <a:xfrm>
              <a:off x="6720" y="214494"/>
              <a:ext cx="80350" cy="2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994" y="21600"/>
                  </a:lnTo>
                  <a:cubicBezTo>
                    <a:pt x="19994" y="21600"/>
                    <a:pt x="21600" y="16683"/>
                    <a:pt x="21600" y="10800"/>
                  </a:cubicBezTo>
                  <a:cubicBezTo>
                    <a:pt x="21600" y="4810"/>
                    <a:pt x="19994" y="0"/>
                    <a:pt x="1799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02;p32"/>
            <p:cNvSpPr/>
            <p:nvPr/>
          </p:nvSpPr>
          <p:spPr>
            <a:xfrm>
              <a:off x="289208" y="6672"/>
              <a:ext cx="161286" cy="354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339" y="5094"/>
                    <a:pt x="6418" y="9838"/>
                    <a:pt x="14432" y="13473"/>
                  </a:cubicBezTo>
                  <a:cubicBezTo>
                    <a:pt x="9307" y="15790"/>
                    <a:pt x="5389" y="18566"/>
                    <a:pt x="2875" y="21600"/>
                  </a:cubicBezTo>
                  <a:lnTo>
                    <a:pt x="21600" y="21600"/>
                  </a:lnTo>
                  <a:lnTo>
                    <a:pt x="21600" y="3250"/>
                  </a:lnTo>
                  <a:cubicBezTo>
                    <a:pt x="21600" y="1452"/>
                    <a:pt x="18386" y="0"/>
                    <a:pt x="14432" y="0"/>
                  </a:cubicBezTo>
                  <a:close/>
                </a:path>
              </a:pathLst>
            </a:custGeom>
            <a:solidFill>
              <a:srgbClr val="F3155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03;p32"/>
            <p:cNvSpPr/>
            <p:nvPr/>
          </p:nvSpPr>
          <p:spPr>
            <a:xfrm>
              <a:off x="370144" y="214494"/>
              <a:ext cx="80350" cy="2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606" y="0"/>
                  </a:moveTo>
                  <a:cubicBezTo>
                    <a:pt x="1606" y="0"/>
                    <a:pt x="0" y="4810"/>
                    <a:pt x="0" y="10800"/>
                  </a:cubicBezTo>
                  <a:cubicBezTo>
                    <a:pt x="0" y="16683"/>
                    <a:pt x="1606" y="21600"/>
                    <a:pt x="3606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04;p32"/>
            <p:cNvSpPr/>
            <p:nvPr/>
          </p:nvSpPr>
          <p:spPr>
            <a:xfrm>
              <a:off x="131337" y="218880"/>
              <a:ext cx="52402" cy="4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5" y="0"/>
                  </a:moveTo>
                  <a:cubicBezTo>
                    <a:pt x="4870" y="0"/>
                    <a:pt x="0" y="4864"/>
                    <a:pt x="0" y="10793"/>
                  </a:cubicBezTo>
                  <a:cubicBezTo>
                    <a:pt x="0" y="16805"/>
                    <a:pt x="4870" y="21600"/>
                    <a:pt x="10805" y="21600"/>
                  </a:cubicBezTo>
                  <a:cubicBezTo>
                    <a:pt x="16785" y="21600"/>
                    <a:pt x="21600" y="16805"/>
                    <a:pt x="21600" y="10793"/>
                  </a:cubicBezTo>
                  <a:cubicBezTo>
                    <a:pt x="21600" y="4864"/>
                    <a:pt x="16785" y="0"/>
                    <a:pt x="108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05;p32"/>
            <p:cNvSpPr/>
            <p:nvPr/>
          </p:nvSpPr>
          <p:spPr>
            <a:xfrm>
              <a:off x="273475" y="218880"/>
              <a:ext cx="52429" cy="41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4864"/>
                    <a:pt x="0" y="10793"/>
                  </a:cubicBezTo>
                  <a:cubicBezTo>
                    <a:pt x="0" y="16805"/>
                    <a:pt x="4823" y="21600"/>
                    <a:pt x="10800" y="21600"/>
                  </a:cubicBezTo>
                  <a:cubicBezTo>
                    <a:pt x="16733" y="21600"/>
                    <a:pt x="21600" y="16805"/>
                    <a:pt x="21600" y="10793"/>
                  </a:cubicBezTo>
                  <a:cubicBezTo>
                    <a:pt x="21600" y="4864"/>
                    <a:pt x="16733" y="0"/>
                    <a:pt x="108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06;p32"/>
            <p:cNvSpPr/>
            <p:nvPr/>
          </p:nvSpPr>
          <p:spPr>
            <a:xfrm>
              <a:off x="201679" y="214892"/>
              <a:ext cx="53821" cy="26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1" h="21600" fill="norm" stroke="1" extrusionOk="0">
                  <a:moveTo>
                    <a:pt x="3295" y="0"/>
                  </a:moveTo>
                  <a:cubicBezTo>
                    <a:pt x="2222" y="0"/>
                    <a:pt x="1277" y="842"/>
                    <a:pt x="498" y="3521"/>
                  </a:cubicBezTo>
                  <a:cubicBezTo>
                    <a:pt x="-1557" y="10541"/>
                    <a:pt x="3020" y="21600"/>
                    <a:pt x="9266" y="21600"/>
                  </a:cubicBezTo>
                  <a:cubicBezTo>
                    <a:pt x="15512" y="21600"/>
                    <a:pt x="20043" y="10541"/>
                    <a:pt x="18025" y="3521"/>
                  </a:cubicBezTo>
                  <a:cubicBezTo>
                    <a:pt x="17255" y="842"/>
                    <a:pt x="16310" y="0"/>
                    <a:pt x="15237" y="0"/>
                  </a:cubicBezTo>
                  <a:cubicBezTo>
                    <a:pt x="13513" y="0"/>
                    <a:pt x="11458" y="2138"/>
                    <a:pt x="9266" y="2138"/>
                  </a:cubicBezTo>
                  <a:cubicBezTo>
                    <a:pt x="7065" y="2138"/>
                    <a:pt x="5019" y="0"/>
                    <a:pt x="329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07;p32"/>
            <p:cNvSpPr/>
            <p:nvPr/>
          </p:nvSpPr>
          <p:spPr>
            <a:xfrm>
              <a:off x="26" y="0"/>
              <a:ext cx="457188" cy="455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85" y="634"/>
                  </a:moveTo>
                  <a:cubicBezTo>
                    <a:pt x="13426" y="916"/>
                    <a:pt x="13466" y="1198"/>
                    <a:pt x="13519" y="1480"/>
                  </a:cubicBezTo>
                  <a:cubicBezTo>
                    <a:pt x="13213" y="1521"/>
                    <a:pt x="12908" y="1561"/>
                    <a:pt x="12603" y="1590"/>
                  </a:cubicBezTo>
                  <a:cubicBezTo>
                    <a:pt x="12430" y="1613"/>
                    <a:pt x="12303" y="1769"/>
                    <a:pt x="12321" y="1942"/>
                  </a:cubicBezTo>
                  <a:cubicBezTo>
                    <a:pt x="12343" y="2103"/>
                    <a:pt x="12476" y="2224"/>
                    <a:pt x="12637" y="2224"/>
                  </a:cubicBezTo>
                  <a:lnTo>
                    <a:pt x="12672" y="2224"/>
                  </a:lnTo>
                  <a:cubicBezTo>
                    <a:pt x="12995" y="2183"/>
                    <a:pt x="13322" y="2148"/>
                    <a:pt x="13645" y="2103"/>
                  </a:cubicBezTo>
                  <a:cubicBezTo>
                    <a:pt x="13708" y="2396"/>
                    <a:pt x="13783" y="2684"/>
                    <a:pt x="13858" y="2972"/>
                  </a:cubicBezTo>
                  <a:cubicBezTo>
                    <a:pt x="13242" y="3145"/>
                    <a:pt x="12608" y="3283"/>
                    <a:pt x="12021" y="3364"/>
                  </a:cubicBezTo>
                  <a:cubicBezTo>
                    <a:pt x="11848" y="3393"/>
                    <a:pt x="11727" y="3548"/>
                    <a:pt x="11750" y="3721"/>
                  </a:cubicBezTo>
                  <a:cubicBezTo>
                    <a:pt x="11773" y="3882"/>
                    <a:pt x="11911" y="3998"/>
                    <a:pt x="12067" y="3998"/>
                  </a:cubicBezTo>
                  <a:cubicBezTo>
                    <a:pt x="12079" y="3998"/>
                    <a:pt x="12095" y="3991"/>
                    <a:pt x="12108" y="3991"/>
                  </a:cubicBezTo>
                  <a:cubicBezTo>
                    <a:pt x="12729" y="3906"/>
                    <a:pt x="13385" y="3761"/>
                    <a:pt x="14037" y="3583"/>
                  </a:cubicBezTo>
                  <a:cubicBezTo>
                    <a:pt x="14124" y="3865"/>
                    <a:pt x="14221" y="4141"/>
                    <a:pt x="14319" y="4417"/>
                  </a:cubicBezTo>
                  <a:cubicBezTo>
                    <a:pt x="13203" y="4938"/>
                    <a:pt x="12001" y="5197"/>
                    <a:pt x="10797" y="5197"/>
                  </a:cubicBezTo>
                  <a:cubicBezTo>
                    <a:pt x="9597" y="5197"/>
                    <a:pt x="8396" y="4939"/>
                    <a:pt x="7281" y="4417"/>
                  </a:cubicBezTo>
                  <a:cubicBezTo>
                    <a:pt x="7378" y="4141"/>
                    <a:pt x="7476" y="3865"/>
                    <a:pt x="7563" y="3583"/>
                  </a:cubicBezTo>
                  <a:cubicBezTo>
                    <a:pt x="8208" y="3761"/>
                    <a:pt x="8870" y="3906"/>
                    <a:pt x="9486" y="3991"/>
                  </a:cubicBezTo>
                  <a:cubicBezTo>
                    <a:pt x="9504" y="3991"/>
                    <a:pt x="9521" y="3998"/>
                    <a:pt x="9533" y="3998"/>
                  </a:cubicBezTo>
                  <a:cubicBezTo>
                    <a:pt x="9687" y="3998"/>
                    <a:pt x="9826" y="3882"/>
                    <a:pt x="9849" y="3721"/>
                  </a:cubicBezTo>
                  <a:cubicBezTo>
                    <a:pt x="9873" y="3548"/>
                    <a:pt x="9752" y="3393"/>
                    <a:pt x="9579" y="3364"/>
                  </a:cubicBezTo>
                  <a:cubicBezTo>
                    <a:pt x="8991" y="3283"/>
                    <a:pt x="8357" y="3145"/>
                    <a:pt x="7741" y="2972"/>
                  </a:cubicBezTo>
                  <a:cubicBezTo>
                    <a:pt x="7817" y="2684"/>
                    <a:pt x="7891" y="2396"/>
                    <a:pt x="7954" y="2103"/>
                  </a:cubicBezTo>
                  <a:cubicBezTo>
                    <a:pt x="8276" y="2148"/>
                    <a:pt x="8605" y="2183"/>
                    <a:pt x="8928" y="2224"/>
                  </a:cubicBezTo>
                  <a:lnTo>
                    <a:pt x="8962" y="2224"/>
                  </a:lnTo>
                  <a:cubicBezTo>
                    <a:pt x="9123" y="2224"/>
                    <a:pt x="9257" y="2103"/>
                    <a:pt x="9273" y="1942"/>
                  </a:cubicBezTo>
                  <a:cubicBezTo>
                    <a:pt x="9297" y="1769"/>
                    <a:pt x="9170" y="1613"/>
                    <a:pt x="8997" y="1590"/>
                  </a:cubicBezTo>
                  <a:cubicBezTo>
                    <a:pt x="8692" y="1561"/>
                    <a:pt x="8386" y="1521"/>
                    <a:pt x="8075" y="1480"/>
                  </a:cubicBezTo>
                  <a:cubicBezTo>
                    <a:pt x="8128" y="1198"/>
                    <a:pt x="8173" y="916"/>
                    <a:pt x="8213" y="634"/>
                  </a:cubicBezTo>
                  <a:close/>
                  <a:moveTo>
                    <a:pt x="18754" y="634"/>
                  </a:moveTo>
                  <a:cubicBezTo>
                    <a:pt x="19975" y="634"/>
                    <a:pt x="20966" y="1624"/>
                    <a:pt x="20966" y="2845"/>
                  </a:cubicBezTo>
                  <a:lnTo>
                    <a:pt x="20966" y="9850"/>
                  </a:lnTo>
                  <a:lnTo>
                    <a:pt x="19779" y="9850"/>
                  </a:lnTo>
                  <a:cubicBezTo>
                    <a:pt x="19423" y="9095"/>
                    <a:pt x="19071" y="7902"/>
                    <a:pt x="18737" y="6313"/>
                  </a:cubicBezTo>
                  <a:cubicBezTo>
                    <a:pt x="18706" y="6166"/>
                    <a:pt x="18575" y="6064"/>
                    <a:pt x="18426" y="6064"/>
                  </a:cubicBezTo>
                  <a:cubicBezTo>
                    <a:pt x="18405" y="6064"/>
                    <a:pt x="18383" y="6066"/>
                    <a:pt x="18362" y="6072"/>
                  </a:cubicBezTo>
                  <a:cubicBezTo>
                    <a:pt x="18189" y="6106"/>
                    <a:pt x="18080" y="6273"/>
                    <a:pt x="18120" y="6446"/>
                  </a:cubicBezTo>
                  <a:cubicBezTo>
                    <a:pt x="18426" y="7908"/>
                    <a:pt x="18749" y="9049"/>
                    <a:pt x="19088" y="9850"/>
                  </a:cubicBezTo>
                  <a:lnTo>
                    <a:pt x="18293" y="9850"/>
                  </a:lnTo>
                  <a:cubicBezTo>
                    <a:pt x="15927" y="7194"/>
                    <a:pt x="14492" y="3991"/>
                    <a:pt x="14025" y="634"/>
                  </a:cubicBezTo>
                  <a:close/>
                  <a:moveTo>
                    <a:pt x="3479" y="10483"/>
                  </a:moveTo>
                  <a:cubicBezTo>
                    <a:pt x="3651" y="10483"/>
                    <a:pt x="3796" y="10621"/>
                    <a:pt x="3796" y="10800"/>
                  </a:cubicBezTo>
                  <a:cubicBezTo>
                    <a:pt x="3796" y="10973"/>
                    <a:pt x="3651" y="11116"/>
                    <a:pt x="3479" y="11116"/>
                  </a:cubicBezTo>
                  <a:lnTo>
                    <a:pt x="634" y="11116"/>
                  </a:lnTo>
                  <a:lnTo>
                    <a:pt x="634" y="10483"/>
                  </a:lnTo>
                  <a:close/>
                  <a:moveTo>
                    <a:pt x="20966" y="10483"/>
                  </a:moveTo>
                  <a:lnTo>
                    <a:pt x="20966" y="11116"/>
                  </a:lnTo>
                  <a:lnTo>
                    <a:pt x="18120" y="11116"/>
                  </a:lnTo>
                  <a:cubicBezTo>
                    <a:pt x="17942" y="11116"/>
                    <a:pt x="17804" y="10973"/>
                    <a:pt x="17804" y="10800"/>
                  </a:cubicBezTo>
                  <a:cubicBezTo>
                    <a:pt x="17804" y="10621"/>
                    <a:pt x="17942" y="10483"/>
                    <a:pt x="18120" y="10483"/>
                  </a:cubicBezTo>
                  <a:close/>
                  <a:moveTo>
                    <a:pt x="3306" y="11745"/>
                  </a:moveTo>
                  <a:cubicBezTo>
                    <a:pt x="4648" y="13248"/>
                    <a:pt x="5702" y="14946"/>
                    <a:pt x="6457" y="16807"/>
                  </a:cubicBezTo>
                  <a:lnTo>
                    <a:pt x="634" y="16807"/>
                  </a:lnTo>
                  <a:lnTo>
                    <a:pt x="634" y="11745"/>
                  </a:lnTo>
                  <a:lnTo>
                    <a:pt x="1821" y="11745"/>
                  </a:lnTo>
                  <a:cubicBezTo>
                    <a:pt x="2045" y="12229"/>
                    <a:pt x="2269" y="12879"/>
                    <a:pt x="2488" y="13703"/>
                  </a:cubicBezTo>
                  <a:cubicBezTo>
                    <a:pt x="2527" y="13844"/>
                    <a:pt x="2657" y="13936"/>
                    <a:pt x="2798" y="13936"/>
                  </a:cubicBezTo>
                  <a:cubicBezTo>
                    <a:pt x="2823" y="13936"/>
                    <a:pt x="2849" y="13933"/>
                    <a:pt x="2874" y="13927"/>
                  </a:cubicBezTo>
                  <a:cubicBezTo>
                    <a:pt x="3046" y="13882"/>
                    <a:pt x="3145" y="13709"/>
                    <a:pt x="3099" y="13535"/>
                  </a:cubicBezTo>
                  <a:cubicBezTo>
                    <a:pt x="2909" y="12827"/>
                    <a:pt x="2713" y="12222"/>
                    <a:pt x="2511" y="11745"/>
                  </a:cubicBezTo>
                  <a:close/>
                  <a:moveTo>
                    <a:pt x="14550" y="5011"/>
                  </a:moveTo>
                  <a:cubicBezTo>
                    <a:pt x="15298" y="6860"/>
                    <a:pt x="16323" y="8536"/>
                    <a:pt x="17591" y="10011"/>
                  </a:cubicBezTo>
                  <a:cubicBezTo>
                    <a:pt x="17338" y="10178"/>
                    <a:pt x="17170" y="10471"/>
                    <a:pt x="17170" y="10800"/>
                  </a:cubicBezTo>
                  <a:cubicBezTo>
                    <a:pt x="17170" y="11128"/>
                    <a:pt x="17338" y="11416"/>
                    <a:pt x="17591" y="11589"/>
                  </a:cubicBezTo>
                  <a:cubicBezTo>
                    <a:pt x="16254" y="13143"/>
                    <a:pt x="15206" y="14895"/>
                    <a:pt x="14458" y="16807"/>
                  </a:cubicBezTo>
                  <a:lnTo>
                    <a:pt x="7136" y="16807"/>
                  </a:lnTo>
                  <a:cubicBezTo>
                    <a:pt x="6393" y="14895"/>
                    <a:pt x="5345" y="13143"/>
                    <a:pt x="4009" y="11589"/>
                  </a:cubicBezTo>
                  <a:cubicBezTo>
                    <a:pt x="4262" y="11416"/>
                    <a:pt x="4430" y="11128"/>
                    <a:pt x="4430" y="10800"/>
                  </a:cubicBezTo>
                  <a:cubicBezTo>
                    <a:pt x="4430" y="10471"/>
                    <a:pt x="4262" y="10178"/>
                    <a:pt x="4009" y="10011"/>
                  </a:cubicBezTo>
                  <a:cubicBezTo>
                    <a:pt x="5277" y="8531"/>
                    <a:pt x="6301" y="6854"/>
                    <a:pt x="7050" y="5011"/>
                  </a:cubicBezTo>
                  <a:cubicBezTo>
                    <a:pt x="8227" y="5551"/>
                    <a:pt x="9506" y="5830"/>
                    <a:pt x="10796" y="5830"/>
                  </a:cubicBezTo>
                  <a:cubicBezTo>
                    <a:pt x="12064" y="5830"/>
                    <a:pt x="13343" y="5561"/>
                    <a:pt x="14550" y="5011"/>
                  </a:cubicBezTo>
                  <a:close/>
                  <a:moveTo>
                    <a:pt x="20966" y="17441"/>
                  </a:moveTo>
                  <a:lnTo>
                    <a:pt x="20966" y="18749"/>
                  </a:lnTo>
                  <a:cubicBezTo>
                    <a:pt x="20966" y="19970"/>
                    <a:pt x="19975" y="20966"/>
                    <a:pt x="18754" y="20966"/>
                  </a:cubicBezTo>
                  <a:lnTo>
                    <a:pt x="2845" y="20966"/>
                  </a:lnTo>
                  <a:cubicBezTo>
                    <a:pt x="1624" y="20966"/>
                    <a:pt x="634" y="19970"/>
                    <a:pt x="634" y="18749"/>
                  </a:cubicBezTo>
                  <a:lnTo>
                    <a:pt x="634" y="17441"/>
                  </a:lnTo>
                  <a:close/>
                  <a:moveTo>
                    <a:pt x="2845" y="0"/>
                  </a:moveTo>
                  <a:cubicBezTo>
                    <a:pt x="1279" y="0"/>
                    <a:pt x="0" y="1273"/>
                    <a:pt x="0" y="2845"/>
                  </a:cubicBezTo>
                  <a:lnTo>
                    <a:pt x="0" y="3848"/>
                  </a:lnTo>
                  <a:cubicBezTo>
                    <a:pt x="0" y="4020"/>
                    <a:pt x="144" y="4164"/>
                    <a:pt x="316" y="4164"/>
                  </a:cubicBezTo>
                  <a:cubicBezTo>
                    <a:pt x="490" y="4164"/>
                    <a:pt x="634" y="4020"/>
                    <a:pt x="634" y="3848"/>
                  </a:cubicBezTo>
                  <a:lnTo>
                    <a:pt x="634" y="2845"/>
                  </a:lnTo>
                  <a:cubicBezTo>
                    <a:pt x="634" y="1624"/>
                    <a:pt x="1624" y="634"/>
                    <a:pt x="2845" y="634"/>
                  </a:cubicBezTo>
                  <a:lnTo>
                    <a:pt x="7575" y="634"/>
                  </a:lnTo>
                  <a:cubicBezTo>
                    <a:pt x="7113" y="3969"/>
                    <a:pt x="5696" y="7171"/>
                    <a:pt x="3306" y="9850"/>
                  </a:cubicBezTo>
                  <a:lnTo>
                    <a:pt x="2511" y="9850"/>
                  </a:lnTo>
                  <a:cubicBezTo>
                    <a:pt x="2845" y="9049"/>
                    <a:pt x="3174" y="7908"/>
                    <a:pt x="3479" y="6446"/>
                  </a:cubicBezTo>
                  <a:cubicBezTo>
                    <a:pt x="3519" y="6273"/>
                    <a:pt x="3409" y="6106"/>
                    <a:pt x="3237" y="6072"/>
                  </a:cubicBezTo>
                  <a:cubicBezTo>
                    <a:pt x="3215" y="6066"/>
                    <a:pt x="3194" y="6064"/>
                    <a:pt x="3172" y="6064"/>
                  </a:cubicBezTo>
                  <a:cubicBezTo>
                    <a:pt x="3025" y="6064"/>
                    <a:pt x="2893" y="6166"/>
                    <a:pt x="2863" y="6313"/>
                  </a:cubicBezTo>
                  <a:cubicBezTo>
                    <a:pt x="2529" y="7902"/>
                    <a:pt x="2177" y="9095"/>
                    <a:pt x="1821" y="9850"/>
                  </a:cubicBezTo>
                  <a:lnTo>
                    <a:pt x="634" y="9850"/>
                  </a:lnTo>
                  <a:lnTo>
                    <a:pt x="634" y="5115"/>
                  </a:lnTo>
                  <a:cubicBezTo>
                    <a:pt x="634" y="4936"/>
                    <a:pt x="490" y="4798"/>
                    <a:pt x="316" y="4798"/>
                  </a:cubicBezTo>
                  <a:cubicBezTo>
                    <a:pt x="144" y="4798"/>
                    <a:pt x="0" y="4936"/>
                    <a:pt x="0" y="5115"/>
                  </a:cubicBezTo>
                  <a:lnTo>
                    <a:pt x="0" y="18749"/>
                  </a:lnTo>
                  <a:cubicBezTo>
                    <a:pt x="0" y="20321"/>
                    <a:pt x="1279" y="21600"/>
                    <a:pt x="2845" y="21600"/>
                  </a:cubicBezTo>
                  <a:lnTo>
                    <a:pt x="18754" y="21600"/>
                  </a:lnTo>
                  <a:cubicBezTo>
                    <a:pt x="20321" y="21600"/>
                    <a:pt x="21600" y="20321"/>
                    <a:pt x="21600" y="18749"/>
                  </a:cubicBezTo>
                  <a:lnTo>
                    <a:pt x="21600" y="16030"/>
                  </a:lnTo>
                  <a:cubicBezTo>
                    <a:pt x="21600" y="15857"/>
                    <a:pt x="21455" y="15712"/>
                    <a:pt x="21283" y="15712"/>
                  </a:cubicBezTo>
                  <a:cubicBezTo>
                    <a:pt x="21110" y="15712"/>
                    <a:pt x="20966" y="15857"/>
                    <a:pt x="20966" y="16030"/>
                  </a:cubicBezTo>
                  <a:lnTo>
                    <a:pt x="20966" y="16807"/>
                  </a:lnTo>
                  <a:lnTo>
                    <a:pt x="15143" y="16807"/>
                  </a:lnTo>
                  <a:cubicBezTo>
                    <a:pt x="15891" y="14946"/>
                    <a:pt x="16951" y="13248"/>
                    <a:pt x="18293" y="11745"/>
                  </a:cubicBezTo>
                  <a:lnTo>
                    <a:pt x="19088" y="11745"/>
                  </a:lnTo>
                  <a:cubicBezTo>
                    <a:pt x="18886" y="12222"/>
                    <a:pt x="18691" y="12827"/>
                    <a:pt x="18501" y="13535"/>
                  </a:cubicBezTo>
                  <a:cubicBezTo>
                    <a:pt x="18443" y="13737"/>
                    <a:pt x="18599" y="13933"/>
                    <a:pt x="18806" y="13933"/>
                  </a:cubicBezTo>
                  <a:cubicBezTo>
                    <a:pt x="18944" y="13933"/>
                    <a:pt x="19071" y="13841"/>
                    <a:pt x="19112" y="13703"/>
                  </a:cubicBezTo>
                  <a:cubicBezTo>
                    <a:pt x="19330" y="12879"/>
                    <a:pt x="19555" y="12229"/>
                    <a:pt x="19779" y="11745"/>
                  </a:cubicBezTo>
                  <a:lnTo>
                    <a:pt x="20966" y="11745"/>
                  </a:lnTo>
                  <a:lnTo>
                    <a:pt x="20966" y="14769"/>
                  </a:lnTo>
                  <a:cubicBezTo>
                    <a:pt x="20966" y="14941"/>
                    <a:pt x="21110" y="15085"/>
                    <a:pt x="21283" y="15085"/>
                  </a:cubicBezTo>
                  <a:cubicBezTo>
                    <a:pt x="21455" y="15085"/>
                    <a:pt x="21600" y="14941"/>
                    <a:pt x="21600" y="14769"/>
                  </a:cubicBezTo>
                  <a:lnTo>
                    <a:pt x="21600" y="2845"/>
                  </a:lnTo>
                  <a:cubicBezTo>
                    <a:pt x="21600" y="1273"/>
                    <a:pt x="20321" y="0"/>
                    <a:pt x="187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08;p32"/>
            <p:cNvSpPr/>
            <p:nvPr/>
          </p:nvSpPr>
          <p:spPr>
            <a:xfrm>
              <a:off x="154582" y="206253"/>
              <a:ext cx="36532" cy="18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3794" y="0"/>
                  </a:moveTo>
                  <a:cubicBezTo>
                    <a:pt x="2918" y="0"/>
                    <a:pt x="2028" y="648"/>
                    <a:pt x="1333" y="1944"/>
                  </a:cubicBezTo>
                  <a:cubicBezTo>
                    <a:pt x="-252" y="4783"/>
                    <a:pt x="-463" y="9720"/>
                    <a:pt x="911" y="12806"/>
                  </a:cubicBezTo>
                  <a:cubicBezTo>
                    <a:pt x="3401" y="18669"/>
                    <a:pt x="6873" y="21600"/>
                    <a:pt x="10329" y="21600"/>
                  </a:cubicBezTo>
                  <a:cubicBezTo>
                    <a:pt x="13801" y="21600"/>
                    <a:pt x="17273" y="18669"/>
                    <a:pt x="19748" y="12806"/>
                  </a:cubicBezTo>
                  <a:cubicBezTo>
                    <a:pt x="21137" y="9720"/>
                    <a:pt x="20926" y="4783"/>
                    <a:pt x="19401" y="1944"/>
                  </a:cubicBezTo>
                  <a:cubicBezTo>
                    <a:pt x="18677" y="648"/>
                    <a:pt x="17771" y="0"/>
                    <a:pt x="16880" y="0"/>
                  </a:cubicBezTo>
                  <a:cubicBezTo>
                    <a:pt x="15824" y="0"/>
                    <a:pt x="14767" y="895"/>
                    <a:pt x="14028" y="2654"/>
                  </a:cubicBezTo>
                  <a:cubicBezTo>
                    <a:pt x="13062" y="4968"/>
                    <a:pt x="11703" y="6141"/>
                    <a:pt x="10329" y="6141"/>
                  </a:cubicBezTo>
                  <a:cubicBezTo>
                    <a:pt x="8971" y="6141"/>
                    <a:pt x="7612" y="4968"/>
                    <a:pt x="6646" y="2654"/>
                  </a:cubicBezTo>
                  <a:cubicBezTo>
                    <a:pt x="5892" y="895"/>
                    <a:pt x="4850" y="0"/>
                    <a:pt x="37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09;p32"/>
            <p:cNvSpPr/>
            <p:nvPr/>
          </p:nvSpPr>
          <p:spPr>
            <a:xfrm>
              <a:off x="266075" y="206253"/>
              <a:ext cx="36579" cy="18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3827" y="0"/>
                  </a:moveTo>
                  <a:cubicBezTo>
                    <a:pt x="2921" y="0"/>
                    <a:pt x="2015" y="648"/>
                    <a:pt x="1291" y="1944"/>
                  </a:cubicBezTo>
                  <a:cubicBezTo>
                    <a:pt x="-294" y="4783"/>
                    <a:pt x="-430" y="9720"/>
                    <a:pt x="944" y="12806"/>
                  </a:cubicBezTo>
                  <a:cubicBezTo>
                    <a:pt x="3434" y="18669"/>
                    <a:pt x="6906" y="21600"/>
                    <a:pt x="10362" y="21600"/>
                  </a:cubicBezTo>
                  <a:cubicBezTo>
                    <a:pt x="13834" y="21600"/>
                    <a:pt x="17306" y="18669"/>
                    <a:pt x="19781" y="12806"/>
                  </a:cubicBezTo>
                  <a:cubicBezTo>
                    <a:pt x="21170" y="9720"/>
                    <a:pt x="20959" y="4783"/>
                    <a:pt x="19374" y="1944"/>
                  </a:cubicBezTo>
                  <a:cubicBezTo>
                    <a:pt x="18649" y="648"/>
                    <a:pt x="17759" y="0"/>
                    <a:pt x="16868" y="0"/>
                  </a:cubicBezTo>
                  <a:cubicBezTo>
                    <a:pt x="15827" y="0"/>
                    <a:pt x="14800" y="895"/>
                    <a:pt x="14061" y="2654"/>
                  </a:cubicBezTo>
                  <a:cubicBezTo>
                    <a:pt x="13064" y="4968"/>
                    <a:pt x="11691" y="6141"/>
                    <a:pt x="10347" y="6141"/>
                  </a:cubicBezTo>
                  <a:cubicBezTo>
                    <a:pt x="8989" y="6141"/>
                    <a:pt x="7645" y="4968"/>
                    <a:pt x="6679" y="2654"/>
                  </a:cubicBezTo>
                  <a:cubicBezTo>
                    <a:pt x="5925" y="895"/>
                    <a:pt x="4883" y="0"/>
                    <a:pt x="3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10;p32"/>
            <p:cNvSpPr/>
            <p:nvPr/>
          </p:nvSpPr>
          <p:spPr>
            <a:xfrm>
              <a:off x="195003" y="208300"/>
              <a:ext cx="67207" cy="39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1600" fill="norm" stroke="1" extrusionOk="0">
                  <a:moveTo>
                    <a:pt x="15988" y="7219"/>
                  </a:moveTo>
                  <a:cubicBezTo>
                    <a:pt x="16438" y="7219"/>
                    <a:pt x="16572" y="7464"/>
                    <a:pt x="16739" y="7896"/>
                  </a:cubicBezTo>
                  <a:cubicBezTo>
                    <a:pt x="16814" y="8098"/>
                    <a:pt x="16964" y="8430"/>
                    <a:pt x="16664" y="9424"/>
                  </a:cubicBezTo>
                  <a:cubicBezTo>
                    <a:pt x="15938" y="11787"/>
                    <a:pt x="13534" y="14352"/>
                    <a:pt x="10521" y="14352"/>
                  </a:cubicBezTo>
                  <a:cubicBezTo>
                    <a:pt x="7508" y="14352"/>
                    <a:pt x="5104" y="11787"/>
                    <a:pt x="4378" y="9424"/>
                  </a:cubicBezTo>
                  <a:cubicBezTo>
                    <a:pt x="4069" y="8430"/>
                    <a:pt x="4220" y="8098"/>
                    <a:pt x="4261" y="7896"/>
                  </a:cubicBezTo>
                  <a:cubicBezTo>
                    <a:pt x="4453" y="7464"/>
                    <a:pt x="4595" y="7219"/>
                    <a:pt x="5046" y="7219"/>
                  </a:cubicBezTo>
                  <a:cubicBezTo>
                    <a:pt x="5413" y="7219"/>
                    <a:pt x="5989" y="7378"/>
                    <a:pt x="6974" y="7767"/>
                  </a:cubicBezTo>
                  <a:cubicBezTo>
                    <a:pt x="8459" y="8358"/>
                    <a:pt x="9478" y="8660"/>
                    <a:pt x="10504" y="8660"/>
                  </a:cubicBezTo>
                  <a:cubicBezTo>
                    <a:pt x="11531" y="8660"/>
                    <a:pt x="12557" y="8358"/>
                    <a:pt x="14068" y="7767"/>
                  </a:cubicBezTo>
                  <a:cubicBezTo>
                    <a:pt x="15045" y="7378"/>
                    <a:pt x="15629" y="7219"/>
                    <a:pt x="15988" y="7219"/>
                  </a:cubicBezTo>
                  <a:close/>
                  <a:moveTo>
                    <a:pt x="5046" y="0"/>
                  </a:moveTo>
                  <a:cubicBezTo>
                    <a:pt x="3560" y="0"/>
                    <a:pt x="2000" y="821"/>
                    <a:pt x="789" y="3891"/>
                  </a:cubicBezTo>
                  <a:cubicBezTo>
                    <a:pt x="-204" y="6513"/>
                    <a:pt x="-279" y="9741"/>
                    <a:pt x="672" y="12839"/>
                  </a:cubicBezTo>
                  <a:cubicBezTo>
                    <a:pt x="2242" y="17983"/>
                    <a:pt x="6323" y="21600"/>
                    <a:pt x="10521" y="21600"/>
                  </a:cubicBezTo>
                  <a:cubicBezTo>
                    <a:pt x="14719" y="21600"/>
                    <a:pt x="18759" y="17983"/>
                    <a:pt x="20361" y="12839"/>
                  </a:cubicBezTo>
                  <a:cubicBezTo>
                    <a:pt x="21321" y="9741"/>
                    <a:pt x="21238" y="6513"/>
                    <a:pt x="20211" y="3891"/>
                  </a:cubicBezTo>
                  <a:cubicBezTo>
                    <a:pt x="19017" y="821"/>
                    <a:pt x="17473" y="0"/>
                    <a:pt x="15988" y="0"/>
                  </a:cubicBezTo>
                  <a:cubicBezTo>
                    <a:pt x="14953" y="0"/>
                    <a:pt x="13943" y="403"/>
                    <a:pt x="13117" y="720"/>
                  </a:cubicBezTo>
                  <a:cubicBezTo>
                    <a:pt x="11932" y="1182"/>
                    <a:pt x="11214" y="1412"/>
                    <a:pt x="10504" y="1412"/>
                  </a:cubicBezTo>
                  <a:cubicBezTo>
                    <a:pt x="9795" y="1412"/>
                    <a:pt x="9085" y="1182"/>
                    <a:pt x="7925" y="720"/>
                  </a:cubicBezTo>
                  <a:cubicBezTo>
                    <a:pt x="7091" y="403"/>
                    <a:pt x="6089" y="0"/>
                    <a:pt x="50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Icons Infographics by Slidesgo ">
  <a:themeElements>
    <a:clrScheme name="Icons Infographics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7DA8"/>
      </a:accent1>
      <a:accent2>
        <a:srgbClr val="18C08B"/>
      </a:accent2>
      <a:accent3>
        <a:srgbClr val="70DCBA"/>
      </a:accent3>
      <a:accent4>
        <a:srgbClr val="FFB357"/>
      </a:accent4>
      <a:accent5>
        <a:srgbClr val="FFECAF"/>
      </a:accent5>
      <a:accent6>
        <a:srgbClr val="8F8F8F"/>
      </a:accent6>
      <a:hlink>
        <a:srgbClr val="0000FF"/>
      </a:hlink>
      <a:folHlink>
        <a:srgbClr val="FF00FF"/>
      </a:folHlink>
    </a:clrScheme>
    <a:fontScheme name="Icons Infographics by Slidesgo 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Icons Infographics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D5D9B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cons Infographics by Slidesgo ">
  <a:themeElements>
    <a:clrScheme name="Icons Infographics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C7DA8"/>
      </a:accent1>
      <a:accent2>
        <a:srgbClr val="18C08B"/>
      </a:accent2>
      <a:accent3>
        <a:srgbClr val="70DCBA"/>
      </a:accent3>
      <a:accent4>
        <a:srgbClr val="FFB357"/>
      </a:accent4>
      <a:accent5>
        <a:srgbClr val="FFECAF"/>
      </a:accent5>
      <a:accent6>
        <a:srgbClr val="8F8F8F"/>
      </a:accent6>
      <a:hlink>
        <a:srgbClr val="0000FF"/>
      </a:hlink>
      <a:folHlink>
        <a:srgbClr val="FF00FF"/>
      </a:folHlink>
    </a:clrScheme>
    <a:fontScheme name="Icons Infographics by Slidesgo 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Icons Infographics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D5D9B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