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59" r:id="rId6"/>
    <p:sldId id="264" r:id="rId7"/>
    <p:sldId id="265" r:id="rId8"/>
    <p:sldId id="266" r:id="rId9"/>
    <p:sldId id="261" r:id="rId10"/>
    <p:sldId id="262" r:id="rId11"/>
    <p:sldId id="267" r:id="rId12"/>
    <p:sldId id="268" r:id="rId13"/>
    <p:sldId id="271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B34"/>
    <a:srgbClr val="F3E743"/>
    <a:srgbClr val="0A192F"/>
    <a:srgbClr val="B6D3EE"/>
    <a:srgbClr val="FFFFFF"/>
    <a:srgbClr val="FDF2F3"/>
    <a:srgbClr val="000000"/>
    <a:srgbClr val="FEFEFE"/>
    <a:srgbClr val="9B7621"/>
    <a:srgbClr val="FDE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ECF7E-DE13-4482-874D-A3EC7FA889BA}" v="947" dt="2026-05-31T21:30:32.491"/>
    <p1510:client id="{115057A7-0C5D-4B93-B9C1-32B9602C437E}" v="11" dt="2026-05-31T22:25:09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>
        <p:scale>
          <a:sx n="150" d="100"/>
          <a:sy n="150" d="100"/>
        </p:scale>
        <p:origin x="-1635" y="-2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ESTRADA ACEVEDO" userId="2810d3d1-6a65-4ffa-a172-623b276b2860" providerId="ADAL" clId="{115057A7-0C5D-4B93-B9C1-32B9602C437E}"/>
    <pc:docChg chg="undo redo custSel addSld delSld modSld">
      <pc:chgData name="DANIEL ESTRADA ACEVEDO" userId="2810d3d1-6a65-4ffa-a172-623b276b2860" providerId="ADAL" clId="{115057A7-0C5D-4B93-B9C1-32B9602C437E}" dt="2026-05-31T22:27:52.502" v="683" actId="2696"/>
      <pc:docMkLst>
        <pc:docMk/>
      </pc:docMkLst>
      <pc:sldChg chg="modSp mod">
        <pc:chgData name="DANIEL ESTRADA ACEVEDO" userId="2810d3d1-6a65-4ffa-a172-623b276b2860" providerId="ADAL" clId="{115057A7-0C5D-4B93-B9C1-32B9602C437E}" dt="2026-05-31T21:50:31.286" v="5" actId="207"/>
        <pc:sldMkLst>
          <pc:docMk/>
          <pc:sldMk cId="60792967" sldId="257"/>
        </pc:sldMkLst>
        <pc:spChg chg="mod">
          <ac:chgData name="DANIEL ESTRADA ACEVEDO" userId="2810d3d1-6a65-4ffa-a172-623b276b2860" providerId="ADAL" clId="{115057A7-0C5D-4B93-B9C1-32B9602C437E}" dt="2026-05-31T21:50:31.286" v="5" actId="207"/>
          <ac:spMkLst>
            <pc:docMk/>
            <pc:sldMk cId="60792967" sldId="257"/>
            <ac:spMk id="16" creationId="{D25CB86A-FBB9-4FCD-A851-31EC9F4FC525}"/>
          </ac:spMkLst>
        </pc:spChg>
      </pc:sldChg>
      <pc:sldChg chg="delSp modSp mod">
        <pc:chgData name="DANIEL ESTRADA ACEVEDO" userId="2810d3d1-6a65-4ffa-a172-623b276b2860" providerId="ADAL" clId="{115057A7-0C5D-4B93-B9C1-32B9602C437E}" dt="2026-05-31T21:58:38.534" v="116" actId="1076"/>
        <pc:sldMkLst>
          <pc:docMk/>
          <pc:sldMk cId="583177291" sldId="259"/>
        </pc:sldMkLst>
        <pc:spChg chg="mod">
          <ac:chgData name="DANIEL ESTRADA ACEVEDO" userId="2810d3d1-6a65-4ffa-a172-623b276b2860" providerId="ADAL" clId="{115057A7-0C5D-4B93-B9C1-32B9602C437E}" dt="2026-05-31T21:52:36.766" v="43" actId="790"/>
          <ac:spMkLst>
            <pc:docMk/>
            <pc:sldMk cId="583177291" sldId="259"/>
            <ac:spMk id="4" creationId="{D17DF592-F09E-7839-E204-9D11F4BCCBB6}"/>
          </ac:spMkLst>
        </pc:spChg>
        <pc:spChg chg="mod">
          <ac:chgData name="DANIEL ESTRADA ACEVEDO" userId="2810d3d1-6a65-4ffa-a172-623b276b2860" providerId="ADAL" clId="{115057A7-0C5D-4B93-B9C1-32B9602C437E}" dt="2026-05-31T21:52:56.187" v="44"/>
          <ac:spMkLst>
            <pc:docMk/>
            <pc:sldMk cId="583177291" sldId="259"/>
            <ac:spMk id="6" creationId="{020F42DC-C559-FA0F-42A6-1DE90D3E4355}"/>
          </ac:spMkLst>
        </pc:spChg>
        <pc:spChg chg="mod">
          <ac:chgData name="DANIEL ESTRADA ACEVEDO" userId="2810d3d1-6a65-4ffa-a172-623b276b2860" providerId="ADAL" clId="{115057A7-0C5D-4B93-B9C1-32B9602C437E}" dt="2026-05-31T21:58:34.085" v="115" actId="1076"/>
          <ac:spMkLst>
            <pc:docMk/>
            <pc:sldMk cId="583177291" sldId="259"/>
            <ac:spMk id="10" creationId="{687659B1-81AD-2691-6812-63F93597788D}"/>
          </ac:spMkLst>
        </pc:spChg>
        <pc:spChg chg="del">
          <ac:chgData name="DANIEL ESTRADA ACEVEDO" userId="2810d3d1-6a65-4ffa-a172-623b276b2860" providerId="ADAL" clId="{115057A7-0C5D-4B93-B9C1-32B9602C437E}" dt="2026-05-31T21:53:44.260" v="57" actId="478"/>
          <ac:spMkLst>
            <pc:docMk/>
            <pc:sldMk cId="583177291" sldId="259"/>
            <ac:spMk id="50" creationId="{5E70A785-B14C-A057-1807-B4E8E3762E6F}"/>
          </ac:spMkLst>
        </pc:spChg>
        <pc:spChg chg="del">
          <ac:chgData name="DANIEL ESTRADA ACEVEDO" userId="2810d3d1-6a65-4ffa-a172-623b276b2860" providerId="ADAL" clId="{115057A7-0C5D-4B93-B9C1-32B9602C437E}" dt="2026-05-31T21:53:45.971" v="58" actId="478"/>
          <ac:spMkLst>
            <pc:docMk/>
            <pc:sldMk cId="583177291" sldId="259"/>
            <ac:spMk id="52" creationId="{7C8CFCEC-7DD4-839F-6973-7FC3AC2B01FD}"/>
          </ac:spMkLst>
        </pc:spChg>
        <pc:spChg chg="mod">
          <ac:chgData name="DANIEL ESTRADA ACEVEDO" userId="2810d3d1-6a65-4ffa-a172-623b276b2860" providerId="ADAL" clId="{115057A7-0C5D-4B93-B9C1-32B9602C437E}" dt="2026-05-31T21:58:38.534" v="116" actId="1076"/>
          <ac:spMkLst>
            <pc:docMk/>
            <pc:sldMk cId="583177291" sldId="259"/>
            <ac:spMk id="1147" creationId="{89CC28E2-D0B8-0A59-2BE2-9FA36D92D94F}"/>
          </ac:spMkLst>
        </pc:spChg>
        <pc:spChg chg="mod">
          <ac:chgData name="DANIEL ESTRADA ACEVEDO" userId="2810d3d1-6a65-4ffa-a172-623b276b2860" providerId="ADAL" clId="{115057A7-0C5D-4B93-B9C1-32B9602C437E}" dt="2026-05-31T21:58:38.534" v="116" actId="1076"/>
          <ac:spMkLst>
            <pc:docMk/>
            <pc:sldMk cId="583177291" sldId="259"/>
            <ac:spMk id="1148" creationId="{88484A83-D614-E324-7895-3D6ECA8E8C23}"/>
          </ac:spMkLst>
        </pc:spChg>
        <pc:spChg chg="mod">
          <ac:chgData name="DANIEL ESTRADA ACEVEDO" userId="2810d3d1-6a65-4ffa-a172-623b276b2860" providerId="ADAL" clId="{115057A7-0C5D-4B93-B9C1-32B9602C437E}" dt="2026-05-31T21:58:38.534" v="116" actId="1076"/>
          <ac:spMkLst>
            <pc:docMk/>
            <pc:sldMk cId="583177291" sldId="259"/>
            <ac:spMk id="1149" creationId="{EC402075-EA6C-C639-B583-59D4D7421487}"/>
          </ac:spMkLst>
        </pc:spChg>
        <pc:picChg chg="mod">
          <ac:chgData name="DANIEL ESTRADA ACEVEDO" userId="2810d3d1-6a65-4ffa-a172-623b276b2860" providerId="ADAL" clId="{115057A7-0C5D-4B93-B9C1-32B9602C437E}" dt="2026-05-31T21:53:06.232" v="45" actId="1076"/>
          <ac:picMkLst>
            <pc:docMk/>
            <pc:sldMk cId="583177291" sldId="259"/>
            <ac:picMk id="5" creationId="{15BE7735-C58C-4565-E5E9-24BC081F142B}"/>
          </ac:picMkLst>
        </pc:picChg>
        <pc:picChg chg="mod">
          <ac:chgData name="DANIEL ESTRADA ACEVEDO" userId="2810d3d1-6a65-4ffa-a172-623b276b2860" providerId="ADAL" clId="{115057A7-0C5D-4B93-B9C1-32B9602C437E}" dt="2026-05-31T21:53:07.387" v="46" actId="1076"/>
          <ac:picMkLst>
            <pc:docMk/>
            <pc:sldMk cId="583177291" sldId="259"/>
            <ac:picMk id="1026" creationId="{653BAF75-96DB-3EAD-FC5B-AC49F4680AF2}"/>
          </ac:picMkLst>
        </pc:picChg>
      </pc:sldChg>
      <pc:sldChg chg="addSp delSp modSp mod">
        <pc:chgData name="DANIEL ESTRADA ACEVEDO" userId="2810d3d1-6a65-4ffa-a172-623b276b2860" providerId="ADAL" clId="{115057A7-0C5D-4B93-B9C1-32B9602C437E}" dt="2026-05-31T22:17:33.919" v="505" actId="313"/>
        <pc:sldMkLst>
          <pc:docMk/>
          <pc:sldMk cId="1935437658" sldId="261"/>
        </pc:sldMkLst>
        <pc:spChg chg="add mod">
          <ac:chgData name="DANIEL ESTRADA ACEVEDO" userId="2810d3d1-6a65-4ffa-a172-623b276b2860" providerId="ADAL" clId="{115057A7-0C5D-4B93-B9C1-32B9602C437E}" dt="2026-05-31T22:15:46.480" v="381" actId="1076"/>
          <ac:spMkLst>
            <pc:docMk/>
            <pc:sldMk cId="1935437658" sldId="261"/>
            <ac:spMk id="3" creationId="{9ABB1885-E679-7E9E-F65F-8D209B09FD07}"/>
          </ac:spMkLst>
        </pc:spChg>
        <pc:spChg chg="del">
          <ac:chgData name="DANIEL ESTRADA ACEVEDO" userId="2810d3d1-6a65-4ffa-a172-623b276b2860" providerId="ADAL" clId="{115057A7-0C5D-4B93-B9C1-32B9602C437E}" dt="2026-05-31T22:15:24.115" v="375" actId="478"/>
          <ac:spMkLst>
            <pc:docMk/>
            <pc:sldMk cId="1935437658" sldId="261"/>
            <ac:spMk id="4" creationId="{CA91BD6D-9E87-6564-1CCC-0EB15ADC88DA}"/>
          </ac:spMkLst>
        </pc:spChg>
        <pc:spChg chg="mod">
          <ac:chgData name="DANIEL ESTRADA ACEVEDO" userId="2810d3d1-6a65-4ffa-a172-623b276b2860" providerId="ADAL" clId="{115057A7-0C5D-4B93-B9C1-32B9602C437E}" dt="2026-05-31T22:16:12.172" v="383" actId="20577"/>
          <ac:spMkLst>
            <pc:docMk/>
            <pc:sldMk cId="1935437658" sldId="261"/>
            <ac:spMk id="6" creationId="{CD573D27-CCC0-5460-9F32-12AD56B41F7F}"/>
          </ac:spMkLst>
        </pc:spChg>
        <pc:spChg chg="mod">
          <ac:chgData name="DANIEL ESTRADA ACEVEDO" userId="2810d3d1-6a65-4ffa-a172-623b276b2860" providerId="ADAL" clId="{115057A7-0C5D-4B93-B9C1-32B9602C437E}" dt="2026-05-31T22:17:33.919" v="505" actId="313"/>
          <ac:spMkLst>
            <pc:docMk/>
            <pc:sldMk cId="1935437658" sldId="261"/>
            <ac:spMk id="234" creationId="{BABC0ECC-7D65-371A-A565-A2FFF2106AA8}"/>
          </ac:spMkLst>
        </pc:spChg>
      </pc:sldChg>
      <pc:sldChg chg="addSp delSp modSp mod">
        <pc:chgData name="DANIEL ESTRADA ACEVEDO" userId="2810d3d1-6a65-4ffa-a172-623b276b2860" providerId="ADAL" clId="{115057A7-0C5D-4B93-B9C1-32B9602C437E}" dt="2026-05-31T22:22:17.891" v="639"/>
        <pc:sldMkLst>
          <pc:docMk/>
          <pc:sldMk cId="3940942641" sldId="262"/>
        </pc:sldMkLst>
        <pc:spChg chg="del">
          <ac:chgData name="DANIEL ESTRADA ACEVEDO" userId="2810d3d1-6a65-4ffa-a172-623b276b2860" providerId="ADAL" clId="{115057A7-0C5D-4B93-B9C1-32B9602C437E}" dt="2026-05-31T22:22:17.764" v="638" actId="478"/>
          <ac:spMkLst>
            <pc:docMk/>
            <pc:sldMk cId="3940942641" sldId="262"/>
            <ac:spMk id="4" creationId="{B15C5F97-AD03-9814-73DB-252487E5BD9C}"/>
          </ac:spMkLst>
        </pc:spChg>
        <pc:spChg chg="add mod">
          <ac:chgData name="DANIEL ESTRADA ACEVEDO" userId="2810d3d1-6a65-4ffa-a172-623b276b2860" providerId="ADAL" clId="{115057A7-0C5D-4B93-B9C1-32B9602C437E}" dt="2026-05-31T22:22:11.384" v="637"/>
          <ac:spMkLst>
            <pc:docMk/>
            <pc:sldMk cId="3940942641" sldId="262"/>
            <ac:spMk id="5" creationId="{224E52BF-65D4-90ED-F1AB-C3223517F948}"/>
          </ac:spMkLst>
        </pc:spChg>
        <pc:spChg chg="del">
          <ac:chgData name="DANIEL ESTRADA ACEVEDO" userId="2810d3d1-6a65-4ffa-a172-623b276b2860" providerId="ADAL" clId="{115057A7-0C5D-4B93-B9C1-32B9602C437E}" dt="2026-05-31T22:22:11.119" v="636" actId="478"/>
          <ac:spMkLst>
            <pc:docMk/>
            <pc:sldMk cId="3940942641" sldId="262"/>
            <ac:spMk id="6" creationId="{0EEF4BBF-0008-0C2F-8A6E-63B9CABC6F2E}"/>
          </ac:spMkLst>
        </pc:spChg>
        <pc:spChg chg="add mod">
          <ac:chgData name="DANIEL ESTRADA ACEVEDO" userId="2810d3d1-6a65-4ffa-a172-623b276b2860" providerId="ADAL" clId="{115057A7-0C5D-4B93-B9C1-32B9602C437E}" dt="2026-05-31T22:22:17.891" v="639"/>
          <ac:spMkLst>
            <pc:docMk/>
            <pc:sldMk cId="3940942641" sldId="262"/>
            <ac:spMk id="11" creationId="{26345924-5399-4B9C-32BA-F031102561B2}"/>
          </ac:spMkLst>
        </pc:spChg>
        <pc:spChg chg="mod">
          <ac:chgData name="DANIEL ESTRADA ACEVEDO" userId="2810d3d1-6a65-4ffa-a172-623b276b2860" providerId="ADAL" clId="{115057A7-0C5D-4B93-B9C1-32B9602C437E}" dt="2026-05-31T22:18:41.683" v="518" actId="20577"/>
          <ac:spMkLst>
            <pc:docMk/>
            <pc:sldMk cId="3940942641" sldId="262"/>
            <ac:spMk id="18" creationId="{6D8CA0B4-9A2C-F20A-B59D-8DA89B8B532C}"/>
          </ac:spMkLst>
        </pc:spChg>
        <pc:spChg chg="mod">
          <ac:chgData name="DANIEL ESTRADA ACEVEDO" userId="2810d3d1-6a65-4ffa-a172-623b276b2860" providerId="ADAL" clId="{115057A7-0C5D-4B93-B9C1-32B9602C437E}" dt="2026-05-31T22:21:11.793" v="632" actId="20577"/>
          <ac:spMkLst>
            <pc:docMk/>
            <pc:sldMk cId="3940942641" sldId="262"/>
            <ac:spMk id="20" creationId="{DA141FA2-926E-210C-EEBF-CEC6BAC18C06}"/>
          </ac:spMkLst>
        </pc:spChg>
        <pc:spChg chg="mod">
          <ac:chgData name="DANIEL ESTRADA ACEVEDO" userId="2810d3d1-6a65-4ffa-a172-623b276b2860" providerId="ADAL" clId="{115057A7-0C5D-4B93-B9C1-32B9602C437E}" dt="2026-05-31T22:21:55.447" v="635" actId="113"/>
          <ac:spMkLst>
            <pc:docMk/>
            <pc:sldMk cId="3940942641" sldId="262"/>
            <ac:spMk id="21" creationId="{07DDED72-B0C9-3412-4681-DAC53488F73E}"/>
          </ac:spMkLst>
        </pc:spChg>
      </pc:sldChg>
      <pc:sldChg chg="modSp mod">
        <pc:chgData name="DANIEL ESTRADA ACEVEDO" userId="2810d3d1-6a65-4ffa-a172-623b276b2860" providerId="ADAL" clId="{115057A7-0C5D-4B93-B9C1-32B9602C437E}" dt="2026-05-31T22:03:12.504" v="143" actId="20578"/>
        <pc:sldMkLst>
          <pc:docMk/>
          <pc:sldMk cId="3474878315" sldId="264"/>
        </pc:sldMkLst>
        <pc:spChg chg="mod">
          <ac:chgData name="DANIEL ESTRADA ACEVEDO" userId="2810d3d1-6a65-4ffa-a172-623b276b2860" providerId="ADAL" clId="{115057A7-0C5D-4B93-B9C1-32B9602C437E}" dt="2026-05-31T22:01:37.089" v="119" actId="1076"/>
          <ac:spMkLst>
            <pc:docMk/>
            <pc:sldMk cId="3474878315" sldId="264"/>
            <ac:spMk id="4" creationId="{9C27BDA6-6779-64A6-86AB-DBAA5021771E}"/>
          </ac:spMkLst>
        </pc:spChg>
        <pc:spChg chg="mod">
          <ac:chgData name="DANIEL ESTRADA ACEVEDO" userId="2810d3d1-6a65-4ffa-a172-623b276b2860" providerId="ADAL" clId="{115057A7-0C5D-4B93-B9C1-32B9602C437E}" dt="2026-05-31T22:03:12.504" v="143" actId="20578"/>
          <ac:spMkLst>
            <pc:docMk/>
            <pc:sldMk cId="3474878315" sldId="264"/>
            <ac:spMk id="6" creationId="{0B51C999-9DB8-B098-7395-F6F00B8E014E}"/>
          </ac:spMkLst>
        </pc:spChg>
      </pc:sldChg>
      <pc:sldChg chg="addSp delSp modSp mod">
        <pc:chgData name="DANIEL ESTRADA ACEVEDO" userId="2810d3d1-6a65-4ffa-a172-623b276b2860" providerId="ADAL" clId="{115057A7-0C5D-4B93-B9C1-32B9602C437E}" dt="2026-05-31T22:07:32.936" v="219" actId="113"/>
        <pc:sldMkLst>
          <pc:docMk/>
          <pc:sldMk cId="2532807055" sldId="265"/>
        </pc:sldMkLst>
        <pc:spChg chg="mod">
          <ac:chgData name="DANIEL ESTRADA ACEVEDO" userId="2810d3d1-6a65-4ffa-a172-623b276b2860" providerId="ADAL" clId="{115057A7-0C5D-4B93-B9C1-32B9602C437E}" dt="2026-05-31T22:06:56.640" v="205" actId="113"/>
          <ac:spMkLst>
            <pc:docMk/>
            <pc:sldMk cId="2532807055" sldId="265"/>
            <ac:spMk id="2" creationId="{C9495AE9-CA5E-F3B9-51E5-87F3C3C7BAEA}"/>
          </ac:spMkLst>
        </pc:spChg>
        <pc:spChg chg="add mod">
          <ac:chgData name="DANIEL ESTRADA ACEVEDO" userId="2810d3d1-6a65-4ffa-a172-623b276b2860" providerId="ADAL" clId="{115057A7-0C5D-4B93-B9C1-32B9602C437E}" dt="2026-05-31T22:04:33.791" v="146"/>
          <ac:spMkLst>
            <pc:docMk/>
            <pc:sldMk cId="2532807055" sldId="265"/>
            <ac:spMk id="3" creationId="{74005CF7-2766-E945-3131-44EC42531F9A}"/>
          </ac:spMkLst>
        </pc:spChg>
        <pc:spChg chg="del">
          <ac:chgData name="DANIEL ESTRADA ACEVEDO" userId="2810d3d1-6a65-4ffa-a172-623b276b2860" providerId="ADAL" clId="{115057A7-0C5D-4B93-B9C1-32B9602C437E}" dt="2026-05-31T22:04:30.874" v="144" actId="478"/>
          <ac:spMkLst>
            <pc:docMk/>
            <pc:sldMk cId="2532807055" sldId="265"/>
            <ac:spMk id="4" creationId="{81853D7E-49B1-2432-EB0E-89882B168DDC}"/>
          </ac:spMkLst>
        </pc:spChg>
        <pc:spChg chg="add mod">
          <ac:chgData name="DANIEL ESTRADA ACEVEDO" userId="2810d3d1-6a65-4ffa-a172-623b276b2860" providerId="ADAL" clId="{115057A7-0C5D-4B93-B9C1-32B9602C437E}" dt="2026-05-31T22:04:33.791" v="146"/>
          <ac:spMkLst>
            <pc:docMk/>
            <pc:sldMk cId="2532807055" sldId="265"/>
            <ac:spMk id="5" creationId="{0637C33F-3F8E-E700-F4BD-6EEDE412B43E}"/>
          </ac:spMkLst>
        </pc:spChg>
        <pc:spChg chg="del">
          <ac:chgData name="DANIEL ESTRADA ACEVEDO" userId="2810d3d1-6a65-4ffa-a172-623b276b2860" providerId="ADAL" clId="{115057A7-0C5D-4B93-B9C1-32B9602C437E}" dt="2026-05-31T22:04:33.547" v="145" actId="478"/>
          <ac:spMkLst>
            <pc:docMk/>
            <pc:sldMk cId="2532807055" sldId="265"/>
            <ac:spMk id="6" creationId="{2C07CB3B-57C9-651B-18BA-7A6CB1BDD4DE}"/>
          </ac:spMkLst>
        </pc:spChg>
        <pc:spChg chg="mod">
          <ac:chgData name="DANIEL ESTRADA ACEVEDO" userId="2810d3d1-6a65-4ffa-a172-623b276b2860" providerId="ADAL" clId="{115057A7-0C5D-4B93-B9C1-32B9602C437E}" dt="2026-05-31T22:07:32.936" v="219" actId="113"/>
          <ac:spMkLst>
            <pc:docMk/>
            <pc:sldMk cId="2532807055" sldId="265"/>
            <ac:spMk id="15" creationId="{6C94BEC7-D8C3-7797-E442-5071E5C80DB6}"/>
          </ac:spMkLst>
        </pc:spChg>
      </pc:sldChg>
      <pc:sldChg chg="addSp delSp modSp mod">
        <pc:chgData name="DANIEL ESTRADA ACEVEDO" userId="2810d3d1-6a65-4ffa-a172-623b276b2860" providerId="ADAL" clId="{115057A7-0C5D-4B93-B9C1-32B9602C437E}" dt="2026-05-31T22:14:39.289" v="373" actId="20577"/>
        <pc:sldMkLst>
          <pc:docMk/>
          <pc:sldMk cId="2504245769" sldId="266"/>
        </pc:sldMkLst>
        <pc:spChg chg="add mod">
          <ac:chgData name="DANIEL ESTRADA ACEVEDO" userId="2810d3d1-6a65-4ffa-a172-623b276b2860" providerId="ADAL" clId="{115057A7-0C5D-4B93-B9C1-32B9602C437E}" dt="2026-05-31T22:09:12.089" v="221"/>
          <ac:spMkLst>
            <pc:docMk/>
            <pc:sldMk cId="2504245769" sldId="266"/>
            <ac:spMk id="2" creationId="{96734939-56E5-6CFB-0E37-A35566801639}"/>
          </ac:spMkLst>
        </pc:spChg>
        <pc:spChg chg="mod">
          <ac:chgData name="DANIEL ESTRADA ACEVEDO" userId="2810d3d1-6a65-4ffa-a172-623b276b2860" providerId="ADAL" clId="{115057A7-0C5D-4B93-B9C1-32B9602C437E}" dt="2026-05-31T22:13:17.785" v="243" actId="20577"/>
          <ac:spMkLst>
            <pc:docMk/>
            <pc:sldMk cId="2504245769" sldId="266"/>
            <ac:spMk id="3" creationId="{A79C6FCE-8343-3A4C-7FA1-8E98769B4004}"/>
          </ac:spMkLst>
        </pc:spChg>
        <pc:spChg chg="del">
          <ac:chgData name="DANIEL ESTRADA ACEVEDO" userId="2810d3d1-6a65-4ffa-a172-623b276b2860" providerId="ADAL" clId="{115057A7-0C5D-4B93-B9C1-32B9602C437E}" dt="2026-05-31T22:09:11.610" v="220" actId="478"/>
          <ac:spMkLst>
            <pc:docMk/>
            <pc:sldMk cId="2504245769" sldId="266"/>
            <ac:spMk id="4" creationId="{49DE3ED7-39C8-F979-E7AE-DB95B14965A8}"/>
          </ac:spMkLst>
        </pc:spChg>
        <pc:spChg chg="del">
          <ac:chgData name="DANIEL ESTRADA ACEVEDO" userId="2810d3d1-6a65-4ffa-a172-623b276b2860" providerId="ADAL" clId="{115057A7-0C5D-4B93-B9C1-32B9602C437E}" dt="2026-05-31T22:09:11.610" v="220" actId="478"/>
          <ac:spMkLst>
            <pc:docMk/>
            <pc:sldMk cId="2504245769" sldId="266"/>
            <ac:spMk id="6" creationId="{AA2324A5-8CA1-A167-EC56-8D7F17C51F77}"/>
          </ac:spMkLst>
        </pc:spChg>
        <pc:spChg chg="mod">
          <ac:chgData name="DANIEL ESTRADA ACEVEDO" userId="2810d3d1-6a65-4ffa-a172-623b276b2860" providerId="ADAL" clId="{115057A7-0C5D-4B93-B9C1-32B9602C437E}" dt="2026-05-31T22:14:39.289" v="373" actId="20577"/>
          <ac:spMkLst>
            <pc:docMk/>
            <pc:sldMk cId="2504245769" sldId="266"/>
            <ac:spMk id="9" creationId="{52E232AB-B012-E499-5A21-F11F8A67BA5A}"/>
          </ac:spMkLst>
        </pc:spChg>
        <pc:spChg chg="add mod">
          <ac:chgData name="DANIEL ESTRADA ACEVEDO" userId="2810d3d1-6a65-4ffa-a172-623b276b2860" providerId="ADAL" clId="{115057A7-0C5D-4B93-B9C1-32B9602C437E}" dt="2026-05-31T22:09:12.089" v="221"/>
          <ac:spMkLst>
            <pc:docMk/>
            <pc:sldMk cId="2504245769" sldId="266"/>
            <ac:spMk id="10" creationId="{C3E5925F-A517-112A-B780-ACED00E073BB}"/>
          </ac:spMkLst>
        </pc:spChg>
      </pc:sldChg>
      <pc:sldChg chg="addSp delSp modSp mod">
        <pc:chgData name="DANIEL ESTRADA ACEVEDO" userId="2810d3d1-6a65-4ffa-a172-623b276b2860" providerId="ADAL" clId="{115057A7-0C5D-4B93-B9C1-32B9602C437E}" dt="2026-05-31T22:24:38.424" v="652"/>
        <pc:sldMkLst>
          <pc:docMk/>
          <pc:sldMk cId="23601794" sldId="267"/>
        </pc:sldMkLst>
        <pc:spChg chg="del">
          <ac:chgData name="DANIEL ESTRADA ACEVEDO" userId="2810d3d1-6a65-4ffa-a172-623b276b2860" providerId="ADAL" clId="{115057A7-0C5D-4B93-B9C1-32B9602C437E}" dt="2026-05-31T22:22:26.439" v="640" actId="478"/>
          <ac:spMkLst>
            <pc:docMk/>
            <pc:sldMk cId="23601794" sldId="267"/>
            <ac:spMk id="4" creationId="{1CED0F02-A138-4C46-AB87-2EA47A938EE3}"/>
          </ac:spMkLst>
        </pc:spChg>
        <pc:spChg chg="add mod">
          <ac:chgData name="DANIEL ESTRADA ACEVEDO" userId="2810d3d1-6a65-4ffa-a172-623b276b2860" providerId="ADAL" clId="{115057A7-0C5D-4B93-B9C1-32B9602C437E}" dt="2026-05-31T22:22:26.713" v="641"/>
          <ac:spMkLst>
            <pc:docMk/>
            <pc:sldMk cId="23601794" sldId="267"/>
            <ac:spMk id="5" creationId="{851C6ABC-E520-9859-79D9-E43E17959BA4}"/>
          </ac:spMkLst>
        </pc:spChg>
        <pc:spChg chg="del">
          <ac:chgData name="DANIEL ESTRADA ACEVEDO" userId="2810d3d1-6a65-4ffa-a172-623b276b2860" providerId="ADAL" clId="{115057A7-0C5D-4B93-B9C1-32B9602C437E}" dt="2026-05-31T22:22:26.439" v="640" actId="478"/>
          <ac:spMkLst>
            <pc:docMk/>
            <pc:sldMk cId="23601794" sldId="267"/>
            <ac:spMk id="6" creationId="{69CBEC75-4A62-0323-3960-AFAF16344BCA}"/>
          </ac:spMkLst>
        </pc:spChg>
        <pc:spChg chg="add mod">
          <ac:chgData name="DANIEL ESTRADA ACEVEDO" userId="2810d3d1-6a65-4ffa-a172-623b276b2860" providerId="ADAL" clId="{115057A7-0C5D-4B93-B9C1-32B9602C437E}" dt="2026-05-31T22:22:26.713" v="641"/>
          <ac:spMkLst>
            <pc:docMk/>
            <pc:sldMk cId="23601794" sldId="267"/>
            <ac:spMk id="12" creationId="{6A1F7994-0E65-86E3-C11A-4A2EE21B5DAF}"/>
          </ac:spMkLst>
        </pc:spChg>
        <pc:spChg chg="mod">
          <ac:chgData name="DANIEL ESTRADA ACEVEDO" userId="2810d3d1-6a65-4ffa-a172-623b276b2860" providerId="ADAL" clId="{115057A7-0C5D-4B93-B9C1-32B9602C437E}" dt="2026-05-31T22:24:38.424" v="652"/>
          <ac:spMkLst>
            <pc:docMk/>
            <pc:sldMk cId="23601794" sldId="267"/>
            <ac:spMk id="19" creationId="{646D1413-E33C-246B-4051-3CB1A71CD4E9}"/>
          </ac:spMkLst>
        </pc:spChg>
        <pc:spChg chg="mod">
          <ac:chgData name="DANIEL ESTRADA ACEVEDO" userId="2810d3d1-6a65-4ffa-a172-623b276b2860" providerId="ADAL" clId="{115057A7-0C5D-4B93-B9C1-32B9602C437E}" dt="2026-05-31T22:23:10.851" v="645" actId="1076"/>
          <ac:spMkLst>
            <pc:docMk/>
            <pc:sldMk cId="23601794" sldId="267"/>
            <ac:spMk id="21" creationId="{E69961EF-4BBA-3B99-717A-5877E98CAD5A}"/>
          </ac:spMkLst>
        </pc:spChg>
        <pc:spChg chg="mod">
          <ac:chgData name="DANIEL ESTRADA ACEVEDO" userId="2810d3d1-6a65-4ffa-a172-623b276b2860" providerId="ADAL" clId="{115057A7-0C5D-4B93-B9C1-32B9602C437E}" dt="2026-05-31T22:24:25.497" v="651" actId="113"/>
          <ac:spMkLst>
            <pc:docMk/>
            <pc:sldMk cId="23601794" sldId="267"/>
            <ac:spMk id="25" creationId="{A019D849-2125-0BF2-38AF-2350B420867F}"/>
          </ac:spMkLst>
        </pc:spChg>
      </pc:sldChg>
      <pc:sldChg chg="addSp delSp modSp mod">
        <pc:chgData name="DANIEL ESTRADA ACEVEDO" userId="2810d3d1-6a65-4ffa-a172-623b276b2860" providerId="ADAL" clId="{115057A7-0C5D-4B93-B9C1-32B9602C437E}" dt="2026-05-31T22:26:00.476" v="662" actId="1076"/>
        <pc:sldMkLst>
          <pc:docMk/>
          <pc:sldMk cId="2804398709" sldId="268"/>
        </pc:sldMkLst>
        <pc:spChg chg="del">
          <ac:chgData name="DANIEL ESTRADA ACEVEDO" userId="2810d3d1-6a65-4ffa-a172-623b276b2860" providerId="ADAL" clId="{115057A7-0C5D-4B93-B9C1-32B9602C437E}" dt="2026-05-31T22:25:09.496" v="653" actId="478"/>
          <ac:spMkLst>
            <pc:docMk/>
            <pc:sldMk cId="2804398709" sldId="268"/>
            <ac:spMk id="4" creationId="{527BFCE7-3B27-2A96-B4AF-D3D460BB7299}"/>
          </ac:spMkLst>
        </pc:spChg>
        <pc:spChg chg="del">
          <ac:chgData name="DANIEL ESTRADA ACEVEDO" userId="2810d3d1-6a65-4ffa-a172-623b276b2860" providerId="ADAL" clId="{115057A7-0C5D-4B93-B9C1-32B9602C437E}" dt="2026-05-31T22:25:09.496" v="653" actId="478"/>
          <ac:spMkLst>
            <pc:docMk/>
            <pc:sldMk cId="2804398709" sldId="268"/>
            <ac:spMk id="6" creationId="{6FC1735D-4EAA-14EB-A932-2203D5B4B76A}"/>
          </ac:spMkLst>
        </pc:spChg>
        <pc:spChg chg="add mod">
          <ac:chgData name="DANIEL ESTRADA ACEVEDO" userId="2810d3d1-6a65-4ffa-a172-623b276b2860" providerId="ADAL" clId="{115057A7-0C5D-4B93-B9C1-32B9602C437E}" dt="2026-05-31T22:25:09.744" v="654"/>
          <ac:spMkLst>
            <pc:docMk/>
            <pc:sldMk cId="2804398709" sldId="268"/>
            <ac:spMk id="10" creationId="{0EA12429-379B-DCFE-0011-DED2D0C715B9}"/>
          </ac:spMkLst>
        </pc:spChg>
        <pc:spChg chg="add mod">
          <ac:chgData name="DANIEL ESTRADA ACEVEDO" userId="2810d3d1-6a65-4ffa-a172-623b276b2860" providerId="ADAL" clId="{115057A7-0C5D-4B93-B9C1-32B9602C437E}" dt="2026-05-31T22:25:09.744" v="654"/>
          <ac:spMkLst>
            <pc:docMk/>
            <pc:sldMk cId="2804398709" sldId="268"/>
            <ac:spMk id="11" creationId="{A60C0039-84AD-0A8D-D80E-2D581254ADF6}"/>
          </ac:spMkLst>
        </pc:spChg>
        <pc:spChg chg="mod">
          <ac:chgData name="DANIEL ESTRADA ACEVEDO" userId="2810d3d1-6a65-4ffa-a172-623b276b2860" providerId="ADAL" clId="{115057A7-0C5D-4B93-B9C1-32B9602C437E}" dt="2026-05-31T22:26:00.476" v="662" actId="1076"/>
          <ac:spMkLst>
            <pc:docMk/>
            <pc:sldMk cId="2804398709" sldId="268"/>
            <ac:spMk id="147" creationId="{158F5FD4-16EB-7CCE-1268-BD3FAAC8E7DD}"/>
          </ac:spMkLst>
        </pc:spChg>
      </pc:sldChg>
      <pc:sldChg chg="modSp mod">
        <pc:chgData name="DANIEL ESTRADA ACEVEDO" userId="2810d3d1-6a65-4ffa-a172-623b276b2860" providerId="ADAL" clId="{115057A7-0C5D-4B93-B9C1-32B9602C437E}" dt="2026-05-31T21:51:42.775" v="38" actId="20577"/>
        <pc:sldMkLst>
          <pc:docMk/>
          <pc:sldMk cId="3709492858" sldId="269"/>
        </pc:sldMkLst>
        <pc:spChg chg="mod">
          <ac:chgData name="DANIEL ESTRADA ACEVEDO" userId="2810d3d1-6a65-4ffa-a172-623b276b2860" providerId="ADAL" clId="{115057A7-0C5D-4B93-B9C1-32B9602C437E}" dt="2026-05-31T21:50:51.685" v="7" actId="20577"/>
          <ac:spMkLst>
            <pc:docMk/>
            <pc:sldMk cId="3709492858" sldId="269"/>
            <ac:spMk id="51" creationId="{E8D8CFD7-809A-9596-8CE2-F33801531F27}"/>
          </ac:spMkLst>
        </pc:spChg>
        <pc:spChg chg="mod">
          <ac:chgData name="DANIEL ESTRADA ACEVEDO" userId="2810d3d1-6a65-4ffa-a172-623b276b2860" providerId="ADAL" clId="{115057A7-0C5D-4B93-B9C1-32B9602C437E}" dt="2026-05-31T21:51:42.775" v="38" actId="20577"/>
          <ac:spMkLst>
            <pc:docMk/>
            <pc:sldMk cId="3709492858" sldId="269"/>
            <ac:spMk id="52" creationId="{D12B5E75-DF8C-79C9-0B44-A0B84C9B31B0}"/>
          </ac:spMkLst>
        </pc:spChg>
        <pc:spChg chg="mod">
          <ac:chgData name="DANIEL ESTRADA ACEVEDO" userId="2810d3d1-6a65-4ffa-a172-623b276b2860" providerId="ADAL" clId="{115057A7-0C5D-4B93-B9C1-32B9602C437E}" dt="2026-05-31T21:51:31.552" v="25" actId="1076"/>
          <ac:spMkLst>
            <pc:docMk/>
            <pc:sldMk cId="3709492858" sldId="269"/>
            <ac:spMk id="54" creationId="{E0F2DCFF-DCFA-6A94-52BB-45DA4221903E}"/>
          </ac:spMkLst>
        </pc:spChg>
      </pc:sldChg>
      <pc:sldChg chg="modSp mod">
        <pc:chgData name="DANIEL ESTRADA ACEVEDO" userId="2810d3d1-6a65-4ffa-a172-623b276b2860" providerId="ADAL" clId="{115057A7-0C5D-4B93-B9C1-32B9602C437E}" dt="2026-05-31T22:26:38.273" v="681" actId="403"/>
        <pc:sldMkLst>
          <pc:docMk/>
          <pc:sldMk cId="2208413074" sldId="271"/>
        </pc:sldMkLst>
        <pc:spChg chg="mod">
          <ac:chgData name="DANIEL ESTRADA ACEVEDO" userId="2810d3d1-6a65-4ffa-a172-623b276b2860" providerId="ADAL" clId="{115057A7-0C5D-4B93-B9C1-32B9602C437E}" dt="2026-05-31T22:26:38.273" v="681" actId="403"/>
          <ac:spMkLst>
            <pc:docMk/>
            <pc:sldMk cId="2208413074" sldId="271"/>
            <ac:spMk id="2" creationId="{EA7CD1B3-6C49-6CAE-AAA7-200146E000C7}"/>
          </ac:spMkLst>
        </pc:spChg>
      </pc:sldChg>
      <pc:sldChg chg="new del">
        <pc:chgData name="DANIEL ESTRADA ACEVEDO" userId="2810d3d1-6a65-4ffa-a172-623b276b2860" providerId="ADAL" clId="{115057A7-0C5D-4B93-B9C1-32B9602C437E}" dt="2026-05-31T22:27:52.502" v="683" actId="2696"/>
        <pc:sldMkLst>
          <pc:docMk/>
          <pc:sldMk cId="380685627" sldId="272"/>
        </pc:sldMkLst>
      </pc:sldChg>
    </pc:docChg>
  </pc:docChgLst>
  <pc:docChgLst>
    <pc:chgData name="DANIEL ESTRADA ACEVEDO" userId="2810d3d1-6a65-4ffa-a172-623b276b2860" providerId="ADAL" clId="{6FF09D1E-F205-4CF8-8F80-A0BDADD570E4}"/>
    <pc:docChg chg="undo custSel modSld modMainMaster">
      <pc:chgData name="DANIEL ESTRADA ACEVEDO" userId="2810d3d1-6a65-4ffa-a172-623b276b2860" providerId="ADAL" clId="{6FF09D1E-F205-4CF8-8F80-A0BDADD570E4}" dt="2026-06-01T20:55:51.885" v="1204" actId="14861"/>
      <pc:docMkLst>
        <pc:docMk/>
      </pc:docMkLst>
      <pc:sldChg chg="addSp delSp modSp mod setBg">
        <pc:chgData name="DANIEL ESTRADA ACEVEDO" userId="2810d3d1-6a65-4ffa-a172-623b276b2860" providerId="ADAL" clId="{6FF09D1E-F205-4CF8-8F80-A0BDADD570E4}" dt="2026-06-01T20:38:12.471" v="1126" actId="1076"/>
        <pc:sldMkLst>
          <pc:docMk/>
          <pc:sldMk cId="1337076514" sldId="256"/>
        </pc:sldMkLst>
        <pc:spChg chg="add del mod">
          <ac:chgData name="DANIEL ESTRADA ACEVEDO" userId="2810d3d1-6a65-4ffa-a172-623b276b2860" providerId="ADAL" clId="{6FF09D1E-F205-4CF8-8F80-A0BDADD570E4}" dt="2026-06-01T07:31:02.224" v="3" actId="478"/>
          <ac:spMkLst>
            <pc:docMk/>
            <pc:sldMk cId="1337076514" sldId="256"/>
            <ac:spMk id="2" creationId="{286B2DA5-2738-C784-32B4-CD6AC3055C7A}"/>
          </ac:spMkLst>
        </pc:spChg>
        <pc:spChg chg="mod">
          <ac:chgData name="DANIEL ESTRADA ACEVEDO" userId="2810d3d1-6a65-4ffa-a172-623b276b2860" providerId="ADAL" clId="{6FF09D1E-F205-4CF8-8F80-A0BDADD570E4}" dt="2026-06-01T20:38:05.585" v="1125" actId="20577"/>
          <ac:spMkLst>
            <pc:docMk/>
            <pc:sldMk cId="1337076514" sldId="256"/>
            <ac:spMk id="4" creationId="{20C21C39-0795-17BB-8010-2870A6EEDE18}"/>
          </ac:spMkLst>
        </pc:spChg>
        <pc:spChg chg="add mod ord">
          <ac:chgData name="DANIEL ESTRADA ACEVEDO" userId="2810d3d1-6a65-4ffa-a172-623b276b2860" providerId="ADAL" clId="{6FF09D1E-F205-4CF8-8F80-A0BDADD570E4}" dt="2026-06-01T07:38:07.728" v="36" actId="2085"/>
          <ac:spMkLst>
            <pc:docMk/>
            <pc:sldMk cId="1337076514" sldId="256"/>
            <ac:spMk id="5" creationId="{D1BCA4CC-8018-7285-1FBE-6F9D74FA40AA}"/>
          </ac:spMkLst>
        </pc:spChg>
        <pc:picChg chg="add mod">
          <ac:chgData name="DANIEL ESTRADA ACEVEDO" userId="2810d3d1-6a65-4ffa-a172-623b276b2860" providerId="ADAL" clId="{6FF09D1E-F205-4CF8-8F80-A0BDADD570E4}" dt="2026-06-01T20:38:12.471" v="1126" actId="1076"/>
          <ac:picMkLst>
            <pc:docMk/>
            <pc:sldMk cId="1337076514" sldId="256"/>
            <ac:picMk id="3" creationId="{C796301C-B569-348D-5FE4-0038308C97AE}"/>
          </ac:picMkLst>
        </pc:picChg>
      </pc:sldChg>
      <pc:sldChg chg="addSp delSp modSp mod modAnim">
        <pc:chgData name="DANIEL ESTRADA ACEVEDO" userId="2810d3d1-6a65-4ffa-a172-623b276b2860" providerId="ADAL" clId="{6FF09D1E-F205-4CF8-8F80-A0BDADD570E4}" dt="2026-06-01T20:43:57.981" v="1180" actId="1036"/>
        <pc:sldMkLst>
          <pc:docMk/>
          <pc:sldMk cId="60792967" sldId="257"/>
        </pc:sldMkLst>
        <pc:spChg chg="add mod">
          <ac:chgData name="DANIEL ESTRADA ACEVEDO" userId="2810d3d1-6a65-4ffa-a172-623b276b2860" providerId="ADAL" clId="{6FF09D1E-F205-4CF8-8F80-A0BDADD570E4}" dt="2026-06-01T07:50:13.736" v="245" actId="164"/>
          <ac:spMkLst>
            <pc:docMk/>
            <pc:sldMk cId="60792967" sldId="257"/>
            <ac:spMk id="2" creationId="{C2CE2CC1-AA35-F1A8-0530-CE664C5B5275}"/>
          </ac:spMkLst>
        </pc:spChg>
        <pc:spChg chg="mod">
          <ac:chgData name="DANIEL ESTRADA ACEVEDO" userId="2810d3d1-6a65-4ffa-a172-623b276b2860" providerId="ADAL" clId="{6FF09D1E-F205-4CF8-8F80-A0BDADD570E4}" dt="2026-06-01T20:43:57.981" v="1180" actId="1036"/>
          <ac:spMkLst>
            <pc:docMk/>
            <pc:sldMk cId="60792967" sldId="257"/>
            <ac:spMk id="7" creationId="{B2CD893F-1419-A3FB-00EE-EC6406EC8C84}"/>
          </ac:spMkLst>
        </pc:spChg>
        <pc:spChg chg="add mod">
          <ac:chgData name="DANIEL ESTRADA ACEVEDO" userId="2810d3d1-6a65-4ffa-a172-623b276b2860" providerId="ADAL" clId="{6FF09D1E-F205-4CF8-8F80-A0BDADD570E4}" dt="2026-06-01T19:43:29.611" v="905" actId="2711"/>
          <ac:spMkLst>
            <pc:docMk/>
            <pc:sldMk cId="60792967" sldId="257"/>
            <ac:spMk id="11" creationId="{9FBDC319-AB27-A3FA-E8C8-9D0E1749B17E}"/>
          </ac:spMkLst>
        </pc:spChg>
        <pc:spChg chg="add mod">
          <ac:chgData name="DANIEL ESTRADA ACEVEDO" userId="2810d3d1-6a65-4ffa-a172-623b276b2860" providerId="ADAL" clId="{6FF09D1E-F205-4CF8-8F80-A0BDADD570E4}" dt="2026-06-01T19:48:38.469" v="932" actId="2711"/>
          <ac:spMkLst>
            <pc:docMk/>
            <pc:sldMk cId="60792967" sldId="257"/>
            <ac:spMk id="12" creationId="{5898D033-22EE-1FE7-9ABE-5BF79AA12382}"/>
          </ac:spMkLst>
        </pc:spChg>
        <pc:spChg chg="add mod">
          <ac:chgData name="DANIEL ESTRADA ACEVEDO" userId="2810d3d1-6a65-4ffa-a172-623b276b2860" providerId="ADAL" clId="{6FF09D1E-F205-4CF8-8F80-A0BDADD570E4}" dt="2026-06-01T19:48:38.469" v="932" actId="2711"/>
          <ac:spMkLst>
            <pc:docMk/>
            <pc:sldMk cId="60792967" sldId="257"/>
            <ac:spMk id="13" creationId="{4C15EC3D-97E7-DC83-3520-3DFAAAF58EBD}"/>
          </ac:spMkLst>
        </pc:spChg>
        <pc:spChg chg="add mod">
          <ac:chgData name="DANIEL ESTRADA ACEVEDO" userId="2810d3d1-6a65-4ffa-a172-623b276b2860" providerId="ADAL" clId="{6FF09D1E-F205-4CF8-8F80-A0BDADD570E4}" dt="2026-06-01T19:35:57.719" v="786" actId="1076"/>
          <ac:spMkLst>
            <pc:docMk/>
            <pc:sldMk cId="60792967" sldId="257"/>
            <ac:spMk id="14" creationId="{72741A54-847D-1209-8AE7-325E3A34E73B}"/>
          </ac:spMkLst>
        </pc:spChg>
        <pc:spChg chg="add mod">
          <ac:chgData name="DANIEL ESTRADA ACEVEDO" userId="2810d3d1-6a65-4ffa-a172-623b276b2860" providerId="ADAL" clId="{6FF09D1E-F205-4CF8-8F80-A0BDADD570E4}" dt="2026-06-01T07:45:45.439" v="153"/>
          <ac:spMkLst>
            <pc:docMk/>
            <pc:sldMk cId="60792967" sldId="257"/>
            <ac:spMk id="14" creationId="{C0503192-9D0C-329D-7592-40DBB0CA7D64}"/>
          </ac:spMkLst>
        </pc:spChg>
        <pc:spChg chg="add del mod">
          <ac:chgData name="DANIEL ESTRADA ACEVEDO" userId="2810d3d1-6a65-4ffa-a172-623b276b2860" providerId="ADAL" clId="{6FF09D1E-F205-4CF8-8F80-A0BDADD570E4}" dt="2026-06-01T09:54:01.114" v="566" actId="478"/>
          <ac:spMkLst>
            <pc:docMk/>
            <pc:sldMk cId="60792967" sldId="257"/>
            <ac:spMk id="14" creationId="{D0BB0E17-DA96-72D7-0570-4821B0C80EBC}"/>
          </ac:spMkLst>
        </pc:spChg>
        <pc:spChg chg="add mod">
          <ac:chgData name="DANIEL ESTRADA ACEVEDO" userId="2810d3d1-6a65-4ffa-a172-623b276b2860" providerId="ADAL" clId="{6FF09D1E-F205-4CF8-8F80-A0BDADD570E4}" dt="2026-06-01T07:45:45.439" v="153"/>
          <ac:spMkLst>
            <pc:docMk/>
            <pc:sldMk cId="60792967" sldId="257"/>
            <ac:spMk id="15" creationId="{8C74D369-20CF-6685-AD3C-E5B3ED4FF293}"/>
          </ac:spMkLst>
        </pc:spChg>
        <pc:spChg chg="mod">
          <ac:chgData name="DANIEL ESTRADA ACEVEDO" userId="2810d3d1-6a65-4ffa-a172-623b276b2860" providerId="ADAL" clId="{6FF09D1E-F205-4CF8-8F80-A0BDADD570E4}" dt="2026-06-01T19:31:57.116" v="770" actId="2711"/>
          <ac:spMkLst>
            <pc:docMk/>
            <pc:sldMk cId="60792967" sldId="257"/>
            <ac:spMk id="16" creationId="{D25CB86A-FBB9-4FCD-A851-31EC9F4FC525}"/>
          </ac:spMkLst>
        </pc:spChg>
        <pc:spChg chg="mod">
          <ac:chgData name="DANIEL ESTRADA ACEVEDO" userId="2810d3d1-6a65-4ffa-a172-623b276b2860" providerId="ADAL" clId="{6FF09D1E-F205-4CF8-8F80-A0BDADD570E4}" dt="2026-06-01T19:35:57.719" v="786" actId="1076"/>
          <ac:spMkLst>
            <pc:docMk/>
            <pc:sldMk cId="60792967" sldId="257"/>
            <ac:spMk id="17" creationId="{0B4A79AC-3138-C6C1-43AD-ACBCE4E3252C}"/>
          </ac:spMkLst>
        </pc:spChg>
        <pc:spChg chg="add mod">
          <ac:chgData name="DANIEL ESTRADA ACEVEDO" userId="2810d3d1-6a65-4ffa-a172-623b276b2860" providerId="ADAL" clId="{6FF09D1E-F205-4CF8-8F80-A0BDADD570E4}" dt="2026-06-01T19:48:38.469" v="932" actId="2711"/>
          <ac:spMkLst>
            <pc:docMk/>
            <pc:sldMk cId="60792967" sldId="257"/>
            <ac:spMk id="19" creationId="{8361C4DC-DFB8-035C-01F0-5D9A70CC8FF9}"/>
          </ac:spMkLst>
        </pc:spChg>
        <pc:spChg chg="add mod">
          <ac:chgData name="DANIEL ESTRADA ACEVEDO" userId="2810d3d1-6a65-4ffa-a172-623b276b2860" providerId="ADAL" clId="{6FF09D1E-F205-4CF8-8F80-A0BDADD570E4}" dt="2026-06-01T19:48:38.469" v="932" actId="2711"/>
          <ac:spMkLst>
            <pc:docMk/>
            <pc:sldMk cId="60792967" sldId="257"/>
            <ac:spMk id="21" creationId="{A3DDCFC5-973C-F26A-9D30-A24E7FD832D8}"/>
          </ac:spMkLst>
        </pc:spChg>
        <pc:spChg chg="mod">
          <ac:chgData name="DANIEL ESTRADA ACEVEDO" userId="2810d3d1-6a65-4ffa-a172-623b276b2860" providerId="ADAL" clId="{6FF09D1E-F205-4CF8-8F80-A0BDADD570E4}" dt="2026-06-01T19:35:57.719" v="786" actId="1076"/>
          <ac:spMkLst>
            <pc:docMk/>
            <pc:sldMk cId="60792967" sldId="257"/>
            <ac:spMk id="22" creationId="{5AC8C4C1-BE51-B91B-64EB-36D70DDDE314}"/>
          </ac:spMkLst>
        </pc:spChg>
        <pc:spChg chg="mod">
          <ac:chgData name="DANIEL ESTRADA ACEVEDO" userId="2810d3d1-6a65-4ffa-a172-623b276b2860" providerId="ADAL" clId="{6FF09D1E-F205-4CF8-8F80-A0BDADD570E4}" dt="2026-06-01T19:35:57.719" v="786" actId="1076"/>
          <ac:spMkLst>
            <pc:docMk/>
            <pc:sldMk cId="60792967" sldId="257"/>
            <ac:spMk id="23" creationId="{F252272A-84B1-FC85-0559-DE47EA2EB453}"/>
          </ac:spMkLst>
        </pc:spChg>
        <pc:spChg chg="mod">
          <ac:chgData name="DANIEL ESTRADA ACEVEDO" userId="2810d3d1-6a65-4ffa-a172-623b276b2860" providerId="ADAL" clId="{6FF09D1E-F205-4CF8-8F80-A0BDADD570E4}" dt="2026-06-01T19:35:57.719" v="786" actId="1076"/>
          <ac:spMkLst>
            <pc:docMk/>
            <pc:sldMk cId="60792967" sldId="257"/>
            <ac:spMk id="24" creationId="{3269A758-2EBB-EFD6-47C3-197A98DB69ED}"/>
          </ac:spMkLst>
        </pc:spChg>
        <pc:spChg chg="add del mod">
          <ac:chgData name="DANIEL ESTRADA ACEVEDO" userId="2810d3d1-6a65-4ffa-a172-623b276b2860" providerId="ADAL" clId="{6FF09D1E-F205-4CF8-8F80-A0BDADD570E4}" dt="2026-06-01T09:57:47.314" v="570"/>
          <ac:spMkLst>
            <pc:docMk/>
            <pc:sldMk cId="60792967" sldId="257"/>
            <ac:spMk id="27" creationId="{BAB19549-5013-C2A3-ED75-151EF680E3E7}"/>
          </ac:spMkLst>
        </pc:spChg>
        <pc:spChg chg="add del">
          <ac:chgData name="DANIEL ESTRADA ACEVEDO" userId="2810d3d1-6a65-4ffa-a172-623b276b2860" providerId="ADAL" clId="{6FF09D1E-F205-4CF8-8F80-A0BDADD570E4}" dt="2026-06-01T19:35:18.911" v="776" actId="22"/>
          <ac:spMkLst>
            <pc:docMk/>
            <pc:sldMk cId="60792967" sldId="257"/>
            <ac:spMk id="29" creationId="{4B359923-E8EF-C35E-637E-E4C5BB5533B5}"/>
          </ac:spMkLst>
        </pc:spChg>
        <pc:spChg chg="add mod">
          <ac:chgData name="DANIEL ESTRADA ACEVEDO" userId="2810d3d1-6a65-4ffa-a172-623b276b2860" providerId="ADAL" clId="{6FF09D1E-F205-4CF8-8F80-A0BDADD570E4}" dt="2026-06-01T19:38:18.409" v="901" actId="1076"/>
          <ac:spMkLst>
            <pc:docMk/>
            <pc:sldMk cId="60792967" sldId="257"/>
            <ac:spMk id="31" creationId="{EEF3B8E9-A293-A99E-7374-128207A70143}"/>
          </ac:spMkLst>
        </pc:spChg>
        <pc:spChg chg="mod">
          <ac:chgData name="DANIEL ESTRADA ACEVEDO" userId="2810d3d1-6a65-4ffa-a172-623b276b2860" providerId="ADAL" clId="{6FF09D1E-F205-4CF8-8F80-A0BDADD570E4}" dt="2026-06-01T19:35:57.719" v="786" actId="1076"/>
          <ac:spMkLst>
            <pc:docMk/>
            <pc:sldMk cId="60792967" sldId="257"/>
            <ac:spMk id="34" creationId="{35EB3561-5CC0-0256-E412-00C3FA6C9491}"/>
          </ac:spMkLst>
        </pc:spChg>
        <pc:grpChg chg="add mod">
          <ac:chgData name="DANIEL ESTRADA ACEVEDO" userId="2810d3d1-6a65-4ffa-a172-623b276b2860" providerId="ADAL" clId="{6FF09D1E-F205-4CF8-8F80-A0BDADD570E4}" dt="2026-06-01T07:50:13.736" v="245" actId="164"/>
          <ac:grpSpMkLst>
            <pc:docMk/>
            <pc:sldMk cId="60792967" sldId="257"/>
            <ac:grpSpMk id="4" creationId="{652677D6-48EA-A1E6-81B9-2DA067204053}"/>
          </ac:grpSpMkLst>
        </pc:grpChg>
        <pc:grpChg chg="add mod">
          <ac:chgData name="DANIEL ESTRADA ACEVEDO" userId="2810d3d1-6a65-4ffa-a172-623b276b2860" providerId="ADAL" clId="{6FF09D1E-F205-4CF8-8F80-A0BDADD570E4}" dt="2026-06-01T07:50:13.736" v="245" actId="164"/>
          <ac:grpSpMkLst>
            <pc:docMk/>
            <pc:sldMk cId="60792967" sldId="257"/>
            <ac:grpSpMk id="25" creationId="{DEDA8B89-7333-6088-11BD-277D222B81D9}"/>
          </ac:grpSpMkLst>
        </pc:grpChg>
        <pc:grpChg chg="add mod">
          <ac:chgData name="DANIEL ESTRADA ACEVEDO" userId="2810d3d1-6a65-4ffa-a172-623b276b2860" providerId="ADAL" clId="{6FF09D1E-F205-4CF8-8F80-A0BDADD570E4}" dt="2026-06-01T07:50:22.018" v="246" actId="164"/>
          <ac:grpSpMkLst>
            <pc:docMk/>
            <pc:sldMk cId="60792967" sldId="257"/>
            <ac:grpSpMk id="26" creationId="{239B55FD-5FAA-7F17-3CB7-83864E85AAC2}"/>
          </ac:grpSpMkLst>
        </pc:grpChg>
        <pc:grpChg chg="mod">
          <ac:chgData name="DANIEL ESTRADA ACEVEDO" userId="2810d3d1-6a65-4ffa-a172-623b276b2860" providerId="ADAL" clId="{6FF09D1E-F205-4CF8-8F80-A0BDADD570E4}" dt="2026-06-01T19:35:57.719" v="786" actId="1076"/>
          <ac:grpSpMkLst>
            <pc:docMk/>
            <pc:sldMk cId="60792967" sldId="257"/>
            <ac:grpSpMk id="35" creationId="{24E8A1DD-7648-4638-3070-6AE8A9E5DA99}"/>
          </ac:grpSpMkLst>
        </pc:grpChg>
        <pc:picChg chg="mod">
          <ac:chgData name="DANIEL ESTRADA ACEVEDO" userId="2810d3d1-6a65-4ffa-a172-623b276b2860" providerId="ADAL" clId="{6FF09D1E-F205-4CF8-8F80-A0BDADD570E4}" dt="2026-06-01T07:40:31.005" v="71" actId="12789"/>
          <ac:picMkLst>
            <pc:docMk/>
            <pc:sldMk cId="60792967" sldId="257"/>
            <ac:picMk id="3" creationId="{C98D5777-1E8D-130A-87F2-A3A79B886C3A}"/>
          </ac:picMkLst>
        </pc:picChg>
        <pc:picChg chg="mod">
          <ac:chgData name="DANIEL ESTRADA ACEVEDO" userId="2810d3d1-6a65-4ffa-a172-623b276b2860" providerId="ADAL" clId="{6FF09D1E-F205-4CF8-8F80-A0BDADD570E4}" dt="2026-06-01T07:40:39.878" v="84" actId="1035"/>
          <ac:picMkLst>
            <pc:docMk/>
            <pc:sldMk cId="60792967" sldId="257"/>
            <ac:picMk id="5" creationId="{10B60FD9-90DD-8AEC-815B-01FEBF92F080}"/>
          </ac:picMkLst>
        </pc:picChg>
        <pc:picChg chg="mod">
          <ac:chgData name="DANIEL ESTRADA ACEVEDO" userId="2810d3d1-6a65-4ffa-a172-623b276b2860" providerId="ADAL" clId="{6FF09D1E-F205-4CF8-8F80-A0BDADD570E4}" dt="2026-06-01T07:38:35.174" v="40"/>
          <ac:picMkLst>
            <pc:docMk/>
            <pc:sldMk cId="60792967" sldId="257"/>
            <ac:picMk id="6" creationId="{3E3BC0CC-1F7D-5310-5569-E3230D445E08}"/>
          </ac:picMkLst>
        </pc:picChg>
        <pc:picChg chg="mod">
          <ac:chgData name="DANIEL ESTRADA ACEVEDO" userId="2810d3d1-6a65-4ffa-a172-623b276b2860" providerId="ADAL" clId="{6FF09D1E-F205-4CF8-8F80-A0BDADD570E4}" dt="2026-06-01T07:38:35.174" v="40"/>
          <ac:picMkLst>
            <pc:docMk/>
            <pc:sldMk cId="60792967" sldId="257"/>
            <ac:picMk id="8" creationId="{F150F0F6-B7E4-B419-BD9E-A41D3B0780EA}"/>
          </ac:picMkLst>
        </pc:picChg>
        <pc:picChg chg="mod">
          <ac:chgData name="DANIEL ESTRADA ACEVEDO" userId="2810d3d1-6a65-4ffa-a172-623b276b2860" providerId="ADAL" clId="{6FF09D1E-F205-4CF8-8F80-A0BDADD570E4}" dt="2026-06-01T07:38:35.174" v="40"/>
          <ac:picMkLst>
            <pc:docMk/>
            <pc:sldMk cId="60792967" sldId="257"/>
            <ac:picMk id="9" creationId="{59D11399-F2A7-0794-2EB2-D20CB0AF0D35}"/>
          </ac:picMkLst>
        </pc:picChg>
        <pc:picChg chg="mod">
          <ac:chgData name="DANIEL ESTRADA ACEVEDO" userId="2810d3d1-6a65-4ffa-a172-623b276b2860" providerId="ADAL" clId="{6FF09D1E-F205-4CF8-8F80-A0BDADD570E4}" dt="2026-06-01T07:38:35.174" v="40"/>
          <ac:picMkLst>
            <pc:docMk/>
            <pc:sldMk cId="60792967" sldId="257"/>
            <ac:picMk id="10" creationId="{E3185892-2A2E-8F0F-5B69-B7D09A34C273}"/>
          </ac:picMkLst>
        </pc:picChg>
        <pc:picChg chg="mod">
          <ac:chgData name="DANIEL ESTRADA ACEVEDO" userId="2810d3d1-6a65-4ffa-a172-623b276b2860" providerId="ADAL" clId="{6FF09D1E-F205-4CF8-8F80-A0BDADD570E4}" dt="2026-06-01T19:35:57.719" v="786" actId="1076"/>
          <ac:picMkLst>
            <pc:docMk/>
            <pc:sldMk cId="60792967" sldId="257"/>
            <ac:picMk id="18" creationId="{496BE468-3D5B-34B9-E504-4A5860CC8A41}"/>
          </ac:picMkLst>
        </pc:picChg>
        <pc:picChg chg="add mod">
          <ac:chgData name="DANIEL ESTRADA ACEVEDO" userId="2810d3d1-6a65-4ffa-a172-623b276b2860" providerId="ADAL" clId="{6FF09D1E-F205-4CF8-8F80-A0BDADD570E4}" dt="2026-06-01T19:36:01.648" v="788" actId="1076"/>
          <ac:picMkLst>
            <pc:docMk/>
            <pc:sldMk cId="60792967" sldId="257"/>
            <ac:picMk id="27" creationId="{31CAEB28-C005-BBA7-75CC-9593E4B65946}"/>
          </ac:picMkLst>
        </pc:picChg>
        <pc:picChg chg="add mod">
          <ac:chgData name="DANIEL ESTRADA ACEVEDO" userId="2810d3d1-6a65-4ffa-a172-623b276b2860" providerId="ADAL" clId="{6FF09D1E-F205-4CF8-8F80-A0BDADD570E4}" dt="2026-06-01T09:59:50.125" v="607" actId="14100"/>
          <ac:picMkLst>
            <pc:docMk/>
            <pc:sldMk cId="60792967" sldId="257"/>
            <ac:picMk id="1026" creationId="{F8AB7C03-D9C8-D63F-996D-C73E0BC3CA5F}"/>
          </ac:picMkLst>
        </pc:picChg>
        <pc:picChg chg="add del">
          <ac:chgData name="DANIEL ESTRADA ACEVEDO" userId="2810d3d1-6a65-4ffa-a172-623b276b2860" providerId="ADAL" clId="{6FF09D1E-F205-4CF8-8F80-A0BDADD570E4}" dt="2026-06-01T09:59:07.424" v="600" actId="478"/>
          <ac:picMkLst>
            <pc:docMk/>
            <pc:sldMk cId="60792967" sldId="257"/>
            <ac:picMk id="1028" creationId="{D98A36E6-4AAA-4569-6D66-E5B690677837}"/>
          </ac:picMkLst>
        </pc:picChg>
        <pc:picChg chg="add mod">
          <ac:chgData name="DANIEL ESTRADA ACEVEDO" userId="2810d3d1-6a65-4ffa-a172-623b276b2860" providerId="ADAL" clId="{6FF09D1E-F205-4CF8-8F80-A0BDADD570E4}" dt="2026-06-01T09:59:58.950" v="620" actId="1036"/>
          <ac:picMkLst>
            <pc:docMk/>
            <pc:sldMk cId="60792967" sldId="257"/>
            <ac:picMk id="1030" creationId="{06025E7A-AED6-DF5E-A0A6-5C6F000648B6}"/>
          </ac:picMkLst>
        </pc:picChg>
        <pc:picChg chg="mod">
          <ac:chgData name="DANIEL ESTRADA ACEVEDO" userId="2810d3d1-6a65-4ffa-a172-623b276b2860" providerId="ADAL" clId="{6FF09D1E-F205-4CF8-8F80-A0BDADD570E4}" dt="2026-06-01T19:35:57.719" v="786" actId="1076"/>
          <ac:picMkLst>
            <pc:docMk/>
            <pc:sldMk cId="60792967" sldId="257"/>
            <ac:picMk id="3074" creationId="{B9BFF358-F8E3-7879-A83C-B7D3279148EE}"/>
          </ac:picMkLst>
        </pc:picChg>
      </pc:sldChg>
      <pc:sldChg chg="addSp delSp modSp mod modAnim">
        <pc:chgData name="DANIEL ESTRADA ACEVEDO" userId="2810d3d1-6a65-4ffa-a172-623b276b2860" providerId="ADAL" clId="{6FF09D1E-F205-4CF8-8F80-A0BDADD570E4}" dt="2026-06-01T20:55:51.885" v="1204" actId="14861"/>
        <pc:sldMkLst>
          <pc:docMk/>
          <pc:sldMk cId="583177291" sldId="259"/>
        </pc:sldMkLst>
        <pc:spChg chg="mod">
          <ac:chgData name="DANIEL ESTRADA ACEVEDO" userId="2810d3d1-6a65-4ffa-a172-623b276b2860" providerId="ADAL" clId="{6FF09D1E-F205-4CF8-8F80-A0BDADD570E4}" dt="2026-06-01T07:59:45.656" v="364" actId="12789"/>
          <ac:spMkLst>
            <pc:docMk/>
            <pc:sldMk cId="583177291" sldId="259"/>
            <ac:spMk id="3" creationId="{567B40CA-BC3C-1673-369A-220F4168FDCD}"/>
          </ac:spMkLst>
        </pc:spChg>
        <pc:spChg chg="del mod">
          <ac:chgData name="DANIEL ESTRADA ACEVEDO" userId="2810d3d1-6a65-4ffa-a172-623b276b2860" providerId="ADAL" clId="{6FF09D1E-F205-4CF8-8F80-A0BDADD570E4}" dt="2026-06-01T07:59:46.781" v="366"/>
          <ac:spMkLst>
            <pc:docMk/>
            <pc:sldMk cId="583177291" sldId="259"/>
            <ac:spMk id="4" creationId="{D17DF592-F09E-7839-E204-9D11F4BCCBB6}"/>
          </ac:spMkLst>
        </pc:spChg>
        <pc:spChg chg="mod">
          <ac:chgData name="DANIEL ESTRADA ACEVEDO" userId="2810d3d1-6a65-4ffa-a172-623b276b2860" providerId="ADAL" clId="{6FF09D1E-F205-4CF8-8F80-A0BDADD570E4}" dt="2026-06-01T20:43:29.835" v="1167" actId="123"/>
          <ac:spMkLst>
            <pc:docMk/>
            <pc:sldMk cId="583177291" sldId="259"/>
            <ac:spMk id="6" creationId="{020F42DC-C559-FA0F-42A6-1DE90D3E4355}"/>
          </ac:spMkLst>
        </pc:spChg>
        <pc:spChg chg="mod">
          <ac:chgData name="DANIEL ESTRADA ACEVEDO" userId="2810d3d1-6a65-4ffa-a172-623b276b2860" providerId="ADAL" clId="{6FF09D1E-F205-4CF8-8F80-A0BDADD570E4}" dt="2026-06-01T19:44:02.012" v="912" actId="2711"/>
          <ac:spMkLst>
            <pc:docMk/>
            <pc:sldMk cId="583177291" sldId="259"/>
            <ac:spMk id="8" creationId="{BB61BBD9-9C40-29F1-8CD5-6198B9F2324A}"/>
          </ac:spMkLst>
        </pc:spChg>
        <pc:spChg chg="mod">
          <ac:chgData name="DANIEL ESTRADA ACEVEDO" userId="2810d3d1-6a65-4ffa-a172-623b276b2860" providerId="ADAL" clId="{6FF09D1E-F205-4CF8-8F80-A0BDADD570E4}" dt="2026-06-01T20:43:42.692" v="1168" actId="123"/>
          <ac:spMkLst>
            <pc:docMk/>
            <pc:sldMk cId="583177291" sldId="259"/>
            <ac:spMk id="10" creationId="{687659B1-81AD-2691-6812-63F93597788D}"/>
          </ac:spMkLst>
        </pc:spChg>
        <pc:spChg chg="add del mod">
          <ac:chgData name="DANIEL ESTRADA ACEVEDO" userId="2810d3d1-6a65-4ffa-a172-623b276b2860" providerId="ADAL" clId="{6FF09D1E-F205-4CF8-8F80-A0BDADD570E4}" dt="2026-06-01T19:54:43.189" v="956" actId="164"/>
          <ac:spMkLst>
            <pc:docMk/>
            <pc:sldMk cId="583177291" sldId="259"/>
            <ac:spMk id="12" creationId="{B91B052F-7059-062C-1095-2635081310F3}"/>
          </ac:spMkLst>
        </pc:spChg>
        <pc:spChg chg="mod">
          <ac:chgData name="DANIEL ESTRADA ACEVEDO" userId="2810d3d1-6a65-4ffa-a172-623b276b2860" providerId="ADAL" clId="{6FF09D1E-F205-4CF8-8F80-A0BDADD570E4}" dt="2026-06-01T07:58:55.614" v="356"/>
          <ac:spMkLst>
            <pc:docMk/>
            <pc:sldMk cId="583177291" sldId="259"/>
            <ac:spMk id="19" creationId="{A9F3769A-6C5F-53B1-C98F-8E092481DFD5}"/>
          </ac:spMkLst>
        </pc:spChg>
        <pc:spChg chg="mod">
          <ac:chgData name="DANIEL ESTRADA ACEVEDO" userId="2810d3d1-6a65-4ffa-a172-623b276b2860" providerId="ADAL" clId="{6FF09D1E-F205-4CF8-8F80-A0BDADD570E4}" dt="2026-06-01T19:44:33.001" v="914" actId="255"/>
          <ac:spMkLst>
            <pc:docMk/>
            <pc:sldMk cId="583177291" sldId="259"/>
            <ac:spMk id="21" creationId="{03D3A931-382A-5BE7-D77B-62467A0A4FA2}"/>
          </ac:spMkLst>
        </pc:spChg>
        <pc:spChg chg="mod">
          <ac:chgData name="DANIEL ESTRADA ACEVEDO" userId="2810d3d1-6a65-4ffa-a172-623b276b2860" providerId="ADAL" clId="{6FF09D1E-F205-4CF8-8F80-A0BDADD570E4}" dt="2026-06-01T19:44:33.001" v="914" actId="255"/>
          <ac:spMkLst>
            <pc:docMk/>
            <pc:sldMk cId="583177291" sldId="259"/>
            <ac:spMk id="23" creationId="{C9FEC14C-16E8-691A-8021-C7735F616110}"/>
          </ac:spMkLst>
        </pc:spChg>
        <pc:spChg chg="add del mod">
          <ac:chgData name="DANIEL ESTRADA ACEVEDO" userId="2810d3d1-6a65-4ffa-a172-623b276b2860" providerId="ADAL" clId="{6FF09D1E-F205-4CF8-8F80-A0BDADD570E4}" dt="2026-06-01T19:54:43.189" v="956" actId="164"/>
          <ac:spMkLst>
            <pc:docMk/>
            <pc:sldMk cId="583177291" sldId="259"/>
            <ac:spMk id="24" creationId="{42DC2FFD-6181-6431-7F91-696904ED16C2}"/>
          </ac:spMkLst>
        </pc:spChg>
        <pc:spChg chg="mod">
          <ac:chgData name="DANIEL ESTRADA ACEVEDO" userId="2810d3d1-6a65-4ffa-a172-623b276b2860" providerId="ADAL" clId="{6FF09D1E-F205-4CF8-8F80-A0BDADD570E4}" dt="2026-06-01T19:44:33.001" v="914" actId="255"/>
          <ac:spMkLst>
            <pc:docMk/>
            <pc:sldMk cId="583177291" sldId="259"/>
            <ac:spMk id="39" creationId="{5172720A-62E1-D5F1-0AE2-5EB6F92EFA71}"/>
          </ac:spMkLst>
        </pc:spChg>
        <pc:spChg chg="mod">
          <ac:chgData name="DANIEL ESTRADA ACEVEDO" userId="2810d3d1-6a65-4ffa-a172-623b276b2860" providerId="ADAL" clId="{6FF09D1E-F205-4CF8-8F80-A0BDADD570E4}" dt="2026-06-01T19:54:43.189" v="956" actId="164"/>
          <ac:spMkLst>
            <pc:docMk/>
            <pc:sldMk cId="583177291" sldId="259"/>
            <ac:spMk id="41" creationId="{825B9A7A-BF2A-819A-5FBA-10681DB2F401}"/>
          </ac:spMkLst>
        </pc:spChg>
        <pc:spChg chg="mod">
          <ac:chgData name="DANIEL ESTRADA ACEVEDO" userId="2810d3d1-6a65-4ffa-a172-623b276b2860" providerId="ADAL" clId="{6FF09D1E-F205-4CF8-8F80-A0BDADD570E4}" dt="2026-06-01T19:54:43.189" v="956" actId="164"/>
          <ac:spMkLst>
            <pc:docMk/>
            <pc:sldMk cId="583177291" sldId="259"/>
            <ac:spMk id="48" creationId="{D026CB1B-02C5-45AE-CBE8-1459BCD3A35F}"/>
          </ac:spMkLst>
        </pc:spChg>
        <pc:spChg chg="mod">
          <ac:chgData name="DANIEL ESTRADA ACEVEDO" userId="2810d3d1-6a65-4ffa-a172-623b276b2860" providerId="ADAL" clId="{6FF09D1E-F205-4CF8-8F80-A0BDADD570E4}" dt="2026-06-01T20:55:39.260" v="1201" actId="207"/>
          <ac:spMkLst>
            <pc:docMk/>
            <pc:sldMk cId="583177291" sldId="259"/>
            <ac:spMk id="54" creationId="{B0F3116D-5B21-522B-99E0-96F89ACA087A}"/>
          </ac:spMkLst>
        </pc:spChg>
        <pc:spChg chg="mod">
          <ac:chgData name="DANIEL ESTRADA ACEVEDO" userId="2810d3d1-6a65-4ffa-a172-623b276b2860" providerId="ADAL" clId="{6FF09D1E-F205-4CF8-8F80-A0BDADD570E4}" dt="2026-06-01T20:55:33.816" v="1200" actId="207"/>
          <ac:spMkLst>
            <pc:docMk/>
            <pc:sldMk cId="583177291" sldId="259"/>
            <ac:spMk id="1124" creationId="{823F962E-B712-F225-C7B0-34040554E994}"/>
          </ac:spMkLst>
        </pc:spChg>
        <pc:spChg chg="mod">
          <ac:chgData name="DANIEL ESTRADA ACEVEDO" userId="2810d3d1-6a65-4ffa-a172-623b276b2860" providerId="ADAL" clId="{6FF09D1E-F205-4CF8-8F80-A0BDADD570E4}" dt="2026-06-01T08:00:33.085" v="374" actId="2711"/>
          <ac:spMkLst>
            <pc:docMk/>
            <pc:sldMk cId="583177291" sldId="259"/>
            <ac:spMk id="1147" creationId="{89CC28E2-D0B8-0A59-2BE2-9FA36D92D94F}"/>
          </ac:spMkLst>
        </pc:spChg>
        <pc:spChg chg="mod">
          <ac:chgData name="DANIEL ESTRADA ACEVEDO" userId="2810d3d1-6a65-4ffa-a172-623b276b2860" providerId="ADAL" clId="{6FF09D1E-F205-4CF8-8F80-A0BDADD570E4}" dt="2026-06-01T08:00:33.085" v="374" actId="2711"/>
          <ac:spMkLst>
            <pc:docMk/>
            <pc:sldMk cId="583177291" sldId="259"/>
            <ac:spMk id="1148" creationId="{88484A83-D614-E324-7895-3D6ECA8E8C23}"/>
          </ac:spMkLst>
        </pc:spChg>
        <pc:spChg chg="mod">
          <ac:chgData name="DANIEL ESTRADA ACEVEDO" userId="2810d3d1-6a65-4ffa-a172-623b276b2860" providerId="ADAL" clId="{6FF09D1E-F205-4CF8-8F80-A0BDADD570E4}" dt="2026-06-01T20:54:54.006" v="1193" actId="208"/>
          <ac:spMkLst>
            <pc:docMk/>
            <pc:sldMk cId="583177291" sldId="259"/>
            <ac:spMk id="1149" creationId="{EC402075-EA6C-C639-B583-59D4D7421487}"/>
          </ac:spMkLst>
        </pc:spChg>
        <pc:grpChg chg="ord">
          <ac:chgData name="DANIEL ESTRADA ACEVEDO" userId="2810d3d1-6a65-4ffa-a172-623b276b2860" providerId="ADAL" clId="{6FF09D1E-F205-4CF8-8F80-A0BDADD570E4}" dt="2026-06-01T07:59:14.756" v="358" actId="167"/>
          <ac:grpSpMkLst>
            <pc:docMk/>
            <pc:sldMk cId="583177291" sldId="259"/>
            <ac:grpSpMk id="2" creationId="{6F80B5F4-63F2-FF38-E291-3CF6321FA8AD}"/>
          </ac:grpSpMkLst>
        </pc:grpChg>
        <pc:grpChg chg="add mod">
          <ac:chgData name="DANIEL ESTRADA ACEVEDO" userId="2810d3d1-6a65-4ffa-a172-623b276b2860" providerId="ADAL" clId="{6FF09D1E-F205-4CF8-8F80-A0BDADD570E4}" dt="2026-06-01T19:54:40.574" v="955" actId="164"/>
          <ac:grpSpMkLst>
            <pc:docMk/>
            <pc:sldMk cId="583177291" sldId="259"/>
            <ac:grpSpMk id="4" creationId="{4F4BDACA-DCD2-3BE7-8BE7-249F31F322A5}"/>
          </ac:grpSpMkLst>
        </pc:grpChg>
        <pc:grpChg chg="add del mod">
          <ac:chgData name="DANIEL ESTRADA ACEVEDO" userId="2810d3d1-6a65-4ffa-a172-623b276b2860" providerId="ADAL" clId="{6FF09D1E-F205-4CF8-8F80-A0BDADD570E4}" dt="2026-06-01T19:54:40.574" v="955" actId="164"/>
          <ac:grpSpMkLst>
            <pc:docMk/>
            <pc:sldMk cId="583177291" sldId="259"/>
            <ac:grpSpMk id="31" creationId="{6D584844-FC9B-E60B-17E6-91A2427AF4BF}"/>
          </ac:grpSpMkLst>
        </pc:grpChg>
        <pc:grpChg chg="add del mod">
          <ac:chgData name="DANIEL ESTRADA ACEVEDO" userId="2810d3d1-6a65-4ffa-a172-623b276b2860" providerId="ADAL" clId="{6FF09D1E-F205-4CF8-8F80-A0BDADD570E4}" dt="2026-06-01T19:54:40.574" v="955" actId="164"/>
          <ac:grpSpMkLst>
            <pc:docMk/>
            <pc:sldMk cId="583177291" sldId="259"/>
            <ac:grpSpMk id="32" creationId="{6C87D829-83D1-6973-6A8C-871C07493F5E}"/>
          </ac:grpSpMkLst>
        </pc:grpChg>
        <pc:grpChg chg="add del mod">
          <ac:chgData name="DANIEL ESTRADA ACEVEDO" userId="2810d3d1-6a65-4ffa-a172-623b276b2860" providerId="ADAL" clId="{6FF09D1E-F205-4CF8-8F80-A0BDADD570E4}" dt="2026-06-01T19:54:40.574" v="955" actId="164"/>
          <ac:grpSpMkLst>
            <pc:docMk/>
            <pc:sldMk cId="583177291" sldId="259"/>
            <ac:grpSpMk id="1140" creationId="{0D96C833-EBB5-731E-1757-06BBFAEDB958}"/>
          </ac:grpSpMkLst>
        </pc:grpChg>
        <pc:grpChg chg="add del mod">
          <ac:chgData name="DANIEL ESTRADA ACEVEDO" userId="2810d3d1-6a65-4ffa-a172-623b276b2860" providerId="ADAL" clId="{6FF09D1E-F205-4CF8-8F80-A0BDADD570E4}" dt="2026-06-01T19:54:40.574" v="955" actId="164"/>
          <ac:grpSpMkLst>
            <pc:docMk/>
            <pc:sldMk cId="583177291" sldId="259"/>
            <ac:grpSpMk id="1146" creationId="{BA74ABE2-8D3F-FA55-A8BB-972C5594345F}"/>
          </ac:grpSpMkLst>
        </pc:grpChg>
        <pc:picChg chg="add del mod">
          <ac:chgData name="DANIEL ESTRADA ACEVEDO" userId="2810d3d1-6a65-4ffa-a172-623b276b2860" providerId="ADAL" clId="{6FF09D1E-F205-4CF8-8F80-A0BDADD570E4}" dt="2026-06-01T19:54:40.574" v="955" actId="164"/>
          <ac:picMkLst>
            <pc:docMk/>
            <pc:sldMk cId="583177291" sldId="259"/>
            <ac:picMk id="9" creationId="{0D935084-CD52-2687-A100-89B15EC0CE64}"/>
          </ac:picMkLst>
        </pc:picChg>
        <pc:picChg chg="mod">
          <ac:chgData name="DANIEL ESTRADA ACEVEDO" userId="2810d3d1-6a65-4ffa-a172-623b276b2860" providerId="ADAL" clId="{6FF09D1E-F205-4CF8-8F80-A0BDADD570E4}" dt="2026-06-01T07:58:55.614" v="356"/>
          <ac:picMkLst>
            <pc:docMk/>
            <pc:sldMk cId="583177291" sldId="259"/>
            <ac:picMk id="11" creationId="{FAEB1C34-DF6C-9EDE-B816-3BDEC8284CF9}"/>
          </ac:picMkLst>
        </pc:picChg>
        <pc:picChg chg="add del mod">
          <ac:chgData name="DANIEL ESTRADA ACEVEDO" userId="2810d3d1-6a65-4ffa-a172-623b276b2860" providerId="ADAL" clId="{6FF09D1E-F205-4CF8-8F80-A0BDADD570E4}" dt="2026-06-01T19:54:40.574" v="955" actId="164"/>
          <ac:picMkLst>
            <pc:docMk/>
            <pc:sldMk cId="583177291" sldId="259"/>
            <ac:picMk id="13" creationId="{405E6AB0-CBA9-DFF6-350D-5559659DF3FE}"/>
          </ac:picMkLst>
        </pc:picChg>
        <pc:picChg chg="mod">
          <ac:chgData name="DANIEL ESTRADA ACEVEDO" userId="2810d3d1-6a65-4ffa-a172-623b276b2860" providerId="ADAL" clId="{6FF09D1E-F205-4CF8-8F80-A0BDADD570E4}" dt="2026-06-01T07:58:55.614" v="356"/>
          <ac:picMkLst>
            <pc:docMk/>
            <pc:sldMk cId="583177291" sldId="259"/>
            <ac:picMk id="14" creationId="{5E10A576-461D-99A1-6955-329A2C4E9F1A}"/>
          </ac:picMkLst>
        </pc:picChg>
        <pc:picChg chg="mod">
          <ac:chgData name="DANIEL ESTRADA ACEVEDO" userId="2810d3d1-6a65-4ffa-a172-623b276b2860" providerId="ADAL" clId="{6FF09D1E-F205-4CF8-8F80-A0BDADD570E4}" dt="2026-06-01T07:58:55.614" v="356"/>
          <ac:picMkLst>
            <pc:docMk/>
            <pc:sldMk cId="583177291" sldId="259"/>
            <ac:picMk id="15" creationId="{96E4336D-8020-B412-6202-60C38886FF53}"/>
          </ac:picMkLst>
        </pc:picChg>
        <pc:picChg chg="mod">
          <ac:chgData name="DANIEL ESTRADA ACEVEDO" userId="2810d3d1-6a65-4ffa-a172-623b276b2860" providerId="ADAL" clId="{6FF09D1E-F205-4CF8-8F80-A0BDADD570E4}" dt="2026-06-01T07:58:55.614" v="356"/>
          <ac:picMkLst>
            <pc:docMk/>
            <pc:sldMk cId="583177291" sldId="259"/>
            <ac:picMk id="17" creationId="{DA7CD1EF-1E4D-F42A-1FA8-84C3FF8A7E8D}"/>
          </ac:picMkLst>
        </pc:picChg>
        <pc:picChg chg="add del mod">
          <ac:chgData name="DANIEL ESTRADA ACEVEDO" userId="2810d3d1-6a65-4ffa-a172-623b276b2860" providerId="ADAL" clId="{6FF09D1E-F205-4CF8-8F80-A0BDADD570E4}" dt="2026-06-01T19:54:40.574" v="955" actId="164"/>
          <ac:picMkLst>
            <pc:docMk/>
            <pc:sldMk cId="583177291" sldId="259"/>
            <ac:picMk id="20" creationId="{53C39A01-DBD6-F7BC-8E76-6B575597590D}"/>
          </ac:picMkLst>
        </pc:picChg>
        <pc:picChg chg="mod">
          <ac:chgData name="DANIEL ESTRADA ACEVEDO" userId="2810d3d1-6a65-4ffa-a172-623b276b2860" providerId="ADAL" clId="{6FF09D1E-F205-4CF8-8F80-A0BDADD570E4}" dt="2026-06-01T19:54:43.189" v="956" actId="164"/>
          <ac:picMkLst>
            <pc:docMk/>
            <pc:sldMk cId="583177291" sldId="259"/>
            <ac:picMk id="26" creationId="{14AC8068-6FAB-4D35-953B-6E05B964D3B6}"/>
          </ac:picMkLst>
        </pc:picChg>
        <pc:picChg chg="mod">
          <ac:chgData name="DANIEL ESTRADA ACEVEDO" userId="2810d3d1-6a65-4ffa-a172-623b276b2860" providerId="ADAL" clId="{6FF09D1E-F205-4CF8-8F80-A0BDADD570E4}" dt="2026-06-01T08:00:16.026" v="373" actId="1076"/>
          <ac:picMkLst>
            <pc:docMk/>
            <pc:sldMk cId="583177291" sldId="259"/>
            <ac:picMk id="1026" creationId="{653BAF75-96DB-3EAD-FC5B-AC49F4680AF2}"/>
          </ac:picMkLst>
        </pc:picChg>
        <pc:picChg chg="mod">
          <ac:chgData name="DANIEL ESTRADA ACEVEDO" userId="2810d3d1-6a65-4ffa-a172-623b276b2860" providerId="ADAL" clId="{6FF09D1E-F205-4CF8-8F80-A0BDADD570E4}" dt="2026-06-01T19:54:43.189" v="956" actId="164"/>
          <ac:picMkLst>
            <pc:docMk/>
            <pc:sldMk cId="583177291" sldId="259"/>
            <ac:picMk id="1061" creationId="{1A64B934-BE69-A1DC-2075-4829BB9CF8F1}"/>
          </ac:picMkLst>
        </pc:picChg>
        <pc:picChg chg="mod">
          <ac:chgData name="DANIEL ESTRADA ACEVEDO" userId="2810d3d1-6a65-4ffa-a172-623b276b2860" providerId="ADAL" clId="{6FF09D1E-F205-4CF8-8F80-A0BDADD570E4}" dt="2026-06-01T19:54:43.189" v="956" actId="164"/>
          <ac:picMkLst>
            <pc:docMk/>
            <pc:sldMk cId="583177291" sldId="259"/>
            <ac:picMk id="1078" creationId="{C82FEA5C-BA71-D59D-2F37-D93E268D30B9}"/>
          </ac:picMkLst>
        </pc:picChg>
        <pc:picChg chg="mod">
          <ac:chgData name="DANIEL ESTRADA ACEVEDO" userId="2810d3d1-6a65-4ffa-a172-623b276b2860" providerId="ADAL" clId="{6FF09D1E-F205-4CF8-8F80-A0BDADD570E4}" dt="2026-06-01T19:54:43.189" v="956" actId="164"/>
          <ac:picMkLst>
            <pc:docMk/>
            <pc:sldMk cId="583177291" sldId="259"/>
            <ac:picMk id="1107" creationId="{E6ECBCF0-763B-6A9E-87CE-A1B9752A9678}"/>
          </ac:picMkLst>
        </pc:picChg>
        <pc:picChg chg="mod">
          <ac:chgData name="DANIEL ESTRADA ACEVEDO" userId="2810d3d1-6a65-4ffa-a172-623b276b2860" providerId="ADAL" clId="{6FF09D1E-F205-4CF8-8F80-A0BDADD570E4}" dt="2026-06-01T19:54:43.189" v="956" actId="164"/>
          <ac:picMkLst>
            <pc:docMk/>
            <pc:sldMk cId="583177291" sldId="259"/>
            <ac:picMk id="1120" creationId="{B5649201-83B1-810D-8FAC-5AAF567CCB05}"/>
          </ac:picMkLst>
        </pc:picChg>
        <pc:picChg chg="mod">
          <ac:chgData name="DANIEL ESTRADA ACEVEDO" userId="2810d3d1-6a65-4ffa-a172-623b276b2860" providerId="ADAL" clId="{6FF09D1E-F205-4CF8-8F80-A0BDADD570E4}" dt="2026-06-01T19:54:43.189" v="956" actId="164"/>
          <ac:picMkLst>
            <pc:docMk/>
            <pc:sldMk cId="583177291" sldId="259"/>
            <ac:picMk id="1133" creationId="{C7938F76-50D0-098F-AC73-8B3D9425E439}"/>
          </ac:picMkLst>
        </pc:picChg>
        <pc:cxnChg chg="add del mod">
          <ac:chgData name="DANIEL ESTRADA ACEVEDO" userId="2810d3d1-6a65-4ffa-a172-623b276b2860" providerId="ADAL" clId="{6FF09D1E-F205-4CF8-8F80-A0BDADD570E4}" dt="2026-06-01T19:54:35.895" v="954" actId="21"/>
          <ac:cxnSpMkLst>
            <pc:docMk/>
            <pc:sldMk cId="583177291" sldId="259"/>
            <ac:cxnSpMk id="16" creationId="{5D605D50-E934-97F5-9DE7-621280C5EA4C}"/>
          </ac:cxnSpMkLst>
        </pc:cxnChg>
        <pc:cxnChg chg="add del">
          <ac:chgData name="DANIEL ESTRADA ACEVEDO" userId="2810d3d1-6a65-4ffa-a172-623b276b2860" providerId="ADAL" clId="{6FF09D1E-F205-4CF8-8F80-A0BDADD570E4}" dt="2026-06-01T19:54:27.587" v="952" actId="21"/>
          <ac:cxnSpMkLst>
            <pc:docMk/>
            <pc:sldMk cId="583177291" sldId="259"/>
            <ac:cxnSpMk id="22" creationId="{A504F64C-8CE3-129D-4799-E2E2A0CC5303}"/>
          </ac:cxnSpMkLst>
        </pc:cxnChg>
        <pc:cxnChg chg="mod">
          <ac:chgData name="DANIEL ESTRADA ACEVEDO" userId="2810d3d1-6a65-4ffa-a172-623b276b2860" providerId="ADAL" clId="{6FF09D1E-F205-4CF8-8F80-A0BDADD570E4}" dt="2026-06-01T20:55:51.885" v="1204" actId="14861"/>
          <ac:cxnSpMkLst>
            <pc:docMk/>
            <pc:sldMk cId="583177291" sldId="259"/>
            <ac:cxnSpMk id="1056" creationId="{E31C0EAF-C659-661D-9813-DBCB6BAD8CE8}"/>
          </ac:cxnSpMkLst>
        </pc:cxnChg>
      </pc:sldChg>
      <pc:sldChg chg="addSp delSp modSp mod modAnim">
        <pc:chgData name="DANIEL ESTRADA ACEVEDO" userId="2810d3d1-6a65-4ffa-a172-623b276b2860" providerId="ADAL" clId="{6FF09D1E-F205-4CF8-8F80-A0BDADD570E4}" dt="2026-06-01T20:25:47.187" v="1107"/>
        <pc:sldMkLst>
          <pc:docMk/>
          <pc:sldMk cId="1935437658" sldId="261"/>
        </pc:sldMkLst>
        <pc:spChg chg="del mod">
          <ac:chgData name="DANIEL ESTRADA ACEVEDO" userId="2810d3d1-6a65-4ffa-a172-623b276b2860" providerId="ADAL" clId="{6FF09D1E-F205-4CF8-8F80-A0BDADD570E4}" dt="2026-06-01T08:07:30.876" v="432"/>
          <ac:spMkLst>
            <pc:docMk/>
            <pc:sldMk cId="1935437658" sldId="261"/>
            <ac:spMk id="3" creationId="{9ABB1885-E679-7E9E-F65F-8D209B09FD07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5" creationId="{FFC7F4D4-E358-74F4-2AC6-957F76D61436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6" creationId="{CD573D27-CCC0-5460-9F32-12AD56B41F7F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8" creationId="{6DD75303-7C62-CEA9-5F7B-FDEC20FE817A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15" creationId="{7FB9A7D8-4FD3-B11F-8023-44981E34324A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16" creationId="{8F572180-A25C-8854-9CBE-821917FD2545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17" creationId="{A2B6BF08-F58E-5013-2D5F-C6EEC5476D0C}"/>
          </ac:spMkLst>
        </pc:spChg>
        <pc:spChg chg="mod">
          <ac:chgData name="DANIEL ESTRADA ACEVEDO" userId="2810d3d1-6a65-4ffa-a172-623b276b2860" providerId="ADAL" clId="{6FF09D1E-F205-4CF8-8F80-A0BDADD570E4}" dt="2026-06-01T19:46:54.976" v="923" actId="2711"/>
          <ac:spMkLst>
            <pc:docMk/>
            <pc:sldMk cId="1935437658" sldId="261"/>
            <ac:spMk id="18" creationId="{6DC019EA-034E-D91D-BF91-74641C9D741B}"/>
          </ac:spMkLst>
        </pc:spChg>
        <pc:spChg chg="add mod">
          <ac:chgData name="DANIEL ESTRADA ACEVEDO" userId="2810d3d1-6a65-4ffa-a172-623b276b2860" providerId="ADAL" clId="{6FF09D1E-F205-4CF8-8F80-A0BDADD570E4}" dt="2026-06-01T08:08:27.517" v="434"/>
          <ac:spMkLst>
            <pc:docMk/>
            <pc:sldMk cId="1935437658" sldId="261"/>
            <ac:spMk id="20" creationId="{F571C875-BB58-BFE2-E672-0716799E965D}"/>
          </ac:spMkLst>
        </pc:spChg>
        <pc:spChg chg="add mod">
          <ac:chgData name="DANIEL ESTRADA ACEVEDO" userId="2810d3d1-6a65-4ffa-a172-623b276b2860" providerId="ADAL" clId="{6FF09D1E-F205-4CF8-8F80-A0BDADD570E4}" dt="2026-06-01T20:04:40.269" v="1044" actId="1036"/>
          <ac:spMkLst>
            <pc:docMk/>
            <pc:sldMk cId="1935437658" sldId="261"/>
            <ac:spMk id="22" creationId="{79351441-05AE-46FC-5E33-5726935E42F2}"/>
          </ac:spMkLst>
        </pc:spChg>
        <pc:spChg chg="add del">
          <ac:chgData name="DANIEL ESTRADA ACEVEDO" userId="2810d3d1-6a65-4ffa-a172-623b276b2860" providerId="ADAL" clId="{6FF09D1E-F205-4CF8-8F80-A0BDADD570E4}" dt="2026-06-01T20:05:19.855" v="1046" actId="21"/>
          <ac:spMkLst>
            <pc:docMk/>
            <pc:sldMk cId="1935437658" sldId="261"/>
            <ac:spMk id="199" creationId="{F605076D-8C42-192C-6AD5-78BDB82586BE}"/>
          </ac:spMkLst>
        </pc:spChg>
        <pc:spChg chg="mod ord">
          <ac:chgData name="DANIEL ESTRADA ACEVEDO" userId="2810d3d1-6a65-4ffa-a172-623b276b2860" providerId="ADAL" clId="{6FF09D1E-F205-4CF8-8F80-A0BDADD570E4}" dt="2026-06-01T20:03:41.894" v="994" actId="13926"/>
          <ac:spMkLst>
            <pc:docMk/>
            <pc:sldMk cId="1935437658" sldId="261"/>
            <ac:spMk id="234" creationId="{BABC0ECC-7D65-371A-A565-A2FFF2106AA8}"/>
          </ac:spMkLst>
        </pc:spChg>
        <pc:spChg chg="del">
          <ac:chgData name="DANIEL ESTRADA ACEVEDO" userId="2810d3d1-6a65-4ffa-a172-623b276b2860" providerId="ADAL" clId="{6FF09D1E-F205-4CF8-8F80-A0BDADD570E4}" dt="2026-06-01T08:08:30.932" v="435" actId="478"/>
          <ac:spMkLst>
            <pc:docMk/>
            <pc:sldMk cId="1935437658" sldId="261"/>
            <ac:spMk id="235" creationId="{8219D916-B938-07C1-DE78-7F8A65BFEC0B}"/>
          </ac:spMkLst>
        </pc:spChg>
        <pc:grpChg chg="ord">
          <ac:chgData name="DANIEL ESTRADA ACEVEDO" userId="2810d3d1-6a65-4ffa-a172-623b276b2860" providerId="ADAL" clId="{6FF09D1E-F205-4CF8-8F80-A0BDADD570E4}" dt="2026-06-01T08:07:11.822" v="427" actId="167"/>
          <ac:grpSpMkLst>
            <pc:docMk/>
            <pc:sldMk cId="1935437658" sldId="261"/>
            <ac:grpSpMk id="4" creationId="{DCD6C228-846B-046E-8A97-B6C77669ED9C}"/>
          </ac:grpSpMkLst>
        </pc:grpChg>
        <pc:grpChg chg="ord">
          <ac:chgData name="DANIEL ESTRADA ACEVEDO" userId="2810d3d1-6a65-4ffa-a172-623b276b2860" providerId="ADAL" clId="{6FF09D1E-F205-4CF8-8F80-A0BDADD570E4}" dt="2026-06-01T08:09:17.056" v="489" actId="166"/>
          <ac:grpSpMkLst>
            <pc:docMk/>
            <pc:sldMk cId="1935437658" sldId="261"/>
            <ac:grpSpMk id="14" creationId="{766F4C24-8433-0EEB-1114-05C1C72C0A1B}"/>
          </ac:grpSpMkLst>
        </pc:grpChg>
        <pc:grpChg chg="mod ord">
          <ac:chgData name="DANIEL ESTRADA ACEVEDO" userId="2810d3d1-6a65-4ffa-a172-623b276b2860" providerId="ADAL" clId="{6FF09D1E-F205-4CF8-8F80-A0BDADD570E4}" dt="2026-06-01T20:04:26.532" v="1009" actId="1076"/>
          <ac:grpSpMkLst>
            <pc:docMk/>
            <pc:sldMk cId="1935437658" sldId="261"/>
            <ac:grpSpMk id="237" creationId="{497C80B6-3D8C-6398-601F-14B6AD427C60}"/>
          </ac:grpSpMkLst>
        </pc:grpChg>
        <pc:grpChg chg="mod ord">
          <ac:chgData name="DANIEL ESTRADA ACEVEDO" userId="2810d3d1-6a65-4ffa-a172-623b276b2860" providerId="ADAL" clId="{6FF09D1E-F205-4CF8-8F80-A0BDADD570E4}" dt="2026-06-01T20:04:31.671" v="1040" actId="1038"/>
          <ac:grpSpMkLst>
            <pc:docMk/>
            <pc:sldMk cId="1935437658" sldId="261"/>
            <ac:grpSpMk id="240" creationId="{E52ECED9-A810-C2BC-9039-7978DFC61E4B}"/>
          </ac:grpSpMkLst>
        </pc:grpChg>
        <pc:picChg chg="del">
          <ac:chgData name="DANIEL ESTRADA ACEVEDO" userId="2810d3d1-6a65-4ffa-a172-623b276b2860" providerId="ADAL" clId="{6FF09D1E-F205-4CF8-8F80-A0BDADD570E4}" dt="2026-06-01T08:08:27.074" v="433" actId="478"/>
          <ac:picMkLst>
            <pc:docMk/>
            <pc:sldMk cId="1935437658" sldId="261"/>
            <ac:picMk id="2" creationId="{F4166032-5A46-0664-AC1E-2227FA84593D}"/>
          </ac:picMkLst>
        </pc:picChg>
        <pc:picChg chg="mod">
          <ac:chgData name="DANIEL ESTRADA ACEVEDO" userId="2810d3d1-6a65-4ffa-a172-623b276b2860" providerId="ADAL" clId="{6FF09D1E-F205-4CF8-8F80-A0BDADD570E4}" dt="2026-06-01T08:07:06.995" v="426"/>
          <ac:picMkLst>
            <pc:docMk/>
            <pc:sldMk cId="1935437658" sldId="261"/>
            <ac:picMk id="10" creationId="{EBC72B4D-1744-3F27-C57E-1A86DC014BF6}"/>
          </ac:picMkLst>
        </pc:picChg>
        <pc:picChg chg="mod">
          <ac:chgData name="DANIEL ESTRADA ACEVEDO" userId="2810d3d1-6a65-4ffa-a172-623b276b2860" providerId="ADAL" clId="{6FF09D1E-F205-4CF8-8F80-A0BDADD570E4}" dt="2026-06-01T08:07:06.995" v="426"/>
          <ac:picMkLst>
            <pc:docMk/>
            <pc:sldMk cId="1935437658" sldId="261"/>
            <ac:picMk id="11" creationId="{BC74EC2A-2A7B-9CC1-0C03-29C0F172D498}"/>
          </ac:picMkLst>
        </pc:picChg>
        <pc:picChg chg="mod">
          <ac:chgData name="DANIEL ESTRADA ACEVEDO" userId="2810d3d1-6a65-4ffa-a172-623b276b2860" providerId="ADAL" clId="{6FF09D1E-F205-4CF8-8F80-A0BDADD570E4}" dt="2026-06-01T08:07:06.995" v="426"/>
          <ac:picMkLst>
            <pc:docMk/>
            <pc:sldMk cId="1935437658" sldId="261"/>
            <ac:picMk id="12" creationId="{3A24A0DD-F3C8-3FF8-A6C1-05D38D2B8DA8}"/>
          </ac:picMkLst>
        </pc:picChg>
        <pc:picChg chg="mod">
          <ac:chgData name="DANIEL ESTRADA ACEVEDO" userId="2810d3d1-6a65-4ffa-a172-623b276b2860" providerId="ADAL" clId="{6FF09D1E-F205-4CF8-8F80-A0BDADD570E4}" dt="2026-06-01T08:07:06.995" v="426"/>
          <ac:picMkLst>
            <pc:docMk/>
            <pc:sldMk cId="1935437658" sldId="261"/>
            <ac:picMk id="13" creationId="{3A8542CF-54A5-A0FD-FF15-4E31372704C6}"/>
          </ac:picMkLst>
        </pc:picChg>
        <pc:picChg chg="add mod">
          <ac:chgData name="DANIEL ESTRADA ACEVEDO" userId="2810d3d1-6a65-4ffa-a172-623b276b2860" providerId="ADAL" clId="{6FF09D1E-F205-4CF8-8F80-A0BDADD570E4}" dt="2026-06-01T08:08:27.517" v="434"/>
          <ac:picMkLst>
            <pc:docMk/>
            <pc:sldMk cId="1935437658" sldId="261"/>
            <ac:picMk id="19" creationId="{1EA3D1C9-92E6-28E6-4B7A-9A7DBB98E5C8}"/>
          </ac:picMkLst>
        </pc:picChg>
        <pc:picChg chg="add mod">
          <ac:chgData name="DANIEL ESTRADA ACEVEDO" userId="2810d3d1-6a65-4ffa-a172-623b276b2860" providerId="ADAL" clId="{6FF09D1E-F205-4CF8-8F80-A0BDADD570E4}" dt="2026-06-01T08:08:31.141" v="436"/>
          <ac:picMkLst>
            <pc:docMk/>
            <pc:sldMk cId="1935437658" sldId="261"/>
            <ac:picMk id="21" creationId="{A24DE98D-A68A-5C16-D1BF-423D98A8716B}"/>
          </ac:picMkLst>
        </pc:picChg>
        <pc:picChg chg="mod">
          <ac:chgData name="DANIEL ESTRADA ACEVEDO" userId="2810d3d1-6a65-4ffa-a172-623b276b2860" providerId="ADAL" clId="{6FF09D1E-F205-4CF8-8F80-A0BDADD570E4}" dt="2026-06-01T20:17:26.796" v="1080" actId="1076"/>
          <ac:picMkLst>
            <pc:docMk/>
            <pc:sldMk cId="1935437658" sldId="261"/>
            <ac:picMk id="2050" creationId="{F55F8563-0471-B083-3663-955924DD51A7}"/>
          </ac:picMkLst>
        </pc:picChg>
        <pc:picChg chg="mod">
          <ac:chgData name="DANIEL ESTRADA ACEVEDO" userId="2810d3d1-6a65-4ffa-a172-623b276b2860" providerId="ADAL" clId="{6FF09D1E-F205-4CF8-8F80-A0BDADD570E4}" dt="2026-06-01T20:17:45.479" v="1084" actId="1076"/>
          <ac:picMkLst>
            <pc:docMk/>
            <pc:sldMk cId="1935437658" sldId="261"/>
            <ac:picMk id="2052" creationId="{E87556ED-5753-31AE-8B3F-A2AA8964183F}"/>
          </ac:picMkLst>
        </pc:pic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39" creationId="{C26C6EEA-0065-F0B0-8492-1EF2D3E1AC52}"/>
          </ac:cxnSpMkLst>
        </pc:cxnChg>
        <pc:cxnChg chg="mod">
          <ac:chgData name="DANIEL ESTRADA ACEVEDO" userId="2810d3d1-6a65-4ffa-a172-623b276b2860" providerId="ADAL" clId="{6FF09D1E-F205-4CF8-8F80-A0BDADD570E4}" dt="2026-06-01T20:17:36.021" v="1082" actId="14100"/>
          <ac:cxnSpMkLst>
            <pc:docMk/>
            <pc:sldMk cId="1935437658" sldId="261"/>
            <ac:cxnSpMk id="202" creationId="{79A5FBAB-306C-B1BF-C3BF-9BA3AE8B919A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08" creationId="{CC0BD4F2-33C3-AB97-E431-A1D8F226083B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09" creationId="{90EFF351-34F5-2AE0-4AC4-EF59626A53F6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21" creationId="{507A876F-F70A-E544-53B1-E43BCE680EB6}"/>
          </ac:cxnSpMkLst>
        </pc:cxnChg>
        <pc:cxnChg chg="add del mod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22" creationId="{57D0759D-E346-A90E-0788-86B11225F49D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24" creationId="{8039E6ED-32E8-71CE-7599-ECC718616593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26" creationId="{38943550-60B8-1A8E-48E4-0A71EDBF4922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27" creationId="{692EA671-7C0F-EE8E-E56E-22F7B4D151A0}"/>
          </ac:cxnSpMkLst>
        </pc:cxnChg>
        <pc:cxnChg chg="mod">
          <ac:chgData name="DANIEL ESTRADA ACEVEDO" userId="2810d3d1-6a65-4ffa-a172-623b276b2860" providerId="ADAL" clId="{6FF09D1E-F205-4CF8-8F80-A0BDADD570E4}" dt="2026-06-01T20:17:56.098" v="1087" actId="14100"/>
          <ac:cxnSpMkLst>
            <pc:docMk/>
            <pc:sldMk cId="1935437658" sldId="261"/>
            <ac:cxnSpMk id="230" creationId="{019E51D8-5D3E-568D-A309-C4182C362406}"/>
          </ac:cxnSpMkLst>
        </pc:cxnChg>
        <pc:cxnChg chg="add del">
          <ac:chgData name="DANIEL ESTRADA ACEVEDO" userId="2810d3d1-6a65-4ffa-a172-623b276b2860" providerId="ADAL" clId="{6FF09D1E-F205-4CF8-8F80-A0BDADD570E4}" dt="2026-06-01T20:05:19.855" v="1046" actId="21"/>
          <ac:cxnSpMkLst>
            <pc:docMk/>
            <pc:sldMk cId="1935437658" sldId="261"/>
            <ac:cxnSpMk id="236" creationId="{47DAC35C-17EC-2082-01DA-590B78705BDD}"/>
          </ac:cxnSpMkLst>
        </pc:cxnChg>
      </pc:sldChg>
      <pc:sldChg chg="addSp delSp modSp mod modAnim">
        <pc:chgData name="DANIEL ESTRADA ACEVEDO" userId="2810d3d1-6a65-4ffa-a172-623b276b2860" providerId="ADAL" clId="{6FF09D1E-F205-4CF8-8F80-A0BDADD570E4}" dt="2026-06-01T20:46:08.899" v="1189"/>
        <pc:sldMkLst>
          <pc:docMk/>
          <pc:sldMk cId="3940942641" sldId="262"/>
        </pc:sldMkLst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5" creationId="{224E52BF-65D4-90ED-F1AB-C3223517F948}"/>
          </ac:spMkLst>
        </pc:spChg>
        <pc:spChg chg="add mod ord">
          <ac:chgData name="DANIEL ESTRADA ACEVEDO" userId="2810d3d1-6a65-4ffa-a172-623b276b2860" providerId="ADAL" clId="{6FF09D1E-F205-4CF8-8F80-A0BDADD570E4}" dt="2026-06-01T08:10:39.648" v="501" actId="1036"/>
          <ac:spMkLst>
            <pc:docMk/>
            <pc:sldMk cId="3940942641" sldId="262"/>
            <ac:spMk id="6" creationId="{F792275F-6D88-4905-23FB-B295703BBB97}"/>
          </ac:spMkLst>
        </pc:spChg>
        <pc:spChg chg="del">
          <ac:chgData name="DANIEL ESTRADA ACEVEDO" userId="2810d3d1-6a65-4ffa-a172-623b276b2860" providerId="ADAL" clId="{6FF09D1E-F205-4CF8-8F80-A0BDADD570E4}" dt="2026-06-01T08:10:03.621" v="490" actId="478"/>
          <ac:spMkLst>
            <pc:docMk/>
            <pc:sldMk cId="3940942641" sldId="262"/>
            <ac:spMk id="11" creationId="{26345924-5399-4B9C-32BA-F031102561B2}"/>
          </ac:spMkLst>
        </pc:spChg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15" creationId="{419501A6-45C2-0E51-132B-0D38A0AC68BB}"/>
          </ac:spMkLst>
        </pc:spChg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17" creationId="{965648A2-B28F-D6A9-BA57-BDBB0D3298B4}"/>
          </ac:spMkLst>
        </pc:spChg>
        <pc:spChg chg="mod">
          <ac:chgData name="DANIEL ESTRADA ACEVEDO" userId="2810d3d1-6a65-4ffa-a172-623b276b2860" providerId="ADAL" clId="{6FF09D1E-F205-4CF8-8F80-A0BDADD570E4}" dt="2026-06-01T20:45:08.848" v="1187" actId="1076"/>
          <ac:spMkLst>
            <pc:docMk/>
            <pc:sldMk cId="3940942641" sldId="262"/>
            <ac:spMk id="18" creationId="{6D8CA0B4-9A2C-F20A-B59D-8DA89B8B532C}"/>
          </ac:spMkLst>
        </pc:spChg>
        <pc:spChg chg="mod">
          <ac:chgData name="DANIEL ESTRADA ACEVEDO" userId="2810d3d1-6a65-4ffa-a172-623b276b2860" providerId="ADAL" clId="{6FF09D1E-F205-4CF8-8F80-A0BDADD570E4}" dt="2026-06-01T20:45:05.276" v="1186" actId="123"/>
          <ac:spMkLst>
            <pc:docMk/>
            <pc:sldMk cId="3940942641" sldId="262"/>
            <ac:spMk id="20" creationId="{DA141FA2-926E-210C-EEBF-CEC6BAC18C06}"/>
          </ac:spMkLst>
        </pc:spChg>
        <pc:spChg chg="mod">
          <ac:chgData name="DANIEL ESTRADA ACEVEDO" userId="2810d3d1-6a65-4ffa-a172-623b276b2860" providerId="ADAL" clId="{6FF09D1E-F205-4CF8-8F80-A0BDADD570E4}" dt="2026-06-01T20:45:13.919" v="1188" actId="1076"/>
          <ac:spMkLst>
            <pc:docMk/>
            <pc:sldMk cId="3940942641" sldId="262"/>
            <ac:spMk id="21" creationId="{07DDED72-B0C9-3412-4681-DAC53488F73E}"/>
          </ac:spMkLst>
        </pc:spChg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27" creationId="{EF8BEBE1-4DD9-8468-7BB0-4314B9011D29}"/>
          </ac:spMkLst>
        </pc:spChg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28" creationId="{D0C7223D-B852-F5CB-A356-9C43E366A45B}"/>
          </ac:spMkLst>
        </pc:spChg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29" creationId="{5DCEB373-F62E-398A-AA06-50A79A724DD8}"/>
          </ac:spMkLst>
        </pc:spChg>
        <pc:spChg chg="mod">
          <ac:chgData name="DANIEL ESTRADA ACEVEDO" userId="2810d3d1-6a65-4ffa-a172-623b276b2860" providerId="ADAL" clId="{6FF09D1E-F205-4CF8-8F80-A0BDADD570E4}" dt="2026-06-01T19:47:11.439" v="924" actId="2711"/>
          <ac:spMkLst>
            <pc:docMk/>
            <pc:sldMk cId="3940942641" sldId="262"/>
            <ac:spMk id="30" creationId="{9C936CC0-77B7-C9CA-BE86-7A58F94801A4}"/>
          </ac:spMkLst>
        </pc:spChg>
        <pc:spChg chg="del">
          <ac:chgData name="DANIEL ESTRADA ACEVEDO" userId="2810d3d1-6a65-4ffa-a172-623b276b2860" providerId="ADAL" clId="{6FF09D1E-F205-4CF8-8F80-A0BDADD570E4}" dt="2026-06-01T08:08:48.165" v="485" actId="478"/>
          <ac:spMkLst>
            <pc:docMk/>
            <pc:sldMk cId="3940942641" sldId="262"/>
            <ac:spMk id="235" creationId="{32499BBF-8F41-9ABA-B13D-F0F06F1BCCDF}"/>
          </ac:spMkLst>
        </pc:spChg>
        <pc:picChg chg="del">
          <ac:chgData name="DANIEL ESTRADA ACEVEDO" userId="2810d3d1-6a65-4ffa-a172-623b276b2860" providerId="ADAL" clId="{6FF09D1E-F205-4CF8-8F80-A0BDADD570E4}" dt="2026-06-01T08:08:46.620" v="484" actId="478"/>
          <ac:picMkLst>
            <pc:docMk/>
            <pc:sldMk cId="3940942641" sldId="262"/>
            <ac:picMk id="2" creationId="{B11A39A4-E093-CE7C-65B9-0E8035B41F46}"/>
          </ac:picMkLst>
        </pc:picChg>
        <pc:picChg chg="add mod ord">
          <ac:chgData name="DANIEL ESTRADA ACEVEDO" userId="2810d3d1-6a65-4ffa-a172-623b276b2860" providerId="ADAL" clId="{6FF09D1E-F205-4CF8-8F80-A0BDADD570E4}" dt="2026-06-01T08:08:52.824" v="487" actId="167"/>
          <ac:picMkLst>
            <pc:docMk/>
            <pc:sldMk cId="3940942641" sldId="262"/>
            <ac:picMk id="4" creationId="{20129CD3-A2EB-C8F8-3319-0C14A1AC5647}"/>
          </ac:picMkLst>
        </pc:picChg>
        <pc:picChg chg="mod">
          <ac:chgData name="DANIEL ESTRADA ACEVEDO" userId="2810d3d1-6a65-4ffa-a172-623b276b2860" providerId="ADAL" clId="{6FF09D1E-F205-4CF8-8F80-A0BDADD570E4}" dt="2026-06-01T08:10:04.580" v="491"/>
          <ac:picMkLst>
            <pc:docMk/>
            <pc:sldMk cId="3940942641" sldId="262"/>
            <ac:picMk id="19" creationId="{A9613D8D-D92F-86E8-5660-6FB4887A0332}"/>
          </ac:picMkLst>
        </pc:picChg>
        <pc:picChg chg="mod">
          <ac:chgData name="DANIEL ESTRADA ACEVEDO" userId="2810d3d1-6a65-4ffa-a172-623b276b2860" providerId="ADAL" clId="{6FF09D1E-F205-4CF8-8F80-A0BDADD570E4}" dt="2026-06-01T08:10:04.580" v="491"/>
          <ac:picMkLst>
            <pc:docMk/>
            <pc:sldMk cId="3940942641" sldId="262"/>
            <ac:picMk id="23" creationId="{8B9091B5-EC2D-2318-E152-34C7A929F77F}"/>
          </ac:picMkLst>
        </pc:picChg>
        <pc:picChg chg="mod">
          <ac:chgData name="DANIEL ESTRADA ACEVEDO" userId="2810d3d1-6a65-4ffa-a172-623b276b2860" providerId="ADAL" clId="{6FF09D1E-F205-4CF8-8F80-A0BDADD570E4}" dt="2026-06-01T08:10:04.580" v="491"/>
          <ac:picMkLst>
            <pc:docMk/>
            <pc:sldMk cId="3940942641" sldId="262"/>
            <ac:picMk id="24" creationId="{B879B062-BC8E-B7EC-3ED5-A3125AC508BC}"/>
          </ac:picMkLst>
        </pc:picChg>
        <pc:picChg chg="mod">
          <ac:chgData name="DANIEL ESTRADA ACEVEDO" userId="2810d3d1-6a65-4ffa-a172-623b276b2860" providerId="ADAL" clId="{6FF09D1E-F205-4CF8-8F80-A0BDADD570E4}" dt="2026-06-01T08:10:04.580" v="491"/>
          <ac:picMkLst>
            <pc:docMk/>
            <pc:sldMk cId="3940942641" sldId="262"/>
            <ac:picMk id="25" creationId="{16532A62-4884-B30C-EC9F-167BAC362014}"/>
          </ac:picMkLst>
        </pc:picChg>
        <pc:cxnChg chg="mod">
          <ac:chgData name="DANIEL ESTRADA ACEVEDO" userId="2810d3d1-6a65-4ffa-a172-623b276b2860" providerId="ADAL" clId="{6FF09D1E-F205-4CF8-8F80-A0BDADD570E4}" dt="2026-06-01T08:08:57.638" v="488" actId="14100"/>
          <ac:cxnSpMkLst>
            <pc:docMk/>
            <pc:sldMk cId="3940942641" sldId="262"/>
            <ac:cxnSpMk id="22" creationId="{44D6248F-9D5E-CAA4-1F7F-16450007C515}"/>
          </ac:cxnSpMkLst>
        </pc:cxnChg>
      </pc:sldChg>
      <pc:sldChg chg="addSp delSp modSp mod modAnim">
        <pc:chgData name="DANIEL ESTRADA ACEVEDO" userId="2810d3d1-6a65-4ffa-a172-623b276b2860" providerId="ADAL" clId="{6FF09D1E-F205-4CF8-8F80-A0BDADD570E4}" dt="2026-06-01T20:44:17.822" v="1182" actId="14100"/>
        <pc:sldMkLst>
          <pc:docMk/>
          <pc:sldMk cId="3474878315" sldId="264"/>
        </pc:sldMkLst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3" creationId="{504F8945-3000-65C1-3CAA-66E898089881}"/>
          </ac:spMkLst>
        </pc:spChg>
        <pc:spChg chg="del mod">
          <ac:chgData name="DANIEL ESTRADA ACEVEDO" userId="2810d3d1-6a65-4ffa-a172-623b276b2860" providerId="ADAL" clId="{6FF09D1E-F205-4CF8-8F80-A0BDADD570E4}" dt="2026-06-01T08:03:07.734" v="382"/>
          <ac:spMkLst>
            <pc:docMk/>
            <pc:sldMk cId="3474878315" sldId="264"/>
            <ac:spMk id="4" creationId="{9C27BDA6-6779-64A6-86AB-DBAA5021771E}"/>
          </ac:spMkLst>
        </pc:spChg>
        <pc:spChg chg="mod">
          <ac:chgData name="DANIEL ESTRADA ACEVEDO" userId="2810d3d1-6a65-4ffa-a172-623b276b2860" providerId="ADAL" clId="{6FF09D1E-F205-4CF8-8F80-A0BDADD570E4}" dt="2026-06-01T20:44:17.822" v="1182" actId="14100"/>
          <ac:spMkLst>
            <pc:docMk/>
            <pc:sldMk cId="3474878315" sldId="264"/>
            <ac:spMk id="6" creationId="{0B51C999-9DB8-B098-7395-F6F00B8E014E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9" creationId="{86F77490-31BB-2860-C92B-B21DB3CC5296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16" creationId="{93F6B1A6-A893-DD3F-C9BB-055E5FD5B4F7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18" creationId="{615F74DA-7921-D1B4-7217-F07BE01AF21E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20" creationId="{185CECF5-8152-1118-7095-0345D804E8DB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22" creationId="{D162B429-10D9-2A8A-7CB3-00886728ACC0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38" creationId="{C5FB1D5C-6C89-5213-86C6-E8817D38D999}"/>
          </ac:spMkLst>
        </pc:spChg>
        <pc:spChg chg="mod">
          <ac:chgData name="DANIEL ESTRADA ACEVEDO" userId="2810d3d1-6a65-4ffa-a172-623b276b2860" providerId="ADAL" clId="{6FF09D1E-F205-4CF8-8F80-A0BDADD570E4}" dt="2026-06-01T19:45:59.445" v="920" actId="2711"/>
          <ac:spMkLst>
            <pc:docMk/>
            <pc:sldMk cId="3474878315" sldId="264"/>
            <ac:spMk id="40" creationId="{615857AD-7C02-5CB4-FF37-6E84B822CF4C}"/>
          </ac:spMkLst>
        </pc:spChg>
        <pc:spChg chg="mod">
          <ac:chgData name="DANIEL ESTRADA ACEVEDO" userId="2810d3d1-6a65-4ffa-a172-623b276b2860" providerId="ADAL" clId="{6FF09D1E-F205-4CF8-8F80-A0BDADD570E4}" dt="2026-06-01T20:11:15.357" v="1064" actId="1035"/>
          <ac:spMkLst>
            <pc:docMk/>
            <pc:sldMk cId="3474878315" sldId="264"/>
            <ac:spMk id="62" creationId="{9D2F1718-5E65-37A1-D301-BEA3974FD1E0}"/>
          </ac:spMkLst>
        </pc:spChg>
        <pc:grpChg chg="ord">
          <ac:chgData name="DANIEL ESTRADA ACEVEDO" userId="2810d3d1-6a65-4ffa-a172-623b276b2860" providerId="ADAL" clId="{6FF09D1E-F205-4CF8-8F80-A0BDADD570E4}" dt="2026-06-01T08:02:46.369" v="377" actId="167"/>
          <ac:grpSpMkLst>
            <pc:docMk/>
            <pc:sldMk cId="3474878315" sldId="264"/>
            <ac:grpSpMk id="2" creationId="{7D3136CB-0FFE-2DE4-366B-29F6670AD3E1}"/>
          </ac:grpSpMkLst>
        </pc:grpChg>
        <pc:grpChg chg="ord">
          <ac:chgData name="DANIEL ESTRADA ACEVEDO" userId="2810d3d1-6a65-4ffa-a172-623b276b2860" providerId="ADAL" clId="{6FF09D1E-F205-4CF8-8F80-A0BDADD570E4}" dt="2026-06-01T08:02:46.369" v="377" actId="167"/>
          <ac:grpSpMkLst>
            <pc:docMk/>
            <pc:sldMk cId="3474878315" sldId="264"/>
            <ac:grpSpMk id="15" creationId="{C5397EA1-9E29-80F9-4825-63A5AADCF568}"/>
          </ac:grpSpMkLst>
        </pc:grpChg>
        <pc:picChg chg="mod">
          <ac:chgData name="DANIEL ESTRADA ACEVEDO" userId="2810d3d1-6a65-4ffa-a172-623b276b2860" providerId="ADAL" clId="{6FF09D1E-F205-4CF8-8F80-A0BDADD570E4}" dt="2026-06-01T08:02:39.982" v="376"/>
          <ac:picMkLst>
            <pc:docMk/>
            <pc:sldMk cId="3474878315" sldId="264"/>
            <ac:picMk id="10" creationId="{DDBB7932-1051-823D-A071-9D7A09E6E5A6}"/>
          </ac:picMkLst>
        </pc:picChg>
        <pc:picChg chg="mod">
          <ac:chgData name="DANIEL ESTRADA ACEVEDO" userId="2810d3d1-6a65-4ffa-a172-623b276b2860" providerId="ADAL" clId="{6FF09D1E-F205-4CF8-8F80-A0BDADD570E4}" dt="2026-06-01T08:02:39.982" v="376"/>
          <ac:picMkLst>
            <pc:docMk/>
            <pc:sldMk cId="3474878315" sldId="264"/>
            <ac:picMk id="12" creationId="{86FE6E10-D66A-8937-F403-4079BC9EB34B}"/>
          </ac:picMkLst>
        </pc:picChg>
        <pc:picChg chg="mod">
          <ac:chgData name="DANIEL ESTRADA ACEVEDO" userId="2810d3d1-6a65-4ffa-a172-623b276b2860" providerId="ADAL" clId="{6FF09D1E-F205-4CF8-8F80-A0BDADD570E4}" dt="2026-06-01T08:02:39.982" v="376"/>
          <ac:picMkLst>
            <pc:docMk/>
            <pc:sldMk cId="3474878315" sldId="264"/>
            <ac:picMk id="13" creationId="{1A820E37-0E7A-EAE7-EF3E-849F2D8A02D3}"/>
          </ac:picMkLst>
        </pc:picChg>
        <pc:picChg chg="mod">
          <ac:chgData name="DANIEL ESTRADA ACEVEDO" userId="2810d3d1-6a65-4ffa-a172-623b276b2860" providerId="ADAL" clId="{6FF09D1E-F205-4CF8-8F80-A0BDADD570E4}" dt="2026-06-01T08:02:39.982" v="376"/>
          <ac:picMkLst>
            <pc:docMk/>
            <pc:sldMk cId="3474878315" sldId="264"/>
            <ac:picMk id="14" creationId="{9C70D827-0FCC-3C28-377F-518EB0C55A07}"/>
          </ac:picMkLst>
        </pc:picChg>
        <pc:picChg chg="mod">
          <ac:chgData name="DANIEL ESTRADA ACEVEDO" userId="2810d3d1-6a65-4ffa-a172-623b276b2860" providerId="ADAL" clId="{6FF09D1E-F205-4CF8-8F80-A0BDADD570E4}" dt="2026-06-01T08:03:22.874" v="402" actId="1036"/>
          <ac:picMkLst>
            <pc:docMk/>
            <pc:sldMk cId="3474878315" sldId="264"/>
            <ac:picMk id="60" creationId="{402029EF-97D2-D7B1-C30C-BEB47B2D2E0E}"/>
          </ac:picMkLst>
        </pc:picChg>
        <pc:cxnChg chg="mod">
          <ac:chgData name="DANIEL ESTRADA ACEVEDO" userId="2810d3d1-6a65-4ffa-a172-623b276b2860" providerId="ADAL" clId="{6FF09D1E-F205-4CF8-8F80-A0BDADD570E4}" dt="2026-06-01T08:03:27.211" v="403" actId="14100"/>
          <ac:cxnSpMkLst>
            <pc:docMk/>
            <pc:sldMk cId="3474878315" sldId="264"/>
            <ac:cxnSpMk id="39" creationId="{5B6F3451-606E-0E96-3E91-6D7C7010CC03}"/>
          </ac:cxnSpMkLst>
        </pc:cxnChg>
      </pc:sldChg>
      <pc:sldChg chg="addSp delSp modSp mod">
        <pc:chgData name="DANIEL ESTRADA ACEVEDO" userId="2810d3d1-6a65-4ffa-a172-623b276b2860" providerId="ADAL" clId="{6FF09D1E-F205-4CF8-8F80-A0BDADD570E4}" dt="2026-06-01T20:44:49.060" v="1185" actId="123"/>
        <pc:sldMkLst>
          <pc:docMk/>
          <pc:sldMk cId="2532807055" sldId="265"/>
        </pc:sldMkLst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2" creationId="{C9495AE9-CA5E-F3B9-51E5-87F3C3C7BAEA}"/>
          </ac:spMkLst>
        </pc:spChg>
        <pc:spChg chg="del">
          <ac:chgData name="DANIEL ESTRADA ACEVEDO" userId="2810d3d1-6a65-4ffa-a172-623b276b2860" providerId="ADAL" clId="{6FF09D1E-F205-4CF8-8F80-A0BDADD570E4}" dt="2026-06-01T08:05:32.723" v="417" actId="478"/>
          <ac:spMkLst>
            <pc:docMk/>
            <pc:sldMk cId="2532807055" sldId="265"/>
            <ac:spMk id="3" creationId="{74005CF7-2766-E945-3131-44EC42531F9A}"/>
          </ac:spMkLst>
        </pc:spChg>
        <pc:spChg chg="add mod">
          <ac:chgData name="DANIEL ESTRADA ACEVEDO" userId="2810d3d1-6a65-4ffa-a172-623b276b2860" providerId="ADAL" clId="{6FF09D1E-F205-4CF8-8F80-A0BDADD570E4}" dt="2026-06-01T20:11:20.170" v="1066"/>
          <ac:spMkLst>
            <pc:docMk/>
            <pc:sldMk cId="2532807055" sldId="265"/>
            <ac:spMk id="3" creationId="{D2CF7A8D-5A17-65A5-2740-54DF1325B607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5" creationId="{0637C33F-3F8E-E700-F4BD-6EEDE412B43E}"/>
          </ac:spMkLst>
        </pc:spChg>
        <pc:spChg chg="add del mod">
          <ac:chgData name="DANIEL ESTRADA ACEVEDO" userId="2810d3d1-6a65-4ffa-a172-623b276b2860" providerId="ADAL" clId="{6FF09D1E-F205-4CF8-8F80-A0BDADD570E4}" dt="2026-06-01T20:11:20.043" v="1065" actId="478"/>
          <ac:spMkLst>
            <pc:docMk/>
            <pc:sldMk cId="2532807055" sldId="265"/>
            <ac:spMk id="7" creationId="{70BA1C33-0FDE-9CE8-BE59-E64062482792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9" creationId="{0384BF51-C65E-B569-7B9B-4B5A6C238C29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11" creationId="{F429F543-85A1-A0F3-A5D2-FAA75A7E8982}"/>
          </ac:spMkLst>
        </pc:spChg>
        <pc:spChg chg="mod">
          <ac:chgData name="DANIEL ESTRADA ACEVEDO" userId="2810d3d1-6a65-4ffa-a172-623b276b2860" providerId="ADAL" clId="{6FF09D1E-F205-4CF8-8F80-A0BDADD570E4}" dt="2026-06-01T20:44:49.060" v="1185" actId="123"/>
          <ac:spMkLst>
            <pc:docMk/>
            <pc:sldMk cId="2532807055" sldId="265"/>
            <ac:spMk id="15" creationId="{6C94BEC7-D8C3-7797-E442-5071E5C80DB6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20" creationId="{04DF330E-5565-8763-5ABD-82273BDAE2BA}"/>
          </ac:spMkLst>
        </pc:spChg>
        <pc:spChg chg="mod">
          <ac:chgData name="DANIEL ESTRADA ACEVEDO" userId="2810d3d1-6a65-4ffa-a172-623b276b2860" providerId="ADAL" clId="{6FF09D1E-F205-4CF8-8F80-A0BDADD570E4}" dt="2026-06-01T08:05:33.359" v="418"/>
          <ac:spMkLst>
            <pc:docMk/>
            <pc:sldMk cId="2532807055" sldId="265"/>
            <ac:spMk id="21" creationId="{D56D4CAA-A118-CA90-4135-5CE9C47C0C78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22" creationId="{8F60686F-0459-8D6A-686A-E28E88F85A8C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23" creationId="{A2B5FCE8-7FA5-774B-EC16-912C44C0CB6D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38" creationId="{249A3350-C074-9724-E1D1-DBE77A026206}"/>
          </ac:spMkLst>
        </pc:spChg>
        <pc:spChg chg="mod">
          <ac:chgData name="DANIEL ESTRADA ACEVEDO" userId="2810d3d1-6a65-4ffa-a172-623b276b2860" providerId="ADAL" clId="{6FF09D1E-F205-4CF8-8F80-A0BDADD570E4}" dt="2026-06-01T19:46:19.581" v="921" actId="2711"/>
          <ac:spMkLst>
            <pc:docMk/>
            <pc:sldMk cId="2532807055" sldId="265"/>
            <ac:spMk id="40" creationId="{D72257EC-C8A2-1C10-FE04-CE9F6F668BDB}"/>
          </ac:spMkLst>
        </pc:spChg>
        <pc:spChg chg="del">
          <ac:chgData name="DANIEL ESTRADA ACEVEDO" userId="2810d3d1-6a65-4ffa-a172-623b276b2860" providerId="ADAL" clId="{6FF09D1E-F205-4CF8-8F80-A0BDADD570E4}" dt="2026-06-01T08:04:02.528" v="414" actId="478"/>
          <ac:spMkLst>
            <pc:docMk/>
            <pc:sldMk cId="2532807055" sldId="265"/>
            <ac:spMk id="62" creationId="{3C3FBB92-47BF-C6B5-5762-826CA5BD58E7}"/>
          </ac:spMkLst>
        </pc:spChg>
        <pc:grpChg chg="ord">
          <ac:chgData name="DANIEL ESTRADA ACEVEDO" userId="2810d3d1-6a65-4ffa-a172-623b276b2860" providerId="ADAL" clId="{6FF09D1E-F205-4CF8-8F80-A0BDADD570E4}" dt="2026-06-01T08:05:40.776" v="419" actId="167"/>
          <ac:grpSpMkLst>
            <pc:docMk/>
            <pc:sldMk cId="2532807055" sldId="265"/>
            <ac:grpSpMk id="8" creationId="{EC708649-0292-A0CF-3553-3E8FC4811D72}"/>
          </ac:grpSpMkLst>
        </pc:grpChg>
        <pc:grpChg chg="ord">
          <ac:chgData name="DANIEL ESTRADA ACEVEDO" userId="2810d3d1-6a65-4ffa-a172-623b276b2860" providerId="ADAL" clId="{6FF09D1E-F205-4CF8-8F80-A0BDADD570E4}" dt="2026-06-01T08:05:40.776" v="419" actId="167"/>
          <ac:grpSpMkLst>
            <pc:docMk/>
            <pc:sldMk cId="2532807055" sldId="265"/>
            <ac:grpSpMk id="19" creationId="{12348E9E-5F64-E434-C81B-35DE7023935A}"/>
          </ac:grpSpMkLst>
        </pc:grpChg>
        <pc:picChg chg="add mod ord">
          <ac:chgData name="DANIEL ESTRADA ACEVEDO" userId="2810d3d1-6a65-4ffa-a172-623b276b2860" providerId="ADAL" clId="{6FF09D1E-F205-4CF8-8F80-A0BDADD570E4}" dt="2026-06-01T08:03:48.043" v="406" actId="167"/>
          <ac:picMkLst>
            <pc:docMk/>
            <pc:sldMk cId="2532807055" sldId="265"/>
            <ac:picMk id="4" creationId="{5E1D93EA-4ADF-9A84-CCFB-824873C566BA}"/>
          </ac:picMkLst>
        </pc:picChg>
        <pc:picChg chg="mod">
          <ac:chgData name="DANIEL ESTRADA ACEVEDO" userId="2810d3d1-6a65-4ffa-a172-623b276b2860" providerId="ADAL" clId="{6FF09D1E-F205-4CF8-8F80-A0BDADD570E4}" dt="2026-06-01T08:05:33.359" v="418"/>
          <ac:picMkLst>
            <pc:docMk/>
            <pc:sldMk cId="2532807055" sldId="265"/>
            <ac:picMk id="12" creationId="{C2318DBE-AA19-644F-BC78-FAD64C63CFF4}"/>
          </ac:picMkLst>
        </pc:picChg>
        <pc:picChg chg="mod">
          <ac:chgData name="DANIEL ESTRADA ACEVEDO" userId="2810d3d1-6a65-4ffa-a172-623b276b2860" providerId="ADAL" clId="{6FF09D1E-F205-4CF8-8F80-A0BDADD570E4}" dt="2026-06-01T20:44:44.816" v="1184" actId="1076"/>
          <ac:picMkLst>
            <pc:docMk/>
            <pc:sldMk cId="2532807055" sldId="265"/>
            <ac:picMk id="13" creationId="{2EFE38DA-B9BE-E445-99E1-E4E66CBC89BF}"/>
          </ac:picMkLst>
        </pc:picChg>
        <pc:picChg chg="mod">
          <ac:chgData name="DANIEL ESTRADA ACEVEDO" userId="2810d3d1-6a65-4ffa-a172-623b276b2860" providerId="ADAL" clId="{6FF09D1E-F205-4CF8-8F80-A0BDADD570E4}" dt="2026-06-01T19:59:14.463" v="967" actId="1076"/>
          <ac:picMkLst>
            <pc:docMk/>
            <pc:sldMk cId="2532807055" sldId="265"/>
            <ac:picMk id="14" creationId="{FC42555A-5C6E-3122-8338-068026180181}"/>
          </ac:picMkLst>
        </pc:picChg>
        <pc:picChg chg="mod">
          <ac:chgData name="DANIEL ESTRADA ACEVEDO" userId="2810d3d1-6a65-4ffa-a172-623b276b2860" providerId="ADAL" clId="{6FF09D1E-F205-4CF8-8F80-A0BDADD570E4}" dt="2026-06-01T08:05:33.359" v="418"/>
          <ac:picMkLst>
            <pc:docMk/>
            <pc:sldMk cId="2532807055" sldId="265"/>
            <ac:picMk id="16" creationId="{EC2FEB8E-36A5-A929-6DC7-21F4861244E4}"/>
          </ac:picMkLst>
        </pc:picChg>
        <pc:picChg chg="mod">
          <ac:chgData name="DANIEL ESTRADA ACEVEDO" userId="2810d3d1-6a65-4ffa-a172-623b276b2860" providerId="ADAL" clId="{6FF09D1E-F205-4CF8-8F80-A0BDADD570E4}" dt="2026-06-01T08:05:33.359" v="418"/>
          <ac:picMkLst>
            <pc:docMk/>
            <pc:sldMk cId="2532807055" sldId="265"/>
            <ac:picMk id="17" creationId="{3D0CE21E-F4CD-FD1B-FF92-F7539D1AC1DE}"/>
          </ac:picMkLst>
        </pc:picChg>
        <pc:picChg chg="mod">
          <ac:chgData name="DANIEL ESTRADA ACEVEDO" userId="2810d3d1-6a65-4ffa-a172-623b276b2860" providerId="ADAL" clId="{6FF09D1E-F205-4CF8-8F80-A0BDADD570E4}" dt="2026-06-01T08:05:33.359" v="418"/>
          <ac:picMkLst>
            <pc:docMk/>
            <pc:sldMk cId="2532807055" sldId="265"/>
            <ac:picMk id="18" creationId="{66A5605B-F9E2-54E1-CF89-65661F0DFED0}"/>
          </ac:picMkLst>
        </pc:picChg>
        <pc:picChg chg="del">
          <ac:chgData name="DANIEL ESTRADA ACEVEDO" userId="2810d3d1-6a65-4ffa-a172-623b276b2860" providerId="ADAL" clId="{6FF09D1E-F205-4CF8-8F80-A0BDADD570E4}" dt="2026-06-01T08:03:42.491" v="404" actId="478"/>
          <ac:picMkLst>
            <pc:docMk/>
            <pc:sldMk cId="2532807055" sldId="265"/>
            <ac:picMk id="60" creationId="{4B7D5B1A-8250-F2A1-7C2D-6307AC85979C}"/>
          </ac:picMkLst>
        </pc:picChg>
        <pc:cxnChg chg="add mod">
          <ac:chgData name="DANIEL ESTRADA ACEVEDO" userId="2810d3d1-6a65-4ffa-a172-623b276b2860" providerId="ADAL" clId="{6FF09D1E-F205-4CF8-8F80-A0BDADD570E4}" dt="2026-06-01T08:04:05.774" v="416"/>
          <ac:cxnSpMkLst>
            <pc:docMk/>
            <pc:sldMk cId="2532807055" sldId="265"/>
            <ac:cxnSpMk id="6" creationId="{10021F2D-E027-A3C2-903B-F507AC9F2188}"/>
          </ac:cxnSpMkLst>
        </pc:cxnChg>
        <pc:cxnChg chg="del">
          <ac:chgData name="DANIEL ESTRADA ACEVEDO" userId="2810d3d1-6a65-4ffa-a172-623b276b2860" providerId="ADAL" clId="{6FF09D1E-F205-4CF8-8F80-A0BDADD570E4}" dt="2026-06-01T08:04:05.456" v="415" actId="478"/>
          <ac:cxnSpMkLst>
            <pc:docMk/>
            <pc:sldMk cId="2532807055" sldId="265"/>
            <ac:cxnSpMk id="39" creationId="{FB2A0C55-B385-2496-3549-FBA4A3BBB2B1}"/>
          </ac:cxnSpMkLst>
        </pc:cxnChg>
      </pc:sldChg>
      <pc:sldChg chg="addSp delSp modSp mod">
        <pc:chgData name="DANIEL ESTRADA ACEVEDO" userId="2810d3d1-6a65-4ffa-a172-623b276b2860" providerId="ADAL" clId="{6FF09D1E-F205-4CF8-8F80-A0BDADD570E4}" dt="2026-06-01T20:37:17.511" v="1122" actId="1076"/>
        <pc:sldMkLst>
          <pc:docMk/>
          <pc:sldMk cId="2504245769" sldId="266"/>
        </pc:sldMkLst>
        <pc:spChg chg="add mod">
          <ac:chgData name="DANIEL ESTRADA ACEVEDO" userId="2810d3d1-6a65-4ffa-a172-623b276b2860" providerId="ADAL" clId="{6FF09D1E-F205-4CF8-8F80-A0BDADD570E4}" dt="2026-06-01T20:11:23.230" v="1068"/>
          <ac:spMkLst>
            <pc:docMk/>
            <pc:sldMk cId="2504245769" sldId="266"/>
            <ac:spMk id="2" creationId="{36BF1992-65FA-22C0-8C4C-938665C5D476}"/>
          </ac:spMkLst>
        </pc:spChg>
        <pc:spChg chg="del">
          <ac:chgData name="DANIEL ESTRADA ACEVEDO" userId="2810d3d1-6a65-4ffa-a172-623b276b2860" providerId="ADAL" clId="{6FF09D1E-F205-4CF8-8F80-A0BDADD570E4}" dt="2026-06-01T08:06:21.576" v="420" actId="478"/>
          <ac:spMkLst>
            <pc:docMk/>
            <pc:sldMk cId="2504245769" sldId="266"/>
            <ac:spMk id="2" creationId="{96734939-56E5-6CFB-0E37-A35566801639}"/>
          </ac:spMkLst>
        </pc:spChg>
        <pc:spChg chg="mod">
          <ac:chgData name="DANIEL ESTRADA ACEVEDO" userId="2810d3d1-6a65-4ffa-a172-623b276b2860" providerId="ADAL" clId="{6FF09D1E-F205-4CF8-8F80-A0BDADD570E4}" dt="2026-06-01T20:33:36.869" v="1118" actId="14100"/>
          <ac:spMkLst>
            <pc:docMk/>
            <pc:sldMk cId="2504245769" sldId="266"/>
            <ac:spMk id="3" creationId="{A79C6FCE-8343-3A4C-7FA1-8E98769B4004}"/>
          </ac:spMkLst>
        </pc:spChg>
        <pc:spChg chg="mod">
          <ac:chgData name="DANIEL ESTRADA ACEVEDO" userId="2810d3d1-6a65-4ffa-a172-623b276b2860" providerId="ADAL" clId="{6FF09D1E-F205-4CF8-8F80-A0BDADD570E4}" dt="2026-06-01T19:46:37.355" v="922" actId="2711"/>
          <ac:spMkLst>
            <pc:docMk/>
            <pc:sldMk cId="2504245769" sldId="266"/>
            <ac:spMk id="6" creationId="{056FB29C-A177-B2DF-AA49-130ADE13CFE6}"/>
          </ac:spMkLst>
        </pc:spChg>
        <pc:spChg chg="mod">
          <ac:chgData name="DANIEL ESTRADA ACEVEDO" userId="2810d3d1-6a65-4ffa-a172-623b276b2860" providerId="ADAL" clId="{6FF09D1E-F205-4CF8-8F80-A0BDADD570E4}" dt="2026-06-01T20:37:17.511" v="1122" actId="1076"/>
          <ac:spMkLst>
            <pc:docMk/>
            <pc:sldMk cId="2504245769" sldId="266"/>
            <ac:spMk id="9" creationId="{52E232AB-B012-E499-5A21-F11F8A67BA5A}"/>
          </ac:spMkLst>
        </pc:spChg>
        <pc:spChg chg="mod">
          <ac:chgData name="DANIEL ESTRADA ACEVEDO" userId="2810d3d1-6a65-4ffa-a172-623b276b2860" providerId="ADAL" clId="{6FF09D1E-F205-4CF8-8F80-A0BDADD570E4}" dt="2026-06-01T19:46:37.355" v="922" actId="2711"/>
          <ac:spMkLst>
            <pc:docMk/>
            <pc:sldMk cId="2504245769" sldId="266"/>
            <ac:spMk id="10" creationId="{C3E5925F-A517-112A-B780-ACED00E073BB}"/>
          </ac:spMkLst>
        </pc:spChg>
        <pc:spChg chg="mod">
          <ac:chgData name="DANIEL ESTRADA ACEVEDO" userId="2810d3d1-6a65-4ffa-a172-623b276b2860" providerId="ADAL" clId="{6FF09D1E-F205-4CF8-8F80-A0BDADD570E4}" dt="2026-06-01T19:46:37.355" v="922" actId="2711"/>
          <ac:spMkLst>
            <pc:docMk/>
            <pc:sldMk cId="2504245769" sldId="266"/>
            <ac:spMk id="12" creationId="{29BF34B8-2B50-848D-9A12-4F6F9291A4A0}"/>
          </ac:spMkLst>
        </pc:spChg>
        <pc:spChg chg="mod">
          <ac:chgData name="DANIEL ESTRADA ACEVEDO" userId="2810d3d1-6a65-4ffa-a172-623b276b2860" providerId="ADAL" clId="{6FF09D1E-F205-4CF8-8F80-A0BDADD570E4}" dt="2026-06-01T08:06:22.429" v="421"/>
          <ac:spMkLst>
            <pc:docMk/>
            <pc:sldMk cId="2504245769" sldId="266"/>
            <ac:spMk id="18" creationId="{62AB84CA-7A80-F5A3-692F-A19595C2A6BD}"/>
          </ac:spMkLst>
        </pc:spChg>
        <pc:spChg chg="mod">
          <ac:chgData name="DANIEL ESTRADA ACEVEDO" userId="2810d3d1-6a65-4ffa-a172-623b276b2860" providerId="ADAL" clId="{6FF09D1E-F205-4CF8-8F80-A0BDADD570E4}" dt="2026-06-01T08:06:22.429" v="421"/>
          <ac:spMkLst>
            <pc:docMk/>
            <pc:sldMk cId="2504245769" sldId="266"/>
            <ac:spMk id="19" creationId="{7C77C321-2A3D-71E7-6BB2-33DA0B05AB86}"/>
          </ac:spMkLst>
        </pc:spChg>
        <pc:spChg chg="mod">
          <ac:chgData name="DANIEL ESTRADA ACEVEDO" userId="2810d3d1-6a65-4ffa-a172-623b276b2860" providerId="ADAL" clId="{6FF09D1E-F205-4CF8-8F80-A0BDADD570E4}" dt="2026-06-01T08:06:22.429" v="421"/>
          <ac:spMkLst>
            <pc:docMk/>
            <pc:sldMk cId="2504245769" sldId="266"/>
            <ac:spMk id="20" creationId="{82E38C2A-5065-9378-3F28-1BB82A06A08F}"/>
          </ac:spMkLst>
        </pc:spChg>
        <pc:spChg chg="mod">
          <ac:chgData name="DANIEL ESTRADA ACEVEDO" userId="2810d3d1-6a65-4ffa-a172-623b276b2860" providerId="ADAL" clId="{6FF09D1E-F205-4CF8-8F80-A0BDADD570E4}" dt="2026-06-01T08:14:00.356" v="554"/>
          <ac:spMkLst>
            <pc:docMk/>
            <pc:sldMk cId="2504245769" sldId="266"/>
            <ac:spMk id="21" creationId="{D0AB6062-9A8F-FEB3-C7E1-528DA194C59B}"/>
          </ac:spMkLst>
        </pc:spChg>
        <pc:spChg chg="add del mod">
          <ac:chgData name="DANIEL ESTRADA ACEVEDO" userId="2810d3d1-6a65-4ffa-a172-623b276b2860" providerId="ADAL" clId="{6FF09D1E-F205-4CF8-8F80-A0BDADD570E4}" dt="2026-06-01T20:11:23.073" v="1067" actId="478"/>
          <ac:spMkLst>
            <pc:docMk/>
            <pc:sldMk cId="2504245769" sldId="266"/>
            <ac:spMk id="25" creationId="{DA4B4130-3798-73CD-7A6D-2F6CA2FFB55E}"/>
          </ac:spMkLst>
        </pc:spChg>
        <pc:spChg chg="mod">
          <ac:chgData name="DANIEL ESTRADA ACEVEDO" userId="2810d3d1-6a65-4ffa-a172-623b276b2860" providerId="ADAL" clId="{6FF09D1E-F205-4CF8-8F80-A0BDADD570E4}" dt="2026-06-01T19:46:37.355" v="922" actId="2711"/>
          <ac:spMkLst>
            <pc:docMk/>
            <pc:sldMk cId="2504245769" sldId="266"/>
            <ac:spMk id="38" creationId="{20E03ED0-5EB8-71E6-D545-D1A4390C6238}"/>
          </ac:spMkLst>
        </pc:spChg>
        <pc:spChg chg="mod">
          <ac:chgData name="DANIEL ESTRADA ACEVEDO" userId="2810d3d1-6a65-4ffa-a172-623b276b2860" providerId="ADAL" clId="{6FF09D1E-F205-4CF8-8F80-A0BDADD570E4}" dt="2026-06-01T19:46:37.355" v="922" actId="2711"/>
          <ac:spMkLst>
            <pc:docMk/>
            <pc:sldMk cId="2504245769" sldId="266"/>
            <ac:spMk id="40" creationId="{010D70D8-D883-2314-8C19-4FB56F06B7E5}"/>
          </ac:spMkLst>
        </pc:spChg>
        <pc:spChg chg="del">
          <ac:chgData name="DANIEL ESTRADA ACEVEDO" userId="2810d3d1-6a65-4ffa-a172-623b276b2860" providerId="ADAL" clId="{6FF09D1E-F205-4CF8-8F80-A0BDADD570E4}" dt="2026-06-01T08:06:33.490" v="423" actId="478"/>
          <ac:spMkLst>
            <pc:docMk/>
            <pc:sldMk cId="2504245769" sldId="266"/>
            <ac:spMk id="62" creationId="{72E422EC-153B-A0E0-CB74-1E0A718BFDC7}"/>
          </ac:spMkLst>
        </pc:spChg>
        <pc:grpChg chg="ord">
          <ac:chgData name="DANIEL ESTRADA ACEVEDO" userId="2810d3d1-6a65-4ffa-a172-623b276b2860" providerId="ADAL" clId="{6FF09D1E-F205-4CF8-8F80-A0BDADD570E4}" dt="2026-06-01T08:06:28.490" v="422" actId="167"/>
          <ac:grpSpMkLst>
            <pc:docMk/>
            <pc:sldMk cId="2504245769" sldId="266"/>
            <ac:grpSpMk id="4" creationId="{4C4E8FE7-D786-6587-80CF-9442FB538B0C}"/>
          </ac:grpSpMkLst>
        </pc:grpChg>
        <pc:grpChg chg="ord">
          <ac:chgData name="DANIEL ESTRADA ACEVEDO" userId="2810d3d1-6a65-4ffa-a172-623b276b2860" providerId="ADAL" clId="{6FF09D1E-F205-4CF8-8F80-A0BDADD570E4}" dt="2026-06-01T08:06:28.490" v="422" actId="167"/>
          <ac:grpSpMkLst>
            <pc:docMk/>
            <pc:sldMk cId="2504245769" sldId="266"/>
            <ac:grpSpMk id="17" creationId="{AB5CCE98-BB44-CF3F-D7A5-B0DD0DEFD0AD}"/>
          </ac:grpSpMkLst>
        </pc:grpChg>
        <pc:picChg chg="mod">
          <ac:chgData name="DANIEL ESTRADA ACEVEDO" userId="2810d3d1-6a65-4ffa-a172-623b276b2860" providerId="ADAL" clId="{6FF09D1E-F205-4CF8-8F80-A0BDADD570E4}" dt="2026-06-01T08:06:22.429" v="421"/>
          <ac:picMkLst>
            <pc:docMk/>
            <pc:sldMk cId="2504245769" sldId="266"/>
            <ac:picMk id="13" creationId="{0E330C33-E24D-57C1-1548-3E61241A5F29}"/>
          </ac:picMkLst>
        </pc:picChg>
        <pc:picChg chg="mod">
          <ac:chgData name="DANIEL ESTRADA ACEVEDO" userId="2810d3d1-6a65-4ffa-a172-623b276b2860" providerId="ADAL" clId="{6FF09D1E-F205-4CF8-8F80-A0BDADD570E4}" dt="2026-06-01T08:06:22.429" v="421"/>
          <ac:picMkLst>
            <pc:docMk/>
            <pc:sldMk cId="2504245769" sldId="266"/>
            <ac:picMk id="14" creationId="{C391C778-A583-B099-040E-F4155A5B969C}"/>
          </ac:picMkLst>
        </pc:picChg>
        <pc:picChg chg="mod">
          <ac:chgData name="DANIEL ESTRADA ACEVEDO" userId="2810d3d1-6a65-4ffa-a172-623b276b2860" providerId="ADAL" clId="{6FF09D1E-F205-4CF8-8F80-A0BDADD570E4}" dt="2026-06-01T08:06:22.429" v="421"/>
          <ac:picMkLst>
            <pc:docMk/>
            <pc:sldMk cId="2504245769" sldId="266"/>
            <ac:picMk id="15" creationId="{AA8F2CF8-45B5-59A0-FA7D-BF229F2720C4}"/>
          </ac:picMkLst>
        </pc:picChg>
        <pc:picChg chg="mod">
          <ac:chgData name="DANIEL ESTRADA ACEVEDO" userId="2810d3d1-6a65-4ffa-a172-623b276b2860" providerId="ADAL" clId="{6FF09D1E-F205-4CF8-8F80-A0BDADD570E4}" dt="2026-06-01T08:06:22.429" v="421"/>
          <ac:picMkLst>
            <pc:docMk/>
            <pc:sldMk cId="2504245769" sldId="266"/>
            <ac:picMk id="16" creationId="{F578829A-7246-7883-6A45-492B0C5A231E}"/>
          </ac:picMkLst>
        </pc:picChg>
        <pc:picChg chg="add mod">
          <ac:chgData name="DANIEL ESTRADA ACEVEDO" userId="2810d3d1-6a65-4ffa-a172-623b276b2860" providerId="ADAL" clId="{6FF09D1E-F205-4CF8-8F80-A0BDADD570E4}" dt="2026-06-01T08:06:44.510" v="425"/>
          <ac:picMkLst>
            <pc:docMk/>
            <pc:sldMk cId="2504245769" sldId="266"/>
            <ac:picMk id="22" creationId="{36419044-7253-F36A-D85F-364051397EAC}"/>
          </ac:picMkLst>
        </pc:picChg>
        <pc:picChg chg="del">
          <ac:chgData name="DANIEL ESTRADA ACEVEDO" userId="2810d3d1-6a65-4ffa-a172-623b276b2860" providerId="ADAL" clId="{6FF09D1E-F205-4CF8-8F80-A0BDADD570E4}" dt="2026-06-01T08:06:33.490" v="423" actId="478"/>
          <ac:picMkLst>
            <pc:docMk/>
            <pc:sldMk cId="2504245769" sldId="266"/>
            <ac:picMk id="60" creationId="{60223E97-6222-44F3-2A86-4144884F2966}"/>
          </ac:picMkLst>
        </pc:picChg>
        <pc:cxnChg chg="add mod">
          <ac:chgData name="DANIEL ESTRADA ACEVEDO" userId="2810d3d1-6a65-4ffa-a172-623b276b2860" providerId="ADAL" clId="{6FF09D1E-F205-4CF8-8F80-A0BDADD570E4}" dt="2026-06-01T08:06:44.510" v="425"/>
          <ac:cxnSpMkLst>
            <pc:docMk/>
            <pc:sldMk cId="2504245769" sldId="266"/>
            <ac:cxnSpMk id="23" creationId="{15C70229-7940-1AD1-5A2A-D2477632B22D}"/>
          </ac:cxnSpMkLst>
        </pc:cxnChg>
        <pc:cxnChg chg="del">
          <ac:chgData name="DANIEL ESTRADA ACEVEDO" userId="2810d3d1-6a65-4ffa-a172-623b276b2860" providerId="ADAL" clId="{6FF09D1E-F205-4CF8-8F80-A0BDADD570E4}" dt="2026-06-01T08:06:35.283" v="424" actId="478"/>
          <ac:cxnSpMkLst>
            <pc:docMk/>
            <pc:sldMk cId="2504245769" sldId="266"/>
            <ac:cxnSpMk id="39" creationId="{CB1D8474-91D2-D0C8-39BB-6AD43AE5746D}"/>
          </ac:cxnSpMkLst>
        </pc:cxnChg>
      </pc:sldChg>
      <pc:sldChg chg="addSp delSp modSp mod modAnim">
        <pc:chgData name="DANIEL ESTRADA ACEVEDO" userId="2810d3d1-6a65-4ffa-a172-623b276b2860" providerId="ADAL" clId="{6FF09D1E-F205-4CF8-8F80-A0BDADD570E4}" dt="2026-06-01T20:46:26.604" v="1191"/>
        <pc:sldMkLst>
          <pc:docMk/>
          <pc:sldMk cId="23601794" sldId="267"/>
        </pc:sldMkLst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5" creationId="{851C6ABC-E520-9859-79D9-E43E17959BA4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6" creationId="{1046E87D-E69D-7A7A-7443-939D683F3329}"/>
          </ac:spMkLst>
        </pc:spChg>
        <pc:spChg chg="del">
          <ac:chgData name="DANIEL ESTRADA ACEVEDO" userId="2810d3d1-6a65-4ffa-a172-623b276b2860" providerId="ADAL" clId="{6FF09D1E-F205-4CF8-8F80-A0BDADD570E4}" dt="2026-06-01T08:10:15.175" v="492" actId="478"/>
          <ac:spMkLst>
            <pc:docMk/>
            <pc:sldMk cId="23601794" sldId="267"/>
            <ac:spMk id="12" creationId="{6A1F7994-0E65-86E3-C11A-4A2EE21B5DAF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14" creationId="{76BC2C6B-C391-0F06-8842-1A5F87502B2D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19" creationId="{646D1413-E33C-246B-4051-3CB1A71CD4E9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21" creationId="{E69961EF-4BBA-3B99-717A-5877E98CAD5A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22" creationId="{48CAB7E6-E7D6-FE41-ED08-3B8F9BFBB0A9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24" creationId="{24A71688-A961-9545-453F-EABE90C73F41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25" creationId="{A019D849-2125-0BF2-38AF-2350B420867F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26" creationId="{4F19868F-39B8-8F12-926F-0B26852EC624}"/>
          </ac:spMkLst>
        </pc:spChg>
        <pc:spChg chg="mod">
          <ac:chgData name="DANIEL ESTRADA ACEVEDO" userId="2810d3d1-6a65-4ffa-a172-623b276b2860" providerId="ADAL" clId="{6FF09D1E-F205-4CF8-8F80-A0BDADD570E4}" dt="2026-06-01T19:47:25.946" v="925" actId="2711"/>
          <ac:spMkLst>
            <pc:docMk/>
            <pc:sldMk cId="23601794" sldId="267"/>
            <ac:spMk id="27" creationId="{37436618-1BB8-DFCD-F3C1-CD3EAB58CFE9}"/>
          </ac:spMkLst>
        </pc:spChg>
        <pc:spChg chg="add mod">
          <ac:chgData name="DANIEL ESTRADA ACEVEDO" userId="2810d3d1-6a65-4ffa-a172-623b276b2860" providerId="ADAL" clId="{6FF09D1E-F205-4CF8-8F80-A0BDADD570E4}" dt="2026-06-01T08:10:46.025" v="504"/>
          <ac:spMkLst>
            <pc:docMk/>
            <pc:sldMk cId="23601794" sldId="267"/>
            <ac:spMk id="29" creationId="{3310EAD5-8734-41AF-00EA-21A3CC162541}"/>
          </ac:spMkLst>
        </pc:spChg>
        <pc:spChg chg="del">
          <ac:chgData name="DANIEL ESTRADA ACEVEDO" userId="2810d3d1-6a65-4ffa-a172-623b276b2860" providerId="ADAL" clId="{6FF09D1E-F205-4CF8-8F80-A0BDADD570E4}" dt="2026-06-01T08:10:45.651" v="503" actId="478"/>
          <ac:spMkLst>
            <pc:docMk/>
            <pc:sldMk cId="23601794" sldId="267"/>
            <ac:spMk id="235" creationId="{26D10D46-B2A3-0382-8495-4DD65C481374}"/>
          </ac:spMkLst>
        </pc:spChg>
        <pc:picChg chg="del">
          <ac:chgData name="DANIEL ESTRADA ACEVEDO" userId="2810d3d1-6a65-4ffa-a172-623b276b2860" providerId="ADAL" clId="{6FF09D1E-F205-4CF8-8F80-A0BDADD570E4}" dt="2026-06-01T08:10:43.945" v="502" actId="478"/>
          <ac:picMkLst>
            <pc:docMk/>
            <pc:sldMk cId="23601794" sldId="267"/>
            <ac:picMk id="2" creationId="{7A3979ED-4526-9517-9389-22364A89515A}"/>
          </ac:picMkLst>
        </pc:picChg>
        <pc:picChg chg="mod">
          <ac:chgData name="DANIEL ESTRADA ACEVEDO" userId="2810d3d1-6a65-4ffa-a172-623b276b2860" providerId="ADAL" clId="{6FF09D1E-F205-4CF8-8F80-A0BDADD570E4}" dt="2026-06-01T08:10:16.839" v="493"/>
          <ac:picMkLst>
            <pc:docMk/>
            <pc:sldMk cId="23601794" sldId="267"/>
            <ac:picMk id="15" creationId="{D0E5389A-B53C-9C44-82E8-D6CD3F15F3B8}"/>
          </ac:picMkLst>
        </pc:picChg>
        <pc:picChg chg="mod">
          <ac:chgData name="DANIEL ESTRADA ACEVEDO" userId="2810d3d1-6a65-4ffa-a172-623b276b2860" providerId="ADAL" clId="{6FF09D1E-F205-4CF8-8F80-A0BDADD570E4}" dt="2026-06-01T08:10:16.839" v="493"/>
          <ac:picMkLst>
            <pc:docMk/>
            <pc:sldMk cId="23601794" sldId="267"/>
            <ac:picMk id="16" creationId="{A5F7841E-B42A-882C-15DE-29D21F85B595}"/>
          </ac:picMkLst>
        </pc:picChg>
        <pc:picChg chg="mod">
          <ac:chgData name="DANIEL ESTRADA ACEVEDO" userId="2810d3d1-6a65-4ffa-a172-623b276b2860" providerId="ADAL" clId="{6FF09D1E-F205-4CF8-8F80-A0BDADD570E4}" dt="2026-06-01T08:10:16.839" v="493"/>
          <ac:picMkLst>
            <pc:docMk/>
            <pc:sldMk cId="23601794" sldId="267"/>
            <ac:picMk id="17" creationId="{5A98BFDC-9DF4-5233-984E-03E6495B2F78}"/>
          </ac:picMkLst>
        </pc:picChg>
        <pc:picChg chg="mod">
          <ac:chgData name="DANIEL ESTRADA ACEVEDO" userId="2810d3d1-6a65-4ffa-a172-623b276b2860" providerId="ADAL" clId="{6FF09D1E-F205-4CF8-8F80-A0BDADD570E4}" dt="2026-06-01T08:10:16.839" v="493"/>
          <ac:picMkLst>
            <pc:docMk/>
            <pc:sldMk cId="23601794" sldId="267"/>
            <ac:picMk id="18" creationId="{C4FB122C-8C1F-EFA3-EC25-AC020D716A0E}"/>
          </ac:picMkLst>
        </pc:picChg>
        <pc:picChg chg="add mod">
          <ac:chgData name="DANIEL ESTRADA ACEVEDO" userId="2810d3d1-6a65-4ffa-a172-623b276b2860" providerId="ADAL" clId="{6FF09D1E-F205-4CF8-8F80-A0BDADD570E4}" dt="2026-06-01T08:10:46.025" v="504"/>
          <ac:picMkLst>
            <pc:docMk/>
            <pc:sldMk cId="23601794" sldId="267"/>
            <ac:picMk id="28" creationId="{C9BD3141-A3FA-02C8-7FE8-03EF97F1BE79}"/>
          </ac:picMkLst>
        </pc:picChg>
      </pc:sldChg>
      <pc:sldChg chg="addSp delSp modSp mod">
        <pc:chgData name="DANIEL ESTRADA ACEVEDO" userId="2810d3d1-6a65-4ffa-a172-623b276b2860" providerId="ADAL" clId="{6FF09D1E-F205-4CF8-8F80-A0BDADD570E4}" dt="2026-06-01T19:47:40.791" v="926" actId="2711"/>
        <pc:sldMkLst>
          <pc:docMk/>
          <pc:sldMk cId="2804398709" sldId="268"/>
        </pc:sldMkLst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6" creationId="{09F8589E-1DBD-F5FC-E7A7-4B035329C181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10" creationId="{0EA12429-379B-DCFE-0011-DED2D0C715B9}"/>
          </ac:spMkLst>
        </pc:spChg>
        <pc:spChg chg="del">
          <ac:chgData name="DANIEL ESTRADA ACEVEDO" userId="2810d3d1-6a65-4ffa-a172-623b276b2860" providerId="ADAL" clId="{6FF09D1E-F205-4CF8-8F80-A0BDADD570E4}" dt="2026-06-01T08:10:25.965" v="494" actId="478"/>
          <ac:spMkLst>
            <pc:docMk/>
            <pc:sldMk cId="2804398709" sldId="268"/>
            <ac:spMk id="11" creationId="{A60C0039-84AD-0A8D-D80E-2D581254ADF6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13" creationId="{3EB598E3-1811-BF94-B840-8B23B9E24365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19" creationId="{B9443A7E-984A-AAB3-3C58-BFD6299A7EA4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34" creationId="{5CD699D8-3D93-D8EE-9F72-523FDA02C2D3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35" creationId="{EFDF6773-234A-0025-8BF5-18A59660A1C6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36" creationId="{F0F11AFF-01C8-A9AF-2C40-654A7A12DB76}"/>
          </ac:spMkLst>
        </pc:spChg>
        <pc:spChg chg="add mod">
          <ac:chgData name="DANIEL ESTRADA ACEVEDO" userId="2810d3d1-6a65-4ffa-a172-623b276b2860" providerId="ADAL" clId="{6FF09D1E-F205-4CF8-8F80-A0BDADD570E4}" dt="2026-06-01T08:11:01.463" v="518" actId="1036"/>
          <ac:spMkLst>
            <pc:docMk/>
            <pc:sldMk cId="2804398709" sldId="268"/>
            <ac:spMk id="38" creationId="{6C2459E7-79CD-FBC1-95B2-964CA820EDA4}"/>
          </ac:spMkLst>
        </pc:spChg>
        <pc:spChg chg="mod">
          <ac:chgData name="DANIEL ESTRADA ACEVEDO" userId="2810d3d1-6a65-4ffa-a172-623b276b2860" providerId="ADAL" clId="{6FF09D1E-F205-4CF8-8F80-A0BDADD570E4}" dt="2026-06-01T19:47:40.791" v="926" actId="2711"/>
          <ac:spMkLst>
            <pc:docMk/>
            <pc:sldMk cId="2804398709" sldId="268"/>
            <ac:spMk id="147" creationId="{158F5FD4-16EB-7CCE-1268-BD3FAAC8E7DD}"/>
          </ac:spMkLst>
        </pc:spChg>
        <pc:spChg chg="del">
          <ac:chgData name="DANIEL ESTRADA ACEVEDO" userId="2810d3d1-6a65-4ffa-a172-623b276b2860" providerId="ADAL" clId="{6FF09D1E-F205-4CF8-8F80-A0BDADD570E4}" dt="2026-06-01T08:10:31.111" v="497" actId="478"/>
          <ac:spMkLst>
            <pc:docMk/>
            <pc:sldMk cId="2804398709" sldId="268"/>
            <ac:spMk id="235" creationId="{9C4F6B26-E2A7-51CB-AD6D-E78DF417788B}"/>
          </ac:spMkLst>
        </pc:spChg>
        <pc:picChg chg="del">
          <ac:chgData name="DANIEL ESTRADA ACEVEDO" userId="2810d3d1-6a65-4ffa-a172-623b276b2860" providerId="ADAL" clId="{6FF09D1E-F205-4CF8-8F80-A0BDADD570E4}" dt="2026-06-01T08:10:29.881" v="496" actId="478"/>
          <ac:picMkLst>
            <pc:docMk/>
            <pc:sldMk cId="2804398709" sldId="268"/>
            <ac:picMk id="2" creationId="{DD137F2D-5C51-9FD6-0697-A5FF353C93A5}"/>
          </ac:picMkLst>
        </pc:picChg>
        <pc:picChg chg="mod">
          <ac:chgData name="DANIEL ESTRADA ACEVEDO" userId="2810d3d1-6a65-4ffa-a172-623b276b2860" providerId="ADAL" clId="{6FF09D1E-F205-4CF8-8F80-A0BDADD570E4}" dt="2026-06-01T08:10:26.294" v="495"/>
          <ac:picMkLst>
            <pc:docMk/>
            <pc:sldMk cId="2804398709" sldId="268"/>
            <ac:picMk id="14" creationId="{9028CC08-383E-3502-965C-76E1EA4760BB}"/>
          </ac:picMkLst>
        </pc:picChg>
        <pc:picChg chg="mod">
          <ac:chgData name="DANIEL ESTRADA ACEVEDO" userId="2810d3d1-6a65-4ffa-a172-623b276b2860" providerId="ADAL" clId="{6FF09D1E-F205-4CF8-8F80-A0BDADD570E4}" dt="2026-06-01T08:10:26.294" v="495"/>
          <ac:picMkLst>
            <pc:docMk/>
            <pc:sldMk cId="2804398709" sldId="268"/>
            <ac:picMk id="15" creationId="{D90CCCB6-FCF2-484E-C503-EBFCEDB93D5A}"/>
          </ac:picMkLst>
        </pc:picChg>
        <pc:picChg chg="mod">
          <ac:chgData name="DANIEL ESTRADA ACEVEDO" userId="2810d3d1-6a65-4ffa-a172-623b276b2860" providerId="ADAL" clId="{6FF09D1E-F205-4CF8-8F80-A0BDADD570E4}" dt="2026-06-01T08:10:26.294" v="495"/>
          <ac:picMkLst>
            <pc:docMk/>
            <pc:sldMk cId="2804398709" sldId="268"/>
            <ac:picMk id="16" creationId="{3BA17BB5-980E-B1B9-D172-F3C05D308546}"/>
          </ac:picMkLst>
        </pc:picChg>
        <pc:picChg chg="mod">
          <ac:chgData name="DANIEL ESTRADA ACEVEDO" userId="2810d3d1-6a65-4ffa-a172-623b276b2860" providerId="ADAL" clId="{6FF09D1E-F205-4CF8-8F80-A0BDADD570E4}" dt="2026-06-01T08:10:26.294" v="495"/>
          <ac:picMkLst>
            <pc:docMk/>
            <pc:sldMk cId="2804398709" sldId="268"/>
            <ac:picMk id="17" creationId="{93FAC7CC-8B3B-942D-4505-A3165B63323F}"/>
          </ac:picMkLst>
        </pc:picChg>
        <pc:picChg chg="add mod">
          <ac:chgData name="DANIEL ESTRADA ACEVEDO" userId="2810d3d1-6a65-4ffa-a172-623b276b2860" providerId="ADAL" clId="{6FF09D1E-F205-4CF8-8F80-A0BDADD570E4}" dt="2026-06-01T08:10:52.308" v="505"/>
          <ac:picMkLst>
            <pc:docMk/>
            <pc:sldMk cId="2804398709" sldId="268"/>
            <ac:picMk id="37" creationId="{C441B3DD-1ED9-0D7C-35CC-AF8088E2415D}"/>
          </ac:picMkLst>
        </pc:picChg>
      </pc:sldChg>
      <pc:sldChg chg="addSp delSp modSp mod">
        <pc:chgData name="DANIEL ESTRADA ACEVEDO" userId="2810d3d1-6a65-4ffa-a172-623b276b2860" providerId="ADAL" clId="{6FF09D1E-F205-4CF8-8F80-A0BDADD570E4}" dt="2026-06-01T20:42:23.067" v="1165"/>
        <pc:sldMkLst>
          <pc:docMk/>
          <pc:sldMk cId="3709492858" sldId="269"/>
        </pc:sldMkLst>
        <pc:spChg chg="add del mod">
          <ac:chgData name="DANIEL ESTRADA ACEVEDO" userId="2810d3d1-6a65-4ffa-a172-623b276b2860" providerId="ADAL" clId="{6FF09D1E-F205-4CF8-8F80-A0BDADD570E4}" dt="2026-06-01T20:42:19.800" v="1162" actId="478"/>
          <ac:spMkLst>
            <pc:docMk/>
            <pc:sldMk cId="3709492858" sldId="269"/>
            <ac:spMk id="2" creationId="{85EAAC43-9D01-1173-092A-218E57B21925}"/>
          </ac:spMkLst>
        </pc:spChg>
        <pc:spChg chg="add del mod">
          <ac:chgData name="DANIEL ESTRADA ACEVEDO" userId="2810d3d1-6a65-4ffa-a172-623b276b2860" providerId="ADAL" clId="{6FF09D1E-F205-4CF8-8F80-A0BDADD570E4}" dt="2026-06-01T07:56:00.519" v="340" actId="478"/>
          <ac:spMkLst>
            <pc:docMk/>
            <pc:sldMk cId="3709492858" sldId="269"/>
            <ac:spMk id="2" creationId="{A60AB307-2D73-BF61-BDC0-32E290DC1278}"/>
          </ac:spMkLst>
        </pc:spChg>
        <pc:spChg chg="del">
          <ac:chgData name="DANIEL ESTRADA ACEVEDO" userId="2810d3d1-6a65-4ffa-a172-623b276b2860" providerId="ADAL" clId="{6FF09D1E-F205-4CF8-8F80-A0BDADD570E4}" dt="2026-06-01T07:52:44.179" v="252" actId="478"/>
          <ac:spMkLst>
            <pc:docMk/>
            <pc:sldMk cId="3709492858" sldId="269"/>
            <ac:spMk id="4" creationId="{6DC410CA-3407-12CE-D0AB-25501A1AB56A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7" creationId="{1D15BABE-C4A9-2A84-47B4-00C49D5C3567}"/>
          </ac:spMkLst>
        </pc:spChg>
        <pc:spChg chg="mod">
          <ac:chgData name="DANIEL ESTRADA ACEVEDO" userId="2810d3d1-6a65-4ffa-a172-623b276b2860" providerId="ADAL" clId="{6FF09D1E-F205-4CF8-8F80-A0BDADD570E4}" dt="2026-06-01T07:52:50.111" v="253"/>
          <ac:spMkLst>
            <pc:docMk/>
            <pc:sldMk cId="3709492858" sldId="269"/>
            <ac:spMk id="8" creationId="{9D5D45D8-7BDE-DC3B-6651-89295D517E79}"/>
          </ac:spMkLst>
        </pc:spChg>
        <pc:spChg chg="add mod">
          <ac:chgData name="DANIEL ESTRADA ACEVEDO" userId="2810d3d1-6a65-4ffa-a172-623b276b2860" providerId="ADAL" clId="{6FF09D1E-F205-4CF8-8F80-A0BDADD570E4}" dt="2026-06-01T20:42:23.067" v="1165"/>
          <ac:spMkLst>
            <pc:docMk/>
            <pc:sldMk cId="3709492858" sldId="269"/>
            <ac:spMk id="15" creationId="{28F994F8-A78F-16BA-25BC-7A839275D027}"/>
          </ac:spMkLst>
        </pc:spChg>
        <pc:spChg chg="del">
          <ac:chgData name="DANIEL ESTRADA ACEVEDO" userId="2810d3d1-6a65-4ffa-a172-623b276b2860" providerId="ADAL" clId="{6FF09D1E-F205-4CF8-8F80-A0BDADD570E4}" dt="2026-06-01T07:56:02.300" v="341" actId="478"/>
          <ac:spMkLst>
            <pc:docMk/>
            <pc:sldMk cId="3709492858" sldId="269"/>
            <ac:spMk id="15" creationId="{7916D35B-9CD7-D29E-E24E-4BA6CA25C34A}"/>
          </ac:spMkLst>
        </pc:spChg>
        <pc:spChg chg="mod">
          <ac:chgData name="DANIEL ESTRADA ACEVEDO" userId="2810d3d1-6a65-4ffa-a172-623b276b2860" providerId="ADAL" clId="{6FF09D1E-F205-4CF8-8F80-A0BDADD570E4}" dt="2026-06-01T19:45:33.177" v="919" actId="2711"/>
          <ac:spMkLst>
            <pc:docMk/>
            <pc:sldMk cId="3709492858" sldId="269"/>
            <ac:spMk id="19" creationId="{06B352A5-B75A-5781-F102-34602A279BE3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20" creationId="{7504782B-904F-9000-06B8-9EE9D65A6671}"/>
          </ac:spMkLst>
        </pc:spChg>
        <pc:spChg chg="mod">
          <ac:chgData name="DANIEL ESTRADA ACEVEDO" userId="2810d3d1-6a65-4ffa-a172-623b276b2860" providerId="ADAL" clId="{6FF09D1E-F205-4CF8-8F80-A0BDADD570E4}" dt="2026-06-01T19:45:33.177" v="919" actId="2711"/>
          <ac:spMkLst>
            <pc:docMk/>
            <pc:sldMk cId="3709492858" sldId="269"/>
            <ac:spMk id="25" creationId="{F15A0D4C-C616-F013-4CF3-75265E173873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27" creationId="{4C80764B-D1CC-582A-04E5-03819334C443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31" creationId="{DDCB1843-9B7D-E5C0-0483-139052D2E3B8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32" creationId="{A117D48E-7B57-8ED6-7E0D-05E1CF13CA14}"/>
          </ac:spMkLst>
        </pc:spChg>
        <pc:spChg chg="mod">
          <ac:chgData name="DANIEL ESTRADA ACEVEDO" userId="2810d3d1-6a65-4ffa-a172-623b276b2860" providerId="ADAL" clId="{6FF09D1E-F205-4CF8-8F80-A0BDADD570E4}" dt="2026-06-01T07:54:11.315" v="290" actId="1076"/>
          <ac:spMkLst>
            <pc:docMk/>
            <pc:sldMk cId="3709492858" sldId="269"/>
            <ac:spMk id="38" creationId="{C1658D89-428D-2931-4B8A-3ACB1A12EA3D}"/>
          </ac:spMkLst>
        </pc:spChg>
        <pc:spChg chg="mod">
          <ac:chgData name="DANIEL ESTRADA ACEVEDO" userId="2810d3d1-6a65-4ffa-a172-623b276b2860" providerId="ADAL" clId="{6FF09D1E-F205-4CF8-8F80-A0BDADD570E4}" dt="2026-06-01T19:48:12.869" v="929" actId="2711"/>
          <ac:spMkLst>
            <pc:docMk/>
            <pc:sldMk cId="3709492858" sldId="269"/>
            <ac:spMk id="40" creationId="{4F062F8A-797A-971B-8842-93E329CB76A3}"/>
          </ac:spMkLst>
        </pc:spChg>
        <pc:spChg chg="mod">
          <ac:chgData name="DANIEL ESTRADA ACEVEDO" userId="2810d3d1-6a65-4ffa-a172-623b276b2860" providerId="ADAL" clId="{6FF09D1E-F205-4CF8-8F80-A0BDADD570E4}" dt="2026-06-01T07:53:14.326" v="280" actId="1036"/>
          <ac:spMkLst>
            <pc:docMk/>
            <pc:sldMk cId="3709492858" sldId="269"/>
            <ac:spMk id="41" creationId="{F732ABDE-8B10-440C-F1E4-8DB60DD60C4A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42" creationId="{DCB10B4F-D969-EA35-F7D2-B4FC31F1C4AC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43" creationId="{A9364830-F3B8-DEDD-E201-BD61C77AC3DB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44" creationId="{0AEACAD5-97D4-2109-8D76-D3392E44CB14}"/>
          </ac:spMkLst>
        </pc:spChg>
        <pc:spChg chg="add mod">
          <ac:chgData name="DANIEL ESTRADA ACEVEDO" userId="2810d3d1-6a65-4ffa-a172-623b276b2860" providerId="ADAL" clId="{6FF09D1E-F205-4CF8-8F80-A0BDADD570E4}" dt="2026-06-01T20:42:23.067" v="1165"/>
          <ac:spMkLst>
            <pc:docMk/>
            <pc:sldMk cId="3709492858" sldId="269"/>
            <ac:spMk id="45" creationId="{7C4AC9F5-1B00-07D8-AFB1-4F82E05E4384}"/>
          </ac:spMkLst>
        </pc:spChg>
        <pc:spChg chg="del mod">
          <ac:chgData name="DANIEL ESTRADA ACEVEDO" userId="2810d3d1-6a65-4ffa-a172-623b276b2860" providerId="ADAL" clId="{6FF09D1E-F205-4CF8-8F80-A0BDADD570E4}" dt="2026-06-01T07:53:42.485" v="284" actId="478"/>
          <ac:spMkLst>
            <pc:docMk/>
            <pc:sldMk cId="3709492858" sldId="269"/>
            <ac:spMk id="45" creationId="{BD19DACE-02D6-BA9D-1A79-8DB9BDDF98CE}"/>
          </ac:spMkLst>
        </pc:spChg>
        <pc:spChg chg="mod">
          <ac:chgData name="DANIEL ESTRADA ACEVEDO" userId="2810d3d1-6a65-4ffa-a172-623b276b2860" providerId="ADAL" clId="{6FF09D1E-F205-4CF8-8F80-A0BDADD570E4}" dt="2026-06-01T07:54:41.742" v="293" actId="2711"/>
          <ac:spMkLst>
            <pc:docMk/>
            <pc:sldMk cId="3709492858" sldId="269"/>
            <ac:spMk id="50" creationId="{D7533FA7-1823-C46F-D1CA-910641F752E3}"/>
          </ac:spMkLst>
        </pc:spChg>
        <pc:spChg chg="mod">
          <ac:chgData name="DANIEL ESTRADA ACEVEDO" userId="2810d3d1-6a65-4ffa-a172-623b276b2860" providerId="ADAL" clId="{6FF09D1E-F205-4CF8-8F80-A0BDADD570E4}" dt="2026-06-01T07:54:41.742" v="293" actId="2711"/>
          <ac:spMkLst>
            <pc:docMk/>
            <pc:sldMk cId="3709492858" sldId="269"/>
            <ac:spMk id="51" creationId="{E8D8CFD7-809A-9596-8CE2-F33801531F27}"/>
          </ac:spMkLst>
        </pc:spChg>
        <pc:spChg chg="mod">
          <ac:chgData name="DANIEL ESTRADA ACEVEDO" userId="2810d3d1-6a65-4ffa-a172-623b276b2860" providerId="ADAL" clId="{6FF09D1E-F205-4CF8-8F80-A0BDADD570E4}" dt="2026-06-01T19:45:27.660" v="918" actId="2711"/>
          <ac:spMkLst>
            <pc:docMk/>
            <pc:sldMk cId="3709492858" sldId="269"/>
            <ac:spMk id="52" creationId="{D12B5E75-DF8C-79C9-0B44-A0B84C9B31B0}"/>
          </ac:spMkLst>
        </pc:spChg>
        <pc:spChg chg="mod">
          <ac:chgData name="DANIEL ESTRADA ACEVEDO" userId="2810d3d1-6a65-4ffa-a172-623b276b2860" providerId="ADAL" clId="{6FF09D1E-F205-4CF8-8F80-A0BDADD570E4}" dt="2026-06-01T07:54:41.742" v="293" actId="2711"/>
          <ac:spMkLst>
            <pc:docMk/>
            <pc:sldMk cId="3709492858" sldId="269"/>
            <ac:spMk id="53" creationId="{E2560013-846B-16C4-92C6-693F2E63E2A1}"/>
          </ac:spMkLst>
        </pc:spChg>
        <pc:spChg chg="mod">
          <ac:chgData name="DANIEL ESTRADA ACEVEDO" userId="2810d3d1-6a65-4ffa-a172-623b276b2860" providerId="ADAL" clId="{6FF09D1E-F205-4CF8-8F80-A0BDADD570E4}" dt="2026-06-01T20:13:10.122" v="1072" actId="113"/>
          <ac:spMkLst>
            <pc:docMk/>
            <pc:sldMk cId="3709492858" sldId="269"/>
            <ac:spMk id="54" creationId="{E0F2DCFF-DCFA-6A94-52BB-45DA4221903E}"/>
          </ac:spMkLst>
        </pc:spChg>
        <pc:spChg chg="add del mod">
          <ac:chgData name="DANIEL ESTRADA ACEVEDO" userId="2810d3d1-6a65-4ffa-a172-623b276b2860" providerId="ADAL" clId="{6FF09D1E-F205-4CF8-8F80-A0BDADD570E4}" dt="2026-06-01T20:42:22.722" v="1164" actId="478"/>
          <ac:spMkLst>
            <pc:docMk/>
            <pc:sldMk cId="3709492858" sldId="269"/>
            <ac:spMk id="1028" creationId="{9AA9F899-2002-185D-07AD-7EF1BDA782C5}"/>
          </ac:spMkLst>
        </pc:spChg>
        <pc:spChg chg="add mod">
          <ac:chgData name="DANIEL ESTRADA ACEVEDO" userId="2810d3d1-6a65-4ffa-a172-623b276b2860" providerId="ADAL" clId="{6FF09D1E-F205-4CF8-8F80-A0BDADD570E4}" dt="2026-06-01T07:56:16.756" v="344"/>
          <ac:spMkLst>
            <pc:docMk/>
            <pc:sldMk cId="3709492858" sldId="269"/>
            <ac:spMk id="1035" creationId="{59410BE4-CCCA-35DF-56EA-B58D86308CE7}"/>
          </ac:spMkLst>
        </pc:spChg>
        <pc:spChg chg="mod">
          <ac:chgData name="DANIEL ESTRADA ACEVEDO" userId="2810d3d1-6a65-4ffa-a172-623b276b2860" providerId="ADAL" clId="{6FF09D1E-F205-4CF8-8F80-A0BDADD570E4}" dt="2026-06-01T19:48:26.155" v="930" actId="2711"/>
          <ac:spMkLst>
            <pc:docMk/>
            <pc:sldMk cId="3709492858" sldId="269"/>
            <ac:spMk id="1037" creationId="{FED98CEF-A1A8-8305-4E98-B315CEF938FA}"/>
          </ac:spMkLst>
        </pc:spChg>
        <pc:spChg chg="mod">
          <ac:chgData name="DANIEL ESTRADA ACEVEDO" userId="2810d3d1-6a65-4ffa-a172-623b276b2860" providerId="ADAL" clId="{6FF09D1E-F205-4CF8-8F80-A0BDADD570E4}" dt="2026-06-01T19:48:26.155" v="930" actId="2711"/>
          <ac:spMkLst>
            <pc:docMk/>
            <pc:sldMk cId="3709492858" sldId="269"/>
            <ac:spMk id="1038" creationId="{2F19448F-8ECF-90CB-45C6-24B863252469}"/>
          </ac:spMkLst>
        </pc:spChg>
        <pc:spChg chg="mod">
          <ac:chgData name="DANIEL ESTRADA ACEVEDO" userId="2810d3d1-6a65-4ffa-a172-623b276b2860" providerId="ADAL" clId="{6FF09D1E-F205-4CF8-8F80-A0BDADD570E4}" dt="2026-06-01T19:48:26.155" v="930" actId="2711"/>
          <ac:spMkLst>
            <pc:docMk/>
            <pc:sldMk cId="3709492858" sldId="269"/>
            <ac:spMk id="1039" creationId="{29B82D00-A722-92EB-4FA6-78A6B3E1823E}"/>
          </ac:spMkLst>
        </pc:spChg>
        <pc:spChg chg="mod">
          <ac:chgData name="DANIEL ESTRADA ACEVEDO" userId="2810d3d1-6a65-4ffa-a172-623b276b2860" providerId="ADAL" clId="{6FF09D1E-F205-4CF8-8F80-A0BDADD570E4}" dt="2026-06-01T19:48:26.155" v="930" actId="2711"/>
          <ac:spMkLst>
            <pc:docMk/>
            <pc:sldMk cId="3709492858" sldId="269"/>
            <ac:spMk id="1040" creationId="{11C7321C-C3B4-DDA1-0806-EC1C2726CDC6}"/>
          </ac:spMkLst>
        </pc:spChg>
        <pc:grpChg chg="add mod ord">
          <ac:chgData name="DANIEL ESTRADA ACEVEDO" userId="2810d3d1-6a65-4ffa-a172-623b276b2860" providerId="ADAL" clId="{6FF09D1E-F205-4CF8-8F80-A0BDADD570E4}" dt="2026-06-01T07:53:04.096" v="254" actId="167"/>
          <ac:grpSpMkLst>
            <pc:docMk/>
            <pc:sldMk cId="3709492858" sldId="269"/>
            <ac:grpSpMk id="3" creationId="{2304602C-9623-A655-AF7B-C084B31A59C5}"/>
          </ac:grpSpMkLst>
        </pc:grpChg>
        <pc:grpChg chg="add mod">
          <ac:chgData name="DANIEL ESTRADA ACEVEDO" userId="2810d3d1-6a65-4ffa-a172-623b276b2860" providerId="ADAL" clId="{6FF09D1E-F205-4CF8-8F80-A0BDADD570E4}" dt="2026-06-01T20:42:23.067" v="1165"/>
          <ac:grpSpMkLst>
            <pc:docMk/>
            <pc:sldMk cId="3709492858" sldId="269"/>
            <ac:grpSpMk id="9" creationId="{11264A0C-97DC-C9A3-FC0F-9A93143A8542}"/>
          </ac:grpSpMkLst>
        </pc:grpChg>
        <pc:grpChg chg="del">
          <ac:chgData name="DANIEL ESTRADA ACEVEDO" userId="2810d3d1-6a65-4ffa-a172-623b276b2860" providerId="ADAL" clId="{6FF09D1E-F205-4CF8-8F80-A0BDADD570E4}" dt="2026-06-01T07:55:57.430" v="339" actId="478"/>
          <ac:grpSpMkLst>
            <pc:docMk/>
            <pc:sldMk cId="3709492858" sldId="269"/>
            <ac:grpSpMk id="12" creationId="{17310DED-9E81-D475-F68D-2769945C154F}"/>
          </ac:grpSpMkLst>
        </pc:grpChg>
        <pc:grpChg chg="mod">
          <ac:chgData name="DANIEL ESTRADA ACEVEDO" userId="2810d3d1-6a65-4ffa-a172-623b276b2860" providerId="ADAL" clId="{6FF09D1E-F205-4CF8-8F80-A0BDADD570E4}" dt="2026-06-01T07:52:50.111" v="253"/>
          <ac:grpSpMkLst>
            <pc:docMk/>
            <pc:sldMk cId="3709492858" sldId="269"/>
            <ac:grpSpMk id="39" creationId="{C93F1FB0-BC2D-2D69-9732-43064275BFB1}"/>
          </ac:grpSpMkLst>
        </pc:grpChg>
        <pc:grpChg chg="add del mod">
          <ac:chgData name="DANIEL ESTRADA ACEVEDO" userId="2810d3d1-6a65-4ffa-a172-623b276b2860" providerId="ADAL" clId="{6FF09D1E-F205-4CF8-8F80-A0BDADD570E4}" dt="2026-06-01T20:42:21.293" v="1163" actId="478"/>
          <ac:grpSpMkLst>
            <pc:docMk/>
            <pc:sldMk cId="3709492858" sldId="269"/>
            <ac:grpSpMk id="62" creationId="{801A2B0D-1FC7-2CC8-EC03-16F52F2B918F}"/>
          </ac:grpSpMkLst>
        </pc:grpChg>
        <pc:grpChg chg="add mod">
          <ac:chgData name="DANIEL ESTRADA ACEVEDO" userId="2810d3d1-6a65-4ffa-a172-623b276b2860" providerId="ADAL" clId="{6FF09D1E-F205-4CF8-8F80-A0BDADD570E4}" dt="2026-06-01T07:56:16.756" v="344"/>
          <ac:grpSpMkLst>
            <pc:docMk/>
            <pc:sldMk cId="3709492858" sldId="269"/>
            <ac:grpSpMk id="1030" creationId="{1C9399D3-F63E-BF89-A4E3-6354DCDA21D3}"/>
          </ac:grpSpMkLst>
        </pc:grpChg>
        <pc:grpChg chg="add mod">
          <ac:chgData name="DANIEL ESTRADA ACEVEDO" userId="2810d3d1-6a65-4ffa-a172-623b276b2860" providerId="ADAL" clId="{6FF09D1E-F205-4CF8-8F80-A0BDADD570E4}" dt="2026-06-01T07:56:23.197" v="345"/>
          <ac:grpSpMkLst>
            <pc:docMk/>
            <pc:sldMk cId="3709492858" sldId="269"/>
            <ac:grpSpMk id="1036" creationId="{1FBC9DA7-C1E5-B8E0-C70E-5D84B13BD4D6}"/>
          </ac:grpSpMkLst>
        </pc:grpChg>
        <pc:picChg chg="add mod">
          <ac:chgData name="DANIEL ESTRADA ACEVEDO" userId="2810d3d1-6a65-4ffa-a172-623b276b2860" providerId="ADAL" clId="{6FF09D1E-F205-4CF8-8F80-A0BDADD570E4}" dt="2026-06-01T20:42:23.067" v="1165"/>
          <ac:picMkLst>
            <pc:docMk/>
            <pc:sldMk cId="3709492858" sldId="269"/>
            <ac:picMk id="4" creationId="{5DCC6A89-453B-5F23-DCF7-E2F706B2297D}"/>
          </ac:picMkLst>
        </pc:picChg>
        <pc:picChg chg="del">
          <ac:chgData name="DANIEL ESTRADA ACEVEDO" userId="2810d3d1-6a65-4ffa-a172-623b276b2860" providerId="ADAL" clId="{6FF09D1E-F205-4CF8-8F80-A0BDADD570E4}" dt="2026-06-01T07:55:56.232" v="338" actId="478"/>
          <ac:picMkLst>
            <pc:docMk/>
            <pc:sldMk cId="3709492858" sldId="269"/>
            <ac:picMk id="9" creationId="{62D610B9-FC43-429A-ED94-6DBC01178510}"/>
          </ac:picMkLst>
        </pc:picChg>
        <pc:picChg chg="mod">
          <ac:chgData name="DANIEL ESTRADA ACEVEDO" userId="2810d3d1-6a65-4ffa-a172-623b276b2860" providerId="ADAL" clId="{6FF09D1E-F205-4CF8-8F80-A0BDADD570E4}" dt="2026-06-01T20:42:23.067" v="1165"/>
          <ac:picMkLst>
            <pc:docMk/>
            <pc:sldMk cId="3709492858" sldId="269"/>
            <ac:picMk id="10" creationId="{216AF99C-5510-DF10-8314-C09A88DB0D2A}"/>
          </ac:picMkLst>
        </pc:picChg>
        <pc:picChg chg="mod">
          <ac:chgData name="DANIEL ESTRADA ACEVEDO" userId="2810d3d1-6a65-4ffa-a172-623b276b2860" providerId="ADAL" clId="{6FF09D1E-F205-4CF8-8F80-A0BDADD570E4}" dt="2026-06-01T20:42:23.067" v="1165"/>
          <ac:picMkLst>
            <pc:docMk/>
            <pc:sldMk cId="3709492858" sldId="269"/>
            <ac:picMk id="11" creationId="{B68C7AA8-BD23-BF2F-EDFE-ED030F848F04}"/>
          </ac:picMkLst>
        </pc:picChg>
        <pc:picChg chg="mod">
          <ac:chgData name="DANIEL ESTRADA ACEVEDO" userId="2810d3d1-6a65-4ffa-a172-623b276b2860" providerId="ADAL" clId="{6FF09D1E-F205-4CF8-8F80-A0BDADD570E4}" dt="2026-06-01T20:42:23.067" v="1165"/>
          <ac:picMkLst>
            <pc:docMk/>
            <pc:sldMk cId="3709492858" sldId="269"/>
            <ac:picMk id="12" creationId="{F0E179D2-D639-3CD7-F6DA-1339617DF234}"/>
          </ac:picMkLst>
        </pc:picChg>
        <pc:picChg chg="add mod">
          <ac:chgData name="DANIEL ESTRADA ACEVEDO" userId="2810d3d1-6a65-4ffa-a172-623b276b2860" providerId="ADAL" clId="{6FF09D1E-F205-4CF8-8F80-A0BDADD570E4}" dt="2026-06-01T20:42:23.067" v="1165"/>
          <ac:picMkLst>
            <pc:docMk/>
            <pc:sldMk cId="3709492858" sldId="269"/>
            <ac:picMk id="14" creationId="{37E88196-7547-A127-2321-5F31027DA8BE}"/>
          </ac:picMkLst>
        </pc:picChg>
        <pc:picChg chg="del">
          <ac:chgData name="DANIEL ESTRADA ACEVEDO" userId="2810d3d1-6a65-4ffa-a172-623b276b2860" providerId="ADAL" clId="{6FF09D1E-F205-4CF8-8F80-A0BDADD570E4}" dt="2026-06-01T07:56:04.060" v="342" actId="478"/>
          <ac:picMkLst>
            <pc:docMk/>
            <pc:sldMk cId="3709492858" sldId="269"/>
            <ac:picMk id="14" creationId="{722DE240-2A51-B634-59E4-B75CF7ABBF05}"/>
          </ac:picMkLst>
        </pc:picChg>
        <pc:picChg chg="mod">
          <ac:chgData name="DANIEL ESTRADA ACEVEDO" userId="2810d3d1-6a65-4ffa-a172-623b276b2860" providerId="ADAL" clId="{6FF09D1E-F205-4CF8-8F80-A0BDADD570E4}" dt="2026-06-01T07:52:50.111" v="253"/>
          <ac:picMkLst>
            <pc:docMk/>
            <pc:sldMk cId="3709492858" sldId="269"/>
            <ac:picMk id="46" creationId="{DA62A527-75A8-DB01-CDC1-EB04B8139680}"/>
          </ac:picMkLst>
        </pc:picChg>
        <pc:picChg chg="mod">
          <ac:chgData name="DANIEL ESTRADA ACEVEDO" userId="2810d3d1-6a65-4ffa-a172-623b276b2860" providerId="ADAL" clId="{6FF09D1E-F205-4CF8-8F80-A0BDADD570E4}" dt="2026-06-01T07:52:50.111" v="253"/>
          <ac:picMkLst>
            <pc:docMk/>
            <pc:sldMk cId="3709492858" sldId="269"/>
            <ac:picMk id="47" creationId="{8D23E062-B9C3-4F3C-C074-B8B414468585}"/>
          </ac:picMkLst>
        </pc:picChg>
        <pc:picChg chg="del">
          <ac:chgData name="DANIEL ESTRADA ACEVEDO" userId="2810d3d1-6a65-4ffa-a172-623b276b2860" providerId="ADAL" clId="{6FF09D1E-F205-4CF8-8F80-A0BDADD570E4}" dt="2026-06-01T20:13:17.142" v="1073" actId="478"/>
          <ac:picMkLst>
            <pc:docMk/>
            <pc:sldMk cId="3709492858" sldId="269"/>
            <ac:picMk id="48" creationId="{43CEF48F-5A70-C8A3-D357-39FBD72E83C8}"/>
          </ac:picMkLst>
        </pc:picChg>
        <pc:picChg chg="mod">
          <ac:chgData name="DANIEL ESTRADA ACEVEDO" userId="2810d3d1-6a65-4ffa-a172-623b276b2860" providerId="ADAL" clId="{6FF09D1E-F205-4CF8-8F80-A0BDADD570E4}" dt="2026-06-01T07:52:50.111" v="253"/>
          <ac:picMkLst>
            <pc:docMk/>
            <pc:sldMk cId="3709492858" sldId="269"/>
            <ac:picMk id="49" creationId="{E6603228-B404-7605-198C-08F4381EB7A4}"/>
          </ac:picMkLst>
        </pc:picChg>
        <pc:picChg chg="mod">
          <ac:chgData name="DANIEL ESTRADA ACEVEDO" userId="2810d3d1-6a65-4ffa-a172-623b276b2860" providerId="ADAL" clId="{6FF09D1E-F205-4CF8-8F80-A0BDADD570E4}" dt="2026-06-01T07:52:50.111" v="253"/>
          <ac:picMkLst>
            <pc:docMk/>
            <pc:sldMk cId="3709492858" sldId="269"/>
            <ac:picMk id="55" creationId="{CFA9FF1B-BC20-F534-D70A-30E48DF406D6}"/>
          </ac:picMkLst>
        </pc:picChg>
        <pc:picChg chg="add del mod">
          <ac:chgData name="DANIEL ESTRADA ACEVEDO" userId="2810d3d1-6a65-4ffa-a172-623b276b2860" providerId="ADAL" clId="{6FF09D1E-F205-4CF8-8F80-A0BDADD570E4}" dt="2026-06-01T20:42:19.800" v="1162" actId="478"/>
          <ac:picMkLst>
            <pc:docMk/>
            <pc:sldMk cId="3709492858" sldId="269"/>
            <ac:picMk id="61" creationId="{A9EA505E-89B5-FFD9-7FDF-C6A3FE1275A5}"/>
          </ac:picMkLst>
        </pc:picChg>
        <pc:picChg chg="mod">
          <ac:chgData name="DANIEL ESTRADA ACEVEDO" userId="2810d3d1-6a65-4ffa-a172-623b276b2860" providerId="ADAL" clId="{6FF09D1E-F205-4CF8-8F80-A0BDADD570E4}" dt="2026-06-01T07:56:04.468" v="343"/>
          <ac:picMkLst>
            <pc:docMk/>
            <pc:sldMk cId="3709492858" sldId="269"/>
            <ac:picMk id="63" creationId="{AAD8D186-752C-6A8C-D3B3-1D67A19629AD}"/>
          </ac:picMkLst>
        </pc:picChg>
        <pc:picChg chg="mod">
          <ac:chgData name="DANIEL ESTRADA ACEVEDO" userId="2810d3d1-6a65-4ffa-a172-623b276b2860" providerId="ADAL" clId="{6FF09D1E-F205-4CF8-8F80-A0BDADD570E4}" dt="2026-06-01T07:56:04.468" v="343"/>
          <ac:picMkLst>
            <pc:docMk/>
            <pc:sldMk cId="3709492858" sldId="269"/>
            <ac:picMk id="1024" creationId="{B9728CC3-FFD9-156F-2C7C-60C3024002BF}"/>
          </ac:picMkLst>
        </pc:picChg>
        <pc:picChg chg="mod">
          <ac:chgData name="DANIEL ESTRADA ACEVEDO" userId="2810d3d1-6a65-4ffa-a172-623b276b2860" providerId="ADAL" clId="{6FF09D1E-F205-4CF8-8F80-A0BDADD570E4}" dt="2026-06-01T07:56:04.468" v="343"/>
          <ac:picMkLst>
            <pc:docMk/>
            <pc:sldMk cId="3709492858" sldId="269"/>
            <ac:picMk id="1025" creationId="{6A303C26-6093-30E9-7544-2B18DEC32A18}"/>
          </ac:picMkLst>
        </pc:picChg>
        <pc:picChg chg="add del mod">
          <ac:chgData name="DANIEL ESTRADA ACEVEDO" userId="2810d3d1-6a65-4ffa-a172-623b276b2860" providerId="ADAL" clId="{6FF09D1E-F205-4CF8-8F80-A0BDADD570E4}" dt="2026-06-01T20:42:19.800" v="1162" actId="478"/>
          <ac:picMkLst>
            <pc:docMk/>
            <pc:sldMk cId="3709492858" sldId="269"/>
            <ac:picMk id="1027" creationId="{E17857B6-309A-FB37-CE78-171FC1879FE1}"/>
          </ac:picMkLst>
        </pc:picChg>
        <pc:picChg chg="add mod">
          <ac:chgData name="DANIEL ESTRADA ACEVEDO" userId="2810d3d1-6a65-4ffa-a172-623b276b2860" providerId="ADAL" clId="{6FF09D1E-F205-4CF8-8F80-A0BDADD570E4}" dt="2026-06-01T07:56:16.756" v="344"/>
          <ac:picMkLst>
            <pc:docMk/>
            <pc:sldMk cId="3709492858" sldId="269"/>
            <ac:picMk id="1029" creationId="{9806C14E-B4C0-3AC6-EC35-F08EC8DDF366}"/>
          </ac:picMkLst>
        </pc:picChg>
        <pc:picChg chg="mod">
          <ac:chgData name="DANIEL ESTRADA ACEVEDO" userId="2810d3d1-6a65-4ffa-a172-623b276b2860" providerId="ADAL" clId="{6FF09D1E-F205-4CF8-8F80-A0BDADD570E4}" dt="2026-06-01T07:56:16.756" v="344"/>
          <ac:picMkLst>
            <pc:docMk/>
            <pc:sldMk cId="3709492858" sldId="269"/>
            <ac:picMk id="1031" creationId="{EFDB65DD-5773-1557-1ED6-62A8E4AAF731}"/>
          </ac:picMkLst>
        </pc:picChg>
        <pc:picChg chg="mod">
          <ac:chgData name="DANIEL ESTRADA ACEVEDO" userId="2810d3d1-6a65-4ffa-a172-623b276b2860" providerId="ADAL" clId="{6FF09D1E-F205-4CF8-8F80-A0BDADD570E4}" dt="2026-06-01T07:56:16.756" v="344"/>
          <ac:picMkLst>
            <pc:docMk/>
            <pc:sldMk cId="3709492858" sldId="269"/>
            <ac:picMk id="1032" creationId="{C5D92EFE-FFB5-0053-DF2B-DAF17D7DF26E}"/>
          </ac:picMkLst>
        </pc:picChg>
        <pc:picChg chg="mod">
          <ac:chgData name="DANIEL ESTRADA ACEVEDO" userId="2810d3d1-6a65-4ffa-a172-623b276b2860" providerId="ADAL" clId="{6FF09D1E-F205-4CF8-8F80-A0BDADD570E4}" dt="2026-06-01T07:56:16.756" v="344"/>
          <ac:picMkLst>
            <pc:docMk/>
            <pc:sldMk cId="3709492858" sldId="269"/>
            <ac:picMk id="1033" creationId="{1CC336EC-F33C-C95B-66F4-2D0D1B79C16F}"/>
          </ac:picMkLst>
        </pc:picChg>
        <pc:picChg chg="add mod">
          <ac:chgData name="DANIEL ESTRADA ACEVEDO" userId="2810d3d1-6a65-4ffa-a172-623b276b2860" providerId="ADAL" clId="{6FF09D1E-F205-4CF8-8F80-A0BDADD570E4}" dt="2026-06-01T07:56:16.756" v="344"/>
          <ac:picMkLst>
            <pc:docMk/>
            <pc:sldMk cId="3709492858" sldId="269"/>
            <ac:picMk id="1034" creationId="{E234CFFF-4571-C920-C6B6-1661B872BD8A}"/>
          </ac:picMkLst>
        </pc:picChg>
        <pc:picChg chg="mod">
          <ac:chgData name="DANIEL ESTRADA ACEVEDO" userId="2810d3d1-6a65-4ffa-a172-623b276b2860" providerId="ADAL" clId="{6FF09D1E-F205-4CF8-8F80-A0BDADD570E4}" dt="2026-06-01T07:53:14.326" v="280" actId="1036"/>
          <ac:picMkLst>
            <pc:docMk/>
            <pc:sldMk cId="3709492858" sldId="269"/>
            <ac:picMk id="9218" creationId="{ECC9BEF6-75F8-8206-5171-C6B73F81CD1E}"/>
          </ac:picMkLst>
        </pc:picChg>
        <pc:cxnChg chg="mod">
          <ac:chgData name="DANIEL ESTRADA ACEVEDO" userId="2810d3d1-6a65-4ffa-a172-623b276b2860" providerId="ADAL" clId="{6FF09D1E-F205-4CF8-8F80-A0BDADD570E4}" dt="2026-06-01T07:54:16.264" v="291" actId="14100"/>
          <ac:cxnSpMkLst>
            <pc:docMk/>
            <pc:sldMk cId="3709492858" sldId="269"/>
            <ac:cxnSpMk id="36" creationId="{F4041578-E4B1-4D76-8896-7386F21D1C08}"/>
          </ac:cxnSpMkLst>
        </pc:cxnChg>
        <pc:cxnChg chg="mod">
          <ac:chgData name="DANIEL ESTRADA ACEVEDO" userId="2810d3d1-6a65-4ffa-a172-623b276b2860" providerId="ADAL" clId="{6FF09D1E-F205-4CF8-8F80-A0BDADD570E4}" dt="2026-06-01T07:54:22.907" v="292" actId="14100"/>
          <ac:cxnSpMkLst>
            <pc:docMk/>
            <pc:sldMk cId="3709492858" sldId="269"/>
            <ac:cxnSpMk id="37" creationId="{90B31E44-7B20-7933-8A18-1458783B179B}"/>
          </ac:cxnSpMkLst>
        </pc:cxnChg>
      </pc:sldChg>
      <pc:sldChg chg="addSp modSp mod">
        <pc:chgData name="DANIEL ESTRADA ACEVEDO" userId="2810d3d1-6a65-4ffa-a172-623b276b2860" providerId="ADAL" clId="{6FF09D1E-F205-4CF8-8F80-A0BDADD570E4}" dt="2026-06-01T20:42:10.532" v="1161" actId="1076"/>
        <pc:sldMkLst>
          <pc:docMk/>
          <pc:sldMk cId="4206997573" sldId="270"/>
        </pc:sldMkLst>
        <pc:spChg chg="mod">
          <ac:chgData name="DANIEL ESTRADA ACEVEDO" userId="2810d3d1-6a65-4ffa-a172-623b276b2860" providerId="ADAL" clId="{6FF09D1E-F205-4CF8-8F80-A0BDADD570E4}" dt="2026-06-01T07:52:02.208" v="247"/>
          <ac:spMkLst>
            <pc:docMk/>
            <pc:sldMk cId="4206997573" sldId="270"/>
            <ac:spMk id="3" creationId="{8D101EF2-447E-D703-EAAC-9464C9689CA5}"/>
          </ac:spMkLst>
        </pc:spChg>
        <pc:spChg chg="mod">
          <ac:chgData name="DANIEL ESTRADA ACEVEDO" userId="2810d3d1-6a65-4ffa-a172-623b276b2860" providerId="ADAL" clId="{6FF09D1E-F205-4CF8-8F80-A0BDADD570E4}" dt="2026-06-01T19:43:38.224" v="906" actId="2711"/>
          <ac:spMkLst>
            <pc:docMk/>
            <pc:sldMk cId="4206997573" sldId="270"/>
            <ac:spMk id="6" creationId="{2A410F98-B980-3294-68E4-EFF64042990D}"/>
          </ac:spMkLst>
        </pc:spChg>
        <pc:spChg chg="mod">
          <ac:chgData name="DANIEL ESTRADA ACEVEDO" userId="2810d3d1-6a65-4ffa-a172-623b276b2860" providerId="ADAL" clId="{6FF09D1E-F205-4CF8-8F80-A0BDADD570E4}" dt="2026-06-01T20:42:10.532" v="1161" actId="1076"/>
          <ac:spMkLst>
            <pc:docMk/>
            <pc:sldMk cId="4206997573" sldId="270"/>
            <ac:spMk id="8" creationId="{E2AB75B2-930F-D3FE-B333-9F5BA0E259E9}"/>
          </ac:spMkLst>
        </pc:spChg>
        <pc:spChg chg="mod">
          <ac:chgData name="DANIEL ESTRADA ACEVEDO" userId="2810d3d1-6a65-4ffa-a172-623b276b2860" providerId="ADAL" clId="{6FF09D1E-F205-4CF8-8F80-A0BDADD570E4}" dt="2026-06-01T20:41:46.561" v="1137" actId="14100"/>
          <ac:spMkLst>
            <pc:docMk/>
            <pc:sldMk cId="4206997573" sldId="270"/>
            <ac:spMk id="15" creationId="{9F8707AD-89A5-D561-6802-C330B584908D}"/>
          </ac:spMkLst>
        </pc:spChg>
        <pc:spChg chg="mod">
          <ac:chgData name="DANIEL ESTRADA ACEVEDO" userId="2810d3d1-6a65-4ffa-a172-623b276b2860" providerId="ADAL" clId="{6FF09D1E-F205-4CF8-8F80-A0BDADD570E4}" dt="2026-06-01T19:48:33.054" v="931" actId="2711"/>
          <ac:spMkLst>
            <pc:docMk/>
            <pc:sldMk cId="4206997573" sldId="270"/>
            <ac:spMk id="19" creationId="{B1904B38-DADB-D1B4-1C8B-F101968A85DF}"/>
          </ac:spMkLst>
        </pc:spChg>
        <pc:spChg chg="mod">
          <ac:chgData name="DANIEL ESTRADA ACEVEDO" userId="2810d3d1-6a65-4ffa-a172-623b276b2860" providerId="ADAL" clId="{6FF09D1E-F205-4CF8-8F80-A0BDADD570E4}" dt="2026-06-01T19:48:33.054" v="931" actId="2711"/>
          <ac:spMkLst>
            <pc:docMk/>
            <pc:sldMk cId="4206997573" sldId="270"/>
            <ac:spMk id="21" creationId="{73211783-BEBC-7B02-CCA2-DA43386708FE}"/>
          </ac:spMkLst>
        </pc:spChg>
        <pc:spChg chg="mod">
          <ac:chgData name="DANIEL ESTRADA ACEVEDO" userId="2810d3d1-6a65-4ffa-a172-623b276b2860" providerId="ADAL" clId="{6FF09D1E-F205-4CF8-8F80-A0BDADD570E4}" dt="2026-06-01T19:48:33.054" v="931" actId="2711"/>
          <ac:spMkLst>
            <pc:docMk/>
            <pc:sldMk cId="4206997573" sldId="270"/>
            <ac:spMk id="22" creationId="{43A8DAC6-ECDB-8454-8377-889C4D9F6456}"/>
          </ac:spMkLst>
        </pc:spChg>
        <pc:spChg chg="mod">
          <ac:chgData name="DANIEL ESTRADA ACEVEDO" userId="2810d3d1-6a65-4ffa-a172-623b276b2860" providerId="ADAL" clId="{6FF09D1E-F205-4CF8-8F80-A0BDADD570E4}" dt="2026-06-01T19:48:33.054" v="931" actId="2711"/>
          <ac:spMkLst>
            <pc:docMk/>
            <pc:sldMk cId="4206997573" sldId="270"/>
            <ac:spMk id="23" creationId="{956F8A08-DEBC-4A01-E06E-189CF7F6F4CA}"/>
          </ac:spMkLst>
        </pc:spChg>
        <pc:grpChg chg="add mod">
          <ac:chgData name="DANIEL ESTRADA ACEVEDO" userId="2810d3d1-6a65-4ffa-a172-623b276b2860" providerId="ADAL" clId="{6FF09D1E-F205-4CF8-8F80-A0BDADD570E4}" dt="2026-06-01T07:52:02.208" v="247"/>
          <ac:grpSpMkLst>
            <pc:docMk/>
            <pc:sldMk cId="4206997573" sldId="270"/>
            <ac:grpSpMk id="2" creationId="{51A64126-AC6D-35A0-0816-3DD844EF2BBD}"/>
          </ac:grpSpMkLst>
        </pc:grpChg>
        <pc:grpChg chg="mod">
          <ac:chgData name="DANIEL ESTRADA ACEVEDO" userId="2810d3d1-6a65-4ffa-a172-623b276b2860" providerId="ADAL" clId="{6FF09D1E-F205-4CF8-8F80-A0BDADD570E4}" dt="2026-06-01T07:52:02.208" v="247"/>
          <ac:grpSpMkLst>
            <pc:docMk/>
            <pc:sldMk cId="4206997573" sldId="270"/>
            <ac:grpSpMk id="4" creationId="{014E22D2-6E57-B50B-5C95-288D3C385200}"/>
          </ac:grpSpMkLst>
        </pc:grpChg>
        <pc:grpChg chg="mod">
          <ac:chgData name="DANIEL ESTRADA ACEVEDO" userId="2810d3d1-6a65-4ffa-a172-623b276b2860" providerId="ADAL" clId="{6FF09D1E-F205-4CF8-8F80-A0BDADD570E4}" dt="2026-06-01T20:41:58.187" v="1155" actId="1076"/>
          <ac:grpSpMkLst>
            <pc:docMk/>
            <pc:sldMk cId="4206997573" sldId="270"/>
            <ac:grpSpMk id="12" creationId="{7AF71559-0325-F06F-3EED-37EC436DB2EA}"/>
          </ac:grpSpMkLst>
        </pc:grpChg>
        <pc:grpChg chg="add mod ord">
          <ac:chgData name="DANIEL ESTRADA ACEVEDO" userId="2810d3d1-6a65-4ffa-a172-623b276b2860" providerId="ADAL" clId="{6FF09D1E-F205-4CF8-8F80-A0BDADD570E4}" dt="2026-06-01T07:55:12.819" v="295" actId="167"/>
          <ac:grpSpMkLst>
            <pc:docMk/>
            <pc:sldMk cId="4206997573" sldId="270"/>
            <ac:grpSpMk id="18" creationId="{3CD41DF4-D18C-359D-9355-C693D78C2B39}"/>
          </ac:grpSpMkLst>
        </pc:grpChg>
        <pc:picChg chg="mod">
          <ac:chgData name="DANIEL ESTRADA ACEVEDO" userId="2810d3d1-6a65-4ffa-a172-623b276b2860" providerId="ADAL" clId="{6FF09D1E-F205-4CF8-8F80-A0BDADD570E4}" dt="2026-06-01T07:52:02.208" v="247"/>
          <ac:picMkLst>
            <pc:docMk/>
            <pc:sldMk cId="4206997573" sldId="270"/>
            <ac:picMk id="7" creationId="{44156697-1EBE-2E12-A3F7-06100E10423C}"/>
          </ac:picMkLst>
        </pc:picChg>
        <pc:picChg chg="mod">
          <ac:chgData name="DANIEL ESTRADA ACEVEDO" userId="2810d3d1-6a65-4ffa-a172-623b276b2860" providerId="ADAL" clId="{6FF09D1E-F205-4CF8-8F80-A0BDADD570E4}" dt="2026-06-01T20:41:46.561" v="1137" actId="14100"/>
          <ac:picMkLst>
            <pc:docMk/>
            <pc:sldMk cId="4206997573" sldId="270"/>
            <ac:picMk id="9" creationId="{7F1C48ED-7BA3-C01E-E08C-7C70505B5FBE}"/>
          </ac:picMkLst>
        </pc:picChg>
        <pc:picChg chg="mod">
          <ac:chgData name="DANIEL ESTRADA ACEVEDO" userId="2810d3d1-6a65-4ffa-a172-623b276b2860" providerId="ADAL" clId="{6FF09D1E-F205-4CF8-8F80-A0BDADD570E4}" dt="2026-06-01T20:41:58.187" v="1155" actId="1076"/>
          <ac:picMkLst>
            <pc:docMk/>
            <pc:sldMk cId="4206997573" sldId="270"/>
            <ac:picMk id="10" creationId="{12283AFB-3670-46AC-5DD5-3DD2CFB568DB}"/>
          </ac:picMkLst>
        </pc:picChg>
        <pc:picChg chg="mod">
          <ac:chgData name="DANIEL ESTRADA ACEVEDO" userId="2810d3d1-6a65-4ffa-a172-623b276b2860" providerId="ADAL" clId="{6FF09D1E-F205-4CF8-8F80-A0BDADD570E4}" dt="2026-06-01T20:41:58.187" v="1155" actId="1076"/>
          <ac:picMkLst>
            <pc:docMk/>
            <pc:sldMk cId="4206997573" sldId="270"/>
            <ac:picMk id="11" creationId="{F15DF6B6-401C-3CFF-C795-68AC503A409C}"/>
          </ac:picMkLst>
        </pc:picChg>
        <pc:picChg chg="mod">
          <ac:chgData name="DANIEL ESTRADA ACEVEDO" userId="2810d3d1-6a65-4ffa-a172-623b276b2860" providerId="ADAL" clId="{6FF09D1E-F205-4CF8-8F80-A0BDADD570E4}" dt="2026-06-01T07:52:02.208" v="247"/>
          <ac:picMkLst>
            <pc:docMk/>
            <pc:sldMk cId="4206997573" sldId="270"/>
            <ac:picMk id="13" creationId="{5A0E9F74-52E6-E0F2-1BF5-BB92A9DBD35E}"/>
          </ac:picMkLst>
        </pc:picChg>
        <pc:picChg chg="mod">
          <ac:chgData name="DANIEL ESTRADA ACEVEDO" userId="2810d3d1-6a65-4ffa-a172-623b276b2860" providerId="ADAL" clId="{6FF09D1E-F205-4CF8-8F80-A0BDADD570E4}" dt="2026-06-01T20:42:00.529" v="1156" actId="1076"/>
          <ac:picMkLst>
            <pc:docMk/>
            <pc:sldMk cId="4206997573" sldId="270"/>
            <ac:picMk id="14" creationId="{7BD6F9DC-6DDA-384C-14E1-F1D3AEA6A420}"/>
          </ac:picMkLst>
        </pc:picChg>
        <pc:picChg chg="mod">
          <ac:chgData name="DANIEL ESTRADA ACEVEDO" userId="2810d3d1-6a65-4ffa-a172-623b276b2860" providerId="ADAL" clId="{6FF09D1E-F205-4CF8-8F80-A0BDADD570E4}" dt="2026-06-01T07:52:02.208" v="247"/>
          <ac:picMkLst>
            <pc:docMk/>
            <pc:sldMk cId="4206997573" sldId="270"/>
            <ac:picMk id="16" creationId="{E39BD30E-AFF6-9A07-B58F-7750E8D94D95}"/>
          </ac:picMkLst>
        </pc:picChg>
        <pc:picChg chg="mod">
          <ac:chgData name="DANIEL ESTRADA ACEVEDO" userId="2810d3d1-6a65-4ffa-a172-623b276b2860" providerId="ADAL" clId="{6FF09D1E-F205-4CF8-8F80-A0BDADD570E4}" dt="2026-06-01T07:52:02.208" v="247"/>
          <ac:picMkLst>
            <pc:docMk/>
            <pc:sldMk cId="4206997573" sldId="270"/>
            <ac:picMk id="17" creationId="{BE1CE742-0DB1-5178-7571-5B564611A7E5}"/>
          </ac:picMkLst>
        </pc:picChg>
        <pc:picChg chg="mod">
          <ac:chgData name="DANIEL ESTRADA ACEVEDO" userId="2810d3d1-6a65-4ffa-a172-623b276b2860" providerId="ADAL" clId="{6FF09D1E-F205-4CF8-8F80-A0BDADD570E4}" dt="2026-06-01T20:41:58.187" v="1155" actId="1076"/>
          <ac:picMkLst>
            <pc:docMk/>
            <pc:sldMk cId="4206997573" sldId="270"/>
            <ac:picMk id="1026" creationId="{E6026BC4-A18F-B221-5BBA-563512F1AAF3}"/>
          </ac:picMkLst>
        </pc:picChg>
      </pc:sldChg>
      <pc:sldChg chg="addSp delSp modSp mod">
        <pc:chgData name="DANIEL ESTRADA ACEVEDO" userId="2810d3d1-6a65-4ffa-a172-623b276b2860" providerId="ADAL" clId="{6FF09D1E-F205-4CF8-8F80-A0BDADD570E4}" dt="2026-06-01T20:40:51.012" v="1133" actId="478"/>
        <pc:sldMkLst>
          <pc:docMk/>
          <pc:sldMk cId="2208413074" sldId="271"/>
        </pc:sldMkLst>
        <pc:spChg chg="mod">
          <ac:chgData name="DANIEL ESTRADA ACEVEDO" userId="2810d3d1-6a65-4ffa-a172-623b276b2860" providerId="ADAL" clId="{6FF09D1E-F205-4CF8-8F80-A0BDADD570E4}" dt="2026-06-01T08:12:21.580" v="531" actId="12788"/>
          <ac:spMkLst>
            <pc:docMk/>
            <pc:sldMk cId="2208413074" sldId="271"/>
            <ac:spMk id="2" creationId="{EA7CD1B3-6C49-6CAE-AAA7-200146E000C7}"/>
          </ac:spMkLst>
        </pc:spChg>
        <pc:spChg chg="mod">
          <ac:chgData name="DANIEL ESTRADA ACEVEDO" userId="2810d3d1-6a65-4ffa-a172-623b276b2860" providerId="ADAL" clId="{6FF09D1E-F205-4CF8-8F80-A0BDADD570E4}" dt="2026-06-01T08:11:19.127" v="519"/>
          <ac:spMkLst>
            <pc:docMk/>
            <pc:sldMk cId="2208413074" sldId="271"/>
            <ac:spMk id="4" creationId="{E00487E7-DCF9-ED42-B9CF-22FD88A6D51C}"/>
          </ac:spMkLst>
        </pc:spChg>
        <pc:spChg chg="mod">
          <ac:chgData name="DANIEL ESTRADA ACEVEDO" userId="2810d3d1-6a65-4ffa-a172-623b276b2860" providerId="ADAL" clId="{6FF09D1E-F205-4CF8-8F80-A0BDADD570E4}" dt="2026-06-01T08:11:22.535" v="520" actId="20577"/>
          <ac:spMkLst>
            <pc:docMk/>
            <pc:sldMk cId="2208413074" sldId="271"/>
            <ac:spMk id="6" creationId="{F2B7546E-0DE3-DAAD-6710-FA6FA95E8833}"/>
          </ac:spMkLst>
        </pc:spChg>
        <pc:spChg chg="mod">
          <ac:chgData name="DANIEL ESTRADA ACEVEDO" userId="2810d3d1-6a65-4ffa-a172-623b276b2860" providerId="ADAL" clId="{6FF09D1E-F205-4CF8-8F80-A0BDADD570E4}" dt="2026-06-01T08:11:19.127" v="519"/>
          <ac:spMkLst>
            <pc:docMk/>
            <pc:sldMk cId="2208413074" sldId="271"/>
            <ac:spMk id="12" creationId="{19C3DC8E-750C-CB89-565D-0409958B4C4F}"/>
          </ac:spMkLst>
        </pc:spChg>
        <pc:spChg chg="mod">
          <ac:chgData name="DANIEL ESTRADA ACEVEDO" userId="2810d3d1-6a65-4ffa-a172-623b276b2860" providerId="ADAL" clId="{6FF09D1E-F205-4CF8-8F80-A0BDADD570E4}" dt="2026-06-01T19:47:50.303" v="928" actId="255"/>
          <ac:spMkLst>
            <pc:docMk/>
            <pc:sldMk cId="2208413074" sldId="271"/>
            <ac:spMk id="13" creationId="{B1F13ADC-D116-AE1C-00B1-1BCBD0C6F1DB}"/>
          </ac:spMkLst>
        </pc:spChg>
        <pc:spChg chg="mod">
          <ac:chgData name="DANIEL ESTRADA ACEVEDO" userId="2810d3d1-6a65-4ffa-a172-623b276b2860" providerId="ADAL" clId="{6FF09D1E-F205-4CF8-8F80-A0BDADD570E4}" dt="2026-06-01T08:11:19.127" v="519"/>
          <ac:spMkLst>
            <pc:docMk/>
            <pc:sldMk cId="2208413074" sldId="271"/>
            <ac:spMk id="14" creationId="{F6357612-80C7-380C-F0C6-EFE549ADB062}"/>
          </ac:spMkLst>
        </pc:spChg>
        <pc:spChg chg="del mod">
          <ac:chgData name="DANIEL ESTRADA ACEVEDO" userId="2810d3d1-6a65-4ffa-a172-623b276b2860" providerId="ADAL" clId="{6FF09D1E-F205-4CF8-8F80-A0BDADD570E4}" dt="2026-06-01T20:40:51.012" v="1133" actId="478"/>
          <ac:spMkLst>
            <pc:docMk/>
            <pc:sldMk cId="2208413074" sldId="271"/>
            <ac:spMk id="15" creationId="{6A861ED6-8F0E-E022-DCC3-CC827645B879}"/>
          </ac:spMkLst>
        </pc:spChg>
        <pc:spChg chg="add mod ord">
          <ac:chgData name="DANIEL ESTRADA ACEVEDO" userId="2810d3d1-6a65-4ffa-a172-623b276b2860" providerId="ADAL" clId="{6FF09D1E-F205-4CF8-8F80-A0BDADD570E4}" dt="2026-06-01T08:12:21.580" v="531" actId="12788"/>
          <ac:spMkLst>
            <pc:docMk/>
            <pc:sldMk cId="2208413074" sldId="271"/>
            <ac:spMk id="16" creationId="{FAADCD3E-91B2-4203-D7EE-A3A0E1F3E270}"/>
          </ac:spMkLst>
        </pc:spChg>
        <pc:picChg chg="mod">
          <ac:chgData name="DANIEL ESTRADA ACEVEDO" userId="2810d3d1-6a65-4ffa-a172-623b276b2860" providerId="ADAL" clId="{6FF09D1E-F205-4CF8-8F80-A0BDADD570E4}" dt="2026-06-01T08:11:19.127" v="519"/>
          <ac:picMkLst>
            <pc:docMk/>
            <pc:sldMk cId="2208413074" sldId="271"/>
            <ac:picMk id="7" creationId="{651077A7-369D-04D7-E473-C28FDF47A7F5}"/>
          </ac:picMkLst>
        </pc:picChg>
        <pc:picChg chg="mod">
          <ac:chgData name="DANIEL ESTRADA ACEVEDO" userId="2810d3d1-6a65-4ffa-a172-623b276b2860" providerId="ADAL" clId="{6FF09D1E-F205-4CF8-8F80-A0BDADD570E4}" dt="2026-06-01T08:11:19.127" v="519"/>
          <ac:picMkLst>
            <pc:docMk/>
            <pc:sldMk cId="2208413074" sldId="271"/>
            <ac:picMk id="8" creationId="{2C5AE652-58EE-9FD7-C484-D0C6131A3D81}"/>
          </ac:picMkLst>
        </pc:picChg>
        <pc:picChg chg="mod">
          <ac:chgData name="DANIEL ESTRADA ACEVEDO" userId="2810d3d1-6a65-4ffa-a172-623b276b2860" providerId="ADAL" clId="{6FF09D1E-F205-4CF8-8F80-A0BDADD570E4}" dt="2026-06-01T08:11:19.127" v="519"/>
          <ac:picMkLst>
            <pc:docMk/>
            <pc:sldMk cId="2208413074" sldId="271"/>
            <ac:picMk id="9" creationId="{D18111B7-CC79-31A5-DCBB-18B0BC66F4AE}"/>
          </ac:picMkLst>
        </pc:picChg>
        <pc:picChg chg="mod">
          <ac:chgData name="DANIEL ESTRADA ACEVEDO" userId="2810d3d1-6a65-4ffa-a172-623b276b2860" providerId="ADAL" clId="{6FF09D1E-F205-4CF8-8F80-A0BDADD570E4}" dt="2026-06-01T08:11:19.127" v="519"/>
          <ac:picMkLst>
            <pc:docMk/>
            <pc:sldMk cId="2208413074" sldId="271"/>
            <ac:picMk id="10" creationId="{96DBBE44-0259-22B2-BFC5-CFF40AFA1462}"/>
          </ac:picMkLst>
        </pc:picChg>
      </pc:sldChg>
      <pc:sldMasterChg chg="setBg modSldLayout">
        <pc:chgData name="DANIEL ESTRADA ACEVEDO" userId="2810d3d1-6a65-4ffa-a172-623b276b2860" providerId="ADAL" clId="{6FF09D1E-F205-4CF8-8F80-A0BDADD570E4}" dt="2026-06-01T07:32:31.502" v="6"/>
        <pc:sldMasterMkLst>
          <pc:docMk/>
          <pc:sldMasterMk cId="287692660" sldId="2147483648"/>
        </pc:sldMasterMkLst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4058402117" sldId="2147483649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2911294284" sldId="2147483650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4241454940" sldId="2147483651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2158907353" sldId="2147483652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4207464336" sldId="2147483653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154679258" sldId="2147483654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3795907717" sldId="2147483655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3565881540" sldId="2147483656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3022716711" sldId="2147483657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957715880" sldId="2147483658"/>
          </pc:sldLayoutMkLst>
        </pc:sldLayoutChg>
        <pc:sldLayoutChg chg="setBg">
          <pc:chgData name="DANIEL ESTRADA ACEVEDO" userId="2810d3d1-6a65-4ffa-a172-623b276b2860" providerId="ADAL" clId="{6FF09D1E-F205-4CF8-8F80-A0BDADD570E4}" dt="2026-06-01T07:32:31.502" v="6"/>
          <pc:sldLayoutMkLst>
            <pc:docMk/>
            <pc:sldMasterMk cId="287692660" sldId="2147483648"/>
            <pc:sldLayoutMk cId="191853011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3A826-E075-2A94-416B-587E9B309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F1B4A4-B4EB-C3E1-235A-7801D3108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8988A-5CD5-C4C2-B638-CDCCBE2D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1160CF-E7B4-B92B-A1F1-A3F87C52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7BCD4E-415E-3EC3-F8A3-3688D736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4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CABC9-9FA9-B4DD-AB5D-CB49725FF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44D11A-9D7E-2AF8-44AC-3E2CFD6D1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113493-8AFF-1909-9C77-38357CAE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366B17-6A5A-3C99-3F2A-DFD59E80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23566F-956A-83E8-F69D-F2CF1ED7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71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416F40-75B2-71B6-C65E-0925BCB33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2E8023-7E46-D7FA-65FD-71A774E69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D99E9-06E3-9A7A-2F81-3E08AF56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EA1198-BDB9-7247-9224-5042107D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48DBC-54F1-7FEC-5F6F-EB90258F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3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A1F33-963C-BE32-1260-0BF9E31D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9B33AF-DB7D-D370-5F7D-06CB98705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665BFF-202D-37CB-BE2B-1BCE9AD0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54673-0824-1EB9-922A-25859C29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E28B3-F61A-4F5E-1497-8112799A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29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40230-8D47-C1C4-0E24-5FFB6B82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08F72D-31C2-E6FF-5575-78C268353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7FBBF8-7398-5D54-0D76-711FCB2C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E6928A-89CD-EAC5-5CE2-8941554A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1200C6-64C4-CAD4-D3A0-7119BDC8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45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22C6F-C20D-C6DE-E3D3-B1F3BDDE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7D414C-A993-E6AA-A1C7-164630EA2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452C8A-46A9-9459-D169-7BAA93FA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6DF04B-FF94-AB92-9C8E-2D7C1297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8439CA-7C20-1473-A7DE-169AA74F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100C37-4130-B65E-19D2-D15950C3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9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A7B13-0468-BA79-B42B-9DEF08C6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84A4C9-1616-9FED-4829-0BFD00A6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EAA91A-1371-97E4-09AD-E846BC47E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CD629A-4FE0-AA42-F715-1D0582DE4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C2FC37-7FDD-B8CF-8928-DC729CE0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BF543C-49AE-3B29-8E60-76F919E5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543008-2736-1715-B77C-F98FF99B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AB16181-22F3-C9B3-EF08-85BB930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4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B315C-F57B-4505-EA33-4B76BDB37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72A97F-0A2E-3B30-6A3E-41E6FC4D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37C8BD-7236-32FA-78F5-B5C0DE43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2A20BE-F921-7F10-C97A-9B4DBFEF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7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BD74EC-20B4-ACE2-0ED8-67CF207E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648777F-ECEE-B407-25EE-59A68D0E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7D9835-66F2-BD95-6B60-22807D0C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90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0C658-8421-42D4-8A88-04A4D1A5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E54E0E-8275-0E36-71F2-F926396D6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FC56E9-E238-E543-60A3-8BFD794D2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1AB52-4585-C530-9C62-515C9701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FE55C4-E669-ECA2-B043-82BE8925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55B076-256A-14C0-1D38-7DEC3AA0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88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5604C-8648-255F-B076-0A05B191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C9E0701-32DB-6294-AD3F-6ED070217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0ACD08-B48A-FC5C-F770-482A6260E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B9BF7-02E4-2B64-23CE-17DB42A0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7DFE63-5B41-948D-A78F-2A68F492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3E0666-5B82-07E3-625E-AA1D4AF2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71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89CA04-7163-BCFE-DE71-2623AFE5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CB0F51-BC69-65C8-2E8D-8597FC149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B36EA9-BA77-CBE5-1FFD-2B83D2CD9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80DAB7-4CF0-478D-BE32-AC3036FCEA8D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71C60F-CAFB-E25F-BEC8-0F99C9452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CFA17-5BCD-786E-0441-33CB0A585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81507C-FCC0-4D4A-B035-8436B9EE7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26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0.png"/><Relationship Id="rId3" Type="http://schemas.openxmlformats.org/officeDocument/2006/relationships/image" Target="../media/image26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43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23.gi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5.em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hyperlink" Target="https://indico.uniovi.es/event/24/timetable/?view=standard#1-recent-cms-results-and-persp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indico.uniovi.es/event/24/timetable/?view=standard#8-fpga-aware-graph-neural-net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https://indico.uniovi.es/event/24/timetable/?view=standard#5-graph-neural-networks-for-di" TargetMode="External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22.png"/><Relationship Id="rId4" Type="http://schemas.openxmlformats.org/officeDocument/2006/relationships/image" Target="../media/image9.sv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sv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openxmlformats.org/officeDocument/2006/relationships/image" Target="../media/image31.png"/><Relationship Id="rId4" Type="http://schemas.openxmlformats.org/officeDocument/2006/relationships/image" Target="../media/image9.svg"/><Relationship Id="rId9" Type="http://schemas.openxmlformats.org/officeDocument/2006/relationships/image" Target="../media/image30.png"/><Relationship Id="rId1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0" Type="http://schemas.openxmlformats.org/officeDocument/2006/relationships/image" Target="../media/image34.jpg"/><Relationship Id="rId4" Type="http://schemas.openxmlformats.org/officeDocument/2006/relationships/image" Target="../media/image9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9.sv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gif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12" Type="http://schemas.openxmlformats.org/officeDocument/2006/relationships/image" Target="../media/image300.png"/><Relationship Id="rId2" Type="http://schemas.openxmlformats.org/officeDocument/2006/relationships/image" Target="../media/image38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26.svg"/><Relationship Id="rId5" Type="http://schemas.openxmlformats.org/officeDocument/2006/relationships/image" Target="../media/image8.png"/><Relationship Id="rId15" Type="http://schemas.openxmlformats.org/officeDocument/2006/relationships/image" Target="../media/image41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1BCA4CC-8018-7285-1FBE-6F9D74FA40AA}"/>
              </a:ext>
            </a:extLst>
          </p:cNvPr>
          <p:cNvSpPr/>
          <p:nvPr/>
        </p:nvSpPr>
        <p:spPr>
          <a:xfrm>
            <a:off x="1" y="883578"/>
            <a:ext cx="12192000" cy="1715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C21C39-0795-17BB-8010-2870A6EEDE18}"/>
              </a:ext>
            </a:extLst>
          </p:cNvPr>
          <p:cNvSpPr/>
          <p:nvPr/>
        </p:nvSpPr>
        <p:spPr>
          <a:xfrm>
            <a:off x="1808530" y="843677"/>
            <a:ext cx="857493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3E7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Triggering on Muon Showers at the CMS Experiment</a:t>
            </a:r>
          </a:p>
          <a:p>
            <a:pPr algn="ctr"/>
            <a:endParaRPr lang="en-US" sz="5400" dirty="0">
              <a:ln w="0"/>
              <a:solidFill>
                <a:srgbClr val="0A19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0" u="sng" cap="none" spc="0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 Estrada</a:t>
            </a:r>
            <a:r>
              <a:rPr lang="en-US" sz="2000" b="0" cap="none" spc="0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Santiago </a:t>
            </a:r>
            <a:r>
              <a:rPr lang="en-US" sz="2000" b="0" cap="none" spc="0" dirty="0" err="1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Folgueras</a:t>
            </a:r>
            <a:r>
              <a:rPr lang="en-US" sz="2000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Javier del </a:t>
            </a:r>
            <a:r>
              <a:rPr lang="en-US" sz="2000" dirty="0" err="1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Riego</a:t>
            </a:r>
            <a:r>
              <a:rPr lang="en-US" sz="2000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cap="none" spc="0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Javier Prado</a:t>
            </a:r>
          </a:p>
          <a:p>
            <a:pPr algn="ctr"/>
            <a:endParaRPr lang="en-US" sz="2000" b="0" cap="none" spc="0" dirty="0">
              <a:ln w="0"/>
              <a:solidFill>
                <a:srgbClr val="0A19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ICTEA Research Days</a:t>
            </a:r>
          </a:p>
          <a:p>
            <a:pPr algn="ctr"/>
            <a:endParaRPr lang="en-US" sz="2000" dirty="0">
              <a:ln w="0"/>
              <a:solidFill>
                <a:srgbClr val="0A19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n w="0"/>
                <a:solidFill>
                  <a:srgbClr val="0A1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June 2026</a:t>
            </a:r>
            <a:endParaRPr lang="es-ES" b="0" cap="none" spc="0" dirty="0">
              <a:ln w="0"/>
              <a:solidFill>
                <a:srgbClr val="0A19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96301C-B569-348D-5FE4-0038308C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65" y="5301996"/>
            <a:ext cx="7502068" cy="10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7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62084-A073-103E-46BE-9E0BD06D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129CD3-A2EB-C8F8-3319-0C14A1AC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792275F-6D88-4905-23FB-B295703BBB97}"/>
              </a:ext>
            </a:extLst>
          </p:cNvPr>
          <p:cNvSpPr/>
          <p:nvPr/>
        </p:nvSpPr>
        <p:spPr>
          <a:xfrm>
            <a:off x="9156216" y="2276379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67D860B-42DF-22CB-A9F1-FC4BCBF49A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0697"/>
          <a:stretch/>
        </p:blipFill>
        <p:spPr>
          <a:xfrm rot="2728407">
            <a:off x="-3808265" y="3386014"/>
            <a:ext cx="9169747" cy="4613282"/>
          </a:xfrm>
          <a:prstGeom prst="rect">
            <a:avLst/>
          </a:prstGeom>
        </p:spPr>
      </p:pic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3F6C983-BB83-9C55-932E-B22F19CF97BE}"/>
              </a:ext>
            </a:extLst>
          </p:cNvPr>
          <p:cNvCxnSpPr>
            <a:cxnSpLocks/>
          </p:cNvCxnSpPr>
          <p:nvPr/>
        </p:nvCxnSpPr>
        <p:spPr>
          <a:xfrm flipV="1">
            <a:off x="1032093" y="5291801"/>
            <a:ext cx="255230" cy="22826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>
            <a:glow rad="38100">
              <a:schemeClr val="accent2">
                <a:alpha val="9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cto de flecha 207">
            <a:extLst>
              <a:ext uri="{FF2B5EF4-FFF2-40B4-BE49-F238E27FC236}">
                <a16:creationId xmlns:a16="http://schemas.microsoft.com/office/drawing/2014/main" id="{512987A4-12C8-C625-EB4C-FAA174ACCC89}"/>
              </a:ext>
            </a:extLst>
          </p:cNvPr>
          <p:cNvCxnSpPr>
            <a:cxnSpLocks/>
          </p:cNvCxnSpPr>
          <p:nvPr/>
        </p:nvCxnSpPr>
        <p:spPr>
          <a:xfrm flipV="1">
            <a:off x="1923819" y="4538993"/>
            <a:ext cx="255230" cy="22826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recto de flecha 208">
            <a:extLst>
              <a:ext uri="{FF2B5EF4-FFF2-40B4-BE49-F238E27FC236}">
                <a16:creationId xmlns:a16="http://schemas.microsoft.com/office/drawing/2014/main" id="{83CB3993-BF9B-1565-CB9C-10C2F071F17E}"/>
              </a:ext>
            </a:extLst>
          </p:cNvPr>
          <p:cNvCxnSpPr>
            <a:cxnSpLocks/>
          </p:cNvCxnSpPr>
          <p:nvPr/>
        </p:nvCxnSpPr>
        <p:spPr>
          <a:xfrm flipV="1">
            <a:off x="1903578" y="4507311"/>
            <a:ext cx="159100" cy="24439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recto de flecha 210">
            <a:extLst>
              <a:ext uri="{FF2B5EF4-FFF2-40B4-BE49-F238E27FC236}">
                <a16:creationId xmlns:a16="http://schemas.microsoft.com/office/drawing/2014/main" id="{A6FE11B0-27A7-16B9-7252-7CE4F85204DE}"/>
              </a:ext>
            </a:extLst>
          </p:cNvPr>
          <p:cNvCxnSpPr>
            <a:cxnSpLocks/>
          </p:cNvCxnSpPr>
          <p:nvPr/>
        </p:nvCxnSpPr>
        <p:spPr>
          <a:xfrm flipV="1">
            <a:off x="2386915" y="4187803"/>
            <a:ext cx="217261" cy="18116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cto de flecha 220">
            <a:extLst>
              <a:ext uri="{FF2B5EF4-FFF2-40B4-BE49-F238E27FC236}">
                <a16:creationId xmlns:a16="http://schemas.microsoft.com/office/drawing/2014/main" id="{C46F53B3-BE82-848E-FFB5-58640C007C7F}"/>
              </a:ext>
            </a:extLst>
          </p:cNvPr>
          <p:cNvCxnSpPr>
            <a:cxnSpLocks/>
          </p:cNvCxnSpPr>
          <p:nvPr/>
        </p:nvCxnSpPr>
        <p:spPr>
          <a:xfrm flipV="1">
            <a:off x="2223003" y="3943182"/>
            <a:ext cx="94831" cy="22608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recto de flecha 221">
            <a:extLst>
              <a:ext uri="{FF2B5EF4-FFF2-40B4-BE49-F238E27FC236}">
                <a16:creationId xmlns:a16="http://schemas.microsoft.com/office/drawing/2014/main" id="{79F8B771-03C1-2B74-2618-08E7B5B6FB49}"/>
              </a:ext>
            </a:extLst>
          </p:cNvPr>
          <p:cNvCxnSpPr>
            <a:cxnSpLocks/>
            <a:stCxn id="174" idx="3"/>
          </p:cNvCxnSpPr>
          <p:nvPr/>
        </p:nvCxnSpPr>
        <p:spPr>
          <a:xfrm flipV="1">
            <a:off x="2181800" y="3923087"/>
            <a:ext cx="98638" cy="19785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cto de flecha 223">
            <a:extLst>
              <a:ext uri="{FF2B5EF4-FFF2-40B4-BE49-F238E27FC236}">
                <a16:creationId xmlns:a16="http://schemas.microsoft.com/office/drawing/2014/main" id="{EDB0E18D-72E5-B28B-BB2F-F2FBC568D50C}"/>
              </a:ext>
            </a:extLst>
          </p:cNvPr>
          <p:cNvCxnSpPr>
            <a:cxnSpLocks/>
          </p:cNvCxnSpPr>
          <p:nvPr/>
        </p:nvCxnSpPr>
        <p:spPr>
          <a:xfrm flipV="1">
            <a:off x="2246234" y="4044292"/>
            <a:ext cx="166722" cy="7112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cto de flecha 225">
            <a:extLst>
              <a:ext uri="{FF2B5EF4-FFF2-40B4-BE49-F238E27FC236}">
                <a16:creationId xmlns:a16="http://schemas.microsoft.com/office/drawing/2014/main" id="{2B13B580-5AF1-B5B3-4CCC-43471CDA0275}"/>
              </a:ext>
            </a:extLst>
          </p:cNvPr>
          <p:cNvCxnSpPr>
            <a:cxnSpLocks/>
          </p:cNvCxnSpPr>
          <p:nvPr/>
        </p:nvCxnSpPr>
        <p:spPr>
          <a:xfrm flipV="1">
            <a:off x="2437230" y="4296500"/>
            <a:ext cx="166722" cy="7112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cto de flecha 226">
            <a:extLst>
              <a:ext uri="{FF2B5EF4-FFF2-40B4-BE49-F238E27FC236}">
                <a16:creationId xmlns:a16="http://schemas.microsoft.com/office/drawing/2014/main" id="{2CC67438-EEAF-0525-4B8A-8EA85BE5DBF8}"/>
              </a:ext>
            </a:extLst>
          </p:cNvPr>
          <p:cNvCxnSpPr>
            <a:cxnSpLocks/>
          </p:cNvCxnSpPr>
          <p:nvPr/>
        </p:nvCxnSpPr>
        <p:spPr>
          <a:xfrm flipV="1">
            <a:off x="2316065" y="4137074"/>
            <a:ext cx="210575" cy="10971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BCD9333-6114-23BA-10B9-736511814EC5}"/>
              </a:ext>
            </a:extLst>
          </p:cNvPr>
          <p:cNvCxnSpPr>
            <a:cxnSpLocks/>
          </p:cNvCxnSpPr>
          <p:nvPr/>
        </p:nvCxnSpPr>
        <p:spPr>
          <a:xfrm flipV="1">
            <a:off x="1427850" y="4955513"/>
            <a:ext cx="255230" cy="22826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>
            <a:glow rad="38100">
              <a:schemeClr val="accent2">
                <a:alpha val="9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3FF625-97B0-520E-54C6-4112A0F7BE3C}"/>
              </a:ext>
            </a:extLst>
          </p:cNvPr>
          <p:cNvCxnSpPr/>
          <p:nvPr/>
        </p:nvCxnSpPr>
        <p:spPr>
          <a:xfrm>
            <a:off x="1923819" y="4611486"/>
            <a:ext cx="138859" cy="14022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38100">
              <a:srgbClr val="FF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3FC884C-E80D-49B4-2FFF-8BECDBB93402}"/>
              </a:ext>
            </a:extLst>
          </p:cNvPr>
          <p:cNvCxnSpPr>
            <a:cxnSpLocks/>
          </p:cNvCxnSpPr>
          <p:nvPr/>
        </p:nvCxnSpPr>
        <p:spPr>
          <a:xfrm>
            <a:off x="2161080" y="3986111"/>
            <a:ext cx="156754" cy="14022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38100">
              <a:srgbClr val="FF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303FD7C-C559-7787-F19B-49C91A0E4987}"/>
              </a:ext>
            </a:extLst>
          </p:cNvPr>
          <p:cNvCxnSpPr>
            <a:cxnSpLocks/>
          </p:cNvCxnSpPr>
          <p:nvPr/>
        </p:nvCxnSpPr>
        <p:spPr>
          <a:xfrm>
            <a:off x="2356686" y="4187187"/>
            <a:ext cx="240804" cy="255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38100">
              <a:srgbClr val="FF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oogle Shape;239;p31">
            <a:extLst>
              <a:ext uri="{FF2B5EF4-FFF2-40B4-BE49-F238E27FC236}">
                <a16:creationId xmlns:a16="http://schemas.microsoft.com/office/drawing/2014/main" id="{2D29E477-D1A1-8621-1BF1-23101417627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8964" y="1188225"/>
            <a:ext cx="3178740" cy="34991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D8CA0B4-9A2C-F20A-B59D-8DA89B8B532C}"/>
              </a:ext>
            </a:extLst>
          </p:cNvPr>
          <p:cNvSpPr txBox="1"/>
          <p:nvPr/>
        </p:nvSpPr>
        <p:spPr>
          <a:xfrm>
            <a:off x="974632" y="1361924"/>
            <a:ext cx="2893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each shower, </a:t>
            </a:r>
            <a:r>
              <a:rPr lang="en-00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TPs </a:t>
            </a:r>
            <a:r>
              <a:rPr lang="en-00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adjacent sectors within a single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whee</a:t>
            </a:r>
            <a:r>
              <a:rPr lang="en-00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A141FA2-926E-210C-EEBF-CEC6BAC18C06}"/>
              </a:ext>
            </a:extLst>
          </p:cNvPr>
          <p:cNvSpPr txBox="1"/>
          <p:nvPr/>
        </p:nvSpPr>
        <p:spPr>
          <a:xfrm>
            <a:off x="6771634" y="3098431"/>
            <a:ext cx="3220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en-00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epresent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shower</a:t>
            </a:r>
            <a:r>
              <a:rPr lang="en-00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segment (SS) based on the Min and Max wire</a:t>
            </a:r>
            <a:endParaRPr lang="en-00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 startAt="2"/>
            </a:pPr>
            <a:endParaRPr lang="en-00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 startAt="2"/>
            </a:pPr>
            <a:r>
              <a:rPr lang="en-00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 TPs that point to a SS </a:t>
            </a: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7DDED72-B0C9-3412-4681-DAC53488F73E}"/>
              </a:ext>
            </a:extLst>
          </p:cNvPr>
          <p:cNvSpPr txBox="1"/>
          <p:nvPr/>
        </p:nvSpPr>
        <p:spPr>
          <a:xfrm>
            <a:off x="4435020" y="5408095"/>
            <a:ext cx="729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tracking-trigger algorithms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 of showers in a muon path, so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affected measurements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excluded or treated cautiously.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4D6248F-9D5E-CAA4-1F7F-16450007C515}"/>
              </a:ext>
            </a:extLst>
          </p:cNvPr>
          <p:cNvCxnSpPr>
            <a:cxnSpLocks/>
          </p:cNvCxnSpPr>
          <p:nvPr/>
        </p:nvCxnSpPr>
        <p:spPr>
          <a:xfrm flipH="1" flipV="1">
            <a:off x="6229350" y="2102684"/>
            <a:ext cx="2883119" cy="2411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224E52BF-65D4-90ED-F1AB-C3223517F948}"/>
              </a:ext>
            </a:extLst>
          </p:cNvPr>
          <p:cNvSpPr/>
          <p:nvPr/>
        </p:nvSpPr>
        <p:spPr>
          <a:xfrm>
            <a:off x="186536" y="717788"/>
            <a:ext cx="725566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001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information to resolve interesting signatures...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565A086-D8A3-3BB7-C1CA-0E2AF78BADE1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19501A6-45C2-0E51-132B-0D38A0AC68BB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2608FF7-7499-0ACE-22AD-78A4391E3B1E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A9613D8D-D92F-86E8-5660-6FB4887A0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8B9091B5-EC2D-2318-E152-34C7A929F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24" name="Gráfico 96">
                <a:extLst>
                  <a:ext uri="{FF2B5EF4-FFF2-40B4-BE49-F238E27FC236}">
                    <a16:creationId xmlns:a16="http://schemas.microsoft.com/office/drawing/2014/main" id="{B879B062-BC8E-B7EC-3ED5-A3125AC50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16532A62-4884-B30C-EC9F-167BAC362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5648A2-B28F-D6A9-BA57-BDBB0D3298B4}"/>
                </a:ext>
              </a:extLst>
            </p:cNvPr>
            <p:cNvSpPr/>
            <p:nvPr/>
          </p:nvSpPr>
          <p:spPr>
            <a:xfrm>
              <a:off x="132023" y="59952"/>
              <a:ext cx="50810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2: use shower primitives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AAFB34A-C6FA-DECC-9CB6-30FE1AE5FA18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EF8BEBE1-4DD9-8468-7BB0-4314B9011D29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0C7223D-B852-F5CB-A356-9C43E366A45B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DCEB373-F62E-398A-AA06-50A79A724DD8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C936CC0-77B7-C9CA-BE86-7A58F94801A4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94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9A4F-E6EC-8983-4149-E18A8D7F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3DD6446-4BDA-2EC2-3CC4-744B4E205FE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697"/>
          <a:stretch/>
        </p:blipFill>
        <p:spPr>
          <a:xfrm rot="2728407">
            <a:off x="-3808265" y="3386014"/>
            <a:ext cx="9169747" cy="4613282"/>
          </a:xfrm>
          <a:prstGeom prst="rect">
            <a:avLst/>
          </a:prstGeom>
        </p:spPr>
      </p:pic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4D8E66D1-75B0-D469-9C60-6E65579B88F1}"/>
              </a:ext>
            </a:extLst>
          </p:cNvPr>
          <p:cNvCxnSpPr>
            <a:cxnSpLocks/>
          </p:cNvCxnSpPr>
          <p:nvPr/>
        </p:nvCxnSpPr>
        <p:spPr>
          <a:xfrm flipV="1">
            <a:off x="1032093" y="5291801"/>
            <a:ext cx="255230" cy="22826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>
            <a:glow rad="38100">
              <a:schemeClr val="accent2">
                <a:alpha val="9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cto de flecha 207">
            <a:extLst>
              <a:ext uri="{FF2B5EF4-FFF2-40B4-BE49-F238E27FC236}">
                <a16:creationId xmlns:a16="http://schemas.microsoft.com/office/drawing/2014/main" id="{72E7A727-2B8A-6B65-2D3E-2BAE1BC72A63}"/>
              </a:ext>
            </a:extLst>
          </p:cNvPr>
          <p:cNvCxnSpPr>
            <a:cxnSpLocks/>
          </p:cNvCxnSpPr>
          <p:nvPr/>
        </p:nvCxnSpPr>
        <p:spPr>
          <a:xfrm flipV="1">
            <a:off x="1923819" y="4538993"/>
            <a:ext cx="255230" cy="22826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recto de flecha 208">
            <a:extLst>
              <a:ext uri="{FF2B5EF4-FFF2-40B4-BE49-F238E27FC236}">
                <a16:creationId xmlns:a16="http://schemas.microsoft.com/office/drawing/2014/main" id="{7F768BEE-DD85-47DF-EA86-5C2DA94E84F7}"/>
              </a:ext>
            </a:extLst>
          </p:cNvPr>
          <p:cNvCxnSpPr>
            <a:cxnSpLocks/>
          </p:cNvCxnSpPr>
          <p:nvPr/>
        </p:nvCxnSpPr>
        <p:spPr>
          <a:xfrm flipV="1">
            <a:off x="1903578" y="4507311"/>
            <a:ext cx="159100" cy="24439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recto de flecha 210">
            <a:extLst>
              <a:ext uri="{FF2B5EF4-FFF2-40B4-BE49-F238E27FC236}">
                <a16:creationId xmlns:a16="http://schemas.microsoft.com/office/drawing/2014/main" id="{3F4DD93C-2CB6-4AB5-2C02-C8A6AD72ABAE}"/>
              </a:ext>
            </a:extLst>
          </p:cNvPr>
          <p:cNvCxnSpPr>
            <a:cxnSpLocks/>
          </p:cNvCxnSpPr>
          <p:nvPr/>
        </p:nvCxnSpPr>
        <p:spPr>
          <a:xfrm flipV="1">
            <a:off x="2386915" y="4187803"/>
            <a:ext cx="217261" cy="18116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cto de flecha 220">
            <a:extLst>
              <a:ext uri="{FF2B5EF4-FFF2-40B4-BE49-F238E27FC236}">
                <a16:creationId xmlns:a16="http://schemas.microsoft.com/office/drawing/2014/main" id="{20B39812-526D-C677-C48B-0BC5D95D6FBC}"/>
              </a:ext>
            </a:extLst>
          </p:cNvPr>
          <p:cNvCxnSpPr>
            <a:cxnSpLocks/>
          </p:cNvCxnSpPr>
          <p:nvPr/>
        </p:nvCxnSpPr>
        <p:spPr>
          <a:xfrm flipV="1">
            <a:off x="2223003" y="3943182"/>
            <a:ext cx="94831" cy="22608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recto de flecha 221">
            <a:extLst>
              <a:ext uri="{FF2B5EF4-FFF2-40B4-BE49-F238E27FC236}">
                <a16:creationId xmlns:a16="http://schemas.microsoft.com/office/drawing/2014/main" id="{1E232379-8677-B0D0-2E2A-A1E30EF49338}"/>
              </a:ext>
            </a:extLst>
          </p:cNvPr>
          <p:cNvCxnSpPr>
            <a:cxnSpLocks/>
            <a:stCxn id="174" idx="3"/>
          </p:cNvCxnSpPr>
          <p:nvPr/>
        </p:nvCxnSpPr>
        <p:spPr>
          <a:xfrm flipV="1">
            <a:off x="2181800" y="3923087"/>
            <a:ext cx="98638" cy="19785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cto de flecha 223">
            <a:extLst>
              <a:ext uri="{FF2B5EF4-FFF2-40B4-BE49-F238E27FC236}">
                <a16:creationId xmlns:a16="http://schemas.microsoft.com/office/drawing/2014/main" id="{A212E21E-6D76-69FD-FB48-B775EB347ADC}"/>
              </a:ext>
            </a:extLst>
          </p:cNvPr>
          <p:cNvCxnSpPr>
            <a:cxnSpLocks/>
          </p:cNvCxnSpPr>
          <p:nvPr/>
        </p:nvCxnSpPr>
        <p:spPr>
          <a:xfrm flipV="1">
            <a:off x="2246234" y="4044292"/>
            <a:ext cx="166722" cy="7112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cto de flecha 225">
            <a:extLst>
              <a:ext uri="{FF2B5EF4-FFF2-40B4-BE49-F238E27FC236}">
                <a16:creationId xmlns:a16="http://schemas.microsoft.com/office/drawing/2014/main" id="{2D8E8A31-8334-9E72-F765-37BB1A59DB8B}"/>
              </a:ext>
            </a:extLst>
          </p:cNvPr>
          <p:cNvCxnSpPr>
            <a:cxnSpLocks/>
          </p:cNvCxnSpPr>
          <p:nvPr/>
        </p:nvCxnSpPr>
        <p:spPr>
          <a:xfrm flipV="1">
            <a:off x="2437230" y="4296500"/>
            <a:ext cx="166722" cy="7112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cto de flecha 226">
            <a:extLst>
              <a:ext uri="{FF2B5EF4-FFF2-40B4-BE49-F238E27FC236}">
                <a16:creationId xmlns:a16="http://schemas.microsoft.com/office/drawing/2014/main" id="{FF25EE9D-F87B-2B48-8D46-E25F3B125874}"/>
              </a:ext>
            </a:extLst>
          </p:cNvPr>
          <p:cNvCxnSpPr>
            <a:cxnSpLocks/>
          </p:cNvCxnSpPr>
          <p:nvPr/>
        </p:nvCxnSpPr>
        <p:spPr>
          <a:xfrm flipV="1">
            <a:off x="2316065" y="4137074"/>
            <a:ext cx="210575" cy="10971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F6FDC0CE-B655-05AB-67CD-FC19E1150F07}"/>
              </a:ext>
            </a:extLst>
          </p:cNvPr>
          <p:cNvCxnSpPr>
            <a:cxnSpLocks/>
          </p:cNvCxnSpPr>
          <p:nvPr/>
        </p:nvCxnSpPr>
        <p:spPr>
          <a:xfrm flipV="1">
            <a:off x="1427850" y="4955513"/>
            <a:ext cx="255230" cy="22826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>
            <a:glow rad="38100">
              <a:schemeClr val="accent2">
                <a:alpha val="9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8F8AB1C-0A15-C7C6-0D1D-089A9F567424}"/>
              </a:ext>
            </a:extLst>
          </p:cNvPr>
          <p:cNvCxnSpPr/>
          <p:nvPr/>
        </p:nvCxnSpPr>
        <p:spPr>
          <a:xfrm>
            <a:off x="1923819" y="4611486"/>
            <a:ext cx="138859" cy="14022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38100">
              <a:srgbClr val="FF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695A72-F754-BFEA-4F56-9B183BDC2F97}"/>
              </a:ext>
            </a:extLst>
          </p:cNvPr>
          <p:cNvCxnSpPr>
            <a:cxnSpLocks/>
          </p:cNvCxnSpPr>
          <p:nvPr/>
        </p:nvCxnSpPr>
        <p:spPr>
          <a:xfrm>
            <a:off x="2161080" y="3986111"/>
            <a:ext cx="156754" cy="14022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38100">
              <a:srgbClr val="FF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EE66FF0-B8F1-F745-EF04-FB97BE946BD5}"/>
              </a:ext>
            </a:extLst>
          </p:cNvPr>
          <p:cNvCxnSpPr>
            <a:cxnSpLocks/>
          </p:cNvCxnSpPr>
          <p:nvPr/>
        </p:nvCxnSpPr>
        <p:spPr>
          <a:xfrm>
            <a:off x="2356686" y="4187187"/>
            <a:ext cx="240804" cy="255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38100">
              <a:srgbClr val="FF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69961EF-4BBA-3B99-717A-5877E98CAD5A}"/>
              </a:ext>
            </a:extLst>
          </p:cNvPr>
          <p:cNvSpPr txBox="1"/>
          <p:nvPr/>
        </p:nvSpPr>
        <p:spPr>
          <a:xfrm>
            <a:off x="776608" y="1906684"/>
            <a:ext cx="729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identifies muons that radiate with more than </a:t>
            </a:r>
            <a:r>
              <a:rPr lang="en-US" b="1" dirty="0"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 efficiency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40505B7-D7F6-0967-9734-BC5DFC41B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01" y="2532045"/>
            <a:ext cx="4021478" cy="316675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46D1413-E33C-246B-4051-3CB1A71CD4E9}"/>
              </a:ext>
            </a:extLst>
          </p:cNvPr>
          <p:cNvSpPr txBox="1"/>
          <p:nvPr/>
        </p:nvSpPr>
        <p:spPr>
          <a:xfrm>
            <a:off x="8582585" y="3355806"/>
            <a:ext cx="3124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 implementation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now </a:t>
            </a:r>
            <a:r>
              <a:rPr lang="en-US" sz="1800" b="1" dirty="0"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development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001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4E41155E-1009-167C-D3E5-5C5098F22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849" y="4388090"/>
            <a:ext cx="3183064" cy="215507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019D849-2125-0BF2-38AF-2350B420867F}"/>
              </a:ext>
            </a:extLst>
          </p:cNvPr>
          <p:cNvSpPr txBox="1"/>
          <p:nvPr/>
        </p:nvSpPr>
        <p:spPr>
          <a:xfrm>
            <a:off x="4433512" y="5849708"/>
            <a:ext cx="4404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logic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also be </a:t>
            </a:r>
            <a:r>
              <a:rPr lang="en-US" b="1" dirty="0"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extended to the longitudinal view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experiment.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51C6ABC-E520-9859-79D9-E43E17959BA4}"/>
              </a:ext>
            </a:extLst>
          </p:cNvPr>
          <p:cNvSpPr/>
          <p:nvPr/>
        </p:nvSpPr>
        <p:spPr>
          <a:xfrm>
            <a:off x="186536" y="717788"/>
            <a:ext cx="725566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001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information to resolve interesting signatures...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6E286D0-92BC-5B44-05DF-E2054BEF74A1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1046E87D-E69D-7A7A-7443-939D683F3329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62107C94-69BE-6355-B35A-2D98B63184CF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D0E5389A-B53C-9C44-82E8-D6CD3F15F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A5F7841E-B42A-882C-15DE-29D21F85B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7" name="Gráfico 96">
                <a:extLst>
                  <a:ext uri="{FF2B5EF4-FFF2-40B4-BE49-F238E27FC236}">
                    <a16:creationId xmlns:a16="http://schemas.microsoft.com/office/drawing/2014/main" id="{5A98BFDC-9DF4-5233-984E-03E6495B2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id="{C4FB122C-8C1F-EFA3-EC25-AC020D716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6BC2C6B-C391-0F06-8842-1A5F87502B2D}"/>
                </a:ext>
              </a:extLst>
            </p:cNvPr>
            <p:cNvSpPr/>
            <p:nvPr/>
          </p:nvSpPr>
          <p:spPr>
            <a:xfrm>
              <a:off x="132023" y="59952"/>
              <a:ext cx="50810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2: use shower primitives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7B970B0-8287-5BC0-D062-B8B3AB0F2F42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8CAB7E6-E7D6-FE41-ED08-3B8F9BFBB0A9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4A71688-A961-9545-453F-EABE90C73F41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F19868F-39B8-8F12-926F-0B26852EC624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37436618-1BB8-DFCD-F3C1-CD3EAB58CFE9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C9BD3141-A3FA-02C8-7FE8-03EF97F1BE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3310EAD5-8734-41AF-00EA-21A3CC162541}"/>
              </a:ext>
            </a:extLst>
          </p:cNvPr>
          <p:cNvSpPr/>
          <p:nvPr/>
        </p:nvSpPr>
        <p:spPr>
          <a:xfrm>
            <a:off x="9156216" y="2276379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6BC0B-BD97-24A7-3C63-180F3453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upo 145">
            <a:extLst>
              <a:ext uri="{FF2B5EF4-FFF2-40B4-BE49-F238E27FC236}">
                <a16:creationId xmlns:a16="http://schemas.microsoft.com/office/drawing/2014/main" id="{37818491-997C-441E-697D-D02979E86FCF}"/>
              </a:ext>
            </a:extLst>
          </p:cNvPr>
          <p:cNvGrpSpPr/>
          <p:nvPr/>
        </p:nvGrpSpPr>
        <p:grpSpPr>
          <a:xfrm rot="1605295">
            <a:off x="-334330" y="1442928"/>
            <a:ext cx="4613282" cy="9169747"/>
            <a:chOff x="-1530032" y="1107781"/>
            <a:chExt cx="4613282" cy="9169747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159681F6-D949-673E-FB41-E33EB9904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0697"/>
            <a:stretch/>
          </p:blipFill>
          <p:spPr>
            <a:xfrm rot="2728407">
              <a:off x="-3808265" y="3386014"/>
              <a:ext cx="9169747" cy="4613282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EF66CC1-BD05-A8F3-58B7-A5318EDF181C}"/>
                </a:ext>
              </a:extLst>
            </p:cNvPr>
            <p:cNvGrpSpPr/>
            <p:nvPr/>
          </p:nvGrpSpPr>
          <p:grpSpPr>
            <a:xfrm rot="19860276">
              <a:off x="-686233" y="4890254"/>
              <a:ext cx="1599438" cy="1744561"/>
              <a:chOff x="9096829" y="5763988"/>
              <a:chExt cx="1599438" cy="1744561"/>
            </a:xfrm>
            <a:effectLst>
              <a:glow rad="38100">
                <a:schemeClr val="accent1">
                  <a:alpha val="40000"/>
                </a:schemeClr>
              </a:glow>
            </a:effectLst>
          </p:grpSpPr>
          <p:cxnSp>
            <p:nvCxnSpPr>
              <p:cNvPr id="5" name="Conector recto 4">
                <a:extLst>
                  <a:ext uri="{FF2B5EF4-FFF2-40B4-BE49-F238E27FC236}">
                    <a16:creationId xmlns:a16="http://schemas.microsoft.com/office/drawing/2014/main" id="{727F2AF1-C464-B233-790C-C00489C19A2C}"/>
                  </a:ext>
                </a:extLst>
              </p:cNvPr>
              <p:cNvCxnSpPr>
                <a:cxnSpLocks/>
              </p:cNvCxnSpPr>
              <p:nvPr/>
            </p:nvCxnSpPr>
            <p:spPr>
              <a:xfrm rot="1739724" flipV="1">
                <a:off x="9096829" y="5947680"/>
                <a:ext cx="631099" cy="15608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  <a:effectLst>
                <a:glow rad="38100">
                  <a:schemeClr val="tx1">
                    <a:alpha val="6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cto 6">
                <a:extLst>
                  <a:ext uri="{FF2B5EF4-FFF2-40B4-BE49-F238E27FC236}">
                    <a16:creationId xmlns:a16="http://schemas.microsoft.com/office/drawing/2014/main" id="{1021CDCC-2168-050E-9EC8-475C77FBEE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66684" y="5763988"/>
                <a:ext cx="323436" cy="43437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olid"/>
              </a:ln>
              <a:effectLst>
                <a:glow rad="25400">
                  <a:srgbClr val="C00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D512CDD1-8F9D-E239-F6C8-D8A276BAA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6843" y="6213484"/>
                <a:ext cx="629424" cy="159919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olid"/>
              </a:ln>
              <a:effectLst>
                <a:glow rad="25400">
                  <a:srgbClr val="C00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upo 144">
              <a:extLst>
                <a:ext uri="{FF2B5EF4-FFF2-40B4-BE49-F238E27FC236}">
                  <a16:creationId xmlns:a16="http://schemas.microsoft.com/office/drawing/2014/main" id="{F1133AE8-4C6B-74A8-1928-F473392978DB}"/>
                </a:ext>
              </a:extLst>
            </p:cNvPr>
            <p:cNvGrpSpPr/>
            <p:nvPr/>
          </p:nvGrpSpPr>
          <p:grpSpPr>
            <a:xfrm rot="19569673">
              <a:off x="91488" y="4545659"/>
              <a:ext cx="560065" cy="836743"/>
              <a:chOff x="2549740" y="7024687"/>
              <a:chExt cx="560065" cy="836743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D5A59623-D7D4-5B3C-857B-5F3ACF7F6199}"/>
                  </a:ext>
                </a:extLst>
              </p:cNvPr>
              <p:cNvGrpSpPr/>
              <p:nvPr/>
            </p:nvGrpSpPr>
            <p:grpSpPr>
              <a:xfrm rot="1367958">
                <a:off x="2549740" y="7024687"/>
                <a:ext cx="262582" cy="261956"/>
                <a:chOff x="8916925" y="5646720"/>
                <a:chExt cx="236910" cy="236345"/>
              </a:xfrm>
            </p:grpSpPr>
            <p:pic>
              <p:nvPicPr>
                <p:cNvPr id="28" name="Picture 2" descr="The Electromagnetic Shower Simulator">
                  <a:extLst>
                    <a:ext uri="{FF2B5EF4-FFF2-40B4-BE49-F238E27FC236}">
                      <a16:creationId xmlns:a16="http://schemas.microsoft.com/office/drawing/2014/main" id="{4787EA99-B1CE-9AB7-B735-8F86C65974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The Electromagnetic Shower Simulator">
                  <a:extLst>
                    <a:ext uri="{FF2B5EF4-FFF2-40B4-BE49-F238E27FC236}">
                      <a16:creationId xmlns:a16="http://schemas.microsoft.com/office/drawing/2014/main" id="{D579B2C0-3C22-FBA9-3683-767950D25F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" descr="The Electromagnetic Shower Simulator">
                  <a:extLst>
                    <a:ext uri="{FF2B5EF4-FFF2-40B4-BE49-F238E27FC236}">
                      <a16:creationId xmlns:a16="http://schemas.microsoft.com/office/drawing/2014/main" id="{5044C375-17D8-48BC-38D2-11C36D44E6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The Electromagnetic Shower Simulator">
                  <a:extLst>
                    <a:ext uri="{FF2B5EF4-FFF2-40B4-BE49-F238E27FC236}">
                      <a16:creationId xmlns:a16="http://schemas.microsoft.com/office/drawing/2014/main" id="{BCA549BC-3A2A-8DE5-F34F-2298431A4D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" descr="The Electromagnetic Shower Simulator">
                  <a:extLst>
                    <a:ext uri="{FF2B5EF4-FFF2-40B4-BE49-F238E27FC236}">
                      <a16:creationId xmlns:a16="http://schemas.microsoft.com/office/drawing/2014/main" id="{CD7CED14-0A97-5F9F-420E-97615A57AC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2" descr="The Electromagnetic Shower Simulator">
                  <a:extLst>
                    <a:ext uri="{FF2B5EF4-FFF2-40B4-BE49-F238E27FC236}">
                      <a16:creationId xmlns:a16="http://schemas.microsoft.com/office/drawing/2014/main" id="{FFEFE2FF-46D0-A50D-5E27-1D36BDD262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C9F11112-AA84-33B0-E2E3-131A045761C4}"/>
                  </a:ext>
                </a:extLst>
              </p:cNvPr>
              <p:cNvGrpSpPr/>
              <p:nvPr/>
            </p:nvGrpSpPr>
            <p:grpSpPr>
              <a:xfrm rot="5753039">
                <a:off x="2847536" y="7599161"/>
                <a:ext cx="262582" cy="261956"/>
                <a:chOff x="8916925" y="5646720"/>
                <a:chExt cx="236910" cy="236345"/>
              </a:xfrm>
            </p:grpSpPr>
            <p:pic>
              <p:nvPicPr>
                <p:cNvPr id="22" name="Picture 2" descr="The Electromagnetic Shower Simulator">
                  <a:extLst>
                    <a:ext uri="{FF2B5EF4-FFF2-40B4-BE49-F238E27FC236}">
                      <a16:creationId xmlns:a16="http://schemas.microsoft.com/office/drawing/2014/main" id="{8737B832-0B8F-C88F-26E3-354F1C95C2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The Electromagnetic Shower Simulator">
                  <a:extLst>
                    <a:ext uri="{FF2B5EF4-FFF2-40B4-BE49-F238E27FC236}">
                      <a16:creationId xmlns:a16="http://schemas.microsoft.com/office/drawing/2014/main" id="{12DCD3CF-F29E-360D-6039-06EF52BF2F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The Electromagnetic Shower Simulator">
                  <a:extLst>
                    <a:ext uri="{FF2B5EF4-FFF2-40B4-BE49-F238E27FC236}">
                      <a16:creationId xmlns:a16="http://schemas.microsoft.com/office/drawing/2014/main" id="{AF6BB848-AA6B-FD30-C5BF-253DEF2416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The Electromagnetic Shower Simulator">
                  <a:extLst>
                    <a:ext uri="{FF2B5EF4-FFF2-40B4-BE49-F238E27FC236}">
                      <a16:creationId xmlns:a16="http://schemas.microsoft.com/office/drawing/2014/main" id="{562BCA9E-0AAD-21BA-D4AD-FA307F6B1B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The Electromagnetic Shower Simulator">
                  <a:extLst>
                    <a:ext uri="{FF2B5EF4-FFF2-40B4-BE49-F238E27FC236}">
                      <a16:creationId xmlns:a16="http://schemas.microsoft.com/office/drawing/2014/main" id="{68F4DB59-03B5-C996-A42A-C780B48813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2" descr="The Electromagnetic Shower Simulator">
                  <a:extLst>
                    <a:ext uri="{FF2B5EF4-FFF2-40B4-BE49-F238E27FC236}">
                      <a16:creationId xmlns:a16="http://schemas.microsoft.com/office/drawing/2014/main" id="{BB0E27AA-AF26-456F-AB37-0502F3D590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47" name="Rectángulo 146">
            <a:extLst>
              <a:ext uri="{FF2B5EF4-FFF2-40B4-BE49-F238E27FC236}">
                <a16:creationId xmlns:a16="http://schemas.microsoft.com/office/drawing/2014/main" id="{158F5FD4-16EB-7CCE-1268-BD3FAAC8E7DD}"/>
              </a:ext>
            </a:extLst>
          </p:cNvPr>
          <p:cNvSpPr/>
          <p:nvPr/>
        </p:nvSpPr>
        <p:spPr>
          <a:xfrm>
            <a:off x="4631329" y="3706118"/>
            <a:ext cx="69003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studies will evaluate </a:t>
            </a:r>
            <a:r>
              <a:rPr lang="en-US" sz="2400" b="1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n-US" sz="2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SPs</a:t>
            </a:r>
            <a:r>
              <a:rPr lang="en-US" sz="2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2400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US" sz="2400" b="1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displaced vertices</a:t>
            </a:r>
            <a:r>
              <a:rPr lang="en-US" sz="2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potential signature of </a:t>
            </a:r>
            <a:r>
              <a:rPr lang="en-US" sz="24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LLPs</a:t>
            </a:r>
            <a:r>
              <a:rPr lang="en-US" sz="24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EA12429-379B-DCFE-0011-DED2D0C715B9}"/>
              </a:ext>
            </a:extLst>
          </p:cNvPr>
          <p:cNvSpPr/>
          <p:nvPr/>
        </p:nvSpPr>
        <p:spPr>
          <a:xfrm>
            <a:off x="186536" y="717788"/>
            <a:ext cx="725566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001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information to resolve interesting signatures...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AD0285B-CF1D-4690-C392-D8A279CB6651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9F8589E-1DBD-F5FC-E7A7-4B035329C181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9696C7D-6E95-154E-820D-C74EE3399C44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9028CC08-383E-3502-965C-76E1EA476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D90CCCB6-FCF2-484E-C503-EBFCEDB9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6" name="Gráfico 96">
                <a:extLst>
                  <a:ext uri="{FF2B5EF4-FFF2-40B4-BE49-F238E27FC236}">
                    <a16:creationId xmlns:a16="http://schemas.microsoft.com/office/drawing/2014/main" id="{3BA17BB5-980E-B1B9-D172-F3C05D308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93FAC7CC-8B3B-942D-4505-A3165B633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3EB598E3-1811-BF94-B840-8B23B9E24365}"/>
                </a:ext>
              </a:extLst>
            </p:cNvPr>
            <p:cNvSpPr/>
            <p:nvPr/>
          </p:nvSpPr>
          <p:spPr>
            <a:xfrm>
              <a:off x="132023" y="59952"/>
              <a:ext cx="50810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2: use shower primitives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A3C7511-D554-07B9-8F7A-F302A14F1739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9443A7E-984A-AAB3-3C58-BFD6299A7EA4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5CD699D8-3D93-D8EE-9F72-523FDA02C2D3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EFDF6773-234A-0025-8BF5-18A59660A1C6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F0F11AFF-01C8-A9AF-2C40-654A7A12DB76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" name="Imagen 36">
            <a:extLst>
              <a:ext uri="{FF2B5EF4-FFF2-40B4-BE49-F238E27FC236}">
                <a16:creationId xmlns:a16="http://schemas.microsoft.com/office/drawing/2014/main" id="{C441B3DD-1ED9-0D7C-35CC-AF8088E24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6C2459E7-79CD-FBC1-95B2-964CA820EDA4}"/>
              </a:ext>
            </a:extLst>
          </p:cNvPr>
          <p:cNvSpPr/>
          <p:nvPr/>
        </p:nvSpPr>
        <p:spPr>
          <a:xfrm>
            <a:off x="9156216" y="2407758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439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FAADCD3E-91B2-4203-D7EE-A3A0E1F3E270}"/>
              </a:ext>
            </a:extLst>
          </p:cNvPr>
          <p:cNvSpPr/>
          <p:nvPr/>
        </p:nvSpPr>
        <p:spPr>
          <a:xfrm>
            <a:off x="4552308" y="2450368"/>
            <a:ext cx="3087385" cy="10274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A7CD1B3-6C49-6CAE-AAA7-200146E000C7}"/>
              </a:ext>
            </a:extLst>
          </p:cNvPr>
          <p:cNvSpPr/>
          <p:nvPr/>
        </p:nvSpPr>
        <p:spPr>
          <a:xfrm>
            <a:off x="4886470" y="2644170"/>
            <a:ext cx="2419060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001" sz="4000" b="0" cap="none" spc="0" dirty="0">
                <a:ln w="0"/>
                <a:solidFill>
                  <a:srgbClr val="F3E7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  <a:p>
            <a:pPr algn="ctr"/>
            <a:endParaRPr lang="en-001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001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00A165E-22F4-6CC0-79C5-DA7895069E6B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00487E7-DCF9-ED42-B9CF-22FD88A6D51C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C84D41F-47A8-5C29-BB0D-AF5CAF94F72A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51077A7-369D-04D7-E473-C28FDF47A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2C5AE652-58EE-9FD7-C484-D0C6131A3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9" name="Gráfico 96">
                <a:extLst>
                  <a:ext uri="{FF2B5EF4-FFF2-40B4-BE49-F238E27FC236}">
                    <a16:creationId xmlns:a16="http://schemas.microsoft.com/office/drawing/2014/main" id="{D18111B7-CC79-31A5-DCBB-18B0BC66F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96DBBE44-0259-22B2-BFC5-CFF40AFA1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2B7546E-0DE3-DAAD-6710-FA6FA95E8833}"/>
                </a:ext>
              </a:extLst>
            </p:cNvPr>
            <p:cNvSpPr/>
            <p:nvPr/>
          </p:nvSpPr>
          <p:spPr>
            <a:xfrm>
              <a:off x="2580161" y="59952"/>
              <a:ext cx="18473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3200" b="0" cap="none" spc="0" noProof="0" dirty="0">
                <a:ln w="0"/>
                <a:solidFill>
                  <a:srgbClr val="F3E7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6924852-483F-B994-D0DD-3EC86B0F9B93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9C3DC8E-750C-CB89-565D-0409958B4C4F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1F13ADC-D116-AE1C-00B1-1BCBD0C6F1DB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</a:rPr>
                <a:t>Trigger on Muon </a:t>
              </a:r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Showers</a:t>
              </a:r>
              <a:r>
                <a:rPr lang="en-001" sz="1000" noProof="0" dirty="0">
                  <a:solidFill>
                    <a:srgbClr val="F3E743"/>
                  </a:solidFill>
                </a:rPr>
                <a:t> | Daniel Estrada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6357612-80C7-380C-F0C6-EFE549ADB062}"/>
                </a:ext>
              </a:extLst>
            </p:cNvPr>
            <p:cNvSpPr txBox="1"/>
            <p:nvPr/>
          </p:nvSpPr>
          <p:spPr>
            <a:xfrm>
              <a:off x="99846" y="6689144"/>
              <a:ext cx="130805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</a:rPr>
                <a:t>III ICTEA Research Days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41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B60FD9-90DD-8AEC-815B-01FEBF92F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13" y="1765253"/>
            <a:ext cx="2984953" cy="4131374"/>
          </a:xfrm>
          <a:prstGeom prst="rect">
            <a:avLst/>
          </a:prstGeom>
        </p:spPr>
      </p:pic>
      <p:sp>
        <p:nvSpPr>
          <p:cNvPr id="20" name="Text 44">
            <a:extLst>
              <a:ext uri="{FF2B5EF4-FFF2-40B4-BE49-F238E27FC236}">
                <a16:creationId xmlns:a16="http://schemas.microsoft.com/office/drawing/2014/main" id="{B2557245-F05B-217E-19D8-C0BD73F6B12C}"/>
              </a:ext>
            </a:extLst>
          </p:cNvPr>
          <p:cNvSpPr/>
          <p:nvPr/>
        </p:nvSpPr>
        <p:spPr>
          <a:xfrm>
            <a:off x="893157" y="1495529"/>
            <a:ext cx="9793893" cy="1917887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750" dirty="0"/>
          </a:p>
        </p:txBody>
      </p:sp>
      <p:pic>
        <p:nvPicPr>
          <p:cNvPr id="3074" name="Picture 2" descr="1.: The Large Hadron Collider (LHC) and its major experiments, located... |  Download Scientific Diagram">
            <a:extLst>
              <a:ext uri="{FF2B5EF4-FFF2-40B4-BE49-F238E27FC236}">
                <a16:creationId xmlns:a16="http://schemas.microsoft.com/office/drawing/2014/main" id="{B9BFF358-F8E3-7879-A83C-B7D32791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30" y="924676"/>
            <a:ext cx="5419478" cy="18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8D5777-1E8D-130A-87F2-A3A79B886C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975"/>
          <a:stretch/>
        </p:blipFill>
        <p:spPr>
          <a:xfrm>
            <a:off x="124553" y="542764"/>
            <a:ext cx="1077957" cy="11521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2CD893F-1419-A3FB-00EE-EC6406EC8C84}"/>
              </a:ext>
            </a:extLst>
          </p:cNvPr>
          <p:cNvSpPr txBox="1"/>
          <p:nvPr/>
        </p:nvSpPr>
        <p:spPr>
          <a:xfrm>
            <a:off x="1209041" y="917900"/>
            <a:ext cx="45706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>
              <a:defRPr b="0" cap="none" spc="0">
                <a:ln w="0"/>
              </a:defRPr>
            </a:lvl1pPr>
          </a:lstStyle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001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novative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igg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techniques for beyond the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model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iscovery at the LHC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5CB86A-FBB9-4FCD-A851-31EC9F4FC525}"/>
              </a:ext>
            </a:extLst>
          </p:cNvPr>
          <p:cNvSpPr txBox="1"/>
          <p:nvPr/>
        </p:nvSpPr>
        <p:spPr>
          <a:xfrm>
            <a:off x="711625" y="6115807"/>
            <a:ext cx="31871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ES"/>
            </a:defPPr>
            <a:lvl1pPr>
              <a:defRPr sz="1200" b="1" cap="none" spc="0">
                <a:ln w="0"/>
              </a:defRPr>
            </a:lvl1pPr>
          </a:lstStyle>
          <a:p>
            <a:pPr algn="ctr"/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Deploy complex algorithms in the </a:t>
            </a:r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 Level-1 Trigger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Phase-2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B4A79AC-3138-C6C1-43AD-ACBCE4E3252C}"/>
              </a:ext>
            </a:extLst>
          </p:cNvPr>
          <p:cNvSpPr/>
          <p:nvPr/>
        </p:nvSpPr>
        <p:spPr>
          <a:xfrm>
            <a:off x="5535436" y="1729317"/>
            <a:ext cx="1713797" cy="1381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4E8A1DD-7648-4638-3070-6AE8A9E5DA99}"/>
              </a:ext>
            </a:extLst>
          </p:cNvPr>
          <p:cNvGrpSpPr/>
          <p:nvPr/>
        </p:nvGrpSpPr>
        <p:grpSpPr>
          <a:xfrm>
            <a:off x="4015274" y="3138632"/>
            <a:ext cx="5155416" cy="3040754"/>
            <a:chOff x="4515527" y="3429000"/>
            <a:chExt cx="5155416" cy="304075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496BE468-3D5B-34B9-E504-4A5860CC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733" t="19492" r="11606" b="2621"/>
            <a:stretch/>
          </p:blipFill>
          <p:spPr>
            <a:xfrm>
              <a:off x="4515527" y="3429000"/>
              <a:ext cx="5155416" cy="3040754"/>
            </a:xfrm>
            <a:prstGeom prst="rect">
              <a:avLst/>
            </a:prstGeom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5AC8C4C1-BE51-B91B-64EB-36D70DDDE314}"/>
                </a:ext>
              </a:extLst>
            </p:cNvPr>
            <p:cNvSpPr/>
            <p:nvPr/>
          </p:nvSpPr>
          <p:spPr>
            <a:xfrm>
              <a:off x="4571349" y="4962381"/>
              <a:ext cx="423862" cy="17145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001" sz="900" b="1" dirty="0">
                  <a:ln w="1270">
                    <a:noFill/>
                  </a:ln>
                  <a:solidFill>
                    <a:srgbClr val="000000"/>
                  </a:solidFill>
                </a:rPr>
                <a:t>750 kHz</a:t>
              </a:r>
              <a:endParaRPr lang="es-ES" sz="900" b="1" dirty="0">
                <a:ln w="1270">
                  <a:noFill/>
                </a:ln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F252272A-84B1-FC85-0559-DE47EA2EB453}"/>
                    </a:ext>
                  </a:extLst>
                </p:cNvPr>
                <p:cNvSpPr/>
                <p:nvPr/>
              </p:nvSpPr>
              <p:spPr>
                <a:xfrm>
                  <a:off x="5417961" y="4967480"/>
                  <a:ext cx="886948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001" sz="900" b="1" dirty="0">
                      <a:ln w="1270"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12.5 </a:t>
                  </a:r>
                  <a14:m>
                    <m:oMath xmlns:m="http://schemas.openxmlformats.org/officeDocument/2006/math">
                      <m:r>
                        <a:rPr lang="en-001" sz="900" b="1" i="1" smtClean="0">
                          <a:ln w="1270"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001" sz="900" b="1" dirty="0">
                      <a:ln w="1270"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s Latency</a:t>
                  </a:r>
                  <a:endParaRPr lang="es-ES" sz="900" b="1" dirty="0">
                    <a:ln w="1270">
                      <a:noFill/>
                    </a:ln>
                    <a:solidFill>
                      <a:srgbClr val="00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F252272A-84B1-FC85-0559-DE47EA2EB4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7961" y="4967480"/>
                  <a:ext cx="886948" cy="171450"/>
                </a:xfrm>
                <a:prstGeom prst="rect">
                  <a:avLst/>
                </a:prstGeom>
                <a:blipFill>
                  <a:blip r:embed="rId6"/>
                  <a:stretch>
                    <a:fillRect l="-4138" t="-13793" r="-4138" b="-275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269A758-2EBB-EFD6-47C3-197A98DB69ED}"/>
                </a:ext>
              </a:extLst>
            </p:cNvPr>
            <p:cNvSpPr/>
            <p:nvPr/>
          </p:nvSpPr>
          <p:spPr>
            <a:xfrm>
              <a:off x="6257932" y="6257782"/>
              <a:ext cx="42386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001" sz="900" b="1" dirty="0">
                  <a:ln w="1270">
                    <a:noFill/>
                  </a:ln>
                  <a:solidFill>
                    <a:srgbClr val="000000"/>
                  </a:solidFill>
                </a:rPr>
                <a:t>7.5 kHz</a:t>
              </a:r>
              <a:endParaRPr lang="es-ES" sz="900" b="1" dirty="0">
                <a:ln w="1270">
                  <a:noFill/>
                </a:ln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ángulo 33">
                  <a:extLst>
                    <a:ext uri="{FF2B5EF4-FFF2-40B4-BE49-F238E27FC236}">
                      <a16:creationId xmlns:a16="http://schemas.microsoft.com/office/drawing/2014/main" id="{35EB3561-5CC0-0256-E412-00C3FA6C9491}"/>
                    </a:ext>
                  </a:extLst>
                </p:cNvPr>
                <p:cNvSpPr/>
                <p:nvPr/>
              </p:nvSpPr>
              <p:spPr>
                <a:xfrm>
                  <a:off x="8729664" y="4749874"/>
                  <a:ext cx="352425" cy="171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001" sz="800" b="1" dirty="0">
                      <a:solidFill>
                        <a:srgbClr val="9A0000"/>
                      </a:solidFill>
                      <a:effectLst/>
                    </a:rPr>
                    <a:t>12.5 </a:t>
                  </a:r>
                  <a14:m>
                    <m:oMath xmlns:m="http://schemas.openxmlformats.org/officeDocument/2006/math">
                      <m:r>
                        <a:rPr lang="en-001" sz="800" b="1" i="1" smtClean="0">
                          <a:solidFill>
                            <a:srgbClr val="9A0000"/>
                          </a:solidFill>
                          <a:effectLst/>
                          <a:latin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001" sz="800" b="1" dirty="0">
                      <a:solidFill>
                        <a:srgbClr val="9A0000"/>
                      </a:solidFill>
                      <a:effectLst/>
                    </a:rPr>
                    <a:t>s</a:t>
                  </a:r>
                  <a:endParaRPr lang="es-ES" sz="800" b="1" dirty="0">
                    <a:solidFill>
                      <a:srgbClr val="9A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4" name="Rectángulo 33">
                  <a:extLst>
                    <a:ext uri="{FF2B5EF4-FFF2-40B4-BE49-F238E27FC236}">
                      <a16:creationId xmlns:a16="http://schemas.microsoft.com/office/drawing/2014/main" id="{35EB3561-5CC0-0256-E412-00C3FA6C94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9664" y="4749874"/>
                  <a:ext cx="352425" cy="171450"/>
                </a:xfrm>
                <a:prstGeom prst="rect">
                  <a:avLst/>
                </a:prstGeom>
                <a:blipFill>
                  <a:blip r:embed="rId7"/>
                  <a:stretch>
                    <a:fillRect l="-15517" t="-7143" r="-15517" b="-2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EDA8B89-7333-6088-11BD-277D222B81D9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2CE2CC1-AA35-F1A8-0530-CE664C5B5275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52677D6-48EA-A1E6-81B9-2DA067204053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3E3BC0CC-1F7D-5310-5569-E3230D445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F150F0F6-B7E4-B419-BD9E-A41D3B078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9" name="Gráfico 96">
                <a:extLst>
                  <a:ext uri="{FF2B5EF4-FFF2-40B4-BE49-F238E27FC236}">
                    <a16:creationId xmlns:a16="http://schemas.microsoft.com/office/drawing/2014/main" id="{59D11399-F2A7-0794-2EB2-D20CB0AF0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E3185892-2A2E-8F0F-5B69-B7D09A34C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9FBDC319-AB27-A3FA-E8C8-9D0E1749B17E}"/>
                </a:ext>
              </a:extLst>
            </p:cNvPr>
            <p:cNvSpPr/>
            <p:nvPr/>
          </p:nvSpPr>
          <p:spPr>
            <a:xfrm>
              <a:off x="52066" y="68377"/>
              <a:ext cx="22629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001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239B55FD-5FAA-7F17-3CB7-83864E85AAC2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898D033-22EE-1FE7-9ABE-5BF79AA12382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C15EC3D-97E7-DC83-3520-3DFAAAF58EBD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361C4DC-DFB8-035C-01F0-5D9A70CC8FF9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3DDCFC5-973C-F26A-9D30-A24E7FD832D8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🇮🇹 Italia Emoji | Banderas-mundo.es">
            <a:extLst>
              <a:ext uri="{FF2B5EF4-FFF2-40B4-BE49-F238E27FC236}">
                <a16:creationId xmlns:a16="http://schemas.microsoft.com/office/drawing/2014/main" id="{F8AB7C03-D9C8-D63F-996D-C73E0BC3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27" y="2916776"/>
            <a:ext cx="185995" cy="1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🇨🇴 Colombia Emoji | Banderas-mundo.es">
            <a:extLst>
              <a:ext uri="{FF2B5EF4-FFF2-40B4-BE49-F238E27FC236}">
                <a16:creationId xmlns:a16="http://schemas.microsoft.com/office/drawing/2014/main" id="{06025E7A-AED6-DF5E-A0A6-5C6F0006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64" y="4260200"/>
            <a:ext cx="186626" cy="1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49;p22">
            <a:extLst>
              <a:ext uri="{FF2B5EF4-FFF2-40B4-BE49-F238E27FC236}">
                <a16:creationId xmlns:a16="http://schemas.microsoft.com/office/drawing/2014/main" id="{72741A54-847D-1209-8AE7-325E3A34E73B}"/>
              </a:ext>
            </a:extLst>
          </p:cNvPr>
          <p:cNvSpPr txBox="1"/>
          <p:nvPr/>
        </p:nvSpPr>
        <p:spPr>
          <a:xfrm>
            <a:off x="8832929" y="3138632"/>
            <a:ext cx="183687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 in</a:t>
            </a:r>
            <a:r>
              <a:rPr lang="es-ES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01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Santiago</a:t>
            </a:r>
            <a:r>
              <a:rPr lang="en-001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’s talk</a:t>
            </a:r>
            <a:r>
              <a:rPr lang="es-ES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001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01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Florencia</a:t>
            </a:r>
            <a:r>
              <a:rPr lang="es-ES" sz="12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s-ES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001" sz="12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talk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1CAEB28-C005-BBA7-75CC-9593E4B6594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6663" y="5024964"/>
            <a:ext cx="2424701" cy="135618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EEF3B8E9-A293-A99E-7374-128207A70143}"/>
              </a:ext>
            </a:extLst>
          </p:cNvPr>
          <p:cNvSpPr txBox="1"/>
          <p:nvPr/>
        </p:nvSpPr>
        <p:spPr>
          <a:xfrm>
            <a:off x="9294296" y="5070083"/>
            <a:ext cx="2552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offline-style algorithms can now be deployed</a:t>
            </a:r>
          </a:p>
        </p:txBody>
      </p:sp>
    </p:spTree>
    <p:extLst>
      <p:ext uri="{BB962C8B-B14F-4D97-AF65-F5344CB8AC3E}">
        <p14:creationId xmlns:p14="http://schemas.microsoft.com/office/powerpoint/2010/main" val="607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5CEDF-618A-1C5B-F24A-223D7537E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3CD41DF4-D18C-359D-9355-C693D78C2B39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1904B38-DADB-D1B4-1C8B-F101968A85DF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3211783-BEBC-7B02-CCA2-DA43386708FE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3A8DAC6-ECDB-8454-8377-889C4D9F6456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56F8A08-DEBC-4A01-E06E-189CF7F6F4CA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 44">
            <a:extLst>
              <a:ext uri="{FF2B5EF4-FFF2-40B4-BE49-F238E27FC236}">
                <a16:creationId xmlns:a16="http://schemas.microsoft.com/office/drawing/2014/main" id="{AB1F2516-071A-CE7A-3F50-8B670EB3FDDA}"/>
              </a:ext>
            </a:extLst>
          </p:cNvPr>
          <p:cNvSpPr/>
          <p:nvPr/>
        </p:nvSpPr>
        <p:spPr>
          <a:xfrm>
            <a:off x="893157" y="1495529"/>
            <a:ext cx="9793893" cy="1917887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75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89F0F-B82F-FDEA-68CD-1215074C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0682" y="917035"/>
            <a:ext cx="6381608" cy="51133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1C48ED-7BA3-C01E-E08C-7C70505B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5" r="8883"/>
          <a:stretch/>
        </p:blipFill>
        <p:spPr>
          <a:xfrm>
            <a:off x="10508775" y="5275908"/>
            <a:ext cx="1366198" cy="1104968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AF71559-0325-F06F-3EED-37EC436DB2EA}"/>
              </a:ext>
            </a:extLst>
          </p:cNvPr>
          <p:cNvGrpSpPr/>
          <p:nvPr/>
        </p:nvGrpSpPr>
        <p:grpSpPr>
          <a:xfrm>
            <a:off x="9352026" y="5541324"/>
            <a:ext cx="870196" cy="900512"/>
            <a:chOff x="8890866" y="5504298"/>
            <a:chExt cx="1052938" cy="1089619"/>
          </a:xfrm>
        </p:grpSpPr>
        <p:pic>
          <p:nvPicPr>
            <p:cNvPr id="1026" name="Picture 2" descr="Gráficos del vector del gabinete servidor isométrica | Public domain vectors">
              <a:extLst>
                <a:ext uri="{FF2B5EF4-FFF2-40B4-BE49-F238E27FC236}">
                  <a16:creationId xmlns:a16="http://schemas.microsoft.com/office/drawing/2014/main" id="{E6026BC4-A18F-B221-5BBA-563512F1A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866" y="5504298"/>
              <a:ext cx="427887" cy="7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Gráficos del vector del gabinete servidor isométrica | Public domain vectors">
              <a:extLst>
                <a:ext uri="{FF2B5EF4-FFF2-40B4-BE49-F238E27FC236}">
                  <a16:creationId xmlns:a16="http://schemas.microsoft.com/office/drawing/2014/main" id="{12283AFB-3670-46AC-5DD5-3DD2CFB56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143" y="5671142"/>
              <a:ext cx="427887" cy="7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ráficos del vector del gabinete servidor isométrica | Public domain vectors">
              <a:extLst>
                <a:ext uri="{FF2B5EF4-FFF2-40B4-BE49-F238E27FC236}">
                  <a16:creationId xmlns:a16="http://schemas.microsoft.com/office/drawing/2014/main" id="{F15DF6B6-401C-3CFF-C795-68AC503A4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5917" y="5867504"/>
              <a:ext cx="427887" cy="7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Gráfico 13" descr="Agregar con relleno sólido">
            <a:extLst>
              <a:ext uri="{FF2B5EF4-FFF2-40B4-BE49-F238E27FC236}">
                <a16:creationId xmlns:a16="http://schemas.microsoft.com/office/drawing/2014/main" id="{7BD6F9DC-6DDA-384C-14E1-F1D3AEA6A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3993" y="5934861"/>
            <a:ext cx="191124" cy="191124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9F8707AD-89A5-D561-6802-C330B584908D}"/>
              </a:ext>
            </a:extLst>
          </p:cNvPr>
          <p:cNvSpPr/>
          <p:nvPr/>
        </p:nvSpPr>
        <p:spPr>
          <a:xfrm>
            <a:off x="9164939" y="5418300"/>
            <a:ext cx="2739422" cy="1103153"/>
          </a:xfrm>
          <a:prstGeom prst="roundRect">
            <a:avLst>
              <a:gd name="adj" fmla="val 4196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AB75B2-930F-D3FE-B333-9F5BA0E259E9}"/>
              </a:ext>
            </a:extLst>
          </p:cNvPr>
          <p:cNvSpPr txBox="1"/>
          <p:nvPr/>
        </p:nvSpPr>
        <p:spPr>
          <a:xfrm>
            <a:off x="8896497" y="5110480"/>
            <a:ext cx="3224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100"/>
            </a:lvl1pPr>
          </a:lstStyle>
          <a:p>
            <a:r>
              <a:rPr lang="en-001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 L1 Trigger</a:t>
            </a: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1A64126-AC6D-35A0-0816-3DD844EF2BBD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D101EF2-447E-D703-EAAC-9464C9689CA5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14E22D2-6E57-B50B-5C95-288D3C385200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44156697-1EBE-2E12-A3F7-06100E104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5A0E9F74-52E6-E0F2-1BF5-BB92A9DBD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6" name="Gráfico 96">
                <a:extLst>
                  <a:ext uri="{FF2B5EF4-FFF2-40B4-BE49-F238E27FC236}">
                    <a16:creationId xmlns:a16="http://schemas.microsoft.com/office/drawing/2014/main" id="{E39BD30E-AFF6-9A07-B58F-7750E8D94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BE1CE742-0DB1-5178-7571-5B564611A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410F98-B980-3294-68E4-EFF64042990D}"/>
                </a:ext>
              </a:extLst>
            </p:cNvPr>
            <p:cNvSpPr/>
            <p:nvPr/>
          </p:nvSpPr>
          <p:spPr>
            <a:xfrm>
              <a:off x="52066" y="68377"/>
              <a:ext cx="22629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001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99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D102D-B38A-F51B-9951-3045F678A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304602C-9623-A655-AF7B-C084B31A59C5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D5D45D8-7BDE-DC3B-6651-89295D517E79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C93F1FB0-BC2D-2D69-9732-43064275BFB1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DA62A527-75A8-DB01-CDC1-EB04B8139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47" name="Gráfico 46">
                <a:extLst>
                  <a:ext uri="{FF2B5EF4-FFF2-40B4-BE49-F238E27FC236}">
                    <a16:creationId xmlns:a16="http://schemas.microsoft.com/office/drawing/2014/main" id="{8D23E062-B9C3-4F3C-C074-B8B414468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49" name="Gráfico 96">
                <a:extLst>
                  <a:ext uri="{FF2B5EF4-FFF2-40B4-BE49-F238E27FC236}">
                    <a16:creationId xmlns:a16="http://schemas.microsoft.com/office/drawing/2014/main" id="{E6603228-B404-7605-198C-08F4381EB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55" name="Gráfico 54">
                <a:extLst>
                  <a:ext uri="{FF2B5EF4-FFF2-40B4-BE49-F238E27FC236}">
                    <a16:creationId xmlns:a16="http://schemas.microsoft.com/office/drawing/2014/main" id="{CFA9FF1B-BC20-F534-D70A-30E48DF40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4F062F8A-797A-971B-8842-93E329CB76A3}"/>
                </a:ext>
              </a:extLst>
            </p:cNvPr>
            <p:cNvSpPr/>
            <p:nvPr/>
          </p:nvSpPr>
          <p:spPr>
            <a:xfrm>
              <a:off x="52066" y="68377"/>
              <a:ext cx="22629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001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</a:p>
          </p:txBody>
        </p:sp>
      </p:grpSp>
      <p:sp>
        <p:nvSpPr>
          <p:cNvPr id="20" name="Text 44">
            <a:extLst>
              <a:ext uri="{FF2B5EF4-FFF2-40B4-BE49-F238E27FC236}">
                <a16:creationId xmlns:a16="http://schemas.microsoft.com/office/drawing/2014/main" id="{7504782B-904F-9000-06B8-9EE9D65A6671}"/>
              </a:ext>
            </a:extLst>
          </p:cNvPr>
          <p:cNvSpPr/>
          <p:nvPr/>
        </p:nvSpPr>
        <p:spPr>
          <a:xfrm>
            <a:off x="893157" y="1495529"/>
            <a:ext cx="9793893" cy="1917887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75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6E9051-DEFF-A1AD-1633-75B973DA07B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6000"/>
          </a:blip>
          <a:stretch>
            <a:fillRect/>
          </a:stretch>
        </p:blipFill>
        <p:spPr>
          <a:xfrm>
            <a:off x="3200682" y="917035"/>
            <a:ext cx="6381608" cy="51133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0528F7-36C0-369C-C282-058B6ABB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30" r="65356" b="64734"/>
          <a:stretch/>
        </p:blipFill>
        <p:spPr>
          <a:xfrm>
            <a:off x="3219851" y="1076691"/>
            <a:ext cx="2188871" cy="16370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D15BABE-C4A9-2A84-47B4-00C49D5C3567}"/>
              </a:ext>
            </a:extLst>
          </p:cNvPr>
          <p:cNvSpPr/>
          <p:nvPr/>
        </p:nvSpPr>
        <p:spPr>
          <a:xfrm>
            <a:off x="4297027" y="1175600"/>
            <a:ext cx="1141333" cy="84507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D5A2B91-349E-1762-B826-483626B8E318}"/>
              </a:ext>
            </a:extLst>
          </p:cNvPr>
          <p:cNvSpPr/>
          <p:nvPr/>
        </p:nvSpPr>
        <p:spPr>
          <a:xfrm>
            <a:off x="3335773" y="1734625"/>
            <a:ext cx="1696148" cy="951793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Google Shape;145;p22">
            <a:extLst>
              <a:ext uri="{FF2B5EF4-FFF2-40B4-BE49-F238E27FC236}">
                <a16:creationId xmlns:a16="http://schemas.microsoft.com/office/drawing/2014/main" id="{9929CF9F-FA12-7334-59D1-FEDE1F6C4EAE}"/>
              </a:ext>
            </a:extLst>
          </p:cNvPr>
          <p:cNvSpPr/>
          <p:nvPr/>
        </p:nvSpPr>
        <p:spPr>
          <a:xfrm>
            <a:off x="839365" y="1435916"/>
            <a:ext cx="1678709" cy="605457"/>
          </a:xfrm>
          <a:prstGeom prst="roundRect">
            <a:avLst/>
          </a:prstGeom>
          <a:solidFill>
            <a:srgbClr val="91B3C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Analytical method</a:t>
            </a:r>
            <a:endParaRPr lang="en-001"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7" name="Google Shape;146;p22">
            <a:extLst>
              <a:ext uri="{FF2B5EF4-FFF2-40B4-BE49-F238E27FC236}">
                <a16:creationId xmlns:a16="http://schemas.microsoft.com/office/drawing/2014/main" id="{3E1049B8-A160-D5EB-F9EC-8F7F91CAC4E1}"/>
              </a:ext>
            </a:extLst>
          </p:cNvPr>
          <p:cNvSpPr/>
          <p:nvPr/>
        </p:nvSpPr>
        <p:spPr>
          <a:xfrm>
            <a:off x="912200" y="2570360"/>
            <a:ext cx="1533036" cy="1185577"/>
          </a:xfrm>
          <a:prstGeom prst="roundRect">
            <a:avLst/>
          </a:prstGeom>
          <a:solidFill>
            <a:srgbClr val="91B3C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cxnSp>
        <p:nvCxnSpPr>
          <p:cNvPr id="18" name="Google Shape;148;p22">
            <a:extLst>
              <a:ext uri="{FF2B5EF4-FFF2-40B4-BE49-F238E27FC236}">
                <a16:creationId xmlns:a16="http://schemas.microsoft.com/office/drawing/2014/main" id="{4E34B996-FBC8-268A-8E8E-1DCE2A4FE52B}"/>
              </a:ext>
            </a:extLst>
          </p:cNvPr>
          <p:cNvCxnSpPr>
            <a:cxnSpLocks/>
          </p:cNvCxnSpPr>
          <p:nvPr/>
        </p:nvCxnSpPr>
        <p:spPr>
          <a:xfrm>
            <a:off x="2120826" y="2057206"/>
            <a:ext cx="0" cy="7297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149;p22">
            <a:extLst>
              <a:ext uri="{FF2B5EF4-FFF2-40B4-BE49-F238E27FC236}">
                <a16:creationId xmlns:a16="http://schemas.microsoft.com/office/drawing/2014/main" id="{06B352A5-B75A-5781-F102-34602A279BE3}"/>
              </a:ext>
            </a:extLst>
          </p:cNvPr>
          <p:cNvSpPr txBox="1"/>
          <p:nvPr/>
        </p:nvSpPr>
        <p:spPr>
          <a:xfrm>
            <a:off x="284999" y="2093734"/>
            <a:ext cx="103068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200" dirty="0">
                <a:solidFill>
                  <a:schemeClr val="dk1"/>
                </a:solidFill>
              </a:rPr>
              <a:t>DT</a:t>
            </a:r>
            <a:r>
              <a:rPr lang="es" sz="1200" dirty="0">
                <a:solidFill>
                  <a:schemeClr val="dk1"/>
                </a:solidFill>
              </a:rPr>
              <a:t> primitives</a:t>
            </a:r>
            <a:endParaRPr sz="1200" dirty="0">
              <a:solidFill>
                <a:schemeClr val="dk1"/>
              </a:solidFill>
            </a:endParaRPr>
          </a:p>
        </p:txBody>
      </p:sp>
      <p:cxnSp>
        <p:nvCxnSpPr>
          <p:cNvPr id="21" name="Google Shape;150;p22">
            <a:extLst>
              <a:ext uri="{FF2B5EF4-FFF2-40B4-BE49-F238E27FC236}">
                <a16:creationId xmlns:a16="http://schemas.microsoft.com/office/drawing/2014/main" id="{C0F08646-6777-E599-837D-AA000DDA33E4}"/>
              </a:ext>
            </a:extLst>
          </p:cNvPr>
          <p:cNvCxnSpPr>
            <a:cxnSpLocks/>
          </p:cNvCxnSpPr>
          <p:nvPr/>
        </p:nvCxnSpPr>
        <p:spPr>
          <a:xfrm>
            <a:off x="1269161" y="2057206"/>
            <a:ext cx="0" cy="6429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151;p22">
            <a:extLst>
              <a:ext uri="{FF2B5EF4-FFF2-40B4-BE49-F238E27FC236}">
                <a16:creationId xmlns:a16="http://schemas.microsoft.com/office/drawing/2014/main" id="{FE907122-B704-A57B-7BB2-7BD6773F75FD}"/>
              </a:ext>
            </a:extLst>
          </p:cNvPr>
          <p:cNvSpPr txBox="1"/>
          <p:nvPr/>
        </p:nvSpPr>
        <p:spPr>
          <a:xfrm>
            <a:off x="2081876" y="2052147"/>
            <a:ext cx="93982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</a:rPr>
              <a:t>Shower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</a:rPr>
              <a:t>primitives</a:t>
            </a:r>
            <a:endParaRPr sz="1200" dirty="0">
              <a:solidFill>
                <a:schemeClr val="dk1"/>
              </a:solidFill>
            </a:endParaRPr>
          </a:p>
        </p:txBody>
      </p:sp>
      <p:cxnSp>
        <p:nvCxnSpPr>
          <p:cNvPr id="23" name="Google Shape;152;p22">
            <a:extLst>
              <a:ext uri="{FF2B5EF4-FFF2-40B4-BE49-F238E27FC236}">
                <a16:creationId xmlns:a16="http://schemas.microsoft.com/office/drawing/2014/main" id="{63EBAC50-C095-BB8A-1777-9F1FD870981D}"/>
              </a:ext>
            </a:extLst>
          </p:cNvPr>
          <p:cNvCxnSpPr>
            <a:cxnSpLocks/>
          </p:cNvCxnSpPr>
          <p:nvPr/>
        </p:nvCxnSpPr>
        <p:spPr>
          <a:xfrm>
            <a:off x="1756702" y="931441"/>
            <a:ext cx="2" cy="4891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153;p22">
            <a:extLst>
              <a:ext uri="{FF2B5EF4-FFF2-40B4-BE49-F238E27FC236}">
                <a16:creationId xmlns:a16="http://schemas.microsoft.com/office/drawing/2014/main" id="{F0AFA5E7-8721-BCDC-D57E-77D46B039026}"/>
              </a:ext>
            </a:extLst>
          </p:cNvPr>
          <p:cNvSpPr txBox="1"/>
          <p:nvPr/>
        </p:nvSpPr>
        <p:spPr>
          <a:xfrm>
            <a:off x="1765033" y="962078"/>
            <a:ext cx="90288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</a:rPr>
              <a:t>Raw hits</a:t>
            </a:r>
            <a:endParaRPr sz="1200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F15A0D4C-C616-F013-4CF3-75265E173873}"/>
                  </a:ext>
                </a:extLst>
              </p:cNvPr>
              <p:cNvSpPr txBox="1"/>
              <p:nvPr/>
            </p:nvSpPr>
            <p:spPr>
              <a:xfrm>
                <a:off x="1631500" y="3755938"/>
                <a:ext cx="801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s-ES" sz="12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F15A0D4C-C616-F013-4CF3-75265E173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0" y="3755938"/>
                <a:ext cx="80150" cy="184666"/>
              </a:xfrm>
              <a:prstGeom prst="rect">
                <a:avLst/>
              </a:prstGeom>
              <a:blipFill>
                <a:blip r:embed="rId9"/>
                <a:stretch>
                  <a:fillRect l="-38462" r="-46154" b="-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Google Shape;146;p22">
            <a:extLst>
              <a:ext uri="{FF2B5EF4-FFF2-40B4-BE49-F238E27FC236}">
                <a16:creationId xmlns:a16="http://schemas.microsoft.com/office/drawing/2014/main" id="{0ED8E097-D2A0-B780-9C19-8A6005DCDF56}"/>
              </a:ext>
            </a:extLst>
          </p:cNvPr>
          <p:cNvSpPr/>
          <p:nvPr/>
        </p:nvSpPr>
        <p:spPr>
          <a:xfrm>
            <a:off x="1029661" y="3142902"/>
            <a:ext cx="1303274" cy="174306"/>
          </a:xfrm>
          <a:prstGeom prst="roundRect">
            <a:avLst/>
          </a:prstGeom>
          <a:solidFill>
            <a:srgbClr val="FDD0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000" b="1" dirty="0"/>
              <a:t>H</a:t>
            </a:r>
            <a:r>
              <a:rPr kumimoji="0" lang="e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igh pt matcher</a:t>
            </a:r>
            <a:endParaRPr lang="es-ES" sz="400" b="1" dirty="0"/>
          </a:p>
        </p:txBody>
      </p:sp>
      <p:sp>
        <p:nvSpPr>
          <p:cNvPr id="27" name="Google Shape;146;p22">
            <a:extLst>
              <a:ext uri="{FF2B5EF4-FFF2-40B4-BE49-F238E27FC236}">
                <a16:creationId xmlns:a16="http://schemas.microsoft.com/office/drawing/2014/main" id="{4C80764B-D1CC-582A-04E5-03819334C443}"/>
              </a:ext>
            </a:extLst>
          </p:cNvPr>
          <p:cNvSpPr/>
          <p:nvPr/>
        </p:nvSpPr>
        <p:spPr>
          <a:xfrm>
            <a:off x="1494395" y="2811186"/>
            <a:ext cx="834740" cy="13297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800" b="1" dirty="0">
                <a:solidFill>
                  <a:schemeClr val="bg1"/>
                </a:solidFill>
              </a:rPr>
              <a:t>Pre-filter NN</a:t>
            </a:r>
            <a:endParaRPr lang="es-ES" sz="200" b="1" dirty="0">
              <a:solidFill>
                <a:schemeClr val="bg1"/>
              </a:solidFill>
            </a:endParaRPr>
          </a:p>
        </p:txBody>
      </p:sp>
      <p:cxnSp>
        <p:nvCxnSpPr>
          <p:cNvPr id="28" name="Google Shape;150;p22">
            <a:extLst>
              <a:ext uri="{FF2B5EF4-FFF2-40B4-BE49-F238E27FC236}">
                <a16:creationId xmlns:a16="http://schemas.microsoft.com/office/drawing/2014/main" id="{F2B6A762-D1E0-BF75-9521-C7E0D65A19F3}"/>
              </a:ext>
            </a:extLst>
          </p:cNvPr>
          <p:cNvCxnSpPr>
            <a:cxnSpLocks/>
          </p:cNvCxnSpPr>
          <p:nvPr/>
        </p:nvCxnSpPr>
        <p:spPr>
          <a:xfrm>
            <a:off x="1274918" y="2700168"/>
            <a:ext cx="0" cy="44273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9C7ABB9-8B4E-840D-ADA9-E4713F9D738B}"/>
              </a:ext>
            </a:extLst>
          </p:cNvPr>
          <p:cNvSpPr txBox="1"/>
          <p:nvPr/>
        </p:nvSpPr>
        <p:spPr>
          <a:xfrm>
            <a:off x="1339658" y="2449485"/>
            <a:ext cx="727199" cy="262800"/>
          </a:xfrm>
          <a:prstGeom prst="rect">
            <a:avLst/>
          </a:prstGeom>
          <a:solidFill>
            <a:srgbClr val="FF958D"/>
          </a:solidFill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050" noProof="0" dirty="0"/>
              <a:t>BMTL1</a:t>
            </a:r>
            <a:endParaRPr lang="en-001" sz="700" noProof="0" dirty="0"/>
          </a:p>
        </p:txBody>
      </p:sp>
      <p:cxnSp>
        <p:nvCxnSpPr>
          <p:cNvPr id="30" name="Google Shape;150;p22">
            <a:extLst>
              <a:ext uri="{FF2B5EF4-FFF2-40B4-BE49-F238E27FC236}">
                <a16:creationId xmlns:a16="http://schemas.microsoft.com/office/drawing/2014/main" id="{98DA82EB-E758-DD43-C18D-C7AE9A373AF3}"/>
              </a:ext>
            </a:extLst>
          </p:cNvPr>
          <p:cNvCxnSpPr>
            <a:cxnSpLocks/>
          </p:cNvCxnSpPr>
          <p:nvPr/>
        </p:nvCxnSpPr>
        <p:spPr>
          <a:xfrm>
            <a:off x="2120826" y="2944161"/>
            <a:ext cx="0" cy="19874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CB1843-9B7D-E5C0-0483-139052D2E3B8}"/>
              </a:ext>
            </a:extLst>
          </p:cNvPr>
          <p:cNvSpPr txBox="1"/>
          <p:nvPr/>
        </p:nvSpPr>
        <p:spPr>
          <a:xfrm>
            <a:off x="906186" y="1278840"/>
            <a:ext cx="725950" cy="261610"/>
          </a:xfrm>
          <a:prstGeom prst="rect">
            <a:avLst/>
          </a:prstGeom>
          <a:solidFill>
            <a:srgbClr val="FF958D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100"/>
            </a:lvl1pPr>
          </a:lstStyle>
          <a:p>
            <a:r>
              <a:rPr lang="es-ES" sz="1050" dirty="0"/>
              <a:t>BMTL1</a:t>
            </a:r>
            <a:endParaRPr lang="es-ES" sz="900" dirty="0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A117D48E-7B57-8ED6-7E0D-05E1CF13CA14}"/>
              </a:ext>
            </a:extLst>
          </p:cNvPr>
          <p:cNvSpPr/>
          <p:nvPr/>
        </p:nvSpPr>
        <p:spPr>
          <a:xfrm>
            <a:off x="379308" y="917035"/>
            <a:ext cx="2666372" cy="3023220"/>
          </a:xfrm>
          <a:prstGeom prst="roundRect">
            <a:avLst>
              <a:gd name="adj" fmla="val 1316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3CE4FFC8-E7E9-2E70-E579-28195A7BACCB}"/>
              </a:ext>
            </a:extLst>
          </p:cNvPr>
          <p:cNvCxnSpPr>
            <a:cxnSpLocks/>
          </p:cNvCxnSpPr>
          <p:nvPr/>
        </p:nvCxnSpPr>
        <p:spPr>
          <a:xfrm>
            <a:off x="3007580" y="1119052"/>
            <a:ext cx="471745" cy="5971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F847E34-43BE-8C45-465C-5651F16C5943}"/>
              </a:ext>
            </a:extLst>
          </p:cNvPr>
          <p:cNvCxnSpPr>
            <a:cxnSpLocks/>
          </p:cNvCxnSpPr>
          <p:nvPr/>
        </p:nvCxnSpPr>
        <p:spPr>
          <a:xfrm flipV="1">
            <a:off x="3033758" y="2686418"/>
            <a:ext cx="445567" cy="10062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308A68BC-A733-6981-6EAF-7870EAD4C99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8" t="17606" r="29924" b="54005"/>
          <a:stretch/>
        </p:blipFill>
        <p:spPr>
          <a:xfrm>
            <a:off x="5693315" y="1826378"/>
            <a:ext cx="1971929" cy="1442475"/>
          </a:xfrm>
          <a:prstGeom prst="rect">
            <a:avLst/>
          </a:prstGeom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F4041578-E4B1-4D76-8896-7386F21D1C08}"/>
              </a:ext>
            </a:extLst>
          </p:cNvPr>
          <p:cNvCxnSpPr>
            <a:cxnSpLocks/>
          </p:cNvCxnSpPr>
          <p:nvPr/>
        </p:nvCxnSpPr>
        <p:spPr>
          <a:xfrm flipH="1">
            <a:off x="5849623" y="1044721"/>
            <a:ext cx="3937501" cy="11407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90B31E44-7B20-7933-8A18-1458783B179B}"/>
              </a:ext>
            </a:extLst>
          </p:cNvPr>
          <p:cNvCxnSpPr>
            <a:cxnSpLocks/>
          </p:cNvCxnSpPr>
          <p:nvPr/>
        </p:nvCxnSpPr>
        <p:spPr>
          <a:xfrm flipH="1">
            <a:off x="7707189" y="2561959"/>
            <a:ext cx="4233315" cy="5567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C1658D89-428D-2931-4B8A-3ACB1A12EA3D}"/>
              </a:ext>
            </a:extLst>
          </p:cNvPr>
          <p:cNvSpPr/>
          <p:nvPr/>
        </p:nvSpPr>
        <p:spPr>
          <a:xfrm>
            <a:off x="5810538" y="2172440"/>
            <a:ext cx="1896651" cy="983396"/>
          </a:xfrm>
          <a:prstGeom prst="roundRect">
            <a:avLst>
              <a:gd name="adj" fmla="val 9473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F732ABDE-8B10-440C-F1E4-8DB60DD60C4A}"/>
              </a:ext>
            </a:extLst>
          </p:cNvPr>
          <p:cNvSpPr/>
          <p:nvPr/>
        </p:nvSpPr>
        <p:spPr>
          <a:xfrm>
            <a:off x="9722314" y="999249"/>
            <a:ext cx="2336873" cy="1562710"/>
          </a:xfrm>
          <a:prstGeom prst="roundRect">
            <a:avLst>
              <a:gd name="adj" fmla="val 1316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Google Shape;146;p22">
            <a:extLst>
              <a:ext uri="{FF2B5EF4-FFF2-40B4-BE49-F238E27FC236}">
                <a16:creationId xmlns:a16="http://schemas.microsoft.com/office/drawing/2014/main" id="{DCB10B4F-D969-EA35-F7D2-B4FC31F1C4AC}"/>
              </a:ext>
            </a:extLst>
          </p:cNvPr>
          <p:cNvSpPr/>
          <p:nvPr/>
        </p:nvSpPr>
        <p:spPr>
          <a:xfrm>
            <a:off x="1025861" y="3341643"/>
            <a:ext cx="1303274" cy="174306"/>
          </a:xfrm>
          <a:prstGeom prst="roundRect">
            <a:avLst/>
          </a:prstGeom>
          <a:solidFill>
            <a:srgbClr val="FDD0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000" b="1" dirty="0"/>
              <a:t>LLPs</a:t>
            </a:r>
            <a:r>
              <a:rPr kumimoji="0" lang="e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matcher</a:t>
            </a:r>
            <a:endParaRPr lang="es-ES" sz="400" b="1" dirty="0"/>
          </a:p>
        </p:txBody>
      </p:sp>
      <p:sp>
        <p:nvSpPr>
          <p:cNvPr id="43" name="Google Shape;146;p22">
            <a:extLst>
              <a:ext uri="{FF2B5EF4-FFF2-40B4-BE49-F238E27FC236}">
                <a16:creationId xmlns:a16="http://schemas.microsoft.com/office/drawing/2014/main" id="{A9364830-F3B8-DEDD-E201-BD61C77AC3DB}"/>
              </a:ext>
            </a:extLst>
          </p:cNvPr>
          <p:cNvSpPr/>
          <p:nvPr/>
        </p:nvSpPr>
        <p:spPr>
          <a:xfrm>
            <a:off x="1021508" y="1769926"/>
            <a:ext cx="1303274" cy="174306"/>
          </a:xfrm>
          <a:prstGeom prst="roundRect">
            <a:avLst/>
          </a:prstGeom>
          <a:solidFill>
            <a:srgbClr val="FDD0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000" b="1" noProof="0"/>
              <a:t>Shower algorithm</a:t>
            </a:r>
          </a:p>
        </p:txBody>
      </p:sp>
      <p:sp>
        <p:nvSpPr>
          <p:cNvPr id="44" name="Google Shape;146;p22">
            <a:extLst>
              <a:ext uri="{FF2B5EF4-FFF2-40B4-BE49-F238E27FC236}">
                <a16:creationId xmlns:a16="http://schemas.microsoft.com/office/drawing/2014/main" id="{0AEACAD5-97D4-2109-8D76-D3392E44CB14}"/>
              </a:ext>
            </a:extLst>
          </p:cNvPr>
          <p:cNvSpPr/>
          <p:nvPr/>
        </p:nvSpPr>
        <p:spPr>
          <a:xfrm>
            <a:off x="1027081" y="3538413"/>
            <a:ext cx="1303274" cy="174306"/>
          </a:xfrm>
          <a:prstGeom prst="roundRect">
            <a:avLst/>
          </a:prstGeom>
          <a:solidFill>
            <a:srgbClr val="FDD0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800" dirty="0"/>
              <a:t>Others...</a:t>
            </a:r>
            <a:endParaRPr lang="es-ES" sz="200" dirty="0"/>
          </a:p>
        </p:txBody>
      </p:sp>
      <p:pic>
        <p:nvPicPr>
          <p:cNvPr id="9218" name="Picture 2" descr="A Gentle Introduction to Graph Neural Networks">
            <a:extLst>
              <a:ext uri="{FF2B5EF4-FFF2-40B4-BE49-F238E27FC236}">
                <a16:creationId xmlns:a16="http://schemas.microsoft.com/office/drawing/2014/main" id="{ECC9BEF6-75F8-8206-5171-C6B73F81C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22207" r="51711" b="34993"/>
          <a:stretch/>
        </p:blipFill>
        <p:spPr bwMode="auto">
          <a:xfrm>
            <a:off x="9965322" y="1372510"/>
            <a:ext cx="1975182" cy="8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49;p22">
            <a:extLst>
              <a:ext uri="{FF2B5EF4-FFF2-40B4-BE49-F238E27FC236}">
                <a16:creationId xmlns:a16="http://schemas.microsoft.com/office/drawing/2014/main" id="{D7533FA7-1823-C46F-D1CA-910641F752E3}"/>
              </a:ext>
            </a:extLst>
          </p:cNvPr>
          <p:cNvSpPr txBox="1"/>
          <p:nvPr/>
        </p:nvSpPr>
        <p:spPr>
          <a:xfrm>
            <a:off x="9737292" y="1074290"/>
            <a:ext cx="103068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GNN</a:t>
            </a:r>
            <a:endParaRPr sz="14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Google Shape;149;p22">
            <a:extLst>
              <a:ext uri="{FF2B5EF4-FFF2-40B4-BE49-F238E27FC236}">
                <a16:creationId xmlns:a16="http://schemas.microsoft.com/office/drawing/2014/main" id="{E8D8CFD7-809A-9596-8CE2-F33801531F27}"/>
              </a:ext>
            </a:extLst>
          </p:cNvPr>
          <p:cNvSpPr txBox="1"/>
          <p:nvPr/>
        </p:nvSpPr>
        <p:spPr>
          <a:xfrm>
            <a:off x="753140" y="3958829"/>
            <a:ext cx="183687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2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Pattern-recognition approach</a:t>
            </a:r>
            <a:endParaRPr sz="12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Google Shape;149;p22">
            <a:extLst>
              <a:ext uri="{FF2B5EF4-FFF2-40B4-BE49-F238E27FC236}">
                <a16:creationId xmlns:a16="http://schemas.microsoft.com/office/drawing/2014/main" id="{D12B5E75-DF8C-79C9-0B44-A0B84C9B31B0}"/>
              </a:ext>
            </a:extLst>
          </p:cNvPr>
          <p:cNvSpPr txBox="1"/>
          <p:nvPr/>
        </p:nvSpPr>
        <p:spPr>
          <a:xfrm>
            <a:off x="10100047" y="2829485"/>
            <a:ext cx="183687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2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Machine-</a:t>
            </a:r>
            <a:r>
              <a:rPr lang="en-001" sz="12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Learnig</a:t>
            </a:r>
            <a:r>
              <a:rPr lang="en-001" sz="12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approach</a:t>
            </a:r>
            <a:endParaRPr sz="12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Google Shape;149;p22">
            <a:extLst>
              <a:ext uri="{FF2B5EF4-FFF2-40B4-BE49-F238E27FC236}">
                <a16:creationId xmlns:a16="http://schemas.microsoft.com/office/drawing/2014/main" id="{E2560013-846B-16C4-92C6-693F2E63E2A1}"/>
              </a:ext>
            </a:extLst>
          </p:cNvPr>
          <p:cNvSpPr txBox="1"/>
          <p:nvPr/>
        </p:nvSpPr>
        <p:spPr>
          <a:xfrm>
            <a:off x="10062020" y="2213710"/>
            <a:ext cx="183687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sz="12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001" sz="12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Elena’s talk</a:t>
            </a:r>
            <a:endParaRPr sz="12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Google Shape;149;p22">
            <a:extLst>
              <a:ext uri="{FF2B5EF4-FFF2-40B4-BE49-F238E27FC236}">
                <a16:creationId xmlns:a16="http://schemas.microsoft.com/office/drawing/2014/main" id="{E0F2DCFF-DCFA-6A94-52BB-45DA4221903E}"/>
              </a:ext>
            </a:extLst>
          </p:cNvPr>
          <p:cNvSpPr txBox="1"/>
          <p:nvPr/>
        </p:nvSpPr>
        <p:spPr>
          <a:xfrm>
            <a:off x="611026" y="4874739"/>
            <a:ext cx="342751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0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 </a:t>
            </a:r>
            <a:r>
              <a:rPr lang="en-001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muon-showers</a:t>
            </a:r>
            <a:r>
              <a:rPr lang="en-00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0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signatures in the Barrel region of the muon Level-1 Trigger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36" name="Grupo 1035">
            <a:extLst>
              <a:ext uri="{FF2B5EF4-FFF2-40B4-BE49-F238E27FC236}">
                <a16:creationId xmlns:a16="http://schemas.microsoft.com/office/drawing/2014/main" id="{1FBC9DA7-C1E5-B8E0-C70E-5D84B13BD4D6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037" name="Rectángulo 1036">
              <a:extLst>
                <a:ext uri="{FF2B5EF4-FFF2-40B4-BE49-F238E27FC236}">
                  <a16:creationId xmlns:a16="http://schemas.microsoft.com/office/drawing/2014/main" id="{FED98CEF-A1A8-8305-4E98-B315CEF938FA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8" name="CuadroTexto 1037">
              <a:extLst>
                <a:ext uri="{FF2B5EF4-FFF2-40B4-BE49-F238E27FC236}">
                  <a16:creationId xmlns:a16="http://schemas.microsoft.com/office/drawing/2014/main" id="{2F19448F-8ECF-90CB-45C6-24B863252469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1039" name="CuadroTexto 1038">
              <a:extLst>
                <a:ext uri="{FF2B5EF4-FFF2-40B4-BE49-F238E27FC236}">
                  <a16:creationId xmlns:a16="http://schemas.microsoft.com/office/drawing/2014/main" id="{29B82D00-A722-92EB-4FA6-78A6B3E1823E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1040" name="CuadroTexto 1039">
              <a:extLst>
                <a:ext uri="{FF2B5EF4-FFF2-40B4-BE49-F238E27FC236}">
                  <a16:creationId xmlns:a16="http://schemas.microsoft.com/office/drawing/2014/main" id="{11C7321C-C3B4-DDA1-0806-EC1C2726CDC6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DCC6A89-453B-5F23-DCF7-E2F706B229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775" r="8883"/>
          <a:stretch/>
        </p:blipFill>
        <p:spPr>
          <a:xfrm>
            <a:off x="10508775" y="5275908"/>
            <a:ext cx="1366198" cy="110496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1264A0C-97DC-C9A3-FC0F-9A93143A8542}"/>
              </a:ext>
            </a:extLst>
          </p:cNvPr>
          <p:cNvGrpSpPr/>
          <p:nvPr/>
        </p:nvGrpSpPr>
        <p:grpSpPr>
          <a:xfrm>
            <a:off x="9352026" y="5541324"/>
            <a:ext cx="870196" cy="900512"/>
            <a:chOff x="8890866" y="5504298"/>
            <a:chExt cx="1052938" cy="1089619"/>
          </a:xfrm>
        </p:grpSpPr>
        <p:pic>
          <p:nvPicPr>
            <p:cNvPr id="10" name="Picture 2" descr="Gráficos del vector del gabinete servidor isométrica | Public domain vectors">
              <a:extLst>
                <a:ext uri="{FF2B5EF4-FFF2-40B4-BE49-F238E27FC236}">
                  <a16:creationId xmlns:a16="http://schemas.microsoft.com/office/drawing/2014/main" id="{216AF99C-5510-DF10-8314-C09A88DB0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866" y="5504298"/>
              <a:ext cx="427887" cy="7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ráficos del vector del gabinete servidor isométrica | Public domain vectors">
              <a:extLst>
                <a:ext uri="{FF2B5EF4-FFF2-40B4-BE49-F238E27FC236}">
                  <a16:creationId xmlns:a16="http://schemas.microsoft.com/office/drawing/2014/main" id="{B68C7AA8-BD23-BF2F-EDFE-ED030F848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143" y="5671142"/>
              <a:ext cx="427887" cy="7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Gráficos del vector del gabinete servidor isométrica | Public domain vectors">
              <a:extLst>
                <a:ext uri="{FF2B5EF4-FFF2-40B4-BE49-F238E27FC236}">
                  <a16:creationId xmlns:a16="http://schemas.microsoft.com/office/drawing/2014/main" id="{F0E179D2-D639-3CD7-F6DA-1339617DF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5917" y="5867504"/>
              <a:ext cx="427887" cy="7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Gráfico 13" descr="Agregar con relleno sólido">
            <a:extLst>
              <a:ext uri="{FF2B5EF4-FFF2-40B4-BE49-F238E27FC236}">
                <a16:creationId xmlns:a16="http://schemas.microsoft.com/office/drawing/2014/main" id="{37E88196-7547-A127-2321-5F31027DA8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63993" y="5934861"/>
            <a:ext cx="191124" cy="191124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8F994F8-A78F-16BA-25BC-7A839275D027}"/>
              </a:ext>
            </a:extLst>
          </p:cNvPr>
          <p:cNvSpPr/>
          <p:nvPr/>
        </p:nvSpPr>
        <p:spPr>
          <a:xfrm>
            <a:off x="9164939" y="5418300"/>
            <a:ext cx="2739422" cy="1103153"/>
          </a:xfrm>
          <a:prstGeom prst="roundRect">
            <a:avLst>
              <a:gd name="adj" fmla="val 4196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C4AC9F5-1B00-07D8-AFB1-4F82E05E4384}"/>
              </a:ext>
            </a:extLst>
          </p:cNvPr>
          <p:cNvSpPr txBox="1"/>
          <p:nvPr/>
        </p:nvSpPr>
        <p:spPr>
          <a:xfrm>
            <a:off x="8896497" y="5110480"/>
            <a:ext cx="3224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100"/>
            </a:lvl1pPr>
          </a:lstStyle>
          <a:p>
            <a:r>
              <a:rPr lang="en-001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 L1 Trigger</a:t>
            </a: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9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F80B5F4-63F2-FF38-E291-3CF6321FA8AD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67B40CA-BC3C-1673-369A-220F4168FDCD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53DFF57-B153-2A16-A2AC-A8BF726FEE93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AEB1C34-DF6C-9EDE-B816-3BDEC8284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5E10A576-461D-99A1-6955-329A2C4E9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5" name="Gráfico 96">
                <a:extLst>
                  <a:ext uri="{FF2B5EF4-FFF2-40B4-BE49-F238E27FC236}">
                    <a16:creationId xmlns:a16="http://schemas.microsoft.com/office/drawing/2014/main" id="{96E4336D-8020-B412-6202-60C38886F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DA7CD1EF-1E4D-F42A-1FA8-84C3FF8A7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B61BBD9-9C40-29F1-8CD5-6198B9F2324A}"/>
                </a:ext>
              </a:extLst>
            </p:cNvPr>
            <p:cNvSpPr/>
            <p:nvPr/>
          </p:nvSpPr>
          <p:spPr>
            <a:xfrm>
              <a:off x="189251" y="59952"/>
              <a:ext cx="650780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is an Electromagnetic showers ?</a:t>
              </a:r>
            </a:p>
          </p:txBody>
        </p:sp>
      </p:grpSp>
      <p:pic>
        <p:nvPicPr>
          <p:cNvPr id="1026" name="Picture 2" descr="The Electromagnetic Shower Simulator">
            <a:extLst>
              <a:ext uri="{FF2B5EF4-FFF2-40B4-BE49-F238E27FC236}">
                <a16:creationId xmlns:a16="http://schemas.microsoft.com/office/drawing/2014/main" id="{653BAF75-96DB-3EAD-FC5B-AC49F468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07" y="1598969"/>
            <a:ext cx="3215886" cy="12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BE7735-C58C-4565-E5E9-24BC081F1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550" y="1525991"/>
            <a:ext cx="3215886" cy="191439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20F42DC-C559-FA0F-42A6-1DE90D3E4355}"/>
              </a:ext>
            </a:extLst>
          </p:cNvPr>
          <p:cNvSpPr/>
          <p:nvPr/>
        </p:nvSpPr>
        <p:spPr>
          <a:xfrm>
            <a:off x="186536" y="717788"/>
            <a:ext cx="71343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001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forms when a sufficiently energetic particle interacts with materials, producing secondary photons and e⁺/e⁻ pairs.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D935084-CD52-2687-A100-89B15EC0CE6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0472"/>
          <a:stretch/>
        </p:blipFill>
        <p:spPr>
          <a:xfrm>
            <a:off x="5805989" y="3673688"/>
            <a:ext cx="6300593" cy="318431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87659B1-81AD-2691-6812-63F93597788D}"/>
              </a:ext>
            </a:extLst>
          </p:cNvPr>
          <p:cNvSpPr/>
          <p:nvPr/>
        </p:nvSpPr>
        <p:spPr>
          <a:xfrm>
            <a:off x="7659676" y="1872425"/>
            <a:ext cx="42226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001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 context</a:t>
            </a:r>
            <a:r>
              <a:rPr lang="en-001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energy deposits are expected in the </a:t>
            </a:r>
            <a:r>
              <a:rPr lang="en-US" sz="18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ECAL </a:t>
            </a:r>
            <a:r>
              <a:rPr lang="en-US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8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HCAL</a:t>
            </a:r>
            <a:r>
              <a:rPr lang="en-US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001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shower-like signatures can also appear in the </a:t>
            </a:r>
            <a:r>
              <a:rPr lang="en-US" sz="1800" b="1" cap="none" spc="0" dirty="0">
                <a:ln w="0"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muon system</a:t>
            </a:r>
            <a:r>
              <a:rPr lang="en-US" sz="18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001" sz="180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B91B052F-7059-062C-1095-2635081310F3}"/>
              </a:ext>
            </a:extLst>
          </p:cNvPr>
          <p:cNvSpPr/>
          <p:nvPr/>
        </p:nvSpPr>
        <p:spPr>
          <a:xfrm rot="19480293">
            <a:off x="8116102" y="6400799"/>
            <a:ext cx="914400" cy="914400"/>
          </a:xfrm>
          <a:prstGeom prst="arc">
            <a:avLst>
              <a:gd name="adj1" fmla="val 16636031"/>
              <a:gd name="adj2" fmla="val 0"/>
            </a:avLst>
          </a:prstGeom>
          <a:ln w="6350">
            <a:solidFill>
              <a:schemeClr val="bg1"/>
            </a:solidFill>
          </a:ln>
          <a:effectLst>
            <a:glow rad="38100">
              <a:schemeClr val="accent4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2" descr="The Electromagnetic Shower Simulator">
            <a:extLst>
              <a:ext uri="{FF2B5EF4-FFF2-40B4-BE49-F238E27FC236}">
                <a16:creationId xmlns:a16="http://schemas.microsoft.com/office/drawing/2014/main" id="{405E6AB0-CBA9-DFF6-350D-5559659DF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5" t="50044" r="56720" b="34501"/>
          <a:stretch/>
        </p:blipFill>
        <p:spPr bwMode="auto">
          <a:xfrm rot="9669561">
            <a:off x="8270390" y="6429638"/>
            <a:ext cx="109322" cy="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D605D50-E934-97F5-9DE7-621280C5EA4C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8632825" y="6102350"/>
            <a:ext cx="313484" cy="491267"/>
          </a:xfrm>
          <a:prstGeom prst="line">
            <a:avLst/>
          </a:prstGeom>
          <a:ln w="6350">
            <a:solidFill>
              <a:srgbClr val="FFC000"/>
            </a:solidFill>
            <a:prstDash val="sysDash"/>
          </a:ln>
          <a:effectLst>
            <a:glow rad="38100">
              <a:srgbClr val="FFFF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The Electromagnetic Shower Simulator">
            <a:extLst>
              <a:ext uri="{FF2B5EF4-FFF2-40B4-BE49-F238E27FC236}">
                <a16:creationId xmlns:a16="http://schemas.microsoft.com/office/drawing/2014/main" id="{53C39A01-DBD6-F7BC-8E76-6B5755975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5" t="50044" r="56720" b="34501"/>
          <a:stretch/>
        </p:blipFill>
        <p:spPr bwMode="auto">
          <a:xfrm rot="14820521">
            <a:off x="8570098" y="6037827"/>
            <a:ext cx="92891" cy="7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504F64C-8CE3-129D-4799-E2E2A0CC5303}"/>
              </a:ext>
            </a:extLst>
          </p:cNvPr>
          <p:cNvCxnSpPr/>
          <p:nvPr/>
        </p:nvCxnSpPr>
        <p:spPr>
          <a:xfrm flipV="1">
            <a:off x="8946309" y="5969000"/>
            <a:ext cx="661241" cy="624617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  <a:effectLst>
            <a:glow rad="38100">
              <a:srgbClr val="32CE08">
                <a:alpha val="6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42DC2FFD-6181-6431-7F91-696904ED16C2}"/>
              </a:ext>
            </a:extLst>
          </p:cNvPr>
          <p:cNvSpPr/>
          <p:nvPr/>
        </p:nvSpPr>
        <p:spPr>
          <a:xfrm>
            <a:off x="8942293" y="5763989"/>
            <a:ext cx="108707" cy="829628"/>
          </a:xfrm>
          <a:custGeom>
            <a:avLst/>
            <a:gdLst>
              <a:gd name="connsiteX0" fmla="*/ 7027 w 80052"/>
              <a:gd name="connsiteY0" fmla="*/ 736600 h 736600"/>
              <a:gd name="connsiteX1" fmla="*/ 7027 w 80052"/>
              <a:gd name="connsiteY1" fmla="*/ 371475 h 736600"/>
              <a:gd name="connsiteX2" fmla="*/ 80052 w 80052"/>
              <a:gd name="connsiteY2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52" h="736600">
                <a:moveTo>
                  <a:pt x="7027" y="736600"/>
                </a:moveTo>
                <a:cubicBezTo>
                  <a:pt x="941" y="615421"/>
                  <a:pt x="-5144" y="494242"/>
                  <a:pt x="7027" y="371475"/>
                </a:cubicBezTo>
                <a:cubicBezTo>
                  <a:pt x="19198" y="248708"/>
                  <a:pt x="59415" y="77258"/>
                  <a:pt x="80052" y="0"/>
                </a:cubicBezTo>
              </a:path>
            </a:pathLst>
          </a:custGeom>
          <a:noFill/>
          <a:ln w="6350">
            <a:solidFill>
              <a:schemeClr val="bg1"/>
            </a:solidFill>
          </a:ln>
          <a:effectLst>
            <a:glow rad="38100">
              <a:srgbClr val="32CE08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D584844-FC9B-E60B-17E6-91A2427AF4BF}"/>
              </a:ext>
            </a:extLst>
          </p:cNvPr>
          <p:cNvGrpSpPr/>
          <p:nvPr/>
        </p:nvGrpSpPr>
        <p:grpSpPr>
          <a:xfrm>
            <a:off x="8916925" y="5646720"/>
            <a:ext cx="236910" cy="236345"/>
            <a:chOff x="8916925" y="5646720"/>
            <a:chExt cx="236910" cy="236345"/>
          </a:xfrm>
        </p:grpSpPr>
        <p:pic>
          <p:nvPicPr>
            <p:cNvPr id="25" name="Picture 2" descr="The Electromagnetic Shower Simulator">
              <a:extLst>
                <a:ext uri="{FF2B5EF4-FFF2-40B4-BE49-F238E27FC236}">
                  <a16:creationId xmlns:a16="http://schemas.microsoft.com/office/drawing/2014/main" id="{8479939F-7510-CEAA-4EEC-ED0781E955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4" t="37559" r="44166" b="28951"/>
            <a:stretch/>
          </p:blipFill>
          <p:spPr bwMode="auto">
            <a:xfrm rot="17533735">
              <a:off x="8976089" y="5676219"/>
              <a:ext cx="145134" cy="17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he Electromagnetic Shower Simulator">
              <a:extLst>
                <a:ext uri="{FF2B5EF4-FFF2-40B4-BE49-F238E27FC236}">
                  <a16:creationId xmlns:a16="http://schemas.microsoft.com/office/drawing/2014/main" id="{14AC8068-6FAB-4D35-953B-6E05B964D3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2" t="36910" r="40302" b="34869"/>
            <a:stretch/>
          </p:blipFill>
          <p:spPr bwMode="auto">
            <a:xfrm rot="13504154">
              <a:off x="8972439" y="5718500"/>
              <a:ext cx="73353" cy="11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he Electromagnetic Shower Simulator">
              <a:extLst>
                <a:ext uri="{FF2B5EF4-FFF2-40B4-BE49-F238E27FC236}">
                  <a16:creationId xmlns:a16="http://schemas.microsoft.com/office/drawing/2014/main" id="{78A9A255-D924-49BA-EA79-8E07E2A624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9995508">
              <a:off x="9062671" y="5706186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The Electromagnetic Shower Simulator">
              <a:extLst>
                <a:ext uri="{FF2B5EF4-FFF2-40B4-BE49-F238E27FC236}">
                  <a16:creationId xmlns:a16="http://schemas.microsoft.com/office/drawing/2014/main" id="{F8195A3A-25BD-5736-8F54-18BC177F8C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3925285">
              <a:off x="8943176" y="5635887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The Electromagnetic Shower Simulator">
              <a:extLst>
                <a:ext uri="{FF2B5EF4-FFF2-40B4-BE49-F238E27FC236}">
                  <a16:creationId xmlns:a16="http://schemas.microsoft.com/office/drawing/2014/main" id="{422F6934-C7CF-3032-0F7A-32008FE17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7217370">
              <a:off x="9033843" y="5620469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The Electromagnetic Shower Simulator">
              <a:extLst>
                <a:ext uri="{FF2B5EF4-FFF2-40B4-BE49-F238E27FC236}">
                  <a16:creationId xmlns:a16="http://schemas.microsoft.com/office/drawing/2014/main" id="{0993B881-E532-B0E1-0D16-D057BDE8EE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5" t="53091" r="60773" b="28042"/>
            <a:stretch/>
          </p:blipFill>
          <p:spPr bwMode="auto">
            <a:xfrm rot="17533735">
              <a:off x="8982822" y="5782640"/>
              <a:ext cx="104803" cy="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C87D829-83D1-6973-6A8C-871C07493F5E}"/>
              </a:ext>
            </a:extLst>
          </p:cNvPr>
          <p:cNvGrpSpPr/>
          <p:nvPr/>
        </p:nvGrpSpPr>
        <p:grpSpPr>
          <a:xfrm rot="1764538">
            <a:off x="9463493" y="5853621"/>
            <a:ext cx="236910" cy="236345"/>
            <a:chOff x="8916925" y="5646720"/>
            <a:chExt cx="236910" cy="236345"/>
          </a:xfrm>
        </p:grpSpPr>
        <p:pic>
          <p:nvPicPr>
            <p:cNvPr id="33" name="Picture 2" descr="The Electromagnetic Shower Simulator">
              <a:extLst>
                <a:ext uri="{FF2B5EF4-FFF2-40B4-BE49-F238E27FC236}">
                  <a16:creationId xmlns:a16="http://schemas.microsoft.com/office/drawing/2014/main" id="{44FC266F-CC4A-976D-C41B-2817F1294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4" t="37559" r="44166" b="28951"/>
            <a:stretch/>
          </p:blipFill>
          <p:spPr bwMode="auto">
            <a:xfrm rot="17533735">
              <a:off x="8976089" y="5676219"/>
              <a:ext cx="145134" cy="17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The Electromagnetic Shower Simulator">
              <a:extLst>
                <a:ext uri="{FF2B5EF4-FFF2-40B4-BE49-F238E27FC236}">
                  <a16:creationId xmlns:a16="http://schemas.microsoft.com/office/drawing/2014/main" id="{10D80872-F123-C388-9F00-FDC926B7EC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2" t="36910" r="40302" b="34869"/>
            <a:stretch/>
          </p:blipFill>
          <p:spPr bwMode="auto">
            <a:xfrm rot="13504154">
              <a:off x="8972439" y="5718500"/>
              <a:ext cx="73353" cy="11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The Electromagnetic Shower Simulator">
              <a:extLst>
                <a:ext uri="{FF2B5EF4-FFF2-40B4-BE49-F238E27FC236}">
                  <a16:creationId xmlns:a16="http://schemas.microsoft.com/office/drawing/2014/main" id="{BB19C398-30E6-A94F-4002-061E30959D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9995508">
              <a:off x="9062671" y="5706186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The Electromagnetic Shower Simulator">
              <a:extLst>
                <a:ext uri="{FF2B5EF4-FFF2-40B4-BE49-F238E27FC236}">
                  <a16:creationId xmlns:a16="http://schemas.microsoft.com/office/drawing/2014/main" id="{7F827EE8-5872-2D66-DE87-D777D172EF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3925285">
              <a:off x="8943176" y="5635887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The Electromagnetic Shower Simulator">
              <a:extLst>
                <a:ext uri="{FF2B5EF4-FFF2-40B4-BE49-F238E27FC236}">
                  <a16:creationId xmlns:a16="http://schemas.microsoft.com/office/drawing/2014/main" id="{4A0F5FE9-2B2C-3190-DE03-BCCF84EDE9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7217370">
              <a:off x="9033843" y="5620469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The Electromagnetic Shower Simulator">
              <a:extLst>
                <a:ext uri="{FF2B5EF4-FFF2-40B4-BE49-F238E27FC236}">
                  <a16:creationId xmlns:a16="http://schemas.microsoft.com/office/drawing/2014/main" id="{82E14A91-560C-6F2D-D9FA-0E63DD1107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5" t="53091" r="60773" b="28042"/>
            <a:stretch/>
          </p:blipFill>
          <p:spPr bwMode="auto">
            <a:xfrm rot="17533735">
              <a:off x="8982822" y="5782640"/>
              <a:ext cx="104803" cy="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0" name="Grupo 1139">
            <a:extLst>
              <a:ext uri="{FF2B5EF4-FFF2-40B4-BE49-F238E27FC236}">
                <a16:creationId xmlns:a16="http://schemas.microsoft.com/office/drawing/2014/main" id="{0D96C833-EBB5-731E-1757-06BBFAEDB958}"/>
              </a:ext>
            </a:extLst>
          </p:cNvPr>
          <p:cNvGrpSpPr/>
          <p:nvPr/>
        </p:nvGrpSpPr>
        <p:grpSpPr>
          <a:xfrm>
            <a:off x="8556761" y="3236192"/>
            <a:ext cx="375984" cy="3352612"/>
            <a:chOff x="8556761" y="3236192"/>
            <a:chExt cx="375984" cy="3352612"/>
          </a:xfrm>
        </p:grpSpPr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25B9A7A-BF2A-819A-5FBA-10681DB2F401}"/>
                </a:ext>
              </a:extLst>
            </p:cNvPr>
            <p:cNvSpPr/>
            <p:nvPr/>
          </p:nvSpPr>
          <p:spPr>
            <a:xfrm rot="15989446">
              <a:off x="7164458" y="4820517"/>
              <a:ext cx="3278845" cy="257729"/>
            </a:xfrm>
            <a:custGeom>
              <a:avLst/>
              <a:gdLst>
                <a:gd name="connsiteX0" fmla="*/ 0 w 3291840"/>
                <a:gd name="connsiteY0" fmla="*/ 198132 h 206318"/>
                <a:gd name="connsiteX1" fmla="*/ 815340 w 3291840"/>
                <a:gd name="connsiteY1" fmla="*/ 12 h 206318"/>
                <a:gd name="connsiteX2" fmla="*/ 1889760 w 3291840"/>
                <a:gd name="connsiteY2" fmla="*/ 205752 h 206318"/>
                <a:gd name="connsiteX3" fmla="*/ 3291840 w 3291840"/>
                <a:gd name="connsiteY3" fmla="*/ 60972 h 206318"/>
                <a:gd name="connsiteX0" fmla="*/ 0 w 3291840"/>
                <a:gd name="connsiteY0" fmla="*/ 167103 h 175289"/>
                <a:gd name="connsiteX1" fmla="*/ 789940 w 3291840"/>
                <a:gd name="connsiteY1" fmla="*/ 18 h 175289"/>
                <a:gd name="connsiteX2" fmla="*/ 1889760 w 3291840"/>
                <a:gd name="connsiteY2" fmla="*/ 174723 h 175289"/>
                <a:gd name="connsiteX3" fmla="*/ 3291840 w 3291840"/>
                <a:gd name="connsiteY3" fmla="*/ 29943 h 175289"/>
                <a:gd name="connsiteX0" fmla="*/ 0 w 3291840"/>
                <a:gd name="connsiteY0" fmla="*/ 167089 h 170861"/>
                <a:gd name="connsiteX1" fmla="*/ 789940 w 3291840"/>
                <a:gd name="connsiteY1" fmla="*/ 4 h 170861"/>
                <a:gd name="connsiteX2" fmla="*/ 2200910 w 3291840"/>
                <a:gd name="connsiteY2" fmla="*/ 170276 h 170861"/>
                <a:gd name="connsiteX3" fmla="*/ 3291840 w 3291840"/>
                <a:gd name="connsiteY3" fmla="*/ 29929 h 170861"/>
                <a:gd name="connsiteX0" fmla="*/ 0 w 3291840"/>
                <a:gd name="connsiteY0" fmla="*/ 169935 h 289617"/>
                <a:gd name="connsiteX1" fmla="*/ 789940 w 3291840"/>
                <a:gd name="connsiteY1" fmla="*/ 2850 h 289617"/>
                <a:gd name="connsiteX2" fmla="*/ 2190530 w 3291840"/>
                <a:gd name="connsiteY2" fmla="*/ 289306 h 289617"/>
                <a:gd name="connsiteX3" fmla="*/ 3291840 w 3291840"/>
                <a:gd name="connsiteY3" fmla="*/ 32775 h 289617"/>
                <a:gd name="connsiteX0" fmla="*/ 0 w 3291840"/>
                <a:gd name="connsiteY0" fmla="*/ 240133 h 359815"/>
                <a:gd name="connsiteX1" fmla="*/ 817330 w 3291840"/>
                <a:gd name="connsiteY1" fmla="*/ 1707 h 359815"/>
                <a:gd name="connsiteX2" fmla="*/ 2190530 w 3291840"/>
                <a:gd name="connsiteY2" fmla="*/ 359504 h 359815"/>
                <a:gd name="connsiteX3" fmla="*/ 3291840 w 3291840"/>
                <a:gd name="connsiteY3" fmla="*/ 102973 h 359815"/>
                <a:gd name="connsiteX0" fmla="*/ 0 w 3291840"/>
                <a:gd name="connsiteY0" fmla="*/ 240133 h 359883"/>
                <a:gd name="connsiteX1" fmla="*/ 817330 w 3291840"/>
                <a:gd name="connsiteY1" fmla="*/ 1707 h 359883"/>
                <a:gd name="connsiteX2" fmla="*/ 2190530 w 3291840"/>
                <a:gd name="connsiteY2" fmla="*/ 359504 h 359883"/>
                <a:gd name="connsiteX3" fmla="*/ 3291840 w 3291840"/>
                <a:gd name="connsiteY3" fmla="*/ 102973 h 359883"/>
                <a:gd name="connsiteX0" fmla="*/ 0 w 3278845"/>
                <a:gd name="connsiteY0" fmla="*/ 240133 h 359831"/>
                <a:gd name="connsiteX1" fmla="*/ 817330 w 3278845"/>
                <a:gd name="connsiteY1" fmla="*/ 1707 h 359831"/>
                <a:gd name="connsiteX2" fmla="*/ 2190530 w 3278845"/>
                <a:gd name="connsiteY2" fmla="*/ 359504 h 359831"/>
                <a:gd name="connsiteX3" fmla="*/ 3278845 w 3278845"/>
                <a:gd name="connsiteY3" fmla="*/ 70078 h 359831"/>
                <a:gd name="connsiteX0" fmla="*/ 0 w 3278845"/>
                <a:gd name="connsiteY0" fmla="*/ 240133 h 359881"/>
                <a:gd name="connsiteX1" fmla="*/ 817330 w 3278845"/>
                <a:gd name="connsiteY1" fmla="*/ 1707 h 359881"/>
                <a:gd name="connsiteX2" fmla="*/ 2190530 w 3278845"/>
                <a:gd name="connsiteY2" fmla="*/ 359504 h 359881"/>
                <a:gd name="connsiteX3" fmla="*/ 3278845 w 3278845"/>
                <a:gd name="connsiteY3" fmla="*/ 70078 h 35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8845" h="359881">
                  <a:moveTo>
                    <a:pt x="0" y="240133"/>
                  </a:moveTo>
                  <a:cubicBezTo>
                    <a:pt x="250190" y="140438"/>
                    <a:pt x="452242" y="-18188"/>
                    <a:pt x="817330" y="1707"/>
                  </a:cubicBezTo>
                  <a:cubicBezTo>
                    <a:pt x="1182418" y="21602"/>
                    <a:pt x="1777780" y="349344"/>
                    <a:pt x="2190530" y="359504"/>
                  </a:cubicBezTo>
                  <a:cubicBezTo>
                    <a:pt x="2603280" y="369664"/>
                    <a:pt x="3051469" y="172230"/>
                    <a:pt x="3278845" y="7007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  <a:effectLst>
              <a:glow rad="38100">
                <a:schemeClr val="accent5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D026CB1B-02C5-45AE-CBE8-1459BCD3A35F}"/>
                    </a:ext>
                  </a:extLst>
                </p:cNvPr>
                <p:cNvSpPr/>
                <p:nvPr/>
              </p:nvSpPr>
              <p:spPr>
                <a:xfrm>
                  <a:off x="8556761" y="3236192"/>
                  <a:ext cx="163735" cy="163735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glow rad="50800">
                    <a:schemeClr val="accent5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001" sz="1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001" sz="10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s-ES" sz="1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D026CB1B-02C5-45AE-CBE8-1459BCD3A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6761" y="3236192"/>
                  <a:ext cx="163735" cy="16373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6350">
                  <a:solidFill>
                    <a:schemeClr val="bg1"/>
                  </a:solidFill>
                </a:ln>
                <a:effectLst>
                  <a:glow rad="50800">
                    <a:schemeClr val="accent5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1" name="Grupo 1140">
            <a:extLst>
              <a:ext uri="{FF2B5EF4-FFF2-40B4-BE49-F238E27FC236}">
                <a16:creationId xmlns:a16="http://schemas.microsoft.com/office/drawing/2014/main" id="{B6EB3701-82CA-B1E6-66F1-7F32228D6A50}"/>
              </a:ext>
            </a:extLst>
          </p:cNvPr>
          <p:cNvGrpSpPr/>
          <p:nvPr/>
        </p:nvGrpSpPr>
        <p:grpSpPr>
          <a:xfrm>
            <a:off x="7157193" y="3491781"/>
            <a:ext cx="985517" cy="3291841"/>
            <a:chOff x="7157193" y="3491781"/>
            <a:chExt cx="985517" cy="3291841"/>
          </a:xfrm>
        </p:grpSpPr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A8E730FC-18D2-CA52-DD52-6CAD12748BEE}"/>
                </a:ext>
              </a:extLst>
            </p:cNvPr>
            <p:cNvSpPr/>
            <p:nvPr/>
          </p:nvSpPr>
          <p:spPr>
            <a:xfrm rot="14470824">
              <a:off x="6451247" y="5092159"/>
              <a:ext cx="3291841" cy="91085"/>
            </a:xfrm>
            <a:custGeom>
              <a:avLst/>
              <a:gdLst>
                <a:gd name="connsiteX0" fmla="*/ 0 w 3291840"/>
                <a:gd name="connsiteY0" fmla="*/ 198132 h 206318"/>
                <a:gd name="connsiteX1" fmla="*/ 815340 w 3291840"/>
                <a:gd name="connsiteY1" fmla="*/ 12 h 206318"/>
                <a:gd name="connsiteX2" fmla="*/ 1889760 w 3291840"/>
                <a:gd name="connsiteY2" fmla="*/ 205752 h 206318"/>
                <a:gd name="connsiteX3" fmla="*/ 3291840 w 3291840"/>
                <a:gd name="connsiteY3" fmla="*/ 60972 h 206318"/>
                <a:gd name="connsiteX0" fmla="*/ 0 w 3291840"/>
                <a:gd name="connsiteY0" fmla="*/ 167103 h 175289"/>
                <a:gd name="connsiteX1" fmla="*/ 789940 w 3291840"/>
                <a:gd name="connsiteY1" fmla="*/ 18 h 175289"/>
                <a:gd name="connsiteX2" fmla="*/ 1889760 w 3291840"/>
                <a:gd name="connsiteY2" fmla="*/ 174723 h 175289"/>
                <a:gd name="connsiteX3" fmla="*/ 3291840 w 3291840"/>
                <a:gd name="connsiteY3" fmla="*/ 29943 h 175289"/>
                <a:gd name="connsiteX0" fmla="*/ 0 w 3291840"/>
                <a:gd name="connsiteY0" fmla="*/ 167089 h 170861"/>
                <a:gd name="connsiteX1" fmla="*/ 789940 w 3291840"/>
                <a:gd name="connsiteY1" fmla="*/ 4 h 170861"/>
                <a:gd name="connsiteX2" fmla="*/ 2200910 w 3291840"/>
                <a:gd name="connsiteY2" fmla="*/ 170276 h 170861"/>
                <a:gd name="connsiteX3" fmla="*/ 3291840 w 3291840"/>
                <a:gd name="connsiteY3" fmla="*/ 29929 h 170861"/>
                <a:gd name="connsiteX0" fmla="*/ 0 w 3291840"/>
                <a:gd name="connsiteY0" fmla="*/ 169935 h 289617"/>
                <a:gd name="connsiteX1" fmla="*/ 789940 w 3291840"/>
                <a:gd name="connsiteY1" fmla="*/ 2850 h 289617"/>
                <a:gd name="connsiteX2" fmla="*/ 2190530 w 3291840"/>
                <a:gd name="connsiteY2" fmla="*/ 289306 h 289617"/>
                <a:gd name="connsiteX3" fmla="*/ 3291840 w 3291840"/>
                <a:gd name="connsiteY3" fmla="*/ 32775 h 289617"/>
                <a:gd name="connsiteX0" fmla="*/ 0 w 3291840"/>
                <a:gd name="connsiteY0" fmla="*/ 240133 h 359815"/>
                <a:gd name="connsiteX1" fmla="*/ 817330 w 3291840"/>
                <a:gd name="connsiteY1" fmla="*/ 1707 h 359815"/>
                <a:gd name="connsiteX2" fmla="*/ 2190530 w 3291840"/>
                <a:gd name="connsiteY2" fmla="*/ 359504 h 359815"/>
                <a:gd name="connsiteX3" fmla="*/ 3291840 w 3291840"/>
                <a:gd name="connsiteY3" fmla="*/ 102973 h 359815"/>
                <a:gd name="connsiteX0" fmla="*/ 0 w 3291840"/>
                <a:gd name="connsiteY0" fmla="*/ 238799 h 238800"/>
                <a:gd name="connsiteX1" fmla="*/ 817330 w 3291840"/>
                <a:gd name="connsiteY1" fmla="*/ 373 h 238800"/>
                <a:gd name="connsiteX2" fmla="*/ 2176078 w 3291840"/>
                <a:gd name="connsiteY2" fmla="*/ 180934 h 238800"/>
                <a:gd name="connsiteX3" fmla="*/ 3291840 w 3291840"/>
                <a:gd name="connsiteY3" fmla="*/ 101639 h 238800"/>
                <a:gd name="connsiteX0" fmla="*/ 0 w 3291840"/>
                <a:gd name="connsiteY0" fmla="*/ 137159 h 137159"/>
                <a:gd name="connsiteX1" fmla="*/ 827979 w 3291840"/>
                <a:gd name="connsiteY1" fmla="*/ 29326 h 137159"/>
                <a:gd name="connsiteX2" fmla="*/ 2176078 w 3291840"/>
                <a:gd name="connsiteY2" fmla="*/ 79294 h 137159"/>
                <a:gd name="connsiteX3" fmla="*/ 3291840 w 3291840"/>
                <a:gd name="connsiteY3" fmla="*/ -1 h 137159"/>
                <a:gd name="connsiteX0" fmla="*/ 0 w 3291840"/>
                <a:gd name="connsiteY0" fmla="*/ 137160 h 137160"/>
                <a:gd name="connsiteX1" fmla="*/ 827979 w 3291840"/>
                <a:gd name="connsiteY1" fmla="*/ 29327 h 137160"/>
                <a:gd name="connsiteX2" fmla="*/ 2171514 w 3291840"/>
                <a:gd name="connsiteY2" fmla="*/ 23324 h 137160"/>
                <a:gd name="connsiteX3" fmla="*/ 3291840 w 3291840"/>
                <a:gd name="connsiteY3" fmla="*/ 0 h 137160"/>
                <a:gd name="connsiteX0" fmla="*/ 0 w 3291840"/>
                <a:gd name="connsiteY0" fmla="*/ 141869 h 141869"/>
                <a:gd name="connsiteX1" fmla="*/ 825697 w 3291840"/>
                <a:gd name="connsiteY1" fmla="*/ 6051 h 141869"/>
                <a:gd name="connsiteX2" fmla="*/ 2171514 w 3291840"/>
                <a:gd name="connsiteY2" fmla="*/ 28033 h 141869"/>
                <a:gd name="connsiteX3" fmla="*/ 3291840 w 3291840"/>
                <a:gd name="connsiteY3" fmla="*/ 4709 h 141869"/>
                <a:gd name="connsiteX0" fmla="*/ 0 w 3291840"/>
                <a:gd name="connsiteY0" fmla="*/ 137160 h 137160"/>
                <a:gd name="connsiteX1" fmla="*/ 827979 w 3291840"/>
                <a:gd name="connsiteY1" fmla="*/ 29326 h 137160"/>
                <a:gd name="connsiteX2" fmla="*/ 2171514 w 3291840"/>
                <a:gd name="connsiteY2" fmla="*/ 2332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827979 w 3291840"/>
                <a:gd name="connsiteY1" fmla="*/ 29326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59664 h 159664"/>
                <a:gd name="connsiteX1" fmla="*/ 754020 w 3291840"/>
                <a:gd name="connsiteY1" fmla="*/ 4891 h 159664"/>
                <a:gd name="connsiteX2" fmla="*/ 2320003 w 3291840"/>
                <a:gd name="connsiteY2" fmla="*/ 41118 h 159664"/>
                <a:gd name="connsiteX3" fmla="*/ 3291840 w 3291840"/>
                <a:gd name="connsiteY3" fmla="*/ 22504 h 159664"/>
                <a:gd name="connsiteX0" fmla="*/ 0 w 3291840"/>
                <a:gd name="connsiteY0" fmla="*/ 137160 h 137160"/>
                <a:gd name="connsiteX1" fmla="*/ 693509 w 3291840"/>
                <a:gd name="connsiteY1" fmla="*/ 66886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632997 w 3291840"/>
                <a:gd name="connsiteY1" fmla="*/ 38723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572486 w 3291840"/>
                <a:gd name="connsiteY1" fmla="*/ 66892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572486 w 3291840"/>
                <a:gd name="connsiteY1" fmla="*/ 66892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572486 w 3291840"/>
                <a:gd name="connsiteY1" fmla="*/ 66892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834423 w 3291840"/>
                <a:gd name="connsiteY1" fmla="*/ 33645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0"/>
                <a:gd name="connsiteY0" fmla="*/ 137160 h 137160"/>
                <a:gd name="connsiteX1" fmla="*/ 834423 w 3291840"/>
                <a:gd name="connsiteY1" fmla="*/ 33645 h 137160"/>
                <a:gd name="connsiteX2" fmla="*/ 2320003 w 3291840"/>
                <a:gd name="connsiteY2" fmla="*/ 18614 h 137160"/>
                <a:gd name="connsiteX3" fmla="*/ 3291840 w 3291840"/>
                <a:gd name="connsiteY3" fmla="*/ 0 h 137160"/>
                <a:gd name="connsiteX0" fmla="*/ 0 w 3291841"/>
                <a:gd name="connsiteY0" fmla="*/ 127188 h 127189"/>
                <a:gd name="connsiteX1" fmla="*/ 834424 w 3291841"/>
                <a:gd name="connsiteY1" fmla="*/ 33645 h 127189"/>
                <a:gd name="connsiteX2" fmla="*/ 2320004 w 3291841"/>
                <a:gd name="connsiteY2" fmla="*/ 18614 h 127189"/>
                <a:gd name="connsiteX3" fmla="*/ 3291841 w 3291841"/>
                <a:gd name="connsiteY3" fmla="*/ 0 h 127189"/>
                <a:gd name="connsiteX0" fmla="*/ 0 w 3291841"/>
                <a:gd name="connsiteY0" fmla="*/ 127188 h 127188"/>
                <a:gd name="connsiteX1" fmla="*/ 834424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834424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834424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834424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834424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834424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918645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  <a:gd name="connsiteX0" fmla="*/ 0 w 3291841"/>
                <a:gd name="connsiteY0" fmla="*/ 127188 h 127188"/>
                <a:gd name="connsiteX1" fmla="*/ 918645 w 3291841"/>
                <a:gd name="connsiteY1" fmla="*/ 33645 h 127188"/>
                <a:gd name="connsiteX2" fmla="*/ 2320004 w 3291841"/>
                <a:gd name="connsiteY2" fmla="*/ 18614 h 127188"/>
                <a:gd name="connsiteX3" fmla="*/ 3291841 w 3291841"/>
                <a:gd name="connsiteY3" fmla="*/ 0 h 12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1" h="127188">
                  <a:moveTo>
                    <a:pt x="0" y="127188"/>
                  </a:moveTo>
                  <a:cubicBezTo>
                    <a:pt x="250190" y="80698"/>
                    <a:pt x="558800" y="34066"/>
                    <a:pt x="918645" y="33645"/>
                  </a:cubicBezTo>
                  <a:lnTo>
                    <a:pt x="2320004" y="18614"/>
                  </a:lnTo>
                  <a:lnTo>
                    <a:pt x="3291841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  <a:effectLst>
              <a:glow rad="38100">
                <a:srgbClr val="C0000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Elipse 53">
                  <a:extLst>
                    <a:ext uri="{FF2B5EF4-FFF2-40B4-BE49-F238E27FC236}">
                      <a16:creationId xmlns:a16="http://schemas.microsoft.com/office/drawing/2014/main" id="{B0F3116D-5B21-522B-99E0-96F89ACA087A}"/>
                    </a:ext>
                  </a:extLst>
                </p:cNvPr>
                <p:cNvSpPr/>
                <p:nvPr/>
              </p:nvSpPr>
              <p:spPr>
                <a:xfrm>
                  <a:off x="7157193" y="3595798"/>
                  <a:ext cx="163735" cy="163735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glow rad="38100">
                    <a:srgbClr val="C0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001" sz="1000" b="0" i="1" smtClean="0">
                            <a:solidFill>
                              <a:srgbClr val="B40B34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001" sz="1000" i="1" smtClean="0">
                            <a:solidFill>
                              <a:srgbClr val="B40B3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s-ES" sz="1000" dirty="0">
                    <a:solidFill>
                      <a:srgbClr val="B40B34"/>
                    </a:solidFill>
                  </a:endParaRPr>
                </a:p>
              </p:txBody>
            </p:sp>
          </mc:Choice>
          <mc:Fallback>
            <p:sp>
              <p:nvSpPr>
                <p:cNvPr id="54" name="Elipse 53">
                  <a:extLst>
                    <a:ext uri="{FF2B5EF4-FFF2-40B4-BE49-F238E27FC236}">
                      <a16:creationId xmlns:a16="http://schemas.microsoft.com/office/drawing/2014/main" id="{B0F3116D-5B21-522B-99E0-96F89ACA08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7193" y="3595798"/>
                  <a:ext cx="163735" cy="16373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6350">
                  <a:solidFill>
                    <a:schemeClr val="bg1"/>
                  </a:solidFill>
                </a:ln>
                <a:effectLst>
                  <a:glow rad="38100">
                    <a:srgbClr val="C00000">
                      <a:alpha val="60000"/>
                    </a:srgbClr>
                  </a:glo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3" name="Grupo 1142">
            <a:extLst>
              <a:ext uri="{FF2B5EF4-FFF2-40B4-BE49-F238E27FC236}">
                <a16:creationId xmlns:a16="http://schemas.microsoft.com/office/drawing/2014/main" id="{4033E2E7-3259-A3C1-45F8-5AA09CF8B45E}"/>
              </a:ext>
            </a:extLst>
          </p:cNvPr>
          <p:cNvGrpSpPr/>
          <p:nvPr/>
        </p:nvGrpSpPr>
        <p:grpSpPr>
          <a:xfrm>
            <a:off x="8992440" y="4774491"/>
            <a:ext cx="1271753" cy="1754170"/>
            <a:chOff x="8992440" y="4774491"/>
            <a:chExt cx="1271753" cy="1754170"/>
          </a:xfrm>
        </p:grpSpPr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E0986C71-9E85-A527-4BB6-C440678E9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2440" y="5508969"/>
              <a:ext cx="626533" cy="1019692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>
              <a:glow rad="38100">
                <a:schemeClr val="tx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8" name="Grupo 1037">
              <a:extLst>
                <a:ext uri="{FF2B5EF4-FFF2-40B4-BE49-F238E27FC236}">
                  <a16:creationId xmlns:a16="http://schemas.microsoft.com/office/drawing/2014/main" id="{E6997321-068C-4022-D1EC-E4309127B483}"/>
                </a:ext>
              </a:extLst>
            </p:cNvPr>
            <p:cNvGrpSpPr/>
            <p:nvPr/>
          </p:nvGrpSpPr>
          <p:grpSpPr>
            <a:xfrm>
              <a:off x="9373862" y="4774491"/>
              <a:ext cx="890331" cy="874782"/>
              <a:chOff x="9373862" y="4774491"/>
              <a:chExt cx="890331" cy="874782"/>
            </a:xfrm>
          </p:grpSpPr>
          <p:sp>
            <p:nvSpPr>
              <p:cNvPr id="1027" name="Arco 1026">
                <a:extLst>
                  <a:ext uri="{FF2B5EF4-FFF2-40B4-BE49-F238E27FC236}">
                    <a16:creationId xmlns:a16="http://schemas.microsoft.com/office/drawing/2014/main" id="{8E28CE08-2214-4F63-DE97-9664A85F4D36}"/>
                  </a:ext>
                </a:extLst>
              </p:cNvPr>
              <p:cNvSpPr/>
              <p:nvPr/>
            </p:nvSpPr>
            <p:spPr>
              <a:xfrm rot="2150983">
                <a:off x="9373862" y="4941897"/>
                <a:ext cx="437511" cy="453527"/>
              </a:xfrm>
              <a:custGeom>
                <a:avLst/>
                <a:gdLst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515034 w 914400"/>
                  <a:gd name="connsiteY3" fmla="*/ 3673 h 914400"/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  <a:gd name="connsiteX2" fmla="*/ 0 w 437511"/>
                  <a:gd name="connsiteY2" fmla="*/ 319241 h 453527"/>
                  <a:gd name="connsiteX3" fmla="*/ 38145 w 437511"/>
                  <a:gd name="connsiteY3" fmla="*/ 0 h 453527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511" h="453527" stroke="0" extrusionOk="0">
                    <a:moveTo>
                      <a:pt x="38145" y="0"/>
                    </a:moveTo>
                    <a:cubicBezTo>
                      <a:pt x="266441" y="29112"/>
                      <a:pt x="437511" y="223383"/>
                      <a:pt x="437511" y="453527"/>
                    </a:cubicBezTo>
                    <a:lnTo>
                      <a:pt x="0" y="319241"/>
                    </a:lnTo>
                    <a:cubicBezTo>
                      <a:pt x="19278" y="168065"/>
                      <a:pt x="18867" y="151176"/>
                      <a:pt x="38145" y="0"/>
                    </a:cubicBezTo>
                    <a:close/>
                  </a:path>
                  <a:path w="437511" h="453527" fill="none">
                    <a:moveTo>
                      <a:pt x="38145" y="0"/>
                    </a:moveTo>
                    <a:cubicBezTo>
                      <a:pt x="266441" y="29112"/>
                      <a:pt x="437511" y="223383"/>
                      <a:pt x="437511" y="453527"/>
                    </a:cubicBezTo>
                  </a:path>
                </a:pathLst>
              </a:custGeom>
              <a:ln w="6350">
                <a:solidFill>
                  <a:srgbClr val="FFFF00"/>
                </a:solidFill>
                <a:prstDash val="solid"/>
              </a:ln>
              <a:effectLst>
                <a:glow rad="254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9" name="Arco 1026">
                <a:extLst>
                  <a:ext uri="{FF2B5EF4-FFF2-40B4-BE49-F238E27FC236}">
                    <a16:creationId xmlns:a16="http://schemas.microsoft.com/office/drawing/2014/main" id="{88CAA781-D71C-67FA-5D66-B08DA139FB2D}"/>
                  </a:ext>
                </a:extLst>
              </p:cNvPr>
              <p:cNvSpPr/>
              <p:nvPr/>
            </p:nvSpPr>
            <p:spPr>
              <a:xfrm rot="2391475">
                <a:off x="9447975" y="4801765"/>
                <a:ext cx="437511" cy="640144"/>
              </a:xfrm>
              <a:custGeom>
                <a:avLst/>
                <a:gdLst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515034 w 914400"/>
                  <a:gd name="connsiteY3" fmla="*/ 3673 h 914400"/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  <a:gd name="connsiteX2" fmla="*/ 0 w 437511"/>
                  <a:gd name="connsiteY2" fmla="*/ 319241 h 453527"/>
                  <a:gd name="connsiteX3" fmla="*/ 38145 w 437511"/>
                  <a:gd name="connsiteY3" fmla="*/ 0 h 453527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  <a:gd name="connsiteX0" fmla="*/ 38248 w 437614"/>
                  <a:gd name="connsiteY0" fmla="*/ 124891 h 578418"/>
                  <a:gd name="connsiteX1" fmla="*/ 437614 w 437614"/>
                  <a:gd name="connsiteY1" fmla="*/ 578418 h 578418"/>
                  <a:gd name="connsiteX2" fmla="*/ 103 w 437614"/>
                  <a:gd name="connsiteY2" fmla="*/ 444132 h 578418"/>
                  <a:gd name="connsiteX3" fmla="*/ 38248 w 437614"/>
                  <a:gd name="connsiteY3" fmla="*/ 124891 h 578418"/>
                  <a:gd name="connsiteX0" fmla="*/ 0 w 437614"/>
                  <a:gd name="connsiteY0" fmla="*/ 0 h 578418"/>
                  <a:gd name="connsiteX1" fmla="*/ 437614 w 437614"/>
                  <a:gd name="connsiteY1" fmla="*/ 578418 h 578418"/>
                  <a:gd name="connsiteX0" fmla="*/ 38145 w 437511"/>
                  <a:gd name="connsiteY0" fmla="*/ 93913 h 547440"/>
                  <a:gd name="connsiteX1" fmla="*/ 437511 w 437511"/>
                  <a:gd name="connsiteY1" fmla="*/ 547440 h 547440"/>
                  <a:gd name="connsiteX2" fmla="*/ 0 w 437511"/>
                  <a:gd name="connsiteY2" fmla="*/ 413154 h 547440"/>
                  <a:gd name="connsiteX3" fmla="*/ 38145 w 437511"/>
                  <a:gd name="connsiteY3" fmla="*/ 93913 h 547440"/>
                  <a:gd name="connsiteX0" fmla="*/ 12331 w 437511"/>
                  <a:gd name="connsiteY0" fmla="*/ 0 h 547440"/>
                  <a:gd name="connsiteX1" fmla="*/ 437511 w 437511"/>
                  <a:gd name="connsiteY1" fmla="*/ 547440 h 547440"/>
                  <a:gd name="connsiteX0" fmla="*/ 38145 w 437511"/>
                  <a:gd name="connsiteY0" fmla="*/ 186617 h 640144"/>
                  <a:gd name="connsiteX1" fmla="*/ 437511 w 437511"/>
                  <a:gd name="connsiteY1" fmla="*/ 640144 h 640144"/>
                  <a:gd name="connsiteX2" fmla="*/ 0 w 437511"/>
                  <a:gd name="connsiteY2" fmla="*/ 505858 h 640144"/>
                  <a:gd name="connsiteX3" fmla="*/ 38145 w 437511"/>
                  <a:gd name="connsiteY3" fmla="*/ 186617 h 640144"/>
                  <a:gd name="connsiteX0" fmla="*/ 13993 w 437511"/>
                  <a:gd name="connsiteY0" fmla="*/ 0 h 640144"/>
                  <a:gd name="connsiteX1" fmla="*/ 437511 w 437511"/>
                  <a:gd name="connsiteY1" fmla="*/ 640144 h 640144"/>
                  <a:gd name="connsiteX0" fmla="*/ 14171 w 437511"/>
                  <a:gd name="connsiteY0" fmla="*/ 4580 h 640144"/>
                  <a:gd name="connsiteX1" fmla="*/ 437511 w 437511"/>
                  <a:gd name="connsiteY1" fmla="*/ 640144 h 640144"/>
                  <a:gd name="connsiteX2" fmla="*/ 0 w 437511"/>
                  <a:gd name="connsiteY2" fmla="*/ 505858 h 640144"/>
                  <a:gd name="connsiteX3" fmla="*/ 14171 w 437511"/>
                  <a:gd name="connsiteY3" fmla="*/ 4580 h 640144"/>
                  <a:gd name="connsiteX0" fmla="*/ 13993 w 437511"/>
                  <a:gd name="connsiteY0" fmla="*/ 0 h 640144"/>
                  <a:gd name="connsiteX1" fmla="*/ 437511 w 437511"/>
                  <a:gd name="connsiteY1" fmla="*/ 640144 h 640144"/>
                  <a:gd name="connsiteX0" fmla="*/ 14171 w 437511"/>
                  <a:gd name="connsiteY0" fmla="*/ 4580 h 640144"/>
                  <a:gd name="connsiteX1" fmla="*/ 437511 w 437511"/>
                  <a:gd name="connsiteY1" fmla="*/ 640144 h 640144"/>
                  <a:gd name="connsiteX2" fmla="*/ 0 w 437511"/>
                  <a:gd name="connsiteY2" fmla="*/ 505858 h 640144"/>
                  <a:gd name="connsiteX3" fmla="*/ 14171 w 437511"/>
                  <a:gd name="connsiteY3" fmla="*/ 4580 h 640144"/>
                  <a:gd name="connsiteX0" fmla="*/ 13993 w 437511"/>
                  <a:gd name="connsiteY0" fmla="*/ 0 h 640144"/>
                  <a:gd name="connsiteX1" fmla="*/ 437511 w 437511"/>
                  <a:gd name="connsiteY1" fmla="*/ 640144 h 640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511" h="640144" stroke="0" extrusionOk="0">
                    <a:moveTo>
                      <a:pt x="14171" y="4580"/>
                    </a:moveTo>
                    <a:cubicBezTo>
                      <a:pt x="242467" y="33692"/>
                      <a:pt x="437511" y="410000"/>
                      <a:pt x="437511" y="640144"/>
                    </a:cubicBezTo>
                    <a:lnTo>
                      <a:pt x="0" y="505858"/>
                    </a:lnTo>
                    <a:cubicBezTo>
                      <a:pt x="19278" y="354682"/>
                      <a:pt x="-5107" y="155756"/>
                      <a:pt x="14171" y="4580"/>
                    </a:cubicBezTo>
                    <a:close/>
                  </a:path>
                  <a:path w="437511" h="640144" fill="none">
                    <a:moveTo>
                      <a:pt x="13993" y="0"/>
                    </a:moveTo>
                    <a:cubicBezTo>
                      <a:pt x="213523" y="120668"/>
                      <a:pt x="437511" y="410000"/>
                      <a:pt x="437511" y="640144"/>
                    </a:cubicBezTo>
                  </a:path>
                </a:pathLst>
              </a:custGeom>
              <a:ln w="6350">
                <a:solidFill>
                  <a:srgbClr val="FFFF00"/>
                </a:solidFill>
                <a:prstDash val="solid"/>
              </a:ln>
              <a:effectLst>
                <a:glow rad="254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0" name="Arco 1026">
                <a:extLst>
                  <a:ext uri="{FF2B5EF4-FFF2-40B4-BE49-F238E27FC236}">
                    <a16:creationId xmlns:a16="http://schemas.microsoft.com/office/drawing/2014/main" id="{1EFAB792-1AC9-A3DB-650D-DCC422EB0092}"/>
                  </a:ext>
                </a:extLst>
              </p:cNvPr>
              <p:cNvSpPr/>
              <p:nvPr/>
            </p:nvSpPr>
            <p:spPr>
              <a:xfrm rot="1974694" flipH="1">
                <a:off x="9733838" y="5188764"/>
                <a:ext cx="437511" cy="453527"/>
              </a:xfrm>
              <a:custGeom>
                <a:avLst/>
                <a:gdLst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515034 w 914400"/>
                  <a:gd name="connsiteY3" fmla="*/ 3673 h 914400"/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  <a:gd name="connsiteX2" fmla="*/ 0 w 437511"/>
                  <a:gd name="connsiteY2" fmla="*/ 319241 h 453527"/>
                  <a:gd name="connsiteX3" fmla="*/ 38145 w 437511"/>
                  <a:gd name="connsiteY3" fmla="*/ 0 h 453527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511" h="453527" stroke="0" extrusionOk="0">
                    <a:moveTo>
                      <a:pt x="38145" y="0"/>
                    </a:moveTo>
                    <a:cubicBezTo>
                      <a:pt x="266441" y="29112"/>
                      <a:pt x="437511" y="223383"/>
                      <a:pt x="437511" y="453527"/>
                    </a:cubicBezTo>
                    <a:lnTo>
                      <a:pt x="0" y="319241"/>
                    </a:lnTo>
                    <a:cubicBezTo>
                      <a:pt x="19278" y="168065"/>
                      <a:pt x="18867" y="151176"/>
                      <a:pt x="38145" y="0"/>
                    </a:cubicBezTo>
                    <a:close/>
                  </a:path>
                  <a:path w="437511" h="453527" fill="none">
                    <a:moveTo>
                      <a:pt x="38145" y="0"/>
                    </a:moveTo>
                    <a:cubicBezTo>
                      <a:pt x="266441" y="29112"/>
                      <a:pt x="437511" y="223383"/>
                      <a:pt x="437511" y="453527"/>
                    </a:cubicBezTo>
                  </a:path>
                </a:pathLst>
              </a:custGeom>
              <a:ln w="6350">
                <a:solidFill>
                  <a:srgbClr val="FFFF00"/>
                </a:solidFill>
                <a:prstDash val="solid"/>
              </a:ln>
              <a:effectLst>
                <a:glow rad="254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1" name="Arco 1026">
                <a:extLst>
                  <a:ext uri="{FF2B5EF4-FFF2-40B4-BE49-F238E27FC236}">
                    <a16:creationId xmlns:a16="http://schemas.microsoft.com/office/drawing/2014/main" id="{B7C27F24-46D2-7443-17CB-F6CD7D56DAD7}"/>
                  </a:ext>
                </a:extLst>
              </p:cNvPr>
              <p:cNvSpPr/>
              <p:nvPr/>
            </p:nvSpPr>
            <p:spPr>
              <a:xfrm rot="1734202" flipH="1">
                <a:off x="9749527" y="5013709"/>
                <a:ext cx="437511" cy="635564"/>
              </a:xfrm>
              <a:custGeom>
                <a:avLst/>
                <a:gdLst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515034 w 914400"/>
                  <a:gd name="connsiteY3" fmla="*/ 3673 h 914400"/>
                  <a:gd name="connsiteX0" fmla="*/ 515034 w 914400"/>
                  <a:gd name="connsiteY0" fmla="*/ 3673 h 914400"/>
                  <a:gd name="connsiteX1" fmla="*/ 914400 w 914400"/>
                  <a:gd name="connsiteY1" fmla="*/ 457200 h 914400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  <a:gd name="connsiteX2" fmla="*/ 0 w 437511"/>
                  <a:gd name="connsiteY2" fmla="*/ 319241 h 453527"/>
                  <a:gd name="connsiteX3" fmla="*/ 38145 w 437511"/>
                  <a:gd name="connsiteY3" fmla="*/ 0 h 453527"/>
                  <a:gd name="connsiteX0" fmla="*/ 38145 w 437511"/>
                  <a:gd name="connsiteY0" fmla="*/ 0 h 453527"/>
                  <a:gd name="connsiteX1" fmla="*/ 437511 w 437511"/>
                  <a:gd name="connsiteY1" fmla="*/ 453527 h 453527"/>
                  <a:gd name="connsiteX0" fmla="*/ 38248 w 437614"/>
                  <a:gd name="connsiteY0" fmla="*/ 124891 h 578418"/>
                  <a:gd name="connsiteX1" fmla="*/ 437614 w 437614"/>
                  <a:gd name="connsiteY1" fmla="*/ 578418 h 578418"/>
                  <a:gd name="connsiteX2" fmla="*/ 103 w 437614"/>
                  <a:gd name="connsiteY2" fmla="*/ 444132 h 578418"/>
                  <a:gd name="connsiteX3" fmla="*/ 38248 w 437614"/>
                  <a:gd name="connsiteY3" fmla="*/ 124891 h 578418"/>
                  <a:gd name="connsiteX0" fmla="*/ 0 w 437614"/>
                  <a:gd name="connsiteY0" fmla="*/ 0 h 578418"/>
                  <a:gd name="connsiteX1" fmla="*/ 437614 w 437614"/>
                  <a:gd name="connsiteY1" fmla="*/ 578418 h 578418"/>
                  <a:gd name="connsiteX0" fmla="*/ 38145 w 437511"/>
                  <a:gd name="connsiteY0" fmla="*/ 93913 h 547440"/>
                  <a:gd name="connsiteX1" fmla="*/ 437511 w 437511"/>
                  <a:gd name="connsiteY1" fmla="*/ 547440 h 547440"/>
                  <a:gd name="connsiteX2" fmla="*/ 0 w 437511"/>
                  <a:gd name="connsiteY2" fmla="*/ 413154 h 547440"/>
                  <a:gd name="connsiteX3" fmla="*/ 38145 w 437511"/>
                  <a:gd name="connsiteY3" fmla="*/ 93913 h 547440"/>
                  <a:gd name="connsiteX0" fmla="*/ 12331 w 437511"/>
                  <a:gd name="connsiteY0" fmla="*/ 0 h 547440"/>
                  <a:gd name="connsiteX1" fmla="*/ 437511 w 437511"/>
                  <a:gd name="connsiteY1" fmla="*/ 547440 h 547440"/>
                  <a:gd name="connsiteX0" fmla="*/ 38145 w 437511"/>
                  <a:gd name="connsiteY0" fmla="*/ 186617 h 640144"/>
                  <a:gd name="connsiteX1" fmla="*/ 437511 w 437511"/>
                  <a:gd name="connsiteY1" fmla="*/ 640144 h 640144"/>
                  <a:gd name="connsiteX2" fmla="*/ 0 w 437511"/>
                  <a:gd name="connsiteY2" fmla="*/ 505858 h 640144"/>
                  <a:gd name="connsiteX3" fmla="*/ 38145 w 437511"/>
                  <a:gd name="connsiteY3" fmla="*/ 186617 h 640144"/>
                  <a:gd name="connsiteX0" fmla="*/ 13993 w 437511"/>
                  <a:gd name="connsiteY0" fmla="*/ 0 h 640144"/>
                  <a:gd name="connsiteX1" fmla="*/ 437511 w 437511"/>
                  <a:gd name="connsiteY1" fmla="*/ 640144 h 640144"/>
                  <a:gd name="connsiteX0" fmla="*/ 14171 w 437511"/>
                  <a:gd name="connsiteY0" fmla="*/ 4580 h 640144"/>
                  <a:gd name="connsiteX1" fmla="*/ 437511 w 437511"/>
                  <a:gd name="connsiteY1" fmla="*/ 640144 h 640144"/>
                  <a:gd name="connsiteX2" fmla="*/ 0 w 437511"/>
                  <a:gd name="connsiteY2" fmla="*/ 505858 h 640144"/>
                  <a:gd name="connsiteX3" fmla="*/ 14171 w 437511"/>
                  <a:gd name="connsiteY3" fmla="*/ 4580 h 640144"/>
                  <a:gd name="connsiteX0" fmla="*/ 13993 w 437511"/>
                  <a:gd name="connsiteY0" fmla="*/ 0 h 640144"/>
                  <a:gd name="connsiteX1" fmla="*/ 437511 w 437511"/>
                  <a:gd name="connsiteY1" fmla="*/ 640144 h 640144"/>
                  <a:gd name="connsiteX0" fmla="*/ 14171 w 437511"/>
                  <a:gd name="connsiteY0" fmla="*/ 4580 h 640144"/>
                  <a:gd name="connsiteX1" fmla="*/ 437511 w 437511"/>
                  <a:gd name="connsiteY1" fmla="*/ 640144 h 640144"/>
                  <a:gd name="connsiteX2" fmla="*/ 0 w 437511"/>
                  <a:gd name="connsiteY2" fmla="*/ 505858 h 640144"/>
                  <a:gd name="connsiteX3" fmla="*/ 14171 w 437511"/>
                  <a:gd name="connsiteY3" fmla="*/ 4580 h 640144"/>
                  <a:gd name="connsiteX0" fmla="*/ 13993 w 437511"/>
                  <a:gd name="connsiteY0" fmla="*/ 0 h 640144"/>
                  <a:gd name="connsiteX1" fmla="*/ 437511 w 437511"/>
                  <a:gd name="connsiteY1" fmla="*/ 640144 h 640144"/>
                  <a:gd name="connsiteX0" fmla="*/ 14171 w 437511"/>
                  <a:gd name="connsiteY0" fmla="*/ 0 h 635564"/>
                  <a:gd name="connsiteX1" fmla="*/ 437511 w 437511"/>
                  <a:gd name="connsiteY1" fmla="*/ 635564 h 635564"/>
                  <a:gd name="connsiteX2" fmla="*/ 0 w 437511"/>
                  <a:gd name="connsiteY2" fmla="*/ 501278 h 635564"/>
                  <a:gd name="connsiteX3" fmla="*/ 14171 w 437511"/>
                  <a:gd name="connsiteY3" fmla="*/ 0 h 635564"/>
                  <a:gd name="connsiteX0" fmla="*/ 207841 w 437511"/>
                  <a:gd name="connsiteY0" fmla="*/ 181327 h 635564"/>
                  <a:gd name="connsiteX1" fmla="*/ 437511 w 437511"/>
                  <a:gd name="connsiteY1" fmla="*/ 635564 h 635564"/>
                  <a:gd name="connsiteX0" fmla="*/ 14171 w 437511"/>
                  <a:gd name="connsiteY0" fmla="*/ 0 h 635564"/>
                  <a:gd name="connsiteX1" fmla="*/ 437511 w 437511"/>
                  <a:gd name="connsiteY1" fmla="*/ 635564 h 635564"/>
                  <a:gd name="connsiteX2" fmla="*/ 0 w 437511"/>
                  <a:gd name="connsiteY2" fmla="*/ 501278 h 635564"/>
                  <a:gd name="connsiteX3" fmla="*/ 14171 w 437511"/>
                  <a:gd name="connsiteY3" fmla="*/ 0 h 635564"/>
                  <a:gd name="connsiteX0" fmla="*/ 207841 w 437511"/>
                  <a:gd name="connsiteY0" fmla="*/ 181327 h 635564"/>
                  <a:gd name="connsiteX1" fmla="*/ 437511 w 437511"/>
                  <a:gd name="connsiteY1" fmla="*/ 635564 h 635564"/>
                  <a:gd name="connsiteX0" fmla="*/ 14171 w 437511"/>
                  <a:gd name="connsiteY0" fmla="*/ 0 h 635564"/>
                  <a:gd name="connsiteX1" fmla="*/ 437511 w 437511"/>
                  <a:gd name="connsiteY1" fmla="*/ 635564 h 635564"/>
                  <a:gd name="connsiteX2" fmla="*/ 0 w 437511"/>
                  <a:gd name="connsiteY2" fmla="*/ 501278 h 635564"/>
                  <a:gd name="connsiteX3" fmla="*/ 14171 w 437511"/>
                  <a:gd name="connsiteY3" fmla="*/ 0 h 635564"/>
                  <a:gd name="connsiteX0" fmla="*/ 207841 w 437511"/>
                  <a:gd name="connsiteY0" fmla="*/ 181327 h 635564"/>
                  <a:gd name="connsiteX1" fmla="*/ 437511 w 437511"/>
                  <a:gd name="connsiteY1" fmla="*/ 635564 h 635564"/>
                  <a:gd name="connsiteX0" fmla="*/ 14171 w 437511"/>
                  <a:gd name="connsiteY0" fmla="*/ 0 h 635564"/>
                  <a:gd name="connsiteX1" fmla="*/ 437511 w 437511"/>
                  <a:gd name="connsiteY1" fmla="*/ 635564 h 635564"/>
                  <a:gd name="connsiteX2" fmla="*/ 0 w 437511"/>
                  <a:gd name="connsiteY2" fmla="*/ 501278 h 635564"/>
                  <a:gd name="connsiteX3" fmla="*/ 14171 w 437511"/>
                  <a:gd name="connsiteY3" fmla="*/ 0 h 635564"/>
                  <a:gd name="connsiteX0" fmla="*/ 207841 w 437511"/>
                  <a:gd name="connsiteY0" fmla="*/ 181327 h 635564"/>
                  <a:gd name="connsiteX1" fmla="*/ 437511 w 437511"/>
                  <a:gd name="connsiteY1" fmla="*/ 635564 h 63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511" h="635564" stroke="0" extrusionOk="0">
                    <a:moveTo>
                      <a:pt x="14171" y="0"/>
                    </a:moveTo>
                    <a:cubicBezTo>
                      <a:pt x="219448" y="70805"/>
                      <a:pt x="417164" y="407786"/>
                      <a:pt x="437511" y="635564"/>
                    </a:cubicBezTo>
                    <a:lnTo>
                      <a:pt x="0" y="501278"/>
                    </a:lnTo>
                    <a:cubicBezTo>
                      <a:pt x="19278" y="350102"/>
                      <a:pt x="-5107" y="151176"/>
                      <a:pt x="14171" y="0"/>
                    </a:cubicBezTo>
                    <a:close/>
                  </a:path>
                  <a:path w="437511" h="635564" fill="none">
                    <a:moveTo>
                      <a:pt x="207841" y="181327"/>
                    </a:moveTo>
                    <a:cubicBezTo>
                      <a:pt x="345895" y="319735"/>
                      <a:pt x="437511" y="405420"/>
                      <a:pt x="437511" y="635564"/>
                    </a:cubicBezTo>
                  </a:path>
                </a:pathLst>
              </a:custGeom>
              <a:ln w="6350">
                <a:solidFill>
                  <a:srgbClr val="FFFF00"/>
                </a:solidFill>
                <a:prstDash val="solid"/>
              </a:ln>
              <a:effectLst>
                <a:glow rad="254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1033" name="Conector recto 1032">
                <a:extLst>
                  <a:ext uri="{FF2B5EF4-FFF2-40B4-BE49-F238E27FC236}">
                    <a16:creationId xmlns:a16="http://schemas.microsoft.com/office/drawing/2014/main" id="{D6EDE89E-5623-A523-CF2C-11B35C18C8FB}"/>
                  </a:ext>
                </a:extLst>
              </p:cNvPr>
              <p:cNvCxnSpPr/>
              <p:nvPr/>
            </p:nvCxnSpPr>
            <p:spPr>
              <a:xfrm rot="21436900" flipV="1">
                <a:off x="9602952" y="4859573"/>
                <a:ext cx="661241" cy="624617"/>
              </a:xfrm>
              <a:prstGeom prst="line">
                <a:avLst/>
              </a:prstGeom>
              <a:ln w="6350">
                <a:solidFill>
                  <a:srgbClr val="FFFF00"/>
                </a:solidFill>
                <a:prstDash val="solid"/>
              </a:ln>
              <a:effectLst>
                <a:glow rad="254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Conector recto 1033">
                <a:extLst>
                  <a:ext uri="{FF2B5EF4-FFF2-40B4-BE49-F238E27FC236}">
                    <a16:creationId xmlns:a16="http://schemas.microsoft.com/office/drawing/2014/main" id="{0AB2567C-4971-86AA-46DC-6F2C919A6399}"/>
                  </a:ext>
                </a:extLst>
              </p:cNvPr>
              <p:cNvCxnSpPr>
                <a:cxnSpLocks/>
              </p:cNvCxnSpPr>
              <p:nvPr/>
            </p:nvCxnSpPr>
            <p:spPr>
              <a:xfrm rot="21436900" flipV="1">
                <a:off x="9605970" y="4774491"/>
                <a:ext cx="515090" cy="721726"/>
              </a:xfrm>
              <a:prstGeom prst="line">
                <a:avLst/>
              </a:prstGeom>
              <a:ln w="6350">
                <a:solidFill>
                  <a:srgbClr val="FFFF00"/>
                </a:solidFill>
                <a:prstDash val="solid"/>
              </a:ln>
              <a:effectLst>
                <a:glow rad="254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44" name="Grupo 1143">
            <a:extLst>
              <a:ext uri="{FF2B5EF4-FFF2-40B4-BE49-F238E27FC236}">
                <a16:creationId xmlns:a16="http://schemas.microsoft.com/office/drawing/2014/main" id="{9A2EA97F-9216-B6A7-5BFE-AE35500115F5}"/>
              </a:ext>
            </a:extLst>
          </p:cNvPr>
          <p:cNvGrpSpPr/>
          <p:nvPr/>
        </p:nvGrpSpPr>
        <p:grpSpPr>
          <a:xfrm>
            <a:off x="8982063" y="5763988"/>
            <a:ext cx="1714204" cy="797270"/>
            <a:chOff x="8982063" y="5763988"/>
            <a:chExt cx="1714204" cy="797270"/>
          </a:xfrm>
        </p:grpSpPr>
        <p:cxnSp>
          <p:nvCxnSpPr>
            <p:cNvPr id="1039" name="Conector recto 1038">
              <a:extLst>
                <a:ext uri="{FF2B5EF4-FFF2-40B4-BE49-F238E27FC236}">
                  <a16:creationId xmlns:a16="http://schemas.microsoft.com/office/drawing/2014/main" id="{97C3B0E5-A933-1318-B5C9-63EE5E756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2063" y="6198460"/>
              <a:ext cx="1084621" cy="362798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>
              <a:glow rad="38100">
                <a:schemeClr val="tx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Conector recto 1043">
              <a:extLst>
                <a:ext uri="{FF2B5EF4-FFF2-40B4-BE49-F238E27FC236}">
                  <a16:creationId xmlns:a16="http://schemas.microsoft.com/office/drawing/2014/main" id="{151F4349-9F70-290A-1695-E19EE7B03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6684" y="5763988"/>
              <a:ext cx="323436" cy="434377"/>
            </a:xfrm>
            <a:prstGeom prst="line">
              <a:avLst/>
            </a:prstGeom>
            <a:ln w="6350">
              <a:solidFill>
                <a:schemeClr val="bg1"/>
              </a:solidFill>
              <a:prstDash val="solid"/>
            </a:ln>
            <a:effectLst>
              <a:glow rad="25400">
                <a:srgbClr val="C00000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Conector recto 1049">
              <a:extLst>
                <a:ext uri="{FF2B5EF4-FFF2-40B4-BE49-F238E27FC236}">
                  <a16:creationId xmlns:a16="http://schemas.microsoft.com/office/drawing/2014/main" id="{CEB2E279-BF28-A326-AF9D-AEBBFBA28532}"/>
                </a:ext>
              </a:extLst>
            </p:cNvPr>
            <p:cNvCxnSpPr>
              <a:cxnSpLocks/>
              <a:endCxn id="1134" idx="2"/>
            </p:cNvCxnSpPr>
            <p:nvPr/>
          </p:nvCxnSpPr>
          <p:spPr>
            <a:xfrm>
              <a:off x="10066843" y="6213484"/>
              <a:ext cx="629424" cy="159919"/>
            </a:xfrm>
            <a:prstGeom prst="line">
              <a:avLst/>
            </a:prstGeom>
            <a:ln w="6350">
              <a:solidFill>
                <a:schemeClr val="bg1"/>
              </a:solidFill>
              <a:prstDash val="solid"/>
            </a:ln>
            <a:effectLst>
              <a:glow rad="25400">
                <a:srgbClr val="C00000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2" name="Grupo 1141">
            <a:extLst>
              <a:ext uri="{FF2B5EF4-FFF2-40B4-BE49-F238E27FC236}">
                <a16:creationId xmlns:a16="http://schemas.microsoft.com/office/drawing/2014/main" id="{36BC6412-2F52-449E-F623-0F1E28B49D97}"/>
              </a:ext>
            </a:extLst>
          </p:cNvPr>
          <p:cNvGrpSpPr/>
          <p:nvPr/>
        </p:nvGrpSpPr>
        <p:grpSpPr>
          <a:xfrm>
            <a:off x="5426237" y="5508969"/>
            <a:ext cx="2526459" cy="766025"/>
            <a:chOff x="5426237" y="5508969"/>
            <a:chExt cx="2526459" cy="766025"/>
          </a:xfrm>
        </p:grpSpPr>
        <p:cxnSp>
          <p:nvCxnSpPr>
            <p:cNvPr id="1056" name="Conector recto 1055">
              <a:extLst>
                <a:ext uri="{FF2B5EF4-FFF2-40B4-BE49-F238E27FC236}">
                  <a16:creationId xmlns:a16="http://schemas.microsoft.com/office/drawing/2014/main" id="{E31C0EAF-C659-661D-9813-DBCB6BAD8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6237" y="5604817"/>
              <a:ext cx="2467589" cy="670177"/>
            </a:xfrm>
            <a:prstGeom prst="line">
              <a:avLst/>
            </a:prstGeom>
            <a:ln w="6350">
              <a:solidFill>
                <a:schemeClr val="bg1"/>
              </a:solidFill>
              <a:prstDash val="solid"/>
            </a:ln>
            <a:effectLst>
              <a:glow rad="50800">
                <a:schemeClr val="accent2"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24" name="Elipse 1123">
                  <a:extLst>
                    <a:ext uri="{FF2B5EF4-FFF2-40B4-BE49-F238E27FC236}">
                      <a16:creationId xmlns:a16="http://schemas.microsoft.com/office/drawing/2014/main" id="{823F962E-B712-F225-C7B0-34040554E994}"/>
                    </a:ext>
                  </a:extLst>
                </p:cNvPr>
                <p:cNvSpPr/>
                <p:nvPr/>
              </p:nvSpPr>
              <p:spPr>
                <a:xfrm>
                  <a:off x="7788961" y="5508969"/>
                  <a:ext cx="163735" cy="163735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glow rad="38100">
                    <a:schemeClr val="accent2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001" sz="1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001" sz="1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s-ES" sz="1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>
            <p:sp>
              <p:nvSpPr>
                <p:cNvPr id="1124" name="Elipse 1123">
                  <a:extLst>
                    <a:ext uri="{FF2B5EF4-FFF2-40B4-BE49-F238E27FC236}">
                      <a16:creationId xmlns:a16="http://schemas.microsoft.com/office/drawing/2014/main" id="{823F962E-B712-F225-C7B0-34040554E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8961" y="5508969"/>
                  <a:ext cx="163735" cy="163735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6350">
                  <a:solidFill>
                    <a:schemeClr val="bg1"/>
                  </a:solidFill>
                </a:ln>
                <a:effectLst>
                  <a:glow rad="38100">
                    <a:schemeClr val="accent2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6" name="Grupo 1145">
            <a:extLst>
              <a:ext uri="{FF2B5EF4-FFF2-40B4-BE49-F238E27FC236}">
                <a16:creationId xmlns:a16="http://schemas.microsoft.com/office/drawing/2014/main" id="{BA74ABE2-8D3F-FA55-A8BB-972C5594345F}"/>
              </a:ext>
            </a:extLst>
          </p:cNvPr>
          <p:cNvGrpSpPr/>
          <p:nvPr/>
        </p:nvGrpSpPr>
        <p:grpSpPr>
          <a:xfrm>
            <a:off x="6729826" y="4182702"/>
            <a:ext cx="4066654" cy="2302493"/>
            <a:chOff x="6729826" y="4182702"/>
            <a:chExt cx="4066654" cy="2302493"/>
          </a:xfrm>
        </p:grpSpPr>
        <p:grpSp>
          <p:nvGrpSpPr>
            <p:cNvPr id="1103" name="Grupo 1102">
              <a:extLst>
                <a:ext uri="{FF2B5EF4-FFF2-40B4-BE49-F238E27FC236}">
                  <a16:creationId xmlns:a16="http://schemas.microsoft.com/office/drawing/2014/main" id="{2329DFAC-C1E0-7E83-B2E8-5319571B584B}"/>
                </a:ext>
              </a:extLst>
            </p:cNvPr>
            <p:cNvGrpSpPr/>
            <p:nvPr/>
          </p:nvGrpSpPr>
          <p:grpSpPr>
            <a:xfrm rot="19455159">
              <a:off x="9628561" y="5061468"/>
              <a:ext cx="148624" cy="148270"/>
              <a:chOff x="8916925" y="5646720"/>
              <a:chExt cx="236910" cy="236345"/>
            </a:xfrm>
          </p:grpSpPr>
          <p:pic>
            <p:nvPicPr>
              <p:cNvPr id="1104" name="Picture 2" descr="The Electromagnetic Shower Simulator">
                <a:extLst>
                  <a:ext uri="{FF2B5EF4-FFF2-40B4-BE49-F238E27FC236}">
                    <a16:creationId xmlns:a16="http://schemas.microsoft.com/office/drawing/2014/main" id="{8A06971F-CC8A-F46A-7F45-C91DDF16D7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04" t="37559" r="44166" b="28951"/>
              <a:stretch/>
            </p:blipFill>
            <p:spPr bwMode="auto">
              <a:xfrm rot="17533735">
                <a:off x="8976089" y="5676219"/>
                <a:ext cx="145134" cy="170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The Electromagnetic Shower Simulator">
                <a:extLst>
                  <a:ext uri="{FF2B5EF4-FFF2-40B4-BE49-F238E27FC236}">
                    <a16:creationId xmlns:a16="http://schemas.microsoft.com/office/drawing/2014/main" id="{0233BFAE-C97D-AAAD-B714-CD53CEB2AF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32" t="36910" r="40302" b="34869"/>
              <a:stretch/>
            </p:blipFill>
            <p:spPr bwMode="auto">
              <a:xfrm rot="13504154">
                <a:off x="8972439" y="5718500"/>
                <a:ext cx="73353" cy="115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The Electromagnetic Shower Simulator">
                <a:extLst>
                  <a:ext uri="{FF2B5EF4-FFF2-40B4-BE49-F238E27FC236}">
                    <a16:creationId xmlns:a16="http://schemas.microsoft.com/office/drawing/2014/main" id="{5888D384-DE57-0096-3D2E-4A7737DD3F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68" t="26445" r="17866" b="45334"/>
              <a:stretch/>
            </p:blipFill>
            <p:spPr bwMode="auto">
              <a:xfrm rot="19995508">
                <a:off x="9062671" y="5706186"/>
                <a:ext cx="91164" cy="143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The Electromagnetic Shower Simulator">
                <a:extLst>
                  <a:ext uri="{FF2B5EF4-FFF2-40B4-BE49-F238E27FC236}">
                    <a16:creationId xmlns:a16="http://schemas.microsoft.com/office/drawing/2014/main" id="{E6ECBCF0-763B-6A9E-87CE-A1B9752A96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68" t="26445" r="17866" b="45334"/>
              <a:stretch/>
            </p:blipFill>
            <p:spPr bwMode="auto">
              <a:xfrm rot="13925285">
                <a:off x="8943176" y="5635887"/>
                <a:ext cx="91164" cy="143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The Electromagnetic Shower Simulator">
                <a:extLst>
                  <a:ext uri="{FF2B5EF4-FFF2-40B4-BE49-F238E27FC236}">
                    <a16:creationId xmlns:a16="http://schemas.microsoft.com/office/drawing/2014/main" id="{2A5FBB37-D275-081A-B8EF-ED1EAB8EF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68" t="26445" r="17866" b="45334"/>
              <a:stretch/>
            </p:blipFill>
            <p:spPr bwMode="auto">
              <a:xfrm rot="17217370">
                <a:off x="9033843" y="5620469"/>
                <a:ext cx="91164" cy="143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The Electromagnetic Shower Simulator">
                <a:extLst>
                  <a:ext uri="{FF2B5EF4-FFF2-40B4-BE49-F238E27FC236}">
                    <a16:creationId xmlns:a16="http://schemas.microsoft.com/office/drawing/2014/main" id="{A5D76B15-B33E-73B7-9C2E-9667924AA8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35" t="53091" r="60773" b="28042"/>
              <a:stretch/>
            </p:blipFill>
            <p:spPr bwMode="auto">
              <a:xfrm rot="17533735">
                <a:off x="8982822" y="5782640"/>
                <a:ext cx="104803" cy="96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5" name="Grupo 1144">
              <a:extLst>
                <a:ext uri="{FF2B5EF4-FFF2-40B4-BE49-F238E27FC236}">
                  <a16:creationId xmlns:a16="http://schemas.microsoft.com/office/drawing/2014/main" id="{B2F33B47-0748-8C80-9135-D5421384686E}"/>
                </a:ext>
              </a:extLst>
            </p:cNvPr>
            <p:cNvGrpSpPr/>
            <p:nvPr/>
          </p:nvGrpSpPr>
          <p:grpSpPr>
            <a:xfrm>
              <a:off x="6729826" y="4182702"/>
              <a:ext cx="4066654" cy="2302493"/>
              <a:chOff x="6729826" y="4182702"/>
              <a:chExt cx="4066654" cy="2302493"/>
            </a:xfrm>
          </p:grpSpPr>
          <p:grpSp>
            <p:nvGrpSpPr>
              <p:cNvPr id="1060" name="Grupo 1059">
                <a:extLst>
                  <a:ext uri="{FF2B5EF4-FFF2-40B4-BE49-F238E27FC236}">
                    <a16:creationId xmlns:a16="http://schemas.microsoft.com/office/drawing/2014/main" id="{734CA00B-4C2A-AEC9-A4A0-23AF645F4C26}"/>
                  </a:ext>
                </a:extLst>
              </p:cNvPr>
              <p:cNvGrpSpPr/>
              <p:nvPr/>
            </p:nvGrpSpPr>
            <p:grpSpPr>
              <a:xfrm rot="3846246">
                <a:off x="6729544" y="5772532"/>
                <a:ext cx="236910" cy="236345"/>
                <a:chOff x="8916925" y="5646720"/>
                <a:chExt cx="236910" cy="236345"/>
              </a:xfrm>
            </p:grpSpPr>
            <p:pic>
              <p:nvPicPr>
                <p:cNvPr id="1061" name="Picture 2" descr="The Electromagnetic Shower Simulator">
                  <a:extLst>
                    <a:ext uri="{FF2B5EF4-FFF2-40B4-BE49-F238E27FC236}">
                      <a16:creationId xmlns:a16="http://schemas.microsoft.com/office/drawing/2014/main" id="{1A64B934-BE69-A1DC-2075-4829BB9CF8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2" name="Picture 2" descr="The Electromagnetic Shower Simulator">
                  <a:extLst>
                    <a:ext uri="{FF2B5EF4-FFF2-40B4-BE49-F238E27FC236}">
                      <a16:creationId xmlns:a16="http://schemas.microsoft.com/office/drawing/2014/main" id="{F955249E-840A-9D39-EEEC-33BA19A930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3" name="Picture 2" descr="The Electromagnetic Shower Simulator">
                  <a:extLst>
                    <a:ext uri="{FF2B5EF4-FFF2-40B4-BE49-F238E27FC236}">
                      <a16:creationId xmlns:a16="http://schemas.microsoft.com/office/drawing/2014/main" id="{9553423F-432C-0C61-A7C3-901A29E3ED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4" name="Picture 2" descr="The Electromagnetic Shower Simulator">
                  <a:extLst>
                    <a:ext uri="{FF2B5EF4-FFF2-40B4-BE49-F238E27FC236}">
                      <a16:creationId xmlns:a16="http://schemas.microsoft.com/office/drawing/2014/main" id="{EBFA2258-D2C5-1781-39C8-94F431B0F5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5" name="Picture 2" descr="The Electromagnetic Shower Simulator">
                  <a:extLst>
                    <a:ext uri="{FF2B5EF4-FFF2-40B4-BE49-F238E27FC236}">
                      <a16:creationId xmlns:a16="http://schemas.microsoft.com/office/drawing/2014/main" id="{E44DDF13-8261-A603-DBF8-21FB555066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6" name="Picture 2" descr="The Electromagnetic Shower Simulator">
                  <a:extLst>
                    <a:ext uri="{FF2B5EF4-FFF2-40B4-BE49-F238E27FC236}">
                      <a16:creationId xmlns:a16="http://schemas.microsoft.com/office/drawing/2014/main" id="{21FD43E6-2307-7786-5478-FF10CF9AF7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67" name="Grupo 1066">
                <a:extLst>
                  <a:ext uri="{FF2B5EF4-FFF2-40B4-BE49-F238E27FC236}">
                    <a16:creationId xmlns:a16="http://schemas.microsoft.com/office/drawing/2014/main" id="{947C9693-6F9F-CE28-953D-C3174B7077EC}"/>
                  </a:ext>
                </a:extLst>
              </p:cNvPr>
              <p:cNvGrpSpPr/>
              <p:nvPr/>
            </p:nvGrpSpPr>
            <p:grpSpPr>
              <a:xfrm rot="18894797">
                <a:off x="7665500" y="4525557"/>
                <a:ext cx="240352" cy="239778"/>
                <a:chOff x="8916925" y="5646720"/>
                <a:chExt cx="236910" cy="236345"/>
              </a:xfrm>
            </p:grpSpPr>
            <p:pic>
              <p:nvPicPr>
                <p:cNvPr id="1068" name="Picture 2" descr="The Electromagnetic Shower Simulator">
                  <a:extLst>
                    <a:ext uri="{FF2B5EF4-FFF2-40B4-BE49-F238E27FC236}">
                      <a16:creationId xmlns:a16="http://schemas.microsoft.com/office/drawing/2014/main" id="{ACF02ABD-100A-4A94-3645-13F8731CC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9" name="Picture 2" descr="The Electromagnetic Shower Simulator">
                  <a:extLst>
                    <a:ext uri="{FF2B5EF4-FFF2-40B4-BE49-F238E27FC236}">
                      <a16:creationId xmlns:a16="http://schemas.microsoft.com/office/drawing/2014/main" id="{8F4CD2B5-866F-8782-FC42-7E8C2CCA8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0" name="Picture 2" descr="The Electromagnetic Shower Simulator">
                  <a:extLst>
                    <a:ext uri="{FF2B5EF4-FFF2-40B4-BE49-F238E27FC236}">
                      <a16:creationId xmlns:a16="http://schemas.microsoft.com/office/drawing/2014/main" id="{57CDB464-8AEA-D3AB-CBE6-36F2EC42AF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1" name="Picture 2" descr="The Electromagnetic Shower Simulator">
                  <a:extLst>
                    <a:ext uri="{FF2B5EF4-FFF2-40B4-BE49-F238E27FC236}">
                      <a16:creationId xmlns:a16="http://schemas.microsoft.com/office/drawing/2014/main" id="{76A821B7-064D-2E44-4A56-6E0BC3BD3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2" name="Picture 2" descr="The Electromagnetic Shower Simulator">
                  <a:extLst>
                    <a:ext uri="{FF2B5EF4-FFF2-40B4-BE49-F238E27FC236}">
                      <a16:creationId xmlns:a16="http://schemas.microsoft.com/office/drawing/2014/main" id="{8035766A-333C-E849-0B8F-6EF86FCE4C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3" name="Picture 2" descr="The Electromagnetic Shower Simulator">
                  <a:extLst>
                    <a:ext uri="{FF2B5EF4-FFF2-40B4-BE49-F238E27FC236}">
                      <a16:creationId xmlns:a16="http://schemas.microsoft.com/office/drawing/2014/main" id="{4BA50C7F-D9A8-67DE-82E1-BE7F53FD28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74" name="Grupo 1073">
                <a:extLst>
                  <a:ext uri="{FF2B5EF4-FFF2-40B4-BE49-F238E27FC236}">
                    <a16:creationId xmlns:a16="http://schemas.microsoft.com/office/drawing/2014/main" id="{A30E7839-5196-F40C-C751-21B17C601823}"/>
                  </a:ext>
                </a:extLst>
              </p:cNvPr>
              <p:cNvGrpSpPr/>
              <p:nvPr/>
            </p:nvGrpSpPr>
            <p:grpSpPr>
              <a:xfrm rot="17284903">
                <a:off x="7422614" y="4182909"/>
                <a:ext cx="173291" cy="172877"/>
                <a:chOff x="8916925" y="5646720"/>
                <a:chExt cx="236910" cy="236345"/>
              </a:xfrm>
            </p:grpSpPr>
            <p:pic>
              <p:nvPicPr>
                <p:cNvPr id="1075" name="Picture 2" descr="The Electromagnetic Shower Simulator">
                  <a:extLst>
                    <a:ext uri="{FF2B5EF4-FFF2-40B4-BE49-F238E27FC236}">
                      <a16:creationId xmlns:a16="http://schemas.microsoft.com/office/drawing/2014/main" id="{D9555C15-F920-BFB4-D87C-8C67F620DF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6" name="Picture 2" descr="The Electromagnetic Shower Simulator">
                  <a:extLst>
                    <a:ext uri="{FF2B5EF4-FFF2-40B4-BE49-F238E27FC236}">
                      <a16:creationId xmlns:a16="http://schemas.microsoft.com/office/drawing/2014/main" id="{767AC59D-5C50-2909-9113-9F638E2D03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7" name="Picture 2" descr="The Electromagnetic Shower Simulator">
                  <a:extLst>
                    <a:ext uri="{FF2B5EF4-FFF2-40B4-BE49-F238E27FC236}">
                      <a16:creationId xmlns:a16="http://schemas.microsoft.com/office/drawing/2014/main" id="{D827425D-0834-F244-359A-12940456D8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8" name="Picture 2" descr="The Electromagnetic Shower Simulator">
                  <a:extLst>
                    <a:ext uri="{FF2B5EF4-FFF2-40B4-BE49-F238E27FC236}">
                      <a16:creationId xmlns:a16="http://schemas.microsoft.com/office/drawing/2014/main" id="{C82FEA5C-BA71-D59D-2F37-D93E268D30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9" name="Picture 2" descr="The Electromagnetic Shower Simulator">
                  <a:extLst>
                    <a:ext uri="{FF2B5EF4-FFF2-40B4-BE49-F238E27FC236}">
                      <a16:creationId xmlns:a16="http://schemas.microsoft.com/office/drawing/2014/main" id="{1EF16560-BC47-A703-1F80-3073DD9643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0" name="Picture 2" descr="The Electromagnetic Shower Simulator">
                  <a:extLst>
                    <a:ext uri="{FF2B5EF4-FFF2-40B4-BE49-F238E27FC236}">
                      <a16:creationId xmlns:a16="http://schemas.microsoft.com/office/drawing/2014/main" id="{6AABD37F-6E94-1778-9ED7-793455EA5A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2" name="Grupo 1081">
                <a:extLst>
                  <a:ext uri="{FF2B5EF4-FFF2-40B4-BE49-F238E27FC236}">
                    <a16:creationId xmlns:a16="http://schemas.microsoft.com/office/drawing/2014/main" id="{B32B70E6-8BBE-7A48-DD23-55B4C24C55C4}"/>
                  </a:ext>
                </a:extLst>
              </p:cNvPr>
              <p:cNvGrpSpPr/>
              <p:nvPr/>
            </p:nvGrpSpPr>
            <p:grpSpPr>
              <a:xfrm rot="1367958">
                <a:off x="9578190" y="5411834"/>
                <a:ext cx="127029" cy="126726"/>
                <a:chOff x="8916925" y="5646720"/>
                <a:chExt cx="236910" cy="236345"/>
              </a:xfrm>
            </p:grpSpPr>
            <p:pic>
              <p:nvPicPr>
                <p:cNvPr id="1083" name="Picture 2" descr="The Electromagnetic Shower Simulator">
                  <a:extLst>
                    <a:ext uri="{FF2B5EF4-FFF2-40B4-BE49-F238E27FC236}">
                      <a16:creationId xmlns:a16="http://schemas.microsoft.com/office/drawing/2014/main" id="{5978364F-EAB6-7F7D-8279-D180C01405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4" name="Picture 2" descr="The Electromagnetic Shower Simulator">
                  <a:extLst>
                    <a:ext uri="{FF2B5EF4-FFF2-40B4-BE49-F238E27FC236}">
                      <a16:creationId xmlns:a16="http://schemas.microsoft.com/office/drawing/2014/main" id="{2FD7B94A-FB32-CBA4-7016-475972B225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5" name="Picture 2" descr="The Electromagnetic Shower Simulator">
                  <a:extLst>
                    <a:ext uri="{FF2B5EF4-FFF2-40B4-BE49-F238E27FC236}">
                      <a16:creationId xmlns:a16="http://schemas.microsoft.com/office/drawing/2014/main" id="{1A33932F-CFD8-8021-B401-F08A678A4D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6" name="Picture 2" descr="The Electromagnetic Shower Simulator">
                  <a:extLst>
                    <a:ext uri="{FF2B5EF4-FFF2-40B4-BE49-F238E27FC236}">
                      <a16:creationId xmlns:a16="http://schemas.microsoft.com/office/drawing/2014/main" id="{00011EAC-1274-4E2E-B597-D8317FBA12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7" name="Picture 2" descr="The Electromagnetic Shower Simulator">
                  <a:extLst>
                    <a:ext uri="{FF2B5EF4-FFF2-40B4-BE49-F238E27FC236}">
                      <a16:creationId xmlns:a16="http://schemas.microsoft.com/office/drawing/2014/main" id="{9FAACE2F-8673-9AEC-51CB-894C545FE3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8" name="Picture 2" descr="The Electromagnetic Shower Simulator">
                  <a:extLst>
                    <a:ext uri="{FF2B5EF4-FFF2-40B4-BE49-F238E27FC236}">
                      <a16:creationId xmlns:a16="http://schemas.microsoft.com/office/drawing/2014/main" id="{55E36794-6221-6DB9-FDB0-9C710771B0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10" name="Grupo 1109">
                <a:extLst>
                  <a:ext uri="{FF2B5EF4-FFF2-40B4-BE49-F238E27FC236}">
                    <a16:creationId xmlns:a16="http://schemas.microsoft.com/office/drawing/2014/main" id="{9DDED731-A8F4-1305-CCA5-53AD3FD7BC89}"/>
                  </a:ext>
                </a:extLst>
              </p:cNvPr>
              <p:cNvGrpSpPr/>
              <p:nvPr/>
            </p:nvGrpSpPr>
            <p:grpSpPr>
              <a:xfrm rot="631444">
                <a:off x="9691572" y="5090243"/>
                <a:ext cx="148624" cy="148281"/>
                <a:chOff x="8916925" y="5646720"/>
                <a:chExt cx="236910" cy="236363"/>
              </a:xfrm>
            </p:grpSpPr>
            <p:pic>
              <p:nvPicPr>
                <p:cNvPr id="1111" name="Picture 2" descr="The Electromagnetic Shower Simulator">
                  <a:extLst>
                    <a:ext uri="{FF2B5EF4-FFF2-40B4-BE49-F238E27FC236}">
                      <a16:creationId xmlns:a16="http://schemas.microsoft.com/office/drawing/2014/main" id="{EAC33A8F-5F56-F946-9E37-B68DB0C81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2" name="Picture 2" descr="The Electromagnetic Shower Simulator">
                  <a:extLst>
                    <a:ext uri="{FF2B5EF4-FFF2-40B4-BE49-F238E27FC236}">
                      <a16:creationId xmlns:a16="http://schemas.microsoft.com/office/drawing/2014/main" id="{ED88EBF7-A7EB-E847-DDD5-59F05E57BE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3" name="Picture 2" descr="The Electromagnetic Shower Simulator">
                  <a:extLst>
                    <a:ext uri="{FF2B5EF4-FFF2-40B4-BE49-F238E27FC236}">
                      <a16:creationId xmlns:a16="http://schemas.microsoft.com/office/drawing/2014/main" id="{11B46F3A-6CEA-34ED-84E8-01ACB8BF4C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4" name="Picture 2" descr="The Electromagnetic Shower Simulator">
                  <a:extLst>
                    <a:ext uri="{FF2B5EF4-FFF2-40B4-BE49-F238E27FC236}">
                      <a16:creationId xmlns:a16="http://schemas.microsoft.com/office/drawing/2014/main" id="{6ACD1902-5613-8176-09B6-4B092C10EE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5" name="Picture 2" descr="The Electromagnetic Shower Simulator">
                  <a:extLst>
                    <a:ext uri="{FF2B5EF4-FFF2-40B4-BE49-F238E27FC236}">
                      <a16:creationId xmlns:a16="http://schemas.microsoft.com/office/drawing/2014/main" id="{2FFF4733-D9A2-9527-B39A-0094DEAE70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6" name="Picture 2" descr="The Electromagnetic Shower Simulator">
                  <a:extLst>
                    <a:ext uri="{FF2B5EF4-FFF2-40B4-BE49-F238E27FC236}">
                      <a16:creationId xmlns:a16="http://schemas.microsoft.com/office/drawing/2014/main" id="{D99563CC-E9E7-AEE3-0CAC-735AB1685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57"/>
                  <a:ext cx="104804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17" name="Grupo 1116">
                <a:extLst>
                  <a:ext uri="{FF2B5EF4-FFF2-40B4-BE49-F238E27FC236}">
                    <a16:creationId xmlns:a16="http://schemas.microsoft.com/office/drawing/2014/main" id="{BC711F7D-85A1-9240-EC66-0FA880055104}"/>
                  </a:ext>
                </a:extLst>
              </p:cNvPr>
              <p:cNvGrpSpPr/>
              <p:nvPr/>
            </p:nvGrpSpPr>
            <p:grpSpPr>
              <a:xfrm rot="3903122">
                <a:off x="9879545" y="5173273"/>
                <a:ext cx="148624" cy="148270"/>
                <a:chOff x="8916925" y="5646720"/>
                <a:chExt cx="236910" cy="236345"/>
              </a:xfrm>
            </p:grpSpPr>
            <p:pic>
              <p:nvPicPr>
                <p:cNvPr id="1118" name="Picture 2" descr="The Electromagnetic Shower Simulator">
                  <a:extLst>
                    <a:ext uri="{FF2B5EF4-FFF2-40B4-BE49-F238E27FC236}">
                      <a16:creationId xmlns:a16="http://schemas.microsoft.com/office/drawing/2014/main" id="{7808F14A-5D6C-E41B-8DAB-6E1CB70C88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9" name="Picture 2" descr="The Electromagnetic Shower Simulator">
                  <a:extLst>
                    <a:ext uri="{FF2B5EF4-FFF2-40B4-BE49-F238E27FC236}">
                      <a16:creationId xmlns:a16="http://schemas.microsoft.com/office/drawing/2014/main" id="{F4875701-053B-A91D-351A-CDD6002376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0" name="Picture 2" descr="The Electromagnetic Shower Simulator">
                  <a:extLst>
                    <a:ext uri="{FF2B5EF4-FFF2-40B4-BE49-F238E27FC236}">
                      <a16:creationId xmlns:a16="http://schemas.microsoft.com/office/drawing/2014/main" id="{B5649201-83B1-810D-8FAC-5AAF567CCB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1" name="Picture 2" descr="The Electromagnetic Shower Simulator">
                  <a:extLst>
                    <a:ext uri="{FF2B5EF4-FFF2-40B4-BE49-F238E27FC236}">
                      <a16:creationId xmlns:a16="http://schemas.microsoft.com/office/drawing/2014/main" id="{C8557E9E-538E-D794-10EC-5D195BC5F4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2" name="Picture 2" descr="The Electromagnetic Shower Simulator">
                  <a:extLst>
                    <a:ext uri="{FF2B5EF4-FFF2-40B4-BE49-F238E27FC236}">
                      <a16:creationId xmlns:a16="http://schemas.microsoft.com/office/drawing/2014/main" id="{06F0F500-0302-798E-5191-C127990679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3" name="Picture 2" descr="The Electromagnetic Shower Simulator">
                  <a:extLst>
                    <a:ext uri="{FF2B5EF4-FFF2-40B4-BE49-F238E27FC236}">
                      <a16:creationId xmlns:a16="http://schemas.microsoft.com/office/drawing/2014/main" id="{C18AB9DD-9376-4224-18DC-90AB446354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25" name="Grupo 1124">
                <a:extLst>
                  <a:ext uri="{FF2B5EF4-FFF2-40B4-BE49-F238E27FC236}">
                    <a16:creationId xmlns:a16="http://schemas.microsoft.com/office/drawing/2014/main" id="{F8D2C78E-8A24-A2DC-6F3D-177D790FC49E}"/>
                  </a:ext>
                </a:extLst>
              </p:cNvPr>
              <p:cNvGrpSpPr/>
              <p:nvPr/>
            </p:nvGrpSpPr>
            <p:grpSpPr>
              <a:xfrm rot="1367958">
                <a:off x="10236415" y="5648452"/>
                <a:ext cx="262582" cy="261956"/>
                <a:chOff x="8916925" y="5646720"/>
                <a:chExt cx="236910" cy="236345"/>
              </a:xfrm>
            </p:grpSpPr>
            <p:pic>
              <p:nvPicPr>
                <p:cNvPr id="1126" name="Picture 2" descr="The Electromagnetic Shower Simulator">
                  <a:extLst>
                    <a:ext uri="{FF2B5EF4-FFF2-40B4-BE49-F238E27FC236}">
                      <a16:creationId xmlns:a16="http://schemas.microsoft.com/office/drawing/2014/main" id="{5EA3379E-BFBF-488D-979C-93F15EB673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7" name="Picture 2" descr="The Electromagnetic Shower Simulator">
                  <a:extLst>
                    <a:ext uri="{FF2B5EF4-FFF2-40B4-BE49-F238E27FC236}">
                      <a16:creationId xmlns:a16="http://schemas.microsoft.com/office/drawing/2014/main" id="{021FB3EB-72FA-6061-0B97-DDA7A1001C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8" name="Picture 2" descr="The Electromagnetic Shower Simulator">
                  <a:extLst>
                    <a:ext uri="{FF2B5EF4-FFF2-40B4-BE49-F238E27FC236}">
                      <a16:creationId xmlns:a16="http://schemas.microsoft.com/office/drawing/2014/main" id="{57C35F34-9259-0A95-7E2E-4AFADE6B90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9" name="Picture 2" descr="The Electromagnetic Shower Simulator">
                  <a:extLst>
                    <a:ext uri="{FF2B5EF4-FFF2-40B4-BE49-F238E27FC236}">
                      <a16:creationId xmlns:a16="http://schemas.microsoft.com/office/drawing/2014/main" id="{173BEFE8-6550-9328-56C5-11046D1BCC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0" name="Picture 2" descr="The Electromagnetic Shower Simulator">
                  <a:extLst>
                    <a:ext uri="{FF2B5EF4-FFF2-40B4-BE49-F238E27FC236}">
                      <a16:creationId xmlns:a16="http://schemas.microsoft.com/office/drawing/2014/main" id="{B3D6D96B-E78A-AF53-5EC8-C7E71EBF49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1" name="Picture 2" descr="The Electromagnetic Shower Simulator">
                  <a:extLst>
                    <a:ext uri="{FF2B5EF4-FFF2-40B4-BE49-F238E27FC236}">
                      <a16:creationId xmlns:a16="http://schemas.microsoft.com/office/drawing/2014/main" id="{6D80484A-13C0-3E6C-CACB-D0AD3711AA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2" name="Grupo 1131">
                <a:extLst>
                  <a:ext uri="{FF2B5EF4-FFF2-40B4-BE49-F238E27FC236}">
                    <a16:creationId xmlns:a16="http://schemas.microsoft.com/office/drawing/2014/main" id="{84C3B499-7D0F-B956-0791-03DA5F023710}"/>
                  </a:ext>
                </a:extLst>
              </p:cNvPr>
              <p:cNvGrpSpPr/>
              <p:nvPr/>
            </p:nvGrpSpPr>
            <p:grpSpPr>
              <a:xfrm rot="5753039">
                <a:off x="10534211" y="6222926"/>
                <a:ext cx="262582" cy="261956"/>
                <a:chOff x="8916925" y="5646720"/>
                <a:chExt cx="236910" cy="236345"/>
              </a:xfrm>
            </p:grpSpPr>
            <p:pic>
              <p:nvPicPr>
                <p:cNvPr id="1133" name="Picture 2" descr="The Electromagnetic Shower Simulator">
                  <a:extLst>
                    <a:ext uri="{FF2B5EF4-FFF2-40B4-BE49-F238E27FC236}">
                      <a16:creationId xmlns:a16="http://schemas.microsoft.com/office/drawing/2014/main" id="{C7938F76-50D0-098F-AC73-8B3D9425E4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04" t="37559" r="44166" b="28951"/>
                <a:stretch/>
              </p:blipFill>
              <p:spPr bwMode="auto">
                <a:xfrm rot="17533735">
                  <a:off x="8976089" y="5676219"/>
                  <a:ext cx="145134" cy="170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4" name="Picture 2" descr="The Electromagnetic Shower Simulator">
                  <a:extLst>
                    <a:ext uri="{FF2B5EF4-FFF2-40B4-BE49-F238E27FC236}">
                      <a16:creationId xmlns:a16="http://schemas.microsoft.com/office/drawing/2014/main" id="{42D967FE-E5C8-F425-3BF4-F245D1E3FF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32" t="36910" r="40302" b="34869"/>
                <a:stretch/>
              </p:blipFill>
              <p:spPr bwMode="auto">
                <a:xfrm rot="13504154">
                  <a:off x="8972439" y="5718500"/>
                  <a:ext cx="73353" cy="115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5" name="Picture 2" descr="The Electromagnetic Shower Simulator">
                  <a:extLst>
                    <a:ext uri="{FF2B5EF4-FFF2-40B4-BE49-F238E27FC236}">
                      <a16:creationId xmlns:a16="http://schemas.microsoft.com/office/drawing/2014/main" id="{9BC2C099-3DEA-2597-AA76-6B6DD0A4B9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9995508">
                  <a:off x="9062671" y="5706186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6" name="Picture 2" descr="The Electromagnetic Shower Simulator">
                  <a:extLst>
                    <a:ext uri="{FF2B5EF4-FFF2-40B4-BE49-F238E27FC236}">
                      <a16:creationId xmlns:a16="http://schemas.microsoft.com/office/drawing/2014/main" id="{277978F8-4462-20BB-A71D-CDB2493F1D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3925285">
                  <a:off x="8943176" y="5635887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7" name="Picture 2" descr="The Electromagnetic Shower Simulator">
                  <a:extLst>
                    <a:ext uri="{FF2B5EF4-FFF2-40B4-BE49-F238E27FC236}">
                      <a16:creationId xmlns:a16="http://schemas.microsoft.com/office/drawing/2014/main" id="{D4001B3D-E7C7-45E9-7801-BAA3667F8A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268" t="26445" r="17866" b="45334"/>
                <a:stretch/>
              </p:blipFill>
              <p:spPr bwMode="auto">
                <a:xfrm rot="17217370">
                  <a:off x="9033843" y="5620469"/>
                  <a:ext cx="91164" cy="14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8" name="Picture 2" descr="The Electromagnetic Shower Simulator">
                  <a:extLst>
                    <a:ext uri="{FF2B5EF4-FFF2-40B4-BE49-F238E27FC236}">
                      <a16:creationId xmlns:a16="http://schemas.microsoft.com/office/drawing/2014/main" id="{3AF0C037-CCE7-4320-7A33-0CA314DC7A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FFFF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35" t="53091" r="60773" b="28042"/>
                <a:stretch/>
              </p:blipFill>
              <p:spPr bwMode="auto">
                <a:xfrm rot="17533735">
                  <a:off x="8982822" y="5782640"/>
                  <a:ext cx="104803" cy="96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147" name="CuadroTexto 1146">
            <a:extLst>
              <a:ext uri="{FF2B5EF4-FFF2-40B4-BE49-F238E27FC236}">
                <a16:creationId xmlns:a16="http://schemas.microsoft.com/office/drawing/2014/main" id="{89CC28E2-D0B8-0A59-2BE2-9FA36D92D94F}"/>
              </a:ext>
            </a:extLst>
          </p:cNvPr>
          <p:cNvSpPr txBox="1"/>
          <p:nvPr/>
        </p:nvSpPr>
        <p:spPr>
          <a:xfrm>
            <a:off x="698591" y="4464969"/>
            <a:ext cx="4474114" cy="374571"/>
          </a:xfrm>
          <a:prstGeom prst="roundRect">
            <a:avLst/>
          </a:prstGeom>
          <a:solidFill>
            <a:srgbClr val="C00000">
              <a:alpha val="30000"/>
            </a:srgbClr>
          </a:solidFill>
          <a:ln w="38100">
            <a:solidFill>
              <a:srgbClr val="C00000"/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001" sz="16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High-energy muons radiate via </a:t>
            </a:r>
            <a:r>
              <a:rPr lang="en-001" sz="16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001" sz="1600" b="1" noProof="0" dirty="0" err="1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remsstrahlung</a:t>
            </a:r>
            <a:endParaRPr lang="en-001" sz="1600" b="1" cap="none" spc="0" noProof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8" name="CuadroTexto 1147">
            <a:extLst>
              <a:ext uri="{FF2B5EF4-FFF2-40B4-BE49-F238E27FC236}">
                <a16:creationId xmlns:a16="http://schemas.microsoft.com/office/drawing/2014/main" id="{88484A83-D614-E324-7895-3D6ECA8E8C23}"/>
              </a:ext>
            </a:extLst>
          </p:cNvPr>
          <p:cNvSpPr txBox="1"/>
          <p:nvPr/>
        </p:nvSpPr>
        <p:spPr>
          <a:xfrm>
            <a:off x="698591" y="5047399"/>
            <a:ext cx="5166021" cy="374571"/>
          </a:xfrm>
          <a:prstGeom prst="roundRect">
            <a:avLst/>
          </a:prstGeom>
          <a:solidFill>
            <a:schemeClr val="tx1">
              <a:alpha val="30000"/>
            </a:schemeClr>
          </a:solidFill>
          <a:ln w="38100">
            <a:solidFill>
              <a:schemeClr val="tx1"/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001" sz="16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Long-lived particles </a:t>
            </a:r>
            <a:r>
              <a:rPr lang="en-001" sz="16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(LLPs) can decay </a:t>
            </a:r>
            <a:r>
              <a:rPr lang="en-001" sz="1600" dirty="0" err="1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</a:t>
            </a:r>
            <a:r>
              <a:rPr lang="es-ES" sz="16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001" sz="16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HCAL</a:t>
            </a:r>
            <a:endParaRPr lang="es-ES" sz="1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9" name="CuadroTexto 1148">
            <a:extLst>
              <a:ext uri="{FF2B5EF4-FFF2-40B4-BE49-F238E27FC236}">
                <a16:creationId xmlns:a16="http://schemas.microsoft.com/office/drawing/2014/main" id="{EC402075-EA6C-C639-B583-59D4D7421487}"/>
              </a:ext>
            </a:extLst>
          </p:cNvPr>
          <p:cNvSpPr txBox="1"/>
          <p:nvPr/>
        </p:nvSpPr>
        <p:spPr>
          <a:xfrm>
            <a:off x="698591" y="5627620"/>
            <a:ext cx="2880516" cy="374571"/>
          </a:xfrm>
          <a:prstGeom prst="roundRect">
            <a:avLst/>
          </a:prstGeom>
          <a:solidFill>
            <a:srgbClr val="FFC000">
              <a:alpha val="30000"/>
            </a:srgbClr>
          </a:solidFill>
          <a:ln w="38100">
            <a:solidFill>
              <a:schemeClr val="accent2"/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001" sz="16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High-energetic </a:t>
            </a:r>
            <a:r>
              <a:rPr lang="en-001" sz="16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</a:t>
            </a:r>
            <a:r>
              <a:rPr lang="en-001" sz="16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muons</a:t>
            </a:r>
            <a:endParaRPr lang="es-ES" sz="1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8455D27-F3AC-61BC-EB99-C77D36AD9892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A9F3769A-6C5F-53B1-C98F-8E092481DFD5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3D3A931-382A-5BE7-D77B-62467A0A4FA2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9FEC14C-16E8-691A-8021-C7735F616110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5172720A-62E1-D5F1-0AE2-5EB6F92EFA71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1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24" grpId="0" animBg="1"/>
      <p:bldP spid="1147" grpId="0" animBg="1"/>
      <p:bldP spid="1148" grpId="0" animBg="1"/>
      <p:bldP spid="1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F129B-8CE0-25E1-28D9-D1E6E7D5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D3136CB-0FFE-2DE4-366B-29F6670AD3E1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04F8945-3000-65C1-3CAA-66E898089881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0176C71-9FA1-A2F6-D870-57484874BFE5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DDBB7932-1051-823D-A071-9D7A09E6E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86FE6E10-D66A-8937-F403-4079BC9EB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3" name="Gráfico 96">
                <a:extLst>
                  <a:ext uri="{FF2B5EF4-FFF2-40B4-BE49-F238E27FC236}">
                    <a16:creationId xmlns:a16="http://schemas.microsoft.com/office/drawing/2014/main" id="{1A820E37-0E7A-EAE7-EF3E-849F2D8A0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9C70D827-0FCC-3C28-377F-518EB0C55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86F77490-31BB-2860-C92B-B21DB3CC5296}"/>
                </a:ext>
              </a:extLst>
            </p:cNvPr>
            <p:cNvSpPr/>
            <p:nvPr/>
          </p:nvSpPr>
          <p:spPr>
            <a:xfrm>
              <a:off x="172483" y="59952"/>
              <a:ext cx="606685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1: construct shower primitives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5397EA1-9E29-80F9-4825-63A5AADCF568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3F6B1A6-A893-DD3F-C9BB-055E5FD5B4F7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15F74DA-7921-D1B4-7217-F07BE01AF21E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85CECF5-8152-1118-7095-0345D804E8DB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162B429-10D9-2A8A-7CB3-00886728ACC0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97F20AC6-D848-9E17-C6FA-4D1F1BB416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8" t="22850" r="21262" b="6442"/>
          <a:stretch/>
        </p:blipFill>
        <p:spPr>
          <a:xfrm>
            <a:off x="3567785" y="1121861"/>
            <a:ext cx="2852650" cy="1484569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402029EF-97D2-D7B1-C30C-BEB47B2D2E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B51C999-9DB8-B098-7395-F6F00B8E014E}"/>
              </a:ext>
            </a:extLst>
          </p:cNvPr>
          <p:cNvSpPr/>
          <p:nvPr/>
        </p:nvSpPr>
        <p:spPr>
          <a:xfrm>
            <a:off x="186535" y="717788"/>
            <a:ext cx="7538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</a:t>
            </a:r>
            <a:r>
              <a:rPr lang="en-001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001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hit</a:t>
            </a:r>
            <a:r>
              <a:rPr lang="en-001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multiplicity </a:t>
            </a:r>
            <a:r>
              <a:rPr lang="en-US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and reconstruct the presence and features of a muon shower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17934D3-B503-51D6-FB44-E8A048055BC4}"/>
              </a:ext>
            </a:extLst>
          </p:cNvPr>
          <p:cNvGrpSpPr/>
          <p:nvPr/>
        </p:nvGrpSpPr>
        <p:grpSpPr>
          <a:xfrm>
            <a:off x="1590561" y="2778096"/>
            <a:ext cx="7469033" cy="2830063"/>
            <a:chOff x="186536" y="1087120"/>
            <a:chExt cx="6711782" cy="254313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4E6DC27-2450-CF74-C620-A64B3C40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569" b="10505"/>
            <a:stretch/>
          </p:blipFill>
          <p:spPr>
            <a:xfrm>
              <a:off x="186536" y="1087120"/>
              <a:ext cx="6711782" cy="2543136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E12CBCD-1FAC-CF36-4D5F-E24F2D59A0F6}"/>
                </a:ext>
              </a:extLst>
            </p:cNvPr>
            <p:cNvSpPr/>
            <p:nvPr/>
          </p:nvSpPr>
          <p:spPr>
            <a:xfrm>
              <a:off x="3273339" y="1496068"/>
              <a:ext cx="558602" cy="87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06BC622-2D35-B736-F46C-A320A819C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115" b="69141" l="69259" r="95131">
                          <a14:foregroundMark x1="78488" y1="34635" x2="70203" y2="33984"/>
                          <a14:foregroundMark x1="70203" y1="33984" x2="71366" y2="68750"/>
                          <a14:foregroundMark x1="72619" y1="68276" x2="79288" y2="65755"/>
                          <a14:foregroundMark x1="79288" y1="65755" x2="86555" y2="66927"/>
                          <a14:foregroundMark x1="86555" y1="66927" x2="93459" y2="61458"/>
                          <a14:foregroundMark x1="93459" y1="61458" x2="93823" y2="41797"/>
                          <a14:foregroundMark x1="93823" y1="41797" x2="86337" y2="34375"/>
                          <a14:foregroundMark x1="86337" y1="34375" x2="77035" y2="35156"/>
                          <a14:foregroundMark x1="69622" y1="34766" x2="70058" y2="66536"/>
                          <a14:foregroundMark x1="76024" y1="68128" x2="76817" y2="68099"/>
                          <a14:foregroundMark x1="72629" y1="68252" x2="74512" y2="68183"/>
                          <a14:foregroundMark x1="69695" y1="68359" x2="71494" y2="68293"/>
                          <a14:foregroundMark x1="76817" y1="68099" x2="76817" y2="68099"/>
                          <a14:foregroundMark x1="71472" y1="68350" x2="69331" y2="68229"/>
                          <a14:foregroundMark x1="74398" y1="68516" x2="72566" y2="68412"/>
                          <a14:foregroundMark x1="75780" y1="68594" x2="75495" y2="68578"/>
                          <a14:foregroundMark x1="69331" y1="68229" x2="70058" y2="39714"/>
                          <a14:foregroundMark x1="69331" y1="40885" x2="69259" y2="61719"/>
                          <a14:foregroundMark x1="94113" y1="34896" x2="93968" y2="69141"/>
                          <a14:foregroundMark x1="94280" y1="67669" x2="94913" y2="34375"/>
                          <a14:foregroundMark x1="71148" y1="68229" x2="71875" y2="68229"/>
                          <a14:foregroundMark x1="71657" y1="67969" x2="72020" y2="68229"/>
                          <a14:foregroundMark x1="72020" y1="68229" x2="71802" y2="68229"/>
                          <a14:foregroundMark x1="94259" y1="67839" x2="86628" y2="67969"/>
                          <a14:foregroundMark x1="86773" y1="34245" x2="94767" y2="34115"/>
                          <a14:foregroundMark x1="94767" y1="34115" x2="95131" y2="34115"/>
                          <a14:foregroundMark x1="87645" y1="52344" x2="87282" y2="60807"/>
                          <a14:foregroundMark x1="87645" y1="61198" x2="91497" y2="55078"/>
                          <a14:foregroundMark x1="83576" y1="34896" x2="86919" y2="35026"/>
                          <a14:foregroundMark x1="95058" y1="44141" x2="94259" y2="62891"/>
                          <a14:foregroundMark x1="94767" y1="63542" x2="94840" y2="56510"/>
                          <a14:backgroundMark x1="76308" y1="69010" x2="75872" y2="68880"/>
                          <a14:backgroundMark x1="74273" y1="68880" x2="75436" y2="68750"/>
                        </a14:backgroundRemoval>
                      </a14:imgEffect>
                    </a14:imgLayer>
                  </a14:imgProps>
                </a:ext>
              </a:extLst>
            </a:blip>
            <a:srcRect l="68738" t="32536" r="4289" b="31014"/>
            <a:stretch/>
          </p:blipFill>
          <p:spPr>
            <a:xfrm>
              <a:off x="2641183" y="1496068"/>
              <a:ext cx="1810420" cy="1364708"/>
            </a:xfrm>
            <a:prstGeom prst="rect">
              <a:avLst/>
            </a:prstGeom>
          </p:spPr>
        </p:pic>
        <p:pic>
          <p:nvPicPr>
            <p:cNvPr id="7" name="Google Shape;182;p25">
              <a:extLst>
                <a:ext uri="{FF2B5EF4-FFF2-40B4-BE49-F238E27FC236}">
                  <a16:creationId xmlns:a16="http://schemas.microsoft.com/office/drawing/2014/main" id="{BFAC8E9A-CE1D-E6E6-94F3-961786F2816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4799" t="8281" r="1900" b="6043"/>
            <a:stretch/>
          </p:blipFill>
          <p:spPr>
            <a:xfrm>
              <a:off x="2710108" y="1617952"/>
              <a:ext cx="1663381" cy="1121174"/>
            </a:xfrm>
            <a:prstGeom prst="rect">
              <a:avLst/>
            </a:prstGeom>
            <a:noFill/>
            <a:ln w="38100">
              <a:solidFill>
                <a:srgbClr val="193040"/>
              </a:solidFill>
            </a:ln>
          </p:spPr>
        </p:pic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49E31C5C-7DB1-36AC-6B38-3695E17359A5}"/>
                </a:ext>
              </a:extLst>
            </p:cNvPr>
            <p:cNvSpPr/>
            <p:nvPr/>
          </p:nvSpPr>
          <p:spPr>
            <a:xfrm>
              <a:off x="5370022" y="2085101"/>
              <a:ext cx="536657" cy="581026"/>
            </a:xfrm>
            <a:prstGeom prst="roundRect">
              <a:avLst>
                <a:gd name="adj" fmla="val 0"/>
              </a:avLst>
            </a:prstGeom>
            <a:solidFill>
              <a:srgbClr val="CEDF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001" sz="700" b="1" dirty="0">
                  <a:solidFill>
                    <a:srgbClr val="1F2831"/>
                  </a:solidFill>
                </a:rPr>
                <a:t>5 – 10</a:t>
              </a:r>
            </a:p>
            <a:p>
              <a:pPr algn="ctr"/>
              <a:r>
                <a:rPr lang="en-001" sz="700" b="1" dirty="0">
                  <a:solidFill>
                    <a:srgbClr val="1F2831"/>
                  </a:solidFill>
                </a:rPr>
                <a:t>45-59</a:t>
              </a:r>
            </a:p>
            <a:p>
              <a:pPr algn="ctr"/>
              <a:r>
                <a:rPr lang="en-001" sz="700" b="1" dirty="0">
                  <a:solidFill>
                    <a:srgbClr val="1F2831"/>
                  </a:solidFill>
                </a:rPr>
                <a:t>...</a:t>
              </a:r>
            </a:p>
            <a:p>
              <a:pPr algn="ctr"/>
              <a:r>
                <a:rPr lang="en-001" sz="700" b="1" dirty="0">
                  <a:solidFill>
                    <a:srgbClr val="1F2831"/>
                  </a:solidFill>
                </a:rPr>
                <a:t>12-23</a:t>
              </a:r>
            </a:p>
            <a:p>
              <a:pPr algn="ctr"/>
              <a:r>
                <a:rPr lang="en-001" sz="700" b="1" dirty="0">
                  <a:solidFill>
                    <a:srgbClr val="1F2831"/>
                  </a:solidFill>
                </a:rPr>
                <a:t>30-34</a:t>
              </a:r>
            </a:p>
            <a:p>
              <a:pPr algn="ctr"/>
              <a:endParaRPr lang="es-ES" sz="700" b="1" dirty="0">
                <a:solidFill>
                  <a:srgbClr val="1F2831"/>
                </a:solidFill>
              </a:endParaRPr>
            </a:p>
          </p:txBody>
        </p:sp>
      </p:grp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B6F3451-606E-0E96-3E91-6D7C7010CC03}"/>
              </a:ext>
            </a:extLst>
          </p:cNvPr>
          <p:cNvCxnSpPr>
            <a:cxnSpLocks/>
          </p:cNvCxnSpPr>
          <p:nvPr/>
        </p:nvCxnSpPr>
        <p:spPr>
          <a:xfrm flipH="1">
            <a:off x="6400615" y="1374064"/>
            <a:ext cx="265897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Google Shape;191;p26" title="DTS.jpg">
            <a:extLst>
              <a:ext uri="{FF2B5EF4-FFF2-40B4-BE49-F238E27FC236}">
                <a16:creationId xmlns:a16="http://schemas.microsoft.com/office/drawing/2014/main" id="{F03B6525-FB61-7855-AE71-BE8DE291756A}"/>
              </a:ext>
            </a:extLst>
          </p:cNvPr>
          <p:cNvPicPr preferRelativeResize="0"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54269"/>
          <a:stretch/>
        </p:blipFill>
        <p:spPr>
          <a:xfrm>
            <a:off x="719854" y="1732668"/>
            <a:ext cx="2422323" cy="426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E7251B39-DB1C-0200-C2DF-B0612479DA2E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3142177" y="1945962"/>
            <a:ext cx="519004" cy="12700"/>
          </a:xfrm>
          <a:prstGeom prst="bentConnector3">
            <a:avLst>
              <a:gd name="adj1" fmla="val -1935"/>
            </a:avLst>
          </a:prstGeom>
          <a:ln>
            <a:solidFill>
              <a:srgbClr val="0C73C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9D2F1718-5E65-37A1-D301-BEA3974FD1E0}"/>
              </a:ext>
            </a:extLst>
          </p:cNvPr>
          <p:cNvSpPr/>
          <p:nvPr/>
        </p:nvSpPr>
        <p:spPr>
          <a:xfrm>
            <a:off x="9156216" y="1355973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933B7AF-FA72-D53E-8912-37619533781C}"/>
              </a:ext>
            </a:extLst>
          </p:cNvPr>
          <p:cNvCxnSpPr/>
          <p:nvPr/>
        </p:nvCxnSpPr>
        <p:spPr>
          <a:xfrm>
            <a:off x="6198847" y="2238131"/>
            <a:ext cx="443175" cy="0"/>
          </a:xfrm>
          <a:prstGeom prst="straightConnector1">
            <a:avLst/>
          </a:prstGeom>
          <a:ln w="24892">
            <a:solidFill>
              <a:srgbClr val="0C73C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FD97941F-BDBC-66E7-F43A-08961D61666B}"/>
              </a:ext>
            </a:extLst>
          </p:cNvPr>
          <p:cNvCxnSpPr/>
          <p:nvPr/>
        </p:nvCxnSpPr>
        <p:spPr>
          <a:xfrm>
            <a:off x="6198847" y="1684064"/>
            <a:ext cx="443175" cy="0"/>
          </a:xfrm>
          <a:prstGeom prst="straightConnector1">
            <a:avLst/>
          </a:prstGeom>
          <a:ln w="24892">
            <a:solidFill>
              <a:srgbClr val="0C73C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0C2C32F-A958-CA20-1392-4A5D83A8E45F}"/>
              </a:ext>
            </a:extLst>
          </p:cNvPr>
          <p:cNvSpPr/>
          <p:nvPr/>
        </p:nvSpPr>
        <p:spPr>
          <a:xfrm>
            <a:off x="6240632" y="1878855"/>
            <a:ext cx="154800" cy="17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900AB10-BFA7-E55A-CD9E-37E7202F4FA5}"/>
              </a:ext>
            </a:extLst>
          </p:cNvPr>
          <p:cNvSpPr/>
          <p:nvPr/>
        </p:nvSpPr>
        <p:spPr>
          <a:xfrm>
            <a:off x="6409518" y="1857391"/>
            <a:ext cx="154821" cy="17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6EE617E9-3218-72C6-364E-77F88A2AC788}"/>
              </a:ext>
            </a:extLst>
          </p:cNvPr>
          <p:cNvCxnSpPr>
            <a:cxnSpLocks/>
          </p:cNvCxnSpPr>
          <p:nvPr/>
        </p:nvCxnSpPr>
        <p:spPr>
          <a:xfrm>
            <a:off x="6226326" y="1698166"/>
            <a:ext cx="0" cy="518979"/>
          </a:xfrm>
          <a:prstGeom prst="line">
            <a:avLst/>
          </a:prstGeom>
          <a:ln w="3492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5C938CA-D60E-CC89-E743-0661A26A3B5A}"/>
              </a:ext>
            </a:extLst>
          </p:cNvPr>
          <p:cNvSpPr/>
          <p:nvPr/>
        </p:nvSpPr>
        <p:spPr>
          <a:xfrm>
            <a:off x="4596469" y="1492581"/>
            <a:ext cx="1025851" cy="213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0" bIns="0" rtlCol="0" anchor="ctr"/>
          <a:lstStyle/>
          <a:p>
            <a:r>
              <a:rPr lang="en-001" sz="700" noProof="0" dirty="0">
                <a:solidFill>
                  <a:srgbClr val="080808"/>
                </a:solidFill>
              </a:rPr>
              <a:t>Analytical Method </a:t>
            </a:r>
            <a:r>
              <a:rPr lang="en-001" sz="700" dirty="0">
                <a:solidFill>
                  <a:srgbClr val="080808"/>
                </a:solidFill>
              </a:rPr>
              <a:t>(AM)</a:t>
            </a:r>
            <a:endParaRPr lang="es-ES" sz="700" dirty="0">
              <a:solidFill>
                <a:srgbClr val="080808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9B19AFD-9B4D-40CC-B7EF-372FC4ADD2A2}"/>
              </a:ext>
            </a:extLst>
          </p:cNvPr>
          <p:cNvSpPr/>
          <p:nvPr/>
        </p:nvSpPr>
        <p:spPr>
          <a:xfrm>
            <a:off x="4625897" y="2215849"/>
            <a:ext cx="896444" cy="213380"/>
          </a:xfrm>
          <a:prstGeom prst="rect">
            <a:avLst/>
          </a:prstGeom>
          <a:solidFill>
            <a:srgbClr val="FDEE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600" noProof="0" dirty="0">
                <a:solidFill>
                  <a:srgbClr val="080808"/>
                </a:solidFill>
              </a:rPr>
              <a:t>Scan for high hit multiplicity</a:t>
            </a:r>
            <a:endParaRPr lang="es-ES" sz="600" dirty="0">
              <a:solidFill>
                <a:srgbClr val="080808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C5FB1D5C-6C89-5213-86C6-E8817D38D999}"/>
              </a:ext>
            </a:extLst>
          </p:cNvPr>
          <p:cNvSpPr/>
          <p:nvPr/>
        </p:nvSpPr>
        <p:spPr>
          <a:xfrm>
            <a:off x="6595033" y="1583211"/>
            <a:ext cx="1501949" cy="21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r>
              <a:rPr lang="en-001" sz="90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 trigger primitives (TPs)</a:t>
            </a:r>
            <a:endParaRPr lang="es-ES" sz="9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15857AD-7C02-5CB4-FF37-6E84B822CF4C}"/>
              </a:ext>
            </a:extLst>
          </p:cNvPr>
          <p:cNvSpPr/>
          <p:nvPr/>
        </p:nvSpPr>
        <p:spPr>
          <a:xfrm>
            <a:off x="6595033" y="2133743"/>
            <a:ext cx="1501949" cy="21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r>
              <a:rPr lang="en-001" sz="90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Primitives (SP)</a:t>
            </a:r>
            <a:endParaRPr lang="es-ES" sz="9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Google Shape;191;p26" title="DTS.jpg">
            <a:extLst>
              <a:ext uri="{FF2B5EF4-FFF2-40B4-BE49-F238E27FC236}">
                <a16:creationId xmlns:a16="http://schemas.microsoft.com/office/drawing/2014/main" id="{88C96302-199A-5EB3-FD78-1AE7A0E61AA7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94139" y="4309962"/>
            <a:ext cx="2915719" cy="11228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E67DACFD-BB7D-A032-D3AF-AA66A23C779C}"/>
              </a:ext>
            </a:extLst>
          </p:cNvPr>
          <p:cNvCxnSpPr>
            <a:cxnSpLocks/>
          </p:cNvCxnSpPr>
          <p:nvPr/>
        </p:nvCxnSpPr>
        <p:spPr>
          <a:xfrm>
            <a:off x="8583941" y="4535253"/>
            <a:ext cx="669324" cy="430461"/>
          </a:xfrm>
          <a:prstGeom prst="straightConnector1">
            <a:avLst/>
          </a:prstGeom>
          <a:ln w="19050">
            <a:solidFill>
              <a:srgbClr val="9B762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94C32-2CF6-37D0-72DB-989FF6027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C708649-0292-A0CF-3553-3E8FC4811D72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384BF51-C65E-B569-7B9B-4B5A6C238C29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A9C42C3E-94BB-0027-24D3-46802EA1856A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C2318DBE-AA19-644F-BC78-FAD64C63C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EC2FEB8E-36A5-A929-6DC7-21F486124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7" name="Gráfico 96">
                <a:extLst>
                  <a:ext uri="{FF2B5EF4-FFF2-40B4-BE49-F238E27FC236}">
                    <a16:creationId xmlns:a16="http://schemas.microsoft.com/office/drawing/2014/main" id="{3D0CE21E-F4CD-FD1B-FF92-F7539D1AC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id="{66A5605B-F9E2-54E1-CF89-65661F0DF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429F543-85A1-A0F3-A5D2-FAA75A7E8982}"/>
                </a:ext>
              </a:extLst>
            </p:cNvPr>
            <p:cNvSpPr/>
            <p:nvPr/>
          </p:nvSpPr>
          <p:spPr>
            <a:xfrm>
              <a:off x="172483" y="59952"/>
              <a:ext cx="606685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1: construct shower primitives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2348E9E-5F64-E434-C81B-35DE7023935A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4DF330E-5565-8763-5ABD-82273BDAE2BA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56D4CAA-A118-CA90-4135-5CE9C47C0C78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F60686F-0459-8D6A-686A-E28E88F85A8C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2B5FCE8-7FA5-774B-EC16-912C44C0CB6D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E1D93EA-4ADF-9A84-CCFB-824873C56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99C1FE0-66BA-5F49-CDA8-8238886ED3B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8" t="22850" r="21262" b="6442"/>
          <a:stretch/>
        </p:blipFill>
        <p:spPr>
          <a:xfrm>
            <a:off x="3567785" y="1121861"/>
            <a:ext cx="2852650" cy="1484569"/>
          </a:xfrm>
          <a:prstGeom prst="rect">
            <a:avLst/>
          </a:prstGeom>
        </p:spPr>
      </p:pic>
      <p:pic>
        <p:nvPicPr>
          <p:cNvPr id="44" name="Google Shape;191;p26" title="DTS.jpg">
            <a:extLst>
              <a:ext uri="{FF2B5EF4-FFF2-40B4-BE49-F238E27FC236}">
                <a16:creationId xmlns:a16="http://schemas.microsoft.com/office/drawing/2014/main" id="{04FCDC11-2DA3-4AB3-2D0F-9DF1AB0880DD}"/>
              </a:ext>
            </a:extLst>
          </p:cNvPr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54269"/>
          <a:stretch/>
        </p:blipFill>
        <p:spPr>
          <a:xfrm>
            <a:off x="719854" y="1732668"/>
            <a:ext cx="2422323" cy="426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6C762DFF-A935-85CB-7FDC-487600AA1BAD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3142177" y="1945962"/>
            <a:ext cx="519004" cy="12700"/>
          </a:xfrm>
          <a:prstGeom prst="bentConnector3">
            <a:avLst>
              <a:gd name="adj1" fmla="val -1935"/>
            </a:avLst>
          </a:prstGeom>
          <a:ln>
            <a:solidFill>
              <a:srgbClr val="0C73C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FD5FFFC-4D69-CB68-85D2-7B2A8B79F20E}"/>
              </a:ext>
            </a:extLst>
          </p:cNvPr>
          <p:cNvCxnSpPr/>
          <p:nvPr/>
        </p:nvCxnSpPr>
        <p:spPr>
          <a:xfrm>
            <a:off x="6198847" y="2238131"/>
            <a:ext cx="443175" cy="0"/>
          </a:xfrm>
          <a:prstGeom prst="straightConnector1">
            <a:avLst/>
          </a:prstGeom>
          <a:ln w="24892">
            <a:solidFill>
              <a:srgbClr val="0C73C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297B41E2-FB75-F8CC-2774-01FFDE5AA879}"/>
              </a:ext>
            </a:extLst>
          </p:cNvPr>
          <p:cNvCxnSpPr/>
          <p:nvPr/>
        </p:nvCxnSpPr>
        <p:spPr>
          <a:xfrm>
            <a:off x="6198847" y="1684064"/>
            <a:ext cx="443175" cy="0"/>
          </a:xfrm>
          <a:prstGeom prst="straightConnector1">
            <a:avLst/>
          </a:prstGeom>
          <a:ln w="24892">
            <a:solidFill>
              <a:srgbClr val="0C73C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B8CD833-15C7-55C6-4C19-8688CB7AA32B}"/>
              </a:ext>
            </a:extLst>
          </p:cNvPr>
          <p:cNvSpPr/>
          <p:nvPr/>
        </p:nvSpPr>
        <p:spPr>
          <a:xfrm>
            <a:off x="6240632" y="1878855"/>
            <a:ext cx="154800" cy="17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CD6EAC4-7E15-857C-D920-36AAF93D6845}"/>
              </a:ext>
            </a:extLst>
          </p:cNvPr>
          <p:cNvSpPr/>
          <p:nvPr/>
        </p:nvSpPr>
        <p:spPr>
          <a:xfrm>
            <a:off x="6409518" y="1857391"/>
            <a:ext cx="154821" cy="17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262E30AB-A35C-6CE3-DA57-737BF6F45733}"/>
              </a:ext>
            </a:extLst>
          </p:cNvPr>
          <p:cNvCxnSpPr>
            <a:cxnSpLocks/>
          </p:cNvCxnSpPr>
          <p:nvPr/>
        </p:nvCxnSpPr>
        <p:spPr>
          <a:xfrm>
            <a:off x="6226326" y="1698166"/>
            <a:ext cx="0" cy="518979"/>
          </a:xfrm>
          <a:prstGeom prst="line">
            <a:avLst/>
          </a:prstGeom>
          <a:ln w="3492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C6EEB95-9D5B-7632-FE95-2A302833DBE1}"/>
              </a:ext>
            </a:extLst>
          </p:cNvPr>
          <p:cNvSpPr/>
          <p:nvPr/>
        </p:nvSpPr>
        <p:spPr>
          <a:xfrm>
            <a:off x="4596469" y="1492581"/>
            <a:ext cx="1025851" cy="213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0" bIns="0" rtlCol="0" anchor="ctr"/>
          <a:lstStyle/>
          <a:p>
            <a:r>
              <a:rPr lang="en-001" sz="700" noProof="0" dirty="0">
                <a:solidFill>
                  <a:srgbClr val="080808"/>
                </a:solidFill>
              </a:rPr>
              <a:t>Analytical Method </a:t>
            </a:r>
            <a:r>
              <a:rPr lang="en-001" sz="700" dirty="0">
                <a:solidFill>
                  <a:srgbClr val="080808"/>
                </a:solidFill>
              </a:rPr>
              <a:t>(AM)</a:t>
            </a:r>
            <a:endParaRPr lang="es-ES" sz="700" dirty="0">
              <a:solidFill>
                <a:srgbClr val="080808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76788D6-E5BC-788E-7056-2F98A82B7DBA}"/>
              </a:ext>
            </a:extLst>
          </p:cNvPr>
          <p:cNvSpPr/>
          <p:nvPr/>
        </p:nvSpPr>
        <p:spPr>
          <a:xfrm>
            <a:off x="4625897" y="2215849"/>
            <a:ext cx="896444" cy="213380"/>
          </a:xfrm>
          <a:prstGeom prst="rect">
            <a:avLst/>
          </a:prstGeom>
          <a:solidFill>
            <a:srgbClr val="FDEE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600" noProof="0" dirty="0">
                <a:solidFill>
                  <a:srgbClr val="080808"/>
                </a:solidFill>
              </a:rPr>
              <a:t>Scan for high hit multiplicity</a:t>
            </a:r>
            <a:endParaRPr lang="es-ES" sz="600" dirty="0">
              <a:solidFill>
                <a:srgbClr val="080808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49A3350-C074-9724-E1D1-DBE77A026206}"/>
              </a:ext>
            </a:extLst>
          </p:cNvPr>
          <p:cNvSpPr/>
          <p:nvPr/>
        </p:nvSpPr>
        <p:spPr>
          <a:xfrm>
            <a:off x="6595033" y="1583211"/>
            <a:ext cx="1501949" cy="21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r>
              <a:rPr lang="en-001" sz="90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 trigger primitives (TPs)</a:t>
            </a:r>
            <a:endParaRPr lang="es-ES" sz="9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72257EC-C8A2-1C10-FE04-CE9F6F668BDB}"/>
              </a:ext>
            </a:extLst>
          </p:cNvPr>
          <p:cNvSpPr/>
          <p:nvPr/>
        </p:nvSpPr>
        <p:spPr>
          <a:xfrm>
            <a:off x="6595033" y="2133743"/>
            <a:ext cx="1501949" cy="21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r>
              <a:rPr lang="en-001" sz="90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Primitives (SP)</a:t>
            </a:r>
            <a:endParaRPr lang="es-ES" sz="9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9495AE9-CA5E-F3B9-51E5-87F3C3C7BAEA}"/>
              </a:ext>
            </a:extLst>
          </p:cNvPr>
          <p:cNvSpPr txBox="1"/>
          <p:nvPr/>
        </p:nvSpPr>
        <p:spPr>
          <a:xfrm>
            <a:off x="192658" y="2883658"/>
            <a:ext cx="921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b="1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</a:t>
            </a:r>
            <a:r>
              <a:rPr lang="en-001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studies evaluated whet</a:t>
            </a:r>
            <a:r>
              <a:rPr lang="es-ES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001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this</a:t>
            </a:r>
            <a:r>
              <a:rPr lang="es-ES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u="sng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 </a:t>
            </a:r>
            <a:r>
              <a:rPr lang="en-001" u="sng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es-ES" u="sng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01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identify the shower. </a:t>
            </a:r>
            <a:endParaRPr lang="es-ES" dirty="0">
              <a:ln w="0"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EFE38DA-B9BE-E445-99E1-E4E66CBC89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5253" y="3530218"/>
            <a:ext cx="3008086" cy="300489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C42555A-5C6E-3122-8338-06802618018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2708"/>
          <a:stretch/>
        </p:blipFill>
        <p:spPr>
          <a:xfrm>
            <a:off x="7960919" y="4057047"/>
            <a:ext cx="3917960" cy="19527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C94BEC7-D8C3-7797-E442-5071E5C80DB6}"/>
              </a:ext>
            </a:extLst>
          </p:cNvPr>
          <p:cNvSpPr txBox="1"/>
          <p:nvPr/>
        </p:nvSpPr>
        <p:spPr>
          <a:xfrm>
            <a:off x="186535" y="3977392"/>
            <a:ext cx="40745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 cases remain frequent; threshold tuning and further refinements are required.</a:t>
            </a:r>
            <a:endParaRPr lang="en-001" noProof="0" dirty="0">
              <a:ln w="0"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noProof="0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optimization prioritizes avoiding missed events</a:t>
            </a:r>
            <a:r>
              <a:rPr lang="en-US" b="1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637C33F-3F8E-E700-F4BD-6EEDE412B43E}"/>
              </a:ext>
            </a:extLst>
          </p:cNvPr>
          <p:cNvSpPr/>
          <p:nvPr/>
        </p:nvSpPr>
        <p:spPr>
          <a:xfrm>
            <a:off x="186535" y="717788"/>
            <a:ext cx="7538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</a:t>
            </a:r>
            <a:r>
              <a:rPr lang="en-001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001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hit</a:t>
            </a:r>
            <a:r>
              <a:rPr lang="en-001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multiplicity </a:t>
            </a:r>
            <a:r>
              <a:rPr lang="en-US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and reconstruct the presence and features of a muon shower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0021F2D-E027-A3C2-903B-F507AC9F2188}"/>
              </a:ext>
            </a:extLst>
          </p:cNvPr>
          <p:cNvCxnSpPr>
            <a:cxnSpLocks/>
          </p:cNvCxnSpPr>
          <p:nvPr/>
        </p:nvCxnSpPr>
        <p:spPr>
          <a:xfrm flipH="1">
            <a:off x="6400615" y="1374064"/>
            <a:ext cx="265897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2CF7A8D-5A17-65A5-2740-54DF1325B607}"/>
              </a:ext>
            </a:extLst>
          </p:cNvPr>
          <p:cNvSpPr/>
          <p:nvPr/>
        </p:nvSpPr>
        <p:spPr>
          <a:xfrm>
            <a:off x="9156216" y="1355973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80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EC1EF-9286-B247-3E48-A307D5603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C4E8FE7-D786-6587-80CF-9442FB538B0C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56FB29C-A177-B2DF-AA49-130ADE13CFE6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B4D859A6-0F69-C884-A986-18FBBE13081E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E330C33-E24D-57C1-1548-3E61241A5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C391C778-A583-B099-040E-F4155A5B9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5" name="Gráfico 96">
                <a:extLst>
                  <a:ext uri="{FF2B5EF4-FFF2-40B4-BE49-F238E27FC236}">
                    <a16:creationId xmlns:a16="http://schemas.microsoft.com/office/drawing/2014/main" id="{AA8F2CF8-45B5-59A0-FA7D-BF229F272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F578829A-7246-7883-6A45-492B0C5A2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9BF34B8-2B50-848D-9A12-4F6F9291A4A0}"/>
                </a:ext>
              </a:extLst>
            </p:cNvPr>
            <p:cNvSpPr/>
            <p:nvPr/>
          </p:nvSpPr>
          <p:spPr>
            <a:xfrm>
              <a:off x="172483" y="59952"/>
              <a:ext cx="606685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1: construct shower primitives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B5CCE98-BB44-CF3F-D7A5-B0DD0DEFD0AD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AB84CA-7A80-F5A3-692F-A19595C2A6BD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C77C321-2A3D-71E7-6BB2-33DA0B05AB86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</a:rPr>
                <a:t>Trigger on Muon Showers | Daniel Estrada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2E38C2A-5065-9378-3F28-1BB82A06A08F}"/>
                </a:ext>
              </a:extLst>
            </p:cNvPr>
            <p:cNvSpPr txBox="1"/>
            <p:nvPr/>
          </p:nvSpPr>
          <p:spPr>
            <a:xfrm>
              <a:off x="99846" y="6689144"/>
              <a:ext cx="130805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</a:rPr>
                <a:t>III ICTEA Research Days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0AB6062-9A8F-FEB3-C7E1-528DA194C59B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</a:rPr>
                <a:t>4</a:t>
              </a:r>
              <a:r>
                <a:rPr lang="es-ES" sz="1000" noProof="0" dirty="0">
                  <a:solidFill>
                    <a:srgbClr val="F3E743"/>
                  </a:solidFill>
                </a:rPr>
                <a:t>/6</a:t>
              </a:r>
              <a:endParaRPr lang="en-001" sz="1000" noProof="0" dirty="0">
                <a:solidFill>
                  <a:srgbClr val="F3E743"/>
                </a:solidFill>
              </a:endParaRP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739C4264-F4C2-49E3-EAF4-4427982EDC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8" t="22850" r="21262" b="6442"/>
          <a:stretch/>
        </p:blipFill>
        <p:spPr>
          <a:xfrm>
            <a:off x="3567785" y="1121861"/>
            <a:ext cx="2852650" cy="1484569"/>
          </a:xfrm>
          <a:prstGeom prst="rect">
            <a:avLst/>
          </a:prstGeom>
        </p:spPr>
      </p:pic>
      <p:pic>
        <p:nvPicPr>
          <p:cNvPr id="44" name="Google Shape;191;p26" title="DTS.jpg">
            <a:extLst>
              <a:ext uri="{FF2B5EF4-FFF2-40B4-BE49-F238E27FC236}">
                <a16:creationId xmlns:a16="http://schemas.microsoft.com/office/drawing/2014/main" id="{2E5C3C1C-8502-46B1-95F4-A44F5D54F5C8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54269"/>
          <a:stretch/>
        </p:blipFill>
        <p:spPr>
          <a:xfrm>
            <a:off x="719854" y="1732668"/>
            <a:ext cx="2422323" cy="426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9AADC2D8-2676-7283-CFBE-C56A92F69209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3142177" y="1945962"/>
            <a:ext cx="519004" cy="12700"/>
          </a:xfrm>
          <a:prstGeom prst="bentConnector3">
            <a:avLst>
              <a:gd name="adj1" fmla="val -1935"/>
            </a:avLst>
          </a:prstGeom>
          <a:ln>
            <a:solidFill>
              <a:srgbClr val="0C73C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D1C7FB49-D0CF-E162-EF39-5E939A27882A}"/>
              </a:ext>
            </a:extLst>
          </p:cNvPr>
          <p:cNvCxnSpPr/>
          <p:nvPr/>
        </p:nvCxnSpPr>
        <p:spPr>
          <a:xfrm>
            <a:off x="6198847" y="2238131"/>
            <a:ext cx="443175" cy="0"/>
          </a:xfrm>
          <a:prstGeom prst="straightConnector1">
            <a:avLst/>
          </a:prstGeom>
          <a:ln w="24892">
            <a:solidFill>
              <a:srgbClr val="0C73C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6D5D9AE6-8EB3-B3DB-3AC8-9CE90859A1A7}"/>
              </a:ext>
            </a:extLst>
          </p:cNvPr>
          <p:cNvCxnSpPr/>
          <p:nvPr/>
        </p:nvCxnSpPr>
        <p:spPr>
          <a:xfrm>
            <a:off x="6198847" y="1684064"/>
            <a:ext cx="443175" cy="0"/>
          </a:xfrm>
          <a:prstGeom prst="straightConnector1">
            <a:avLst/>
          </a:prstGeom>
          <a:ln w="24892">
            <a:solidFill>
              <a:srgbClr val="0C73C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97C795A-8589-B1BF-4599-386916C9C344}"/>
              </a:ext>
            </a:extLst>
          </p:cNvPr>
          <p:cNvSpPr/>
          <p:nvPr/>
        </p:nvSpPr>
        <p:spPr>
          <a:xfrm>
            <a:off x="6240632" y="1878855"/>
            <a:ext cx="154800" cy="17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9F91CD7-353F-BA09-B1CF-DC2C369CBD2B}"/>
              </a:ext>
            </a:extLst>
          </p:cNvPr>
          <p:cNvSpPr/>
          <p:nvPr/>
        </p:nvSpPr>
        <p:spPr>
          <a:xfrm>
            <a:off x="6409518" y="1857391"/>
            <a:ext cx="154821" cy="17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84D213F5-8717-2770-74B6-40260142CEF0}"/>
              </a:ext>
            </a:extLst>
          </p:cNvPr>
          <p:cNvCxnSpPr>
            <a:cxnSpLocks/>
          </p:cNvCxnSpPr>
          <p:nvPr/>
        </p:nvCxnSpPr>
        <p:spPr>
          <a:xfrm>
            <a:off x="6226326" y="1698166"/>
            <a:ext cx="0" cy="518979"/>
          </a:xfrm>
          <a:prstGeom prst="line">
            <a:avLst/>
          </a:prstGeom>
          <a:ln w="3492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5152169-A5E6-59C3-5B68-F3C525C4C016}"/>
              </a:ext>
            </a:extLst>
          </p:cNvPr>
          <p:cNvSpPr/>
          <p:nvPr/>
        </p:nvSpPr>
        <p:spPr>
          <a:xfrm>
            <a:off x="4596469" y="1492581"/>
            <a:ext cx="1025851" cy="213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0" bIns="0" rtlCol="0" anchor="ctr"/>
          <a:lstStyle/>
          <a:p>
            <a:r>
              <a:rPr lang="en-001" sz="700" noProof="0" dirty="0">
                <a:solidFill>
                  <a:srgbClr val="080808"/>
                </a:solidFill>
              </a:rPr>
              <a:t>Analytical Method </a:t>
            </a:r>
            <a:r>
              <a:rPr lang="en-001" sz="700" dirty="0">
                <a:solidFill>
                  <a:srgbClr val="080808"/>
                </a:solidFill>
              </a:rPr>
              <a:t>(AM)</a:t>
            </a:r>
            <a:endParaRPr lang="es-ES" sz="700" dirty="0">
              <a:solidFill>
                <a:srgbClr val="080808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257241C-772E-0F76-B4F6-54DA21005B35}"/>
              </a:ext>
            </a:extLst>
          </p:cNvPr>
          <p:cNvSpPr/>
          <p:nvPr/>
        </p:nvSpPr>
        <p:spPr>
          <a:xfrm>
            <a:off x="4625897" y="2215849"/>
            <a:ext cx="896444" cy="213380"/>
          </a:xfrm>
          <a:prstGeom prst="rect">
            <a:avLst/>
          </a:prstGeom>
          <a:solidFill>
            <a:srgbClr val="FDEE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600" noProof="0" dirty="0">
                <a:solidFill>
                  <a:srgbClr val="080808"/>
                </a:solidFill>
              </a:rPr>
              <a:t>Scan for high hit multiplicity</a:t>
            </a:r>
            <a:endParaRPr lang="es-ES" sz="600" dirty="0">
              <a:solidFill>
                <a:srgbClr val="080808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0E03ED0-5EB8-71E6-D545-D1A4390C6238}"/>
              </a:ext>
            </a:extLst>
          </p:cNvPr>
          <p:cNvSpPr/>
          <p:nvPr/>
        </p:nvSpPr>
        <p:spPr>
          <a:xfrm>
            <a:off x="6595033" y="1583211"/>
            <a:ext cx="1501949" cy="21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r>
              <a:rPr lang="en-001" sz="90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 trigger primitives (TPs)</a:t>
            </a:r>
            <a:endParaRPr lang="es-ES" sz="9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0D70D8-D883-2314-8C19-4FB56F06B7E5}"/>
              </a:ext>
            </a:extLst>
          </p:cNvPr>
          <p:cNvSpPr/>
          <p:nvPr/>
        </p:nvSpPr>
        <p:spPr>
          <a:xfrm>
            <a:off x="6595033" y="2133743"/>
            <a:ext cx="1501949" cy="21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r>
              <a:rPr lang="en-001" sz="900" noProof="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Primitives (SP)</a:t>
            </a:r>
            <a:endParaRPr lang="es-ES" sz="9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9C6FCE-8343-3A4C-7FA1-8E98769B4004}"/>
              </a:ext>
            </a:extLst>
          </p:cNvPr>
          <p:cNvSpPr txBox="1"/>
          <p:nvPr/>
        </p:nvSpPr>
        <p:spPr>
          <a:xfrm>
            <a:off x="192657" y="3142547"/>
            <a:ext cx="11653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first version of this algorithm</a:t>
            </a:r>
            <a:r>
              <a:rPr lang="es-ES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(firmware) has been deployed to record </a:t>
            </a:r>
            <a:r>
              <a:rPr lang="en-001" u="sng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 data 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slide test...</a:t>
            </a:r>
            <a:r>
              <a:rPr lang="es-ES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001" b="1" noProof="0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 of</a:t>
            </a:r>
            <a:r>
              <a:rPr lang="es-ES" b="1" noProof="0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01" b="1" noProof="0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weeks ago</a:t>
            </a:r>
            <a:r>
              <a:rPr lang="es-ES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947D64A-80B8-A784-C1DC-1A20F01B04B0}"/>
              </a:ext>
            </a:extLst>
          </p:cNvPr>
          <p:cNvGrpSpPr/>
          <p:nvPr/>
        </p:nvGrpSpPr>
        <p:grpSpPr>
          <a:xfrm>
            <a:off x="1891052" y="3717044"/>
            <a:ext cx="8853960" cy="1812761"/>
            <a:chOff x="1788640" y="4964878"/>
            <a:chExt cx="8853960" cy="1812761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2F05D97-C7F4-B483-AF66-208B2517D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8640" y="5020730"/>
              <a:ext cx="8614721" cy="1756909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97C06D7-62C4-BFB9-8191-38184BA361D2}"/>
                </a:ext>
              </a:extLst>
            </p:cNvPr>
            <p:cNvSpPr/>
            <p:nvPr/>
          </p:nvSpPr>
          <p:spPr>
            <a:xfrm>
              <a:off x="9232900" y="4964878"/>
              <a:ext cx="1409700" cy="186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52E232AB-B012-E499-5A21-F11F8A67BA5A}"/>
              </a:ext>
            </a:extLst>
          </p:cNvPr>
          <p:cNvSpPr txBox="1"/>
          <p:nvPr/>
        </p:nvSpPr>
        <p:spPr>
          <a:xfrm>
            <a:off x="1757489" y="5823500"/>
            <a:ext cx="867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step: </a:t>
            </a:r>
            <a:r>
              <a:rPr lang="en-001" b="1" dirty="0" err="1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en-001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these data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verify whet</a:t>
            </a:r>
            <a:r>
              <a:rPr lang="es-ES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observed </a:t>
            </a:r>
            <a:r>
              <a:rPr lang="en-001" dirty="0" err="1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matches expectations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E5925F-A517-112A-B780-ACED00E073BB}"/>
              </a:ext>
            </a:extLst>
          </p:cNvPr>
          <p:cNvSpPr/>
          <p:nvPr/>
        </p:nvSpPr>
        <p:spPr>
          <a:xfrm>
            <a:off x="186535" y="717788"/>
            <a:ext cx="7538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</a:t>
            </a:r>
            <a:r>
              <a:rPr lang="en-001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001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hit</a:t>
            </a:r>
            <a:r>
              <a:rPr lang="en-001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multiplicity </a:t>
            </a:r>
            <a:r>
              <a:rPr lang="en-US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and reconstruct the presence and features of a muon shower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6419044-7253-F36A-D85F-364051397E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C70229-7940-1AD1-5A2A-D2477632B22D}"/>
              </a:ext>
            </a:extLst>
          </p:cNvPr>
          <p:cNvCxnSpPr>
            <a:cxnSpLocks/>
          </p:cNvCxnSpPr>
          <p:nvPr/>
        </p:nvCxnSpPr>
        <p:spPr>
          <a:xfrm flipH="1">
            <a:off x="6400615" y="1374064"/>
            <a:ext cx="265897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6BF1992-65FA-22C0-8C4C-938665C5D476}"/>
              </a:ext>
            </a:extLst>
          </p:cNvPr>
          <p:cNvSpPr/>
          <p:nvPr/>
        </p:nvSpPr>
        <p:spPr>
          <a:xfrm>
            <a:off x="9156216" y="1355973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24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23606-22C0-31AC-08F2-873B92855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upo 236">
            <a:extLst>
              <a:ext uri="{FF2B5EF4-FFF2-40B4-BE49-F238E27FC236}">
                <a16:creationId xmlns:a16="http://schemas.microsoft.com/office/drawing/2014/main" id="{497C80B6-3D8C-6398-601F-14B6AD427C60}"/>
              </a:ext>
            </a:extLst>
          </p:cNvPr>
          <p:cNvGrpSpPr/>
          <p:nvPr/>
        </p:nvGrpSpPr>
        <p:grpSpPr>
          <a:xfrm>
            <a:off x="3052792" y="1600887"/>
            <a:ext cx="2806795" cy="2669271"/>
            <a:chOff x="3803113" y="1665764"/>
            <a:chExt cx="2650925" cy="2521039"/>
          </a:xfrm>
        </p:grpSpPr>
        <p:pic>
          <p:nvPicPr>
            <p:cNvPr id="238" name="Google Shape;92;p15">
              <a:extLst>
                <a:ext uri="{FF2B5EF4-FFF2-40B4-BE49-F238E27FC236}">
                  <a16:creationId xmlns:a16="http://schemas.microsoft.com/office/drawing/2014/main" id="{4F4C2737-DED5-A89A-3B37-9F4FB5A530F1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03113" y="1665764"/>
              <a:ext cx="2650925" cy="2340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CuadroTexto 238">
              <a:extLst>
                <a:ext uri="{FF2B5EF4-FFF2-40B4-BE49-F238E27FC236}">
                  <a16:creationId xmlns:a16="http://schemas.microsoft.com/office/drawing/2014/main" id="{7287CCE7-173A-04AA-9B5F-6B8FCC86FBEE}"/>
                </a:ext>
              </a:extLst>
            </p:cNvPr>
            <p:cNvSpPr txBox="1"/>
            <p:nvPr/>
          </p:nvSpPr>
          <p:spPr>
            <a:xfrm>
              <a:off x="3811349" y="3986748"/>
              <a:ext cx="26309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900"/>
              </a:lvl1pPr>
            </a:lstStyle>
            <a:p>
              <a:r>
                <a:rPr lang="en-001" sz="700" noProof="0" dirty="0"/>
                <a:t>L1 Efficiency in barrel region as a function of P </a:t>
              </a:r>
              <a:r>
                <a:rPr lang="en-001" sz="600" noProof="0" dirty="0"/>
                <a:t>[1].</a:t>
              </a:r>
              <a:endParaRPr lang="en-001" sz="700" noProof="0" dirty="0"/>
            </a:p>
          </p:txBody>
        </p:sp>
      </p:grpSp>
      <p:grpSp>
        <p:nvGrpSpPr>
          <p:cNvPr id="240" name="Grupo 239">
            <a:extLst>
              <a:ext uri="{FF2B5EF4-FFF2-40B4-BE49-F238E27FC236}">
                <a16:creationId xmlns:a16="http://schemas.microsoft.com/office/drawing/2014/main" id="{E52ECED9-A810-C2BC-9039-7978DFC61E4B}"/>
              </a:ext>
            </a:extLst>
          </p:cNvPr>
          <p:cNvGrpSpPr/>
          <p:nvPr/>
        </p:nvGrpSpPr>
        <p:grpSpPr>
          <a:xfrm>
            <a:off x="5976311" y="1563048"/>
            <a:ext cx="2740592" cy="2744948"/>
            <a:chOff x="6375657" y="1710813"/>
            <a:chExt cx="2598912" cy="2603043"/>
          </a:xfrm>
        </p:grpSpPr>
        <p:pic>
          <p:nvPicPr>
            <p:cNvPr id="241" name="Google Shape;93;p15">
              <a:extLst>
                <a:ext uri="{FF2B5EF4-FFF2-40B4-BE49-F238E27FC236}">
                  <a16:creationId xmlns:a16="http://schemas.microsoft.com/office/drawing/2014/main" id="{ADCC3575-8CD9-7186-6EF7-72AA441CD24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75657" y="1710813"/>
              <a:ext cx="2598912" cy="2295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CuadroTexto 241">
              <a:extLst>
                <a:ext uri="{FF2B5EF4-FFF2-40B4-BE49-F238E27FC236}">
                  <a16:creationId xmlns:a16="http://schemas.microsoft.com/office/drawing/2014/main" id="{040DBFD2-D46F-4665-658D-EC97AF399D75}"/>
                </a:ext>
              </a:extLst>
            </p:cNvPr>
            <p:cNvSpPr txBox="1"/>
            <p:nvPr/>
          </p:nvSpPr>
          <p:spPr>
            <a:xfrm>
              <a:off x="6462274" y="4006079"/>
              <a:ext cx="251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Probability to tag at least one shower in any of the four stations, as a function of the muon momentum</a:t>
              </a:r>
              <a:r>
                <a:rPr lang="es-ES" sz="700" dirty="0"/>
                <a:t> </a:t>
              </a:r>
              <a:r>
                <a:rPr lang="es-ES" sz="700" dirty="0" err="1"/>
                <a:t>for</a:t>
              </a:r>
              <a:r>
                <a:rPr lang="es-ES" sz="700" dirty="0"/>
                <a:t> </a:t>
              </a:r>
              <a:r>
                <a:rPr lang="es-ES" sz="700" dirty="0" err="1"/>
                <a:t>DTs</a:t>
              </a:r>
              <a:r>
                <a:rPr lang="es-ES" sz="700" dirty="0"/>
                <a:t> [</a:t>
              </a:r>
              <a:r>
                <a:rPr lang="en-001" sz="700" dirty="0"/>
                <a:t>1</a:t>
              </a:r>
              <a:r>
                <a:rPr lang="es-ES" sz="700" dirty="0"/>
                <a:t>]</a:t>
              </a:r>
              <a:r>
                <a:rPr lang="en-001" sz="700" dirty="0"/>
                <a:t>.</a:t>
              </a:r>
              <a:endParaRPr lang="es-ES" sz="700" dirty="0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DCD6C228-846B-046E-8A97-B6C77669ED9C}"/>
              </a:ext>
            </a:extLst>
          </p:cNvPr>
          <p:cNvGrpSpPr/>
          <p:nvPr/>
        </p:nvGrpSpPr>
        <p:grpSpPr>
          <a:xfrm>
            <a:off x="0" y="0"/>
            <a:ext cx="12192000" cy="704679"/>
            <a:chOff x="0" y="0"/>
            <a:chExt cx="12192000" cy="70467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FC7F4D4-E358-74F4-2AC6-957F76D61436}"/>
                </a:ext>
              </a:extLst>
            </p:cNvPr>
            <p:cNvSpPr/>
            <p:nvPr/>
          </p:nvSpPr>
          <p:spPr>
            <a:xfrm>
              <a:off x="0" y="0"/>
              <a:ext cx="12192000" cy="704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FFBB120-1372-07E7-4CDB-7BAA298EFF68}"/>
                </a:ext>
              </a:extLst>
            </p:cNvPr>
            <p:cNvGrpSpPr/>
            <p:nvPr/>
          </p:nvGrpSpPr>
          <p:grpSpPr>
            <a:xfrm>
              <a:off x="9251747" y="84562"/>
              <a:ext cx="2815700" cy="535554"/>
              <a:chOff x="4572000" y="21085"/>
              <a:chExt cx="2484327" cy="472526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EBC72B4D-1744-3F27-C57E-1A86DC014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0" y="21163"/>
                <a:ext cx="472370" cy="472370"/>
              </a:xfrm>
              <a:prstGeom prst="rect">
                <a:avLst/>
              </a:prstGeom>
            </p:spPr>
          </p:pic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BC74EC2A-2A7B-9CC1-0C03-29C0F172D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61519" y="21085"/>
                <a:ext cx="666510" cy="472526"/>
              </a:xfrm>
              <a:prstGeom prst="rect">
                <a:avLst/>
              </a:prstGeom>
            </p:spPr>
          </p:pic>
          <p:pic>
            <p:nvPicPr>
              <p:cNvPr id="12" name="Gráfico 96">
                <a:extLst>
                  <a:ext uri="{FF2B5EF4-FFF2-40B4-BE49-F238E27FC236}">
                    <a16:creationId xmlns:a16="http://schemas.microsoft.com/office/drawing/2014/main" id="{3A24A0DD-F3C8-3FF8-A6C1-05D38D2B8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5178" y="117469"/>
                <a:ext cx="521258" cy="279759"/>
              </a:xfrm>
              <a:prstGeom prst="rect">
                <a:avLst/>
              </a:prstGeom>
            </p:spPr>
          </p:pic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3A8542CF-54A5-A0FD-FF15-4E3137270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83585" y="21548"/>
                <a:ext cx="472742" cy="471600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DD75303-7C62-CEA9-5F7B-FDEC20FE817A}"/>
                </a:ext>
              </a:extLst>
            </p:cNvPr>
            <p:cNvSpPr/>
            <p:nvPr/>
          </p:nvSpPr>
          <p:spPr>
            <a:xfrm>
              <a:off x="132023" y="59952"/>
              <a:ext cx="50810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noProof="0" dirty="0">
                  <a:ln w="0"/>
                  <a:solidFill>
                    <a:srgbClr val="F3E7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Step 2: use shower primitives</a:t>
              </a: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CD573D27-CCC0-5460-9F32-12AD56B41F7F}"/>
              </a:ext>
            </a:extLst>
          </p:cNvPr>
          <p:cNvSpPr/>
          <p:nvPr/>
        </p:nvSpPr>
        <p:spPr>
          <a:xfrm>
            <a:off x="186536" y="717788"/>
            <a:ext cx="725566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001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00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 information to resolve interesting signatures...</a:t>
            </a:r>
            <a:endParaRPr lang="es-ES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3485394-8E99-4A64-4475-A4CCA75A2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0697"/>
          <a:stretch/>
        </p:blipFill>
        <p:spPr>
          <a:xfrm rot="2728407">
            <a:off x="-3808265" y="3386014"/>
            <a:ext cx="9169747" cy="4613282"/>
          </a:xfrm>
          <a:prstGeom prst="rect">
            <a:avLst/>
          </a:prstGeom>
        </p:spPr>
      </p:pic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04D6A2F7-B0FC-312A-8159-F00ED9598CB5}"/>
              </a:ext>
            </a:extLst>
          </p:cNvPr>
          <p:cNvSpPr/>
          <p:nvPr/>
        </p:nvSpPr>
        <p:spPr>
          <a:xfrm rot="19197868">
            <a:off x="-1247762" y="5413085"/>
            <a:ext cx="4790874" cy="132563"/>
          </a:xfrm>
          <a:custGeom>
            <a:avLst/>
            <a:gdLst>
              <a:gd name="connsiteX0" fmla="*/ 0 w 3291840"/>
              <a:gd name="connsiteY0" fmla="*/ 198132 h 206318"/>
              <a:gd name="connsiteX1" fmla="*/ 815340 w 3291840"/>
              <a:gd name="connsiteY1" fmla="*/ 12 h 206318"/>
              <a:gd name="connsiteX2" fmla="*/ 1889760 w 3291840"/>
              <a:gd name="connsiteY2" fmla="*/ 205752 h 206318"/>
              <a:gd name="connsiteX3" fmla="*/ 3291840 w 3291840"/>
              <a:gd name="connsiteY3" fmla="*/ 60972 h 206318"/>
              <a:gd name="connsiteX0" fmla="*/ 0 w 3291840"/>
              <a:gd name="connsiteY0" fmla="*/ 167103 h 175289"/>
              <a:gd name="connsiteX1" fmla="*/ 789940 w 3291840"/>
              <a:gd name="connsiteY1" fmla="*/ 18 h 175289"/>
              <a:gd name="connsiteX2" fmla="*/ 1889760 w 3291840"/>
              <a:gd name="connsiteY2" fmla="*/ 174723 h 175289"/>
              <a:gd name="connsiteX3" fmla="*/ 3291840 w 3291840"/>
              <a:gd name="connsiteY3" fmla="*/ 29943 h 175289"/>
              <a:gd name="connsiteX0" fmla="*/ 0 w 3291840"/>
              <a:gd name="connsiteY0" fmla="*/ 167089 h 170861"/>
              <a:gd name="connsiteX1" fmla="*/ 789940 w 3291840"/>
              <a:gd name="connsiteY1" fmla="*/ 4 h 170861"/>
              <a:gd name="connsiteX2" fmla="*/ 2200910 w 3291840"/>
              <a:gd name="connsiteY2" fmla="*/ 170276 h 170861"/>
              <a:gd name="connsiteX3" fmla="*/ 3291840 w 3291840"/>
              <a:gd name="connsiteY3" fmla="*/ 29929 h 170861"/>
              <a:gd name="connsiteX0" fmla="*/ 0 w 3291840"/>
              <a:gd name="connsiteY0" fmla="*/ 169935 h 289617"/>
              <a:gd name="connsiteX1" fmla="*/ 789940 w 3291840"/>
              <a:gd name="connsiteY1" fmla="*/ 2850 h 289617"/>
              <a:gd name="connsiteX2" fmla="*/ 2190530 w 3291840"/>
              <a:gd name="connsiteY2" fmla="*/ 289306 h 289617"/>
              <a:gd name="connsiteX3" fmla="*/ 3291840 w 3291840"/>
              <a:gd name="connsiteY3" fmla="*/ 32775 h 289617"/>
              <a:gd name="connsiteX0" fmla="*/ 0 w 3291840"/>
              <a:gd name="connsiteY0" fmla="*/ 240133 h 359815"/>
              <a:gd name="connsiteX1" fmla="*/ 817330 w 3291840"/>
              <a:gd name="connsiteY1" fmla="*/ 1707 h 359815"/>
              <a:gd name="connsiteX2" fmla="*/ 2190530 w 3291840"/>
              <a:gd name="connsiteY2" fmla="*/ 359504 h 359815"/>
              <a:gd name="connsiteX3" fmla="*/ 3291840 w 3291840"/>
              <a:gd name="connsiteY3" fmla="*/ 102973 h 359815"/>
              <a:gd name="connsiteX0" fmla="*/ 0 w 3291840"/>
              <a:gd name="connsiteY0" fmla="*/ 238799 h 238800"/>
              <a:gd name="connsiteX1" fmla="*/ 817330 w 3291840"/>
              <a:gd name="connsiteY1" fmla="*/ 373 h 238800"/>
              <a:gd name="connsiteX2" fmla="*/ 2176078 w 3291840"/>
              <a:gd name="connsiteY2" fmla="*/ 180934 h 238800"/>
              <a:gd name="connsiteX3" fmla="*/ 3291840 w 3291840"/>
              <a:gd name="connsiteY3" fmla="*/ 101639 h 238800"/>
              <a:gd name="connsiteX0" fmla="*/ 0 w 3291840"/>
              <a:gd name="connsiteY0" fmla="*/ 137159 h 137159"/>
              <a:gd name="connsiteX1" fmla="*/ 827979 w 3291840"/>
              <a:gd name="connsiteY1" fmla="*/ 29326 h 137159"/>
              <a:gd name="connsiteX2" fmla="*/ 2176078 w 3291840"/>
              <a:gd name="connsiteY2" fmla="*/ 79294 h 137159"/>
              <a:gd name="connsiteX3" fmla="*/ 3291840 w 3291840"/>
              <a:gd name="connsiteY3" fmla="*/ -1 h 137159"/>
              <a:gd name="connsiteX0" fmla="*/ 0 w 3291840"/>
              <a:gd name="connsiteY0" fmla="*/ 137160 h 137160"/>
              <a:gd name="connsiteX1" fmla="*/ 827979 w 3291840"/>
              <a:gd name="connsiteY1" fmla="*/ 29327 h 137160"/>
              <a:gd name="connsiteX2" fmla="*/ 2171514 w 3291840"/>
              <a:gd name="connsiteY2" fmla="*/ 23324 h 137160"/>
              <a:gd name="connsiteX3" fmla="*/ 3291840 w 3291840"/>
              <a:gd name="connsiteY3" fmla="*/ 0 h 137160"/>
              <a:gd name="connsiteX0" fmla="*/ 0 w 3291840"/>
              <a:gd name="connsiteY0" fmla="*/ 141869 h 141869"/>
              <a:gd name="connsiteX1" fmla="*/ 825697 w 3291840"/>
              <a:gd name="connsiteY1" fmla="*/ 6051 h 141869"/>
              <a:gd name="connsiteX2" fmla="*/ 2171514 w 3291840"/>
              <a:gd name="connsiteY2" fmla="*/ 28033 h 141869"/>
              <a:gd name="connsiteX3" fmla="*/ 3291840 w 3291840"/>
              <a:gd name="connsiteY3" fmla="*/ 4709 h 141869"/>
              <a:gd name="connsiteX0" fmla="*/ 0 w 3291840"/>
              <a:gd name="connsiteY0" fmla="*/ 137160 h 137160"/>
              <a:gd name="connsiteX1" fmla="*/ 827979 w 3291840"/>
              <a:gd name="connsiteY1" fmla="*/ 29326 h 137160"/>
              <a:gd name="connsiteX2" fmla="*/ 2171514 w 3291840"/>
              <a:gd name="connsiteY2" fmla="*/ 2332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827979 w 3291840"/>
              <a:gd name="connsiteY1" fmla="*/ 29326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59664 h 159664"/>
              <a:gd name="connsiteX1" fmla="*/ 754020 w 3291840"/>
              <a:gd name="connsiteY1" fmla="*/ 4891 h 159664"/>
              <a:gd name="connsiteX2" fmla="*/ 2320003 w 3291840"/>
              <a:gd name="connsiteY2" fmla="*/ 41118 h 159664"/>
              <a:gd name="connsiteX3" fmla="*/ 3291840 w 3291840"/>
              <a:gd name="connsiteY3" fmla="*/ 22504 h 159664"/>
              <a:gd name="connsiteX0" fmla="*/ 0 w 3291840"/>
              <a:gd name="connsiteY0" fmla="*/ 137160 h 137160"/>
              <a:gd name="connsiteX1" fmla="*/ 693509 w 3291840"/>
              <a:gd name="connsiteY1" fmla="*/ 66886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632997 w 3291840"/>
              <a:gd name="connsiteY1" fmla="*/ 38723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572486 w 3291840"/>
              <a:gd name="connsiteY1" fmla="*/ 66892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572486 w 3291840"/>
              <a:gd name="connsiteY1" fmla="*/ 66892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572486 w 3291840"/>
              <a:gd name="connsiteY1" fmla="*/ 66892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834423 w 3291840"/>
              <a:gd name="connsiteY1" fmla="*/ 33645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0"/>
              <a:gd name="connsiteY0" fmla="*/ 137160 h 137160"/>
              <a:gd name="connsiteX1" fmla="*/ 834423 w 3291840"/>
              <a:gd name="connsiteY1" fmla="*/ 33645 h 137160"/>
              <a:gd name="connsiteX2" fmla="*/ 2320003 w 3291840"/>
              <a:gd name="connsiteY2" fmla="*/ 18614 h 137160"/>
              <a:gd name="connsiteX3" fmla="*/ 3291840 w 3291840"/>
              <a:gd name="connsiteY3" fmla="*/ 0 h 137160"/>
              <a:gd name="connsiteX0" fmla="*/ 0 w 3291841"/>
              <a:gd name="connsiteY0" fmla="*/ 127188 h 127189"/>
              <a:gd name="connsiteX1" fmla="*/ 834424 w 3291841"/>
              <a:gd name="connsiteY1" fmla="*/ 33645 h 127189"/>
              <a:gd name="connsiteX2" fmla="*/ 2320004 w 3291841"/>
              <a:gd name="connsiteY2" fmla="*/ 18614 h 127189"/>
              <a:gd name="connsiteX3" fmla="*/ 3291841 w 3291841"/>
              <a:gd name="connsiteY3" fmla="*/ 0 h 127189"/>
              <a:gd name="connsiteX0" fmla="*/ 0 w 3291841"/>
              <a:gd name="connsiteY0" fmla="*/ 127188 h 127188"/>
              <a:gd name="connsiteX1" fmla="*/ 834424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834424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834424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834424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834424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834424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918645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  <a:gd name="connsiteX0" fmla="*/ 0 w 3291841"/>
              <a:gd name="connsiteY0" fmla="*/ 127188 h 127188"/>
              <a:gd name="connsiteX1" fmla="*/ 918645 w 3291841"/>
              <a:gd name="connsiteY1" fmla="*/ 33645 h 127188"/>
              <a:gd name="connsiteX2" fmla="*/ 2320004 w 3291841"/>
              <a:gd name="connsiteY2" fmla="*/ 18614 h 127188"/>
              <a:gd name="connsiteX3" fmla="*/ 3291841 w 3291841"/>
              <a:gd name="connsiteY3" fmla="*/ 0 h 12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1841" h="127188">
                <a:moveTo>
                  <a:pt x="0" y="127188"/>
                </a:moveTo>
                <a:cubicBezTo>
                  <a:pt x="250190" y="80698"/>
                  <a:pt x="558800" y="34066"/>
                  <a:pt x="918645" y="33645"/>
                </a:cubicBezTo>
                <a:lnTo>
                  <a:pt x="2320004" y="18614"/>
                </a:lnTo>
                <a:lnTo>
                  <a:pt x="3291841" y="0"/>
                </a:lnTo>
              </a:path>
            </a:pathLst>
          </a:custGeom>
          <a:noFill/>
          <a:ln w="6350">
            <a:solidFill>
              <a:schemeClr val="bg1"/>
            </a:solidFill>
          </a:ln>
          <a:effectLst>
            <a:glow rad="381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5A94B710-6D71-3A9A-7407-B9F8AABC2B50}"/>
                  </a:ext>
                </a:extLst>
              </p:cNvPr>
              <p:cNvSpPr/>
              <p:nvPr/>
            </p:nvSpPr>
            <p:spPr>
              <a:xfrm rot="2728407">
                <a:off x="2923452" y="3715097"/>
                <a:ext cx="238296" cy="23829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glow rad="38100">
                  <a:srgbClr val="C0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001" sz="1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001" sz="10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s-ES" sz="1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5A94B710-6D71-3A9A-7407-B9F8AABC2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28407">
                <a:off x="2923452" y="3715097"/>
                <a:ext cx="238296" cy="238296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6350">
                <a:solidFill>
                  <a:schemeClr val="bg1"/>
                </a:solidFill>
              </a:ln>
              <a:effectLst>
                <a:glow rad="38100">
                  <a:srgbClr val="C00000">
                    <a:alpha val="60000"/>
                  </a:srgbClr>
                </a:glo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Forma libre: forma 198">
            <a:extLst>
              <a:ext uri="{FF2B5EF4-FFF2-40B4-BE49-F238E27FC236}">
                <a16:creationId xmlns:a16="http://schemas.microsoft.com/office/drawing/2014/main" id="{F605076D-8C42-192C-6AD5-78BDB82586BE}"/>
              </a:ext>
            </a:extLst>
          </p:cNvPr>
          <p:cNvSpPr/>
          <p:nvPr/>
        </p:nvSpPr>
        <p:spPr>
          <a:xfrm rot="2728407">
            <a:off x="1860742" y="3583303"/>
            <a:ext cx="478448" cy="1300851"/>
          </a:xfrm>
          <a:custGeom>
            <a:avLst/>
            <a:gdLst>
              <a:gd name="connsiteX0" fmla="*/ 233362 w 238119"/>
              <a:gd name="connsiteY0" fmla="*/ 821532 h 821532"/>
              <a:gd name="connsiteX1" fmla="*/ 207168 w 238119"/>
              <a:gd name="connsiteY1" fmla="*/ 481013 h 821532"/>
              <a:gd name="connsiteX2" fmla="*/ 0 w 238119"/>
              <a:gd name="connsiteY2" fmla="*/ 0 h 821532"/>
              <a:gd name="connsiteX0" fmla="*/ 233362 w 238119"/>
              <a:gd name="connsiteY0" fmla="*/ 821532 h 821532"/>
              <a:gd name="connsiteX1" fmla="*/ 207168 w 238119"/>
              <a:gd name="connsiteY1" fmla="*/ 481013 h 821532"/>
              <a:gd name="connsiteX2" fmla="*/ 0 w 238119"/>
              <a:gd name="connsiteY2" fmla="*/ 0 h 821532"/>
              <a:gd name="connsiteX0" fmla="*/ 233362 w 236505"/>
              <a:gd name="connsiteY0" fmla="*/ 821532 h 821532"/>
              <a:gd name="connsiteX1" fmla="*/ 207168 w 236505"/>
              <a:gd name="connsiteY1" fmla="*/ 481013 h 821532"/>
              <a:gd name="connsiteX2" fmla="*/ 0 w 236505"/>
              <a:gd name="connsiteY2" fmla="*/ 0 h 821532"/>
              <a:gd name="connsiteX0" fmla="*/ 233362 w 236505"/>
              <a:gd name="connsiteY0" fmla="*/ 821532 h 821532"/>
              <a:gd name="connsiteX1" fmla="*/ 207168 w 236505"/>
              <a:gd name="connsiteY1" fmla="*/ 481013 h 821532"/>
              <a:gd name="connsiteX2" fmla="*/ 0 w 236505"/>
              <a:gd name="connsiteY2" fmla="*/ 0 h 821532"/>
              <a:gd name="connsiteX0" fmla="*/ 233362 w 234295"/>
              <a:gd name="connsiteY0" fmla="*/ 821532 h 821532"/>
              <a:gd name="connsiteX1" fmla="*/ 180974 w 234295"/>
              <a:gd name="connsiteY1" fmla="*/ 481013 h 821532"/>
              <a:gd name="connsiteX2" fmla="*/ 0 w 234295"/>
              <a:gd name="connsiteY2" fmla="*/ 0 h 821532"/>
              <a:gd name="connsiteX0" fmla="*/ 233362 w 233362"/>
              <a:gd name="connsiteY0" fmla="*/ 821532 h 821532"/>
              <a:gd name="connsiteX1" fmla="*/ 180974 w 233362"/>
              <a:gd name="connsiteY1" fmla="*/ 481013 h 821532"/>
              <a:gd name="connsiteX2" fmla="*/ 0 w 233362"/>
              <a:gd name="connsiteY2" fmla="*/ 0 h 821532"/>
              <a:gd name="connsiteX0" fmla="*/ 233362 w 233362"/>
              <a:gd name="connsiteY0" fmla="*/ 821532 h 821532"/>
              <a:gd name="connsiteX1" fmla="*/ 180974 w 233362"/>
              <a:gd name="connsiteY1" fmla="*/ 481013 h 821532"/>
              <a:gd name="connsiteX2" fmla="*/ 0 w 233362"/>
              <a:gd name="connsiteY2" fmla="*/ 0 h 821532"/>
              <a:gd name="connsiteX0" fmla="*/ 233362 w 233362"/>
              <a:gd name="connsiteY0" fmla="*/ 821532 h 821532"/>
              <a:gd name="connsiteX1" fmla="*/ 188117 w 233362"/>
              <a:gd name="connsiteY1" fmla="*/ 478632 h 821532"/>
              <a:gd name="connsiteX2" fmla="*/ 0 w 233362"/>
              <a:gd name="connsiteY2" fmla="*/ 0 h 821532"/>
              <a:gd name="connsiteX0" fmla="*/ 233362 w 233362"/>
              <a:gd name="connsiteY0" fmla="*/ 821532 h 821532"/>
              <a:gd name="connsiteX1" fmla="*/ 188117 w 233362"/>
              <a:gd name="connsiteY1" fmla="*/ 478632 h 821532"/>
              <a:gd name="connsiteX2" fmla="*/ 0 w 233362"/>
              <a:gd name="connsiteY2" fmla="*/ 0 h 821532"/>
              <a:gd name="connsiteX0" fmla="*/ 233362 w 233362"/>
              <a:gd name="connsiteY0" fmla="*/ 821532 h 821532"/>
              <a:gd name="connsiteX1" fmla="*/ 188117 w 233362"/>
              <a:gd name="connsiteY1" fmla="*/ 478632 h 821532"/>
              <a:gd name="connsiteX2" fmla="*/ 0 w 233362"/>
              <a:gd name="connsiteY2" fmla="*/ 0 h 821532"/>
              <a:gd name="connsiteX0" fmla="*/ 233362 w 233362"/>
              <a:gd name="connsiteY0" fmla="*/ 821532 h 821532"/>
              <a:gd name="connsiteX1" fmla="*/ 188117 w 233362"/>
              <a:gd name="connsiteY1" fmla="*/ 478632 h 821532"/>
              <a:gd name="connsiteX2" fmla="*/ 0 w 233362"/>
              <a:gd name="connsiteY2" fmla="*/ 0 h 821532"/>
              <a:gd name="connsiteX0" fmla="*/ 233362 w 233362"/>
              <a:gd name="connsiteY0" fmla="*/ 821532 h 821532"/>
              <a:gd name="connsiteX1" fmla="*/ 188117 w 233362"/>
              <a:gd name="connsiteY1" fmla="*/ 478632 h 821532"/>
              <a:gd name="connsiteX2" fmla="*/ 0 w 233362"/>
              <a:gd name="connsiteY2" fmla="*/ 0 h 82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362" h="821532">
                <a:moveTo>
                  <a:pt x="233362" y="821532"/>
                </a:moveTo>
                <a:cubicBezTo>
                  <a:pt x="225425" y="684014"/>
                  <a:pt x="219867" y="617935"/>
                  <a:pt x="188117" y="478632"/>
                </a:cubicBezTo>
                <a:cubicBezTo>
                  <a:pt x="139698" y="325041"/>
                  <a:pt x="98424" y="188714"/>
                  <a:pt x="0" y="0"/>
                </a:cubicBezTo>
              </a:path>
            </a:pathLst>
          </a:custGeom>
          <a:noFill/>
          <a:ln w="6350">
            <a:solidFill>
              <a:schemeClr val="bg1"/>
            </a:solidFill>
            <a:prstDash val="lgDash"/>
          </a:ln>
          <a:effectLst>
            <a:glow rad="381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EB762261-3CEE-8EA4-89C8-47C5680BAF61}"/>
              </a:ext>
            </a:extLst>
          </p:cNvPr>
          <p:cNvGrpSpPr/>
          <p:nvPr/>
        </p:nvGrpSpPr>
        <p:grpSpPr>
          <a:xfrm rot="992901">
            <a:off x="1738695" y="4700596"/>
            <a:ext cx="190294" cy="189840"/>
            <a:chOff x="8916925" y="5646720"/>
            <a:chExt cx="236910" cy="236345"/>
          </a:xfrm>
        </p:grpSpPr>
        <p:pic>
          <p:nvPicPr>
            <p:cNvPr id="177" name="Picture 2" descr="The Electromagnetic Shower Simulator">
              <a:extLst>
                <a:ext uri="{FF2B5EF4-FFF2-40B4-BE49-F238E27FC236}">
                  <a16:creationId xmlns:a16="http://schemas.microsoft.com/office/drawing/2014/main" id="{EBB7E48F-0A8B-B1C6-E6BC-DE3952225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4" t="37559" r="44166" b="28951"/>
            <a:stretch/>
          </p:blipFill>
          <p:spPr bwMode="auto">
            <a:xfrm rot="17533735">
              <a:off x="8976089" y="5676219"/>
              <a:ext cx="145134" cy="17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" descr="The Electromagnetic Shower Simulator">
              <a:extLst>
                <a:ext uri="{FF2B5EF4-FFF2-40B4-BE49-F238E27FC236}">
                  <a16:creationId xmlns:a16="http://schemas.microsoft.com/office/drawing/2014/main" id="{743FEF6C-4F61-AE7B-965E-1715C9D3D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2" t="36910" r="40302" b="34869"/>
            <a:stretch/>
          </p:blipFill>
          <p:spPr bwMode="auto">
            <a:xfrm rot="13504154">
              <a:off x="8972439" y="5718500"/>
              <a:ext cx="73353" cy="11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2" descr="The Electromagnetic Shower Simulator">
              <a:extLst>
                <a:ext uri="{FF2B5EF4-FFF2-40B4-BE49-F238E27FC236}">
                  <a16:creationId xmlns:a16="http://schemas.microsoft.com/office/drawing/2014/main" id="{41166894-624C-FD30-9AF2-8D8D1ADC4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9995508">
              <a:off x="9062671" y="5706186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2" descr="The Electromagnetic Shower Simulator">
              <a:extLst>
                <a:ext uri="{FF2B5EF4-FFF2-40B4-BE49-F238E27FC236}">
                  <a16:creationId xmlns:a16="http://schemas.microsoft.com/office/drawing/2014/main" id="{79682283-0036-1B00-B04D-22A08F2202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3925285">
              <a:off x="8943176" y="5635887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2" descr="The Electromagnetic Shower Simulator">
              <a:extLst>
                <a:ext uri="{FF2B5EF4-FFF2-40B4-BE49-F238E27FC236}">
                  <a16:creationId xmlns:a16="http://schemas.microsoft.com/office/drawing/2014/main" id="{F48FA464-EEC1-77EB-ACF7-E5EBBD9DEB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7217370">
              <a:off x="9033843" y="5620469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2" descr="The Electromagnetic Shower Simulator">
              <a:extLst>
                <a:ext uri="{FF2B5EF4-FFF2-40B4-BE49-F238E27FC236}">
                  <a16:creationId xmlns:a16="http://schemas.microsoft.com/office/drawing/2014/main" id="{A05B8DF9-EC17-B6FB-E979-797C2188A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5" t="53091" r="60773" b="28042"/>
            <a:stretch/>
          </p:blipFill>
          <p:spPr bwMode="auto">
            <a:xfrm rot="17533735">
              <a:off x="8982822" y="5782640"/>
              <a:ext cx="104803" cy="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D7D1E473-AEE2-1852-0753-42B9AE44A704}"/>
              </a:ext>
            </a:extLst>
          </p:cNvPr>
          <p:cNvGrpSpPr/>
          <p:nvPr/>
        </p:nvGrpSpPr>
        <p:grpSpPr>
          <a:xfrm rot="598822">
            <a:off x="2099859" y="4089596"/>
            <a:ext cx="342058" cy="470770"/>
            <a:chOff x="8916925" y="5646720"/>
            <a:chExt cx="236910" cy="236345"/>
          </a:xfrm>
        </p:grpSpPr>
        <p:pic>
          <p:nvPicPr>
            <p:cNvPr id="171" name="Picture 2" descr="The Electromagnetic Shower Simulator">
              <a:extLst>
                <a:ext uri="{FF2B5EF4-FFF2-40B4-BE49-F238E27FC236}">
                  <a16:creationId xmlns:a16="http://schemas.microsoft.com/office/drawing/2014/main" id="{CF901FEA-5397-E6AC-2DBD-FBC2D7E34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4" t="37559" r="44166" b="28951"/>
            <a:stretch/>
          </p:blipFill>
          <p:spPr bwMode="auto">
            <a:xfrm rot="17533735">
              <a:off x="8976089" y="5676219"/>
              <a:ext cx="145134" cy="17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2" descr="The Electromagnetic Shower Simulator">
              <a:extLst>
                <a:ext uri="{FF2B5EF4-FFF2-40B4-BE49-F238E27FC236}">
                  <a16:creationId xmlns:a16="http://schemas.microsoft.com/office/drawing/2014/main" id="{FC6FCF54-A243-ED44-E9F7-F38642C08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2" t="36910" r="40302" b="34869"/>
            <a:stretch/>
          </p:blipFill>
          <p:spPr bwMode="auto">
            <a:xfrm rot="13504154">
              <a:off x="8972439" y="5718500"/>
              <a:ext cx="73353" cy="11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2" descr="The Electromagnetic Shower Simulator">
              <a:extLst>
                <a:ext uri="{FF2B5EF4-FFF2-40B4-BE49-F238E27FC236}">
                  <a16:creationId xmlns:a16="http://schemas.microsoft.com/office/drawing/2014/main" id="{45B6397C-F85F-ED38-F95D-B3F9FED9D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9995508">
              <a:off x="9062671" y="5706186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2" descr="The Electromagnetic Shower Simulator">
              <a:extLst>
                <a:ext uri="{FF2B5EF4-FFF2-40B4-BE49-F238E27FC236}">
                  <a16:creationId xmlns:a16="http://schemas.microsoft.com/office/drawing/2014/main" id="{423C60BA-F90B-1204-8CE7-ED1E8B80DA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3925285">
              <a:off x="8943176" y="5635887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2" descr="The Electromagnetic Shower Simulator">
              <a:extLst>
                <a:ext uri="{FF2B5EF4-FFF2-40B4-BE49-F238E27FC236}">
                  <a16:creationId xmlns:a16="http://schemas.microsoft.com/office/drawing/2014/main" id="{6F4D57D1-C6EE-63F1-8AFA-7F40514DA0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8" t="26445" r="17866" b="45334"/>
            <a:stretch/>
          </p:blipFill>
          <p:spPr bwMode="auto">
            <a:xfrm rot="17217370">
              <a:off x="9033843" y="5620469"/>
              <a:ext cx="91164" cy="1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2" descr="The Electromagnetic Shower Simulator">
              <a:extLst>
                <a:ext uri="{FF2B5EF4-FFF2-40B4-BE49-F238E27FC236}">
                  <a16:creationId xmlns:a16="http://schemas.microsoft.com/office/drawing/2014/main" id="{37D7FDB7-1B80-DE62-ECD0-0C3D07A7D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5" t="53091" r="60773" b="28042"/>
            <a:stretch/>
          </p:blipFill>
          <p:spPr bwMode="auto">
            <a:xfrm rot="17533735">
              <a:off x="8982822" y="5782640"/>
              <a:ext cx="104803" cy="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5F8563-0471-B083-3663-955924DD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54" y="5519399"/>
            <a:ext cx="2656417" cy="884435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87556ED-5753-31AE-8B3F-A2AA8964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29" y="4532263"/>
            <a:ext cx="2413658" cy="81932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2" name="Conector recto de flecha 201">
            <a:extLst>
              <a:ext uri="{FF2B5EF4-FFF2-40B4-BE49-F238E27FC236}">
                <a16:creationId xmlns:a16="http://schemas.microsoft.com/office/drawing/2014/main" id="{79A5FBAB-306C-B1BF-C3BF-9BA3AE8B919A}"/>
              </a:ext>
            </a:extLst>
          </p:cNvPr>
          <p:cNvCxnSpPr>
            <a:cxnSpLocks/>
            <a:endCxn id="2050" idx="1"/>
          </p:cNvCxnSpPr>
          <p:nvPr/>
        </p:nvCxnSpPr>
        <p:spPr>
          <a:xfrm>
            <a:off x="1523282" y="5183774"/>
            <a:ext cx="2766772" cy="77784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26C6EEA-0065-F0B0-8492-1EF2D3E1AC52}"/>
              </a:ext>
            </a:extLst>
          </p:cNvPr>
          <p:cNvCxnSpPr>
            <a:cxnSpLocks/>
          </p:cNvCxnSpPr>
          <p:nvPr/>
        </p:nvCxnSpPr>
        <p:spPr>
          <a:xfrm flipV="1">
            <a:off x="1032093" y="5291801"/>
            <a:ext cx="255230" cy="2282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recto de flecha 207">
            <a:extLst>
              <a:ext uri="{FF2B5EF4-FFF2-40B4-BE49-F238E27FC236}">
                <a16:creationId xmlns:a16="http://schemas.microsoft.com/office/drawing/2014/main" id="{CC0BD4F2-33C3-AB97-E431-A1D8F226083B}"/>
              </a:ext>
            </a:extLst>
          </p:cNvPr>
          <p:cNvCxnSpPr>
            <a:cxnSpLocks/>
          </p:cNvCxnSpPr>
          <p:nvPr/>
        </p:nvCxnSpPr>
        <p:spPr>
          <a:xfrm flipV="1">
            <a:off x="1923819" y="4538993"/>
            <a:ext cx="255230" cy="2282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recto de flecha 208">
            <a:extLst>
              <a:ext uri="{FF2B5EF4-FFF2-40B4-BE49-F238E27FC236}">
                <a16:creationId xmlns:a16="http://schemas.microsoft.com/office/drawing/2014/main" id="{90EFF351-34F5-2AE0-4AC4-EF59626A53F6}"/>
              </a:ext>
            </a:extLst>
          </p:cNvPr>
          <p:cNvCxnSpPr>
            <a:cxnSpLocks/>
          </p:cNvCxnSpPr>
          <p:nvPr/>
        </p:nvCxnSpPr>
        <p:spPr>
          <a:xfrm flipV="1">
            <a:off x="1903578" y="4507311"/>
            <a:ext cx="159100" cy="24439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recto de flecha 210">
            <a:extLst>
              <a:ext uri="{FF2B5EF4-FFF2-40B4-BE49-F238E27FC236}">
                <a16:creationId xmlns:a16="http://schemas.microsoft.com/office/drawing/2014/main" id="{A1C98E7A-05C4-4DBF-A7E1-0901BEDB4499}"/>
              </a:ext>
            </a:extLst>
          </p:cNvPr>
          <p:cNvCxnSpPr>
            <a:cxnSpLocks/>
          </p:cNvCxnSpPr>
          <p:nvPr/>
        </p:nvCxnSpPr>
        <p:spPr>
          <a:xfrm flipV="1">
            <a:off x="2386915" y="4187803"/>
            <a:ext cx="217261" cy="1811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cto de flecha 220">
            <a:extLst>
              <a:ext uri="{FF2B5EF4-FFF2-40B4-BE49-F238E27FC236}">
                <a16:creationId xmlns:a16="http://schemas.microsoft.com/office/drawing/2014/main" id="{507A876F-F70A-E544-53B1-E43BCE680EB6}"/>
              </a:ext>
            </a:extLst>
          </p:cNvPr>
          <p:cNvCxnSpPr>
            <a:cxnSpLocks/>
          </p:cNvCxnSpPr>
          <p:nvPr/>
        </p:nvCxnSpPr>
        <p:spPr>
          <a:xfrm flipV="1">
            <a:off x="2223003" y="3943182"/>
            <a:ext cx="94831" cy="22608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recto de flecha 221">
            <a:extLst>
              <a:ext uri="{FF2B5EF4-FFF2-40B4-BE49-F238E27FC236}">
                <a16:creationId xmlns:a16="http://schemas.microsoft.com/office/drawing/2014/main" id="{57D0759D-E346-A90E-0788-86B11225F49D}"/>
              </a:ext>
            </a:extLst>
          </p:cNvPr>
          <p:cNvCxnSpPr>
            <a:cxnSpLocks/>
            <a:stCxn id="174" idx="3"/>
          </p:cNvCxnSpPr>
          <p:nvPr/>
        </p:nvCxnSpPr>
        <p:spPr>
          <a:xfrm flipV="1">
            <a:off x="2181800" y="3923087"/>
            <a:ext cx="98638" cy="19785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recto de flecha 223">
            <a:extLst>
              <a:ext uri="{FF2B5EF4-FFF2-40B4-BE49-F238E27FC236}">
                <a16:creationId xmlns:a16="http://schemas.microsoft.com/office/drawing/2014/main" id="{8039E6ED-32E8-71CE-7599-ECC718616593}"/>
              </a:ext>
            </a:extLst>
          </p:cNvPr>
          <p:cNvCxnSpPr>
            <a:cxnSpLocks/>
          </p:cNvCxnSpPr>
          <p:nvPr/>
        </p:nvCxnSpPr>
        <p:spPr>
          <a:xfrm flipV="1">
            <a:off x="2246234" y="4044292"/>
            <a:ext cx="166722" cy="7112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cto de flecha 225">
            <a:extLst>
              <a:ext uri="{FF2B5EF4-FFF2-40B4-BE49-F238E27FC236}">
                <a16:creationId xmlns:a16="http://schemas.microsoft.com/office/drawing/2014/main" id="{38943550-60B8-1A8E-48E4-0A71EDBF4922}"/>
              </a:ext>
            </a:extLst>
          </p:cNvPr>
          <p:cNvCxnSpPr>
            <a:cxnSpLocks/>
          </p:cNvCxnSpPr>
          <p:nvPr/>
        </p:nvCxnSpPr>
        <p:spPr>
          <a:xfrm flipV="1">
            <a:off x="2437230" y="4296500"/>
            <a:ext cx="166722" cy="7112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recto de flecha 226">
            <a:extLst>
              <a:ext uri="{FF2B5EF4-FFF2-40B4-BE49-F238E27FC236}">
                <a16:creationId xmlns:a16="http://schemas.microsoft.com/office/drawing/2014/main" id="{692EA671-7C0F-EE8E-E56E-22F7B4D151A0}"/>
              </a:ext>
            </a:extLst>
          </p:cNvPr>
          <p:cNvCxnSpPr>
            <a:cxnSpLocks/>
          </p:cNvCxnSpPr>
          <p:nvPr/>
        </p:nvCxnSpPr>
        <p:spPr>
          <a:xfrm flipV="1">
            <a:off x="2316065" y="4137074"/>
            <a:ext cx="210575" cy="109714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cto de flecha 229">
            <a:extLst>
              <a:ext uri="{FF2B5EF4-FFF2-40B4-BE49-F238E27FC236}">
                <a16:creationId xmlns:a16="http://schemas.microsoft.com/office/drawing/2014/main" id="{019E51D8-5D3E-568D-A309-C4182C362406}"/>
              </a:ext>
            </a:extLst>
          </p:cNvPr>
          <p:cNvCxnSpPr>
            <a:cxnSpLocks/>
            <a:stCxn id="173" idx="2"/>
            <a:endCxn id="2052" idx="1"/>
          </p:cNvCxnSpPr>
          <p:nvPr/>
        </p:nvCxnSpPr>
        <p:spPr>
          <a:xfrm>
            <a:off x="2411244" y="4505970"/>
            <a:ext cx="3303385" cy="43595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cto de flecha 235">
            <a:extLst>
              <a:ext uri="{FF2B5EF4-FFF2-40B4-BE49-F238E27FC236}">
                <a16:creationId xmlns:a16="http://schemas.microsoft.com/office/drawing/2014/main" id="{47DAC35C-17EC-2082-01DA-590B78705BDD}"/>
              </a:ext>
            </a:extLst>
          </p:cNvPr>
          <p:cNvCxnSpPr>
            <a:cxnSpLocks/>
          </p:cNvCxnSpPr>
          <p:nvPr/>
        </p:nvCxnSpPr>
        <p:spPr>
          <a:xfrm flipV="1">
            <a:off x="1427850" y="4955513"/>
            <a:ext cx="255230" cy="2282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A24DE98D-A68A-5C16-D1BF-423D98A871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24849" y="751328"/>
            <a:ext cx="3319555" cy="2327944"/>
          </a:xfrm>
          <a:prstGeom prst="rect">
            <a:avLst/>
          </a:prstGeom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9351441-05AE-46FC-5E33-5726935E42F2}"/>
              </a:ext>
            </a:extLst>
          </p:cNvPr>
          <p:cNvSpPr/>
          <p:nvPr/>
        </p:nvSpPr>
        <p:spPr>
          <a:xfrm>
            <a:off x="9156216" y="2276139"/>
            <a:ext cx="970156" cy="162382"/>
          </a:xfrm>
          <a:prstGeom prst="roundRect">
            <a:avLst/>
          </a:prstGeom>
          <a:solidFill>
            <a:srgbClr val="FFFF00">
              <a:alpha val="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66F4C24-8433-0EEB-1114-05C1C72C0A1B}"/>
              </a:ext>
            </a:extLst>
          </p:cNvPr>
          <p:cNvGrpSpPr/>
          <p:nvPr/>
        </p:nvGrpSpPr>
        <p:grpSpPr>
          <a:xfrm>
            <a:off x="0" y="6669187"/>
            <a:ext cx="12192000" cy="193802"/>
            <a:chOff x="0" y="6669187"/>
            <a:chExt cx="12192000" cy="193802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FB9A7D8-4FD3-B11F-8023-44981E34324A}"/>
                </a:ext>
              </a:extLst>
            </p:cNvPr>
            <p:cNvSpPr/>
            <p:nvPr/>
          </p:nvSpPr>
          <p:spPr>
            <a:xfrm>
              <a:off x="0" y="6669187"/>
              <a:ext cx="12192000" cy="1938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F572180-A25C-8854-9CBE-821917FD2545}"/>
                </a:ext>
              </a:extLst>
            </p:cNvPr>
            <p:cNvSpPr txBox="1"/>
            <p:nvPr/>
          </p:nvSpPr>
          <p:spPr>
            <a:xfrm>
              <a:off x="4955463" y="6684155"/>
              <a:ext cx="2281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Trigger on Muon Showers | Daniel Estrada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2B6BF08-F58E-5013-2D5F-C6EEC5476D0C}"/>
                </a:ext>
              </a:extLst>
            </p:cNvPr>
            <p:cNvSpPr txBox="1"/>
            <p:nvPr/>
          </p:nvSpPr>
          <p:spPr>
            <a:xfrm>
              <a:off x="99846" y="6689144"/>
              <a:ext cx="120385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001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III ICTEA Research Days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DC019EA-034E-D91D-BF91-74641C9D741B}"/>
                </a:ext>
              </a:extLst>
            </p:cNvPr>
            <p:cNvSpPr txBox="1"/>
            <p:nvPr/>
          </p:nvSpPr>
          <p:spPr>
            <a:xfrm>
              <a:off x="11846347" y="6689144"/>
              <a:ext cx="18114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00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s-ES" sz="1000" noProof="0" dirty="0">
                  <a:solidFill>
                    <a:srgbClr val="F3E74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/6</a:t>
              </a:r>
              <a:endParaRPr lang="en-001" sz="1000" noProof="0" dirty="0">
                <a:solidFill>
                  <a:srgbClr val="F3E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4" name="CuadroTexto 233">
            <a:extLst>
              <a:ext uri="{FF2B5EF4-FFF2-40B4-BE49-F238E27FC236}">
                <a16:creationId xmlns:a16="http://schemas.microsoft.com/office/drawing/2014/main" id="{BABC0ECC-7D65-371A-A565-A2FFF2106AA8}"/>
              </a:ext>
            </a:extLst>
          </p:cNvPr>
          <p:cNvSpPr txBox="1"/>
          <p:nvPr/>
        </p:nvSpPr>
        <p:spPr>
          <a:xfrm>
            <a:off x="217533" y="1157975"/>
            <a:ext cx="6218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noProof="0" dirty="0">
                <a:ln w="0"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Trigger efficiency </a:t>
            </a:r>
            <a:r>
              <a:rPr lang="en-001" noProof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reduce by </a:t>
            </a:r>
            <a:r>
              <a:rPr lang="en-001" noProof="0" dirty="0">
                <a:ln w="0"/>
                <a:highlight>
                  <a:srgbClr val="F3E743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wrong reconstructed muons</a:t>
            </a:r>
            <a:endParaRPr lang="en-001" b="0" cap="none" spc="0" noProof="0" dirty="0">
              <a:ln w="0"/>
              <a:solidFill>
                <a:schemeClr val="tx1"/>
              </a:solidFill>
              <a:highlight>
                <a:srgbClr val="F3E743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199" grpId="0" animBg="1"/>
      <p:bldP spid="22" grpId="0" animBg="1"/>
      <p:bldP spid="23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5ea74a3-92c5-4c31-978a-925c3c799cd0}" enabled="0" method="" siteId="{05ea74a3-92c5-4c31-978a-925c3c799c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3971</TotalTime>
  <Words>783</Words>
  <Application>Microsoft Office PowerPoint</Application>
  <PresentationFormat>Panorámica</PresentationFormat>
  <Paragraphs>135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Cambria Math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ESTRADA ACEVEDO</dc:creator>
  <cp:lastModifiedBy>DANIEL ESTRADA ACEVEDO</cp:lastModifiedBy>
  <cp:revision>2</cp:revision>
  <dcterms:created xsi:type="dcterms:W3CDTF">2026-05-29T14:06:17Z</dcterms:created>
  <dcterms:modified xsi:type="dcterms:W3CDTF">2026-06-01T20:56:32Z</dcterms:modified>
</cp:coreProperties>
</file>