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2"/>
  </p:notesMasterIdLst>
  <p:sldIdLst>
    <p:sldId id="256" r:id="rId5"/>
    <p:sldId id="271" r:id="rId6"/>
    <p:sldId id="273" r:id="rId7"/>
    <p:sldId id="260" r:id="rId8"/>
    <p:sldId id="257" r:id="rId9"/>
    <p:sldId id="258" r:id="rId10"/>
    <p:sldId id="261" r:id="rId11"/>
    <p:sldId id="267" r:id="rId12"/>
    <p:sldId id="268" r:id="rId13"/>
    <p:sldId id="262" r:id="rId14"/>
    <p:sldId id="263" r:id="rId15"/>
    <p:sldId id="264" r:id="rId16"/>
    <p:sldId id="265" r:id="rId17"/>
    <p:sldId id="266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79F90-0C71-4D56-9F71-A738241B6D6E}" v="3139" dt="2026-05-30T21:17:50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156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FERNANDEZ MIAJA" userId="c7f2d45d-d614-4d8f-844f-59baf25247e5" providerId="ADAL" clId="{DC1FDB67-0983-4682-A07B-F59F68A9CBA1}"/>
    <pc:docChg chg="undo custSel addSld delSld modSld sldOrd">
      <pc:chgData name="PABLO FERNANDEZ MIAJA" userId="c7f2d45d-d614-4d8f-844f-59baf25247e5" providerId="ADAL" clId="{DC1FDB67-0983-4682-A07B-F59F68A9CBA1}" dt="2026-05-30T21:21:25.584" v="1252" actId="20577"/>
      <pc:docMkLst>
        <pc:docMk/>
      </pc:docMkLst>
      <pc:sldChg chg="modSp mod">
        <pc:chgData name="PABLO FERNANDEZ MIAJA" userId="c7f2d45d-d614-4d8f-844f-59baf25247e5" providerId="ADAL" clId="{DC1FDB67-0983-4682-A07B-F59F68A9CBA1}" dt="2026-05-28T21:36:24.394" v="632" actId="115"/>
        <pc:sldMkLst>
          <pc:docMk/>
          <pc:sldMk cId="2017331780" sldId="256"/>
        </pc:sldMkLst>
        <pc:spChg chg="mod">
          <ac:chgData name="PABLO FERNANDEZ MIAJA" userId="c7f2d45d-d614-4d8f-844f-59baf25247e5" providerId="ADAL" clId="{DC1FDB67-0983-4682-A07B-F59F68A9CBA1}" dt="2026-05-28T20:47:10.580" v="22" actId="27636"/>
          <ac:spMkLst>
            <pc:docMk/>
            <pc:sldMk cId="2017331780" sldId="256"/>
            <ac:spMk id="2" creationId="{00000000-0000-0000-0000-000000000000}"/>
          </ac:spMkLst>
        </pc:spChg>
        <pc:spChg chg="mod">
          <ac:chgData name="PABLO FERNANDEZ MIAJA" userId="c7f2d45d-d614-4d8f-844f-59baf25247e5" providerId="ADAL" clId="{DC1FDB67-0983-4682-A07B-F59F68A9CBA1}" dt="2026-05-28T21:36:24.394" v="632" actId="115"/>
          <ac:spMkLst>
            <pc:docMk/>
            <pc:sldMk cId="2017331780" sldId="256"/>
            <ac:spMk id="3" creationId="{00000000-0000-0000-0000-000000000000}"/>
          </ac:spMkLst>
        </pc:spChg>
      </pc:sldChg>
      <pc:sldChg chg="addSp modSp mod">
        <pc:chgData name="PABLO FERNANDEZ MIAJA" userId="c7f2d45d-d614-4d8f-844f-59baf25247e5" providerId="ADAL" clId="{DC1FDB67-0983-4682-A07B-F59F68A9CBA1}" dt="2026-05-30T21:17:50.157" v="938" actId="12788"/>
        <pc:sldMkLst>
          <pc:docMk/>
          <pc:sldMk cId="2048719582" sldId="257"/>
        </pc:sldMkLst>
        <pc:spChg chg="mod">
          <ac:chgData name="PABLO FERNANDEZ MIAJA" userId="c7f2d45d-d614-4d8f-844f-59baf25247e5" providerId="ADAL" clId="{DC1FDB67-0983-4682-A07B-F59F68A9CBA1}" dt="2026-05-30T21:16:59.147" v="931" actId="12788"/>
          <ac:spMkLst>
            <pc:docMk/>
            <pc:sldMk cId="2048719582" sldId="257"/>
            <ac:spMk id="52" creationId="{97D60A0D-7981-1E3F-C996-692F1C5EE34A}"/>
          </ac:spMkLst>
        </pc:spChg>
        <pc:spChg chg="mod">
          <ac:chgData name="PABLO FERNANDEZ MIAJA" userId="c7f2d45d-d614-4d8f-844f-59baf25247e5" providerId="ADAL" clId="{DC1FDB67-0983-4682-A07B-F59F68A9CBA1}" dt="2026-05-30T21:17:10.305" v="932" actId="12788"/>
          <ac:spMkLst>
            <pc:docMk/>
            <pc:sldMk cId="2048719582" sldId="257"/>
            <ac:spMk id="56" creationId="{492E41F4-11FE-2FA5-E7B7-41091F4F494F}"/>
          </ac:spMkLst>
        </pc:spChg>
        <pc:spChg chg="mod">
          <ac:chgData name="PABLO FERNANDEZ MIAJA" userId="c7f2d45d-d614-4d8f-844f-59baf25247e5" providerId="ADAL" clId="{DC1FDB67-0983-4682-A07B-F59F68A9CBA1}" dt="2026-05-30T21:17:17.434" v="933" actId="12788"/>
          <ac:spMkLst>
            <pc:docMk/>
            <pc:sldMk cId="2048719582" sldId="257"/>
            <ac:spMk id="59" creationId="{592278C7-AA2F-99D1-24DE-CD57AC71D833}"/>
          </ac:spMkLst>
        </pc:spChg>
        <pc:spChg chg="mod">
          <ac:chgData name="PABLO FERNANDEZ MIAJA" userId="c7f2d45d-d614-4d8f-844f-59baf25247e5" providerId="ADAL" clId="{DC1FDB67-0983-4682-A07B-F59F68A9CBA1}" dt="2026-05-30T21:17:25.757" v="934" actId="12788"/>
          <ac:spMkLst>
            <pc:docMk/>
            <pc:sldMk cId="2048719582" sldId="257"/>
            <ac:spMk id="63" creationId="{5C73CA3A-32B6-7AEA-9BF6-82947ECAAB2C}"/>
          </ac:spMkLst>
        </pc:spChg>
        <pc:spChg chg="mod">
          <ac:chgData name="PABLO FERNANDEZ MIAJA" userId="c7f2d45d-d614-4d8f-844f-59baf25247e5" providerId="ADAL" clId="{DC1FDB67-0983-4682-A07B-F59F68A9CBA1}" dt="2026-05-30T21:17:31.821" v="935" actId="12788"/>
          <ac:spMkLst>
            <pc:docMk/>
            <pc:sldMk cId="2048719582" sldId="257"/>
            <ac:spMk id="67" creationId="{15472E8D-F5A3-C363-D2C7-894CE43B890E}"/>
          </ac:spMkLst>
        </pc:spChg>
        <pc:spChg chg="mod">
          <ac:chgData name="PABLO FERNANDEZ MIAJA" userId="c7f2d45d-d614-4d8f-844f-59baf25247e5" providerId="ADAL" clId="{DC1FDB67-0983-4682-A07B-F59F68A9CBA1}" dt="2026-05-30T21:17:37.051" v="936" actId="12788"/>
          <ac:spMkLst>
            <pc:docMk/>
            <pc:sldMk cId="2048719582" sldId="257"/>
            <ac:spMk id="71" creationId="{40E5C765-1FE6-9D90-F4B9-1727D4DBBAD4}"/>
          </ac:spMkLst>
        </pc:spChg>
        <pc:spChg chg="mod">
          <ac:chgData name="PABLO FERNANDEZ MIAJA" userId="c7f2d45d-d614-4d8f-844f-59baf25247e5" providerId="ADAL" clId="{DC1FDB67-0983-4682-A07B-F59F68A9CBA1}" dt="2026-05-30T21:17:44.435" v="937" actId="12788"/>
          <ac:spMkLst>
            <pc:docMk/>
            <pc:sldMk cId="2048719582" sldId="257"/>
            <ac:spMk id="75" creationId="{0A90E1B2-B13F-21D7-6D7A-BDEB90D495F0}"/>
          </ac:spMkLst>
        </pc:spChg>
        <pc:spChg chg="mod">
          <ac:chgData name="PABLO FERNANDEZ MIAJA" userId="c7f2d45d-d614-4d8f-844f-59baf25247e5" providerId="ADAL" clId="{DC1FDB67-0983-4682-A07B-F59F68A9CBA1}" dt="2026-05-30T21:17:50.157" v="938" actId="12788"/>
          <ac:spMkLst>
            <pc:docMk/>
            <pc:sldMk cId="2048719582" sldId="257"/>
            <ac:spMk id="78" creationId="{26CF0240-55E9-6265-CFDA-4897762D0C82}"/>
          </ac:spMkLst>
        </pc:spChg>
        <pc:grpChg chg="add mod">
          <ac:chgData name="PABLO FERNANDEZ MIAJA" userId="c7f2d45d-d614-4d8f-844f-59baf25247e5" providerId="ADAL" clId="{DC1FDB67-0983-4682-A07B-F59F68A9CBA1}" dt="2026-05-30T21:16:20.687" v="928" actId="164"/>
          <ac:grpSpMkLst>
            <pc:docMk/>
            <pc:sldMk cId="2048719582" sldId="257"/>
            <ac:grpSpMk id="3" creationId="{053B94D2-284F-0ABC-E69A-B987F1AE7255}"/>
          </ac:grpSpMkLst>
        </pc:grpChg>
        <pc:picChg chg="mod">
          <ac:chgData name="PABLO FERNANDEZ MIAJA" userId="c7f2d45d-d614-4d8f-844f-59baf25247e5" providerId="ADAL" clId="{DC1FDB67-0983-4682-A07B-F59F68A9CBA1}" dt="2026-05-30T21:07:11.600" v="880" actId="1038"/>
          <ac:picMkLst>
            <pc:docMk/>
            <pc:sldMk cId="2048719582" sldId="257"/>
            <ac:picMk id="51" creationId="{EB060B19-0CCD-F68D-7F36-6573969017E9}"/>
          </ac:picMkLst>
        </pc:picChg>
        <pc:picChg chg="mod">
          <ac:chgData name="PABLO FERNANDEZ MIAJA" userId="c7f2d45d-d614-4d8f-844f-59baf25247e5" providerId="ADAL" clId="{DC1FDB67-0983-4682-A07B-F59F68A9CBA1}" dt="2026-05-30T21:16:20.687" v="928" actId="164"/>
          <ac:picMkLst>
            <pc:docMk/>
            <pc:sldMk cId="2048719582" sldId="257"/>
            <ac:picMk id="53" creationId="{52993747-AC75-0C71-0BB8-31532BD32AB2}"/>
          </ac:picMkLst>
        </pc:picChg>
        <pc:picChg chg="mod">
          <ac:chgData name="PABLO FERNANDEZ MIAJA" userId="c7f2d45d-d614-4d8f-844f-59baf25247e5" providerId="ADAL" clId="{DC1FDB67-0983-4682-A07B-F59F68A9CBA1}" dt="2026-05-30T21:16:20.687" v="928" actId="164"/>
          <ac:picMkLst>
            <pc:docMk/>
            <pc:sldMk cId="2048719582" sldId="257"/>
            <ac:picMk id="54" creationId="{38B2BC72-103B-4EAB-870A-DEF2F07E60ED}"/>
          </ac:picMkLst>
        </pc:picChg>
        <pc:picChg chg="mod">
          <ac:chgData name="PABLO FERNANDEZ MIAJA" userId="c7f2d45d-d614-4d8f-844f-59baf25247e5" providerId="ADAL" clId="{DC1FDB67-0983-4682-A07B-F59F68A9CBA1}" dt="2026-05-30T21:16:20.687" v="928" actId="164"/>
          <ac:picMkLst>
            <pc:docMk/>
            <pc:sldMk cId="2048719582" sldId="257"/>
            <ac:picMk id="55" creationId="{8C1BCE2F-DC6A-8697-4FB6-19590C53D492}"/>
          </ac:picMkLst>
        </pc:picChg>
        <pc:picChg chg="mod">
          <ac:chgData name="PABLO FERNANDEZ MIAJA" userId="c7f2d45d-d614-4d8f-844f-59baf25247e5" providerId="ADAL" clId="{DC1FDB67-0983-4682-A07B-F59F68A9CBA1}" dt="2026-05-30T21:07:11.600" v="880" actId="1038"/>
          <ac:picMkLst>
            <pc:docMk/>
            <pc:sldMk cId="2048719582" sldId="257"/>
            <ac:picMk id="76" creationId="{9F4C7F2A-736B-4EC7-2F8F-0C19F3605FF2}"/>
          </ac:picMkLst>
        </pc:picChg>
        <pc:picChg chg="mod">
          <ac:chgData name="PABLO FERNANDEZ MIAJA" userId="c7f2d45d-d614-4d8f-844f-59baf25247e5" providerId="ADAL" clId="{DC1FDB67-0983-4682-A07B-F59F68A9CBA1}" dt="2026-05-30T21:07:11.600" v="880" actId="1038"/>
          <ac:picMkLst>
            <pc:docMk/>
            <pc:sldMk cId="2048719582" sldId="257"/>
            <ac:picMk id="77" creationId="{1A0E8FC6-F3BA-08FD-FB7F-81372C9D2ED8}"/>
          </ac:picMkLst>
        </pc:picChg>
        <pc:picChg chg="mod">
          <ac:chgData name="PABLO FERNANDEZ MIAJA" userId="c7f2d45d-d614-4d8f-844f-59baf25247e5" providerId="ADAL" clId="{DC1FDB67-0983-4682-A07B-F59F68A9CBA1}" dt="2026-05-30T21:07:11.600" v="880" actId="1038"/>
          <ac:picMkLst>
            <pc:docMk/>
            <pc:sldMk cId="2048719582" sldId="257"/>
            <ac:picMk id="79" creationId="{3781B010-B540-DE4C-4A36-52DDFE73CD36}"/>
          </ac:picMkLst>
        </pc:picChg>
        <pc:picChg chg="mod">
          <ac:chgData name="PABLO FERNANDEZ MIAJA" userId="c7f2d45d-d614-4d8f-844f-59baf25247e5" providerId="ADAL" clId="{DC1FDB67-0983-4682-A07B-F59F68A9CBA1}" dt="2026-05-30T21:16:59.147" v="931" actId="12788"/>
          <ac:picMkLst>
            <pc:docMk/>
            <pc:sldMk cId="2048719582" sldId="257"/>
            <ac:picMk id="80" creationId="{C5A21887-B8E5-CFDF-D930-F5395077BE7F}"/>
          </ac:picMkLst>
        </pc:picChg>
        <pc:picChg chg="mod">
          <ac:chgData name="PABLO FERNANDEZ MIAJA" userId="c7f2d45d-d614-4d8f-844f-59baf25247e5" providerId="ADAL" clId="{DC1FDB67-0983-4682-A07B-F59F68A9CBA1}" dt="2026-05-30T21:17:10.305" v="932" actId="12788"/>
          <ac:picMkLst>
            <pc:docMk/>
            <pc:sldMk cId="2048719582" sldId="257"/>
            <ac:picMk id="81" creationId="{4948C9F1-D6A4-6653-7783-916F6543223E}"/>
          </ac:picMkLst>
        </pc:picChg>
        <pc:picChg chg="mod">
          <ac:chgData name="PABLO FERNANDEZ MIAJA" userId="c7f2d45d-d614-4d8f-844f-59baf25247e5" providerId="ADAL" clId="{DC1FDB67-0983-4682-A07B-F59F68A9CBA1}" dt="2026-05-30T21:17:17.434" v="933" actId="12788"/>
          <ac:picMkLst>
            <pc:docMk/>
            <pc:sldMk cId="2048719582" sldId="257"/>
            <ac:picMk id="82" creationId="{F7FED6B6-1AC9-A816-2C15-39BFE23A283C}"/>
          </ac:picMkLst>
        </pc:picChg>
        <pc:picChg chg="mod">
          <ac:chgData name="PABLO FERNANDEZ MIAJA" userId="c7f2d45d-d614-4d8f-844f-59baf25247e5" providerId="ADAL" clId="{DC1FDB67-0983-4682-A07B-F59F68A9CBA1}" dt="2026-05-30T21:17:25.757" v="934" actId="12788"/>
          <ac:picMkLst>
            <pc:docMk/>
            <pc:sldMk cId="2048719582" sldId="257"/>
            <ac:picMk id="83" creationId="{56F43605-6B9A-D423-1CA7-E18909A60C99}"/>
          </ac:picMkLst>
        </pc:picChg>
        <pc:picChg chg="mod">
          <ac:chgData name="PABLO FERNANDEZ MIAJA" userId="c7f2d45d-d614-4d8f-844f-59baf25247e5" providerId="ADAL" clId="{DC1FDB67-0983-4682-A07B-F59F68A9CBA1}" dt="2026-05-30T21:17:37.051" v="936" actId="12788"/>
          <ac:picMkLst>
            <pc:docMk/>
            <pc:sldMk cId="2048719582" sldId="257"/>
            <ac:picMk id="84" creationId="{6B024AD4-AE32-A280-E3A4-30C9491C6FE5}"/>
          </ac:picMkLst>
        </pc:picChg>
        <pc:picChg chg="mod">
          <ac:chgData name="PABLO FERNANDEZ MIAJA" userId="c7f2d45d-d614-4d8f-844f-59baf25247e5" providerId="ADAL" clId="{DC1FDB67-0983-4682-A07B-F59F68A9CBA1}" dt="2026-05-30T21:17:44.435" v="937" actId="12788"/>
          <ac:picMkLst>
            <pc:docMk/>
            <pc:sldMk cId="2048719582" sldId="257"/>
            <ac:picMk id="85" creationId="{46A1AB39-FA74-9884-DB8D-EE491402A362}"/>
          </ac:picMkLst>
        </pc:picChg>
        <pc:picChg chg="mod">
          <ac:chgData name="PABLO FERNANDEZ MIAJA" userId="c7f2d45d-d614-4d8f-844f-59baf25247e5" providerId="ADAL" clId="{DC1FDB67-0983-4682-A07B-F59F68A9CBA1}" dt="2026-05-30T21:17:50.157" v="938" actId="12788"/>
          <ac:picMkLst>
            <pc:docMk/>
            <pc:sldMk cId="2048719582" sldId="257"/>
            <ac:picMk id="86" creationId="{3D759D7D-ECC8-A4EB-8AF1-E5E4EC86B0E8}"/>
          </ac:picMkLst>
        </pc:picChg>
        <pc:picChg chg="mod">
          <ac:chgData name="PABLO FERNANDEZ MIAJA" userId="c7f2d45d-d614-4d8f-844f-59baf25247e5" providerId="ADAL" clId="{DC1FDB67-0983-4682-A07B-F59F68A9CBA1}" dt="2026-05-30T21:17:31.821" v="935" actId="12788"/>
          <ac:picMkLst>
            <pc:docMk/>
            <pc:sldMk cId="2048719582" sldId="257"/>
            <ac:picMk id="87" creationId="{4F9DD68A-26C1-917B-461A-29B9D972E3F2}"/>
          </ac:picMkLst>
        </pc:picChg>
      </pc:sldChg>
      <pc:sldChg chg="addSp delSp modSp mod">
        <pc:chgData name="PABLO FERNANDEZ MIAJA" userId="c7f2d45d-d614-4d8f-844f-59baf25247e5" providerId="ADAL" clId="{DC1FDB67-0983-4682-A07B-F59F68A9CBA1}" dt="2026-05-30T21:14:13.509" v="922" actId="408"/>
        <pc:sldMkLst>
          <pc:docMk/>
          <pc:sldMk cId="2207762323" sldId="258"/>
        </pc:sldMkLst>
        <pc:spChg chg="mod topLvl">
          <ac:chgData name="PABLO FERNANDEZ MIAJA" userId="c7f2d45d-d614-4d8f-844f-59baf25247e5" providerId="ADAL" clId="{DC1FDB67-0983-4682-A07B-F59F68A9CBA1}" dt="2026-05-30T21:11:26.425" v="904" actId="164"/>
          <ac:spMkLst>
            <pc:docMk/>
            <pc:sldMk cId="2207762323" sldId="258"/>
            <ac:spMk id="28" creationId="{D6536DEC-4684-7559-C99A-C45DF054E060}"/>
          </ac:spMkLst>
        </pc:spChg>
        <pc:spChg chg="mod topLvl">
          <ac:chgData name="PABLO FERNANDEZ MIAJA" userId="c7f2d45d-d614-4d8f-844f-59baf25247e5" providerId="ADAL" clId="{DC1FDB67-0983-4682-A07B-F59F68A9CBA1}" dt="2026-05-30T21:11:44.814" v="906" actId="164"/>
          <ac:spMkLst>
            <pc:docMk/>
            <pc:sldMk cId="2207762323" sldId="258"/>
            <ac:spMk id="29" creationId="{32AF5AFF-80F1-9216-D9D3-4B83BD64719D}"/>
          </ac:spMkLst>
        </pc:spChg>
        <pc:spChg chg="mod">
          <ac:chgData name="PABLO FERNANDEZ MIAJA" userId="c7f2d45d-d614-4d8f-844f-59baf25247e5" providerId="ADAL" clId="{DC1FDB67-0983-4682-A07B-F59F68A9CBA1}" dt="2026-05-30T21:13:42.845" v="918" actId="164"/>
          <ac:spMkLst>
            <pc:docMk/>
            <pc:sldMk cId="2207762323" sldId="258"/>
            <ac:spMk id="30" creationId="{F4E7842D-5935-CC53-148A-C414656A659E}"/>
          </ac:spMkLst>
        </pc:spChg>
        <pc:spChg chg="mod">
          <ac:chgData name="PABLO FERNANDEZ MIAJA" userId="c7f2d45d-d614-4d8f-844f-59baf25247e5" providerId="ADAL" clId="{DC1FDB67-0983-4682-A07B-F59F68A9CBA1}" dt="2026-05-30T21:11:58.241" v="907" actId="164"/>
          <ac:spMkLst>
            <pc:docMk/>
            <pc:sldMk cId="2207762323" sldId="258"/>
            <ac:spMk id="31" creationId="{17E33E1A-E532-8810-6BC5-2DC765CEB0FE}"/>
          </ac:spMkLst>
        </pc:spChg>
        <pc:spChg chg="mod">
          <ac:chgData name="PABLO FERNANDEZ MIAJA" userId="c7f2d45d-d614-4d8f-844f-59baf25247e5" providerId="ADAL" clId="{DC1FDB67-0983-4682-A07B-F59F68A9CBA1}" dt="2026-05-30T21:12:07.224" v="908" actId="164"/>
          <ac:spMkLst>
            <pc:docMk/>
            <pc:sldMk cId="2207762323" sldId="258"/>
            <ac:spMk id="32" creationId="{3466E69D-27AE-F0AF-01F1-8F786FA1046D}"/>
          </ac:spMkLst>
        </pc:spChg>
        <pc:spChg chg="mod">
          <ac:chgData name="PABLO FERNANDEZ MIAJA" userId="c7f2d45d-d614-4d8f-844f-59baf25247e5" providerId="ADAL" clId="{DC1FDB67-0983-4682-A07B-F59F68A9CBA1}" dt="2026-05-30T21:13:35.752" v="917" actId="164"/>
          <ac:spMkLst>
            <pc:docMk/>
            <pc:sldMk cId="2207762323" sldId="258"/>
            <ac:spMk id="33" creationId="{78444B2F-03DC-79F0-A590-EE487737FAE1}"/>
          </ac:spMkLst>
        </pc:spChg>
        <pc:spChg chg="mod topLvl">
          <ac:chgData name="PABLO FERNANDEZ MIAJA" userId="c7f2d45d-d614-4d8f-844f-59baf25247e5" providerId="ADAL" clId="{DC1FDB67-0983-4682-A07B-F59F68A9CBA1}" dt="2026-05-30T21:11:32.664" v="905" actId="164"/>
          <ac:spMkLst>
            <pc:docMk/>
            <pc:sldMk cId="2207762323" sldId="258"/>
            <ac:spMk id="34" creationId="{3384A00C-5041-5CD2-A048-16B06658A4F9}"/>
          </ac:spMkLst>
        </pc:spChg>
        <pc:spChg chg="mod">
          <ac:chgData name="PABLO FERNANDEZ MIAJA" userId="c7f2d45d-d614-4d8f-844f-59baf25247e5" providerId="ADAL" clId="{DC1FDB67-0983-4682-A07B-F59F68A9CBA1}" dt="2026-05-30T21:13:49.031" v="919" actId="164"/>
          <ac:spMkLst>
            <pc:docMk/>
            <pc:sldMk cId="2207762323" sldId="258"/>
            <ac:spMk id="40" creationId="{0DBF98FD-3859-24A7-2A13-14F937E07C6A}"/>
          </ac:spMkLst>
        </pc:spChg>
        <pc:spChg chg="mod">
          <ac:chgData name="PABLO FERNANDEZ MIAJA" userId="c7f2d45d-d614-4d8f-844f-59baf25247e5" providerId="ADAL" clId="{DC1FDB67-0983-4682-A07B-F59F68A9CBA1}" dt="2026-05-30T21:13:55.838" v="920" actId="164"/>
          <ac:spMkLst>
            <pc:docMk/>
            <pc:sldMk cId="2207762323" sldId="258"/>
            <ac:spMk id="44" creationId="{49ADEF36-3536-A955-B20B-71D316540DB3}"/>
          </ac:spMkLst>
        </pc:spChg>
        <pc:spChg chg="mod">
          <ac:chgData name="PABLO FERNANDEZ MIAJA" userId="c7f2d45d-d614-4d8f-844f-59baf25247e5" providerId="ADAL" clId="{DC1FDB67-0983-4682-A07B-F59F68A9CBA1}" dt="2026-05-30T21:14:02.994" v="921" actId="164"/>
          <ac:spMkLst>
            <pc:docMk/>
            <pc:sldMk cId="2207762323" sldId="258"/>
            <ac:spMk id="46" creationId="{686F57B7-78E0-0E5C-04FC-76FE5A17CA81}"/>
          </ac:spMkLst>
        </pc:spChg>
        <pc:grpChg chg="add del mod">
          <ac:chgData name="PABLO FERNANDEZ MIAJA" userId="c7f2d45d-d614-4d8f-844f-59baf25247e5" providerId="ADAL" clId="{DC1FDB67-0983-4682-A07B-F59F68A9CBA1}" dt="2026-05-30T21:08:40.055" v="889" actId="165"/>
          <ac:grpSpMkLst>
            <pc:docMk/>
            <pc:sldMk cId="2207762323" sldId="258"/>
            <ac:grpSpMk id="3" creationId="{36978791-8956-63CE-66A3-E9724A62CA20}"/>
          </ac:grpSpMkLst>
        </pc:grpChg>
        <pc:grpChg chg="add del mod">
          <ac:chgData name="PABLO FERNANDEZ MIAJA" userId="c7f2d45d-d614-4d8f-844f-59baf25247e5" providerId="ADAL" clId="{DC1FDB67-0983-4682-A07B-F59F68A9CBA1}" dt="2026-05-30T21:08:59.136" v="891" actId="165"/>
          <ac:grpSpMkLst>
            <pc:docMk/>
            <pc:sldMk cId="2207762323" sldId="258"/>
            <ac:grpSpMk id="5" creationId="{0FF863FE-22C3-A00B-0110-F2CB7F07E89E}"/>
          </ac:grpSpMkLst>
        </pc:grpChg>
        <pc:grpChg chg="add del mod">
          <ac:chgData name="PABLO FERNANDEZ MIAJA" userId="c7f2d45d-d614-4d8f-844f-59baf25247e5" providerId="ADAL" clId="{DC1FDB67-0983-4682-A07B-F59F68A9CBA1}" dt="2026-05-30T21:08:49.816" v="890" actId="165"/>
          <ac:grpSpMkLst>
            <pc:docMk/>
            <pc:sldMk cId="2207762323" sldId="258"/>
            <ac:grpSpMk id="6" creationId="{EDD3208E-31DC-4E84-B9E0-031251E799A5}"/>
          </ac:grpSpMkLst>
        </pc:grpChg>
        <pc:grpChg chg="add mod">
          <ac:chgData name="PABLO FERNANDEZ MIAJA" userId="c7f2d45d-d614-4d8f-844f-59baf25247e5" providerId="ADAL" clId="{DC1FDB67-0983-4682-A07B-F59F68A9CBA1}" dt="2026-05-30T21:11:26.425" v="904" actId="164"/>
          <ac:grpSpMkLst>
            <pc:docMk/>
            <pc:sldMk cId="2207762323" sldId="258"/>
            <ac:grpSpMk id="7" creationId="{4D122148-9D36-A05A-DEA3-ADEDFA5874F8}"/>
          </ac:grpSpMkLst>
        </pc:grpChg>
        <pc:grpChg chg="add mod">
          <ac:chgData name="PABLO FERNANDEZ MIAJA" userId="c7f2d45d-d614-4d8f-844f-59baf25247e5" providerId="ADAL" clId="{DC1FDB67-0983-4682-A07B-F59F68A9CBA1}" dt="2026-05-30T21:12:19.454" v="909" actId="408"/>
          <ac:grpSpMkLst>
            <pc:docMk/>
            <pc:sldMk cId="2207762323" sldId="258"/>
            <ac:grpSpMk id="8" creationId="{C92B5148-97ED-0B62-887A-121F2553E67F}"/>
          </ac:grpSpMkLst>
        </pc:grpChg>
        <pc:grpChg chg="add mod">
          <ac:chgData name="PABLO FERNANDEZ MIAJA" userId="c7f2d45d-d614-4d8f-844f-59baf25247e5" providerId="ADAL" clId="{DC1FDB67-0983-4682-A07B-F59F68A9CBA1}" dt="2026-05-30T21:12:19.454" v="909" actId="408"/>
          <ac:grpSpMkLst>
            <pc:docMk/>
            <pc:sldMk cId="2207762323" sldId="258"/>
            <ac:grpSpMk id="9" creationId="{DE94B886-C6A6-F6E9-0094-9B05871FA755}"/>
          </ac:grpSpMkLst>
        </pc:grpChg>
        <pc:grpChg chg="add mod">
          <ac:chgData name="PABLO FERNANDEZ MIAJA" userId="c7f2d45d-d614-4d8f-844f-59baf25247e5" providerId="ADAL" clId="{DC1FDB67-0983-4682-A07B-F59F68A9CBA1}" dt="2026-05-30T21:12:19.454" v="909" actId="408"/>
          <ac:grpSpMkLst>
            <pc:docMk/>
            <pc:sldMk cId="2207762323" sldId="258"/>
            <ac:grpSpMk id="10" creationId="{32E4BC2B-25A1-E7D0-2144-F34BB2B2CBA7}"/>
          </ac:grpSpMkLst>
        </pc:grpChg>
        <pc:grpChg chg="add mod">
          <ac:chgData name="PABLO FERNANDEZ MIAJA" userId="c7f2d45d-d614-4d8f-844f-59baf25247e5" providerId="ADAL" clId="{DC1FDB67-0983-4682-A07B-F59F68A9CBA1}" dt="2026-05-30T21:12:07.224" v="908" actId="164"/>
          <ac:grpSpMkLst>
            <pc:docMk/>
            <pc:sldMk cId="2207762323" sldId="258"/>
            <ac:grpSpMk id="11" creationId="{1ADE4F8D-ABCA-4237-4105-A8E3BAD56D35}"/>
          </ac:grpSpMkLst>
        </pc:grpChg>
        <pc:grpChg chg="add mod">
          <ac:chgData name="PABLO FERNANDEZ MIAJA" userId="c7f2d45d-d614-4d8f-844f-59baf25247e5" providerId="ADAL" clId="{DC1FDB67-0983-4682-A07B-F59F68A9CBA1}" dt="2026-05-30T21:13:35.752" v="917" actId="164"/>
          <ac:grpSpMkLst>
            <pc:docMk/>
            <pc:sldMk cId="2207762323" sldId="258"/>
            <ac:grpSpMk id="12" creationId="{7A18E6AE-1FF6-E5E4-2CDC-03E94EBCCF6F}"/>
          </ac:grpSpMkLst>
        </pc:grpChg>
        <pc:grpChg chg="add mod">
          <ac:chgData name="PABLO FERNANDEZ MIAJA" userId="c7f2d45d-d614-4d8f-844f-59baf25247e5" providerId="ADAL" clId="{DC1FDB67-0983-4682-A07B-F59F68A9CBA1}" dt="2026-05-30T21:14:13.509" v="922" actId="408"/>
          <ac:grpSpMkLst>
            <pc:docMk/>
            <pc:sldMk cId="2207762323" sldId="258"/>
            <ac:grpSpMk id="13" creationId="{1002F0DC-A223-4D20-C344-B5D6F1726A38}"/>
          </ac:grpSpMkLst>
        </pc:grpChg>
        <pc:grpChg chg="add mod">
          <ac:chgData name="PABLO FERNANDEZ MIAJA" userId="c7f2d45d-d614-4d8f-844f-59baf25247e5" providerId="ADAL" clId="{DC1FDB67-0983-4682-A07B-F59F68A9CBA1}" dt="2026-05-30T21:14:13.509" v="922" actId="408"/>
          <ac:grpSpMkLst>
            <pc:docMk/>
            <pc:sldMk cId="2207762323" sldId="258"/>
            <ac:grpSpMk id="14" creationId="{2E4653D1-14F1-ED12-72CE-468D6DD57314}"/>
          </ac:grpSpMkLst>
        </pc:grpChg>
        <pc:grpChg chg="add mod">
          <ac:chgData name="PABLO FERNANDEZ MIAJA" userId="c7f2d45d-d614-4d8f-844f-59baf25247e5" providerId="ADAL" clId="{DC1FDB67-0983-4682-A07B-F59F68A9CBA1}" dt="2026-05-30T21:14:13.509" v="922" actId="408"/>
          <ac:grpSpMkLst>
            <pc:docMk/>
            <pc:sldMk cId="2207762323" sldId="258"/>
            <ac:grpSpMk id="15" creationId="{10F86B94-1B55-BE04-1965-8D2C0E460E64}"/>
          </ac:grpSpMkLst>
        </pc:grpChg>
        <pc:grpChg chg="add mod">
          <ac:chgData name="PABLO FERNANDEZ MIAJA" userId="c7f2d45d-d614-4d8f-844f-59baf25247e5" providerId="ADAL" clId="{DC1FDB67-0983-4682-A07B-F59F68A9CBA1}" dt="2026-05-30T21:14:02.994" v="921" actId="164"/>
          <ac:grpSpMkLst>
            <pc:docMk/>
            <pc:sldMk cId="2207762323" sldId="258"/>
            <ac:grpSpMk id="16" creationId="{0EA44C02-5BBE-C9CC-0F34-4FD52551238E}"/>
          </ac:grpSpMkLst>
        </pc:grpChg>
        <pc:picChg chg="mod topLvl">
          <ac:chgData name="PABLO FERNANDEZ MIAJA" userId="c7f2d45d-d614-4d8f-844f-59baf25247e5" providerId="ADAL" clId="{DC1FDB67-0983-4682-A07B-F59F68A9CBA1}" dt="2026-05-30T21:11:44.814" v="906" actId="164"/>
          <ac:picMkLst>
            <pc:docMk/>
            <pc:sldMk cId="2207762323" sldId="258"/>
            <ac:picMk id="35" creationId="{BC37DF40-5180-F197-1613-167C59FBF4C6}"/>
          </ac:picMkLst>
        </pc:picChg>
        <pc:picChg chg="mod">
          <ac:chgData name="PABLO FERNANDEZ MIAJA" userId="c7f2d45d-d614-4d8f-844f-59baf25247e5" providerId="ADAL" clId="{DC1FDB67-0983-4682-A07B-F59F68A9CBA1}" dt="2026-05-30T21:11:58.241" v="907" actId="164"/>
          <ac:picMkLst>
            <pc:docMk/>
            <pc:sldMk cId="2207762323" sldId="258"/>
            <ac:picMk id="36" creationId="{B796D449-832D-7E34-3254-E8080070D7E9}"/>
          </ac:picMkLst>
        </pc:picChg>
        <pc:picChg chg="mod">
          <ac:chgData name="PABLO FERNANDEZ MIAJA" userId="c7f2d45d-d614-4d8f-844f-59baf25247e5" providerId="ADAL" clId="{DC1FDB67-0983-4682-A07B-F59F68A9CBA1}" dt="2026-05-30T21:12:07.224" v="908" actId="164"/>
          <ac:picMkLst>
            <pc:docMk/>
            <pc:sldMk cId="2207762323" sldId="258"/>
            <ac:picMk id="37" creationId="{628B333D-3E0E-01C7-E252-8810793C1EB8}"/>
          </ac:picMkLst>
        </pc:picChg>
        <pc:picChg chg="mod">
          <ac:chgData name="PABLO FERNANDEZ MIAJA" userId="c7f2d45d-d614-4d8f-844f-59baf25247e5" providerId="ADAL" clId="{DC1FDB67-0983-4682-A07B-F59F68A9CBA1}" dt="2026-05-30T21:13:35.752" v="917" actId="164"/>
          <ac:picMkLst>
            <pc:docMk/>
            <pc:sldMk cId="2207762323" sldId="258"/>
            <ac:picMk id="38" creationId="{4D2A3E0B-6B69-9DDE-A551-9FF6D1D8D973}"/>
          </ac:picMkLst>
        </pc:picChg>
        <pc:picChg chg="mod topLvl">
          <ac:chgData name="PABLO FERNANDEZ MIAJA" userId="c7f2d45d-d614-4d8f-844f-59baf25247e5" providerId="ADAL" clId="{DC1FDB67-0983-4682-A07B-F59F68A9CBA1}" dt="2026-05-30T21:11:32.664" v="905" actId="164"/>
          <ac:picMkLst>
            <pc:docMk/>
            <pc:sldMk cId="2207762323" sldId="258"/>
            <ac:picMk id="39" creationId="{1B160394-D300-7C15-960F-8B809E632177}"/>
          </ac:picMkLst>
        </pc:picChg>
        <pc:picChg chg="mod">
          <ac:chgData name="PABLO FERNANDEZ MIAJA" userId="c7f2d45d-d614-4d8f-844f-59baf25247e5" providerId="ADAL" clId="{DC1FDB67-0983-4682-A07B-F59F68A9CBA1}" dt="2026-05-30T21:13:49.031" v="919" actId="164"/>
          <ac:picMkLst>
            <pc:docMk/>
            <pc:sldMk cId="2207762323" sldId="258"/>
            <ac:picMk id="41" creationId="{CDACAED7-4DEF-2725-F42C-4A15560137A4}"/>
          </ac:picMkLst>
        </pc:picChg>
        <pc:picChg chg="mod">
          <ac:chgData name="PABLO FERNANDEZ MIAJA" userId="c7f2d45d-d614-4d8f-844f-59baf25247e5" providerId="ADAL" clId="{DC1FDB67-0983-4682-A07B-F59F68A9CBA1}" dt="2026-05-30T21:13:55.838" v="920" actId="164"/>
          <ac:picMkLst>
            <pc:docMk/>
            <pc:sldMk cId="2207762323" sldId="258"/>
            <ac:picMk id="45" creationId="{8EFF07D7-73E6-BDEC-0EEA-2CB5DDC6EA2A}"/>
          </ac:picMkLst>
        </pc:picChg>
        <pc:picChg chg="mod">
          <ac:chgData name="PABLO FERNANDEZ MIAJA" userId="c7f2d45d-d614-4d8f-844f-59baf25247e5" providerId="ADAL" clId="{DC1FDB67-0983-4682-A07B-F59F68A9CBA1}" dt="2026-05-30T21:14:02.994" v="921" actId="164"/>
          <ac:picMkLst>
            <pc:docMk/>
            <pc:sldMk cId="2207762323" sldId="258"/>
            <ac:picMk id="47" creationId="{FA79141D-F117-6A6F-04C1-FCDB71342CA7}"/>
          </ac:picMkLst>
        </pc:picChg>
        <pc:picChg chg="mod">
          <ac:chgData name="PABLO FERNANDEZ MIAJA" userId="c7f2d45d-d614-4d8f-844f-59baf25247e5" providerId="ADAL" clId="{DC1FDB67-0983-4682-A07B-F59F68A9CBA1}" dt="2026-05-30T21:13:42.845" v="918" actId="164"/>
          <ac:picMkLst>
            <pc:docMk/>
            <pc:sldMk cId="2207762323" sldId="258"/>
            <ac:picMk id="49" creationId="{F2C42EA9-0112-F8C8-1943-654045AC1914}"/>
          </ac:picMkLst>
        </pc:picChg>
        <pc:picChg chg="mod topLvl">
          <ac:chgData name="PABLO FERNANDEZ MIAJA" userId="c7f2d45d-d614-4d8f-844f-59baf25247e5" providerId="ADAL" clId="{DC1FDB67-0983-4682-A07B-F59F68A9CBA1}" dt="2026-05-30T21:11:26.425" v="904" actId="164"/>
          <ac:picMkLst>
            <pc:docMk/>
            <pc:sldMk cId="2207762323" sldId="258"/>
            <ac:picMk id="50" creationId="{55410846-0C4F-BC37-A34B-228DA77E2249}"/>
          </ac:picMkLst>
        </pc:picChg>
      </pc:sldChg>
      <pc:sldChg chg="ord">
        <pc:chgData name="PABLO FERNANDEZ MIAJA" userId="c7f2d45d-d614-4d8f-844f-59baf25247e5" providerId="ADAL" clId="{DC1FDB67-0983-4682-A07B-F59F68A9CBA1}" dt="2026-05-30T20:29:15.609" v="676"/>
        <pc:sldMkLst>
          <pc:docMk/>
          <pc:sldMk cId="1151835064" sldId="260"/>
        </pc:sldMkLst>
      </pc:sldChg>
      <pc:sldChg chg="delSp">
        <pc:chgData name="PABLO FERNANDEZ MIAJA" userId="c7f2d45d-d614-4d8f-844f-59baf25247e5" providerId="ADAL" clId="{DC1FDB67-0983-4682-A07B-F59F68A9CBA1}" dt="2026-05-28T20:48:14.989" v="27" actId="478"/>
        <pc:sldMkLst>
          <pc:docMk/>
          <pc:sldMk cId="3462193968" sldId="261"/>
        </pc:sldMkLst>
      </pc:sldChg>
      <pc:sldChg chg="addSp delSp modSp mod">
        <pc:chgData name="PABLO FERNANDEZ MIAJA" userId="c7f2d45d-d614-4d8f-844f-59baf25247e5" providerId="ADAL" clId="{DC1FDB67-0983-4682-A07B-F59F68A9CBA1}" dt="2026-05-28T21:29:44.729" v="434" actId="1076"/>
        <pc:sldMkLst>
          <pc:docMk/>
          <pc:sldMk cId="164766910" sldId="266"/>
        </pc:sldMkLst>
        <pc:picChg chg="add mod">
          <ac:chgData name="PABLO FERNANDEZ MIAJA" userId="c7f2d45d-d614-4d8f-844f-59baf25247e5" providerId="ADAL" clId="{DC1FDB67-0983-4682-A07B-F59F68A9CBA1}" dt="2026-05-28T21:07:54.268" v="135" actId="1076"/>
          <ac:picMkLst>
            <pc:docMk/>
            <pc:sldMk cId="164766910" sldId="266"/>
            <ac:picMk id="4" creationId="{16669F01-C125-DE7B-A098-59E5B56EF683}"/>
          </ac:picMkLst>
        </pc:picChg>
        <pc:picChg chg="mod">
          <ac:chgData name="PABLO FERNANDEZ MIAJA" userId="c7f2d45d-d614-4d8f-844f-59baf25247e5" providerId="ADAL" clId="{DC1FDB67-0983-4682-A07B-F59F68A9CBA1}" dt="2026-05-28T21:29:44.729" v="434" actId="1076"/>
          <ac:picMkLst>
            <pc:docMk/>
            <pc:sldMk cId="164766910" sldId="266"/>
            <ac:picMk id="9" creationId="{E57D4216-989C-DB56-7C9A-1058349B71E2}"/>
          </ac:picMkLst>
        </pc:picChg>
        <pc:picChg chg="mod">
          <ac:chgData name="PABLO FERNANDEZ MIAJA" userId="c7f2d45d-d614-4d8f-844f-59baf25247e5" providerId="ADAL" clId="{DC1FDB67-0983-4682-A07B-F59F68A9CBA1}" dt="2026-05-28T21:07:58.969" v="136" actId="1076"/>
          <ac:picMkLst>
            <pc:docMk/>
            <pc:sldMk cId="164766910" sldId="266"/>
            <ac:picMk id="10" creationId="{2EE160D9-D4DD-8731-3B4B-4AA3925D26E9}"/>
          </ac:picMkLst>
        </pc:picChg>
      </pc:sldChg>
      <pc:sldChg chg="addSp delSp modSp new mod">
        <pc:chgData name="PABLO FERNANDEZ MIAJA" userId="c7f2d45d-d614-4d8f-844f-59baf25247e5" providerId="ADAL" clId="{DC1FDB67-0983-4682-A07B-F59F68A9CBA1}" dt="2026-05-28T20:54:45.603" v="98" actId="20577"/>
        <pc:sldMkLst>
          <pc:docMk/>
          <pc:sldMk cId="1761448837" sldId="267"/>
        </pc:sldMkLst>
        <pc:spChg chg="mod">
          <ac:chgData name="PABLO FERNANDEZ MIAJA" userId="c7f2d45d-d614-4d8f-844f-59baf25247e5" providerId="ADAL" clId="{DC1FDB67-0983-4682-A07B-F59F68A9CBA1}" dt="2026-05-28T20:51:33.007" v="44" actId="20577"/>
          <ac:spMkLst>
            <pc:docMk/>
            <pc:sldMk cId="1761448837" sldId="267"/>
            <ac:spMk id="2" creationId="{1A920956-6E36-75E1-B84B-B84F0F38AEED}"/>
          </ac:spMkLst>
        </pc:spChg>
        <pc:spChg chg="add mod">
          <ac:chgData name="PABLO FERNANDEZ MIAJA" userId="c7f2d45d-d614-4d8f-844f-59baf25247e5" providerId="ADAL" clId="{DC1FDB67-0983-4682-A07B-F59F68A9CBA1}" dt="2026-05-28T20:52:57.485" v="51" actId="207"/>
          <ac:spMkLst>
            <pc:docMk/>
            <pc:sldMk cId="1761448837" sldId="267"/>
            <ac:spMk id="5" creationId="{B1BB4F02-1EE4-422D-D543-F19D333C3103}"/>
          </ac:spMkLst>
        </pc:spChg>
        <pc:spChg chg="add mod">
          <ac:chgData name="PABLO FERNANDEZ MIAJA" userId="c7f2d45d-d614-4d8f-844f-59baf25247e5" providerId="ADAL" clId="{DC1FDB67-0983-4682-A07B-F59F68A9CBA1}" dt="2026-05-28T20:54:03.250" v="79" actId="1076"/>
          <ac:spMkLst>
            <pc:docMk/>
            <pc:sldMk cId="1761448837" sldId="267"/>
            <ac:spMk id="7" creationId="{E76A4E0B-B86C-9C9F-837C-532055FB3D70}"/>
          </ac:spMkLst>
        </pc:spChg>
        <pc:spChg chg="add mod">
          <ac:chgData name="PABLO FERNANDEZ MIAJA" userId="c7f2d45d-d614-4d8f-844f-59baf25247e5" providerId="ADAL" clId="{DC1FDB67-0983-4682-A07B-F59F68A9CBA1}" dt="2026-05-28T20:54:24.436" v="90" actId="1076"/>
          <ac:spMkLst>
            <pc:docMk/>
            <pc:sldMk cId="1761448837" sldId="267"/>
            <ac:spMk id="8" creationId="{D003089C-F6B1-33F3-AE77-FAA6FE003C21}"/>
          </ac:spMkLst>
        </pc:spChg>
        <pc:spChg chg="add mod">
          <ac:chgData name="PABLO FERNANDEZ MIAJA" userId="c7f2d45d-d614-4d8f-844f-59baf25247e5" providerId="ADAL" clId="{DC1FDB67-0983-4682-A07B-F59F68A9CBA1}" dt="2026-05-28T20:54:45.603" v="98" actId="20577"/>
          <ac:spMkLst>
            <pc:docMk/>
            <pc:sldMk cId="1761448837" sldId="267"/>
            <ac:spMk id="9" creationId="{065221A6-4592-7748-618F-9005E5FBC184}"/>
          </ac:spMkLst>
        </pc:spChg>
      </pc:sldChg>
      <pc:sldChg chg="addSp delSp modSp add mod modAnim">
        <pc:chgData name="PABLO FERNANDEZ MIAJA" userId="c7f2d45d-d614-4d8f-844f-59baf25247e5" providerId="ADAL" clId="{DC1FDB67-0983-4682-A07B-F59F68A9CBA1}" dt="2026-05-30T20:39:25.904" v="786"/>
        <pc:sldMkLst>
          <pc:docMk/>
          <pc:sldMk cId="2090717740" sldId="268"/>
        </pc:sldMkLst>
        <pc:spChg chg="mod">
          <ac:chgData name="PABLO FERNANDEZ MIAJA" userId="c7f2d45d-d614-4d8f-844f-59baf25247e5" providerId="ADAL" clId="{DC1FDB67-0983-4682-A07B-F59F68A9CBA1}" dt="2026-05-28T20:58:22.964" v="118" actId="20577"/>
          <ac:spMkLst>
            <pc:docMk/>
            <pc:sldMk cId="2090717740" sldId="268"/>
            <ac:spMk id="2" creationId="{DD5F8189-FD70-93C5-AD3B-C6FEAC206718}"/>
          </ac:spMkLst>
        </pc:spChg>
        <pc:spChg chg="mod">
          <ac:chgData name="PABLO FERNANDEZ MIAJA" userId="c7f2d45d-d614-4d8f-844f-59baf25247e5" providerId="ADAL" clId="{DC1FDB67-0983-4682-A07B-F59F68A9CBA1}" dt="2026-05-28T20:58:30.691" v="121"/>
          <ac:spMkLst>
            <pc:docMk/>
            <pc:sldMk cId="2090717740" sldId="268"/>
            <ac:spMk id="11" creationId="{122EDDEE-BF74-8979-FFA8-AF9F5F4FDA89}"/>
          </ac:spMkLst>
        </pc:spChg>
        <pc:spChg chg="mod">
          <ac:chgData name="PABLO FERNANDEZ MIAJA" userId="c7f2d45d-d614-4d8f-844f-59baf25247e5" providerId="ADAL" clId="{DC1FDB67-0983-4682-A07B-F59F68A9CBA1}" dt="2026-05-28T20:58:30.691" v="121"/>
          <ac:spMkLst>
            <pc:docMk/>
            <pc:sldMk cId="2090717740" sldId="268"/>
            <ac:spMk id="12" creationId="{01885610-A2A1-99F7-1C30-52C3E8B76710}"/>
          </ac:spMkLst>
        </pc:spChg>
        <pc:spChg chg="mod">
          <ac:chgData name="PABLO FERNANDEZ MIAJA" userId="c7f2d45d-d614-4d8f-844f-59baf25247e5" providerId="ADAL" clId="{DC1FDB67-0983-4682-A07B-F59F68A9CBA1}" dt="2026-05-28T20:58:30.691" v="121"/>
          <ac:spMkLst>
            <pc:docMk/>
            <pc:sldMk cId="2090717740" sldId="268"/>
            <ac:spMk id="15" creationId="{ADCEC194-6BE4-4B13-2068-A2A692B3B6C9}"/>
          </ac:spMkLst>
        </pc:spChg>
        <pc:spChg chg="mod">
          <ac:chgData name="PABLO FERNANDEZ MIAJA" userId="c7f2d45d-d614-4d8f-844f-59baf25247e5" providerId="ADAL" clId="{DC1FDB67-0983-4682-A07B-F59F68A9CBA1}" dt="2026-05-28T20:58:30.691" v="121"/>
          <ac:spMkLst>
            <pc:docMk/>
            <pc:sldMk cId="2090717740" sldId="268"/>
            <ac:spMk id="16" creationId="{CED8CCFF-3AF7-07F7-B53D-4ED632681CBA}"/>
          </ac:spMkLst>
        </pc:spChg>
        <pc:spChg chg="mod">
          <ac:chgData name="PABLO FERNANDEZ MIAJA" userId="c7f2d45d-d614-4d8f-844f-59baf25247e5" providerId="ADAL" clId="{DC1FDB67-0983-4682-A07B-F59F68A9CBA1}" dt="2026-05-28T20:58:30.691" v="121"/>
          <ac:spMkLst>
            <pc:docMk/>
            <pc:sldMk cId="2090717740" sldId="268"/>
            <ac:spMk id="17" creationId="{F4711198-90C3-8A50-330E-707015B368EB}"/>
          </ac:spMkLst>
        </pc:spChg>
        <pc:spChg chg="mod">
          <ac:chgData name="PABLO FERNANDEZ MIAJA" userId="c7f2d45d-d614-4d8f-844f-59baf25247e5" providerId="ADAL" clId="{DC1FDB67-0983-4682-A07B-F59F68A9CBA1}" dt="2026-05-28T20:58:30.691" v="121"/>
          <ac:spMkLst>
            <pc:docMk/>
            <pc:sldMk cId="2090717740" sldId="268"/>
            <ac:spMk id="18" creationId="{5D2B27D1-953E-30F5-2D48-050CBA6DDEC9}"/>
          </ac:spMkLst>
        </pc:spChg>
        <pc:spChg chg="mod">
          <ac:chgData name="PABLO FERNANDEZ MIAJA" userId="c7f2d45d-d614-4d8f-844f-59baf25247e5" providerId="ADAL" clId="{DC1FDB67-0983-4682-A07B-F59F68A9CBA1}" dt="2026-05-28T20:58:30.691" v="121"/>
          <ac:spMkLst>
            <pc:docMk/>
            <pc:sldMk cId="2090717740" sldId="268"/>
            <ac:spMk id="19" creationId="{DFEFDE0D-E823-6B5F-0BA2-703EA87C2EDD}"/>
          </ac:spMkLst>
        </pc:spChg>
        <pc:spChg chg="mod">
          <ac:chgData name="PABLO FERNANDEZ MIAJA" userId="c7f2d45d-d614-4d8f-844f-59baf25247e5" providerId="ADAL" clId="{DC1FDB67-0983-4682-A07B-F59F68A9CBA1}" dt="2026-05-28T20:58:30.691" v="121"/>
          <ac:spMkLst>
            <pc:docMk/>
            <pc:sldMk cId="2090717740" sldId="268"/>
            <ac:spMk id="20" creationId="{D7002249-A874-14AA-95F5-5772EA1D6B92}"/>
          </ac:spMkLst>
        </pc:spChg>
        <pc:spChg chg="mod">
          <ac:chgData name="PABLO FERNANDEZ MIAJA" userId="c7f2d45d-d614-4d8f-844f-59baf25247e5" providerId="ADAL" clId="{DC1FDB67-0983-4682-A07B-F59F68A9CBA1}" dt="2026-05-28T20:58:30.691" v="121"/>
          <ac:spMkLst>
            <pc:docMk/>
            <pc:sldMk cId="2090717740" sldId="268"/>
            <ac:spMk id="28" creationId="{9FA0B5C0-9FAD-F738-BF90-7806EEB83BF2}"/>
          </ac:spMkLst>
        </pc:spChg>
        <pc:spChg chg="mod">
          <ac:chgData name="PABLO FERNANDEZ MIAJA" userId="c7f2d45d-d614-4d8f-844f-59baf25247e5" providerId="ADAL" clId="{DC1FDB67-0983-4682-A07B-F59F68A9CBA1}" dt="2026-05-28T20:58:30.691" v="121"/>
          <ac:spMkLst>
            <pc:docMk/>
            <pc:sldMk cId="2090717740" sldId="268"/>
            <ac:spMk id="29" creationId="{83BC00C4-64ED-BBDD-7AC0-B10876ED5AE7}"/>
          </ac:spMkLst>
        </pc:spChg>
        <pc:grpChg chg="mod">
          <ac:chgData name="PABLO FERNANDEZ MIAJA" userId="c7f2d45d-d614-4d8f-844f-59baf25247e5" providerId="ADAL" clId="{DC1FDB67-0983-4682-A07B-F59F68A9CBA1}" dt="2026-05-28T20:59:01.932" v="123" actId="1076"/>
          <ac:grpSpMkLst>
            <pc:docMk/>
            <pc:sldMk cId="2090717740" sldId="268"/>
            <ac:grpSpMk id="10" creationId="{88D61527-CB48-BDBB-6322-18EC63CA46AF}"/>
          </ac:grpSpMkLst>
        </pc:grpChg>
        <pc:picChg chg="mod">
          <ac:chgData name="PABLO FERNANDEZ MIAJA" userId="c7f2d45d-d614-4d8f-844f-59baf25247e5" providerId="ADAL" clId="{DC1FDB67-0983-4682-A07B-F59F68A9CBA1}" dt="2026-05-28T20:59:09.229" v="124" actId="1076"/>
          <ac:picMkLst>
            <pc:docMk/>
            <pc:sldMk cId="2090717740" sldId="268"/>
            <ac:picMk id="3" creationId="{E0BE1472-B4D6-43EF-CBD1-F62C95AB189A}"/>
          </ac:picMkLst>
        </pc:picChg>
        <pc:picChg chg="mod">
          <ac:chgData name="PABLO FERNANDEZ MIAJA" userId="c7f2d45d-d614-4d8f-844f-59baf25247e5" providerId="ADAL" clId="{DC1FDB67-0983-4682-A07B-F59F68A9CBA1}" dt="2026-05-28T20:59:22.796" v="127" actId="1076"/>
          <ac:picMkLst>
            <pc:docMk/>
            <pc:sldMk cId="2090717740" sldId="268"/>
            <ac:picMk id="6" creationId="{FAFD57B1-8324-20D6-5CFF-DC9A36032F7E}"/>
          </ac:picMkLst>
        </pc:picChg>
      </pc:sldChg>
      <pc:sldChg chg="addSp delSp modSp add mod delAnim modAnim modNotesTx">
        <pc:chgData name="PABLO FERNANDEZ MIAJA" userId="c7f2d45d-d614-4d8f-844f-59baf25247e5" providerId="ADAL" clId="{DC1FDB67-0983-4682-A07B-F59F68A9CBA1}" dt="2026-05-30T21:21:25.584" v="1252" actId="20577"/>
        <pc:sldMkLst>
          <pc:docMk/>
          <pc:sldMk cId="2151605895" sldId="269"/>
        </pc:sldMkLst>
        <pc:spChg chg="mod">
          <ac:chgData name="PABLO FERNANDEZ MIAJA" userId="c7f2d45d-d614-4d8f-844f-59baf25247e5" providerId="ADAL" clId="{DC1FDB67-0983-4682-A07B-F59F68A9CBA1}" dt="2026-05-28T21:30:02.920" v="445" actId="20577"/>
          <ac:spMkLst>
            <pc:docMk/>
            <pc:sldMk cId="2151605895" sldId="269"/>
            <ac:spMk id="2" creationId="{1319EEDE-23BA-1104-7347-02DCA49C7B62}"/>
          </ac:spMkLst>
        </pc:spChg>
        <pc:spChg chg="mod">
          <ac:chgData name="PABLO FERNANDEZ MIAJA" userId="c7f2d45d-d614-4d8f-844f-59baf25247e5" providerId="ADAL" clId="{DC1FDB67-0983-4682-A07B-F59F68A9CBA1}" dt="2026-05-28T21:26:18.999" v="422" actId="1076"/>
          <ac:spMkLst>
            <pc:docMk/>
            <pc:sldMk cId="2151605895" sldId="269"/>
            <ac:spMk id="5" creationId="{EFA5C0D7-C21E-E0A2-7347-B821D1B51483}"/>
          </ac:spMkLst>
        </pc:spChg>
        <pc:spChg chg="add mod">
          <ac:chgData name="PABLO FERNANDEZ MIAJA" userId="c7f2d45d-d614-4d8f-844f-59baf25247e5" providerId="ADAL" clId="{DC1FDB67-0983-4682-A07B-F59F68A9CBA1}" dt="2026-05-28T21:18:24.735" v="187" actId="1076"/>
          <ac:spMkLst>
            <pc:docMk/>
            <pc:sldMk cId="2151605895" sldId="269"/>
            <ac:spMk id="13" creationId="{1959E1D9-5FC4-B265-7F7D-1004BB3CFB81}"/>
          </ac:spMkLst>
        </pc:spChg>
        <pc:picChg chg="add mod">
          <ac:chgData name="PABLO FERNANDEZ MIAJA" userId="c7f2d45d-d614-4d8f-844f-59baf25247e5" providerId="ADAL" clId="{DC1FDB67-0983-4682-A07B-F59F68A9CBA1}" dt="2026-05-28T21:11:02.814" v="171" actId="1076"/>
          <ac:picMkLst>
            <pc:docMk/>
            <pc:sldMk cId="2151605895" sldId="269"/>
            <ac:picMk id="3" creationId="{8A89F272-140D-0996-CA5E-2610927F6801}"/>
          </ac:picMkLst>
        </pc:picChg>
        <pc:picChg chg="add mod modCrop">
          <ac:chgData name="PABLO FERNANDEZ MIAJA" userId="c7f2d45d-d614-4d8f-844f-59baf25247e5" providerId="ADAL" clId="{DC1FDB67-0983-4682-A07B-F59F68A9CBA1}" dt="2026-05-28T21:15:48.583" v="183" actId="1076"/>
          <ac:picMkLst>
            <pc:docMk/>
            <pc:sldMk cId="2151605895" sldId="269"/>
            <ac:picMk id="7" creationId="{8ED335DD-ADE2-B623-8BF2-56FE634C9961}"/>
          </ac:picMkLst>
        </pc:picChg>
        <pc:picChg chg="mod">
          <ac:chgData name="PABLO FERNANDEZ MIAJA" userId="c7f2d45d-d614-4d8f-844f-59baf25247e5" providerId="ADAL" clId="{DC1FDB67-0983-4682-A07B-F59F68A9CBA1}" dt="2026-05-28T21:18:19.581" v="186" actId="1076"/>
          <ac:picMkLst>
            <pc:docMk/>
            <pc:sldMk cId="2151605895" sldId="269"/>
            <ac:picMk id="8" creationId="{9EADCA86-48E7-91DA-E9D4-451BA7084F82}"/>
          </ac:picMkLst>
        </pc:picChg>
        <pc:picChg chg="add mod">
          <ac:chgData name="PABLO FERNANDEZ MIAJA" userId="c7f2d45d-d614-4d8f-844f-59baf25247e5" providerId="ADAL" clId="{DC1FDB67-0983-4682-A07B-F59F68A9CBA1}" dt="2026-05-28T21:26:44.891" v="426" actId="1076"/>
          <ac:picMkLst>
            <pc:docMk/>
            <pc:sldMk cId="2151605895" sldId="269"/>
            <ac:picMk id="14" creationId="{2E3F8798-9F4D-CB9A-F71B-8BA9DE0CCCF1}"/>
          </ac:picMkLst>
        </pc:picChg>
      </pc:sldChg>
      <pc:sldChg chg="delSp modSp add mod">
        <pc:chgData name="PABLO FERNANDEZ MIAJA" userId="c7f2d45d-d614-4d8f-844f-59baf25247e5" providerId="ADAL" clId="{DC1FDB67-0983-4682-A07B-F59F68A9CBA1}" dt="2026-05-28T21:30:11.141" v="448"/>
        <pc:sldMkLst>
          <pc:docMk/>
          <pc:sldMk cId="2828367468" sldId="270"/>
        </pc:sldMkLst>
        <pc:spChg chg="mod">
          <ac:chgData name="PABLO FERNANDEZ MIAJA" userId="c7f2d45d-d614-4d8f-844f-59baf25247e5" providerId="ADAL" clId="{DC1FDB67-0983-4682-A07B-F59F68A9CBA1}" dt="2026-05-28T21:30:11.141" v="448"/>
          <ac:spMkLst>
            <pc:docMk/>
            <pc:sldMk cId="2828367468" sldId="270"/>
            <ac:spMk id="2" creationId="{1319EEDE-23BA-1104-7347-02DCA49C7B62}"/>
          </ac:spMkLst>
        </pc:spChg>
        <pc:spChg chg="mod">
          <ac:chgData name="PABLO FERNANDEZ MIAJA" userId="c7f2d45d-d614-4d8f-844f-59baf25247e5" providerId="ADAL" clId="{DC1FDB67-0983-4682-A07B-F59F68A9CBA1}" dt="2026-05-28T21:28:29.429" v="433"/>
          <ac:spMkLst>
            <pc:docMk/>
            <pc:sldMk cId="2828367468" sldId="270"/>
            <ac:spMk id="5" creationId="{EFA5C0D7-C21E-E0A2-7347-B821D1B51483}"/>
          </ac:spMkLst>
        </pc:spChg>
        <pc:picChg chg="mod">
          <ac:chgData name="PABLO FERNANDEZ MIAJA" userId="c7f2d45d-d614-4d8f-844f-59baf25247e5" providerId="ADAL" clId="{DC1FDB67-0983-4682-A07B-F59F68A9CBA1}" dt="2026-05-28T21:28:22.986" v="432" actId="1076"/>
          <ac:picMkLst>
            <pc:docMk/>
            <pc:sldMk cId="2828367468" sldId="270"/>
            <ac:picMk id="15" creationId="{AB9DA108-483A-5894-2E3E-B5E3794C47B9}"/>
          </ac:picMkLst>
        </pc:picChg>
      </pc:sldChg>
      <pc:sldChg chg="addSp delSp modSp add mod ord modAnim modNotes">
        <pc:chgData name="PABLO FERNANDEZ MIAJA" userId="c7f2d45d-d614-4d8f-844f-59baf25247e5" providerId="ADAL" clId="{DC1FDB67-0983-4682-A07B-F59F68A9CBA1}" dt="2026-05-30T20:33:09.961" v="785" actId="20577"/>
        <pc:sldMkLst>
          <pc:docMk/>
          <pc:sldMk cId="104352251" sldId="271"/>
        </pc:sldMkLst>
        <pc:spChg chg="mod">
          <ac:chgData name="PABLO FERNANDEZ MIAJA" userId="c7f2d45d-d614-4d8f-844f-59baf25247e5" providerId="ADAL" clId="{DC1FDB67-0983-4682-A07B-F59F68A9CBA1}" dt="2026-05-30T20:33:09.961" v="785" actId="20577"/>
          <ac:spMkLst>
            <pc:docMk/>
            <pc:sldMk cId="104352251" sldId="271"/>
            <ac:spMk id="2" creationId="{F50A3B87-181D-5921-135B-ED2CC7135309}"/>
          </ac:spMkLst>
        </pc:spChg>
        <pc:spChg chg="mod ord">
          <ac:chgData name="PABLO FERNANDEZ MIAJA" userId="c7f2d45d-d614-4d8f-844f-59baf25247e5" providerId="ADAL" clId="{DC1FDB67-0983-4682-A07B-F59F68A9CBA1}" dt="2026-05-28T21:34:19.089" v="500" actId="26606"/>
          <ac:spMkLst>
            <pc:docMk/>
            <pc:sldMk cId="104352251" sldId="271"/>
            <ac:spMk id="4" creationId="{F7F77A05-8926-F08D-6F12-ECE401BB6B3D}"/>
          </ac:spMkLst>
        </pc:spChg>
        <pc:picChg chg="add mod">
          <ac:chgData name="PABLO FERNANDEZ MIAJA" userId="c7f2d45d-d614-4d8f-844f-59baf25247e5" providerId="ADAL" clId="{DC1FDB67-0983-4682-A07B-F59F68A9CBA1}" dt="2026-05-28T21:34:19.089" v="500" actId="26606"/>
          <ac:picMkLst>
            <pc:docMk/>
            <pc:sldMk cId="104352251" sldId="271"/>
            <ac:picMk id="3" creationId="{FEAF617C-4724-92C1-BD31-E51C12907554}"/>
          </ac:picMkLst>
        </pc:picChg>
      </pc:sldChg>
      <pc:sldChg chg="modSp add mod ord">
        <pc:chgData name="PABLO FERNANDEZ MIAJA" userId="c7f2d45d-d614-4d8f-844f-59baf25247e5" providerId="ADAL" clId="{DC1FDB67-0983-4682-A07B-F59F68A9CBA1}" dt="2026-05-28T21:37:15.126" v="674" actId="115"/>
        <pc:sldMkLst>
          <pc:docMk/>
          <pc:sldMk cId="1204030179" sldId="272"/>
        </pc:sldMkLst>
        <pc:spChg chg="mod">
          <ac:chgData name="PABLO FERNANDEZ MIAJA" userId="c7f2d45d-d614-4d8f-844f-59baf25247e5" providerId="ADAL" clId="{DC1FDB67-0983-4682-A07B-F59F68A9CBA1}" dt="2026-05-28T21:37:15.126" v="674" actId="115"/>
          <ac:spMkLst>
            <pc:docMk/>
            <pc:sldMk cId="1204030179" sldId="272"/>
            <ac:spMk id="3" creationId="{24B6C18E-7F23-6573-6224-FAD90373311C}"/>
          </ac:spMkLst>
        </pc:spChg>
      </pc:sldChg>
      <pc:sldChg chg="addSp delSp modSp add mod delAnim">
        <pc:chgData name="PABLO FERNANDEZ MIAJA" userId="c7f2d45d-d614-4d8f-844f-59baf25247e5" providerId="ADAL" clId="{DC1FDB67-0983-4682-A07B-F59F68A9CBA1}" dt="2026-05-30T21:06:30.960" v="827" actId="1076"/>
        <pc:sldMkLst>
          <pc:docMk/>
          <pc:sldMk cId="1292508091" sldId="273"/>
        </pc:sldMkLst>
        <pc:spChg chg="mod">
          <ac:chgData name="PABLO FERNANDEZ MIAJA" userId="c7f2d45d-d614-4d8f-844f-59baf25247e5" providerId="ADAL" clId="{DC1FDB67-0983-4682-A07B-F59F68A9CBA1}" dt="2026-05-30T21:02:22.567" v="820" actId="14100"/>
          <ac:spMkLst>
            <pc:docMk/>
            <pc:sldMk cId="1292508091" sldId="273"/>
            <ac:spMk id="2" creationId="{CCF5F00C-D68F-D005-940C-5AC0E6CE1B91}"/>
          </ac:spMkLst>
        </pc:spChg>
        <pc:picChg chg="del">
          <ac:chgData name="PABLO FERNANDEZ MIAJA" userId="c7f2d45d-d614-4d8f-844f-59baf25247e5" providerId="ADAL" clId="{DC1FDB67-0983-4682-A07B-F59F68A9CBA1}" dt="2026-05-30T20:55:44.741" v="788" actId="478"/>
          <ac:picMkLst>
            <pc:docMk/>
            <pc:sldMk cId="1292508091" sldId="273"/>
            <ac:picMk id="3" creationId="{CC3BF2E4-69F5-3B82-5EDF-71FFF3826104}"/>
          </ac:picMkLst>
        </pc:picChg>
        <pc:picChg chg="add mod modCrop">
          <ac:chgData name="PABLO FERNANDEZ MIAJA" userId="c7f2d45d-d614-4d8f-844f-59baf25247e5" providerId="ADAL" clId="{DC1FDB67-0983-4682-A07B-F59F68A9CBA1}" dt="2026-05-30T20:58:01.769" v="804" actId="1076"/>
          <ac:picMkLst>
            <pc:docMk/>
            <pc:sldMk cId="1292508091" sldId="273"/>
            <ac:picMk id="5" creationId="{8049D325-4D19-90B7-36DA-AA6A9F8D1178}"/>
          </ac:picMkLst>
        </pc:picChg>
        <pc:picChg chg="add mod">
          <ac:chgData name="PABLO FERNANDEZ MIAJA" userId="c7f2d45d-d614-4d8f-844f-59baf25247e5" providerId="ADAL" clId="{DC1FDB67-0983-4682-A07B-F59F68A9CBA1}" dt="2026-05-30T21:02:24.953" v="821" actId="1076"/>
          <ac:picMkLst>
            <pc:docMk/>
            <pc:sldMk cId="1292508091" sldId="273"/>
            <ac:picMk id="6" creationId="{9CB4D00A-C0F8-1BD4-382D-7B989F061587}"/>
          </ac:picMkLst>
        </pc:picChg>
        <pc:picChg chg="add mod">
          <ac:chgData name="PABLO FERNANDEZ MIAJA" userId="c7f2d45d-d614-4d8f-844f-59baf25247e5" providerId="ADAL" clId="{DC1FDB67-0983-4682-A07B-F59F68A9CBA1}" dt="2026-05-30T21:00:25.278" v="808" actId="1076"/>
          <ac:picMkLst>
            <pc:docMk/>
            <pc:sldMk cId="1292508091" sldId="273"/>
            <ac:picMk id="8" creationId="{AE7AB493-6572-6A8B-C5D8-6BE9A5FC2A9C}"/>
          </ac:picMkLst>
        </pc:picChg>
        <pc:picChg chg="add mod">
          <ac:chgData name="PABLO FERNANDEZ MIAJA" userId="c7f2d45d-d614-4d8f-844f-59baf25247e5" providerId="ADAL" clId="{DC1FDB67-0983-4682-A07B-F59F68A9CBA1}" dt="2026-05-30T21:02:10.535" v="817" actId="1076"/>
          <ac:picMkLst>
            <pc:docMk/>
            <pc:sldMk cId="1292508091" sldId="273"/>
            <ac:picMk id="9" creationId="{AB4C08AA-727D-729F-CA1F-390B48335A49}"/>
          </ac:picMkLst>
        </pc:picChg>
        <pc:picChg chg="add mod">
          <ac:chgData name="PABLO FERNANDEZ MIAJA" userId="c7f2d45d-d614-4d8f-844f-59baf25247e5" providerId="ADAL" clId="{DC1FDB67-0983-4682-A07B-F59F68A9CBA1}" dt="2026-05-30T21:06:30.960" v="827" actId="1076"/>
          <ac:picMkLst>
            <pc:docMk/>
            <pc:sldMk cId="1292508091" sldId="273"/>
            <ac:picMk id="10" creationId="{7D1F9CD7-070E-C5D7-0F51-A594501D7C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4C6A5-8343-464B-BF57-A04A3DF77EAA}" type="datetimeFigureOut">
              <a:rPr lang="es-ES" smtClean="0"/>
              <a:t>30/05/2026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4F345-A3B4-4F0E-975A-47F984ABD2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40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One</a:t>
            </a:r>
            <a:r>
              <a:rPr lang="es-ES" baseline="0" dirty="0"/>
              <a:t> </a:t>
            </a:r>
            <a:r>
              <a:rPr lang="es-ES" baseline="0" dirty="0" err="1"/>
              <a:t>of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most</a:t>
            </a:r>
            <a:r>
              <a:rPr lang="es-ES" baseline="0" dirty="0"/>
              <a:t> </a:t>
            </a:r>
            <a:r>
              <a:rPr lang="es-ES" baseline="0" dirty="0" err="1"/>
              <a:t>important</a:t>
            </a:r>
            <a:r>
              <a:rPr lang="es-ES" baseline="0" dirty="0"/>
              <a:t> </a:t>
            </a:r>
            <a:r>
              <a:rPr lang="es-ES" baseline="0" dirty="0" err="1"/>
              <a:t>activities</a:t>
            </a:r>
            <a:r>
              <a:rPr lang="es-ES" baseline="0" dirty="0"/>
              <a:t> </a:t>
            </a:r>
            <a:r>
              <a:rPr lang="es-ES" baseline="0" dirty="0" err="1"/>
              <a:t>you</a:t>
            </a:r>
            <a:r>
              <a:rPr lang="es-ES" baseline="0" dirty="0"/>
              <a:t> </a:t>
            </a:r>
            <a:r>
              <a:rPr lang="es-ES" baseline="0" dirty="0" err="1"/>
              <a:t>may</a:t>
            </a:r>
            <a:r>
              <a:rPr lang="es-ES" baseline="0" dirty="0"/>
              <a:t> </a:t>
            </a:r>
            <a:r>
              <a:rPr lang="es-ES" baseline="0" dirty="0" err="1"/>
              <a:t>never</a:t>
            </a:r>
            <a:r>
              <a:rPr lang="es-ES" baseline="0" dirty="0"/>
              <a:t> Heard </a:t>
            </a:r>
            <a:r>
              <a:rPr lang="es-ES" baseline="0" dirty="0" err="1"/>
              <a:t>of</a:t>
            </a:r>
            <a:r>
              <a:rPr lang="es-ES" baseline="0" dirty="0"/>
              <a:t>. </a:t>
            </a:r>
            <a:r>
              <a:rPr lang="es-ES" baseline="0" dirty="0" err="1"/>
              <a:t>It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a Good </a:t>
            </a:r>
            <a:r>
              <a:rPr lang="es-ES" baseline="0" dirty="0" err="1"/>
              <a:t>thing</a:t>
            </a:r>
            <a:r>
              <a:rPr lang="es-ES" baseline="0" dirty="0"/>
              <a:t> </a:t>
            </a:r>
            <a:r>
              <a:rPr lang="es-ES" baseline="0" dirty="0" err="1"/>
              <a:t>you</a:t>
            </a:r>
            <a:r>
              <a:rPr lang="es-ES" baseline="0" dirty="0"/>
              <a:t> </a:t>
            </a:r>
            <a:r>
              <a:rPr lang="es-ES" baseline="0" dirty="0" err="1"/>
              <a:t>never</a:t>
            </a:r>
            <a:r>
              <a:rPr lang="es-ES" baseline="0" dirty="0"/>
              <a:t> Heard </a:t>
            </a:r>
            <a:r>
              <a:rPr lang="es-ES" baseline="0" dirty="0" err="1"/>
              <a:t>of</a:t>
            </a:r>
            <a:r>
              <a:rPr lang="es-ES" baseline="0" dirty="0"/>
              <a:t> </a:t>
            </a:r>
            <a:r>
              <a:rPr lang="es-ES" baseline="0" dirty="0" err="1"/>
              <a:t>it</a:t>
            </a:r>
            <a:r>
              <a:rPr lang="es-ES" baseline="0" dirty="0"/>
              <a:t> </a:t>
            </a:r>
            <a:r>
              <a:rPr lang="es-ES" baseline="0" dirty="0" err="1"/>
              <a:t>becaus</a:t>
            </a:r>
            <a:r>
              <a:rPr lang="es-ES" baseline="0" dirty="0"/>
              <a:t> </a:t>
            </a:r>
            <a:r>
              <a:rPr lang="es-ES" baseline="0" dirty="0" err="1"/>
              <a:t>that</a:t>
            </a:r>
            <a:r>
              <a:rPr lang="es-ES" baseline="0" dirty="0"/>
              <a:t> meas </a:t>
            </a:r>
            <a:r>
              <a:rPr lang="es-ES" baseline="0" dirty="0" err="1"/>
              <a:t>that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not</a:t>
            </a:r>
            <a:r>
              <a:rPr lang="es-ES" baseline="0" dirty="0"/>
              <a:t> </a:t>
            </a:r>
            <a:r>
              <a:rPr lang="es-ES" baseline="0" dirty="0" err="1"/>
              <a:t>giving</a:t>
            </a:r>
            <a:r>
              <a:rPr lang="es-ES" baseline="0" dirty="0"/>
              <a:t> </a:t>
            </a:r>
            <a:r>
              <a:rPr lang="es-ES" baseline="0" dirty="0" err="1"/>
              <a:t>any</a:t>
            </a:r>
            <a:r>
              <a:rPr lang="es-ES" baseline="0" dirty="0"/>
              <a:t> </a:t>
            </a:r>
            <a:r>
              <a:rPr lang="es-ES" baseline="0" dirty="0" err="1"/>
              <a:t>problem</a:t>
            </a:r>
            <a:endParaRPr lang="es-ES" dirty="0"/>
          </a:p>
          <a:p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discipline in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electronic</a:t>
            </a:r>
            <a:r>
              <a:rPr lang="es-ES" dirty="0"/>
              <a:t> </a:t>
            </a:r>
            <a:r>
              <a:rPr lang="es-ES" dirty="0" err="1"/>
              <a:t>devices</a:t>
            </a:r>
            <a:r>
              <a:rPr lang="es-ES" dirty="0"/>
              <a:t> are </a:t>
            </a:r>
            <a:r>
              <a:rPr lang="es-ES" dirty="0" err="1"/>
              <a:t>used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transform</a:t>
            </a:r>
            <a:r>
              <a:rPr lang="es-ES" dirty="0"/>
              <a:t> electrical </a:t>
            </a:r>
            <a:r>
              <a:rPr lang="es-ES" dirty="0" err="1"/>
              <a:t>energy</a:t>
            </a:r>
            <a:endParaRPr lang="es-ES" dirty="0"/>
          </a:p>
          <a:p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everywhere</a:t>
            </a:r>
            <a:r>
              <a:rPr lang="es-ES" baseline="0" dirty="0"/>
              <a:t>, </a:t>
            </a:r>
            <a:r>
              <a:rPr lang="es-ES" baseline="0" dirty="0" err="1"/>
              <a:t>is</a:t>
            </a:r>
            <a:r>
              <a:rPr lang="es-ES" baseline="0" dirty="0"/>
              <a:t> a </a:t>
            </a:r>
            <a:r>
              <a:rPr lang="es-ES" baseline="0" dirty="0" err="1"/>
              <a:t>commodity</a:t>
            </a:r>
            <a:r>
              <a:rPr lang="es-ES" baseline="0" dirty="0"/>
              <a:t>, </a:t>
            </a:r>
            <a:r>
              <a:rPr lang="es-ES" baseline="0" dirty="0" err="1"/>
              <a:t>It</a:t>
            </a:r>
            <a:r>
              <a:rPr lang="es-ES" baseline="0" dirty="0"/>
              <a:t> Powers </a:t>
            </a:r>
            <a:r>
              <a:rPr lang="es-ES" baseline="0" dirty="0" err="1"/>
              <a:t>everything</a:t>
            </a:r>
            <a:r>
              <a:rPr lang="es-ES" baseline="0" dirty="0"/>
              <a:t>, </a:t>
            </a:r>
            <a:r>
              <a:rPr lang="es-ES" baseline="0" dirty="0" err="1"/>
              <a:t>vehicles</a:t>
            </a:r>
            <a:r>
              <a:rPr lang="es-ES" baseline="0" dirty="0"/>
              <a:t>, medical </a:t>
            </a:r>
            <a:r>
              <a:rPr lang="es-ES" baseline="0" dirty="0" err="1"/>
              <a:t>equiplement</a:t>
            </a:r>
            <a:r>
              <a:rPr lang="es-ES" baseline="0" dirty="0"/>
              <a:t> </a:t>
            </a:r>
            <a:r>
              <a:rPr lang="es-ES" baseline="0" dirty="0" err="1"/>
              <a:t>Inside</a:t>
            </a:r>
            <a:r>
              <a:rPr lang="es-ES" baseline="0" dirty="0"/>
              <a:t> chips, </a:t>
            </a:r>
            <a:r>
              <a:rPr lang="es-ES" baseline="0" dirty="0" err="1"/>
              <a:t>Powering</a:t>
            </a:r>
            <a:r>
              <a:rPr lang="es-ES" baseline="0" dirty="0"/>
              <a:t> </a:t>
            </a:r>
            <a:r>
              <a:rPr lang="es-ES" baseline="0" dirty="0" err="1"/>
              <a:t>processors</a:t>
            </a:r>
            <a:r>
              <a:rPr lang="es-ES" baseline="0" dirty="0"/>
              <a:t> and AI </a:t>
            </a:r>
            <a:r>
              <a:rPr lang="es-ES" baseline="0" dirty="0" err="1"/>
              <a:t>systems</a:t>
            </a:r>
            <a:r>
              <a:rPr lang="es-ES" baseline="0" dirty="0"/>
              <a:t>, </a:t>
            </a:r>
            <a:r>
              <a:rPr lang="es-ES" baseline="0" dirty="0" err="1"/>
              <a:t>Powering</a:t>
            </a:r>
            <a:r>
              <a:rPr lang="es-ES" baseline="0" dirty="0"/>
              <a:t> </a:t>
            </a:r>
            <a:r>
              <a:rPr lang="es-ES" baseline="0" dirty="0" err="1"/>
              <a:t>datachenters</a:t>
            </a:r>
            <a:r>
              <a:rPr lang="es-ES" baseline="0" dirty="0"/>
              <a:t>, </a:t>
            </a:r>
            <a:r>
              <a:rPr lang="es-ES" baseline="0" dirty="0" err="1"/>
              <a:t>spacecraft</a:t>
            </a:r>
            <a:r>
              <a:rPr lang="es-ES" baseline="0" dirty="0"/>
              <a:t> </a:t>
            </a:r>
            <a:r>
              <a:rPr lang="es-ES" baseline="0" dirty="0" err="1"/>
              <a:t>all</a:t>
            </a:r>
            <a:r>
              <a:rPr lang="es-ES" baseline="0" dirty="0"/>
              <a:t> </a:t>
            </a:r>
            <a:r>
              <a:rPr lang="es-ES" baseline="0" dirty="0" err="1"/>
              <a:t>sort</a:t>
            </a:r>
            <a:r>
              <a:rPr lang="es-ES" baseline="0" dirty="0"/>
              <a:t> </a:t>
            </a:r>
            <a:r>
              <a:rPr lang="es-ES" baseline="0" dirty="0" err="1"/>
              <a:t>of</a:t>
            </a:r>
            <a:r>
              <a:rPr lang="es-ES" baseline="0" dirty="0"/>
              <a:t> </a:t>
            </a:r>
            <a:r>
              <a:rPr lang="es-ES" baseline="0" dirty="0" err="1"/>
              <a:t>equipment</a:t>
            </a:r>
            <a:r>
              <a:rPr lang="es-ES" baseline="0" dirty="0"/>
              <a:t>. </a:t>
            </a:r>
            <a:endParaRPr lang="es-ES" dirty="0"/>
          </a:p>
          <a:p>
            <a:r>
              <a:rPr lang="es-ES" dirty="0" err="1"/>
              <a:t>Goal</a:t>
            </a:r>
            <a:r>
              <a:rPr lang="es-ES" dirty="0"/>
              <a:t>: </a:t>
            </a:r>
            <a:r>
              <a:rPr lang="es-ES" dirty="0" err="1"/>
              <a:t>Efficiency</a:t>
            </a:r>
            <a:r>
              <a:rPr lang="es-ES" dirty="0"/>
              <a:t>,</a:t>
            </a:r>
            <a:r>
              <a:rPr lang="es-ES" baseline="0" dirty="0"/>
              <a:t> </a:t>
            </a:r>
            <a:r>
              <a:rPr lang="es-ES" baseline="0" dirty="0" err="1"/>
              <a:t>size</a:t>
            </a:r>
            <a:endParaRPr lang="es-ES" baseline="0" dirty="0"/>
          </a:p>
          <a:p>
            <a:r>
              <a:rPr lang="es-ES" baseline="0" dirty="0" err="1"/>
              <a:t>Example</a:t>
            </a:r>
            <a:r>
              <a:rPr lang="es-ES" baseline="0" dirty="0"/>
              <a:t> Cell </a:t>
            </a:r>
            <a:r>
              <a:rPr lang="es-ES" baseline="0" dirty="0" err="1"/>
              <a:t>charge</a:t>
            </a:r>
            <a:r>
              <a:rPr lang="es-ES" baseline="0" dirty="0"/>
              <a:t> 220 V in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mains</a:t>
            </a:r>
            <a:r>
              <a:rPr lang="es-ES" baseline="0" dirty="0"/>
              <a:t> </a:t>
            </a:r>
            <a:r>
              <a:rPr lang="es-ES" baseline="0" dirty="0" err="1"/>
              <a:t>to</a:t>
            </a:r>
            <a:r>
              <a:rPr lang="es-ES" baseline="0" dirty="0"/>
              <a:t> 5 V </a:t>
            </a:r>
            <a:r>
              <a:rPr lang="es-ES" baseline="0" dirty="0" err="1"/>
              <a:t>now</a:t>
            </a:r>
            <a:r>
              <a:rPr lang="es-ES" baseline="0" dirty="0"/>
              <a:t> 100s </a:t>
            </a:r>
            <a:r>
              <a:rPr lang="es-ES" baseline="0" dirty="0" err="1"/>
              <a:t>of</a:t>
            </a:r>
            <a:r>
              <a:rPr lang="es-ES" baseline="0" dirty="0"/>
              <a:t> Watts in a </a:t>
            </a:r>
            <a:r>
              <a:rPr lang="es-ES" baseline="0" dirty="0" err="1"/>
              <a:t>very</a:t>
            </a:r>
            <a:r>
              <a:rPr lang="es-ES" baseline="0" dirty="0"/>
              <a:t> </a:t>
            </a:r>
            <a:r>
              <a:rPr lang="es-ES" baseline="0" dirty="0" err="1"/>
              <a:t>small</a:t>
            </a:r>
            <a:r>
              <a:rPr lang="es-ES" baseline="0" dirty="0"/>
              <a:t> </a:t>
            </a:r>
            <a:r>
              <a:rPr lang="es-ES" baseline="0" dirty="0" err="1"/>
              <a:t>size</a:t>
            </a:r>
            <a:r>
              <a:rPr lang="es-ES" baseline="0" dirty="0"/>
              <a:t> </a:t>
            </a:r>
            <a:r>
              <a:rPr lang="es-ES" baseline="0" dirty="0" err="1"/>
              <a:t>GaN</a:t>
            </a:r>
            <a:r>
              <a:rPr lang="es-ES" baseline="0" dirty="0"/>
              <a:t> </a:t>
            </a:r>
            <a:r>
              <a:rPr lang="es-ES" baseline="0" dirty="0" err="1"/>
              <a:t>comparison</a:t>
            </a:r>
            <a:r>
              <a:rPr lang="es-ES" baseline="0" dirty="0"/>
              <a:t> </a:t>
            </a:r>
            <a:r>
              <a:rPr lang="es-ES" baseline="0" dirty="0" err="1"/>
              <a:t>to</a:t>
            </a:r>
            <a:r>
              <a:rPr lang="es-ES" baseline="0" dirty="0"/>
              <a:t> </a:t>
            </a:r>
            <a:r>
              <a:rPr lang="es-ES" baseline="0" dirty="0" err="1"/>
              <a:t>few</a:t>
            </a:r>
            <a:r>
              <a:rPr lang="es-ES" baseline="0" dirty="0"/>
              <a:t> </a:t>
            </a:r>
            <a:r>
              <a:rPr lang="es-ES" baseline="0" dirty="0" err="1"/>
              <a:t>years</a:t>
            </a:r>
            <a:r>
              <a:rPr lang="es-ES" baseline="0" dirty="0"/>
              <a:t> </a:t>
            </a:r>
            <a:r>
              <a:rPr lang="es-ES" baseline="0" dirty="0" err="1"/>
              <a:t>ago</a:t>
            </a:r>
            <a:endParaRPr lang="es-ES" baseline="0" dirty="0"/>
          </a:p>
          <a:p>
            <a:r>
              <a:rPr lang="es-ES" baseline="0" dirty="0" err="1"/>
              <a:t>Origin</a:t>
            </a:r>
            <a:r>
              <a:rPr lang="es-ES" baseline="0" dirty="0"/>
              <a:t> in Space </a:t>
            </a:r>
            <a:r>
              <a:rPr lang="es-ES" baseline="0" dirty="0" err="1"/>
              <a:t>applications</a:t>
            </a:r>
            <a:r>
              <a:rPr lang="es-ES" baseline="0" dirty="0"/>
              <a:t> IEEE </a:t>
            </a:r>
            <a:r>
              <a:rPr lang="es-ES" baseline="0" dirty="0" err="1"/>
              <a:t>Transactions</a:t>
            </a:r>
            <a:r>
              <a:rPr lang="es-ES" baseline="0" dirty="0"/>
              <a:t> </a:t>
            </a:r>
            <a:r>
              <a:rPr lang="es-ES" baseline="0" dirty="0" err="1"/>
              <a:t>on</a:t>
            </a:r>
            <a:r>
              <a:rPr lang="es-ES" baseline="0" dirty="0"/>
              <a:t> </a:t>
            </a:r>
            <a:r>
              <a:rPr lang="es-ES" baseline="0" dirty="0" err="1"/>
              <a:t>Aerospace</a:t>
            </a:r>
            <a:endParaRPr lang="es-ES" dirty="0"/>
          </a:p>
          <a:p>
            <a:r>
              <a:rPr lang="es-ES" dirty="0"/>
              <a:t>Broad</a:t>
            </a:r>
            <a:r>
              <a:rPr lang="es-ES" baseline="0" dirty="0"/>
              <a:t> discipline: Power </a:t>
            </a:r>
            <a:r>
              <a:rPr lang="es-ES" baseline="0" dirty="0" err="1"/>
              <a:t>electronic</a:t>
            </a:r>
            <a:r>
              <a:rPr lang="es-ES" baseline="0" dirty="0"/>
              <a:t> </a:t>
            </a:r>
            <a:r>
              <a:rPr lang="es-ES" baseline="0" dirty="0" err="1"/>
              <a:t>devices</a:t>
            </a:r>
            <a:r>
              <a:rPr lang="es-ES" baseline="0" dirty="0"/>
              <a:t>, </a:t>
            </a:r>
            <a:r>
              <a:rPr lang="es-ES" baseline="0" dirty="0" err="1"/>
              <a:t>Analog</a:t>
            </a:r>
            <a:r>
              <a:rPr lang="es-ES" baseline="0" dirty="0"/>
              <a:t> and digital control, </a:t>
            </a:r>
            <a:r>
              <a:rPr lang="es-ES" baseline="0" dirty="0" err="1"/>
              <a:t>magnetic</a:t>
            </a:r>
            <a:r>
              <a:rPr lang="es-ES" baseline="0" dirty="0"/>
              <a:t> </a:t>
            </a:r>
            <a:r>
              <a:rPr lang="es-ES" baseline="0" dirty="0" err="1"/>
              <a:t>element</a:t>
            </a:r>
            <a:r>
              <a:rPr lang="es-ES" baseline="0" dirty="0"/>
              <a:t> </a:t>
            </a:r>
            <a:r>
              <a:rPr lang="es-ES" baseline="0" dirty="0" err="1"/>
              <a:t>design</a:t>
            </a:r>
            <a:r>
              <a:rPr lang="es-ES" baseline="0" dirty="0"/>
              <a:t>, EMI/EMC, </a:t>
            </a:r>
            <a:r>
              <a:rPr lang="es-ES" baseline="0" dirty="0" err="1"/>
              <a:t>Thermal</a:t>
            </a:r>
            <a:endParaRPr lang="es-ES" baseline="0" dirty="0"/>
          </a:p>
          <a:p>
            <a:endParaRPr lang="es-ES" baseline="0" dirty="0"/>
          </a:p>
          <a:p>
            <a:r>
              <a:rPr lang="es-ES" baseline="0" dirty="0"/>
              <a:t>Las </a:t>
            </a:r>
            <a:r>
              <a:rPr lang="es-ES" baseline="0" dirty="0" err="1"/>
              <a:t>to</a:t>
            </a:r>
            <a:r>
              <a:rPr lang="es-ES" baseline="0" dirty="0"/>
              <a:t> </a:t>
            </a:r>
            <a:r>
              <a:rPr lang="es-ES" baseline="0" dirty="0" err="1"/>
              <a:t>fund</a:t>
            </a:r>
            <a:r>
              <a:rPr lang="es-ES" baseline="0" dirty="0"/>
              <a:t> </a:t>
            </a:r>
            <a:r>
              <a:rPr lang="es-ES" baseline="0" dirty="0" err="1"/>
              <a:t>first</a:t>
            </a:r>
            <a:r>
              <a:rPr lang="es-ES" baseline="0" dirty="0"/>
              <a:t> </a:t>
            </a:r>
            <a:r>
              <a:rPr lang="es-ES" baseline="0" dirty="0" err="1"/>
              <a:t>to</a:t>
            </a:r>
            <a:r>
              <a:rPr lang="es-ES" baseline="0" dirty="0"/>
              <a:t> </a:t>
            </a:r>
            <a:r>
              <a:rPr lang="es-ES" baseline="0" dirty="0" err="1"/>
              <a:t>blame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4F345-A3B4-4F0E-975A-47F984ABD2C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871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LCLs</a:t>
            </a:r>
            <a:r>
              <a:rPr lang="es-ES" baseline="0" dirty="0"/>
              <a:t> are </a:t>
            </a:r>
            <a:r>
              <a:rPr lang="es-ES" baseline="0" dirty="0" err="1"/>
              <a:t>the</a:t>
            </a:r>
            <a:r>
              <a:rPr lang="es-ES" baseline="0" dirty="0"/>
              <a:t> protección </a:t>
            </a:r>
            <a:r>
              <a:rPr lang="es-ES" baseline="0" dirty="0" err="1"/>
              <a:t>devices</a:t>
            </a:r>
            <a:r>
              <a:rPr lang="es-ES" baseline="0" dirty="0"/>
              <a:t>. </a:t>
            </a:r>
            <a:r>
              <a:rPr lang="es-ES" baseline="0" dirty="0" err="1"/>
              <a:t>Microsecond</a:t>
            </a:r>
            <a:r>
              <a:rPr lang="es-ES" baseline="0" dirty="0"/>
              <a:t> response. </a:t>
            </a:r>
            <a:r>
              <a:rPr lang="es-ES" baseline="0" dirty="0" err="1"/>
              <a:t>Limit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current</a:t>
            </a:r>
            <a:r>
              <a:rPr lang="es-ES" baseline="0" dirty="0"/>
              <a:t>. </a:t>
            </a:r>
          </a:p>
          <a:p>
            <a:r>
              <a:rPr lang="es-ES" baseline="0" dirty="0" err="1"/>
              <a:t>Normally</a:t>
            </a:r>
            <a:r>
              <a:rPr lang="es-ES" baseline="0" dirty="0"/>
              <a:t> </a:t>
            </a:r>
            <a:r>
              <a:rPr lang="es-ES" baseline="0" dirty="0" err="1"/>
              <a:t>based</a:t>
            </a:r>
            <a:r>
              <a:rPr lang="es-ES" baseline="0" dirty="0"/>
              <a:t> </a:t>
            </a:r>
            <a:r>
              <a:rPr lang="es-ES" baseline="0" dirty="0" err="1"/>
              <a:t>on</a:t>
            </a:r>
            <a:r>
              <a:rPr lang="es-ES" baseline="0" dirty="0"/>
              <a:t> </a:t>
            </a:r>
            <a:r>
              <a:rPr lang="es-ES" baseline="0" dirty="0" err="1"/>
              <a:t>dissipating</a:t>
            </a:r>
            <a:r>
              <a:rPr lang="es-ES" baseline="0" dirty="0"/>
              <a:t> </a:t>
            </a:r>
            <a:r>
              <a:rPr lang="es-ES" baseline="0" dirty="0" err="1"/>
              <a:t>power</a:t>
            </a:r>
            <a:r>
              <a:rPr lang="es-ES" baseline="0" dirty="0"/>
              <a:t>, </a:t>
            </a:r>
            <a:r>
              <a:rPr lang="es-ES" baseline="0" dirty="0" err="1"/>
              <a:t>very</a:t>
            </a:r>
            <a:r>
              <a:rPr lang="es-ES" baseline="0" dirty="0"/>
              <a:t> </a:t>
            </a:r>
            <a:r>
              <a:rPr lang="es-ES" baseline="0" dirty="0" err="1"/>
              <a:t>fast</a:t>
            </a:r>
            <a:r>
              <a:rPr lang="es-ES" baseline="0" dirty="0"/>
              <a:t> </a:t>
            </a:r>
            <a:r>
              <a:rPr lang="es-ES" baseline="0" dirty="0" err="1"/>
              <a:t>but</a:t>
            </a:r>
            <a:r>
              <a:rPr lang="es-ES" baseline="0" dirty="0"/>
              <a:t> </a:t>
            </a:r>
            <a:r>
              <a:rPr lang="es-ES" baseline="0" dirty="0" err="1"/>
              <a:t>limited</a:t>
            </a:r>
            <a:r>
              <a:rPr lang="es-ES" baseline="0" dirty="0"/>
              <a:t>. 100 V 10 A </a:t>
            </a:r>
            <a:r>
              <a:rPr lang="es-ES" baseline="0" dirty="0" err="1"/>
              <a:t>dissipates</a:t>
            </a:r>
            <a:r>
              <a:rPr lang="es-ES" baseline="0" dirty="0"/>
              <a:t> 1 kW. </a:t>
            </a:r>
            <a:r>
              <a:rPr lang="es-ES" baseline="0" dirty="0" err="1"/>
              <a:t>Thermal</a:t>
            </a:r>
            <a:r>
              <a:rPr lang="es-ES" baseline="0" dirty="0"/>
              <a:t> </a:t>
            </a:r>
            <a:r>
              <a:rPr lang="es-ES" baseline="0" dirty="0" err="1"/>
              <a:t>problems</a:t>
            </a:r>
            <a:endParaRPr lang="es-ES" baseline="0" dirty="0"/>
          </a:p>
          <a:p>
            <a:endParaRPr lang="es-ES" baseline="0" dirty="0"/>
          </a:p>
          <a:p>
            <a:r>
              <a:rPr lang="es-ES" baseline="0" dirty="0"/>
              <a:t>Use </a:t>
            </a:r>
            <a:r>
              <a:rPr lang="es-ES" baseline="0" dirty="0" err="1"/>
              <a:t>other</a:t>
            </a:r>
            <a:r>
              <a:rPr lang="es-ES" baseline="0" dirty="0"/>
              <a:t> </a:t>
            </a:r>
            <a:r>
              <a:rPr lang="es-ES" baseline="0" dirty="0" err="1"/>
              <a:t>semiconductors</a:t>
            </a:r>
            <a:r>
              <a:rPr lang="es-ES" baseline="0" dirty="0"/>
              <a:t> </a:t>
            </a:r>
            <a:r>
              <a:rPr lang="es-ES" baseline="0" dirty="0" err="1"/>
              <a:t>SiC</a:t>
            </a:r>
            <a:r>
              <a:rPr lang="es-ES" baseline="0" dirty="0"/>
              <a:t> </a:t>
            </a:r>
            <a:r>
              <a:rPr lang="es-ES" baseline="0" dirty="0" err="1"/>
              <a:t>very</a:t>
            </a:r>
            <a:r>
              <a:rPr lang="es-ES" baseline="0" dirty="0"/>
              <a:t> </a:t>
            </a:r>
            <a:r>
              <a:rPr lang="es-ES" baseline="0" dirty="0" err="1"/>
              <a:t>useful</a:t>
            </a:r>
            <a:r>
              <a:rPr lang="es-ES" baseline="0" dirty="0"/>
              <a:t> in </a:t>
            </a:r>
            <a:r>
              <a:rPr lang="es-ES" baseline="0" dirty="0" err="1"/>
              <a:t>power</a:t>
            </a:r>
            <a:r>
              <a:rPr lang="es-ES" baseline="0" dirty="0"/>
              <a:t> </a:t>
            </a:r>
            <a:r>
              <a:rPr lang="es-ES" baseline="0" dirty="0" err="1"/>
              <a:t>application</a:t>
            </a:r>
            <a:r>
              <a:rPr lang="es-ES" baseline="0" dirty="0"/>
              <a:t> </a:t>
            </a:r>
            <a:r>
              <a:rPr lang="es-ES" baseline="0" dirty="0" err="1"/>
              <a:t>such</a:t>
            </a:r>
            <a:r>
              <a:rPr lang="es-ES" baseline="0" dirty="0"/>
              <a:t> EV. </a:t>
            </a:r>
          </a:p>
          <a:p>
            <a:r>
              <a:rPr lang="es-ES" baseline="0" dirty="0" err="1"/>
              <a:t>Go</a:t>
            </a:r>
            <a:r>
              <a:rPr lang="es-ES" baseline="0" dirty="0"/>
              <a:t> </a:t>
            </a:r>
            <a:r>
              <a:rPr lang="es-ES" baseline="0" dirty="0" err="1"/>
              <a:t>to</a:t>
            </a:r>
            <a:r>
              <a:rPr lang="es-ES" baseline="0" dirty="0"/>
              <a:t> </a:t>
            </a:r>
            <a:r>
              <a:rPr lang="es-ES" baseline="0" dirty="0" err="1"/>
              <a:t>switching</a:t>
            </a:r>
            <a:r>
              <a:rPr lang="es-ES" baseline="0" dirty="0"/>
              <a:t> </a:t>
            </a:r>
            <a:r>
              <a:rPr lang="es-ES" baseline="0" dirty="0" err="1"/>
              <a:t>mode</a:t>
            </a:r>
            <a:r>
              <a:rPr lang="es-ES" baseline="0" dirty="0"/>
              <a:t> 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4F345-A3B4-4F0E-975A-47F984ABD2C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869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Isolated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supplies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overcome</a:t>
            </a:r>
            <a:r>
              <a:rPr lang="es-ES" dirty="0"/>
              <a:t> electrical</a:t>
            </a:r>
            <a:r>
              <a:rPr lang="es-ES" baseline="0" dirty="0"/>
              <a:t> </a:t>
            </a:r>
            <a:r>
              <a:rPr lang="es-ES" baseline="0" dirty="0" err="1"/>
              <a:t>isolation</a:t>
            </a:r>
            <a:r>
              <a:rPr lang="es-ES" baseline="0" dirty="0"/>
              <a:t>.</a:t>
            </a:r>
          </a:p>
          <a:p>
            <a:r>
              <a:rPr lang="es-ES" baseline="0" dirty="0"/>
              <a:t>In </a:t>
            </a:r>
            <a:r>
              <a:rPr lang="es-ES" baseline="0" dirty="0" err="1"/>
              <a:t>terrestrial</a:t>
            </a:r>
            <a:r>
              <a:rPr lang="es-ES" baseline="0" dirty="0"/>
              <a:t> </a:t>
            </a:r>
            <a:r>
              <a:rPr lang="es-ES" baseline="0" dirty="0" err="1"/>
              <a:t>applications</a:t>
            </a:r>
            <a:r>
              <a:rPr lang="es-ES" baseline="0" dirty="0"/>
              <a:t> </a:t>
            </a:r>
            <a:r>
              <a:rPr lang="es-ES" baseline="0" dirty="0" err="1"/>
              <a:t>optocouplers</a:t>
            </a:r>
            <a:r>
              <a:rPr lang="es-ES" baseline="0" dirty="0"/>
              <a:t> are </a:t>
            </a:r>
            <a:r>
              <a:rPr lang="es-ES" baseline="0" dirty="0" err="1"/>
              <a:t>used</a:t>
            </a:r>
            <a:r>
              <a:rPr lang="es-ES" baseline="0" dirty="0"/>
              <a:t>. </a:t>
            </a:r>
            <a:r>
              <a:rPr lang="es-ES" baseline="0" dirty="0" err="1"/>
              <a:t>Problems</a:t>
            </a:r>
            <a:r>
              <a:rPr lang="es-ES" baseline="0" dirty="0"/>
              <a:t> in </a:t>
            </a:r>
            <a:r>
              <a:rPr lang="es-ES" baseline="0" dirty="0" err="1"/>
              <a:t>radiation</a:t>
            </a:r>
            <a:r>
              <a:rPr lang="es-ES" baseline="0" dirty="0"/>
              <a:t>. </a:t>
            </a:r>
            <a:r>
              <a:rPr lang="es-ES" baseline="0" dirty="0" err="1"/>
              <a:t>Magnetic</a:t>
            </a:r>
            <a:r>
              <a:rPr lang="es-ES" baseline="0" dirty="0"/>
              <a:t> </a:t>
            </a:r>
            <a:r>
              <a:rPr lang="es-ES" baseline="0" dirty="0" err="1"/>
              <a:t>based</a:t>
            </a:r>
            <a:r>
              <a:rPr lang="es-ES" baseline="0" dirty="0"/>
              <a:t> </a:t>
            </a:r>
            <a:r>
              <a:rPr lang="es-ES" baseline="0" dirty="0" err="1"/>
              <a:t>designs</a:t>
            </a:r>
            <a:r>
              <a:rPr lang="es-ES" baseline="0" dirty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4F345-A3B4-4F0E-975A-47F984ABD2C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516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Thermoelectric</a:t>
            </a:r>
            <a:r>
              <a:rPr lang="es-ES" baseline="0" dirty="0"/>
              <a:t> </a:t>
            </a:r>
            <a:r>
              <a:rPr lang="es-ES" baseline="0" dirty="0" err="1"/>
              <a:t>radiosotope</a:t>
            </a:r>
            <a:r>
              <a:rPr lang="es-ES" baseline="0" dirty="0"/>
              <a:t> </a:t>
            </a:r>
            <a:r>
              <a:rPr lang="es-ES" baseline="0" dirty="0" err="1"/>
              <a:t>generators</a:t>
            </a:r>
            <a:r>
              <a:rPr lang="es-ES" baseline="0" dirty="0"/>
              <a:t>. Leicester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only</a:t>
            </a:r>
            <a:r>
              <a:rPr lang="es-ES" baseline="0" dirty="0"/>
              <a:t> </a:t>
            </a:r>
            <a:r>
              <a:rPr lang="es-ES" baseline="0" dirty="0" err="1"/>
              <a:t>european</a:t>
            </a:r>
            <a:r>
              <a:rPr lang="es-ES" baseline="0" dirty="0"/>
              <a:t> </a:t>
            </a:r>
            <a:r>
              <a:rPr lang="es-ES" baseline="0" dirty="0" err="1"/>
              <a:t>source</a:t>
            </a:r>
            <a:r>
              <a:rPr lang="es-ES" baseline="0" dirty="0"/>
              <a:t>.</a:t>
            </a:r>
          </a:p>
          <a:p>
            <a:r>
              <a:rPr lang="es-ES" baseline="0" dirty="0" err="1"/>
              <a:t>Simulation</a:t>
            </a:r>
            <a:r>
              <a:rPr lang="es-ES" baseline="0" dirty="0"/>
              <a:t> </a:t>
            </a:r>
            <a:r>
              <a:rPr lang="es-ES" baseline="0" dirty="0" err="1"/>
              <a:t>models</a:t>
            </a:r>
            <a:r>
              <a:rPr lang="es-ES" baseline="0" dirty="0"/>
              <a:t>. Power </a:t>
            </a:r>
            <a:r>
              <a:rPr lang="es-ES" baseline="0" dirty="0" err="1"/>
              <a:t>system</a:t>
            </a:r>
            <a:r>
              <a:rPr lang="es-ES" baseline="0" dirty="0"/>
              <a:t> </a:t>
            </a:r>
            <a:r>
              <a:rPr lang="es-ES" baseline="0" dirty="0" err="1"/>
              <a:t>architectures</a:t>
            </a:r>
            <a:endParaRPr lang="es-ES" baseline="0" dirty="0"/>
          </a:p>
          <a:p>
            <a:r>
              <a:rPr lang="es-ES" baseline="0" dirty="0"/>
              <a:t>MPPT </a:t>
            </a:r>
            <a:r>
              <a:rPr lang="es-ES" baseline="0" dirty="0" err="1"/>
              <a:t>determination</a:t>
            </a:r>
            <a:r>
              <a:rPr lang="es-ES" baseline="0" dirty="0"/>
              <a:t>. </a:t>
            </a:r>
            <a:r>
              <a:rPr lang="es-ES" baseline="0" dirty="0" err="1"/>
              <a:t>Thermal</a:t>
            </a:r>
            <a:r>
              <a:rPr lang="es-ES" baseline="0" dirty="0"/>
              <a:t> </a:t>
            </a:r>
            <a:r>
              <a:rPr lang="es-ES" baseline="0" dirty="0" err="1"/>
              <a:t>issues</a:t>
            </a:r>
            <a:r>
              <a:rPr lang="es-ES" baseline="0" dirty="0"/>
              <a:t>, </a:t>
            </a:r>
            <a:r>
              <a:rPr lang="es-ES" baseline="0" dirty="0" err="1"/>
              <a:t>thermal</a:t>
            </a:r>
            <a:r>
              <a:rPr lang="es-ES" baseline="0" dirty="0"/>
              <a:t> </a:t>
            </a:r>
            <a:r>
              <a:rPr lang="es-ES" baseline="0" dirty="0" err="1"/>
              <a:t>determined</a:t>
            </a:r>
            <a:r>
              <a:rPr lang="es-ES" baseline="0" dirty="0"/>
              <a:t> response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4F345-A3B4-4F0E-975A-47F984ABD2C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689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Interdisciplinar </a:t>
            </a:r>
            <a:r>
              <a:rPr lang="es-ES" dirty="0" err="1"/>
              <a:t>study</a:t>
            </a:r>
            <a:r>
              <a:rPr lang="es-ES" dirty="0"/>
              <a:t>. </a:t>
            </a:r>
            <a:r>
              <a:rPr lang="es-ES" dirty="0" err="1"/>
              <a:t>Funded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ESA. </a:t>
            </a:r>
            <a:r>
              <a:rPr lang="es-ES" dirty="0" err="1"/>
              <a:t>Origin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several</a:t>
            </a:r>
            <a:r>
              <a:rPr lang="es-ES" dirty="0"/>
              <a:t> Research </a:t>
            </a:r>
            <a:r>
              <a:rPr lang="es-ES" dirty="0" err="1"/>
              <a:t>contracts</a:t>
            </a:r>
            <a:r>
              <a:rPr lang="es-ES" dirty="0"/>
              <a:t>. </a:t>
            </a:r>
            <a:r>
              <a:rPr lang="es-ES" dirty="0" err="1"/>
              <a:t>Challenges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explore lava </a:t>
            </a:r>
            <a:r>
              <a:rPr lang="es-ES" dirty="0" err="1"/>
              <a:t>tubes</a:t>
            </a:r>
            <a:r>
              <a:rPr lang="es-ES" dirty="0"/>
              <a:t>.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goal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deploy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dprovide</a:t>
            </a:r>
            <a:r>
              <a:rPr lang="es-ES" dirty="0"/>
              <a:t> </a:t>
            </a:r>
            <a:r>
              <a:rPr lang="es-ES" dirty="0" err="1"/>
              <a:t>communications</a:t>
            </a:r>
            <a:r>
              <a:rPr lang="es-ES" dirty="0"/>
              <a:t> and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exploring</a:t>
            </a:r>
            <a:r>
              <a:rPr lang="es-ES" dirty="0"/>
              <a:t> robots </a:t>
            </a:r>
            <a:r>
              <a:rPr lang="es-ES" dirty="0" err="1"/>
              <a:t>inside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tuve. No Solar light no </a:t>
            </a:r>
            <a:r>
              <a:rPr lang="es-ES" dirty="0" err="1"/>
              <a:t>communicatiosn</a:t>
            </a:r>
            <a:r>
              <a:rPr lang="es-ES" dirty="0"/>
              <a:t> toe </a:t>
            </a:r>
            <a:r>
              <a:rPr lang="es-ES" dirty="0" err="1"/>
              <a:t>earth</a:t>
            </a:r>
            <a:r>
              <a:rPr lang="es-ES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4F345-A3B4-4F0E-975A-47F984ABD2C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77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D4361-CA4F-22D7-E4D6-26974F449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EBB752-EB30-D614-4A4A-5FFC699FB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A61E9-1173-8B15-56E9-CD510EA25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One</a:t>
            </a:r>
            <a:r>
              <a:rPr lang="es-ES" baseline="0" dirty="0"/>
              <a:t> </a:t>
            </a:r>
            <a:r>
              <a:rPr lang="es-ES" baseline="0" dirty="0" err="1"/>
              <a:t>of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most</a:t>
            </a:r>
            <a:r>
              <a:rPr lang="es-ES" baseline="0" dirty="0"/>
              <a:t> </a:t>
            </a:r>
            <a:r>
              <a:rPr lang="es-ES" baseline="0" dirty="0" err="1"/>
              <a:t>important</a:t>
            </a:r>
            <a:r>
              <a:rPr lang="es-ES" baseline="0" dirty="0"/>
              <a:t> </a:t>
            </a:r>
            <a:r>
              <a:rPr lang="es-ES" baseline="0" dirty="0" err="1"/>
              <a:t>activities</a:t>
            </a:r>
            <a:r>
              <a:rPr lang="es-ES" baseline="0" dirty="0"/>
              <a:t> </a:t>
            </a:r>
            <a:r>
              <a:rPr lang="es-ES" baseline="0" dirty="0" err="1"/>
              <a:t>you</a:t>
            </a:r>
            <a:r>
              <a:rPr lang="es-ES" baseline="0" dirty="0"/>
              <a:t> </a:t>
            </a:r>
            <a:r>
              <a:rPr lang="es-ES" baseline="0" dirty="0" err="1"/>
              <a:t>may</a:t>
            </a:r>
            <a:r>
              <a:rPr lang="es-ES" baseline="0" dirty="0"/>
              <a:t> </a:t>
            </a:r>
            <a:r>
              <a:rPr lang="es-ES" baseline="0" dirty="0" err="1"/>
              <a:t>never</a:t>
            </a:r>
            <a:r>
              <a:rPr lang="es-ES" baseline="0" dirty="0"/>
              <a:t> Heard </a:t>
            </a:r>
            <a:r>
              <a:rPr lang="es-ES" baseline="0" dirty="0" err="1"/>
              <a:t>of</a:t>
            </a:r>
            <a:r>
              <a:rPr lang="es-ES" baseline="0" dirty="0"/>
              <a:t>. </a:t>
            </a:r>
            <a:r>
              <a:rPr lang="es-ES" baseline="0" dirty="0" err="1"/>
              <a:t>It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a Good </a:t>
            </a:r>
            <a:r>
              <a:rPr lang="es-ES" baseline="0" dirty="0" err="1"/>
              <a:t>thing</a:t>
            </a:r>
            <a:r>
              <a:rPr lang="es-ES" baseline="0" dirty="0"/>
              <a:t> </a:t>
            </a:r>
            <a:r>
              <a:rPr lang="es-ES" baseline="0" dirty="0" err="1"/>
              <a:t>you</a:t>
            </a:r>
            <a:r>
              <a:rPr lang="es-ES" baseline="0" dirty="0"/>
              <a:t> </a:t>
            </a:r>
            <a:r>
              <a:rPr lang="es-ES" baseline="0" dirty="0" err="1"/>
              <a:t>never</a:t>
            </a:r>
            <a:r>
              <a:rPr lang="es-ES" baseline="0" dirty="0"/>
              <a:t> Heard </a:t>
            </a:r>
            <a:r>
              <a:rPr lang="es-ES" baseline="0" dirty="0" err="1"/>
              <a:t>of</a:t>
            </a:r>
            <a:r>
              <a:rPr lang="es-ES" baseline="0" dirty="0"/>
              <a:t> </a:t>
            </a:r>
            <a:r>
              <a:rPr lang="es-ES" baseline="0" dirty="0" err="1"/>
              <a:t>it</a:t>
            </a:r>
            <a:r>
              <a:rPr lang="es-ES" baseline="0" dirty="0"/>
              <a:t> </a:t>
            </a:r>
            <a:r>
              <a:rPr lang="es-ES" baseline="0" dirty="0" err="1"/>
              <a:t>becaus</a:t>
            </a:r>
            <a:r>
              <a:rPr lang="es-ES" baseline="0" dirty="0"/>
              <a:t> </a:t>
            </a:r>
            <a:r>
              <a:rPr lang="es-ES" baseline="0" dirty="0" err="1"/>
              <a:t>that</a:t>
            </a:r>
            <a:r>
              <a:rPr lang="es-ES" baseline="0" dirty="0"/>
              <a:t> meas </a:t>
            </a:r>
            <a:r>
              <a:rPr lang="es-ES" baseline="0" dirty="0" err="1"/>
              <a:t>that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not</a:t>
            </a:r>
            <a:r>
              <a:rPr lang="es-ES" baseline="0" dirty="0"/>
              <a:t> </a:t>
            </a:r>
            <a:r>
              <a:rPr lang="es-ES" baseline="0" dirty="0" err="1"/>
              <a:t>giving</a:t>
            </a:r>
            <a:r>
              <a:rPr lang="es-ES" baseline="0" dirty="0"/>
              <a:t> </a:t>
            </a:r>
            <a:r>
              <a:rPr lang="es-ES" baseline="0" dirty="0" err="1"/>
              <a:t>any</a:t>
            </a:r>
            <a:r>
              <a:rPr lang="es-ES" baseline="0" dirty="0"/>
              <a:t> </a:t>
            </a:r>
            <a:r>
              <a:rPr lang="es-ES" baseline="0" dirty="0" err="1"/>
              <a:t>problem</a:t>
            </a:r>
            <a:endParaRPr lang="es-ES" dirty="0"/>
          </a:p>
          <a:p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discipline in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electronic</a:t>
            </a:r>
            <a:r>
              <a:rPr lang="es-ES" dirty="0"/>
              <a:t> </a:t>
            </a:r>
            <a:r>
              <a:rPr lang="es-ES" dirty="0" err="1"/>
              <a:t>devices</a:t>
            </a:r>
            <a:r>
              <a:rPr lang="es-ES" dirty="0"/>
              <a:t> are </a:t>
            </a:r>
            <a:r>
              <a:rPr lang="es-ES" dirty="0" err="1"/>
              <a:t>used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transform</a:t>
            </a:r>
            <a:r>
              <a:rPr lang="es-ES" dirty="0"/>
              <a:t> electrical </a:t>
            </a:r>
            <a:r>
              <a:rPr lang="es-ES" dirty="0" err="1"/>
              <a:t>energy</a:t>
            </a:r>
            <a:endParaRPr lang="es-ES" dirty="0"/>
          </a:p>
          <a:p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everywhere</a:t>
            </a:r>
            <a:r>
              <a:rPr lang="es-ES" baseline="0" dirty="0"/>
              <a:t>, </a:t>
            </a:r>
            <a:r>
              <a:rPr lang="es-ES" baseline="0" dirty="0" err="1"/>
              <a:t>is</a:t>
            </a:r>
            <a:r>
              <a:rPr lang="es-ES" baseline="0" dirty="0"/>
              <a:t> a </a:t>
            </a:r>
            <a:r>
              <a:rPr lang="es-ES" baseline="0" dirty="0" err="1"/>
              <a:t>commodity</a:t>
            </a:r>
            <a:r>
              <a:rPr lang="es-ES" baseline="0" dirty="0"/>
              <a:t>, </a:t>
            </a:r>
            <a:r>
              <a:rPr lang="es-ES" baseline="0" dirty="0" err="1"/>
              <a:t>It</a:t>
            </a:r>
            <a:r>
              <a:rPr lang="es-ES" baseline="0" dirty="0"/>
              <a:t> Powers </a:t>
            </a:r>
            <a:r>
              <a:rPr lang="es-ES" baseline="0" dirty="0" err="1"/>
              <a:t>everything</a:t>
            </a:r>
            <a:r>
              <a:rPr lang="es-ES" baseline="0" dirty="0"/>
              <a:t>, </a:t>
            </a:r>
            <a:r>
              <a:rPr lang="es-ES" baseline="0" dirty="0" err="1"/>
              <a:t>vehicles</a:t>
            </a:r>
            <a:r>
              <a:rPr lang="es-ES" baseline="0" dirty="0"/>
              <a:t>, medical </a:t>
            </a:r>
            <a:r>
              <a:rPr lang="es-ES" baseline="0" dirty="0" err="1"/>
              <a:t>equiplement</a:t>
            </a:r>
            <a:r>
              <a:rPr lang="es-ES" baseline="0" dirty="0"/>
              <a:t> </a:t>
            </a:r>
            <a:r>
              <a:rPr lang="es-ES" baseline="0" dirty="0" err="1"/>
              <a:t>Inside</a:t>
            </a:r>
            <a:r>
              <a:rPr lang="es-ES" baseline="0" dirty="0"/>
              <a:t> chips, </a:t>
            </a:r>
            <a:r>
              <a:rPr lang="es-ES" baseline="0" dirty="0" err="1"/>
              <a:t>Powering</a:t>
            </a:r>
            <a:r>
              <a:rPr lang="es-ES" baseline="0" dirty="0"/>
              <a:t> </a:t>
            </a:r>
            <a:r>
              <a:rPr lang="es-ES" baseline="0" dirty="0" err="1"/>
              <a:t>processors</a:t>
            </a:r>
            <a:r>
              <a:rPr lang="es-ES" baseline="0" dirty="0"/>
              <a:t> and AI </a:t>
            </a:r>
            <a:r>
              <a:rPr lang="es-ES" baseline="0" dirty="0" err="1"/>
              <a:t>systems</a:t>
            </a:r>
            <a:r>
              <a:rPr lang="es-ES" baseline="0" dirty="0"/>
              <a:t>, </a:t>
            </a:r>
            <a:r>
              <a:rPr lang="es-ES" baseline="0" dirty="0" err="1"/>
              <a:t>Powering</a:t>
            </a:r>
            <a:r>
              <a:rPr lang="es-ES" baseline="0" dirty="0"/>
              <a:t> </a:t>
            </a:r>
            <a:r>
              <a:rPr lang="es-ES" baseline="0" dirty="0" err="1"/>
              <a:t>datachenters</a:t>
            </a:r>
            <a:r>
              <a:rPr lang="es-ES" baseline="0" dirty="0"/>
              <a:t>, </a:t>
            </a:r>
            <a:r>
              <a:rPr lang="es-ES" baseline="0" dirty="0" err="1"/>
              <a:t>spacecraft</a:t>
            </a:r>
            <a:r>
              <a:rPr lang="es-ES" baseline="0" dirty="0"/>
              <a:t> </a:t>
            </a:r>
            <a:r>
              <a:rPr lang="es-ES" baseline="0" dirty="0" err="1"/>
              <a:t>all</a:t>
            </a:r>
            <a:r>
              <a:rPr lang="es-ES" baseline="0" dirty="0"/>
              <a:t> </a:t>
            </a:r>
            <a:r>
              <a:rPr lang="es-ES" baseline="0" dirty="0" err="1"/>
              <a:t>sort</a:t>
            </a:r>
            <a:r>
              <a:rPr lang="es-ES" baseline="0" dirty="0"/>
              <a:t> </a:t>
            </a:r>
            <a:r>
              <a:rPr lang="es-ES" baseline="0" dirty="0" err="1"/>
              <a:t>of</a:t>
            </a:r>
            <a:r>
              <a:rPr lang="es-ES" baseline="0" dirty="0"/>
              <a:t> </a:t>
            </a:r>
            <a:r>
              <a:rPr lang="es-ES" baseline="0" dirty="0" err="1"/>
              <a:t>equipment</a:t>
            </a:r>
            <a:r>
              <a:rPr lang="es-ES" baseline="0" dirty="0"/>
              <a:t>. </a:t>
            </a:r>
            <a:endParaRPr lang="es-ES" dirty="0"/>
          </a:p>
          <a:p>
            <a:r>
              <a:rPr lang="es-ES" dirty="0" err="1"/>
              <a:t>Goal</a:t>
            </a:r>
            <a:r>
              <a:rPr lang="es-ES" dirty="0"/>
              <a:t>: </a:t>
            </a:r>
            <a:r>
              <a:rPr lang="es-ES" dirty="0" err="1"/>
              <a:t>Efficiency</a:t>
            </a:r>
            <a:r>
              <a:rPr lang="es-ES" dirty="0"/>
              <a:t>,</a:t>
            </a:r>
            <a:r>
              <a:rPr lang="es-ES" baseline="0" dirty="0"/>
              <a:t> </a:t>
            </a:r>
            <a:r>
              <a:rPr lang="es-ES" baseline="0" dirty="0" err="1"/>
              <a:t>size</a:t>
            </a:r>
            <a:endParaRPr lang="es-ES" baseline="0" dirty="0"/>
          </a:p>
          <a:p>
            <a:r>
              <a:rPr lang="es-ES" baseline="0" dirty="0" err="1"/>
              <a:t>Example</a:t>
            </a:r>
            <a:r>
              <a:rPr lang="es-ES" baseline="0" dirty="0"/>
              <a:t> Cell </a:t>
            </a:r>
            <a:r>
              <a:rPr lang="es-ES" baseline="0" dirty="0" err="1"/>
              <a:t>charge</a:t>
            </a:r>
            <a:r>
              <a:rPr lang="es-ES" baseline="0" dirty="0"/>
              <a:t> 220 V in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mains</a:t>
            </a:r>
            <a:r>
              <a:rPr lang="es-ES" baseline="0" dirty="0"/>
              <a:t> </a:t>
            </a:r>
            <a:r>
              <a:rPr lang="es-ES" baseline="0" dirty="0" err="1"/>
              <a:t>to</a:t>
            </a:r>
            <a:r>
              <a:rPr lang="es-ES" baseline="0" dirty="0"/>
              <a:t> 5 V </a:t>
            </a:r>
            <a:r>
              <a:rPr lang="es-ES" baseline="0" dirty="0" err="1"/>
              <a:t>now</a:t>
            </a:r>
            <a:r>
              <a:rPr lang="es-ES" baseline="0" dirty="0"/>
              <a:t> 100s </a:t>
            </a:r>
            <a:r>
              <a:rPr lang="es-ES" baseline="0" dirty="0" err="1"/>
              <a:t>of</a:t>
            </a:r>
            <a:r>
              <a:rPr lang="es-ES" baseline="0" dirty="0"/>
              <a:t> Watts in a </a:t>
            </a:r>
            <a:r>
              <a:rPr lang="es-ES" baseline="0" dirty="0" err="1"/>
              <a:t>very</a:t>
            </a:r>
            <a:r>
              <a:rPr lang="es-ES" baseline="0" dirty="0"/>
              <a:t> </a:t>
            </a:r>
            <a:r>
              <a:rPr lang="es-ES" baseline="0" dirty="0" err="1"/>
              <a:t>small</a:t>
            </a:r>
            <a:r>
              <a:rPr lang="es-ES" baseline="0" dirty="0"/>
              <a:t> </a:t>
            </a:r>
            <a:r>
              <a:rPr lang="es-ES" baseline="0" dirty="0" err="1"/>
              <a:t>size</a:t>
            </a:r>
            <a:r>
              <a:rPr lang="es-ES" baseline="0" dirty="0"/>
              <a:t> </a:t>
            </a:r>
            <a:r>
              <a:rPr lang="es-ES" baseline="0" dirty="0" err="1"/>
              <a:t>GaN</a:t>
            </a:r>
            <a:r>
              <a:rPr lang="es-ES" baseline="0" dirty="0"/>
              <a:t> </a:t>
            </a:r>
            <a:r>
              <a:rPr lang="es-ES" baseline="0" dirty="0" err="1"/>
              <a:t>comparison</a:t>
            </a:r>
            <a:r>
              <a:rPr lang="es-ES" baseline="0" dirty="0"/>
              <a:t> </a:t>
            </a:r>
            <a:r>
              <a:rPr lang="es-ES" baseline="0" dirty="0" err="1"/>
              <a:t>to</a:t>
            </a:r>
            <a:r>
              <a:rPr lang="es-ES" baseline="0" dirty="0"/>
              <a:t> </a:t>
            </a:r>
            <a:r>
              <a:rPr lang="es-ES" baseline="0" dirty="0" err="1"/>
              <a:t>few</a:t>
            </a:r>
            <a:r>
              <a:rPr lang="es-ES" baseline="0" dirty="0"/>
              <a:t> </a:t>
            </a:r>
            <a:r>
              <a:rPr lang="es-ES" baseline="0" dirty="0" err="1"/>
              <a:t>years</a:t>
            </a:r>
            <a:r>
              <a:rPr lang="es-ES" baseline="0" dirty="0"/>
              <a:t> </a:t>
            </a:r>
            <a:r>
              <a:rPr lang="es-ES" baseline="0" dirty="0" err="1"/>
              <a:t>ago</a:t>
            </a:r>
            <a:endParaRPr lang="es-ES" baseline="0" dirty="0"/>
          </a:p>
          <a:p>
            <a:r>
              <a:rPr lang="es-ES" baseline="0" dirty="0" err="1"/>
              <a:t>Origin</a:t>
            </a:r>
            <a:r>
              <a:rPr lang="es-ES" baseline="0" dirty="0"/>
              <a:t> in Space </a:t>
            </a:r>
            <a:r>
              <a:rPr lang="es-ES" baseline="0" dirty="0" err="1"/>
              <a:t>applications</a:t>
            </a:r>
            <a:r>
              <a:rPr lang="es-ES" baseline="0" dirty="0"/>
              <a:t> IEEE </a:t>
            </a:r>
            <a:r>
              <a:rPr lang="es-ES" baseline="0" dirty="0" err="1"/>
              <a:t>Transactions</a:t>
            </a:r>
            <a:r>
              <a:rPr lang="es-ES" baseline="0" dirty="0"/>
              <a:t> </a:t>
            </a:r>
            <a:r>
              <a:rPr lang="es-ES" baseline="0" dirty="0" err="1"/>
              <a:t>on</a:t>
            </a:r>
            <a:r>
              <a:rPr lang="es-ES" baseline="0" dirty="0"/>
              <a:t> </a:t>
            </a:r>
            <a:r>
              <a:rPr lang="es-ES" baseline="0" dirty="0" err="1"/>
              <a:t>Aerospace</a:t>
            </a:r>
            <a:endParaRPr lang="es-ES" dirty="0"/>
          </a:p>
          <a:p>
            <a:r>
              <a:rPr lang="es-ES" dirty="0"/>
              <a:t>Broad</a:t>
            </a:r>
            <a:r>
              <a:rPr lang="es-ES" baseline="0" dirty="0"/>
              <a:t> discipline: Power </a:t>
            </a:r>
            <a:r>
              <a:rPr lang="es-ES" baseline="0" dirty="0" err="1"/>
              <a:t>electronic</a:t>
            </a:r>
            <a:r>
              <a:rPr lang="es-ES" baseline="0" dirty="0"/>
              <a:t> </a:t>
            </a:r>
            <a:r>
              <a:rPr lang="es-ES" baseline="0" dirty="0" err="1"/>
              <a:t>devices</a:t>
            </a:r>
            <a:r>
              <a:rPr lang="es-ES" baseline="0" dirty="0"/>
              <a:t>, </a:t>
            </a:r>
            <a:r>
              <a:rPr lang="es-ES" baseline="0" dirty="0" err="1"/>
              <a:t>Analog</a:t>
            </a:r>
            <a:r>
              <a:rPr lang="es-ES" baseline="0" dirty="0"/>
              <a:t> and digital control, </a:t>
            </a:r>
            <a:r>
              <a:rPr lang="es-ES" baseline="0" dirty="0" err="1"/>
              <a:t>magnetic</a:t>
            </a:r>
            <a:r>
              <a:rPr lang="es-ES" baseline="0" dirty="0"/>
              <a:t> </a:t>
            </a:r>
            <a:r>
              <a:rPr lang="es-ES" baseline="0" dirty="0" err="1"/>
              <a:t>element</a:t>
            </a:r>
            <a:r>
              <a:rPr lang="es-ES" baseline="0" dirty="0"/>
              <a:t> </a:t>
            </a:r>
            <a:r>
              <a:rPr lang="es-ES" baseline="0" dirty="0" err="1"/>
              <a:t>design</a:t>
            </a:r>
            <a:r>
              <a:rPr lang="es-ES" baseline="0" dirty="0"/>
              <a:t>, EMI/EMC, </a:t>
            </a:r>
            <a:r>
              <a:rPr lang="es-ES" baseline="0" dirty="0" err="1"/>
              <a:t>Thermal</a:t>
            </a:r>
            <a:endParaRPr lang="es-ES" baseline="0" dirty="0"/>
          </a:p>
          <a:p>
            <a:endParaRPr lang="es-ES" baseline="0" dirty="0"/>
          </a:p>
          <a:p>
            <a:r>
              <a:rPr lang="es-ES" baseline="0" dirty="0"/>
              <a:t>Las </a:t>
            </a:r>
            <a:r>
              <a:rPr lang="es-ES" baseline="0" dirty="0" err="1"/>
              <a:t>to</a:t>
            </a:r>
            <a:r>
              <a:rPr lang="es-ES" baseline="0" dirty="0"/>
              <a:t> </a:t>
            </a:r>
            <a:r>
              <a:rPr lang="es-ES" baseline="0" dirty="0" err="1"/>
              <a:t>fund</a:t>
            </a:r>
            <a:r>
              <a:rPr lang="es-ES" baseline="0" dirty="0"/>
              <a:t> </a:t>
            </a:r>
            <a:r>
              <a:rPr lang="es-ES" baseline="0" dirty="0" err="1"/>
              <a:t>first</a:t>
            </a:r>
            <a:r>
              <a:rPr lang="es-ES" baseline="0" dirty="0"/>
              <a:t> </a:t>
            </a:r>
            <a:r>
              <a:rPr lang="es-ES" baseline="0" dirty="0" err="1"/>
              <a:t>to</a:t>
            </a:r>
            <a:r>
              <a:rPr lang="es-ES" baseline="0" dirty="0"/>
              <a:t> </a:t>
            </a:r>
            <a:r>
              <a:rPr lang="es-ES" baseline="0" dirty="0" err="1"/>
              <a:t>blame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B7E2C-C9AF-E7B7-47F1-E399D1957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4F345-A3B4-4F0E-975A-47F984ABD2C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96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Powe </a:t>
            </a:r>
            <a:r>
              <a:rPr lang="es-ES" dirty="0" err="1"/>
              <a:t>supply</a:t>
            </a:r>
            <a:r>
              <a:rPr lang="es-ES" baseline="0" dirty="0"/>
              <a:t> </a:t>
            </a:r>
            <a:r>
              <a:rPr lang="es-ES" baseline="0" dirty="0" err="1"/>
              <a:t>systems</a:t>
            </a:r>
            <a:r>
              <a:rPr lang="es-ES" baseline="0" dirty="0"/>
              <a:t> </a:t>
            </a:r>
            <a:r>
              <a:rPr lang="es-ES" baseline="0" dirty="0" err="1"/>
              <a:t>group</a:t>
            </a:r>
            <a:r>
              <a:rPr lang="es-ES" baseline="0" dirty="0"/>
              <a:t> can be </a:t>
            </a:r>
            <a:r>
              <a:rPr lang="es-ES" baseline="0" dirty="0" err="1"/>
              <a:t>traced</a:t>
            </a:r>
            <a:r>
              <a:rPr lang="es-ES" baseline="0" dirty="0"/>
              <a:t> back </a:t>
            </a:r>
            <a:r>
              <a:rPr lang="es-ES" baseline="0" dirty="0" err="1"/>
              <a:t>to</a:t>
            </a:r>
            <a:r>
              <a:rPr lang="es-ES" baseline="0" dirty="0"/>
              <a:t> 40 </a:t>
            </a:r>
            <a:r>
              <a:rPr lang="es-ES" baseline="0" dirty="0" err="1"/>
              <a:t>years</a:t>
            </a:r>
            <a:r>
              <a:rPr lang="es-ES" baseline="0" dirty="0"/>
              <a:t> </a:t>
            </a:r>
            <a:r>
              <a:rPr lang="es-ES" baseline="0" dirty="0" err="1"/>
              <a:t>ago</a:t>
            </a:r>
            <a:r>
              <a:rPr lang="es-ES" baseline="0" dirty="0"/>
              <a:t>, Based </a:t>
            </a:r>
            <a:r>
              <a:rPr lang="es-ES" baseline="0" dirty="0" err="1"/>
              <a:t>on</a:t>
            </a:r>
            <a:r>
              <a:rPr lang="es-ES" baseline="0" dirty="0"/>
              <a:t> </a:t>
            </a:r>
            <a:r>
              <a:rPr lang="es-ES" baseline="0" dirty="0" err="1"/>
              <a:t>Gijon</a:t>
            </a:r>
            <a:endParaRPr lang="es-ES" baseline="0" dirty="0"/>
          </a:p>
          <a:p>
            <a:r>
              <a:rPr lang="es-ES" baseline="0" dirty="0"/>
              <a:t>First </a:t>
            </a:r>
            <a:r>
              <a:rPr lang="es-ES" baseline="0" dirty="0" err="1"/>
              <a:t>example</a:t>
            </a:r>
            <a:r>
              <a:rPr lang="es-ES" baseline="0" dirty="0"/>
              <a:t> </a:t>
            </a:r>
            <a:r>
              <a:rPr lang="es-ES" baseline="0" dirty="0" err="1"/>
              <a:t>Analog</a:t>
            </a:r>
            <a:r>
              <a:rPr lang="es-ES" baseline="0" dirty="0"/>
              <a:t> control, </a:t>
            </a:r>
            <a:r>
              <a:rPr lang="es-ES" baseline="0" dirty="0" err="1"/>
              <a:t>Mhz</a:t>
            </a:r>
            <a:r>
              <a:rPr lang="es-ES" baseline="0" dirty="0"/>
              <a:t> </a:t>
            </a:r>
            <a:r>
              <a:rPr lang="es-ES" baseline="0" dirty="0" err="1"/>
              <a:t>switching</a:t>
            </a:r>
            <a:endParaRPr lang="es-ES" baseline="0" dirty="0"/>
          </a:p>
          <a:p>
            <a:r>
              <a:rPr lang="es-ES" baseline="0" dirty="0"/>
              <a:t>2 </a:t>
            </a:r>
            <a:r>
              <a:rPr lang="es-ES" baseline="0" dirty="0" err="1"/>
              <a:t>nd</a:t>
            </a:r>
            <a:r>
              <a:rPr lang="es-ES" baseline="0" dirty="0"/>
              <a:t> </a:t>
            </a:r>
            <a:r>
              <a:rPr lang="es-ES" baseline="0" dirty="0" err="1"/>
              <a:t>example</a:t>
            </a:r>
            <a:r>
              <a:rPr lang="es-ES" baseline="0" dirty="0"/>
              <a:t> Digital control, </a:t>
            </a:r>
            <a:r>
              <a:rPr lang="es-ES" baseline="0" dirty="0" err="1"/>
              <a:t>several</a:t>
            </a:r>
            <a:r>
              <a:rPr lang="es-ES" baseline="0" dirty="0"/>
              <a:t> </a:t>
            </a:r>
            <a:r>
              <a:rPr lang="es-ES" baseline="0" dirty="0" err="1"/>
              <a:t>convertesr</a:t>
            </a:r>
            <a:r>
              <a:rPr lang="es-ES" baseline="0" dirty="0"/>
              <a:t> </a:t>
            </a:r>
            <a:r>
              <a:rPr lang="es-ES" baseline="0" dirty="0" err="1"/>
              <a:t>working</a:t>
            </a:r>
            <a:r>
              <a:rPr lang="es-ES" baseline="0" dirty="0"/>
              <a:t> in </a:t>
            </a:r>
            <a:r>
              <a:rPr lang="es-ES" baseline="0" dirty="0" err="1"/>
              <a:t>coordination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4F345-A3B4-4F0E-975A-47F984ABD2C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16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8 </a:t>
            </a:r>
            <a:r>
              <a:rPr lang="es-ES" dirty="0" err="1"/>
              <a:t>permament</a:t>
            </a:r>
            <a:r>
              <a:rPr lang="es-ES" dirty="0"/>
              <a:t> </a:t>
            </a:r>
            <a:r>
              <a:rPr lang="es-ES" dirty="0" err="1"/>
              <a:t>professors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4F345-A3B4-4F0E-975A-47F984ABD2C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45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10 </a:t>
            </a:r>
            <a:r>
              <a:rPr lang="es-ES" dirty="0" err="1"/>
              <a:t>researchers</a:t>
            </a:r>
            <a:r>
              <a:rPr lang="es-ES" baseline="0" dirty="0"/>
              <a:t> </a:t>
            </a:r>
            <a:r>
              <a:rPr lang="es-ES" baseline="0" dirty="0" err="1"/>
              <a:t>pot-doc</a:t>
            </a:r>
            <a:r>
              <a:rPr lang="es-ES" baseline="0" dirty="0"/>
              <a:t> and </a:t>
            </a:r>
            <a:r>
              <a:rPr lang="es-ES" baseline="0" dirty="0" err="1"/>
              <a:t>pre-doc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4F345-A3B4-4F0E-975A-47F984ABD2C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82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Topologies</a:t>
            </a:r>
            <a:r>
              <a:rPr lang="es-ES" dirty="0"/>
              <a:t> and </a:t>
            </a:r>
            <a:r>
              <a:rPr lang="es-ES" dirty="0" err="1"/>
              <a:t>means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increasing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performance </a:t>
            </a:r>
            <a:r>
              <a:rPr lang="es-ES" baseline="0" dirty="0" err="1"/>
              <a:t>of</a:t>
            </a:r>
            <a:r>
              <a:rPr lang="es-ES" baseline="0" dirty="0"/>
              <a:t> DC/DC </a:t>
            </a:r>
            <a:r>
              <a:rPr lang="es-ES" baseline="0" dirty="0" err="1"/>
              <a:t>converters</a:t>
            </a:r>
            <a:r>
              <a:rPr lang="es-ES" baseline="0" dirty="0"/>
              <a:t> . </a:t>
            </a:r>
            <a:r>
              <a:rPr lang="es-ES" baseline="0" dirty="0" err="1"/>
              <a:t>Auxiliary</a:t>
            </a:r>
            <a:r>
              <a:rPr lang="es-ES" baseline="0" dirty="0"/>
              <a:t> </a:t>
            </a:r>
            <a:r>
              <a:rPr lang="es-ES" baseline="0" dirty="0" err="1"/>
              <a:t>supplies</a:t>
            </a:r>
            <a:r>
              <a:rPr lang="es-ES" baseline="0" dirty="0"/>
              <a:t> </a:t>
            </a:r>
            <a:r>
              <a:rPr lang="es-ES" baseline="0" dirty="0" err="1"/>
              <a:t>for</a:t>
            </a:r>
            <a:r>
              <a:rPr lang="es-ES" baseline="0" dirty="0"/>
              <a:t> </a:t>
            </a:r>
            <a:r>
              <a:rPr lang="es-ES" baseline="0" dirty="0" err="1"/>
              <a:t>trains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4F345-A3B4-4F0E-975A-47F984ABD2C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07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Electrical</a:t>
            </a:r>
            <a:r>
              <a:rPr lang="es-ES" baseline="0" dirty="0"/>
              <a:t> </a:t>
            </a:r>
            <a:r>
              <a:rPr lang="es-ES" baseline="0" dirty="0" err="1"/>
              <a:t>energy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distributerd</a:t>
            </a:r>
            <a:r>
              <a:rPr lang="es-ES" baseline="0" dirty="0"/>
              <a:t> </a:t>
            </a:r>
            <a:r>
              <a:rPr lang="es-ES" baseline="0" dirty="0" err="1"/>
              <a:t>throudh</a:t>
            </a:r>
            <a:r>
              <a:rPr lang="es-ES" baseline="0" dirty="0"/>
              <a:t> a DC bus. </a:t>
            </a:r>
            <a:r>
              <a:rPr lang="es-ES" baseline="0" dirty="0" err="1"/>
              <a:t>Distribution</a:t>
            </a:r>
            <a:r>
              <a:rPr lang="es-ES" baseline="0" dirty="0"/>
              <a:t> </a:t>
            </a:r>
            <a:r>
              <a:rPr lang="es-ES" baseline="0" dirty="0" err="1"/>
              <a:t>analogous</a:t>
            </a:r>
            <a:r>
              <a:rPr lang="es-ES" baseline="0" dirty="0"/>
              <a:t> </a:t>
            </a:r>
            <a:r>
              <a:rPr lang="es-ES" baseline="0" dirty="0" err="1"/>
              <a:t>to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protection</a:t>
            </a:r>
            <a:r>
              <a:rPr lang="es-ES" baseline="0" dirty="0"/>
              <a:t> switches </a:t>
            </a:r>
            <a:r>
              <a:rPr lang="es-ES" baseline="0" dirty="0" err="1"/>
              <a:t>we</a:t>
            </a:r>
            <a:r>
              <a:rPr lang="es-ES" baseline="0" dirty="0"/>
              <a:t> </a:t>
            </a:r>
            <a:r>
              <a:rPr lang="es-ES" baseline="0" dirty="0" err="1"/>
              <a:t>have</a:t>
            </a:r>
            <a:r>
              <a:rPr lang="es-ES" baseline="0" dirty="0"/>
              <a:t> at home. </a:t>
            </a:r>
            <a:r>
              <a:rPr lang="es-ES" baseline="0" dirty="0" err="1"/>
              <a:t>Loads</a:t>
            </a:r>
            <a:r>
              <a:rPr lang="es-ES" baseline="0" dirty="0"/>
              <a:t> </a:t>
            </a:r>
            <a:r>
              <a:rPr lang="es-ES" baseline="0" dirty="0" err="1"/>
              <a:t>have</a:t>
            </a:r>
            <a:r>
              <a:rPr lang="es-ES" baseline="0" dirty="0"/>
              <a:t> </a:t>
            </a:r>
            <a:r>
              <a:rPr lang="es-ES" baseline="0" dirty="0" err="1"/>
              <a:t>also</a:t>
            </a:r>
            <a:r>
              <a:rPr lang="es-ES" baseline="0" dirty="0"/>
              <a:t> </a:t>
            </a:r>
            <a:r>
              <a:rPr lang="es-ES" baseline="0" dirty="0" err="1"/>
              <a:t>convererters</a:t>
            </a:r>
            <a:r>
              <a:rPr lang="es-ES" baseline="0" dirty="0"/>
              <a:t>. SAR </a:t>
            </a:r>
            <a:r>
              <a:rPr lang="es-ES" baseline="0" dirty="0" err="1"/>
              <a:t>adapts</a:t>
            </a:r>
            <a:r>
              <a:rPr lang="es-ES" baseline="0" dirty="0"/>
              <a:t> </a:t>
            </a:r>
            <a:r>
              <a:rPr lang="es-ES" baseline="0" dirty="0" err="1"/>
              <a:t>sun</a:t>
            </a:r>
            <a:r>
              <a:rPr lang="es-ES" baseline="0" dirty="0"/>
              <a:t> </a:t>
            </a:r>
            <a:r>
              <a:rPr lang="es-ES" baseline="0" dirty="0" err="1"/>
              <a:t>energy</a:t>
            </a:r>
            <a:r>
              <a:rPr lang="es-ES" baseline="0" dirty="0"/>
              <a:t> </a:t>
            </a:r>
            <a:r>
              <a:rPr lang="es-ES" baseline="0" dirty="0" err="1"/>
              <a:t>to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bus. </a:t>
            </a:r>
            <a:r>
              <a:rPr lang="es-ES" baseline="0" dirty="0" err="1"/>
              <a:t>Battery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managed</a:t>
            </a:r>
            <a:r>
              <a:rPr lang="es-ES" baseline="0" dirty="0"/>
              <a:t> </a:t>
            </a:r>
            <a:r>
              <a:rPr lang="es-ES" baseline="0" dirty="0" err="1"/>
              <a:t>by</a:t>
            </a:r>
            <a:r>
              <a:rPr lang="es-ES" baseline="0" dirty="0"/>
              <a:t> BDR and BCR. </a:t>
            </a:r>
            <a:r>
              <a:rPr lang="es-ES" baseline="0" dirty="0" err="1"/>
              <a:t>Each</a:t>
            </a:r>
            <a:r>
              <a:rPr lang="es-ES" baseline="0" dirty="0"/>
              <a:t> </a:t>
            </a:r>
            <a:r>
              <a:rPr lang="es-ES" baseline="0" dirty="0" err="1"/>
              <a:t>of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blocks </a:t>
            </a:r>
            <a:r>
              <a:rPr lang="es-ES" baseline="0" dirty="0" err="1"/>
              <a:t>have</a:t>
            </a:r>
            <a:r>
              <a:rPr lang="es-ES" baseline="0" dirty="0"/>
              <a:t> </a:t>
            </a:r>
            <a:r>
              <a:rPr lang="es-ES" baseline="0" dirty="0" err="1"/>
              <a:t>converters</a:t>
            </a:r>
            <a:r>
              <a:rPr lang="es-ES" baseline="0" dirty="0"/>
              <a:t>. MEA </a:t>
            </a:r>
            <a:r>
              <a:rPr lang="es-ES" baseline="0" dirty="0" err="1"/>
              <a:t>guaranttes</a:t>
            </a:r>
            <a:r>
              <a:rPr lang="es-ES" baseline="0" dirty="0"/>
              <a:t> </a:t>
            </a:r>
            <a:r>
              <a:rPr lang="es-ES" baseline="0" dirty="0" err="1"/>
              <a:t>taht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bus </a:t>
            </a:r>
            <a:r>
              <a:rPr lang="es-ES" baseline="0" dirty="0" err="1"/>
              <a:t>voltage</a:t>
            </a:r>
            <a:r>
              <a:rPr lang="es-ES" baseline="0" dirty="0"/>
              <a:t> </a:t>
            </a:r>
            <a:r>
              <a:rPr lang="es-ES" baseline="0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fixed</a:t>
            </a:r>
            <a:r>
              <a:rPr lang="es-ES" baseline="0" dirty="0"/>
              <a:t> </a:t>
            </a:r>
            <a:r>
              <a:rPr lang="es-ES" baseline="0" dirty="0" err="1"/>
              <a:t>to</a:t>
            </a:r>
            <a:r>
              <a:rPr lang="es-ES" baseline="0" dirty="0"/>
              <a:t> a </a:t>
            </a:r>
            <a:r>
              <a:rPr lang="es-ES" baseline="0" dirty="0" err="1"/>
              <a:t>value</a:t>
            </a:r>
            <a:r>
              <a:rPr lang="es-ES" baseline="0" dirty="0"/>
              <a:t>. Very </a:t>
            </a:r>
            <a:r>
              <a:rPr lang="es-ES" baseline="0" dirty="0" err="1"/>
              <a:t>high</a:t>
            </a:r>
            <a:r>
              <a:rPr lang="es-ES" baseline="0" dirty="0"/>
              <a:t> </a:t>
            </a:r>
            <a:r>
              <a:rPr lang="es-ES" baseline="0" dirty="0" err="1"/>
              <a:t>qualitye</a:t>
            </a:r>
            <a:r>
              <a:rPr lang="es-ES" baseline="0" dirty="0"/>
              <a:t> DC </a:t>
            </a:r>
            <a:r>
              <a:rPr lang="es-ES" baseline="0" dirty="0" err="1"/>
              <a:t>distribution</a:t>
            </a:r>
            <a:r>
              <a:rPr lang="es-ES" baseline="0" dirty="0"/>
              <a:t>. </a:t>
            </a:r>
            <a:r>
              <a:rPr lang="es-ES" dirty="0"/>
              <a:t>Solar Array </a:t>
            </a:r>
            <a:r>
              <a:rPr lang="es-ES" dirty="0" err="1"/>
              <a:t>is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main</a:t>
            </a:r>
            <a:r>
              <a:rPr lang="es-ES" baseline="0" dirty="0"/>
              <a:t> </a:t>
            </a:r>
            <a:r>
              <a:rPr lang="es-ES" baseline="0" dirty="0" err="1"/>
              <a:t>source</a:t>
            </a:r>
            <a:r>
              <a:rPr lang="es-ES" baseline="0" dirty="0"/>
              <a:t> </a:t>
            </a:r>
            <a:r>
              <a:rPr lang="es-ES" baseline="0" dirty="0" err="1"/>
              <a:t>of</a:t>
            </a:r>
            <a:r>
              <a:rPr lang="es-ES" baseline="0" dirty="0"/>
              <a:t> </a:t>
            </a:r>
            <a:r>
              <a:rPr lang="es-ES" baseline="0" dirty="0" err="1"/>
              <a:t>energy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4F345-A3B4-4F0E-975A-47F984ABD2C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87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Teh </a:t>
            </a:r>
            <a:r>
              <a:rPr lang="es-ES" dirty="0" err="1"/>
              <a:t>converters</a:t>
            </a:r>
            <a:r>
              <a:rPr lang="es-ES" baseline="0" dirty="0"/>
              <a:t> in </a:t>
            </a:r>
            <a:r>
              <a:rPr lang="es-ES" baseline="0" dirty="0" err="1"/>
              <a:t>each</a:t>
            </a:r>
            <a:r>
              <a:rPr lang="es-ES" baseline="0" dirty="0"/>
              <a:t> </a:t>
            </a:r>
            <a:r>
              <a:rPr lang="es-ES" baseline="0" dirty="0" err="1"/>
              <a:t>of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diffferent</a:t>
            </a:r>
            <a:r>
              <a:rPr lang="es-ES" baseline="0" dirty="0"/>
              <a:t> blocks are </a:t>
            </a:r>
            <a:r>
              <a:rPr lang="es-ES" baseline="0" dirty="0" err="1"/>
              <a:t>designed</a:t>
            </a:r>
            <a:r>
              <a:rPr lang="es-ES" baseline="0" dirty="0"/>
              <a:t> ad-hoc.</a:t>
            </a:r>
          </a:p>
          <a:p>
            <a:r>
              <a:rPr lang="es-ES" baseline="0" dirty="0"/>
              <a:t>Long </a:t>
            </a:r>
            <a:r>
              <a:rPr lang="es-ES" baseline="0" dirty="0" err="1"/>
              <a:t>process</a:t>
            </a:r>
            <a:r>
              <a:rPr lang="es-ES" baseline="0" dirty="0"/>
              <a:t>. I </a:t>
            </a:r>
            <a:r>
              <a:rPr lang="es-ES" baseline="0" dirty="0" err="1"/>
              <a:t>have</a:t>
            </a:r>
            <a:r>
              <a:rPr lang="es-ES" baseline="0" dirty="0"/>
              <a:t> </a:t>
            </a:r>
            <a:r>
              <a:rPr lang="es-ES" baseline="0" dirty="0" err="1"/>
              <a:t>an</a:t>
            </a:r>
            <a:r>
              <a:rPr lang="es-ES" baseline="0" dirty="0"/>
              <a:t> </a:t>
            </a:r>
            <a:r>
              <a:rPr lang="es-ES" baseline="0" dirty="0" err="1"/>
              <a:t>experience</a:t>
            </a:r>
            <a:r>
              <a:rPr lang="es-ES" baseline="0" dirty="0"/>
              <a:t> </a:t>
            </a:r>
            <a:r>
              <a:rPr lang="es-ES" baseline="0" dirty="0" err="1"/>
              <a:t>of</a:t>
            </a:r>
            <a:r>
              <a:rPr lang="es-ES" baseline="0" dirty="0"/>
              <a:t> </a:t>
            </a:r>
            <a:r>
              <a:rPr lang="es-ES" baseline="0" dirty="0" err="1"/>
              <a:t>having</a:t>
            </a:r>
            <a:r>
              <a:rPr lang="es-ES" baseline="0" dirty="0"/>
              <a:t> a full </a:t>
            </a:r>
            <a:r>
              <a:rPr lang="es-ES" baseline="0" dirty="0" err="1"/>
              <a:t>design</a:t>
            </a:r>
            <a:r>
              <a:rPr lang="es-ES" baseline="0" dirty="0"/>
              <a:t> and </a:t>
            </a:r>
            <a:r>
              <a:rPr lang="es-ES" baseline="0" dirty="0" err="1"/>
              <a:t>qualification</a:t>
            </a:r>
            <a:r>
              <a:rPr lang="es-ES" baseline="0" dirty="0"/>
              <a:t> </a:t>
            </a:r>
            <a:r>
              <a:rPr lang="es-ES" baseline="0" dirty="0" err="1"/>
              <a:t>process</a:t>
            </a:r>
            <a:r>
              <a:rPr lang="es-ES" baseline="0" dirty="0"/>
              <a:t> </a:t>
            </a:r>
            <a:r>
              <a:rPr lang="es-ES" baseline="0" dirty="0" err="1"/>
              <a:t>to</a:t>
            </a:r>
            <a:r>
              <a:rPr lang="es-ES" baseline="0" dirty="0"/>
              <a:t> </a:t>
            </a:r>
            <a:r>
              <a:rPr lang="es-ES" baseline="0" dirty="0" err="1"/>
              <a:t>change</a:t>
            </a:r>
            <a:r>
              <a:rPr lang="es-ES" baseline="0" dirty="0"/>
              <a:t> one transistor and 1 </a:t>
            </a:r>
            <a:r>
              <a:rPr lang="es-ES" baseline="0" dirty="0" err="1"/>
              <a:t>transformer</a:t>
            </a:r>
            <a:r>
              <a:rPr lang="es-ES" baseline="0" dirty="0"/>
              <a:t> so a </a:t>
            </a:r>
            <a:r>
              <a:rPr lang="es-ES" baseline="0" dirty="0" err="1"/>
              <a:t>power</a:t>
            </a:r>
            <a:r>
              <a:rPr lang="es-ES" baseline="0" dirty="0"/>
              <a:t> </a:t>
            </a:r>
            <a:r>
              <a:rPr lang="es-ES" baseline="0" dirty="0" err="1"/>
              <a:t>supply</a:t>
            </a:r>
            <a:r>
              <a:rPr lang="es-ES" baseline="0" dirty="0"/>
              <a:t> </a:t>
            </a:r>
            <a:r>
              <a:rPr lang="es-ES" baseline="0" dirty="0" err="1"/>
              <a:t>working</a:t>
            </a:r>
            <a:r>
              <a:rPr lang="es-ES" baseline="0" dirty="0"/>
              <a:t> at 50 V </a:t>
            </a:r>
            <a:r>
              <a:rPr lang="es-ES" baseline="0" dirty="0" err="1"/>
              <a:t>cpudl</a:t>
            </a:r>
            <a:r>
              <a:rPr lang="es-ES" baseline="0" dirty="0"/>
              <a:t> </a:t>
            </a:r>
            <a:r>
              <a:rPr lang="es-ES" baseline="0" dirty="0" err="1"/>
              <a:t>work</a:t>
            </a:r>
            <a:r>
              <a:rPr lang="es-ES" baseline="0" dirty="0"/>
              <a:t> at 100 V.</a:t>
            </a:r>
          </a:p>
          <a:p>
            <a:endParaRPr lang="es-ES" baseline="0" dirty="0"/>
          </a:p>
          <a:p>
            <a:r>
              <a:rPr lang="es-ES" baseline="0" dirty="0" err="1"/>
              <a:t>Desigh</a:t>
            </a:r>
            <a:r>
              <a:rPr lang="es-ES" baseline="0" dirty="0"/>
              <a:t> DCX blocks. </a:t>
            </a:r>
            <a:r>
              <a:rPr lang="es-ES" baseline="0" dirty="0" err="1"/>
              <a:t>Combien</a:t>
            </a:r>
            <a:r>
              <a:rPr lang="es-ES" baseline="0" dirty="0"/>
              <a:t> </a:t>
            </a:r>
            <a:r>
              <a:rPr lang="es-ES" baseline="0" dirty="0" err="1"/>
              <a:t>them</a:t>
            </a:r>
            <a:r>
              <a:rPr lang="es-ES" baseline="0" dirty="0"/>
              <a:t> </a:t>
            </a:r>
            <a:r>
              <a:rPr lang="es-ES" baseline="0" dirty="0" err="1"/>
              <a:t>to</a:t>
            </a:r>
            <a:r>
              <a:rPr lang="es-ES" baseline="0" dirty="0"/>
              <a:t> </a:t>
            </a:r>
            <a:r>
              <a:rPr lang="es-ES" baseline="0" dirty="0" err="1"/>
              <a:t>achieve</a:t>
            </a:r>
            <a:r>
              <a:rPr lang="es-ES" baseline="0" dirty="0"/>
              <a:t> </a:t>
            </a:r>
            <a:r>
              <a:rPr lang="es-ES" baseline="0" dirty="0" err="1"/>
              <a:t>wider</a:t>
            </a:r>
            <a:r>
              <a:rPr lang="es-ES" baseline="0" dirty="0"/>
              <a:t> voltaje conversión, </a:t>
            </a:r>
            <a:r>
              <a:rPr lang="es-ES" baseline="0" dirty="0" err="1"/>
              <a:t>increase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power</a:t>
            </a:r>
            <a:r>
              <a:rPr lang="es-ES" baseline="0" dirty="0"/>
              <a:t> </a:t>
            </a:r>
            <a:r>
              <a:rPr lang="es-ES" baseline="0" dirty="0" err="1"/>
              <a:t>handling</a:t>
            </a:r>
            <a:r>
              <a:rPr lang="es-ES" baseline="0" dirty="0"/>
              <a:t> and introduce </a:t>
            </a:r>
            <a:r>
              <a:rPr lang="es-ES" baseline="0" dirty="0" err="1"/>
              <a:t>fault</a:t>
            </a:r>
            <a:r>
              <a:rPr lang="es-ES" baseline="0" dirty="0"/>
              <a:t> </a:t>
            </a:r>
            <a:r>
              <a:rPr lang="es-ES" baseline="0" dirty="0" err="1"/>
              <a:t>tolerance</a:t>
            </a:r>
            <a:r>
              <a:rPr lang="es-ES" baseline="0" dirty="0"/>
              <a:t>. Compact and </a:t>
            </a:r>
            <a:r>
              <a:rPr lang="es-ES" baseline="0" dirty="0" err="1"/>
              <a:t>with</a:t>
            </a:r>
            <a:r>
              <a:rPr lang="es-ES" baseline="0" dirty="0"/>
              <a:t> </a:t>
            </a:r>
            <a:r>
              <a:rPr lang="es-ES" baseline="0" dirty="0" err="1"/>
              <a:t>decentralized</a:t>
            </a:r>
            <a:r>
              <a:rPr lang="es-ES" baseline="0" dirty="0"/>
              <a:t> control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4F345-A3B4-4F0E-975A-47F984ABD2C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02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Have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hardware </a:t>
            </a:r>
            <a:r>
              <a:rPr lang="es-ES" dirty="0" err="1"/>
              <a:t>for</a:t>
            </a:r>
            <a:r>
              <a:rPr lang="es-ES" dirty="0"/>
              <a:t> BCR, BDR and SAR. Change </a:t>
            </a:r>
            <a:r>
              <a:rPr lang="es-ES" dirty="0" err="1"/>
              <a:t>the</a:t>
            </a:r>
            <a:r>
              <a:rPr lang="es-ES" dirty="0"/>
              <a:t> role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FPGA </a:t>
            </a:r>
            <a:r>
              <a:rPr lang="es-ES" dirty="0" err="1"/>
              <a:t>programming</a:t>
            </a:r>
            <a:r>
              <a:rPr lang="es-ES" dirty="0"/>
              <a:t>. </a:t>
            </a:r>
          </a:p>
          <a:p>
            <a:r>
              <a:rPr lang="es-ES" dirty="0" err="1"/>
              <a:t>Achieve</a:t>
            </a:r>
            <a:r>
              <a:rPr lang="es-ES" dirty="0"/>
              <a:t> bus </a:t>
            </a:r>
            <a:r>
              <a:rPr lang="es-ES" dirty="0" err="1"/>
              <a:t>regulation</a:t>
            </a:r>
            <a:r>
              <a:rPr lang="es-ES" dirty="0"/>
              <a:t> </a:t>
            </a:r>
            <a:r>
              <a:rPr lang="es-ES" dirty="0" err="1"/>
              <a:t>without</a:t>
            </a:r>
            <a:r>
              <a:rPr lang="es-ES" baseline="0" dirty="0"/>
              <a:t> </a:t>
            </a:r>
            <a:r>
              <a:rPr lang="es-ES" baseline="0" dirty="0" err="1"/>
              <a:t>centraliced</a:t>
            </a:r>
            <a:r>
              <a:rPr lang="es-ES" baseline="0" dirty="0"/>
              <a:t> </a:t>
            </a:r>
            <a:r>
              <a:rPr lang="es-ES" baseline="0" dirty="0" err="1"/>
              <a:t>controller</a:t>
            </a:r>
            <a:r>
              <a:rPr lang="es-ES" baseline="0" dirty="0"/>
              <a:t> </a:t>
            </a:r>
            <a:r>
              <a:rPr lang="es-ES" baseline="0" dirty="0" err="1"/>
              <a:t>better</a:t>
            </a:r>
            <a:r>
              <a:rPr lang="es-ES" baseline="0" dirty="0"/>
              <a:t> </a:t>
            </a:r>
            <a:r>
              <a:rPr lang="es-ES" baseline="0" dirty="0" err="1"/>
              <a:t>reliability</a:t>
            </a:r>
            <a:endParaRPr lang="es-ES" baseline="0" dirty="0"/>
          </a:p>
          <a:p>
            <a:r>
              <a:rPr lang="es-ES" baseline="0" dirty="0" err="1"/>
              <a:t>Estimate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degradation</a:t>
            </a:r>
            <a:r>
              <a:rPr lang="es-ES" baseline="0" dirty="0"/>
              <a:t> </a:t>
            </a:r>
            <a:r>
              <a:rPr lang="es-ES" baseline="0" dirty="0" err="1"/>
              <a:t>of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converters</a:t>
            </a:r>
            <a:r>
              <a:rPr lang="es-ES" baseline="0" dirty="0"/>
              <a:t>. Introduce preventive </a:t>
            </a:r>
            <a:r>
              <a:rPr lang="es-ES" baseline="0" dirty="0" err="1"/>
              <a:t>maintenace</a:t>
            </a:r>
            <a:r>
              <a:rPr lang="es-ES" baseline="0" dirty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4F345-A3B4-4F0E-975A-47F984ABD2C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78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710047"/>
            <a:ext cx="7315200" cy="1468441"/>
          </a:xfrm>
          <a:prstGeom prst="roundRect">
            <a:avLst/>
          </a:prstGeom>
          <a:solidFill>
            <a:srgbClr val="019ED7"/>
          </a:solidFill>
          <a:ln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8986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cxnSp>
        <p:nvCxnSpPr>
          <p:cNvPr id="7" name="Conector recto 6"/>
          <p:cNvCxnSpPr/>
          <p:nvPr userDrawn="1"/>
        </p:nvCxnSpPr>
        <p:spPr>
          <a:xfrm flipV="1">
            <a:off x="336929" y="6497030"/>
            <a:ext cx="8356055" cy="1157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 flipV="1">
            <a:off x="336929" y="6584993"/>
            <a:ext cx="8356055" cy="11575"/>
          </a:xfrm>
          <a:prstGeom prst="line">
            <a:avLst/>
          </a:prstGeom>
          <a:ln w="76200">
            <a:solidFill>
              <a:srgbClr val="F0BE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1575224" y="261432"/>
            <a:ext cx="28153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 err="1">
                <a:solidFill>
                  <a:srgbClr val="01847E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Power</a:t>
            </a:r>
            <a:r>
              <a:rPr lang="es-ES" sz="1600" b="1" dirty="0">
                <a:solidFill>
                  <a:srgbClr val="01847E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solidFill>
                  <a:srgbClr val="01847E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Supply</a:t>
            </a:r>
            <a:r>
              <a:rPr lang="es-ES" sz="1600" b="1" dirty="0">
                <a:solidFill>
                  <a:srgbClr val="01847E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solidFill>
                  <a:srgbClr val="01847E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Systems</a:t>
            </a:r>
            <a:r>
              <a:rPr lang="es-ES" sz="1600" b="1" dirty="0">
                <a:solidFill>
                  <a:srgbClr val="01847E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>
                <a:solidFill>
                  <a:srgbClr val="01847E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Group</a:t>
            </a:r>
            <a:endParaRPr lang="es-ES" sz="1600" b="1" dirty="0">
              <a:solidFill>
                <a:srgbClr val="01847E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20" y="0"/>
            <a:ext cx="3500087" cy="107287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C8B53BC-B190-1AD1-2415-E44C46AF82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057" y="143275"/>
            <a:ext cx="1178385" cy="7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09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25E0-5381-4428-893F-B9B1B690D8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16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25E0-5381-4428-893F-B9B1B690D8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36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476" y="365126"/>
            <a:ext cx="793887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D2C3F0-841F-4722-AEEE-A6E868562064}" type="slidenum">
              <a:rPr lang="es-ES" smtClean="0"/>
              <a:pPr/>
              <a:t>‹#›</a:t>
            </a:fld>
            <a:endParaRPr lang="es-ES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576476" y="6561957"/>
            <a:ext cx="7489294" cy="106425"/>
            <a:chOff x="434201" y="6561957"/>
            <a:chExt cx="8006219" cy="10642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434201" y="6561957"/>
              <a:ext cx="8006219" cy="115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434201" y="6656807"/>
              <a:ext cx="8006219" cy="11575"/>
            </a:xfrm>
            <a:prstGeom prst="line">
              <a:avLst/>
            </a:prstGeom>
            <a:ln w="76200">
              <a:solidFill>
                <a:srgbClr val="008C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5">
            <a:extLst>
              <a:ext uri="{FF2B5EF4-FFF2-40B4-BE49-F238E27FC236}">
                <a16:creationId xmlns:a16="http://schemas.microsoft.com/office/drawing/2014/main" id="{4398AB17-343F-8F95-396F-6453B7BFEF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488" y="73777"/>
            <a:ext cx="533507" cy="35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680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25E0-5381-4428-893F-B9B1B690D8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1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25E0-5381-4428-893F-B9B1B690D8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78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25E0-5381-4428-893F-B9B1B690D8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58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25E0-5381-4428-893F-B9B1B690D8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05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25E0-5381-4428-893F-B9B1B690D8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0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25E0-5381-4428-893F-B9B1B690D8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56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25E0-5381-4428-893F-B9B1B690D82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63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oundRect">
            <a:avLst/>
          </a:prstGeom>
          <a:solidFill>
            <a:srgbClr val="019ED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12C5ADF-9F25-4A76-A16C-861C3BA1F9B4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752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52.png"/><Relationship Id="rId7" Type="http://schemas.openxmlformats.org/officeDocument/2006/relationships/hyperlink" Target="https://portalinvestigacion.uniovi.es/areas/160/detall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investigacion.uniovi.es/areas/160/detalle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52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s://orcid.org/0000-0002-1208-0250" TargetMode="External"/><Relationship Id="rId18" Type="http://schemas.openxmlformats.org/officeDocument/2006/relationships/hyperlink" Target="https://scholar.google.es/citations?user=arSAn5IAAAAJ&amp;hl=en" TargetMode="External"/><Relationship Id="rId26" Type="http://schemas.openxmlformats.org/officeDocument/2006/relationships/image" Target="../media/image15.jpeg"/><Relationship Id="rId3" Type="http://schemas.openxmlformats.org/officeDocument/2006/relationships/hyperlink" Target="http://www.researcherid.com/rid/L-9602-2014" TargetMode="External"/><Relationship Id="rId21" Type="http://schemas.openxmlformats.org/officeDocument/2006/relationships/hyperlink" Target="https://scholar.google.es/citations?user=rVzucsQAAAAJ&amp;hl=en" TargetMode="External"/><Relationship Id="rId7" Type="http://schemas.openxmlformats.org/officeDocument/2006/relationships/image" Target="../media/image13.png"/><Relationship Id="rId12" Type="http://schemas.openxmlformats.org/officeDocument/2006/relationships/hyperlink" Target="https://scholar.google.es/citations?user=i8WoePYAAAAJ&amp;hl=en&amp;oi=ao" TargetMode="External"/><Relationship Id="rId17" Type="http://schemas.openxmlformats.org/officeDocument/2006/relationships/hyperlink" Target="http://www.researcherid.com/rid/N-2931-2016" TargetMode="External"/><Relationship Id="rId25" Type="http://schemas.openxmlformats.org/officeDocument/2006/relationships/hyperlink" Target="https://scholar.google.es/citations?user=rZVCfNsAAAAJ&amp;hl=en" TargetMode="External"/><Relationship Id="rId3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orcid.org/0000-0002-0897-8594" TargetMode="External"/><Relationship Id="rId20" Type="http://schemas.openxmlformats.org/officeDocument/2006/relationships/hyperlink" Target="http://www.researcherid.com/rid/N-1177-2016" TargetMode="Externa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es/citations?user=9OfZ03AAAAAJ&amp;hl=en&amp;oi=ao" TargetMode="External"/><Relationship Id="rId11" Type="http://schemas.openxmlformats.org/officeDocument/2006/relationships/hyperlink" Target="http://www.researcherid.com/rid/M-9179-2016" TargetMode="External"/><Relationship Id="rId24" Type="http://schemas.openxmlformats.org/officeDocument/2006/relationships/hyperlink" Target="https://orcid.org/0000-0002-4419-1940" TargetMode="External"/><Relationship Id="rId32" Type="http://schemas.openxmlformats.org/officeDocument/2006/relationships/image" Target="../media/image21.jpeg"/><Relationship Id="rId5" Type="http://schemas.openxmlformats.org/officeDocument/2006/relationships/hyperlink" Target="http://www.researcherid.com/rid/P-3489-2014" TargetMode="External"/><Relationship Id="rId15" Type="http://schemas.openxmlformats.org/officeDocument/2006/relationships/hyperlink" Target="https://scholar.google.es/citations?user=lsPb8HAAAAAJ&amp;hl=en" TargetMode="External"/><Relationship Id="rId23" Type="http://schemas.openxmlformats.org/officeDocument/2006/relationships/hyperlink" Target="https://scholar.google.es/citations?user=wcAtxHYAAAAJ&amp;hl=en" TargetMode="External"/><Relationship Id="rId28" Type="http://schemas.openxmlformats.org/officeDocument/2006/relationships/image" Target="../media/image17.png"/><Relationship Id="rId10" Type="http://schemas.openxmlformats.org/officeDocument/2006/relationships/hyperlink" Target="https://orcid.org/0000-0003-0790-235X" TargetMode="External"/><Relationship Id="rId19" Type="http://schemas.openxmlformats.org/officeDocument/2006/relationships/hyperlink" Target="https://orcid.org/0000-0002-6541-4509" TargetMode="External"/><Relationship Id="rId31" Type="http://schemas.openxmlformats.org/officeDocument/2006/relationships/image" Target="../media/image20.jpe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hyperlink" Target="http://www.researcherid.com/ProfileView.action?returnCode=ROUTER.Unauthorized&amp;Init=Yes&amp;SrcApp=CR&amp;queryString=KG0UuZjN5WlnUgQXxhsj4UXnF7JlTcgkMsTAQ74LwCI%3D" TargetMode="External"/><Relationship Id="rId22" Type="http://schemas.openxmlformats.org/officeDocument/2006/relationships/hyperlink" Target="https://orcid.org/0000-0003-3343-4772" TargetMode="External"/><Relationship Id="rId27" Type="http://schemas.openxmlformats.org/officeDocument/2006/relationships/image" Target="../media/image16.jpeg"/><Relationship Id="rId30" Type="http://schemas.openxmlformats.org/officeDocument/2006/relationships/image" Target="../media/image19.jpeg"/><Relationship Id="rId8" Type="http://schemas.openxmlformats.org/officeDocument/2006/relationships/hyperlink" Target="https://orcid.org/0000-0002-9717-866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0.jpg"/><Relationship Id="rId18" Type="http://schemas.openxmlformats.org/officeDocument/2006/relationships/image" Target="../media/image45.jpeg"/><Relationship Id="rId3" Type="http://schemas.openxmlformats.org/officeDocument/2006/relationships/image" Target="../media/image33.jpeg"/><Relationship Id="rId7" Type="http://schemas.openxmlformats.org/officeDocument/2006/relationships/image" Target="../media/image32.pn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8.png"/><Relationship Id="rId5" Type="http://schemas.openxmlformats.org/officeDocument/2006/relationships/image" Target="../media/image17.png"/><Relationship Id="rId15" Type="http://schemas.openxmlformats.org/officeDocument/2006/relationships/image" Target="../media/image42.jp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4" Type="http://schemas.openxmlformats.org/officeDocument/2006/relationships/image" Target="../media/image34.jpg"/><Relationship Id="rId9" Type="http://schemas.openxmlformats.org/officeDocument/2006/relationships/image" Target="../media/image36.jpg"/><Relationship Id="rId14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293961"/>
            <a:ext cx="7315200" cy="188452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Activities on spacecraft power systems within the University of Oviedo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u="sng" dirty="0"/>
              <a:t>Pablo F. Miaja</a:t>
            </a:r>
            <a:r>
              <a:rPr lang="es-ES" dirty="0"/>
              <a:t>, Jose Antonio Fernández, Miguel Fernández, Abraham López, Theyllor Hentschke, Manuel Arias </a:t>
            </a:r>
          </a:p>
        </p:txBody>
      </p:sp>
    </p:spTree>
    <p:extLst>
      <p:ext uri="{BB962C8B-B14F-4D97-AF65-F5344CB8AC3E}">
        <p14:creationId xmlns:p14="http://schemas.microsoft.com/office/powerpoint/2010/main" val="201733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CC4E-C8B3-5166-8D45-E9E33251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Modular DCX blocks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0E03E-7078-EB99-4742-BC1129A3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C3F0-841F-4722-AEEE-A6E868562064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5" name="Rectangle 86">
            <a:extLst>
              <a:ext uri="{FF2B5EF4-FFF2-40B4-BE49-F238E27FC236}">
                <a16:creationId xmlns:a16="http://schemas.microsoft.com/office/drawing/2014/main" id="{BC65E0A8-2220-E02F-AB50-71C3CE481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88" y="5196006"/>
            <a:ext cx="8403634" cy="123232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Fixed transfer ratio. No regulation possible.</a:t>
            </a:r>
          </a:p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Modular design. Automatic power sharing. Failure tolerant.</a:t>
            </a:r>
          </a:p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Several applications: Primary and secondary power systems, Direct Drive architectures</a:t>
            </a:r>
          </a:p>
        </p:txBody>
      </p:sp>
      <p:sp>
        <p:nvSpPr>
          <p:cNvPr id="6" name="Rectangle 86">
            <a:extLst>
              <a:ext uri="{FF2B5EF4-FFF2-40B4-BE49-F238E27FC236}">
                <a16:creationId xmlns:a16="http://schemas.microsoft.com/office/drawing/2014/main" id="{6487FDC9-F8F0-6D8C-5D27-11A01931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23" y="4864853"/>
            <a:ext cx="1491003" cy="308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marL="176213" indent="-176213" defTabSz="182563">
              <a:spcAft>
                <a:spcPct val="100000"/>
              </a:spcAft>
              <a:buFont typeface="Wingdings" pitchFamily="2" charset="2"/>
              <a:buNone/>
            </a:pPr>
            <a:r>
              <a:rPr lang="en-US" sz="2000" dirty="0"/>
              <a:t>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E1F4D-220A-2E41-EDE7-E07B5C966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574" y="1712846"/>
            <a:ext cx="3022186" cy="3317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AD3B1-E718-DEC3-51E8-E246A9E99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246" y="1977817"/>
            <a:ext cx="2968328" cy="2057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32F1F2-1161-91C0-C7B8-5436C622C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445" y="4387021"/>
            <a:ext cx="2891846" cy="1617970"/>
          </a:xfrm>
          <a:prstGeom prst="rect">
            <a:avLst/>
          </a:prstGeom>
        </p:spPr>
      </p:pic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B588BD1-3B98-F12C-22C3-DABA52FE56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3"/>
          <a:stretch/>
        </p:blipFill>
        <p:spPr>
          <a:xfrm>
            <a:off x="328426" y="2130084"/>
            <a:ext cx="534014" cy="51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0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B2052-75BA-BB27-7898-4FA0331D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circuit board with many wires and a black and yellow connector&#10;&#10;Description automatically generated with medium confidence">
            <a:extLst>
              <a:ext uri="{FF2B5EF4-FFF2-40B4-BE49-F238E27FC236}">
                <a16:creationId xmlns:a16="http://schemas.microsoft.com/office/drawing/2014/main" id="{F91AF35F-BED3-AF5C-CCFE-F29378374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6183" y="2081314"/>
            <a:ext cx="2574231" cy="1930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CEF9CC-20F3-3A04-001C-4C772FEB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</a:t>
            </a:r>
            <a:r>
              <a:rPr lang="es-ES" dirty="0" err="1"/>
              <a:t>building</a:t>
            </a:r>
            <a:r>
              <a:rPr lang="es-ES" dirty="0"/>
              <a:t> blocks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784EC-3CB2-2122-EF69-87D77D09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C3F0-841F-4722-AEEE-A6E868562064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468189-E86A-242D-9271-3D0CFC877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745" y="3882286"/>
            <a:ext cx="2168578" cy="1390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F908FE-EB73-C600-35FC-7BD0DDF089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22" r="12060"/>
          <a:stretch/>
        </p:blipFill>
        <p:spPr>
          <a:xfrm>
            <a:off x="5545366" y="1700364"/>
            <a:ext cx="2894703" cy="3363601"/>
          </a:xfrm>
          <a:prstGeom prst="rect">
            <a:avLst/>
          </a:prstGeom>
        </p:spPr>
      </p:pic>
      <p:sp>
        <p:nvSpPr>
          <p:cNvPr id="13" name="Rectangle 86">
            <a:extLst>
              <a:ext uri="{FF2B5EF4-FFF2-40B4-BE49-F238E27FC236}">
                <a16:creationId xmlns:a16="http://schemas.microsoft.com/office/drawing/2014/main" id="{85D0B98F-C8A1-3E31-5AC8-A731B8EC9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16" y="5322932"/>
            <a:ext cx="8403634" cy="172476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 anchor="t">
            <a:spAutoFit/>
          </a:bodyPr>
          <a:lstStyle/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Study and development of different decentralized controls for having multiple converters working in the different roles of satellite power system.</a:t>
            </a:r>
          </a:p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Increase the redundancy and introduce health estimation processes to evaluate the status the converters.</a:t>
            </a:r>
          </a:p>
          <a:p>
            <a:pPr defTabSz="182563">
              <a:spcAft>
                <a:spcPct val="100000"/>
              </a:spcAft>
            </a:pPr>
            <a:endParaRPr lang="en-US" sz="1600" dirty="0">
              <a:cs typeface="Arial"/>
            </a:endParaRPr>
          </a:p>
        </p:txBody>
      </p:sp>
      <p:sp>
        <p:nvSpPr>
          <p:cNvPr id="14" name="Rectangle 86">
            <a:extLst>
              <a:ext uri="{FF2B5EF4-FFF2-40B4-BE49-F238E27FC236}">
                <a16:creationId xmlns:a16="http://schemas.microsoft.com/office/drawing/2014/main" id="{C4507C54-7AF9-4D40-767A-93D4BE03E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66" y="4982584"/>
            <a:ext cx="1491003" cy="308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marL="176213" indent="-176213" defTabSz="182563">
              <a:spcAft>
                <a:spcPct val="100000"/>
              </a:spcAft>
              <a:buFont typeface="Wingdings" pitchFamily="2" charset="2"/>
              <a:buNone/>
            </a:pPr>
            <a:r>
              <a:rPr lang="en-US" sz="2000"/>
              <a:t>Objectives:</a:t>
            </a:r>
          </a:p>
        </p:txBody>
      </p:sp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D57D7DB4-3C85-D23B-DA3A-A7A6813B4A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2" y="2458457"/>
            <a:ext cx="698902" cy="698902"/>
          </a:xfrm>
          <a:prstGeom prst="rect">
            <a:avLst/>
          </a:prstGeom>
        </p:spPr>
      </p:pic>
      <p:pic>
        <p:nvPicPr>
          <p:cNvPr id="16" name="Picture 15" descr="A blue and black logo&#10;&#10;Description automatically generated">
            <a:extLst>
              <a:ext uri="{FF2B5EF4-FFF2-40B4-BE49-F238E27FC236}">
                <a16:creationId xmlns:a16="http://schemas.microsoft.com/office/drawing/2014/main" id="{706A286C-A23F-4DCE-9195-81CB303A1E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3"/>
          <a:stretch/>
        </p:blipFill>
        <p:spPr>
          <a:xfrm>
            <a:off x="295546" y="1840224"/>
            <a:ext cx="534014" cy="5189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508753-07F4-F32E-6D20-1A6EB90095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766"/>
          <a:stretch/>
        </p:blipFill>
        <p:spPr>
          <a:xfrm>
            <a:off x="920800" y="1722041"/>
            <a:ext cx="1892438" cy="21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3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F6868-C32F-B7E9-A7F9-43A1E1CE8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8E0D0-171F-FDBB-C1C8-70155B56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Research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LCLs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9D407-EBAB-4E9C-9F9D-B4904B5E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C3F0-841F-4722-AEEE-A6E868562064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5" name="Rectangle 86">
            <a:extLst>
              <a:ext uri="{FF2B5EF4-FFF2-40B4-BE49-F238E27FC236}">
                <a16:creationId xmlns:a16="http://schemas.microsoft.com/office/drawing/2014/main" id="{E47EFE06-8CDE-9007-2212-22EBF9CC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36" y="5276638"/>
            <a:ext cx="8403634" cy="123232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Introduce the use of </a:t>
            </a:r>
            <a:r>
              <a:rPr lang="en-US" sz="1600" dirty="0" err="1"/>
              <a:t>SiC</a:t>
            </a:r>
            <a:r>
              <a:rPr lang="en-US" sz="1600" dirty="0"/>
              <a:t> devices in Latching Current Limiters.</a:t>
            </a:r>
          </a:p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Redesign LCLs to use N-Channel </a:t>
            </a:r>
            <a:r>
              <a:rPr lang="en-US" sz="1600" dirty="0" err="1"/>
              <a:t>SiC</a:t>
            </a:r>
            <a:r>
              <a:rPr lang="en-US" sz="1600" dirty="0"/>
              <a:t> MOSFETs.</a:t>
            </a:r>
          </a:p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Design switching class LCLs.</a:t>
            </a:r>
          </a:p>
        </p:txBody>
      </p:sp>
      <p:sp>
        <p:nvSpPr>
          <p:cNvPr id="6" name="Rectangle 86">
            <a:extLst>
              <a:ext uri="{FF2B5EF4-FFF2-40B4-BE49-F238E27FC236}">
                <a16:creationId xmlns:a16="http://schemas.microsoft.com/office/drawing/2014/main" id="{844676DB-C722-E8AF-146D-7D54273FD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38" y="4967642"/>
            <a:ext cx="1491003" cy="308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marL="176213" indent="-176213" defTabSz="182563">
              <a:spcAft>
                <a:spcPct val="100000"/>
              </a:spcAft>
              <a:buFont typeface="Wingdings" pitchFamily="2" charset="2"/>
              <a:buNone/>
            </a:pPr>
            <a:r>
              <a:rPr lang="en-US" sz="2000" dirty="0"/>
              <a:t>Objectives:</a:t>
            </a: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E08C5852-F96F-5697-25E0-0824D90805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3"/>
          <a:stretch/>
        </p:blipFill>
        <p:spPr>
          <a:xfrm>
            <a:off x="251721" y="1835885"/>
            <a:ext cx="534014" cy="518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BC32AC-0B1A-4627-5807-5237353F28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92"/>
          <a:stretch/>
        </p:blipFill>
        <p:spPr>
          <a:xfrm>
            <a:off x="5857836" y="4094519"/>
            <a:ext cx="3000794" cy="1984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D618F2-8086-6943-5B4E-9BE14CF46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945" y="3538327"/>
            <a:ext cx="3065813" cy="1649699"/>
          </a:xfrm>
          <a:prstGeom prst="rect">
            <a:avLst/>
          </a:prstGeom>
        </p:spPr>
      </p:pic>
      <p:pic>
        <p:nvPicPr>
          <p:cNvPr id="10" name="Imagen 4">
            <a:extLst>
              <a:ext uri="{FF2B5EF4-FFF2-40B4-BE49-F238E27FC236}">
                <a16:creationId xmlns:a16="http://schemas.microsoft.com/office/drawing/2014/main" id="{FB64081B-8A9D-B579-0C3F-A4CEC75C2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34" y="1999685"/>
            <a:ext cx="3000795" cy="2069223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D6927030-284A-9FD9-A54E-3FBC81AB20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039" y="1815005"/>
            <a:ext cx="2782751" cy="16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9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5E459-EA93-6AEA-FA63-F9C8B1B90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7847A-56B7-FF3B-8155-C51A3307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Replacing</a:t>
            </a:r>
            <a:r>
              <a:rPr lang="es-ES" dirty="0"/>
              <a:t> </a:t>
            </a:r>
            <a:r>
              <a:rPr lang="es-ES" dirty="0" err="1"/>
              <a:t>optocuplers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F334E-D584-B96D-FB08-54B0334D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C3F0-841F-4722-AEEE-A6E868562064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4243F7DA-0681-7D82-1580-71E30CECF4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3"/>
          <a:stretch/>
        </p:blipFill>
        <p:spPr>
          <a:xfrm>
            <a:off x="251721" y="1835885"/>
            <a:ext cx="534014" cy="518905"/>
          </a:xfrm>
          <a:prstGeom prst="rect">
            <a:avLst/>
          </a:prstGeom>
        </p:spPr>
      </p:pic>
      <p:sp>
        <p:nvSpPr>
          <p:cNvPr id="3" name="Rectangle 86">
            <a:extLst>
              <a:ext uri="{FF2B5EF4-FFF2-40B4-BE49-F238E27FC236}">
                <a16:creationId xmlns:a16="http://schemas.microsoft.com/office/drawing/2014/main" id="{1CBE9DB4-9B02-006B-E63A-B0F2FBDAB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28" y="5284203"/>
            <a:ext cx="8403634" cy="123232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/>
              <a:t>Design magnetic isolator circuit to transfer the feedback control loop of DC/DC converters</a:t>
            </a:r>
          </a:p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/>
              <a:t>Based on discrete, European components.</a:t>
            </a:r>
          </a:p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/>
              <a:t>Wide bandwidth (almost 1 MHz).</a:t>
            </a:r>
          </a:p>
        </p:txBody>
      </p:sp>
      <p:sp>
        <p:nvSpPr>
          <p:cNvPr id="11" name="Rectangle 86">
            <a:extLst>
              <a:ext uri="{FF2B5EF4-FFF2-40B4-BE49-F238E27FC236}">
                <a16:creationId xmlns:a16="http://schemas.microsoft.com/office/drawing/2014/main" id="{1458FD03-5B17-41A2-0F98-7DE0E1335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621" y="4964890"/>
            <a:ext cx="1491003" cy="308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marL="176213" indent="-176213" defTabSz="182563">
              <a:spcAft>
                <a:spcPct val="100000"/>
              </a:spcAft>
              <a:buFont typeface="Wingdings" pitchFamily="2" charset="2"/>
              <a:buNone/>
            </a:pPr>
            <a:r>
              <a:rPr lang="en-US" sz="2000" dirty="0"/>
              <a:t>Objectives:</a:t>
            </a:r>
          </a:p>
        </p:txBody>
      </p:sp>
      <p:pic>
        <p:nvPicPr>
          <p:cNvPr id="13" name="Imagen 2">
            <a:extLst>
              <a:ext uri="{FF2B5EF4-FFF2-40B4-BE49-F238E27FC236}">
                <a16:creationId xmlns:a16="http://schemas.microsoft.com/office/drawing/2014/main" id="{B50B8E58-4B45-46E9-F786-56E727D68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71" y="1807167"/>
            <a:ext cx="2241284" cy="1120642"/>
          </a:xfrm>
          <a:prstGeom prst="rect">
            <a:avLst/>
          </a:prstGeom>
        </p:spPr>
      </p:pic>
      <p:pic>
        <p:nvPicPr>
          <p:cNvPr id="14" name="Imagen 5">
            <a:extLst>
              <a:ext uri="{FF2B5EF4-FFF2-40B4-BE49-F238E27FC236}">
                <a16:creationId xmlns:a16="http://schemas.microsoft.com/office/drawing/2014/main" id="{4719C778-67E8-9483-5287-C365DF347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35" y="3249762"/>
            <a:ext cx="1298798" cy="1393174"/>
          </a:xfrm>
          <a:prstGeom prst="rect">
            <a:avLst/>
          </a:prstGeom>
        </p:spPr>
      </p:pic>
      <p:pic>
        <p:nvPicPr>
          <p:cNvPr id="15" name="Picture 178033131">
            <a:extLst>
              <a:ext uri="{FF2B5EF4-FFF2-40B4-BE49-F238E27FC236}">
                <a16:creationId xmlns:a16="http://schemas.microsoft.com/office/drawing/2014/main" id="{D2732E7E-BAEE-94C1-2017-F02076BDE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36" y="3044287"/>
            <a:ext cx="2711522" cy="2086314"/>
          </a:xfrm>
          <a:prstGeom prst="rect">
            <a:avLst/>
          </a:prstGeom>
        </p:spPr>
      </p:pic>
      <p:pic>
        <p:nvPicPr>
          <p:cNvPr id="16" name="Imagen 3">
            <a:extLst>
              <a:ext uri="{FF2B5EF4-FFF2-40B4-BE49-F238E27FC236}">
                <a16:creationId xmlns:a16="http://schemas.microsoft.com/office/drawing/2014/main" id="{CB6C01F0-F26D-9738-E053-9ACD89711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730" y="2010002"/>
            <a:ext cx="3694632" cy="17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2B2CB-6688-9EC4-3DC9-C0DC054C4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BBF-D2F3-C6E3-0A68-C467F0BC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Integrating</a:t>
            </a:r>
            <a:r>
              <a:rPr lang="es-ES" dirty="0"/>
              <a:t> </a:t>
            </a:r>
            <a:r>
              <a:rPr lang="es-ES" dirty="0" err="1"/>
              <a:t>RTGs</a:t>
            </a:r>
            <a:r>
              <a:rPr lang="es-ES" dirty="0"/>
              <a:t> and Solar </a:t>
            </a:r>
            <a:r>
              <a:rPr lang="es-ES" dirty="0" err="1"/>
              <a:t>Arrays</a:t>
            </a:r>
            <a:r>
              <a:rPr lang="es-ES" dirty="0"/>
              <a:t> in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Systems</a:t>
            </a:r>
            <a:endParaRPr lang="en-GB" dirty="0"/>
          </a:p>
        </p:txBody>
      </p:sp>
      <p:sp>
        <p:nvSpPr>
          <p:cNvPr id="5" name="Rectangle 86">
            <a:extLst>
              <a:ext uri="{FF2B5EF4-FFF2-40B4-BE49-F238E27FC236}">
                <a16:creationId xmlns:a16="http://schemas.microsoft.com/office/drawing/2014/main" id="{43D592E4-B291-5E88-8E5F-B3E3A732F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183" y="5752990"/>
            <a:ext cx="8403634" cy="73988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Power system sizing</a:t>
            </a:r>
          </a:p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Management of </a:t>
            </a:r>
            <a:r>
              <a:rPr lang="en-US" sz="1600" dirty="0" err="1"/>
              <a:t>Radiosotope</a:t>
            </a:r>
            <a:r>
              <a:rPr lang="en-US" sz="1600" dirty="0"/>
              <a:t> Thermal Generators into a power system.</a:t>
            </a:r>
          </a:p>
        </p:txBody>
      </p:sp>
      <p:sp>
        <p:nvSpPr>
          <p:cNvPr id="6" name="Rectangle 86">
            <a:extLst>
              <a:ext uri="{FF2B5EF4-FFF2-40B4-BE49-F238E27FC236}">
                <a16:creationId xmlns:a16="http://schemas.microsoft.com/office/drawing/2014/main" id="{41E34002-22BE-CDFC-C18D-364EC0BC7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71" y="5376568"/>
            <a:ext cx="1491003" cy="308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marL="176213" indent="-176213" defTabSz="182563">
              <a:spcAft>
                <a:spcPct val="100000"/>
              </a:spcAft>
              <a:buFont typeface="Wingdings" pitchFamily="2" charset="2"/>
              <a:buNone/>
            </a:pPr>
            <a:r>
              <a:rPr lang="en-US" sz="2000" dirty="0"/>
              <a:t>Objectives:</a:t>
            </a:r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D205B259-09D6-4276-1C7C-AA435F961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3"/>
          <a:stretch/>
        </p:blipFill>
        <p:spPr>
          <a:xfrm>
            <a:off x="259371" y="3188682"/>
            <a:ext cx="534014" cy="518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7D4216-989C-DB56-7C9A-1058349B7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149" y="4121703"/>
            <a:ext cx="3010538" cy="1864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E160D9-D4DD-8731-3B4B-4AA3925D2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762" y="1773314"/>
            <a:ext cx="2345674" cy="1864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EADC5F-573A-1184-EE75-54CA251D15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7"/>
          <a:stretch/>
        </p:blipFill>
        <p:spPr>
          <a:xfrm>
            <a:off x="327469" y="2087143"/>
            <a:ext cx="415036" cy="447975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FA0518-ACDA-3E58-9FD8-D1E26C87B0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1" b="41002"/>
          <a:stretch/>
        </p:blipFill>
        <p:spPr>
          <a:xfrm>
            <a:off x="0" y="2733373"/>
            <a:ext cx="1241781" cy="251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669F01-C125-DE7B-A098-59E5B56EF6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18" y="1914060"/>
            <a:ext cx="5108582" cy="21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5C46B-9453-C180-C04D-543370416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EEDE-23BA-1104-7347-02DCA49C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Full </a:t>
            </a:r>
            <a:r>
              <a:rPr lang="es-ES" dirty="0" err="1"/>
              <a:t>system</a:t>
            </a:r>
            <a:r>
              <a:rPr lang="es-ES" dirty="0"/>
              <a:t> </a:t>
            </a:r>
            <a:r>
              <a:rPr lang="es-ES" dirty="0" err="1"/>
              <a:t>studies</a:t>
            </a:r>
            <a:r>
              <a:rPr lang="es-ES" dirty="0"/>
              <a:t>: </a:t>
            </a:r>
            <a:r>
              <a:rPr lang="es-ES" dirty="0" err="1"/>
              <a:t>Robocrane</a:t>
            </a:r>
            <a:endParaRPr lang="en-GB" dirty="0"/>
          </a:p>
        </p:txBody>
      </p:sp>
      <p:sp>
        <p:nvSpPr>
          <p:cNvPr id="5" name="Rectangle 86">
            <a:extLst>
              <a:ext uri="{FF2B5EF4-FFF2-40B4-BE49-F238E27FC236}">
                <a16:creationId xmlns:a16="http://schemas.microsoft.com/office/drawing/2014/main" id="{EFA5C0D7-C21E-E0A2-7347-B821D1B51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76" y="5999212"/>
            <a:ext cx="7380446" cy="4936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Deploy and provide communications and power for a group of robots exploring Lunar lava tubes</a:t>
            </a:r>
          </a:p>
        </p:txBody>
      </p:sp>
      <p:sp>
        <p:nvSpPr>
          <p:cNvPr id="6" name="Rectangle 86">
            <a:extLst>
              <a:ext uri="{FF2B5EF4-FFF2-40B4-BE49-F238E27FC236}">
                <a16:creationId xmlns:a16="http://schemas.microsoft.com/office/drawing/2014/main" id="{9CD5A3C7-D68C-0122-C2B6-6947F31BB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71" y="5376568"/>
            <a:ext cx="1491003" cy="308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marL="176213" indent="-176213" defTabSz="182563">
              <a:spcAft>
                <a:spcPct val="100000"/>
              </a:spcAft>
              <a:buFont typeface="Wingdings" pitchFamily="2" charset="2"/>
              <a:buNone/>
            </a:pPr>
            <a:r>
              <a:rPr lang="en-US" sz="2000" dirty="0"/>
              <a:t>Objectives:</a:t>
            </a:r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9EADCA86-48E7-91DA-E9D4-451BA7084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3"/>
          <a:stretch/>
        </p:blipFill>
        <p:spPr>
          <a:xfrm>
            <a:off x="151965" y="4696691"/>
            <a:ext cx="534014" cy="518905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05C044-F73F-71F6-3DAA-4376458802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1" b="41002"/>
          <a:stretch/>
        </p:blipFill>
        <p:spPr>
          <a:xfrm>
            <a:off x="0" y="2733373"/>
            <a:ext cx="1241781" cy="251798"/>
          </a:xfrm>
          <a:prstGeom prst="rect">
            <a:avLst/>
          </a:prstGeom>
        </p:spPr>
      </p:pic>
      <p:pic>
        <p:nvPicPr>
          <p:cNvPr id="3" name="Picture 2" descr="Alén Space | Diseño, fabricación y operación de pequeños satélites">
            <a:extLst>
              <a:ext uri="{FF2B5EF4-FFF2-40B4-BE49-F238E27FC236}">
                <a16:creationId xmlns:a16="http://schemas.microsoft.com/office/drawing/2014/main" id="{8A89F272-140D-0996-CA5E-2610927F6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3" y="1830853"/>
            <a:ext cx="1045774" cy="739885"/>
          </a:xfrm>
          <a:prstGeom prst="rect">
            <a:avLst/>
          </a:prstGeom>
        </p:spPr>
      </p:pic>
      <p:pic>
        <p:nvPicPr>
          <p:cNvPr id="7" name="Picture 6" descr="Colaboraciones - Cátedra Thin5G - portalesweb.uniovi.es">
            <a:extLst>
              <a:ext uri="{FF2B5EF4-FFF2-40B4-BE49-F238E27FC236}">
                <a16:creationId xmlns:a16="http://schemas.microsoft.com/office/drawing/2014/main" id="{8ED335DD-ADE2-B623-8BF2-56FE634C99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954" t="18772" r="13062" b="16488"/>
          <a:stretch>
            <a:fillRect/>
          </a:stretch>
        </p:blipFill>
        <p:spPr>
          <a:xfrm>
            <a:off x="37874" y="3165949"/>
            <a:ext cx="1143777" cy="4990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59E1D9-5FC4-B265-7F7D-1004BB3CFB81}"/>
              </a:ext>
            </a:extLst>
          </p:cNvPr>
          <p:cNvSpPr txBox="1"/>
          <p:nvPr/>
        </p:nvSpPr>
        <p:spPr>
          <a:xfrm>
            <a:off x="6963" y="3665048"/>
            <a:ext cx="2039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Ingeniería de los Procesos de Fabricación</a:t>
            </a:r>
            <a:endParaRPr lang="en-GB" dirty="0"/>
          </a:p>
        </p:txBody>
      </p:sp>
      <p:pic>
        <p:nvPicPr>
          <p:cNvPr id="14" name="Picture 13" descr="https://ars.els-cdn.com/content/image/1-s2.0-S0094576521006202-gr2_lrg.jpg">
            <a:extLst>
              <a:ext uri="{FF2B5EF4-FFF2-40B4-BE49-F238E27FC236}">
                <a16:creationId xmlns:a16="http://schemas.microsoft.com/office/drawing/2014/main" id="{2E3F8798-9F4D-CB9A-F71B-8BA9DE0CCC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6660" y="2200795"/>
            <a:ext cx="3895683" cy="28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5C46B-9453-C180-C04D-543370416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EEDE-23BA-1104-7347-02DCA49C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Full </a:t>
            </a:r>
            <a:r>
              <a:rPr lang="es-ES" dirty="0" err="1"/>
              <a:t>system</a:t>
            </a:r>
            <a:r>
              <a:rPr lang="es-ES" dirty="0"/>
              <a:t> </a:t>
            </a:r>
            <a:r>
              <a:rPr lang="es-ES" dirty="0" err="1"/>
              <a:t>studies</a:t>
            </a:r>
            <a:r>
              <a:rPr lang="es-ES" dirty="0"/>
              <a:t>: </a:t>
            </a:r>
            <a:r>
              <a:rPr lang="es-ES" dirty="0" err="1"/>
              <a:t>Robocrane</a:t>
            </a:r>
            <a:endParaRPr lang="en-GB" dirty="0"/>
          </a:p>
        </p:txBody>
      </p:sp>
      <p:sp>
        <p:nvSpPr>
          <p:cNvPr id="5" name="Rectangle 86">
            <a:extLst>
              <a:ext uri="{FF2B5EF4-FFF2-40B4-BE49-F238E27FC236}">
                <a16:creationId xmlns:a16="http://schemas.microsoft.com/office/drawing/2014/main" id="{EFA5C0D7-C21E-E0A2-7347-B821D1B51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76" y="5999212"/>
            <a:ext cx="7380446" cy="24744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marL="285750" indent="-285750" defTabSz="182563">
              <a:spcAft>
                <a:spcPct val="1000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https://www.youtube.com/watch?v=Cuc6AEKS-uw</a:t>
            </a:r>
          </a:p>
        </p:txBody>
      </p:sp>
      <p:sp>
        <p:nvSpPr>
          <p:cNvPr id="6" name="Rectangle 86">
            <a:extLst>
              <a:ext uri="{FF2B5EF4-FFF2-40B4-BE49-F238E27FC236}">
                <a16:creationId xmlns:a16="http://schemas.microsoft.com/office/drawing/2014/main" id="{9CD5A3C7-D68C-0122-C2B6-6947F31BB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71" y="5376568"/>
            <a:ext cx="1491003" cy="3089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marL="176213" indent="-176213" defTabSz="182563">
              <a:spcAft>
                <a:spcPct val="100000"/>
              </a:spcAft>
              <a:buFont typeface="Wingdings" pitchFamily="2" charset="2"/>
              <a:buNone/>
            </a:pPr>
            <a:r>
              <a:rPr lang="en-US" sz="2000" dirty="0"/>
              <a:t>Objectives:</a:t>
            </a:r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9EADCA86-48E7-91DA-E9D4-451BA7084F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3"/>
          <a:stretch/>
        </p:blipFill>
        <p:spPr>
          <a:xfrm>
            <a:off x="151965" y="4696691"/>
            <a:ext cx="534014" cy="518905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F05C044-F73F-71F6-3DAA-4376458802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1" b="41002"/>
          <a:stretch/>
        </p:blipFill>
        <p:spPr>
          <a:xfrm>
            <a:off x="0" y="2733373"/>
            <a:ext cx="1241781" cy="251798"/>
          </a:xfrm>
          <a:prstGeom prst="rect">
            <a:avLst/>
          </a:prstGeom>
        </p:spPr>
      </p:pic>
      <p:pic>
        <p:nvPicPr>
          <p:cNvPr id="3" name="Picture 2" descr="Alén Space | Diseño, fabricación y operación de pequeños satélites">
            <a:extLst>
              <a:ext uri="{FF2B5EF4-FFF2-40B4-BE49-F238E27FC236}">
                <a16:creationId xmlns:a16="http://schemas.microsoft.com/office/drawing/2014/main" id="{8A89F272-140D-0996-CA5E-2610927F6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03" y="1830853"/>
            <a:ext cx="1045774" cy="739885"/>
          </a:xfrm>
          <a:prstGeom prst="rect">
            <a:avLst/>
          </a:prstGeom>
        </p:spPr>
      </p:pic>
      <p:pic>
        <p:nvPicPr>
          <p:cNvPr id="7" name="Picture 6" descr="Colaboraciones - Cátedra Thin5G - portalesweb.uniovi.es">
            <a:extLst>
              <a:ext uri="{FF2B5EF4-FFF2-40B4-BE49-F238E27FC236}">
                <a16:creationId xmlns:a16="http://schemas.microsoft.com/office/drawing/2014/main" id="{8ED335DD-ADE2-B623-8BF2-56FE634C996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954" t="18772" r="13062" b="16488"/>
          <a:stretch>
            <a:fillRect/>
          </a:stretch>
        </p:blipFill>
        <p:spPr>
          <a:xfrm>
            <a:off x="37874" y="3165949"/>
            <a:ext cx="1143777" cy="4990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59E1D9-5FC4-B265-7F7D-1004BB3CFB81}"/>
              </a:ext>
            </a:extLst>
          </p:cNvPr>
          <p:cNvSpPr txBox="1"/>
          <p:nvPr/>
        </p:nvSpPr>
        <p:spPr>
          <a:xfrm>
            <a:off x="6963" y="3665048"/>
            <a:ext cx="2039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8"/>
              </a:rPr>
              <a:t>Ingeniería de los Procesos de Fabricación</a:t>
            </a:r>
            <a:endParaRPr lang="en-GB" dirty="0"/>
          </a:p>
        </p:txBody>
      </p:sp>
      <p:pic>
        <p:nvPicPr>
          <p:cNvPr id="15" name="2203_031_AR_EN">
            <a:hlinkClick r:id="" action="ppaction://media"/>
            <a:extLst>
              <a:ext uri="{FF2B5EF4-FFF2-40B4-BE49-F238E27FC236}">
                <a16:creationId xmlns:a16="http://schemas.microsoft.com/office/drawing/2014/main" id="{AB9DA108-483A-5894-2E3E-B5E3794C47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6763" y="1792863"/>
            <a:ext cx="6897866" cy="38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AEE35-37EC-C7DA-56F2-2A210782D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D69AE-CE68-66B0-41CD-1BD2AA924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293961"/>
            <a:ext cx="7315200" cy="188452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Activities on spacecraft power systems within the University of Oviedo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B6C18E-7F23-6573-6224-FAD9037331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attention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403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D8F6A-916F-860A-5088-2439B1F73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3B87-181D-5921-135B-ED2CC713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6" y="365126"/>
            <a:ext cx="7938874" cy="1325563"/>
          </a:xfrm>
        </p:spPr>
        <p:txBody>
          <a:bodyPr anchor="ctr">
            <a:normAutofit/>
          </a:bodyPr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hell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electronics</a:t>
            </a:r>
            <a:r>
              <a:rPr lang="es-ES" dirty="0"/>
              <a:t>?</a:t>
            </a:r>
            <a:endParaRPr lang="en-GB" dirty="0"/>
          </a:p>
        </p:txBody>
      </p:sp>
      <p:pic>
        <p:nvPicPr>
          <p:cNvPr id="3" name="Picture 2" descr="european plug mobile phone charger Type C Europlug, generada por IA">
            <a:extLst>
              <a:ext uri="{FF2B5EF4-FFF2-40B4-BE49-F238E27FC236}">
                <a16:creationId xmlns:a16="http://schemas.microsoft.com/office/drawing/2014/main" id="{FEAF617C-4724-92C1-BD31-E51C12907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414" y="1825625"/>
            <a:ext cx="5439172" cy="435133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77A05-8926-F08D-6F12-ECE401BB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5D2C3F0-841F-4722-AEEE-A6E868562064}" type="slidenum">
              <a:rPr lang="es-ES" smtClean="0"/>
              <a:pPr>
                <a:spcAft>
                  <a:spcPts val="600"/>
                </a:spcAft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89AAA-1915-BDB9-6DA8-69ED9192B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F00C-D68F-D005-940C-5AC0E6CE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6" y="365127"/>
            <a:ext cx="7938874" cy="1136528"/>
          </a:xfrm>
        </p:spPr>
        <p:txBody>
          <a:bodyPr anchor="ctr">
            <a:normAutofit/>
          </a:bodyPr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hell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electronics</a:t>
            </a:r>
            <a:r>
              <a:rPr lang="es-ES" dirty="0"/>
              <a:t>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6478F-62FB-81C7-09DF-6DD76449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5D2C3F0-841F-4722-AEEE-A6E868562064}" type="slidenum">
              <a:rPr lang="es-ES" smtClean="0"/>
              <a:pPr>
                <a:spcAft>
                  <a:spcPts val="600"/>
                </a:spcAft>
              </a:pPr>
              <a:t>3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9D325-4D19-90B7-36DA-AA6A9F8D11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067" t="9678" r="20922" b="8644"/>
          <a:stretch>
            <a:fillRect/>
          </a:stretch>
        </p:blipFill>
        <p:spPr>
          <a:xfrm>
            <a:off x="66994" y="1788829"/>
            <a:ext cx="2697818" cy="2136618"/>
          </a:xfrm>
          <a:prstGeom prst="rect">
            <a:avLst/>
          </a:prstGeom>
        </p:spPr>
      </p:pic>
      <p:pic>
        <p:nvPicPr>
          <p:cNvPr id="6" name="Picture 5" descr="Placa Base ASUS Q870 LGA1851 Micro-ATX PRO Q870M-C-CSM DDR5 2x M.2 HDMI DP">
            <a:extLst>
              <a:ext uri="{FF2B5EF4-FFF2-40B4-BE49-F238E27FC236}">
                <a16:creationId xmlns:a16="http://schemas.microsoft.com/office/drawing/2014/main" id="{9CB4D00A-C0F8-1BD4-382D-7B989F061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349" y="1501655"/>
            <a:ext cx="2521865" cy="2521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AB493-6572-6A8B-C5D8-6BE9A5FC2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05" y="2019234"/>
            <a:ext cx="3222274" cy="2004285"/>
          </a:xfrm>
          <a:prstGeom prst="rect">
            <a:avLst/>
          </a:prstGeom>
        </p:spPr>
      </p:pic>
      <p:pic>
        <p:nvPicPr>
          <p:cNvPr id="9" name="Picture 8" descr="Design of power converters for HVDC applications | EEP">
            <a:extLst>
              <a:ext uri="{FF2B5EF4-FFF2-40B4-BE49-F238E27FC236}">
                <a16:creationId xmlns:a16="http://schemas.microsoft.com/office/drawing/2014/main" id="{AB4C08AA-727D-729F-CA1F-390B48335A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531" y="3925447"/>
            <a:ext cx="3763978" cy="2521865"/>
          </a:xfrm>
          <a:prstGeom prst="rect">
            <a:avLst/>
          </a:prstGeom>
        </p:spPr>
      </p:pic>
      <p:pic>
        <p:nvPicPr>
          <p:cNvPr id="10" name="Picture 9" descr="A New Type of DC-DC Buck Converter with Soft Start Function and Reduced  Voltage Stress">
            <a:extLst>
              <a:ext uri="{FF2B5EF4-FFF2-40B4-BE49-F238E27FC236}">
                <a16:creationId xmlns:a16="http://schemas.microsoft.com/office/drawing/2014/main" id="{7D1F9CD7-070E-C5D7-0F51-A594501D7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765" y="4023519"/>
            <a:ext cx="2769890" cy="24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0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A72C-A446-CA43-AD9D-1FC1FB18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Experience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0B02E-5CB3-7A02-F36D-23484460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C3F0-841F-4722-AEEE-A6E868562064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22DC904-336C-9C68-0617-D1EB3329B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70" y="4149576"/>
            <a:ext cx="3673381" cy="61677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1229" tIns="604" rIns="1229" bIns="604">
            <a:spAutoFit/>
          </a:bodyPr>
          <a:lstStyle/>
          <a:p>
            <a:pPr defTabSz="182563">
              <a:spcAft>
                <a:spcPct val="100000"/>
              </a:spcAft>
            </a:pPr>
            <a:r>
              <a:rPr lang="en-US" sz="2000" dirty="0"/>
              <a:t> Over 40 years of combined experience in Power Supplies</a:t>
            </a:r>
          </a:p>
        </p:txBody>
      </p:sp>
      <p:pic>
        <p:nvPicPr>
          <p:cNvPr id="6" name="Picture 5" descr="A green circuit board with many small black and yellow objects&#10;&#10;Description automatically generated">
            <a:extLst>
              <a:ext uri="{FF2B5EF4-FFF2-40B4-BE49-F238E27FC236}">
                <a16:creationId xmlns:a16="http://schemas.microsoft.com/office/drawing/2014/main" id="{054AB36B-CD4C-5DD9-30B9-836CFE7D83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6190" r="1439" b="4435"/>
          <a:stretch/>
        </p:blipFill>
        <p:spPr>
          <a:xfrm>
            <a:off x="3673381" y="3174213"/>
            <a:ext cx="4580546" cy="3184273"/>
          </a:xfrm>
          <a:prstGeom prst="rect">
            <a:avLst/>
          </a:prstGeom>
        </p:spPr>
      </p:pic>
      <p:pic>
        <p:nvPicPr>
          <p:cNvPr id="7" name="Picture 6" descr="A pair of glasses on a white surface&#10;&#10;Description automatically generated">
            <a:extLst>
              <a:ext uri="{FF2B5EF4-FFF2-40B4-BE49-F238E27FC236}">
                <a16:creationId xmlns:a16="http://schemas.microsoft.com/office/drawing/2014/main" id="{3FEA20B7-FA14-6356-2127-20E23F3EB3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3601" r="1643"/>
          <a:stretch/>
        </p:blipFill>
        <p:spPr>
          <a:xfrm>
            <a:off x="484512" y="1805840"/>
            <a:ext cx="2637300" cy="21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3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Manpower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C3F0-841F-4722-AEEE-A6E868562064}" type="slidenum">
              <a:rPr lang="es-ES" smtClean="0"/>
              <a:t>5</a:t>
            </a:fld>
            <a:endParaRPr lang="es-ES" dirty="0"/>
          </a:p>
        </p:txBody>
      </p:sp>
      <p:pic>
        <p:nvPicPr>
          <p:cNvPr id="51" name="Picture 4" descr="Related image">
            <a:hlinkClick r:id="rId3"/>
            <a:extLst>
              <a:ext uri="{FF2B5EF4-FFF2-40B4-BE49-F238E27FC236}">
                <a16:creationId xmlns:a16="http://schemas.microsoft.com/office/drawing/2014/main" id="{EB060B19-0CCD-F68D-7F36-65739690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74" y="5990311"/>
            <a:ext cx="522926" cy="5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ángulo 2">
            <a:extLst>
              <a:ext uri="{FF2B5EF4-FFF2-40B4-BE49-F238E27FC236}">
                <a16:creationId xmlns:a16="http://schemas.microsoft.com/office/drawing/2014/main" id="{97D60A0D-7981-1E3F-C996-692F1C5EE34A}"/>
              </a:ext>
            </a:extLst>
          </p:cNvPr>
          <p:cNvSpPr/>
          <p:nvPr/>
        </p:nvSpPr>
        <p:spPr>
          <a:xfrm>
            <a:off x="20999" y="3069265"/>
            <a:ext cx="155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Javier Sebastian</a:t>
            </a:r>
          </a:p>
          <a:p>
            <a:pPr algn="ctr"/>
            <a:r>
              <a:rPr lang="en-GB" sz="1200" dirty="0"/>
              <a:t> Full Professor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3B94D2-284F-0ABC-E69A-B987F1AE7255}"/>
              </a:ext>
            </a:extLst>
          </p:cNvPr>
          <p:cNvGrpSpPr/>
          <p:nvPr/>
        </p:nvGrpSpPr>
        <p:grpSpPr>
          <a:xfrm>
            <a:off x="184770" y="3456045"/>
            <a:ext cx="1225793" cy="502563"/>
            <a:chOff x="184770" y="3456045"/>
            <a:chExt cx="1225793" cy="502563"/>
          </a:xfrm>
        </p:grpSpPr>
        <p:pic>
          <p:nvPicPr>
            <p:cNvPr id="53" name="Picture 4" descr="Related image">
              <a:hlinkClick r:id="rId5"/>
              <a:extLst>
                <a:ext uri="{FF2B5EF4-FFF2-40B4-BE49-F238E27FC236}">
                  <a16:creationId xmlns:a16="http://schemas.microsoft.com/office/drawing/2014/main" id="{52993747-AC75-0C71-0BB8-31532BD32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24" y="3456045"/>
              <a:ext cx="522926" cy="502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Image result for google scholar">
              <a:hlinkClick r:id="rId6"/>
              <a:extLst>
                <a:ext uri="{FF2B5EF4-FFF2-40B4-BE49-F238E27FC236}">
                  <a16:creationId xmlns:a16="http://schemas.microsoft.com/office/drawing/2014/main" id="{38B2BC72-103B-4EAB-870A-DEF2F07E6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73" y="3456045"/>
              <a:ext cx="337290" cy="32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Image result for orcid">
              <a:hlinkClick r:id="rId8"/>
              <a:extLst>
                <a:ext uri="{FF2B5EF4-FFF2-40B4-BE49-F238E27FC236}">
                  <a16:creationId xmlns:a16="http://schemas.microsoft.com/office/drawing/2014/main" id="{8C1BCE2F-DC6A-8697-4FB6-19590C53D4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39" t="25405" r="36132" b="25223"/>
            <a:stretch/>
          </p:blipFill>
          <p:spPr bwMode="auto">
            <a:xfrm>
              <a:off x="184770" y="3456045"/>
              <a:ext cx="390155" cy="385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Rectángulo 72">
            <a:extLst>
              <a:ext uri="{FF2B5EF4-FFF2-40B4-BE49-F238E27FC236}">
                <a16:creationId xmlns:a16="http://schemas.microsoft.com/office/drawing/2014/main" id="{492E41F4-11FE-2FA5-E7B7-41091F4F494F}"/>
              </a:ext>
            </a:extLst>
          </p:cNvPr>
          <p:cNvSpPr/>
          <p:nvPr/>
        </p:nvSpPr>
        <p:spPr>
          <a:xfrm>
            <a:off x="1481189" y="3069265"/>
            <a:ext cx="155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/>
              <a:t>Marta M. Hernando Full Professor</a:t>
            </a:r>
          </a:p>
        </p:txBody>
      </p:sp>
      <p:pic>
        <p:nvPicPr>
          <p:cNvPr id="57" name="Picture 4" descr="Related image">
            <a:hlinkClick r:id="rId3"/>
            <a:extLst>
              <a:ext uri="{FF2B5EF4-FFF2-40B4-BE49-F238E27FC236}">
                <a16:creationId xmlns:a16="http://schemas.microsoft.com/office/drawing/2014/main" id="{54B39F77-4F1F-63F9-D8F9-B9067F0A6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15" y="3456044"/>
            <a:ext cx="522926" cy="5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mage result for orcid">
            <a:hlinkClick r:id="rId10"/>
            <a:extLst>
              <a:ext uri="{FF2B5EF4-FFF2-40B4-BE49-F238E27FC236}">
                <a16:creationId xmlns:a16="http://schemas.microsoft.com/office/drawing/2014/main" id="{A45FAB76-CD12-F1C3-8C08-8B81DA644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9" t="25405" r="36132" b="25223"/>
          <a:stretch/>
        </p:blipFill>
        <p:spPr bwMode="auto">
          <a:xfrm>
            <a:off x="1644958" y="3497299"/>
            <a:ext cx="390155" cy="3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ángulo 78">
            <a:extLst>
              <a:ext uri="{FF2B5EF4-FFF2-40B4-BE49-F238E27FC236}">
                <a16:creationId xmlns:a16="http://schemas.microsoft.com/office/drawing/2014/main" id="{592278C7-AA2F-99D1-24DE-CD57AC71D833}"/>
              </a:ext>
            </a:extLst>
          </p:cNvPr>
          <p:cNvSpPr/>
          <p:nvPr/>
        </p:nvSpPr>
        <p:spPr>
          <a:xfrm>
            <a:off x="2987969" y="3069265"/>
            <a:ext cx="155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Diego G. Lamar </a:t>
            </a:r>
          </a:p>
          <a:p>
            <a:pPr algn="ctr"/>
            <a:r>
              <a:rPr lang="en-GB" sz="1200" dirty="0"/>
              <a:t>Full Professor</a:t>
            </a:r>
          </a:p>
        </p:txBody>
      </p:sp>
      <p:pic>
        <p:nvPicPr>
          <p:cNvPr id="60" name="Picture 4" descr="Related image">
            <a:hlinkClick r:id="rId11"/>
            <a:extLst>
              <a:ext uri="{FF2B5EF4-FFF2-40B4-BE49-F238E27FC236}">
                <a16:creationId xmlns:a16="http://schemas.microsoft.com/office/drawing/2014/main" id="{1643974C-CCEF-67F3-32B7-711548927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94" y="3456045"/>
            <a:ext cx="522926" cy="5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Image result for google scholar">
            <a:hlinkClick r:id="rId12"/>
            <a:extLst>
              <a:ext uri="{FF2B5EF4-FFF2-40B4-BE49-F238E27FC236}">
                <a16:creationId xmlns:a16="http://schemas.microsoft.com/office/drawing/2014/main" id="{B6FD4E7D-431C-31E1-1210-224AE3938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43" y="3516455"/>
            <a:ext cx="337290" cy="32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mage result for orcid">
            <a:hlinkClick r:id="rId13"/>
            <a:extLst>
              <a:ext uri="{FF2B5EF4-FFF2-40B4-BE49-F238E27FC236}">
                <a16:creationId xmlns:a16="http://schemas.microsoft.com/office/drawing/2014/main" id="{2039A7DA-DF92-D05C-317C-7A0807793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9" t="25405" r="36132" b="25223"/>
          <a:stretch/>
        </p:blipFill>
        <p:spPr bwMode="auto">
          <a:xfrm>
            <a:off x="3151740" y="3497298"/>
            <a:ext cx="390155" cy="3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ángulo 84">
            <a:extLst>
              <a:ext uri="{FF2B5EF4-FFF2-40B4-BE49-F238E27FC236}">
                <a16:creationId xmlns:a16="http://schemas.microsoft.com/office/drawing/2014/main" id="{5C73CA3A-32B6-7AEA-9BF6-82947ECAAB2C}"/>
              </a:ext>
            </a:extLst>
          </p:cNvPr>
          <p:cNvSpPr/>
          <p:nvPr/>
        </p:nvSpPr>
        <p:spPr>
          <a:xfrm>
            <a:off x="4453578" y="3069265"/>
            <a:ext cx="155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/>
              <a:t>Manuel Arias</a:t>
            </a:r>
          </a:p>
          <a:p>
            <a:pPr algn="ctr"/>
            <a:r>
              <a:rPr lang="en-GB" sz="1200"/>
              <a:t>Full Professor</a:t>
            </a:r>
          </a:p>
        </p:txBody>
      </p:sp>
      <p:pic>
        <p:nvPicPr>
          <p:cNvPr id="64" name="Picture 4" descr="Related image">
            <a:hlinkClick r:id="rId14"/>
            <a:extLst>
              <a:ext uri="{FF2B5EF4-FFF2-40B4-BE49-F238E27FC236}">
                <a16:creationId xmlns:a16="http://schemas.microsoft.com/office/drawing/2014/main" id="{5824A706-EB22-8624-D146-E9F2D9076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03" y="3456045"/>
            <a:ext cx="522926" cy="5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Image result for google scholar">
            <a:hlinkClick r:id="rId15"/>
            <a:extLst>
              <a:ext uri="{FF2B5EF4-FFF2-40B4-BE49-F238E27FC236}">
                <a16:creationId xmlns:a16="http://schemas.microsoft.com/office/drawing/2014/main" id="{A5833316-5152-F05C-F79F-E43BD2BA7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52" y="3516455"/>
            <a:ext cx="337290" cy="32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Image result for orcid">
            <a:hlinkClick r:id="rId16"/>
            <a:extLst>
              <a:ext uri="{FF2B5EF4-FFF2-40B4-BE49-F238E27FC236}">
                <a16:creationId xmlns:a16="http://schemas.microsoft.com/office/drawing/2014/main" id="{C080CDF5-26BB-3CEB-B446-B5A5A1D98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9" t="25405" r="36132" b="25223"/>
          <a:stretch/>
        </p:blipFill>
        <p:spPr bwMode="auto">
          <a:xfrm>
            <a:off x="4617349" y="3497298"/>
            <a:ext cx="390155" cy="3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ángulo 90">
            <a:extLst>
              <a:ext uri="{FF2B5EF4-FFF2-40B4-BE49-F238E27FC236}">
                <a16:creationId xmlns:a16="http://schemas.microsoft.com/office/drawing/2014/main" id="{15472E8D-F5A3-C363-D2C7-894CE43B890E}"/>
              </a:ext>
            </a:extLst>
          </p:cNvPr>
          <p:cNvSpPr/>
          <p:nvPr/>
        </p:nvSpPr>
        <p:spPr>
          <a:xfrm>
            <a:off x="5913768" y="3069265"/>
            <a:ext cx="155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Alberto Rodriguez </a:t>
            </a:r>
          </a:p>
          <a:p>
            <a:pPr algn="ctr"/>
            <a:r>
              <a:rPr lang="en-GB" sz="1200" dirty="0"/>
              <a:t>Full Professor</a:t>
            </a:r>
          </a:p>
        </p:txBody>
      </p:sp>
      <p:pic>
        <p:nvPicPr>
          <p:cNvPr id="68" name="Picture 4" descr="Related image">
            <a:hlinkClick r:id="rId17"/>
            <a:extLst>
              <a:ext uri="{FF2B5EF4-FFF2-40B4-BE49-F238E27FC236}">
                <a16:creationId xmlns:a16="http://schemas.microsoft.com/office/drawing/2014/main" id="{229E532F-43C7-913B-97ED-F3859CFF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93" y="3456045"/>
            <a:ext cx="522926" cy="5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Image result for google scholar">
            <a:hlinkClick r:id="rId18"/>
            <a:extLst>
              <a:ext uri="{FF2B5EF4-FFF2-40B4-BE49-F238E27FC236}">
                <a16:creationId xmlns:a16="http://schemas.microsoft.com/office/drawing/2014/main" id="{F9F20A42-412D-4CF2-0D67-42F02B56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42" y="3516455"/>
            <a:ext cx="337290" cy="32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Image result for orcid">
            <a:hlinkClick r:id="rId19"/>
            <a:extLst>
              <a:ext uri="{FF2B5EF4-FFF2-40B4-BE49-F238E27FC236}">
                <a16:creationId xmlns:a16="http://schemas.microsoft.com/office/drawing/2014/main" id="{40165013-0FBD-434F-7B62-D5760F9B1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9" t="25405" r="36132" b="25223"/>
          <a:stretch/>
        </p:blipFill>
        <p:spPr bwMode="auto">
          <a:xfrm>
            <a:off x="6077539" y="3497298"/>
            <a:ext cx="390155" cy="3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ángulo 96">
            <a:extLst>
              <a:ext uri="{FF2B5EF4-FFF2-40B4-BE49-F238E27FC236}">
                <a16:creationId xmlns:a16="http://schemas.microsoft.com/office/drawing/2014/main" id="{40E5C765-1FE6-9D90-F4B9-1727D4DBBAD4}"/>
              </a:ext>
            </a:extLst>
          </p:cNvPr>
          <p:cNvSpPr/>
          <p:nvPr/>
        </p:nvSpPr>
        <p:spPr>
          <a:xfrm>
            <a:off x="7420548" y="3069265"/>
            <a:ext cx="155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/>
              <a:t>Aitor Vazquez Associate Professor</a:t>
            </a:r>
          </a:p>
        </p:txBody>
      </p:sp>
      <p:pic>
        <p:nvPicPr>
          <p:cNvPr id="72" name="Picture 4" descr="Related image">
            <a:hlinkClick r:id="rId20"/>
            <a:extLst>
              <a:ext uri="{FF2B5EF4-FFF2-40B4-BE49-F238E27FC236}">
                <a16:creationId xmlns:a16="http://schemas.microsoft.com/office/drawing/2014/main" id="{3C309364-B691-C487-EC72-D26DE2360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373" y="3456045"/>
            <a:ext cx="522926" cy="5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Image result for google scholar">
            <a:hlinkClick r:id="rId21"/>
            <a:extLst>
              <a:ext uri="{FF2B5EF4-FFF2-40B4-BE49-F238E27FC236}">
                <a16:creationId xmlns:a16="http://schemas.microsoft.com/office/drawing/2014/main" id="{F9767997-549D-72D5-12F6-033707A3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22" y="3516455"/>
            <a:ext cx="337290" cy="32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Image result for orcid">
            <a:hlinkClick r:id="rId22"/>
            <a:extLst>
              <a:ext uri="{FF2B5EF4-FFF2-40B4-BE49-F238E27FC236}">
                <a16:creationId xmlns:a16="http://schemas.microsoft.com/office/drawing/2014/main" id="{BFA2EE2F-B0A5-EFC5-A186-8E9CA491B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9" t="25405" r="36132" b="25223"/>
          <a:stretch/>
        </p:blipFill>
        <p:spPr bwMode="auto">
          <a:xfrm>
            <a:off x="7584319" y="3497298"/>
            <a:ext cx="390155" cy="3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ángulo 102">
            <a:extLst>
              <a:ext uri="{FF2B5EF4-FFF2-40B4-BE49-F238E27FC236}">
                <a16:creationId xmlns:a16="http://schemas.microsoft.com/office/drawing/2014/main" id="{0A90E1B2-B13F-21D7-6D7A-BDEB90D495F0}"/>
              </a:ext>
            </a:extLst>
          </p:cNvPr>
          <p:cNvSpPr/>
          <p:nvPr/>
        </p:nvSpPr>
        <p:spPr>
          <a:xfrm>
            <a:off x="2953614" y="5585970"/>
            <a:ext cx="155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/>
              <a:t>Pablo F. </a:t>
            </a:r>
            <a:r>
              <a:rPr lang="en-GB" sz="1200" err="1"/>
              <a:t>Miaja</a:t>
            </a:r>
            <a:r>
              <a:rPr lang="en-GB" sz="1200"/>
              <a:t> Assistant Professor</a:t>
            </a:r>
          </a:p>
        </p:txBody>
      </p:sp>
      <p:pic>
        <p:nvPicPr>
          <p:cNvPr id="76" name="Picture 6" descr="Image result for google scholar">
            <a:hlinkClick r:id="rId23"/>
            <a:extLst>
              <a:ext uri="{FF2B5EF4-FFF2-40B4-BE49-F238E27FC236}">
                <a16:creationId xmlns:a16="http://schemas.microsoft.com/office/drawing/2014/main" id="{9F4C7F2A-736B-4EC7-2F8F-0C19F360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88" y="6033160"/>
            <a:ext cx="337290" cy="32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Image result for orcid">
            <a:hlinkClick r:id="rId24"/>
            <a:extLst>
              <a:ext uri="{FF2B5EF4-FFF2-40B4-BE49-F238E27FC236}">
                <a16:creationId xmlns:a16="http://schemas.microsoft.com/office/drawing/2014/main" id="{1A0E8FC6-F3BA-08FD-FB7F-81372C9D2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9" t="25405" r="36132" b="25223"/>
          <a:stretch/>
        </p:blipFill>
        <p:spPr bwMode="auto">
          <a:xfrm>
            <a:off x="3117385" y="6014003"/>
            <a:ext cx="390155" cy="3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ángulo 114">
            <a:extLst>
              <a:ext uri="{FF2B5EF4-FFF2-40B4-BE49-F238E27FC236}">
                <a16:creationId xmlns:a16="http://schemas.microsoft.com/office/drawing/2014/main" id="{26CF0240-55E9-6265-CFDA-4897762D0C82}"/>
              </a:ext>
            </a:extLst>
          </p:cNvPr>
          <p:cNvSpPr/>
          <p:nvPr/>
        </p:nvSpPr>
        <p:spPr>
          <a:xfrm>
            <a:off x="4536399" y="5585970"/>
            <a:ext cx="155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/>
              <a:t>Juan Rodríguez . Assistant Professor</a:t>
            </a:r>
          </a:p>
        </p:txBody>
      </p:sp>
      <p:pic>
        <p:nvPicPr>
          <p:cNvPr id="79" name="Picture 6" descr="Image result for google scholar">
            <a:hlinkClick r:id="rId25"/>
            <a:extLst>
              <a:ext uri="{FF2B5EF4-FFF2-40B4-BE49-F238E27FC236}">
                <a16:creationId xmlns:a16="http://schemas.microsoft.com/office/drawing/2014/main" id="{3781B010-B540-DE4C-4A36-52DDFE73C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73" y="6033160"/>
            <a:ext cx="337290" cy="32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Imagen 1">
            <a:extLst>
              <a:ext uri="{FF2B5EF4-FFF2-40B4-BE49-F238E27FC236}">
                <a16:creationId xmlns:a16="http://schemas.microsoft.com/office/drawing/2014/main" id="{C5A21887-B8E5-CFDF-D930-F5395077BE7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695" y="1771096"/>
            <a:ext cx="990600" cy="985034"/>
          </a:xfrm>
          <a:prstGeom prst="rect">
            <a:avLst/>
          </a:prstGeom>
        </p:spPr>
      </p:pic>
      <p:pic>
        <p:nvPicPr>
          <p:cNvPr id="81" name="Imagen 3">
            <a:extLst>
              <a:ext uri="{FF2B5EF4-FFF2-40B4-BE49-F238E27FC236}">
                <a16:creationId xmlns:a16="http://schemas.microsoft.com/office/drawing/2014/main" id="{4948C9F1-D6A4-6653-7783-916F654322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648" y="1771096"/>
            <a:ext cx="981075" cy="929739"/>
          </a:xfrm>
          <a:prstGeom prst="rect">
            <a:avLst/>
          </a:prstGeom>
        </p:spPr>
      </p:pic>
      <p:pic>
        <p:nvPicPr>
          <p:cNvPr id="82" name="Imagen 4">
            <a:extLst>
              <a:ext uri="{FF2B5EF4-FFF2-40B4-BE49-F238E27FC236}">
                <a16:creationId xmlns:a16="http://schemas.microsoft.com/office/drawing/2014/main" id="{F7FED6B6-1AC9-A816-2C15-39BFE23A283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72665" y="1771096"/>
            <a:ext cx="990600" cy="1190625"/>
          </a:xfrm>
          <a:prstGeom prst="rect">
            <a:avLst/>
          </a:prstGeom>
        </p:spPr>
      </p:pic>
      <p:pic>
        <p:nvPicPr>
          <p:cNvPr id="83" name="Imagen 5">
            <a:extLst>
              <a:ext uri="{FF2B5EF4-FFF2-40B4-BE49-F238E27FC236}">
                <a16:creationId xmlns:a16="http://schemas.microsoft.com/office/drawing/2014/main" id="{56F43605-6B9A-D423-1CA7-E18909A60C9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43037" y="1771096"/>
            <a:ext cx="981075" cy="1266825"/>
          </a:xfrm>
          <a:prstGeom prst="rect">
            <a:avLst/>
          </a:prstGeom>
        </p:spPr>
      </p:pic>
      <p:pic>
        <p:nvPicPr>
          <p:cNvPr id="84" name="Imagen 16">
            <a:extLst>
              <a:ext uri="{FF2B5EF4-FFF2-40B4-BE49-F238E27FC236}">
                <a16:creationId xmlns:a16="http://schemas.microsoft.com/office/drawing/2014/main" id="{6B024AD4-AE32-A280-E3A4-30C9491C6FE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998" y="1771096"/>
            <a:ext cx="1057092" cy="1152525"/>
          </a:xfrm>
          <a:prstGeom prst="rect">
            <a:avLst/>
          </a:prstGeom>
        </p:spPr>
      </p:pic>
      <p:pic>
        <p:nvPicPr>
          <p:cNvPr id="85" name="Imagen 17">
            <a:extLst>
              <a:ext uri="{FF2B5EF4-FFF2-40B4-BE49-F238E27FC236}">
                <a16:creationId xmlns:a16="http://schemas.microsoft.com/office/drawing/2014/main" id="{46A1AB39-FA74-9884-DB8D-EE491402A36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434" y="4138736"/>
            <a:ext cx="910353" cy="1371600"/>
          </a:xfrm>
          <a:prstGeom prst="rect">
            <a:avLst/>
          </a:prstGeom>
        </p:spPr>
      </p:pic>
      <p:pic>
        <p:nvPicPr>
          <p:cNvPr id="86" name="Picture 2" descr="Foto de perfil de Juan Rodríguez Méndez">
            <a:extLst>
              <a:ext uri="{FF2B5EF4-FFF2-40B4-BE49-F238E27FC236}">
                <a16:creationId xmlns:a16="http://schemas.microsoft.com/office/drawing/2014/main" id="{3D759D7D-ECC8-A4EB-8AF1-E5E4EC86B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r="8416"/>
          <a:stretch/>
        </p:blipFill>
        <p:spPr bwMode="auto">
          <a:xfrm>
            <a:off x="4827812" y="4138736"/>
            <a:ext cx="977167" cy="11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Imagen 7" descr="Un hombre con barba y bigote&#10;&#10;Descripción generada automáticamente">
            <a:extLst>
              <a:ext uri="{FF2B5EF4-FFF2-40B4-BE49-F238E27FC236}">
                <a16:creationId xmlns:a16="http://schemas.microsoft.com/office/drawing/2014/main" id="{4F9DD68A-26C1-917B-461A-29B9D972E3F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23" y="1771096"/>
            <a:ext cx="1053482" cy="1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1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D37DF-447A-38C2-FE2D-F67000C4E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0FF65-0323-3856-9C4E-F3C6399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Manpower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9580D3-3A63-A79F-099B-64B9610B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C3F0-841F-4722-AEEE-A6E868562064}" type="slidenum">
              <a:rPr lang="es-ES" smtClean="0"/>
              <a:t>6</a:t>
            </a:fld>
            <a:endParaRPr lang="es-E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94B886-C6A6-F6E9-0094-9B05871FA755}"/>
              </a:ext>
            </a:extLst>
          </p:cNvPr>
          <p:cNvGrpSpPr/>
          <p:nvPr/>
        </p:nvGrpSpPr>
        <p:grpSpPr>
          <a:xfrm>
            <a:off x="3772889" y="1908172"/>
            <a:ext cx="1559992" cy="1654629"/>
            <a:chOff x="3173225" y="1908172"/>
            <a:chExt cx="1559992" cy="1654629"/>
          </a:xfrm>
        </p:grpSpPr>
        <p:sp>
          <p:nvSpPr>
            <p:cNvPr id="29" name="Rectángulo 78">
              <a:extLst>
                <a:ext uri="{FF2B5EF4-FFF2-40B4-BE49-F238E27FC236}">
                  <a16:creationId xmlns:a16="http://schemas.microsoft.com/office/drawing/2014/main" id="{32AF5AFF-80F1-9216-D9D3-4B83BD64719D}"/>
                </a:ext>
              </a:extLst>
            </p:cNvPr>
            <p:cNvSpPr/>
            <p:nvPr/>
          </p:nvSpPr>
          <p:spPr>
            <a:xfrm>
              <a:off x="3173225" y="3285802"/>
              <a:ext cx="15599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Miguel F. Costales</a:t>
              </a:r>
            </a:p>
          </p:txBody>
        </p:sp>
        <p:pic>
          <p:nvPicPr>
            <p:cNvPr id="35" name="Imagen 4">
              <a:extLst>
                <a:ext uri="{FF2B5EF4-FFF2-40B4-BE49-F238E27FC236}">
                  <a16:creationId xmlns:a16="http://schemas.microsoft.com/office/drawing/2014/main" id="{BC37DF40-5180-F197-1613-167C59FBF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25818" y="1908172"/>
              <a:ext cx="854807" cy="94805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E4BC2B-25A1-E7D0-2144-F34BB2B2CBA7}"/>
              </a:ext>
            </a:extLst>
          </p:cNvPr>
          <p:cNvGrpSpPr/>
          <p:nvPr/>
        </p:nvGrpSpPr>
        <p:grpSpPr>
          <a:xfrm>
            <a:off x="5614991" y="1908172"/>
            <a:ext cx="1559992" cy="1746962"/>
            <a:chOff x="5866635" y="1908172"/>
            <a:chExt cx="1559992" cy="1746962"/>
          </a:xfrm>
        </p:grpSpPr>
        <p:sp>
          <p:nvSpPr>
            <p:cNvPr id="31" name="Rectángulo 90">
              <a:extLst>
                <a:ext uri="{FF2B5EF4-FFF2-40B4-BE49-F238E27FC236}">
                  <a16:creationId xmlns:a16="http://schemas.microsoft.com/office/drawing/2014/main" id="{17E33E1A-E532-8810-6BC5-2DC765CEB0FE}"/>
                </a:ext>
              </a:extLst>
            </p:cNvPr>
            <p:cNvSpPr/>
            <p:nvPr/>
          </p:nvSpPr>
          <p:spPr>
            <a:xfrm>
              <a:off x="5866635" y="3193469"/>
              <a:ext cx="15599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/>
                <a:t>Theyllor </a:t>
              </a:r>
              <a:r>
                <a:rPr lang="en-GB" sz="1200" dirty="0"/>
                <a:t>H. De Oliveira</a:t>
              </a:r>
              <a:endParaRPr lang="en-GB" sz="1200"/>
            </a:p>
          </p:txBody>
        </p:sp>
        <p:pic>
          <p:nvPicPr>
            <p:cNvPr id="36" name="Imagen 15">
              <a:extLst>
                <a:ext uri="{FF2B5EF4-FFF2-40B4-BE49-F238E27FC236}">
                  <a16:creationId xmlns:a16="http://schemas.microsoft.com/office/drawing/2014/main" id="{B796D449-832D-7E34-3254-E8080070D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56094" y="1908172"/>
              <a:ext cx="981075" cy="103794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E4F8D-ABCA-4237-4105-A8E3BAD56D35}"/>
              </a:ext>
            </a:extLst>
          </p:cNvPr>
          <p:cNvGrpSpPr/>
          <p:nvPr/>
        </p:nvGrpSpPr>
        <p:grpSpPr>
          <a:xfrm>
            <a:off x="7457093" y="1908172"/>
            <a:ext cx="1559992" cy="1654629"/>
            <a:chOff x="7457093" y="1908172"/>
            <a:chExt cx="1559992" cy="1654629"/>
          </a:xfrm>
        </p:grpSpPr>
        <p:sp>
          <p:nvSpPr>
            <p:cNvPr id="32" name="Rectángulo 96">
              <a:extLst>
                <a:ext uri="{FF2B5EF4-FFF2-40B4-BE49-F238E27FC236}">
                  <a16:creationId xmlns:a16="http://schemas.microsoft.com/office/drawing/2014/main" id="{3466E69D-27AE-F0AF-01F1-8F786FA1046D}"/>
                </a:ext>
              </a:extLst>
            </p:cNvPr>
            <p:cNvSpPr/>
            <p:nvPr/>
          </p:nvSpPr>
          <p:spPr>
            <a:xfrm>
              <a:off x="7457093" y="3285802"/>
              <a:ext cx="15599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/>
                <a:t>Juan Ramon García</a:t>
              </a:r>
            </a:p>
          </p:txBody>
        </p:sp>
        <p:pic>
          <p:nvPicPr>
            <p:cNvPr id="37" name="Imagen 16">
              <a:extLst>
                <a:ext uri="{FF2B5EF4-FFF2-40B4-BE49-F238E27FC236}">
                  <a16:creationId xmlns:a16="http://schemas.microsoft.com/office/drawing/2014/main" id="{628B333D-3E0E-01C7-E252-8810793C1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47888" y="1908172"/>
              <a:ext cx="978402" cy="115252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18E6AE-1FF6-E5E4-2CDC-03E94EBCCF6F}"/>
              </a:ext>
            </a:extLst>
          </p:cNvPr>
          <p:cNvGrpSpPr/>
          <p:nvPr/>
        </p:nvGrpSpPr>
        <p:grpSpPr>
          <a:xfrm>
            <a:off x="96834" y="3944868"/>
            <a:ext cx="1559992" cy="1665228"/>
            <a:chOff x="96834" y="3944868"/>
            <a:chExt cx="1559992" cy="1665228"/>
          </a:xfrm>
        </p:grpSpPr>
        <p:sp>
          <p:nvSpPr>
            <p:cNvPr id="33" name="Rectángulo 102">
              <a:extLst>
                <a:ext uri="{FF2B5EF4-FFF2-40B4-BE49-F238E27FC236}">
                  <a16:creationId xmlns:a16="http://schemas.microsoft.com/office/drawing/2014/main" id="{78444B2F-03DC-79F0-A590-EE487737FAE1}"/>
                </a:ext>
              </a:extLst>
            </p:cNvPr>
            <p:cNvSpPr/>
            <p:nvPr/>
          </p:nvSpPr>
          <p:spPr>
            <a:xfrm>
              <a:off x="96834" y="5333097"/>
              <a:ext cx="15599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Pablo Mateos</a:t>
              </a:r>
            </a:p>
          </p:txBody>
        </p:sp>
        <p:pic>
          <p:nvPicPr>
            <p:cNvPr id="38" name="Imagen 17">
              <a:extLst>
                <a:ext uri="{FF2B5EF4-FFF2-40B4-BE49-F238E27FC236}">
                  <a16:creationId xmlns:a16="http://schemas.microsoft.com/office/drawing/2014/main" id="{4D2A3E0B-6B69-9DDE-A551-9FF6D1D8D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338" y="3944868"/>
              <a:ext cx="1066800" cy="113923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2B5148-97ED-0B62-887A-121F2553E67F}"/>
              </a:ext>
            </a:extLst>
          </p:cNvPr>
          <p:cNvGrpSpPr/>
          <p:nvPr/>
        </p:nvGrpSpPr>
        <p:grpSpPr>
          <a:xfrm>
            <a:off x="1930786" y="1908172"/>
            <a:ext cx="1559992" cy="1654629"/>
            <a:chOff x="1633695" y="1908172"/>
            <a:chExt cx="1559992" cy="1654629"/>
          </a:xfrm>
        </p:grpSpPr>
        <p:sp>
          <p:nvSpPr>
            <p:cNvPr id="34" name="Rectángulo 114">
              <a:extLst>
                <a:ext uri="{FF2B5EF4-FFF2-40B4-BE49-F238E27FC236}">
                  <a16:creationId xmlns:a16="http://schemas.microsoft.com/office/drawing/2014/main" id="{3384A00C-5041-5CD2-A048-16B06658A4F9}"/>
                </a:ext>
              </a:extLst>
            </p:cNvPr>
            <p:cNvSpPr/>
            <p:nvPr/>
          </p:nvSpPr>
          <p:spPr>
            <a:xfrm>
              <a:off x="1633695" y="3285802"/>
              <a:ext cx="15599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dirty="0"/>
                <a:t>Alexis Gomez</a:t>
              </a:r>
              <a:endParaRPr lang="en-GB" sz="1200" dirty="0"/>
            </a:p>
          </p:txBody>
        </p:sp>
        <p:pic>
          <p:nvPicPr>
            <p:cNvPr id="39" name="Imagen 17">
              <a:extLst>
                <a:ext uri="{FF2B5EF4-FFF2-40B4-BE49-F238E27FC236}">
                  <a16:creationId xmlns:a16="http://schemas.microsoft.com/office/drawing/2014/main" id="{1B160394-D300-7C15-960F-8B809E632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21322" y="1908172"/>
              <a:ext cx="984738" cy="13716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4653D1-14F1-ED12-72CE-468D6DD57314}"/>
              </a:ext>
            </a:extLst>
          </p:cNvPr>
          <p:cNvGrpSpPr/>
          <p:nvPr/>
        </p:nvGrpSpPr>
        <p:grpSpPr>
          <a:xfrm>
            <a:off x="3509346" y="3944868"/>
            <a:ext cx="1559992" cy="1665228"/>
            <a:chOff x="3003118" y="3944868"/>
            <a:chExt cx="1559992" cy="1665228"/>
          </a:xfrm>
        </p:grpSpPr>
        <p:sp>
          <p:nvSpPr>
            <p:cNvPr id="40" name="Rectángulo 114">
              <a:extLst>
                <a:ext uri="{FF2B5EF4-FFF2-40B4-BE49-F238E27FC236}">
                  <a16:creationId xmlns:a16="http://schemas.microsoft.com/office/drawing/2014/main" id="{0DBF98FD-3859-24A7-2A13-14F937E07C6A}"/>
                </a:ext>
              </a:extLst>
            </p:cNvPr>
            <p:cNvSpPr/>
            <p:nvPr/>
          </p:nvSpPr>
          <p:spPr>
            <a:xfrm>
              <a:off x="3003118" y="5333097"/>
              <a:ext cx="15599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/>
                <a:t>Gabriel </a:t>
              </a:r>
              <a:r>
                <a:rPr lang="es-ES" sz="1200" dirty="0"/>
                <a:t>D. </a:t>
              </a:r>
              <a:r>
                <a:rPr lang="es-ES" sz="1200" dirty="0" err="1"/>
                <a:t>Colvero</a:t>
              </a:r>
              <a:endParaRPr lang="en-GB" sz="1200"/>
            </a:p>
          </p:txBody>
        </p:sp>
        <p:pic>
          <p:nvPicPr>
            <p:cNvPr id="41" name="Imagen 17">
              <a:extLst>
                <a:ext uri="{FF2B5EF4-FFF2-40B4-BE49-F238E27FC236}">
                  <a16:creationId xmlns:a16="http://schemas.microsoft.com/office/drawing/2014/main" id="{CDACAED7-4DEF-2725-F42C-4A1556013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9669" y="3944868"/>
              <a:ext cx="1066800" cy="10668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F86B94-1B55-BE04-1965-8D2C0E460E64}"/>
              </a:ext>
            </a:extLst>
          </p:cNvPr>
          <p:cNvGrpSpPr/>
          <p:nvPr/>
        </p:nvGrpSpPr>
        <p:grpSpPr>
          <a:xfrm>
            <a:off x="5215602" y="3944868"/>
            <a:ext cx="1559992" cy="1665228"/>
            <a:chOff x="5667898" y="3944868"/>
            <a:chExt cx="1559992" cy="1665228"/>
          </a:xfrm>
        </p:grpSpPr>
        <p:sp>
          <p:nvSpPr>
            <p:cNvPr id="44" name="Rectángulo 114">
              <a:extLst>
                <a:ext uri="{FF2B5EF4-FFF2-40B4-BE49-F238E27FC236}">
                  <a16:creationId xmlns:a16="http://schemas.microsoft.com/office/drawing/2014/main" id="{49ADEF36-3536-A955-B20B-71D316540DB3}"/>
                </a:ext>
              </a:extLst>
            </p:cNvPr>
            <p:cNvSpPr/>
            <p:nvPr/>
          </p:nvSpPr>
          <p:spPr>
            <a:xfrm>
              <a:off x="5667898" y="5333097"/>
              <a:ext cx="15599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/>
                <a:t>Alberto Jose Cárcamo</a:t>
              </a:r>
              <a:endParaRPr lang="en-GB" sz="1200"/>
            </a:p>
          </p:txBody>
        </p:sp>
        <p:pic>
          <p:nvPicPr>
            <p:cNvPr id="45" name="Imagen 17">
              <a:extLst>
                <a:ext uri="{FF2B5EF4-FFF2-40B4-BE49-F238E27FC236}">
                  <a16:creationId xmlns:a16="http://schemas.microsoft.com/office/drawing/2014/main" id="{8EFF07D7-73E6-BDEC-0EEA-2CB5DDC6E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4449" y="3944868"/>
              <a:ext cx="1066800" cy="1263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A44C02-5BBE-C9CC-0F34-4FD52551238E}"/>
              </a:ext>
            </a:extLst>
          </p:cNvPr>
          <p:cNvGrpSpPr/>
          <p:nvPr/>
        </p:nvGrpSpPr>
        <p:grpSpPr>
          <a:xfrm>
            <a:off x="6921857" y="3944868"/>
            <a:ext cx="1559992" cy="1665228"/>
            <a:chOff x="6921857" y="3944868"/>
            <a:chExt cx="1559992" cy="1665228"/>
          </a:xfrm>
        </p:grpSpPr>
        <p:sp>
          <p:nvSpPr>
            <p:cNvPr id="46" name="Rectángulo 114">
              <a:extLst>
                <a:ext uri="{FF2B5EF4-FFF2-40B4-BE49-F238E27FC236}">
                  <a16:creationId xmlns:a16="http://schemas.microsoft.com/office/drawing/2014/main" id="{686F57B7-78E0-0E5C-04FC-76FE5A17CA81}"/>
                </a:ext>
              </a:extLst>
            </p:cNvPr>
            <p:cNvSpPr/>
            <p:nvPr/>
          </p:nvSpPr>
          <p:spPr>
            <a:xfrm>
              <a:off x="6921857" y="5333097"/>
              <a:ext cx="15599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/>
                <a:t>Jairo </a:t>
              </a:r>
              <a:r>
                <a:rPr lang="es-ES" sz="1200" err="1"/>
                <a:t>Tuñon</a:t>
              </a:r>
              <a:endParaRPr lang="en-GB" sz="1200"/>
            </a:p>
          </p:txBody>
        </p:sp>
        <p:pic>
          <p:nvPicPr>
            <p:cNvPr id="47" name="Imagen 17">
              <a:extLst>
                <a:ext uri="{FF2B5EF4-FFF2-40B4-BE49-F238E27FC236}">
                  <a16:creationId xmlns:a16="http://schemas.microsoft.com/office/drawing/2014/main" id="{FA79141D-F117-6A6F-04C1-FCDB7134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8408" y="3944868"/>
              <a:ext cx="1066800" cy="123414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02F0DC-A223-4D20-C344-B5D6F1726A38}"/>
              </a:ext>
            </a:extLst>
          </p:cNvPr>
          <p:cNvGrpSpPr/>
          <p:nvPr/>
        </p:nvGrpSpPr>
        <p:grpSpPr>
          <a:xfrm>
            <a:off x="1803090" y="3944868"/>
            <a:ext cx="1559992" cy="1665228"/>
            <a:chOff x="1503810" y="3944868"/>
            <a:chExt cx="1559992" cy="1665228"/>
          </a:xfrm>
        </p:grpSpPr>
        <p:sp>
          <p:nvSpPr>
            <p:cNvPr id="30" name="Rectángulo 84">
              <a:extLst>
                <a:ext uri="{FF2B5EF4-FFF2-40B4-BE49-F238E27FC236}">
                  <a16:creationId xmlns:a16="http://schemas.microsoft.com/office/drawing/2014/main" id="{F4E7842D-5935-CC53-148A-C414656A659E}"/>
                </a:ext>
              </a:extLst>
            </p:cNvPr>
            <p:cNvSpPr/>
            <p:nvPr/>
          </p:nvSpPr>
          <p:spPr>
            <a:xfrm>
              <a:off x="1503810" y="5333097"/>
              <a:ext cx="15599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Jose Antonio Alvarez</a:t>
              </a:r>
            </a:p>
          </p:txBody>
        </p:sp>
        <p:pic>
          <p:nvPicPr>
            <p:cNvPr id="49" name="Imagen 26" descr="Un hombre posa de frente en un área abierta&#10;&#10;Descripción generada automáticamente">
              <a:extLst>
                <a:ext uri="{FF2B5EF4-FFF2-40B4-BE49-F238E27FC236}">
                  <a16:creationId xmlns:a16="http://schemas.microsoft.com/office/drawing/2014/main" id="{F2C42EA9-0112-F8C8-1943-654045AC1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11717" y="3944868"/>
              <a:ext cx="1131744" cy="125609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122148-9D36-A05A-DEA3-ADEDFA5874F8}"/>
              </a:ext>
            </a:extLst>
          </p:cNvPr>
          <p:cNvGrpSpPr/>
          <p:nvPr/>
        </p:nvGrpSpPr>
        <p:grpSpPr>
          <a:xfrm>
            <a:off x="88683" y="1908172"/>
            <a:ext cx="1559992" cy="1654629"/>
            <a:chOff x="88683" y="1908172"/>
            <a:chExt cx="1559992" cy="1654629"/>
          </a:xfrm>
        </p:grpSpPr>
        <p:sp>
          <p:nvSpPr>
            <p:cNvPr id="28" name="Rectángulo 72">
              <a:extLst>
                <a:ext uri="{FF2B5EF4-FFF2-40B4-BE49-F238E27FC236}">
                  <a16:creationId xmlns:a16="http://schemas.microsoft.com/office/drawing/2014/main" id="{D6536DEC-4684-7559-C99A-C45DF054E060}"/>
                </a:ext>
              </a:extLst>
            </p:cNvPr>
            <p:cNvSpPr/>
            <p:nvPr/>
          </p:nvSpPr>
          <p:spPr>
            <a:xfrm>
              <a:off x="88683" y="3285802"/>
              <a:ext cx="15599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Abraham Lopez</a:t>
              </a:r>
            </a:p>
          </p:txBody>
        </p:sp>
        <p:pic>
          <p:nvPicPr>
            <p:cNvPr id="50" name="Imagen 53">
              <a:extLst>
                <a:ext uri="{FF2B5EF4-FFF2-40B4-BE49-F238E27FC236}">
                  <a16:creationId xmlns:a16="http://schemas.microsoft.com/office/drawing/2014/main" id="{55410846-0C4F-BC37-A34B-228DA77E2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4187" y="1908172"/>
              <a:ext cx="868985" cy="1195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76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C49DC-E4F5-EE44-BE5D-63D49A62D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3400-E1D1-7742-CA97-56485100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now</a:t>
            </a:r>
            <a:r>
              <a:rPr lang="es-ES" dirty="0"/>
              <a:t>: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C8859-851B-FC6D-81FF-2FA8BCD5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C3F0-841F-4722-AEEE-A6E868562064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3" name="Oval 32">
            <a:extLst>
              <a:ext uri="{FF2B5EF4-FFF2-40B4-BE49-F238E27FC236}">
                <a16:creationId xmlns:a16="http://schemas.microsoft.com/office/drawing/2014/main" id="{239293AB-3216-314D-A6FD-A01BDB4EA96C}"/>
              </a:ext>
            </a:extLst>
          </p:cNvPr>
          <p:cNvSpPr/>
          <p:nvPr/>
        </p:nvSpPr>
        <p:spPr bwMode="auto">
          <a:xfrm>
            <a:off x="3835067" y="1730560"/>
            <a:ext cx="2571373" cy="4508442"/>
          </a:xfrm>
          <a:prstGeom prst="ellipse">
            <a:avLst/>
          </a:prstGeom>
          <a:solidFill>
            <a:srgbClr val="FFC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Space Applications</a:t>
            </a: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89B3C4AF-B691-9A1E-3BDC-ACF0B843C95D}"/>
              </a:ext>
            </a:extLst>
          </p:cNvPr>
          <p:cNvSpPr/>
          <p:nvPr/>
        </p:nvSpPr>
        <p:spPr bwMode="auto">
          <a:xfrm>
            <a:off x="410198" y="2277730"/>
            <a:ext cx="4576635" cy="2482278"/>
          </a:xfrm>
          <a:prstGeom prst="ellipse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8782F5EE-7233-8413-1C2B-B618984BFA58}"/>
              </a:ext>
            </a:extLst>
          </p:cNvPr>
          <p:cNvSpPr txBox="1"/>
          <p:nvPr/>
        </p:nvSpPr>
        <p:spPr>
          <a:xfrm>
            <a:off x="1038871" y="2909255"/>
            <a:ext cx="30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performance DC/DC converters</a:t>
            </a:r>
          </a:p>
        </p:txBody>
      </p:sp>
      <p:pic>
        <p:nvPicPr>
          <p:cNvPr id="10" name="Imagen 17">
            <a:extLst>
              <a:ext uri="{FF2B5EF4-FFF2-40B4-BE49-F238E27FC236}">
                <a16:creationId xmlns:a16="http://schemas.microsoft.com/office/drawing/2014/main" id="{A5203E14-7483-24C1-07B6-38F0C7F9F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500" y="3140099"/>
            <a:ext cx="674823" cy="1020742"/>
          </a:xfrm>
          <a:prstGeom prst="rect">
            <a:avLst/>
          </a:prstGeom>
        </p:spPr>
      </p:pic>
      <p:pic>
        <p:nvPicPr>
          <p:cNvPr id="11" name="Picture 26">
            <a:extLst>
              <a:ext uri="{FF2B5EF4-FFF2-40B4-BE49-F238E27FC236}">
                <a16:creationId xmlns:a16="http://schemas.microsoft.com/office/drawing/2014/main" id="{18834CC2-A15B-6DC6-825D-66C2929365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75" y="1896838"/>
            <a:ext cx="914604" cy="906401"/>
          </a:xfrm>
          <a:prstGeom prst="rect">
            <a:avLst/>
          </a:prstGeom>
        </p:spPr>
      </p:pic>
      <p:sp>
        <p:nvSpPr>
          <p:cNvPr id="12" name="Oval 30">
            <a:extLst>
              <a:ext uri="{FF2B5EF4-FFF2-40B4-BE49-F238E27FC236}">
                <a16:creationId xmlns:a16="http://schemas.microsoft.com/office/drawing/2014/main" id="{C6E1D6E0-9C1B-E85B-96F3-6220DB12340C}"/>
              </a:ext>
            </a:extLst>
          </p:cNvPr>
          <p:cNvSpPr/>
          <p:nvPr/>
        </p:nvSpPr>
        <p:spPr bwMode="auto">
          <a:xfrm>
            <a:off x="5376980" y="1730559"/>
            <a:ext cx="3423699" cy="4990917"/>
          </a:xfrm>
          <a:prstGeom prst="ellipse">
            <a:avLst/>
          </a:prstGeom>
          <a:solidFill>
            <a:srgbClr val="0070C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Electric transportation</a:t>
            </a:r>
            <a:endParaRPr kumimoji="0" 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Imagen 4">
            <a:extLst>
              <a:ext uri="{FF2B5EF4-FFF2-40B4-BE49-F238E27FC236}">
                <a16:creationId xmlns:a16="http://schemas.microsoft.com/office/drawing/2014/main" id="{8D00BEFD-0436-6FE9-D770-76C05ED6D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07" y="1713803"/>
            <a:ext cx="664533" cy="798717"/>
          </a:xfrm>
          <a:prstGeom prst="rect">
            <a:avLst/>
          </a:prstGeom>
        </p:spPr>
      </p:pic>
      <p:pic>
        <p:nvPicPr>
          <p:cNvPr id="14" name="Imagen 5">
            <a:extLst>
              <a:ext uri="{FF2B5EF4-FFF2-40B4-BE49-F238E27FC236}">
                <a16:creationId xmlns:a16="http://schemas.microsoft.com/office/drawing/2014/main" id="{891E0C20-AAB9-B5AD-04DB-E88FDC32E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254" y="4372159"/>
            <a:ext cx="740665" cy="956393"/>
          </a:xfrm>
          <a:prstGeom prst="rect">
            <a:avLst/>
          </a:prstGeom>
        </p:spPr>
      </p:pic>
      <p:pic>
        <p:nvPicPr>
          <p:cNvPr id="15" name="Imagen 23">
            <a:extLst>
              <a:ext uri="{FF2B5EF4-FFF2-40B4-BE49-F238E27FC236}">
                <a16:creationId xmlns:a16="http://schemas.microsoft.com/office/drawing/2014/main" id="{08D602F5-0548-6C66-3241-737E723D5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042" y="5112851"/>
            <a:ext cx="725637" cy="998432"/>
          </a:xfrm>
          <a:prstGeom prst="rect">
            <a:avLst/>
          </a:prstGeom>
        </p:spPr>
      </p:pic>
      <p:pic>
        <p:nvPicPr>
          <p:cNvPr id="16" name="Picture 37">
            <a:extLst>
              <a:ext uri="{FF2B5EF4-FFF2-40B4-BE49-F238E27FC236}">
                <a16:creationId xmlns:a16="http://schemas.microsoft.com/office/drawing/2014/main" id="{60DDC1FC-1992-0919-6B92-2632A3F03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60" y="3217461"/>
            <a:ext cx="1086118" cy="906632"/>
          </a:xfrm>
          <a:prstGeom prst="rect">
            <a:avLst/>
          </a:prstGeom>
        </p:spPr>
      </p:pic>
      <p:pic>
        <p:nvPicPr>
          <p:cNvPr id="17" name="Picture 40">
            <a:extLst>
              <a:ext uri="{FF2B5EF4-FFF2-40B4-BE49-F238E27FC236}">
                <a16:creationId xmlns:a16="http://schemas.microsoft.com/office/drawing/2014/main" id="{D8142B7F-DF41-15AA-3214-ACC6C4B567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59" y="1737772"/>
            <a:ext cx="792000" cy="751479"/>
          </a:xfrm>
          <a:prstGeom prst="rect">
            <a:avLst/>
          </a:prstGeom>
        </p:spPr>
      </p:pic>
      <p:pic>
        <p:nvPicPr>
          <p:cNvPr id="18" name="Picture 2" descr="Foto de perfil de Juan Rodríguez Méndez">
            <a:extLst>
              <a:ext uri="{FF2B5EF4-FFF2-40B4-BE49-F238E27FC236}">
                <a16:creationId xmlns:a16="http://schemas.microsoft.com/office/drawing/2014/main" id="{D5721A1C-A80F-F523-CBF9-FDFB97F36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r="8416"/>
          <a:stretch/>
        </p:blipFill>
        <p:spPr bwMode="auto">
          <a:xfrm>
            <a:off x="343321" y="3038988"/>
            <a:ext cx="695550" cy="8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5">
            <a:extLst>
              <a:ext uri="{FF2B5EF4-FFF2-40B4-BE49-F238E27FC236}">
                <a16:creationId xmlns:a16="http://schemas.microsoft.com/office/drawing/2014/main" id="{865970C2-D035-D995-A356-3EFFDE91C5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1766" y="3053278"/>
            <a:ext cx="740665" cy="977966"/>
          </a:xfrm>
          <a:prstGeom prst="rect">
            <a:avLst/>
          </a:prstGeom>
        </p:spPr>
      </p:pic>
      <p:pic>
        <p:nvPicPr>
          <p:cNvPr id="20" name="Picture 4" descr="Foto de perfil de Miguel Fernandez Costales">
            <a:extLst>
              <a:ext uri="{FF2B5EF4-FFF2-40B4-BE49-F238E27FC236}">
                <a16:creationId xmlns:a16="http://schemas.microsoft.com/office/drawing/2014/main" id="{32C00849-6255-3869-0C94-32A131BFA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r="13518" b="20480"/>
          <a:stretch/>
        </p:blipFill>
        <p:spPr bwMode="auto">
          <a:xfrm>
            <a:off x="4636256" y="5361707"/>
            <a:ext cx="775885" cy="8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31" descr="Un hombre con traje y corbata sonriendo&#10;&#10;Descripción generada automáticamente">
            <a:extLst>
              <a:ext uri="{FF2B5EF4-FFF2-40B4-BE49-F238E27FC236}">
                <a16:creationId xmlns:a16="http://schemas.microsoft.com/office/drawing/2014/main" id="{20F62F37-901E-29F9-1442-11B8BCD8E8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23" y="5576616"/>
            <a:ext cx="740384" cy="848595"/>
          </a:xfrm>
          <a:prstGeom prst="rect">
            <a:avLst/>
          </a:prstGeom>
        </p:spPr>
      </p:pic>
      <p:pic>
        <p:nvPicPr>
          <p:cNvPr id="22" name="Imagen 33" descr="Un joven sonriendo con un traje de color negro&#10;&#10;Descripción generada automáticamente">
            <a:extLst>
              <a:ext uri="{FF2B5EF4-FFF2-40B4-BE49-F238E27FC236}">
                <a16:creationId xmlns:a16="http://schemas.microsoft.com/office/drawing/2014/main" id="{D9A45073-9073-8F5D-5742-D9412C47D5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73" y="4242331"/>
            <a:ext cx="665754" cy="704916"/>
          </a:xfrm>
          <a:prstGeom prst="rect">
            <a:avLst/>
          </a:prstGeom>
        </p:spPr>
      </p:pic>
      <p:pic>
        <p:nvPicPr>
          <p:cNvPr id="23" name="Imagen 39" descr="Hombre con barba y bigote&#10;&#10;Descripción generada automáticamente con confianza media">
            <a:extLst>
              <a:ext uri="{FF2B5EF4-FFF2-40B4-BE49-F238E27FC236}">
                <a16:creationId xmlns:a16="http://schemas.microsoft.com/office/drawing/2014/main" id="{A4D34C69-275E-497F-60FB-F6FA561B38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17" y="4102755"/>
            <a:ext cx="684690" cy="809634"/>
          </a:xfrm>
          <a:prstGeom prst="rect">
            <a:avLst/>
          </a:prstGeom>
        </p:spPr>
      </p:pic>
      <p:pic>
        <p:nvPicPr>
          <p:cNvPr id="24" name="Imagen 4">
            <a:extLst>
              <a:ext uri="{FF2B5EF4-FFF2-40B4-BE49-F238E27FC236}">
                <a16:creationId xmlns:a16="http://schemas.microsoft.com/office/drawing/2014/main" id="{E688AD0B-D6E4-BF7A-CB6B-8F3480C67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153" y="2013730"/>
            <a:ext cx="664533" cy="798717"/>
          </a:xfrm>
          <a:prstGeom prst="rect">
            <a:avLst/>
          </a:prstGeom>
        </p:spPr>
      </p:pic>
      <p:pic>
        <p:nvPicPr>
          <p:cNvPr id="25" name="Picture 8" descr="Foto de perfil de Jose Antonio Fernández Álvarez">
            <a:extLst>
              <a:ext uri="{FF2B5EF4-FFF2-40B4-BE49-F238E27FC236}">
                <a16:creationId xmlns:a16="http://schemas.microsoft.com/office/drawing/2014/main" id="{BC825610-9299-5328-3205-306DDF7D1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25502" r="21471" b="20095"/>
          <a:stretch/>
        </p:blipFill>
        <p:spPr bwMode="auto">
          <a:xfrm>
            <a:off x="5390519" y="3298254"/>
            <a:ext cx="697193" cy="74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Foto de perfil de Alexis Gómez">
            <a:extLst>
              <a:ext uri="{FF2B5EF4-FFF2-40B4-BE49-F238E27FC236}">
                <a16:creationId xmlns:a16="http://schemas.microsoft.com/office/drawing/2014/main" id="{DC1E66FF-5EDE-9E9F-7BB6-BFA58E23E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r="12220" b="18553"/>
          <a:stretch/>
        </p:blipFill>
        <p:spPr bwMode="auto">
          <a:xfrm>
            <a:off x="6632993" y="4426057"/>
            <a:ext cx="694298" cy="8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rofile photo of Gabriel Dacanal Colvero">
            <a:extLst>
              <a:ext uri="{FF2B5EF4-FFF2-40B4-BE49-F238E27FC236}">
                <a16:creationId xmlns:a16="http://schemas.microsoft.com/office/drawing/2014/main" id="{207F04D5-13FB-EB91-1486-59E4EEF3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77" y="5354831"/>
            <a:ext cx="704915" cy="7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Profile photo of Pablo Mateos Gil">
            <a:extLst>
              <a:ext uri="{FF2B5EF4-FFF2-40B4-BE49-F238E27FC236}">
                <a16:creationId xmlns:a16="http://schemas.microsoft.com/office/drawing/2014/main" id="{F61E7812-66EE-06C8-FB4D-5A0E2D820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19122" r="15509"/>
          <a:stretch/>
        </p:blipFill>
        <p:spPr bwMode="auto">
          <a:xfrm>
            <a:off x="2480515" y="4160841"/>
            <a:ext cx="756891" cy="80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9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0956-6E36-75E1-B84B-B84F0F38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Space </a:t>
            </a:r>
            <a:r>
              <a:rPr lang="es-ES" dirty="0" err="1"/>
              <a:t>activities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1D225-CF23-9CE9-8024-44F81F3E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C3F0-841F-4722-AEEE-A6E868562064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B1BB4F02-1EE4-422D-D543-F19D333C3103}"/>
              </a:ext>
            </a:extLst>
          </p:cNvPr>
          <p:cNvSpPr/>
          <p:nvPr/>
        </p:nvSpPr>
        <p:spPr>
          <a:xfrm>
            <a:off x="576475" y="2928667"/>
            <a:ext cx="8222467" cy="832450"/>
          </a:xfrm>
          <a:prstGeom prst="leftRightArrow">
            <a:avLst/>
          </a:prstGeom>
          <a:gradFill flip="none" rotWithShape="1">
            <a:gsLst>
              <a:gs pos="0">
                <a:srgbClr val="019ED7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A4E0B-B86C-9C9F-837C-532055FB3D70}"/>
              </a:ext>
            </a:extLst>
          </p:cNvPr>
          <p:cNvSpPr txBox="1"/>
          <p:nvPr/>
        </p:nvSpPr>
        <p:spPr>
          <a:xfrm>
            <a:off x="576475" y="3761117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Component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3089C-F6B1-33F3-AE77-FAA6FE003C21}"/>
              </a:ext>
            </a:extLst>
          </p:cNvPr>
          <p:cNvSpPr txBox="1"/>
          <p:nvPr/>
        </p:nvSpPr>
        <p:spPr>
          <a:xfrm>
            <a:off x="8089785" y="3752491"/>
            <a:ext cx="85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System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5221A6-4592-7748-618F-9005E5FBC184}"/>
              </a:ext>
            </a:extLst>
          </p:cNvPr>
          <p:cNvSpPr txBox="1"/>
          <p:nvPr/>
        </p:nvSpPr>
        <p:spPr>
          <a:xfrm>
            <a:off x="6534155" y="3761117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Subsystem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44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D5309-9103-A394-E760-2B6691E24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8189-FD70-93C5-AD3B-C6FEAC20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Spacecraft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164DB-D1D2-5B04-13D4-20F0E657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C3F0-841F-4722-AEEE-A6E868562064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0BE1472-B4D6-43EF-CBD1-F62C95AB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8108" y="1164155"/>
            <a:ext cx="8018301" cy="555732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AFD57B1-8324-20D6-5CFF-DC9A36032F7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3942815"/>
            <a:ext cx="4806950" cy="2413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8D61527-CB48-BDBB-6322-18EC63CA46AF}"/>
              </a:ext>
            </a:extLst>
          </p:cNvPr>
          <p:cNvGrpSpPr/>
          <p:nvPr/>
        </p:nvGrpSpPr>
        <p:grpSpPr>
          <a:xfrm>
            <a:off x="7486650" y="6858000"/>
            <a:ext cx="6162216" cy="3593079"/>
            <a:chOff x="5966284" y="2701357"/>
            <a:chExt cx="6162216" cy="359307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2EDDEE-BF74-8979-FFA8-AF9F5F4FDA89}"/>
                </a:ext>
              </a:extLst>
            </p:cNvPr>
            <p:cNvSpPr/>
            <p:nvPr/>
          </p:nvSpPr>
          <p:spPr>
            <a:xfrm>
              <a:off x="5966284" y="4520440"/>
              <a:ext cx="540000" cy="5400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1885610-A2A1-99F7-1C30-52C3E8B76710}"/>
                </a:ext>
              </a:extLst>
            </p:cNvPr>
            <p:cNvSpPr/>
            <p:nvPr/>
          </p:nvSpPr>
          <p:spPr>
            <a:xfrm>
              <a:off x="9879542" y="2701357"/>
              <a:ext cx="2248958" cy="3593079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F3B392-6A5D-951B-DDD4-67F11B53112D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H="1">
              <a:off x="6236284" y="3005941"/>
              <a:ext cx="3651811" cy="1514499"/>
            </a:xfrm>
            <a:prstGeom prst="lin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C01BCD9-8382-08D8-773B-288A112B9D05}"/>
                </a:ext>
              </a:extLst>
            </p:cNvPr>
            <p:cNvCxnSpPr>
              <a:cxnSpLocks/>
              <a:endCxn id="11" idx="4"/>
            </p:cNvCxnSpPr>
            <p:nvPr/>
          </p:nvCxnSpPr>
          <p:spPr>
            <a:xfrm flipH="1" flipV="1">
              <a:off x="6236284" y="5060440"/>
              <a:ext cx="3643258" cy="857250"/>
            </a:xfrm>
            <a:prstGeom prst="lin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DCEC194-6BE4-4B13-2068-A2A692B3B6C9}"/>
                </a:ext>
              </a:extLst>
            </p:cNvPr>
            <p:cNvSpPr/>
            <p:nvPr/>
          </p:nvSpPr>
          <p:spPr>
            <a:xfrm>
              <a:off x="10439844" y="2757754"/>
              <a:ext cx="1269879" cy="1098998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dirty="0"/>
                <a:t>CC/CC #1</a:t>
              </a:r>
              <a:endParaRPr lang="en-GB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ED8CCFF-3AF7-07F7-B53D-4ED632681CBA}"/>
                </a:ext>
              </a:extLst>
            </p:cNvPr>
            <p:cNvSpPr/>
            <p:nvPr/>
          </p:nvSpPr>
          <p:spPr>
            <a:xfrm>
              <a:off x="10553503" y="3160090"/>
              <a:ext cx="1004584" cy="643841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control interno</a:t>
              </a:r>
              <a:endParaRPr lang="en-GB" sz="1400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4711198-90C3-8A50-330E-707015B368EB}"/>
                </a:ext>
              </a:extLst>
            </p:cNvPr>
            <p:cNvSpPr/>
            <p:nvPr/>
          </p:nvSpPr>
          <p:spPr>
            <a:xfrm>
              <a:off x="10439844" y="3916365"/>
              <a:ext cx="1269879" cy="1098998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dirty="0"/>
                <a:t>CC/CC #2</a:t>
              </a:r>
              <a:endParaRPr lang="en-GB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D2B27D1-953E-30F5-2D48-050CBA6DDEC9}"/>
                </a:ext>
              </a:extLst>
            </p:cNvPr>
            <p:cNvSpPr/>
            <p:nvPr/>
          </p:nvSpPr>
          <p:spPr>
            <a:xfrm>
              <a:off x="10553503" y="4318701"/>
              <a:ext cx="1004584" cy="643841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control interno</a:t>
              </a:r>
              <a:endParaRPr lang="en-GB" sz="1400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FEFDE0D-E823-6B5F-0BA2-703EA87C2EDD}"/>
                </a:ext>
              </a:extLst>
            </p:cNvPr>
            <p:cNvSpPr/>
            <p:nvPr/>
          </p:nvSpPr>
          <p:spPr>
            <a:xfrm>
              <a:off x="10430334" y="5059817"/>
              <a:ext cx="1269879" cy="1098998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dirty="0"/>
                <a:t>CC/CC #3</a:t>
              </a:r>
              <a:endParaRPr lang="en-GB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7002249-A874-14AA-95F5-5772EA1D6B92}"/>
                </a:ext>
              </a:extLst>
            </p:cNvPr>
            <p:cNvSpPr/>
            <p:nvPr/>
          </p:nvSpPr>
          <p:spPr>
            <a:xfrm>
              <a:off x="10543993" y="5462153"/>
              <a:ext cx="1004584" cy="643841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control interno</a:t>
              </a:r>
              <a:endParaRPr lang="en-GB" sz="1400" dirty="0"/>
            </a:p>
          </p:txBody>
        </p: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DEB58F55-0D22-7BBB-5F9B-34D7642BF364}"/>
                </a:ext>
              </a:extLst>
            </p:cNvPr>
            <p:cNvCxnSpPr>
              <a:endCxn id="16" idx="1"/>
            </p:cNvCxnSpPr>
            <p:nvPr/>
          </p:nvCxnSpPr>
          <p:spPr>
            <a:xfrm rot="5400000" flipH="1" flipV="1">
              <a:off x="9010641" y="4615954"/>
              <a:ext cx="2676804" cy="408919"/>
            </a:xfrm>
            <a:prstGeom prst="bentConnector2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34DA6042-CDC3-5598-EA26-50FE8A81A9AA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 rot="5400000" flipH="1" flipV="1">
              <a:off x="9589947" y="5195259"/>
              <a:ext cx="1518193" cy="408920"/>
            </a:xfrm>
            <a:prstGeom prst="bentConnector2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7983F9A9-A877-774E-EFB3-1AEEF57FA621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10144582" y="5784073"/>
              <a:ext cx="399411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B30902F9-9478-58FD-0248-E84349CB7536}"/>
                </a:ext>
              </a:extLst>
            </p:cNvPr>
            <p:cNvCxnSpPr>
              <a:cxnSpLocks/>
              <a:stCxn id="15" idx="1"/>
              <a:endCxn id="17" idx="1"/>
            </p:cNvCxnSpPr>
            <p:nvPr/>
          </p:nvCxnSpPr>
          <p:spPr>
            <a:xfrm rot="10800000" flipV="1">
              <a:off x="10439844" y="3307252"/>
              <a:ext cx="12700" cy="1158611"/>
            </a:xfrm>
            <a:prstGeom prst="bentConnector3">
              <a:avLst>
                <a:gd name="adj1" fmla="val 3655669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C2DE882C-C0C9-464C-4BE3-6E04B3485C75}"/>
                </a:ext>
              </a:extLst>
            </p:cNvPr>
            <p:cNvCxnSpPr>
              <a:cxnSpLocks/>
              <a:stCxn id="17" idx="1"/>
              <a:endCxn id="19" idx="1"/>
            </p:cNvCxnSpPr>
            <p:nvPr/>
          </p:nvCxnSpPr>
          <p:spPr>
            <a:xfrm rot="10800000" flipV="1">
              <a:off x="10430334" y="4465864"/>
              <a:ext cx="9510" cy="1143452"/>
            </a:xfrm>
            <a:prstGeom prst="bentConnector3">
              <a:avLst>
                <a:gd name="adj1" fmla="val 478367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C76F5B30-0F7F-9F0F-3C93-977AFE029E05}"/>
                </a:ext>
              </a:extLst>
            </p:cNvPr>
            <p:cNvCxnSpPr>
              <a:cxnSpLocks/>
              <a:stCxn id="15" idx="3"/>
              <a:endCxn id="17" idx="3"/>
            </p:cNvCxnSpPr>
            <p:nvPr/>
          </p:nvCxnSpPr>
          <p:spPr>
            <a:xfrm>
              <a:off x="11709723" y="3307253"/>
              <a:ext cx="12700" cy="1158611"/>
            </a:xfrm>
            <a:prstGeom prst="bentConnector3">
              <a:avLst>
                <a:gd name="adj1" fmla="val 18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3BE7085E-2825-7A31-3695-BFA20C4DE2EE}"/>
                </a:ext>
              </a:extLst>
            </p:cNvPr>
            <p:cNvCxnSpPr>
              <a:cxnSpLocks/>
              <a:stCxn id="17" idx="3"/>
              <a:endCxn id="19" idx="3"/>
            </p:cNvCxnSpPr>
            <p:nvPr/>
          </p:nvCxnSpPr>
          <p:spPr>
            <a:xfrm flipH="1">
              <a:off x="11700213" y="4465864"/>
              <a:ext cx="9510" cy="1143452"/>
            </a:xfrm>
            <a:prstGeom prst="bentConnector3">
              <a:avLst>
                <a:gd name="adj1" fmla="val -2403785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A0B5C0-9FAD-F738-BF90-7806EEB83BF2}"/>
                </a:ext>
              </a:extLst>
            </p:cNvPr>
            <p:cNvSpPr txBox="1"/>
            <p:nvPr/>
          </p:nvSpPr>
          <p:spPr>
            <a:xfrm>
              <a:off x="9827070" y="2966765"/>
              <a:ext cx="6652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/>
                <a:t>Batería</a:t>
              </a:r>
              <a:endParaRPr lang="en-GB" sz="1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BC00C4-64ED-BBDD-7AC0-B10876ED5AE7}"/>
                </a:ext>
              </a:extLst>
            </p:cNvPr>
            <p:cNvSpPr txBox="1"/>
            <p:nvPr/>
          </p:nvSpPr>
          <p:spPr>
            <a:xfrm>
              <a:off x="11700213" y="295424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/>
                <a:t>Bus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07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6503F049BD0F4DAF2EFFE7F982D688" ma:contentTypeVersion="15" ma:contentTypeDescription="Crear nuevo documento." ma:contentTypeScope="" ma:versionID="293ecd1b4b912972f56f92232b45afb4">
  <xsd:schema xmlns:xsd="http://www.w3.org/2001/XMLSchema" xmlns:xs="http://www.w3.org/2001/XMLSchema" xmlns:p="http://schemas.microsoft.com/office/2006/metadata/properties" xmlns:ns2="e162b0f5-36f3-4907-86d4-f95c7d3e44c6" xmlns:ns3="bf8063b0-ce07-4e72-99c3-c4cc3bfbe2e1" targetNamespace="http://schemas.microsoft.com/office/2006/metadata/properties" ma:root="true" ma:fieldsID="f03c23f8ab8a046ae9fc4f3f3a6b8ef6" ns2:_="" ns3:_="">
    <xsd:import namespace="e162b0f5-36f3-4907-86d4-f95c7d3e44c6"/>
    <xsd:import namespace="bf8063b0-ce07-4e72-99c3-c4cc3bfbe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2b0f5-36f3-4907-86d4-f95c7d3e4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efd49586-4e9d-4401-97cc-84a6e35ca0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063b0-ce07-4e72-99c3-c4cc3bfbe2e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53db222-540c-4595-aaa0-70349d4fbf4c}" ma:internalName="TaxCatchAll" ma:showField="CatchAllData" ma:web="bf8063b0-ce07-4e72-99c3-c4cc3bfbe2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62b0f5-36f3-4907-86d4-f95c7d3e44c6">
      <Terms xmlns="http://schemas.microsoft.com/office/infopath/2007/PartnerControls"/>
    </lcf76f155ced4ddcb4097134ff3c332f>
    <TaxCatchAll xmlns="bf8063b0-ce07-4e72-99c3-c4cc3bfbe2e1" xsi:nil="true"/>
  </documentManagement>
</p:properties>
</file>

<file path=customXml/itemProps1.xml><?xml version="1.0" encoding="utf-8"?>
<ds:datastoreItem xmlns:ds="http://schemas.openxmlformats.org/officeDocument/2006/customXml" ds:itemID="{4EA1F7C3-7A39-482B-A95B-C3A37BBA1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520CE1-2BD0-423E-A714-4BE920D53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62b0f5-36f3-4907-86d4-f95c7d3e44c6"/>
    <ds:schemaRef ds:uri="bf8063b0-ce07-4e72-99c3-c4cc3bfbe2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9B060C-237C-4775-B707-875AFE68C78C}">
  <ds:schemaRefs>
    <ds:schemaRef ds:uri="bf8063b0-ce07-4e72-99c3-c4cc3bfbe2e1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e162b0f5-36f3-4907-86d4-f95c7d3e44c6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05ea74a3-92c5-4c31-978a-925c3c799cd0}" enabled="0" method="" siteId="{05ea74a3-92c5-4c31-978a-925c3c799c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1110</Words>
  <Application>Microsoft Office PowerPoint</Application>
  <PresentationFormat>On-screen Show (4:3)</PresentationFormat>
  <Paragraphs>148</Paragraphs>
  <Slides>17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Wingdings</vt:lpstr>
      <vt:lpstr>Tema de Office</vt:lpstr>
      <vt:lpstr>Activities on spacecraft power systems within the University of Oviedo</vt:lpstr>
      <vt:lpstr>What the hell is power electronics?</vt:lpstr>
      <vt:lpstr>What the hell is power electronics?</vt:lpstr>
      <vt:lpstr>Experience</vt:lpstr>
      <vt:lpstr>Manpower</vt:lpstr>
      <vt:lpstr>Manpower</vt:lpstr>
      <vt:lpstr>What do we work on now:</vt:lpstr>
      <vt:lpstr>Space activities</vt:lpstr>
      <vt:lpstr>Spacecraft power system</vt:lpstr>
      <vt:lpstr>Modular DCX blocks</vt:lpstr>
      <vt:lpstr>Power system building blocks</vt:lpstr>
      <vt:lpstr>Research on LCLs</vt:lpstr>
      <vt:lpstr>Replacing optocuplers</vt:lpstr>
      <vt:lpstr>Integrating RTGs and Solar Arrays in Power Systems</vt:lpstr>
      <vt:lpstr>Full system studies: Robocrane</vt:lpstr>
      <vt:lpstr>Full system studies: Robocrane</vt:lpstr>
      <vt:lpstr>Activities on spacecraft power systems within the University of Oviedo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FERNANDEZ MIAJA</dc:creator>
  <cp:lastModifiedBy>PABLO FERNANDEZ MIAJA</cp:lastModifiedBy>
  <cp:revision>7</cp:revision>
  <dcterms:created xsi:type="dcterms:W3CDTF">2018-11-28T16:10:31Z</dcterms:created>
  <dcterms:modified xsi:type="dcterms:W3CDTF">2026-05-30T21:21:34Z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0x010100C06503F049BD0F4DAF2EFFE7F982D688</vt:lpwstr>
  </property>
  <property fmtid="{D5CDD505-2E9C-101B-9397-08002B2CF9AE}" pid="3" name="MediaServiceImageTags">
    <vt:lpwstr/>
  </property>
</Properties>
</file>