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67" r:id="rId4"/>
    <p:sldId id="26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7E40714-AD37-44C0-8852-9FE65997B157}">
          <p14:sldIdLst>
            <p14:sldId id="261"/>
            <p14:sldId id="268"/>
            <p14:sldId id="26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80"/>
    <a:srgbClr val="FCD08D"/>
    <a:srgbClr val="00797C"/>
    <a:srgbClr val="FFD38F"/>
    <a:srgbClr val="00A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10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537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2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84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4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69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199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58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938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52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025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30DFDD7-90A9-1688-9B25-AB86F0737641}"/>
              </a:ext>
            </a:extLst>
          </p:cNvPr>
          <p:cNvSpPr/>
          <p:nvPr userDrawn="1"/>
        </p:nvSpPr>
        <p:spPr>
          <a:xfrm>
            <a:off x="0" y="-1"/>
            <a:ext cx="12192000" cy="181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501600" y="365125"/>
            <a:ext cx="85971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261F1-BD52-4B35-A104-CF2458C4B933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865E0B-7226-0F1C-7D3E-4E15AD430D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753" y="214396"/>
            <a:ext cx="2083149" cy="15358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A312F78-A83F-0C5E-D866-D635DC92BF0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" y="1030698"/>
            <a:ext cx="1410497" cy="1396832"/>
          </a:xfrm>
          <a:prstGeom prst="rect">
            <a:avLst/>
          </a:prstGeom>
        </p:spPr>
      </p:pic>
      <p:sp>
        <p:nvSpPr>
          <p:cNvPr id="10" name="Título 3">
            <a:extLst>
              <a:ext uri="{FF2B5EF4-FFF2-40B4-BE49-F238E27FC236}">
                <a16:creationId xmlns:a16="http://schemas.microsoft.com/office/drawing/2014/main" id="{7E787AFC-41B3-747F-2039-F9844EB1A42D}"/>
              </a:ext>
            </a:extLst>
          </p:cNvPr>
          <p:cNvSpPr txBox="1">
            <a:spLocks/>
          </p:cNvSpPr>
          <p:nvPr userDrawn="1"/>
        </p:nvSpPr>
        <p:spPr>
          <a:xfrm>
            <a:off x="30368" y="143028"/>
            <a:ext cx="1346874" cy="10139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9600" b="1">
                <a:solidFill>
                  <a:srgbClr val="0033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es-ES" sz="9600" b="1" baseline="30000">
                <a:solidFill>
                  <a:srgbClr val="0033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sz="9600" b="1" baseline="30000" dirty="0">
              <a:solidFill>
                <a:srgbClr val="00338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90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753" y="214396"/>
            <a:ext cx="2083149" cy="1535862"/>
          </a:xfrm>
          <a:prstGeom prst="rect">
            <a:avLst/>
          </a:prstGeom>
        </p:spPr>
      </p:pic>
      <p:sp>
        <p:nvSpPr>
          <p:cNvPr id="21" name="Título 20">
            <a:extLst>
              <a:ext uri="{FF2B5EF4-FFF2-40B4-BE49-F238E27FC236}">
                <a16:creationId xmlns:a16="http://schemas.microsoft.com/office/drawing/2014/main" id="{D62A587C-665F-DA19-2704-A0180B60C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4ª Jornada del C</a:t>
            </a:r>
            <a:r>
              <a:rPr lang="es-ES" sz="7200" b="1" baseline="30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sz="7200" dirty="0"/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457DE232-46C3-2D7D-7493-0CA6968A661A}"/>
              </a:ext>
            </a:extLst>
          </p:cNvPr>
          <p:cNvSpPr txBox="1">
            <a:spLocks/>
          </p:cNvSpPr>
          <p:nvPr/>
        </p:nvSpPr>
        <p:spPr>
          <a:xfrm>
            <a:off x="55541" y="2127843"/>
            <a:ext cx="12178400" cy="14075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Presentación y Bienvenida</a:t>
            </a:r>
            <a:endParaRPr lang="es-ES" sz="4800" baseline="30000" dirty="0">
              <a:solidFill>
                <a:schemeClr val="bg1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28C1F1C-1170-95A7-EA15-374272C399FD}"/>
              </a:ext>
            </a:extLst>
          </p:cNvPr>
          <p:cNvSpPr txBox="1"/>
          <p:nvPr/>
        </p:nvSpPr>
        <p:spPr>
          <a:xfrm>
            <a:off x="4565725" y="3197372"/>
            <a:ext cx="3177491" cy="1518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Ignacio García</a:t>
            </a:r>
          </a:p>
          <a:p>
            <a:pPr algn="ctr">
              <a:lnSpc>
                <a:spcPct val="150000"/>
              </a:lnSpc>
            </a:pPr>
            <a:r>
              <a:rPr lang="es-E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de los Servicios Científico-Técnicos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3D8B9A-C426-DD09-81BA-57754F17D55B}"/>
              </a:ext>
            </a:extLst>
          </p:cNvPr>
          <p:cNvSpPr txBox="1"/>
          <p:nvPr/>
        </p:nvSpPr>
        <p:spPr>
          <a:xfrm>
            <a:off x="9337114" y="5298533"/>
            <a:ext cx="2854886" cy="970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Isidro González</a:t>
            </a:r>
          </a:p>
          <a:p>
            <a:pPr>
              <a:lnSpc>
                <a:spcPct val="150000"/>
              </a:lnSpc>
            </a:pPr>
            <a:r>
              <a:rPr lang="es-E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Comisión Técnica del C</a:t>
            </a:r>
            <a:r>
              <a:rPr lang="es-ES" sz="1600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EAF92E1-0165-934E-0662-43B07B176219}"/>
              </a:ext>
            </a:extLst>
          </p:cNvPr>
          <p:cNvSpPr txBox="1"/>
          <p:nvPr/>
        </p:nvSpPr>
        <p:spPr>
          <a:xfrm>
            <a:off x="55541" y="5253160"/>
            <a:ext cx="27031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Javier Gracia</a:t>
            </a:r>
          </a:p>
          <a:p>
            <a:pPr algn="r">
              <a:lnSpc>
                <a:spcPct val="150000"/>
              </a:lnSpc>
            </a:pPr>
            <a:r>
              <a:rPr lang="es-E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de la Escuela Politécnica de Mieres</a:t>
            </a:r>
          </a:p>
        </p:txBody>
      </p:sp>
      <p:pic>
        <p:nvPicPr>
          <p:cNvPr id="16" name="Imagen 15" descr="Imagen: D. José Ignacio García Alonso">
            <a:extLst>
              <a:ext uri="{FF2B5EF4-FFF2-40B4-BE49-F238E27FC236}">
                <a16:creationId xmlns:a16="http://schemas.microsoft.com/office/drawing/2014/main" id="{DD5D6344-0EB7-5CA9-BEA0-99749FAB0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822" y="4715737"/>
            <a:ext cx="3062666" cy="204279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F6B1A4D-E45D-536E-ED30-FDB00D103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421" t="19528" r="25665" b="58786"/>
          <a:stretch>
            <a:fillRect/>
          </a:stretch>
        </p:blipFill>
        <p:spPr>
          <a:xfrm>
            <a:off x="956336" y="3665562"/>
            <a:ext cx="1699591" cy="17177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1EBE2A2-6817-1780-713F-7FE6AF3EDB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69" y="3805424"/>
            <a:ext cx="1119138" cy="15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9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B62DA-15D0-B9AB-8520-A696B1A8D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0C8D2302-BF66-102E-D062-0E42DCB6C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598" y="1832624"/>
            <a:ext cx="11684183" cy="4908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FF7494-A8AC-7881-1BAD-2986355A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7200" b="1" dirty="0">
                <a:solidFill>
                  <a:srgbClr val="5B9BD5"/>
                </a:solidFill>
                <a:latin typeface="Calibri Light" panose="020F0302020204030204"/>
              </a:rPr>
              <a:t>Ponencias invitadas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EC6E52-D0DA-CBD4-06F9-84DE47D3BC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47" y="4539372"/>
            <a:ext cx="1494108" cy="78637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4285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7E445-78D3-D559-41DB-9942D171F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D6BCD2-80CB-B82E-3AC7-218FE410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7200" b="1" dirty="0">
                <a:solidFill>
                  <a:schemeClr val="accent1"/>
                </a:solidFill>
              </a:rPr>
              <a:t>Presente y futuro del C</a:t>
            </a:r>
            <a:r>
              <a:rPr lang="es-ES" sz="7200" b="1" baseline="30000" dirty="0">
                <a:solidFill>
                  <a:schemeClr val="accent1"/>
                </a:solidFill>
              </a:rPr>
              <a:t>3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65B04DAE-364B-1AF2-236D-F262A42E3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2" y="2440424"/>
            <a:ext cx="12142515" cy="424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876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19D2C-DC16-A886-BEBF-3E2ED220B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F7382-831D-471D-72DA-13716A62D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7200" b="1" dirty="0">
                <a:solidFill>
                  <a:srgbClr val="5B9BD5"/>
                </a:solidFill>
                <a:latin typeface="Calibri Light" panose="020F0302020204030204"/>
              </a:rPr>
              <a:t>Visita al CPD del C</a:t>
            </a:r>
            <a:r>
              <a:rPr lang="es-ES" sz="7200" b="1" baseline="30000" dirty="0">
                <a:solidFill>
                  <a:srgbClr val="5B9BD5"/>
                </a:solidFill>
                <a:latin typeface="Calibri Light" panose="020F0302020204030204"/>
              </a:rPr>
              <a:t>3</a:t>
            </a:r>
            <a:endParaRPr lang="es-ES" baseline="30000" dirty="0"/>
          </a:p>
        </p:txBody>
      </p:sp>
      <p:pic>
        <p:nvPicPr>
          <p:cNvPr id="7" name="Marcador de contenido 4">
            <a:extLst>
              <a:ext uri="{FF2B5EF4-FFF2-40B4-BE49-F238E27FC236}">
                <a16:creationId xmlns:a16="http://schemas.microsoft.com/office/drawing/2014/main" id="{761638F5-477D-C742-93B6-44B34082D2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115" y="2444900"/>
            <a:ext cx="6571769" cy="4413100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BFFC4A7-C37F-2851-1316-0AB36562E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5299" y="1861909"/>
            <a:ext cx="9021402" cy="813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7560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43</Words>
  <Application>Microsoft Office PowerPoint</Application>
  <PresentationFormat>Panorámica</PresentationFormat>
  <Paragraphs>11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4ª Jornada del C3</vt:lpstr>
      <vt:lpstr>Ponencias invitadas</vt:lpstr>
      <vt:lpstr>Presente y futuro del C3</vt:lpstr>
      <vt:lpstr>Visita al CPD del C3</vt:lpstr>
    </vt:vector>
  </TitlesOfParts>
  <Company>Universidad de Oviedo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</dc:title>
  <dc:creator>ISIDRO GONZALEZ CABALLERO</dc:creator>
  <cp:lastModifiedBy>Isidro González</cp:lastModifiedBy>
  <cp:revision>45</cp:revision>
  <dcterms:created xsi:type="dcterms:W3CDTF">2022-06-08T14:02:13Z</dcterms:created>
  <dcterms:modified xsi:type="dcterms:W3CDTF">2026-06-26T06:20:26Z</dcterms:modified>
</cp:coreProperties>
</file>