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1" r:id="rId2"/>
    <p:sldId id="292" r:id="rId3"/>
    <p:sldId id="295" r:id="rId4"/>
    <p:sldId id="293" r:id="rId5"/>
    <p:sldId id="266" r:id="rId6"/>
    <p:sldId id="256" r:id="rId7"/>
    <p:sldId id="289" r:id="rId8"/>
    <p:sldId id="294" r:id="rId9"/>
    <p:sldId id="290" r:id="rId10"/>
    <p:sldId id="280" r:id="rId11"/>
    <p:sldId id="264" r:id="rId12"/>
    <p:sldId id="285" r:id="rId13"/>
    <p:sldId id="286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D8"/>
    <a:srgbClr val="003380"/>
    <a:srgbClr val="FCD08D"/>
    <a:srgbClr val="00797C"/>
    <a:srgbClr val="FFD3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41" autoAdjust="0"/>
  </p:normalViewPr>
  <p:slideViewPr>
    <p:cSldViewPr snapToGrid="0">
      <p:cViewPr varScale="1">
        <p:scale>
          <a:sx n="75" d="100"/>
          <a:sy n="75" d="100"/>
        </p:scale>
        <p:origin x="9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704460-62EA-4D07-9F4F-FD650DC7B5F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E0F6A39-02C9-490B-BE14-0DCE36C0919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>
              <a:solidFill>
                <a:schemeClr val="bg1"/>
              </a:solidFill>
            </a:rPr>
            <a:t>Física Experimental de Altas Energías</a:t>
          </a:r>
          <a:br>
            <a:rPr lang="es-ES">
              <a:solidFill>
                <a:schemeClr val="bg1"/>
              </a:solidFill>
            </a:rPr>
          </a:br>
          <a:endParaRPr lang="en-US">
            <a:solidFill>
              <a:schemeClr val="bg1"/>
            </a:solidFill>
          </a:endParaRPr>
        </a:p>
      </dgm:t>
    </dgm:pt>
    <dgm:pt modelId="{00DE2C20-043D-4932-8B51-1188A41FA274}" type="parTrans" cxnId="{08FC107F-57C9-436C-897A-21EBE243DD33}">
      <dgm:prSet/>
      <dgm:spPr/>
      <dgm:t>
        <a:bodyPr/>
        <a:lstStyle/>
        <a:p>
          <a:endParaRPr lang="en-US"/>
        </a:p>
      </dgm:t>
    </dgm:pt>
    <dgm:pt modelId="{6ECF7194-54DF-48CD-BB5E-6410F7BCEE79}" type="sibTrans" cxnId="{08FC107F-57C9-436C-897A-21EBE243DD33}">
      <dgm:prSet/>
      <dgm:spPr/>
      <dgm:t>
        <a:bodyPr/>
        <a:lstStyle/>
        <a:p>
          <a:endParaRPr lang="en-US"/>
        </a:p>
      </dgm:t>
    </dgm:pt>
    <dgm:pt modelId="{156A5A53-5FB7-4F53-9A7C-68DE258C730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>
              <a:solidFill>
                <a:schemeClr val="bg1"/>
              </a:solidFill>
            </a:rPr>
            <a:t>Biología molecular del </a:t>
          </a:r>
          <a:r>
            <a:rPr lang="es-ES" err="1">
              <a:solidFill>
                <a:schemeClr val="bg1"/>
              </a:solidFill>
            </a:rPr>
            <a:t>cancer</a:t>
          </a:r>
          <a:endParaRPr lang="en-US">
            <a:solidFill>
              <a:schemeClr val="bg1"/>
            </a:solidFill>
          </a:endParaRPr>
        </a:p>
      </dgm:t>
    </dgm:pt>
    <dgm:pt modelId="{2FE11314-9781-4B17-BF15-9E510B551722}" type="parTrans" cxnId="{A36FE39E-299E-4597-AA79-A4EA56848F77}">
      <dgm:prSet/>
      <dgm:spPr/>
      <dgm:t>
        <a:bodyPr/>
        <a:lstStyle/>
        <a:p>
          <a:endParaRPr lang="en-US"/>
        </a:p>
      </dgm:t>
    </dgm:pt>
    <dgm:pt modelId="{F6414084-BF28-4426-AE6C-7C7B7A26985D}" type="sibTrans" cxnId="{A36FE39E-299E-4597-AA79-A4EA56848F77}">
      <dgm:prSet/>
      <dgm:spPr/>
      <dgm:t>
        <a:bodyPr/>
        <a:lstStyle/>
        <a:p>
          <a:endParaRPr lang="en-US"/>
        </a:p>
      </dgm:t>
    </dgm:pt>
    <dgm:pt modelId="{2DBCD68A-3078-413F-9682-D8D8E6262AB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>
              <a:solidFill>
                <a:schemeClr val="bg1"/>
              </a:solidFill>
            </a:rPr>
            <a:t>Química Teórica y </a:t>
          </a:r>
          <a:r>
            <a:rPr lang="es-ES" dirty="0" err="1">
              <a:solidFill>
                <a:schemeClr val="bg1"/>
              </a:solidFill>
            </a:rPr>
            <a:t>Computac</a:t>
          </a:r>
          <a:r>
            <a:rPr lang="es-ES" dirty="0">
              <a:solidFill>
                <a:schemeClr val="bg1"/>
              </a:solidFill>
            </a:rPr>
            <a:t>. de materiales</a:t>
          </a:r>
          <a:endParaRPr lang="en-US" dirty="0">
            <a:solidFill>
              <a:schemeClr val="bg1"/>
            </a:solidFill>
          </a:endParaRPr>
        </a:p>
      </dgm:t>
    </dgm:pt>
    <dgm:pt modelId="{A3E1ED93-A4EC-435B-BD52-4F1125D3240C}" type="parTrans" cxnId="{14B6FFA6-662E-47FE-BA43-9DD160951F80}">
      <dgm:prSet/>
      <dgm:spPr/>
      <dgm:t>
        <a:bodyPr/>
        <a:lstStyle/>
        <a:p>
          <a:endParaRPr lang="en-US"/>
        </a:p>
      </dgm:t>
    </dgm:pt>
    <dgm:pt modelId="{785875E1-7CAC-4171-A5D3-916ED62099B5}" type="sibTrans" cxnId="{14B6FFA6-662E-47FE-BA43-9DD160951F80}">
      <dgm:prSet/>
      <dgm:spPr/>
      <dgm:t>
        <a:bodyPr/>
        <a:lstStyle/>
        <a:p>
          <a:endParaRPr lang="en-US"/>
        </a:p>
      </dgm:t>
    </dgm:pt>
    <dgm:pt modelId="{6AAA583A-A1B5-4525-91B4-E43D78D75CD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>
              <a:solidFill>
                <a:schemeClr val="bg1"/>
              </a:solidFill>
            </a:rPr>
            <a:t>Ciencia de materiales computacional</a:t>
          </a:r>
          <a:endParaRPr lang="en-US" dirty="0">
            <a:solidFill>
              <a:schemeClr val="bg1"/>
            </a:solidFill>
          </a:endParaRPr>
        </a:p>
      </dgm:t>
    </dgm:pt>
    <dgm:pt modelId="{FA398771-E191-4FFA-80DC-6E73CBB7047B}" type="parTrans" cxnId="{280B1F30-7F37-468C-B1BE-84585F1BDE9A}">
      <dgm:prSet/>
      <dgm:spPr/>
      <dgm:t>
        <a:bodyPr/>
        <a:lstStyle/>
        <a:p>
          <a:endParaRPr lang="en-US"/>
        </a:p>
      </dgm:t>
    </dgm:pt>
    <dgm:pt modelId="{0DD68586-1D17-4EDE-934A-49F93D62AF41}" type="sibTrans" cxnId="{280B1F30-7F37-468C-B1BE-84585F1BDE9A}">
      <dgm:prSet/>
      <dgm:spPr/>
      <dgm:t>
        <a:bodyPr/>
        <a:lstStyle/>
        <a:p>
          <a:endParaRPr lang="en-US"/>
        </a:p>
      </dgm:t>
    </dgm:pt>
    <dgm:pt modelId="{650F8601-4B76-48B9-985B-2FF84BA5A29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>
              <a:solidFill>
                <a:schemeClr val="bg1"/>
              </a:solidFill>
            </a:rPr>
            <a:t>Física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teórica</a:t>
          </a:r>
          <a:r>
            <a:rPr lang="en-US" dirty="0">
              <a:solidFill>
                <a:schemeClr val="bg1"/>
              </a:solidFill>
            </a:rPr>
            <a:t> de la </a:t>
          </a:r>
          <a:r>
            <a:rPr lang="en-US" dirty="0" err="1">
              <a:solidFill>
                <a:schemeClr val="bg1"/>
              </a:solidFill>
            </a:rPr>
            <a:t>materia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condensada</a:t>
          </a:r>
          <a:endParaRPr lang="en-US" dirty="0">
            <a:solidFill>
              <a:schemeClr val="bg1"/>
            </a:solidFill>
          </a:endParaRPr>
        </a:p>
      </dgm:t>
    </dgm:pt>
    <dgm:pt modelId="{14D55AFA-9ABF-4504-83DE-C36EFFCE39B1}" type="parTrans" cxnId="{3410A933-75D2-422A-A9C3-CC4CB5C4D0E2}">
      <dgm:prSet/>
      <dgm:spPr/>
      <dgm:t>
        <a:bodyPr/>
        <a:lstStyle/>
        <a:p>
          <a:endParaRPr lang="es-ES"/>
        </a:p>
      </dgm:t>
    </dgm:pt>
    <dgm:pt modelId="{378E0A3D-1CE9-4CCE-AA74-DBDB875217EC}" type="sibTrans" cxnId="{3410A933-75D2-422A-A9C3-CC4CB5C4D0E2}">
      <dgm:prSet/>
      <dgm:spPr/>
      <dgm:t>
        <a:bodyPr/>
        <a:lstStyle/>
        <a:p>
          <a:endParaRPr lang="es-ES"/>
        </a:p>
      </dgm:t>
    </dgm:pt>
    <dgm:pt modelId="{89661F89-B578-4F8A-9C28-9BD8C3C9985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>
              <a:solidFill>
                <a:schemeClr val="bg1"/>
              </a:solidFill>
            </a:rPr>
            <a:t>Modelización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Matemática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Aplicada</a:t>
          </a:r>
          <a:endParaRPr lang="en-US" dirty="0">
            <a:solidFill>
              <a:schemeClr val="bg1"/>
            </a:solidFill>
          </a:endParaRPr>
        </a:p>
      </dgm:t>
    </dgm:pt>
    <dgm:pt modelId="{E22D57F2-4B41-4BDD-B3E5-79661276A586}" type="parTrans" cxnId="{7A5BDC9E-D695-4E06-AE52-CB3B5EEA8768}">
      <dgm:prSet/>
      <dgm:spPr/>
      <dgm:t>
        <a:bodyPr/>
        <a:lstStyle/>
        <a:p>
          <a:endParaRPr lang="es-ES"/>
        </a:p>
      </dgm:t>
    </dgm:pt>
    <dgm:pt modelId="{2BCBF1E6-BDBA-479E-B213-4ED198D7F913}" type="sibTrans" cxnId="{7A5BDC9E-D695-4E06-AE52-CB3B5EEA8768}">
      <dgm:prSet/>
      <dgm:spPr/>
      <dgm:t>
        <a:bodyPr/>
        <a:lstStyle/>
        <a:p>
          <a:endParaRPr lang="es-ES"/>
        </a:p>
      </dgm:t>
    </dgm:pt>
    <dgm:pt modelId="{B7870919-AEDE-4304-8DBA-C95098A798B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>
              <a:solidFill>
                <a:schemeClr val="bg1"/>
              </a:solidFill>
            </a:rPr>
            <a:t>Química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Teórica</a:t>
          </a:r>
          <a:r>
            <a:rPr lang="en-US" dirty="0">
              <a:solidFill>
                <a:schemeClr val="bg1"/>
              </a:solidFill>
            </a:rPr>
            <a:t> y </a:t>
          </a:r>
          <a:r>
            <a:rPr lang="en-US" dirty="0" err="1">
              <a:solidFill>
                <a:schemeClr val="bg1"/>
              </a:solidFill>
            </a:rPr>
            <a:t>Computacional</a:t>
          </a:r>
          <a:endParaRPr lang="en-US" dirty="0">
            <a:solidFill>
              <a:schemeClr val="bg1"/>
            </a:solidFill>
          </a:endParaRPr>
        </a:p>
      </dgm:t>
    </dgm:pt>
    <dgm:pt modelId="{4AA472A3-65DD-42B4-91B5-AB6824BFA9D7}" type="parTrans" cxnId="{B443042C-A94C-4E7E-A6E2-EDD9B4775CFD}">
      <dgm:prSet/>
      <dgm:spPr/>
      <dgm:t>
        <a:bodyPr/>
        <a:lstStyle/>
        <a:p>
          <a:endParaRPr lang="es-ES"/>
        </a:p>
      </dgm:t>
    </dgm:pt>
    <dgm:pt modelId="{35C73961-0213-4493-BA15-71B93A1602A5}" type="sibTrans" cxnId="{B443042C-A94C-4E7E-A6E2-EDD9B4775CFD}">
      <dgm:prSet/>
      <dgm:spPr/>
      <dgm:t>
        <a:bodyPr/>
        <a:lstStyle/>
        <a:p>
          <a:endParaRPr lang="es-ES"/>
        </a:p>
      </dgm:t>
    </dgm:pt>
    <dgm:pt modelId="{17D3D508-9746-4F80-8495-2F71BB5DD46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solidFill>
                <a:schemeClr val="bg1"/>
              </a:solidFill>
            </a:rPr>
            <a:t>IUOPA</a:t>
          </a:r>
        </a:p>
      </dgm:t>
    </dgm:pt>
    <dgm:pt modelId="{30557F72-6A16-475E-8AE5-0D0ABF53D8A3}" type="parTrans" cxnId="{EF0405D2-D29E-432E-B36D-974EB7CA0728}">
      <dgm:prSet/>
      <dgm:spPr/>
      <dgm:t>
        <a:bodyPr/>
        <a:lstStyle/>
        <a:p>
          <a:endParaRPr lang="es-ES"/>
        </a:p>
      </dgm:t>
    </dgm:pt>
    <dgm:pt modelId="{C92CF7AA-4B52-4303-940C-C38047272D00}" type="sibTrans" cxnId="{EF0405D2-D29E-432E-B36D-974EB7CA0728}">
      <dgm:prSet/>
      <dgm:spPr/>
      <dgm:t>
        <a:bodyPr/>
        <a:lstStyle/>
        <a:p>
          <a:endParaRPr lang="es-ES"/>
        </a:p>
      </dgm:t>
    </dgm:pt>
    <dgm:pt modelId="{76261014-175D-4F76-994B-4FE02BDC61C5}">
      <dgm:prSet phldrT="[Texto]" phldr="0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>
              <a:solidFill>
                <a:schemeClr val="bg1"/>
              </a:solidFill>
            </a:rPr>
            <a:t>CINN</a:t>
          </a:r>
        </a:p>
      </dgm:t>
    </dgm:pt>
    <dgm:pt modelId="{C5FC4A04-8476-4BF4-8587-C36E740972DA}" type="parTrans" cxnId="{86E9AA7E-8F70-4290-AD96-B2D8D0F0075A}">
      <dgm:prSet/>
      <dgm:spPr/>
      <dgm:t>
        <a:bodyPr/>
        <a:lstStyle/>
        <a:p>
          <a:endParaRPr lang="es-ES"/>
        </a:p>
      </dgm:t>
    </dgm:pt>
    <dgm:pt modelId="{BC71C0BC-13BB-42FC-99AD-8EC5D1F5D061}" type="sibTrans" cxnId="{86E9AA7E-8F70-4290-AD96-B2D8D0F0075A}">
      <dgm:prSet/>
      <dgm:spPr/>
      <dgm:t>
        <a:bodyPr/>
        <a:lstStyle/>
        <a:p>
          <a:endParaRPr lang="es-ES"/>
        </a:p>
      </dgm:t>
    </dgm:pt>
    <dgm:pt modelId="{098ED727-4C5C-4EEE-A4DC-AB3E56789FE9}">
      <dgm:prSet phldrT="[Texto]" phldr="0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>
              <a:solidFill>
                <a:schemeClr val="bg1"/>
              </a:solidFill>
            </a:rPr>
            <a:t>Area de Otorrino laringología</a:t>
          </a:r>
        </a:p>
      </dgm:t>
    </dgm:pt>
    <dgm:pt modelId="{259CEC11-BF62-40F1-A2B1-772AAF1ABC63}" type="parTrans" cxnId="{6B573210-B2E6-41AF-B0FE-0B58685CE4C3}">
      <dgm:prSet/>
      <dgm:spPr/>
      <dgm:t>
        <a:bodyPr/>
        <a:lstStyle/>
        <a:p>
          <a:endParaRPr lang="es-ES"/>
        </a:p>
      </dgm:t>
    </dgm:pt>
    <dgm:pt modelId="{6D906E1C-498F-4BC4-9AF8-0BE28D84859D}" type="sibTrans" cxnId="{6B573210-B2E6-41AF-B0FE-0B58685CE4C3}">
      <dgm:prSet/>
      <dgm:spPr/>
      <dgm:t>
        <a:bodyPr/>
        <a:lstStyle/>
        <a:p>
          <a:endParaRPr lang="es-ES"/>
        </a:p>
      </dgm:t>
    </dgm:pt>
    <dgm:pt modelId="{A9B33C78-E286-4006-8358-3E7D4D812FAF}" type="pres">
      <dgm:prSet presAssocID="{7A704460-62EA-4D07-9F4F-FD650DC7B5F1}" presName="root" presStyleCnt="0">
        <dgm:presLayoutVars>
          <dgm:dir/>
          <dgm:resizeHandles val="exact"/>
        </dgm:presLayoutVars>
      </dgm:prSet>
      <dgm:spPr/>
    </dgm:pt>
    <dgm:pt modelId="{7B212B0B-D796-4FDA-9007-4EF97A582B40}" type="pres">
      <dgm:prSet presAssocID="{EE0F6A39-02C9-490B-BE14-0DCE36C09199}" presName="compNode" presStyleCnt="0"/>
      <dgm:spPr/>
    </dgm:pt>
    <dgm:pt modelId="{D09F67FA-5265-4BDA-A1B8-493B5078D756}" type="pres">
      <dgm:prSet presAssocID="{EE0F6A39-02C9-490B-BE14-0DCE36C09199}" presName="iconBgRect" presStyleLbl="bgShp" presStyleIdx="0" presStyleCnt="10"/>
      <dgm:spPr>
        <a:solidFill>
          <a:schemeClr val="accent1"/>
        </a:solidFill>
      </dgm:spPr>
    </dgm:pt>
    <dgm:pt modelId="{BAB2904C-7D39-4533-B4B2-45D59AB4F528}" type="pres">
      <dgm:prSet presAssocID="{EE0F6A39-02C9-490B-BE14-0DCE36C09199}" presName="iconRect" presStyleLbl="node1" presStyleIdx="0" presStyleCnt="1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Átomo"/>
        </a:ext>
      </dgm:extLst>
    </dgm:pt>
    <dgm:pt modelId="{3948AC6F-68F4-49E5-A9DD-6C790CB1E4A7}" type="pres">
      <dgm:prSet presAssocID="{EE0F6A39-02C9-490B-BE14-0DCE36C09199}" presName="spaceRect" presStyleCnt="0"/>
      <dgm:spPr/>
    </dgm:pt>
    <dgm:pt modelId="{198F7D68-F850-41F6-9887-CD8D0CE7A2CC}" type="pres">
      <dgm:prSet presAssocID="{EE0F6A39-02C9-490B-BE14-0DCE36C09199}" presName="textRect" presStyleLbl="revTx" presStyleIdx="0" presStyleCnt="10">
        <dgm:presLayoutVars>
          <dgm:chMax val="1"/>
          <dgm:chPref val="1"/>
        </dgm:presLayoutVars>
      </dgm:prSet>
      <dgm:spPr/>
    </dgm:pt>
    <dgm:pt modelId="{A933C635-4D59-4580-9B2D-1F80B70213CD}" type="pres">
      <dgm:prSet presAssocID="{6ECF7194-54DF-48CD-BB5E-6410F7BCEE79}" presName="sibTrans" presStyleCnt="0"/>
      <dgm:spPr/>
    </dgm:pt>
    <dgm:pt modelId="{43730426-13D8-4ECB-9F9A-2621239F5790}" type="pres">
      <dgm:prSet presAssocID="{89661F89-B578-4F8A-9C28-9BD8C3C99852}" presName="compNode" presStyleCnt="0"/>
      <dgm:spPr/>
    </dgm:pt>
    <dgm:pt modelId="{27DBBD0F-DEB2-4415-B10F-31815F0216EF}" type="pres">
      <dgm:prSet presAssocID="{89661F89-B578-4F8A-9C28-9BD8C3C99852}" presName="iconBgRect" presStyleLbl="bgShp" presStyleIdx="1" presStyleCnt="10"/>
      <dgm:spPr>
        <a:solidFill>
          <a:srgbClr val="00B0F0"/>
        </a:solidFill>
      </dgm:spPr>
    </dgm:pt>
    <dgm:pt modelId="{8B66EBB2-A66D-4D09-97A4-2669870A4972}" type="pres">
      <dgm:prSet presAssocID="{89661F89-B578-4F8A-9C28-9BD8C3C99852}" presName="iconRect" presStyleLbl="node1" presStyleIdx="1" presStyleCnt="1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lescopio con relleno sólido"/>
        </a:ext>
      </dgm:extLst>
    </dgm:pt>
    <dgm:pt modelId="{B359D14C-590D-4E53-80C5-6480D474B92A}" type="pres">
      <dgm:prSet presAssocID="{89661F89-B578-4F8A-9C28-9BD8C3C99852}" presName="spaceRect" presStyleCnt="0"/>
      <dgm:spPr/>
    </dgm:pt>
    <dgm:pt modelId="{BD96C50F-5834-4D81-9402-5DA0DFE32B82}" type="pres">
      <dgm:prSet presAssocID="{89661F89-B578-4F8A-9C28-9BD8C3C99852}" presName="textRect" presStyleLbl="revTx" presStyleIdx="1" presStyleCnt="10">
        <dgm:presLayoutVars>
          <dgm:chMax val="1"/>
          <dgm:chPref val="1"/>
        </dgm:presLayoutVars>
      </dgm:prSet>
      <dgm:spPr/>
    </dgm:pt>
    <dgm:pt modelId="{9A39D119-6DD1-4E18-9D0C-12805A7DEF00}" type="pres">
      <dgm:prSet presAssocID="{2BCBF1E6-BDBA-479E-B213-4ED198D7F913}" presName="sibTrans" presStyleCnt="0"/>
      <dgm:spPr/>
    </dgm:pt>
    <dgm:pt modelId="{C35D4DD2-980A-4B92-8BA4-DB858C91704B}" type="pres">
      <dgm:prSet presAssocID="{156A5A53-5FB7-4F53-9A7C-68DE258C7306}" presName="compNode" presStyleCnt="0"/>
      <dgm:spPr/>
    </dgm:pt>
    <dgm:pt modelId="{349C7EC0-A659-4A9A-B9F0-6F44C0681837}" type="pres">
      <dgm:prSet presAssocID="{156A5A53-5FB7-4F53-9A7C-68DE258C7306}" presName="iconBgRect" presStyleLbl="bgShp" presStyleIdx="2" presStyleCnt="10"/>
      <dgm:spPr>
        <a:solidFill>
          <a:srgbClr val="00B050"/>
        </a:solidFill>
      </dgm:spPr>
    </dgm:pt>
    <dgm:pt modelId="{DE5FB264-7B7B-4AC1-B70C-F73D2212BF34}" type="pres">
      <dgm:prSet presAssocID="{156A5A53-5FB7-4F53-9A7C-68DE258C7306}" presName="iconRect" presStyleLbl="node1" presStyleIdx="2" presStyleCnt="10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raz"/>
        </a:ext>
      </dgm:extLst>
    </dgm:pt>
    <dgm:pt modelId="{F1F19832-FD6A-4E31-B0B7-EEB7E9109EA1}" type="pres">
      <dgm:prSet presAssocID="{156A5A53-5FB7-4F53-9A7C-68DE258C7306}" presName="spaceRect" presStyleCnt="0"/>
      <dgm:spPr/>
    </dgm:pt>
    <dgm:pt modelId="{76B49EEB-40E1-40D2-BBAE-9A3EB5412BA9}" type="pres">
      <dgm:prSet presAssocID="{156A5A53-5FB7-4F53-9A7C-68DE258C7306}" presName="textRect" presStyleLbl="revTx" presStyleIdx="2" presStyleCnt="10">
        <dgm:presLayoutVars>
          <dgm:chMax val="1"/>
          <dgm:chPref val="1"/>
        </dgm:presLayoutVars>
      </dgm:prSet>
      <dgm:spPr/>
    </dgm:pt>
    <dgm:pt modelId="{7CC5C86B-F125-45A4-B819-2360E62AF339}" type="pres">
      <dgm:prSet presAssocID="{F6414084-BF28-4426-AE6C-7C7B7A26985D}" presName="sibTrans" presStyleCnt="0"/>
      <dgm:spPr/>
    </dgm:pt>
    <dgm:pt modelId="{8003E691-3B3B-4F47-8F85-217A1D1559AF}" type="pres">
      <dgm:prSet presAssocID="{17D3D508-9746-4F80-8495-2F71BB5DD466}" presName="compNode" presStyleCnt="0"/>
      <dgm:spPr/>
    </dgm:pt>
    <dgm:pt modelId="{AEEB0C10-7186-4C4D-BC1E-E2A64B1A7ED5}" type="pres">
      <dgm:prSet presAssocID="{17D3D508-9746-4F80-8495-2F71BB5DD466}" presName="iconBgRect" presStyleLbl="bgShp" presStyleIdx="3" presStyleCnt="10"/>
      <dgm:spPr>
        <a:solidFill>
          <a:srgbClr val="92D050"/>
        </a:solidFill>
      </dgm:spPr>
    </dgm:pt>
    <dgm:pt modelId="{D661557D-405C-466E-8C4C-7C8BA1756D24}" type="pres">
      <dgm:prSet presAssocID="{17D3D508-9746-4F80-8495-2F71BB5DD466}" presName="iconRect" presStyleLbl="node1" presStyleIdx="3" presStyleCnt="10" custLinFactNeighborX="-2302" custLinFactNeighborY="-230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rmen con relleno sólido"/>
        </a:ext>
      </dgm:extLst>
    </dgm:pt>
    <dgm:pt modelId="{F4A2DFB8-DDD8-4B7A-B68F-5EB1E0BDD5ED}" type="pres">
      <dgm:prSet presAssocID="{17D3D508-9746-4F80-8495-2F71BB5DD466}" presName="spaceRect" presStyleCnt="0"/>
      <dgm:spPr/>
    </dgm:pt>
    <dgm:pt modelId="{FE8DD7C6-C38A-4EF6-BB18-9307B6419DE8}" type="pres">
      <dgm:prSet presAssocID="{17D3D508-9746-4F80-8495-2F71BB5DD466}" presName="textRect" presStyleLbl="revTx" presStyleIdx="3" presStyleCnt="10">
        <dgm:presLayoutVars>
          <dgm:chMax val="1"/>
          <dgm:chPref val="1"/>
        </dgm:presLayoutVars>
      </dgm:prSet>
      <dgm:spPr/>
    </dgm:pt>
    <dgm:pt modelId="{B7E0084B-CEB2-431C-89BA-A5815A231830}" type="pres">
      <dgm:prSet presAssocID="{C92CF7AA-4B52-4303-940C-C38047272D00}" presName="sibTrans" presStyleCnt="0"/>
      <dgm:spPr/>
    </dgm:pt>
    <dgm:pt modelId="{F872D4A3-0232-46A0-8A34-ACF59F247C47}" type="pres">
      <dgm:prSet presAssocID="{2DBCD68A-3078-413F-9682-D8D8E6262AB5}" presName="compNode" presStyleCnt="0"/>
      <dgm:spPr/>
    </dgm:pt>
    <dgm:pt modelId="{131CACCB-55EA-4191-95F2-3DDA8DC7B636}" type="pres">
      <dgm:prSet presAssocID="{2DBCD68A-3078-413F-9682-D8D8E6262AB5}" presName="iconBgRect" presStyleLbl="bgShp" presStyleIdx="4" presStyleCnt="10"/>
      <dgm:spPr>
        <a:solidFill>
          <a:schemeClr val="accent4">
            <a:lumMod val="75000"/>
          </a:schemeClr>
        </a:solidFill>
      </dgm:spPr>
    </dgm:pt>
    <dgm:pt modelId="{D68FC719-C09B-4247-B291-59DDCEAA1F91}" type="pres">
      <dgm:prSet presAssocID="{2DBCD68A-3078-413F-9682-D8D8E6262AB5}" presName="iconRect" presStyleLbl="node1" presStyleIdx="4" presStyleCnt="10"/>
      <dgm:spPr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croscopio"/>
        </a:ext>
      </dgm:extLst>
    </dgm:pt>
    <dgm:pt modelId="{CC70E9BF-5F47-4283-9F9A-060B58E771E5}" type="pres">
      <dgm:prSet presAssocID="{2DBCD68A-3078-413F-9682-D8D8E6262AB5}" presName="spaceRect" presStyleCnt="0"/>
      <dgm:spPr/>
    </dgm:pt>
    <dgm:pt modelId="{3C9A3271-7741-425D-8D69-7E3E84D917C3}" type="pres">
      <dgm:prSet presAssocID="{2DBCD68A-3078-413F-9682-D8D8E6262AB5}" presName="textRect" presStyleLbl="revTx" presStyleIdx="4" presStyleCnt="10">
        <dgm:presLayoutVars>
          <dgm:chMax val="1"/>
          <dgm:chPref val="1"/>
        </dgm:presLayoutVars>
      </dgm:prSet>
      <dgm:spPr/>
    </dgm:pt>
    <dgm:pt modelId="{FAC24C93-801A-4CCB-88A5-9C72D544228A}" type="pres">
      <dgm:prSet presAssocID="{785875E1-7CAC-4171-A5D3-916ED62099B5}" presName="sibTrans" presStyleCnt="0"/>
      <dgm:spPr/>
    </dgm:pt>
    <dgm:pt modelId="{4E15DDE6-533B-4AF5-B52B-9E193516B7BA}" type="pres">
      <dgm:prSet presAssocID="{B7870919-AEDE-4304-8DBA-C95098A798B8}" presName="compNode" presStyleCnt="0"/>
      <dgm:spPr/>
    </dgm:pt>
    <dgm:pt modelId="{EC221929-F487-496C-8B22-D07D77994A94}" type="pres">
      <dgm:prSet presAssocID="{B7870919-AEDE-4304-8DBA-C95098A798B8}" presName="iconBgRect" presStyleLbl="bgShp" presStyleIdx="5" presStyleCnt="10"/>
      <dgm:spPr>
        <a:solidFill>
          <a:schemeClr val="accent4">
            <a:lumMod val="50000"/>
          </a:schemeClr>
        </a:solidFill>
      </dgm:spPr>
    </dgm:pt>
    <dgm:pt modelId="{34746957-897D-420F-9634-86CDCC4CECE1}" type="pres">
      <dgm:prSet presAssocID="{B7870919-AEDE-4304-8DBA-C95098A798B8}" presName="iconRect" presStyleLbl="node1" presStyleIdx="5" presStyleCnt="10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aso de precipitado con relleno sólido"/>
        </a:ext>
      </dgm:extLst>
    </dgm:pt>
    <dgm:pt modelId="{11372A8B-AC01-4AD9-8A5B-8E848BB99823}" type="pres">
      <dgm:prSet presAssocID="{B7870919-AEDE-4304-8DBA-C95098A798B8}" presName="spaceRect" presStyleCnt="0"/>
      <dgm:spPr/>
    </dgm:pt>
    <dgm:pt modelId="{2A53169A-F1B7-4AA0-A4D6-B5F96EFDB316}" type="pres">
      <dgm:prSet presAssocID="{B7870919-AEDE-4304-8DBA-C95098A798B8}" presName="textRect" presStyleLbl="revTx" presStyleIdx="5" presStyleCnt="10">
        <dgm:presLayoutVars>
          <dgm:chMax val="1"/>
          <dgm:chPref val="1"/>
        </dgm:presLayoutVars>
      </dgm:prSet>
      <dgm:spPr/>
    </dgm:pt>
    <dgm:pt modelId="{4277DAAC-9FB6-4918-9BFB-FA3B7234FCEA}" type="pres">
      <dgm:prSet presAssocID="{35C73961-0213-4493-BA15-71B93A1602A5}" presName="sibTrans" presStyleCnt="0"/>
      <dgm:spPr/>
    </dgm:pt>
    <dgm:pt modelId="{F2487F78-E430-40B2-A20C-DEA9386ABEE5}" type="pres">
      <dgm:prSet presAssocID="{6AAA583A-A1B5-4525-91B4-E43D78D75CD5}" presName="compNode" presStyleCnt="0"/>
      <dgm:spPr/>
    </dgm:pt>
    <dgm:pt modelId="{36A6EAD8-0269-4D16-A9D1-81D917751F4A}" type="pres">
      <dgm:prSet presAssocID="{6AAA583A-A1B5-4525-91B4-E43D78D75CD5}" presName="iconBgRect" presStyleLbl="bgShp" presStyleIdx="6" presStyleCnt="10"/>
      <dgm:spPr/>
    </dgm:pt>
    <dgm:pt modelId="{C08D04E5-A798-4CFB-9A50-64FA3822DC05}" type="pres">
      <dgm:prSet presAssocID="{6AAA583A-A1B5-4525-91B4-E43D78D75CD5}" presName="iconRect" presStyleLbl="node1" presStyleIdx="6" presStyleCnt="10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erias primas con relleno sólido"/>
        </a:ext>
      </dgm:extLst>
    </dgm:pt>
    <dgm:pt modelId="{E9BDE2BB-0A16-4D72-988A-4B3163804E3B}" type="pres">
      <dgm:prSet presAssocID="{6AAA583A-A1B5-4525-91B4-E43D78D75CD5}" presName="spaceRect" presStyleCnt="0"/>
      <dgm:spPr/>
    </dgm:pt>
    <dgm:pt modelId="{EF242486-18F4-4A98-8CC5-4A6493909BA8}" type="pres">
      <dgm:prSet presAssocID="{6AAA583A-A1B5-4525-91B4-E43D78D75CD5}" presName="textRect" presStyleLbl="revTx" presStyleIdx="6" presStyleCnt="10">
        <dgm:presLayoutVars>
          <dgm:chMax val="1"/>
          <dgm:chPref val="1"/>
        </dgm:presLayoutVars>
      </dgm:prSet>
      <dgm:spPr/>
    </dgm:pt>
    <dgm:pt modelId="{1D2226E4-05F1-4EBD-9726-230918FAD0B6}" type="pres">
      <dgm:prSet presAssocID="{0DD68586-1D17-4EDE-934A-49F93D62AF41}" presName="sibTrans" presStyleCnt="0"/>
      <dgm:spPr/>
    </dgm:pt>
    <dgm:pt modelId="{627D29AF-504F-4A73-AD75-80A5F1D8975F}" type="pres">
      <dgm:prSet presAssocID="{650F8601-4B76-48B9-985B-2FF84BA5A299}" presName="compNode" presStyleCnt="0"/>
      <dgm:spPr/>
    </dgm:pt>
    <dgm:pt modelId="{62794962-FDFB-4936-9CB0-A6349EE24B92}" type="pres">
      <dgm:prSet presAssocID="{650F8601-4B76-48B9-985B-2FF84BA5A299}" presName="iconBgRect" presStyleLbl="bgShp" presStyleIdx="7" presStyleCnt="10"/>
      <dgm:spPr>
        <a:solidFill>
          <a:srgbClr val="7030A0"/>
        </a:solidFill>
      </dgm:spPr>
    </dgm:pt>
    <dgm:pt modelId="{99C75AB3-5AE2-4BC9-9CDE-315EA821C373}" type="pres">
      <dgm:prSet presAssocID="{650F8601-4B76-48B9-985B-2FF84BA5A299}" presName="iconRect" presStyleLbl="node1" presStyleIdx="7" presStyleCnt="10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mán con relleno sólido"/>
        </a:ext>
      </dgm:extLst>
    </dgm:pt>
    <dgm:pt modelId="{FD2FBD8A-37FB-4865-AB1F-D21F1D806601}" type="pres">
      <dgm:prSet presAssocID="{650F8601-4B76-48B9-985B-2FF84BA5A299}" presName="spaceRect" presStyleCnt="0"/>
      <dgm:spPr/>
    </dgm:pt>
    <dgm:pt modelId="{C0EA2874-C776-4106-9F2F-685A0C00A7FC}" type="pres">
      <dgm:prSet presAssocID="{650F8601-4B76-48B9-985B-2FF84BA5A299}" presName="textRect" presStyleLbl="revTx" presStyleIdx="7" presStyleCnt="10">
        <dgm:presLayoutVars>
          <dgm:chMax val="1"/>
          <dgm:chPref val="1"/>
        </dgm:presLayoutVars>
      </dgm:prSet>
      <dgm:spPr/>
    </dgm:pt>
    <dgm:pt modelId="{4105612F-DC48-42C0-8112-BB00D0E1E4AD}" type="pres">
      <dgm:prSet presAssocID="{378E0A3D-1CE9-4CCE-AA74-DBDB875217EC}" presName="sibTrans" presStyleCnt="0"/>
      <dgm:spPr/>
    </dgm:pt>
    <dgm:pt modelId="{7676FC96-55B4-4350-B002-1543270BE6D2}" type="pres">
      <dgm:prSet presAssocID="{76261014-175D-4F76-994B-4FE02BDC61C5}" presName="compNode" presStyleCnt="0"/>
      <dgm:spPr/>
    </dgm:pt>
    <dgm:pt modelId="{FBA10600-6415-4471-844C-6B46E36F3220}" type="pres">
      <dgm:prSet presAssocID="{76261014-175D-4F76-994B-4FE02BDC61C5}" presName="iconBgRect" presStyleLbl="bgShp" presStyleIdx="8" presStyleCnt="10"/>
      <dgm:spPr/>
    </dgm:pt>
    <dgm:pt modelId="{D6E7FB4F-4BB8-4061-9FE2-5BC76C5E1D17}" type="pres">
      <dgm:prSet presAssocID="{76261014-175D-4F76-994B-4FE02BDC61C5}" presName="iconRect" presStyleLbl="node1" presStyleIdx="8" presStyleCnt="10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betas con relleno sólido"/>
        </a:ext>
      </dgm:extLst>
    </dgm:pt>
    <dgm:pt modelId="{97BEF6B4-B124-47DC-A75C-6A45F83D2DD3}" type="pres">
      <dgm:prSet presAssocID="{76261014-175D-4F76-994B-4FE02BDC61C5}" presName="spaceRect" presStyleCnt="0"/>
      <dgm:spPr/>
    </dgm:pt>
    <dgm:pt modelId="{D1C532E6-F0FE-457F-96DC-4025055E6189}" type="pres">
      <dgm:prSet presAssocID="{76261014-175D-4F76-994B-4FE02BDC61C5}" presName="textRect" presStyleLbl="revTx" presStyleIdx="8" presStyleCnt="10">
        <dgm:presLayoutVars>
          <dgm:chMax val="1"/>
          <dgm:chPref val="1"/>
        </dgm:presLayoutVars>
      </dgm:prSet>
      <dgm:spPr/>
    </dgm:pt>
    <dgm:pt modelId="{3F6B18C5-D3B9-44D5-BE1C-FAE46E731116}" type="pres">
      <dgm:prSet presAssocID="{BC71C0BC-13BB-42FC-99AD-8EC5D1F5D061}" presName="sibTrans" presStyleCnt="0"/>
      <dgm:spPr/>
    </dgm:pt>
    <dgm:pt modelId="{9326AF2C-482F-4475-8B60-E73B3A1041E0}" type="pres">
      <dgm:prSet presAssocID="{098ED727-4C5C-4EEE-A4DC-AB3E56789FE9}" presName="compNode" presStyleCnt="0"/>
      <dgm:spPr/>
    </dgm:pt>
    <dgm:pt modelId="{49C4B7D3-7554-4B7A-9093-7CF230E1739A}" type="pres">
      <dgm:prSet presAssocID="{098ED727-4C5C-4EEE-A4DC-AB3E56789FE9}" presName="iconBgRect" presStyleLbl="bgShp" presStyleIdx="9" presStyleCnt="10"/>
      <dgm:spPr/>
    </dgm:pt>
    <dgm:pt modelId="{ACF240B2-2DE7-42CC-9142-8450529F5A80}" type="pres">
      <dgm:prSet presAssocID="{098ED727-4C5C-4EEE-A4DC-AB3E56789FE9}" presName="iconRect" presStyleLbl="node1" presStyleIdx="9" presStyleCnt="10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s con relleno sólido"/>
        </a:ext>
      </dgm:extLst>
    </dgm:pt>
    <dgm:pt modelId="{92882790-B6E4-45F1-878D-46526EFFF63C}" type="pres">
      <dgm:prSet presAssocID="{098ED727-4C5C-4EEE-A4DC-AB3E56789FE9}" presName="spaceRect" presStyleCnt="0"/>
      <dgm:spPr/>
    </dgm:pt>
    <dgm:pt modelId="{529F0688-7144-4E82-80E0-C1C5405169B5}" type="pres">
      <dgm:prSet presAssocID="{098ED727-4C5C-4EEE-A4DC-AB3E56789FE9}" presName="textRect" presStyleLbl="revTx" presStyleIdx="9" presStyleCnt="10">
        <dgm:presLayoutVars>
          <dgm:chMax val="1"/>
          <dgm:chPref val="1"/>
        </dgm:presLayoutVars>
      </dgm:prSet>
      <dgm:spPr/>
    </dgm:pt>
  </dgm:ptLst>
  <dgm:cxnLst>
    <dgm:cxn modelId="{D77F720B-04F7-4E53-BA2B-1471BCD634D5}" type="presOf" srcId="{156A5A53-5FB7-4F53-9A7C-68DE258C7306}" destId="{76B49EEB-40E1-40D2-BBAE-9A3EB5412BA9}" srcOrd="0" destOrd="0" presId="urn:microsoft.com/office/officeart/2018/5/layout/IconCircleLabelList"/>
    <dgm:cxn modelId="{6B573210-B2E6-41AF-B0FE-0B58685CE4C3}" srcId="{7A704460-62EA-4D07-9F4F-FD650DC7B5F1}" destId="{098ED727-4C5C-4EEE-A4DC-AB3E56789FE9}" srcOrd="9" destOrd="0" parTransId="{259CEC11-BF62-40F1-A2B1-772AAF1ABC63}" sibTransId="{6D906E1C-498F-4BC4-9AF8-0BE28D84859D}"/>
    <dgm:cxn modelId="{841A1F13-E9E4-4B66-9B7E-383FCF3FFA4E}" type="presOf" srcId="{098ED727-4C5C-4EEE-A4DC-AB3E56789FE9}" destId="{529F0688-7144-4E82-80E0-C1C5405169B5}" srcOrd="0" destOrd="0" presId="urn:microsoft.com/office/officeart/2018/5/layout/IconCircleLabelList"/>
    <dgm:cxn modelId="{7C2CA321-6D97-4DC1-893F-D678E410C059}" type="presOf" srcId="{B7870919-AEDE-4304-8DBA-C95098A798B8}" destId="{2A53169A-F1B7-4AA0-A4D6-B5F96EFDB316}" srcOrd="0" destOrd="0" presId="urn:microsoft.com/office/officeart/2018/5/layout/IconCircleLabelList"/>
    <dgm:cxn modelId="{44D59423-46F1-439D-A054-04551DE60E58}" type="presOf" srcId="{6AAA583A-A1B5-4525-91B4-E43D78D75CD5}" destId="{EF242486-18F4-4A98-8CC5-4A6493909BA8}" srcOrd="0" destOrd="0" presId="urn:microsoft.com/office/officeart/2018/5/layout/IconCircleLabelList"/>
    <dgm:cxn modelId="{B443042C-A94C-4E7E-A6E2-EDD9B4775CFD}" srcId="{7A704460-62EA-4D07-9F4F-FD650DC7B5F1}" destId="{B7870919-AEDE-4304-8DBA-C95098A798B8}" srcOrd="5" destOrd="0" parTransId="{4AA472A3-65DD-42B4-91B5-AB6824BFA9D7}" sibTransId="{35C73961-0213-4493-BA15-71B93A1602A5}"/>
    <dgm:cxn modelId="{ABBF202C-CB97-452A-9ABD-BB72EA1ECE63}" type="presOf" srcId="{17D3D508-9746-4F80-8495-2F71BB5DD466}" destId="{FE8DD7C6-C38A-4EF6-BB18-9307B6419DE8}" srcOrd="0" destOrd="0" presId="urn:microsoft.com/office/officeart/2018/5/layout/IconCircleLabelList"/>
    <dgm:cxn modelId="{280B1F30-7F37-468C-B1BE-84585F1BDE9A}" srcId="{7A704460-62EA-4D07-9F4F-FD650DC7B5F1}" destId="{6AAA583A-A1B5-4525-91B4-E43D78D75CD5}" srcOrd="6" destOrd="0" parTransId="{FA398771-E191-4FFA-80DC-6E73CBB7047B}" sibTransId="{0DD68586-1D17-4EDE-934A-49F93D62AF41}"/>
    <dgm:cxn modelId="{3410A933-75D2-422A-A9C3-CC4CB5C4D0E2}" srcId="{7A704460-62EA-4D07-9F4F-FD650DC7B5F1}" destId="{650F8601-4B76-48B9-985B-2FF84BA5A299}" srcOrd="7" destOrd="0" parTransId="{14D55AFA-9ABF-4504-83DE-C36EFFCE39B1}" sibTransId="{378E0A3D-1CE9-4CCE-AA74-DBDB875217EC}"/>
    <dgm:cxn modelId="{A5C79946-1DF9-4596-810D-EFA0E43AECB2}" type="presOf" srcId="{89661F89-B578-4F8A-9C28-9BD8C3C99852}" destId="{BD96C50F-5834-4D81-9402-5DA0DFE32B82}" srcOrd="0" destOrd="0" presId="urn:microsoft.com/office/officeart/2018/5/layout/IconCircleLabelList"/>
    <dgm:cxn modelId="{B33C0467-A574-4ADC-AE2C-5F50432D6C6F}" type="presOf" srcId="{7A704460-62EA-4D07-9F4F-FD650DC7B5F1}" destId="{A9B33C78-E286-4006-8358-3E7D4D812FAF}" srcOrd="0" destOrd="0" presId="urn:microsoft.com/office/officeart/2018/5/layout/IconCircleLabelList"/>
    <dgm:cxn modelId="{86E9AA7E-8F70-4290-AD96-B2D8D0F0075A}" srcId="{7A704460-62EA-4D07-9F4F-FD650DC7B5F1}" destId="{76261014-175D-4F76-994B-4FE02BDC61C5}" srcOrd="8" destOrd="0" parTransId="{C5FC4A04-8476-4BF4-8587-C36E740972DA}" sibTransId="{BC71C0BC-13BB-42FC-99AD-8EC5D1F5D061}"/>
    <dgm:cxn modelId="{08FC107F-57C9-436C-897A-21EBE243DD33}" srcId="{7A704460-62EA-4D07-9F4F-FD650DC7B5F1}" destId="{EE0F6A39-02C9-490B-BE14-0DCE36C09199}" srcOrd="0" destOrd="0" parTransId="{00DE2C20-043D-4932-8B51-1188A41FA274}" sibTransId="{6ECF7194-54DF-48CD-BB5E-6410F7BCEE79}"/>
    <dgm:cxn modelId="{EC4EE57F-82DA-449D-883C-8E50C2D515C9}" type="presOf" srcId="{650F8601-4B76-48B9-985B-2FF84BA5A299}" destId="{C0EA2874-C776-4106-9F2F-685A0C00A7FC}" srcOrd="0" destOrd="0" presId="urn:microsoft.com/office/officeart/2018/5/layout/IconCircleLabelList"/>
    <dgm:cxn modelId="{0973CE8D-B381-4138-93E6-A62AB0815A8A}" type="presOf" srcId="{EE0F6A39-02C9-490B-BE14-0DCE36C09199}" destId="{198F7D68-F850-41F6-9887-CD8D0CE7A2CC}" srcOrd="0" destOrd="0" presId="urn:microsoft.com/office/officeart/2018/5/layout/IconCircleLabelList"/>
    <dgm:cxn modelId="{8EB7C48F-DD10-4281-A364-106ED78FC803}" type="presOf" srcId="{2DBCD68A-3078-413F-9682-D8D8E6262AB5}" destId="{3C9A3271-7741-425D-8D69-7E3E84D917C3}" srcOrd="0" destOrd="0" presId="urn:microsoft.com/office/officeart/2018/5/layout/IconCircleLabelList"/>
    <dgm:cxn modelId="{7A5BDC9E-D695-4E06-AE52-CB3B5EEA8768}" srcId="{7A704460-62EA-4D07-9F4F-FD650DC7B5F1}" destId="{89661F89-B578-4F8A-9C28-9BD8C3C99852}" srcOrd="1" destOrd="0" parTransId="{E22D57F2-4B41-4BDD-B3E5-79661276A586}" sibTransId="{2BCBF1E6-BDBA-479E-B213-4ED198D7F913}"/>
    <dgm:cxn modelId="{A36FE39E-299E-4597-AA79-A4EA56848F77}" srcId="{7A704460-62EA-4D07-9F4F-FD650DC7B5F1}" destId="{156A5A53-5FB7-4F53-9A7C-68DE258C7306}" srcOrd="2" destOrd="0" parTransId="{2FE11314-9781-4B17-BF15-9E510B551722}" sibTransId="{F6414084-BF28-4426-AE6C-7C7B7A26985D}"/>
    <dgm:cxn modelId="{14B6FFA6-662E-47FE-BA43-9DD160951F80}" srcId="{7A704460-62EA-4D07-9F4F-FD650DC7B5F1}" destId="{2DBCD68A-3078-413F-9682-D8D8E6262AB5}" srcOrd="4" destOrd="0" parTransId="{A3E1ED93-A4EC-435B-BD52-4F1125D3240C}" sibTransId="{785875E1-7CAC-4171-A5D3-916ED62099B5}"/>
    <dgm:cxn modelId="{1F4427A7-A42C-4E49-9D6D-A5463207A819}" type="presOf" srcId="{76261014-175D-4F76-994B-4FE02BDC61C5}" destId="{D1C532E6-F0FE-457F-96DC-4025055E6189}" srcOrd="0" destOrd="0" presId="urn:microsoft.com/office/officeart/2018/5/layout/IconCircleLabelList"/>
    <dgm:cxn modelId="{EF0405D2-D29E-432E-B36D-974EB7CA0728}" srcId="{7A704460-62EA-4D07-9F4F-FD650DC7B5F1}" destId="{17D3D508-9746-4F80-8495-2F71BB5DD466}" srcOrd="3" destOrd="0" parTransId="{30557F72-6A16-475E-8AE5-0D0ABF53D8A3}" sibTransId="{C92CF7AA-4B52-4303-940C-C38047272D00}"/>
    <dgm:cxn modelId="{0C38E390-511B-4C49-90A9-E9EB0F776020}" type="presParOf" srcId="{A9B33C78-E286-4006-8358-3E7D4D812FAF}" destId="{7B212B0B-D796-4FDA-9007-4EF97A582B40}" srcOrd="0" destOrd="0" presId="urn:microsoft.com/office/officeart/2018/5/layout/IconCircleLabelList"/>
    <dgm:cxn modelId="{2967F0E1-9073-4DA5-B755-8EBC20D4E021}" type="presParOf" srcId="{7B212B0B-D796-4FDA-9007-4EF97A582B40}" destId="{D09F67FA-5265-4BDA-A1B8-493B5078D756}" srcOrd="0" destOrd="0" presId="urn:microsoft.com/office/officeart/2018/5/layout/IconCircleLabelList"/>
    <dgm:cxn modelId="{AF354EE3-37FF-4615-BFB2-397F89E978FC}" type="presParOf" srcId="{7B212B0B-D796-4FDA-9007-4EF97A582B40}" destId="{BAB2904C-7D39-4533-B4B2-45D59AB4F528}" srcOrd="1" destOrd="0" presId="urn:microsoft.com/office/officeart/2018/5/layout/IconCircleLabelList"/>
    <dgm:cxn modelId="{AE13FC61-BF0D-4368-98AD-6A33095113BE}" type="presParOf" srcId="{7B212B0B-D796-4FDA-9007-4EF97A582B40}" destId="{3948AC6F-68F4-49E5-A9DD-6C790CB1E4A7}" srcOrd="2" destOrd="0" presId="urn:microsoft.com/office/officeart/2018/5/layout/IconCircleLabelList"/>
    <dgm:cxn modelId="{F5ADEDD5-41B5-4D7E-8D45-730299598AD5}" type="presParOf" srcId="{7B212B0B-D796-4FDA-9007-4EF97A582B40}" destId="{198F7D68-F850-41F6-9887-CD8D0CE7A2CC}" srcOrd="3" destOrd="0" presId="urn:microsoft.com/office/officeart/2018/5/layout/IconCircleLabelList"/>
    <dgm:cxn modelId="{AD500E4A-265C-4099-8BA6-25EFB31C2D41}" type="presParOf" srcId="{A9B33C78-E286-4006-8358-3E7D4D812FAF}" destId="{A933C635-4D59-4580-9B2D-1F80B70213CD}" srcOrd="1" destOrd="0" presId="urn:microsoft.com/office/officeart/2018/5/layout/IconCircleLabelList"/>
    <dgm:cxn modelId="{693F210D-6420-4AA8-9EA8-94B696D5ABBC}" type="presParOf" srcId="{A9B33C78-E286-4006-8358-3E7D4D812FAF}" destId="{43730426-13D8-4ECB-9F9A-2621239F5790}" srcOrd="2" destOrd="0" presId="urn:microsoft.com/office/officeart/2018/5/layout/IconCircleLabelList"/>
    <dgm:cxn modelId="{3C34D9A0-7BF7-4DD8-94DE-822BFB69606F}" type="presParOf" srcId="{43730426-13D8-4ECB-9F9A-2621239F5790}" destId="{27DBBD0F-DEB2-4415-B10F-31815F0216EF}" srcOrd="0" destOrd="0" presId="urn:microsoft.com/office/officeart/2018/5/layout/IconCircleLabelList"/>
    <dgm:cxn modelId="{EC04C9BC-6634-4AE1-B9D2-22EBD7FB8BF4}" type="presParOf" srcId="{43730426-13D8-4ECB-9F9A-2621239F5790}" destId="{8B66EBB2-A66D-4D09-97A4-2669870A4972}" srcOrd="1" destOrd="0" presId="urn:microsoft.com/office/officeart/2018/5/layout/IconCircleLabelList"/>
    <dgm:cxn modelId="{D10013F6-62A7-490D-9854-5EB7FE81E9DB}" type="presParOf" srcId="{43730426-13D8-4ECB-9F9A-2621239F5790}" destId="{B359D14C-590D-4E53-80C5-6480D474B92A}" srcOrd="2" destOrd="0" presId="urn:microsoft.com/office/officeart/2018/5/layout/IconCircleLabelList"/>
    <dgm:cxn modelId="{86B47F04-B46D-45C9-9FC5-E5063CECD1A7}" type="presParOf" srcId="{43730426-13D8-4ECB-9F9A-2621239F5790}" destId="{BD96C50F-5834-4D81-9402-5DA0DFE32B82}" srcOrd="3" destOrd="0" presId="urn:microsoft.com/office/officeart/2018/5/layout/IconCircleLabelList"/>
    <dgm:cxn modelId="{4DB8CF53-585E-4AE4-A744-ED38EC80E892}" type="presParOf" srcId="{A9B33C78-E286-4006-8358-3E7D4D812FAF}" destId="{9A39D119-6DD1-4E18-9D0C-12805A7DEF00}" srcOrd="3" destOrd="0" presId="urn:microsoft.com/office/officeart/2018/5/layout/IconCircleLabelList"/>
    <dgm:cxn modelId="{9B13F64E-B9FF-46D1-8F47-263DF43B6C3F}" type="presParOf" srcId="{A9B33C78-E286-4006-8358-3E7D4D812FAF}" destId="{C35D4DD2-980A-4B92-8BA4-DB858C91704B}" srcOrd="4" destOrd="0" presId="urn:microsoft.com/office/officeart/2018/5/layout/IconCircleLabelList"/>
    <dgm:cxn modelId="{E7BECE92-B8E7-4567-A2BB-637CA0F8610E}" type="presParOf" srcId="{C35D4DD2-980A-4B92-8BA4-DB858C91704B}" destId="{349C7EC0-A659-4A9A-B9F0-6F44C0681837}" srcOrd="0" destOrd="0" presId="urn:microsoft.com/office/officeart/2018/5/layout/IconCircleLabelList"/>
    <dgm:cxn modelId="{E4752A87-D04D-4BB7-9F04-205D74B65375}" type="presParOf" srcId="{C35D4DD2-980A-4B92-8BA4-DB858C91704B}" destId="{DE5FB264-7B7B-4AC1-B70C-F73D2212BF34}" srcOrd="1" destOrd="0" presId="urn:microsoft.com/office/officeart/2018/5/layout/IconCircleLabelList"/>
    <dgm:cxn modelId="{93C0D3D0-CA81-41C3-BA66-8298DDDCAA2B}" type="presParOf" srcId="{C35D4DD2-980A-4B92-8BA4-DB858C91704B}" destId="{F1F19832-FD6A-4E31-B0B7-EEB7E9109EA1}" srcOrd="2" destOrd="0" presId="urn:microsoft.com/office/officeart/2018/5/layout/IconCircleLabelList"/>
    <dgm:cxn modelId="{60FF6D3C-161D-47F2-B341-72F85C79710A}" type="presParOf" srcId="{C35D4DD2-980A-4B92-8BA4-DB858C91704B}" destId="{76B49EEB-40E1-40D2-BBAE-9A3EB5412BA9}" srcOrd="3" destOrd="0" presId="urn:microsoft.com/office/officeart/2018/5/layout/IconCircleLabelList"/>
    <dgm:cxn modelId="{1A41D806-4B59-4A4B-924F-D44C19358729}" type="presParOf" srcId="{A9B33C78-E286-4006-8358-3E7D4D812FAF}" destId="{7CC5C86B-F125-45A4-B819-2360E62AF339}" srcOrd="5" destOrd="0" presId="urn:microsoft.com/office/officeart/2018/5/layout/IconCircleLabelList"/>
    <dgm:cxn modelId="{A53311B3-A4D4-4492-A430-F3E82C52B943}" type="presParOf" srcId="{A9B33C78-E286-4006-8358-3E7D4D812FAF}" destId="{8003E691-3B3B-4F47-8F85-217A1D1559AF}" srcOrd="6" destOrd="0" presId="urn:microsoft.com/office/officeart/2018/5/layout/IconCircleLabelList"/>
    <dgm:cxn modelId="{FAE63C1A-A426-41E2-9891-ED97663E46F4}" type="presParOf" srcId="{8003E691-3B3B-4F47-8F85-217A1D1559AF}" destId="{AEEB0C10-7186-4C4D-BC1E-E2A64B1A7ED5}" srcOrd="0" destOrd="0" presId="urn:microsoft.com/office/officeart/2018/5/layout/IconCircleLabelList"/>
    <dgm:cxn modelId="{1AAC342A-3B2D-43EB-B4E0-91E558528165}" type="presParOf" srcId="{8003E691-3B3B-4F47-8F85-217A1D1559AF}" destId="{D661557D-405C-466E-8C4C-7C8BA1756D24}" srcOrd="1" destOrd="0" presId="urn:microsoft.com/office/officeart/2018/5/layout/IconCircleLabelList"/>
    <dgm:cxn modelId="{29512BA9-058A-4D03-858B-7A39C988A575}" type="presParOf" srcId="{8003E691-3B3B-4F47-8F85-217A1D1559AF}" destId="{F4A2DFB8-DDD8-4B7A-B68F-5EB1E0BDD5ED}" srcOrd="2" destOrd="0" presId="urn:microsoft.com/office/officeart/2018/5/layout/IconCircleLabelList"/>
    <dgm:cxn modelId="{326DCF79-D823-457C-A7A0-E176246FD80F}" type="presParOf" srcId="{8003E691-3B3B-4F47-8F85-217A1D1559AF}" destId="{FE8DD7C6-C38A-4EF6-BB18-9307B6419DE8}" srcOrd="3" destOrd="0" presId="urn:microsoft.com/office/officeart/2018/5/layout/IconCircleLabelList"/>
    <dgm:cxn modelId="{1BC81E21-88A2-4F18-A7C3-6A295633B68F}" type="presParOf" srcId="{A9B33C78-E286-4006-8358-3E7D4D812FAF}" destId="{B7E0084B-CEB2-431C-89BA-A5815A231830}" srcOrd="7" destOrd="0" presId="urn:microsoft.com/office/officeart/2018/5/layout/IconCircleLabelList"/>
    <dgm:cxn modelId="{26171E48-8B7A-4CF8-9C1F-04450F8826B3}" type="presParOf" srcId="{A9B33C78-E286-4006-8358-3E7D4D812FAF}" destId="{F872D4A3-0232-46A0-8A34-ACF59F247C47}" srcOrd="8" destOrd="0" presId="urn:microsoft.com/office/officeart/2018/5/layout/IconCircleLabelList"/>
    <dgm:cxn modelId="{59333204-C868-446F-B18D-B7BEB2743EDB}" type="presParOf" srcId="{F872D4A3-0232-46A0-8A34-ACF59F247C47}" destId="{131CACCB-55EA-4191-95F2-3DDA8DC7B636}" srcOrd="0" destOrd="0" presId="urn:microsoft.com/office/officeart/2018/5/layout/IconCircleLabelList"/>
    <dgm:cxn modelId="{8B0D8408-4710-4B74-B323-237DEDCA528F}" type="presParOf" srcId="{F872D4A3-0232-46A0-8A34-ACF59F247C47}" destId="{D68FC719-C09B-4247-B291-59DDCEAA1F91}" srcOrd="1" destOrd="0" presId="urn:microsoft.com/office/officeart/2018/5/layout/IconCircleLabelList"/>
    <dgm:cxn modelId="{22F339EF-4A3E-4DF5-921A-96BF7AB50210}" type="presParOf" srcId="{F872D4A3-0232-46A0-8A34-ACF59F247C47}" destId="{CC70E9BF-5F47-4283-9F9A-060B58E771E5}" srcOrd="2" destOrd="0" presId="urn:microsoft.com/office/officeart/2018/5/layout/IconCircleLabelList"/>
    <dgm:cxn modelId="{2B2E0E22-0DF1-4831-BE58-15AB74A3BDCA}" type="presParOf" srcId="{F872D4A3-0232-46A0-8A34-ACF59F247C47}" destId="{3C9A3271-7741-425D-8D69-7E3E84D917C3}" srcOrd="3" destOrd="0" presId="urn:microsoft.com/office/officeart/2018/5/layout/IconCircleLabelList"/>
    <dgm:cxn modelId="{0F2FA44B-13C5-4EF7-8EA9-C5F46D87E99D}" type="presParOf" srcId="{A9B33C78-E286-4006-8358-3E7D4D812FAF}" destId="{FAC24C93-801A-4CCB-88A5-9C72D544228A}" srcOrd="9" destOrd="0" presId="urn:microsoft.com/office/officeart/2018/5/layout/IconCircleLabelList"/>
    <dgm:cxn modelId="{A6BF0371-39F8-4AB3-8BCA-7BB7E64449CD}" type="presParOf" srcId="{A9B33C78-E286-4006-8358-3E7D4D812FAF}" destId="{4E15DDE6-533B-4AF5-B52B-9E193516B7BA}" srcOrd="10" destOrd="0" presId="urn:microsoft.com/office/officeart/2018/5/layout/IconCircleLabelList"/>
    <dgm:cxn modelId="{5CD22A53-D2D7-405B-A951-4AD7C2852E70}" type="presParOf" srcId="{4E15DDE6-533B-4AF5-B52B-9E193516B7BA}" destId="{EC221929-F487-496C-8B22-D07D77994A94}" srcOrd="0" destOrd="0" presId="urn:microsoft.com/office/officeart/2018/5/layout/IconCircleLabelList"/>
    <dgm:cxn modelId="{DB7F3501-89EE-4680-8585-A57D7CDD1CBA}" type="presParOf" srcId="{4E15DDE6-533B-4AF5-B52B-9E193516B7BA}" destId="{34746957-897D-420F-9634-86CDCC4CECE1}" srcOrd="1" destOrd="0" presId="urn:microsoft.com/office/officeart/2018/5/layout/IconCircleLabelList"/>
    <dgm:cxn modelId="{3DBDC313-2802-40A3-8E05-28914A6C8E9E}" type="presParOf" srcId="{4E15DDE6-533B-4AF5-B52B-9E193516B7BA}" destId="{11372A8B-AC01-4AD9-8A5B-8E848BB99823}" srcOrd="2" destOrd="0" presId="urn:microsoft.com/office/officeart/2018/5/layout/IconCircleLabelList"/>
    <dgm:cxn modelId="{F65317D1-C747-4153-8F12-6A0130F9D609}" type="presParOf" srcId="{4E15DDE6-533B-4AF5-B52B-9E193516B7BA}" destId="{2A53169A-F1B7-4AA0-A4D6-B5F96EFDB316}" srcOrd="3" destOrd="0" presId="urn:microsoft.com/office/officeart/2018/5/layout/IconCircleLabelList"/>
    <dgm:cxn modelId="{62FF0D1C-91F6-42AC-B060-2713489B2F16}" type="presParOf" srcId="{A9B33C78-E286-4006-8358-3E7D4D812FAF}" destId="{4277DAAC-9FB6-4918-9BFB-FA3B7234FCEA}" srcOrd="11" destOrd="0" presId="urn:microsoft.com/office/officeart/2018/5/layout/IconCircleLabelList"/>
    <dgm:cxn modelId="{0F632319-50EC-4C46-8B66-B26E1D2A3D21}" type="presParOf" srcId="{A9B33C78-E286-4006-8358-3E7D4D812FAF}" destId="{F2487F78-E430-40B2-A20C-DEA9386ABEE5}" srcOrd="12" destOrd="0" presId="urn:microsoft.com/office/officeart/2018/5/layout/IconCircleLabelList"/>
    <dgm:cxn modelId="{F27A8399-EEA1-46C7-B082-B9F34FC1676E}" type="presParOf" srcId="{F2487F78-E430-40B2-A20C-DEA9386ABEE5}" destId="{36A6EAD8-0269-4D16-A9D1-81D917751F4A}" srcOrd="0" destOrd="0" presId="urn:microsoft.com/office/officeart/2018/5/layout/IconCircleLabelList"/>
    <dgm:cxn modelId="{4DDEB0B1-9641-47DB-B84F-F5B14A9746F7}" type="presParOf" srcId="{F2487F78-E430-40B2-A20C-DEA9386ABEE5}" destId="{C08D04E5-A798-4CFB-9A50-64FA3822DC05}" srcOrd="1" destOrd="0" presId="urn:microsoft.com/office/officeart/2018/5/layout/IconCircleLabelList"/>
    <dgm:cxn modelId="{FFBF60D6-B9BE-4A3B-B6FC-7BC380796BAE}" type="presParOf" srcId="{F2487F78-E430-40B2-A20C-DEA9386ABEE5}" destId="{E9BDE2BB-0A16-4D72-988A-4B3163804E3B}" srcOrd="2" destOrd="0" presId="urn:microsoft.com/office/officeart/2018/5/layout/IconCircleLabelList"/>
    <dgm:cxn modelId="{4B53E1E7-EB72-4E8F-85C9-D1FD7C99B6D0}" type="presParOf" srcId="{F2487F78-E430-40B2-A20C-DEA9386ABEE5}" destId="{EF242486-18F4-4A98-8CC5-4A6493909BA8}" srcOrd="3" destOrd="0" presId="urn:microsoft.com/office/officeart/2018/5/layout/IconCircleLabelList"/>
    <dgm:cxn modelId="{8BEBE24D-0E37-4388-8B61-664E7FD78F35}" type="presParOf" srcId="{A9B33C78-E286-4006-8358-3E7D4D812FAF}" destId="{1D2226E4-05F1-4EBD-9726-230918FAD0B6}" srcOrd="13" destOrd="0" presId="urn:microsoft.com/office/officeart/2018/5/layout/IconCircleLabelList"/>
    <dgm:cxn modelId="{5057C9E4-2F8F-4784-B1CD-7963D7CFB2E7}" type="presParOf" srcId="{A9B33C78-E286-4006-8358-3E7D4D812FAF}" destId="{627D29AF-504F-4A73-AD75-80A5F1D8975F}" srcOrd="14" destOrd="0" presId="urn:microsoft.com/office/officeart/2018/5/layout/IconCircleLabelList"/>
    <dgm:cxn modelId="{EBDF2D21-6141-4F0B-BB33-DAC87037B4D6}" type="presParOf" srcId="{627D29AF-504F-4A73-AD75-80A5F1D8975F}" destId="{62794962-FDFB-4936-9CB0-A6349EE24B92}" srcOrd="0" destOrd="0" presId="urn:microsoft.com/office/officeart/2018/5/layout/IconCircleLabelList"/>
    <dgm:cxn modelId="{5D17BE83-D255-4887-8274-54EC1C45196E}" type="presParOf" srcId="{627D29AF-504F-4A73-AD75-80A5F1D8975F}" destId="{99C75AB3-5AE2-4BC9-9CDE-315EA821C373}" srcOrd="1" destOrd="0" presId="urn:microsoft.com/office/officeart/2018/5/layout/IconCircleLabelList"/>
    <dgm:cxn modelId="{B373715C-7CE2-4DED-AFF9-94E65E4851C6}" type="presParOf" srcId="{627D29AF-504F-4A73-AD75-80A5F1D8975F}" destId="{FD2FBD8A-37FB-4865-AB1F-D21F1D806601}" srcOrd="2" destOrd="0" presId="urn:microsoft.com/office/officeart/2018/5/layout/IconCircleLabelList"/>
    <dgm:cxn modelId="{7A8B89A1-3A18-42B8-8487-F293A97F0801}" type="presParOf" srcId="{627D29AF-504F-4A73-AD75-80A5F1D8975F}" destId="{C0EA2874-C776-4106-9F2F-685A0C00A7FC}" srcOrd="3" destOrd="0" presId="urn:microsoft.com/office/officeart/2018/5/layout/IconCircleLabelList"/>
    <dgm:cxn modelId="{45E94C83-348F-4068-B442-793050926158}" type="presParOf" srcId="{A9B33C78-E286-4006-8358-3E7D4D812FAF}" destId="{4105612F-DC48-42C0-8112-BB00D0E1E4AD}" srcOrd="15" destOrd="0" presId="urn:microsoft.com/office/officeart/2018/5/layout/IconCircleLabelList"/>
    <dgm:cxn modelId="{0B7518A1-9787-474E-B767-37C67CEC18EC}" type="presParOf" srcId="{A9B33C78-E286-4006-8358-3E7D4D812FAF}" destId="{7676FC96-55B4-4350-B002-1543270BE6D2}" srcOrd="16" destOrd="0" presId="urn:microsoft.com/office/officeart/2018/5/layout/IconCircleLabelList"/>
    <dgm:cxn modelId="{970330AF-928B-40DE-A2A6-2B5300E5AECF}" type="presParOf" srcId="{7676FC96-55B4-4350-B002-1543270BE6D2}" destId="{FBA10600-6415-4471-844C-6B46E36F3220}" srcOrd="0" destOrd="0" presId="urn:microsoft.com/office/officeart/2018/5/layout/IconCircleLabelList"/>
    <dgm:cxn modelId="{34AED1E8-1E01-4CB6-9AF0-6BE81EE3E317}" type="presParOf" srcId="{7676FC96-55B4-4350-B002-1543270BE6D2}" destId="{D6E7FB4F-4BB8-4061-9FE2-5BC76C5E1D17}" srcOrd="1" destOrd="0" presId="urn:microsoft.com/office/officeart/2018/5/layout/IconCircleLabelList"/>
    <dgm:cxn modelId="{C3CE486C-04BE-4196-B13A-704048477D07}" type="presParOf" srcId="{7676FC96-55B4-4350-B002-1543270BE6D2}" destId="{97BEF6B4-B124-47DC-A75C-6A45F83D2DD3}" srcOrd="2" destOrd="0" presId="urn:microsoft.com/office/officeart/2018/5/layout/IconCircleLabelList"/>
    <dgm:cxn modelId="{0A6BF87D-62E0-408A-91C8-214CDE50BECA}" type="presParOf" srcId="{7676FC96-55B4-4350-B002-1543270BE6D2}" destId="{D1C532E6-F0FE-457F-96DC-4025055E6189}" srcOrd="3" destOrd="0" presId="urn:microsoft.com/office/officeart/2018/5/layout/IconCircleLabelList"/>
    <dgm:cxn modelId="{CC96FD77-2CAE-47E1-B921-977AB8F44938}" type="presParOf" srcId="{A9B33C78-E286-4006-8358-3E7D4D812FAF}" destId="{3F6B18C5-D3B9-44D5-BE1C-FAE46E731116}" srcOrd="17" destOrd="0" presId="urn:microsoft.com/office/officeart/2018/5/layout/IconCircleLabelList"/>
    <dgm:cxn modelId="{7223C291-A12B-4C13-83B9-B8FACE8E0781}" type="presParOf" srcId="{A9B33C78-E286-4006-8358-3E7D4D812FAF}" destId="{9326AF2C-482F-4475-8B60-E73B3A1041E0}" srcOrd="18" destOrd="0" presId="urn:microsoft.com/office/officeart/2018/5/layout/IconCircleLabelList"/>
    <dgm:cxn modelId="{A0469032-7D70-435F-BD7C-3A7BE4EC101B}" type="presParOf" srcId="{9326AF2C-482F-4475-8B60-E73B3A1041E0}" destId="{49C4B7D3-7554-4B7A-9093-7CF230E1739A}" srcOrd="0" destOrd="0" presId="urn:microsoft.com/office/officeart/2018/5/layout/IconCircleLabelList"/>
    <dgm:cxn modelId="{951386E1-B00B-4EA6-8664-4D3EF63B7D80}" type="presParOf" srcId="{9326AF2C-482F-4475-8B60-E73B3A1041E0}" destId="{ACF240B2-2DE7-42CC-9142-8450529F5A80}" srcOrd="1" destOrd="0" presId="urn:microsoft.com/office/officeart/2018/5/layout/IconCircleLabelList"/>
    <dgm:cxn modelId="{99FBB41E-731D-4734-A420-B75B0092F708}" type="presParOf" srcId="{9326AF2C-482F-4475-8B60-E73B3A1041E0}" destId="{92882790-B6E4-45F1-878D-46526EFFF63C}" srcOrd="2" destOrd="0" presId="urn:microsoft.com/office/officeart/2018/5/layout/IconCircleLabelList"/>
    <dgm:cxn modelId="{6756AE87-C0DD-4406-855F-1DB061621222}" type="presParOf" srcId="{9326AF2C-482F-4475-8B60-E73B3A1041E0}" destId="{529F0688-7144-4E82-80E0-C1C5405169B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704460-62EA-4D07-9F4F-FD650DC7B5F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E0F6A39-02C9-490B-BE14-0DCE36C0919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>
              <a:solidFill>
                <a:schemeClr val="bg1"/>
              </a:solidFill>
            </a:rPr>
            <a:t>Física Experimental de Altas Energías</a:t>
          </a:r>
          <a:br>
            <a:rPr lang="es-ES">
              <a:solidFill>
                <a:schemeClr val="bg1"/>
              </a:solidFill>
            </a:rPr>
          </a:br>
          <a:endParaRPr lang="en-US">
            <a:solidFill>
              <a:schemeClr val="bg1"/>
            </a:solidFill>
          </a:endParaRPr>
        </a:p>
      </dgm:t>
    </dgm:pt>
    <dgm:pt modelId="{00DE2C20-043D-4932-8B51-1188A41FA274}" type="parTrans" cxnId="{08FC107F-57C9-436C-897A-21EBE243DD33}">
      <dgm:prSet/>
      <dgm:spPr/>
      <dgm:t>
        <a:bodyPr/>
        <a:lstStyle/>
        <a:p>
          <a:endParaRPr lang="en-US"/>
        </a:p>
      </dgm:t>
    </dgm:pt>
    <dgm:pt modelId="{6ECF7194-54DF-48CD-BB5E-6410F7BCEE79}" type="sibTrans" cxnId="{08FC107F-57C9-436C-897A-21EBE243DD33}">
      <dgm:prSet/>
      <dgm:spPr/>
      <dgm:t>
        <a:bodyPr/>
        <a:lstStyle/>
        <a:p>
          <a:endParaRPr lang="en-US"/>
        </a:p>
      </dgm:t>
    </dgm:pt>
    <dgm:pt modelId="{156A5A53-5FB7-4F53-9A7C-68DE258C730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>
              <a:solidFill>
                <a:schemeClr val="bg1"/>
              </a:solidFill>
            </a:rPr>
            <a:t>Biología molecular del </a:t>
          </a:r>
          <a:r>
            <a:rPr lang="es-ES" err="1">
              <a:solidFill>
                <a:schemeClr val="bg1"/>
              </a:solidFill>
            </a:rPr>
            <a:t>cancer</a:t>
          </a:r>
          <a:endParaRPr lang="en-US">
            <a:solidFill>
              <a:schemeClr val="bg1"/>
            </a:solidFill>
          </a:endParaRPr>
        </a:p>
      </dgm:t>
    </dgm:pt>
    <dgm:pt modelId="{2FE11314-9781-4B17-BF15-9E510B551722}" type="parTrans" cxnId="{A36FE39E-299E-4597-AA79-A4EA56848F77}">
      <dgm:prSet/>
      <dgm:spPr/>
      <dgm:t>
        <a:bodyPr/>
        <a:lstStyle/>
        <a:p>
          <a:endParaRPr lang="en-US"/>
        </a:p>
      </dgm:t>
    </dgm:pt>
    <dgm:pt modelId="{F6414084-BF28-4426-AE6C-7C7B7A26985D}" type="sibTrans" cxnId="{A36FE39E-299E-4597-AA79-A4EA56848F77}">
      <dgm:prSet/>
      <dgm:spPr/>
      <dgm:t>
        <a:bodyPr/>
        <a:lstStyle/>
        <a:p>
          <a:endParaRPr lang="en-US"/>
        </a:p>
      </dgm:t>
    </dgm:pt>
    <dgm:pt modelId="{2DBCD68A-3078-413F-9682-D8D8E6262AB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>
              <a:solidFill>
                <a:schemeClr val="bg1"/>
              </a:solidFill>
            </a:rPr>
            <a:t>Química Teórica y </a:t>
          </a:r>
          <a:r>
            <a:rPr lang="es-ES" dirty="0" err="1">
              <a:solidFill>
                <a:schemeClr val="bg1"/>
              </a:solidFill>
            </a:rPr>
            <a:t>Computac</a:t>
          </a:r>
          <a:r>
            <a:rPr lang="es-ES" dirty="0">
              <a:solidFill>
                <a:schemeClr val="bg1"/>
              </a:solidFill>
            </a:rPr>
            <a:t>. de materiales</a:t>
          </a:r>
          <a:endParaRPr lang="en-US" dirty="0">
            <a:solidFill>
              <a:schemeClr val="bg1"/>
            </a:solidFill>
          </a:endParaRPr>
        </a:p>
      </dgm:t>
    </dgm:pt>
    <dgm:pt modelId="{A3E1ED93-A4EC-435B-BD52-4F1125D3240C}" type="parTrans" cxnId="{14B6FFA6-662E-47FE-BA43-9DD160951F80}">
      <dgm:prSet/>
      <dgm:spPr/>
      <dgm:t>
        <a:bodyPr/>
        <a:lstStyle/>
        <a:p>
          <a:endParaRPr lang="en-US"/>
        </a:p>
      </dgm:t>
    </dgm:pt>
    <dgm:pt modelId="{785875E1-7CAC-4171-A5D3-916ED62099B5}" type="sibTrans" cxnId="{14B6FFA6-662E-47FE-BA43-9DD160951F80}">
      <dgm:prSet/>
      <dgm:spPr/>
      <dgm:t>
        <a:bodyPr/>
        <a:lstStyle/>
        <a:p>
          <a:endParaRPr lang="en-US"/>
        </a:p>
      </dgm:t>
    </dgm:pt>
    <dgm:pt modelId="{6AAA583A-A1B5-4525-91B4-E43D78D75CD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>
              <a:solidFill>
                <a:schemeClr val="bg1"/>
              </a:solidFill>
            </a:rPr>
            <a:t>Ciencia de materiales computacional</a:t>
          </a:r>
          <a:endParaRPr lang="en-US" dirty="0">
            <a:solidFill>
              <a:schemeClr val="bg1"/>
            </a:solidFill>
          </a:endParaRPr>
        </a:p>
      </dgm:t>
    </dgm:pt>
    <dgm:pt modelId="{FA398771-E191-4FFA-80DC-6E73CBB7047B}" type="parTrans" cxnId="{280B1F30-7F37-468C-B1BE-84585F1BDE9A}">
      <dgm:prSet/>
      <dgm:spPr/>
      <dgm:t>
        <a:bodyPr/>
        <a:lstStyle/>
        <a:p>
          <a:endParaRPr lang="en-US"/>
        </a:p>
      </dgm:t>
    </dgm:pt>
    <dgm:pt modelId="{0DD68586-1D17-4EDE-934A-49F93D62AF41}" type="sibTrans" cxnId="{280B1F30-7F37-468C-B1BE-84585F1BDE9A}">
      <dgm:prSet/>
      <dgm:spPr/>
      <dgm:t>
        <a:bodyPr/>
        <a:lstStyle/>
        <a:p>
          <a:endParaRPr lang="en-US"/>
        </a:p>
      </dgm:t>
    </dgm:pt>
    <dgm:pt modelId="{650F8601-4B76-48B9-985B-2FF84BA5A29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>
              <a:solidFill>
                <a:schemeClr val="bg1"/>
              </a:solidFill>
            </a:rPr>
            <a:t>Física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teórica</a:t>
          </a:r>
          <a:r>
            <a:rPr lang="en-US" dirty="0">
              <a:solidFill>
                <a:schemeClr val="bg1"/>
              </a:solidFill>
            </a:rPr>
            <a:t> de la </a:t>
          </a:r>
          <a:r>
            <a:rPr lang="en-US" dirty="0" err="1">
              <a:solidFill>
                <a:schemeClr val="bg1"/>
              </a:solidFill>
            </a:rPr>
            <a:t>materia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condensada</a:t>
          </a:r>
          <a:endParaRPr lang="en-US" dirty="0">
            <a:solidFill>
              <a:schemeClr val="bg1"/>
            </a:solidFill>
          </a:endParaRPr>
        </a:p>
      </dgm:t>
    </dgm:pt>
    <dgm:pt modelId="{14D55AFA-9ABF-4504-83DE-C36EFFCE39B1}" type="parTrans" cxnId="{3410A933-75D2-422A-A9C3-CC4CB5C4D0E2}">
      <dgm:prSet/>
      <dgm:spPr/>
      <dgm:t>
        <a:bodyPr/>
        <a:lstStyle/>
        <a:p>
          <a:endParaRPr lang="es-ES"/>
        </a:p>
      </dgm:t>
    </dgm:pt>
    <dgm:pt modelId="{378E0A3D-1CE9-4CCE-AA74-DBDB875217EC}" type="sibTrans" cxnId="{3410A933-75D2-422A-A9C3-CC4CB5C4D0E2}">
      <dgm:prSet/>
      <dgm:spPr/>
      <dgm:t>
        <a:bodyPr/>
        <a:lstStyle/>
        <a:p>
          <a:endParaRPr lang="es-ES"/>
        </a:p>
      </dgm:t>
    </dgm:pt>
    <dgm:pt modelId="{89661F89-B578-4F8A-9C28-9BD8C3C9985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>
              <a:solidFill>
                <a:schemeClr val="bg1"/>
              </a:solidFill>
            </a:rPr>
            <a:t>Modelización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Matemática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Aplicada</a:t>
          </a:r>
          <a:endParaRPr lang="en-US" dirty="0">
            <a:solidFill>
              <a:schemeClr val="bg1"/>
            </a:solidFill>
          </a:endParaRPr>
        </a:p>
      </dgm:t>
    </dgm:pt>
    <dgm:pt modelId="{E22D57F2-4B41-4BDD-B3E5-79661276A586}" type="parTrans" cxnId="{7A5BDC9E-D695-4E06-AE52-CB3B5EEA8768}">
      <dgm:prSet/>
      <dgm:spPr/>
      <dgm:t>
        <a:bodyPr/>
        <a:lstStyle/>
        <a:p>
          <a:endParaRPr lang="es-ES"/>
        </a:p>
      </dgm:t>
    </dgm:pt>
    <dgm:pt modelId="{2BCBF1E6-BDBA-479E-B213-4ED198D7F913}" type="sibTrans" cxnId="{7A5BDC9E-D695-4E06-AE52-CB3B5EEA8768}">
      <dgm:prSet/>
      <dgm:spPr/>
      <dgm:t>
        <a:bodyPr/>
        <a:lstStyle/>
        <a:p>
          <a:endParaRPr lang="es-ES"/>
        </a:p>
      </dgm:t>
    </dgm:pt>
    <dgm:pt modelId="{B7870919-AEDE-4304-8DBA-C95098A798B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>
              <a:solidFill>
                <a:schemeClr val="bg1"/>
              </a:solidFill>
            </a:rPr>
            <a:t>Química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Teórica</a:t>
          </a:r>
          <a:r>
            <a:rPr lang="en-US" dirty="0">
              <a:solidFill>
                <a:schemeClr val="bg1"/>
              </a:solidFill>
            </a:rPr>
            <a:t> y </a:t>
          </a:r>
          <a:r>
            <a:rPr lang="en-US" dirty="0" err="1">
              <a:solidFill>
                <a:schemeClr val="bg1"/>
              </a:solidFill>
            </a:rPr>
            <a:t>Computacional</a:t>
          </a:r>
          <a:endParaRPr lang="en-US" dirty="0">
            <a:solidFill>
              <a:schemeClr val="bg1"/>
            </a:solidFill>
          </a:endParaRPr>
        </a:p>
      </dgm:t>
    </dgm:pt>
    <dgm:pt modelId="{4AA472A3-65DD-42B4-91B5-AB6824BFA9D7}" type="parTrans" cxnId="{B443042C-A94C-4E7E-A6E2-EDD9B4775CFD}">
      <dgm:prSet/>
      <dgm:spPr/>
      <dgm:t>
        <a:bodyPr/>
        <a:lstStyle/>
        <a:p>
          <a:endParaRPr lang="es-ES"/>
        </a:p>
      </dgm:t>
    </dgm:pt>
    <dgm:pt modelId="{35C73961-0213-4493-BA15-71B93A1602A5}" type="sibTrans" cxnId="{B443042C-A94C-4E7E-A6E2-EDD9B4775CFD}">
      <dgm:prSet/>
      <dgm:spPr/>
      <dgm:t>
        <a:bodyPr/>
        <a:lstStyle/>
        <a:p>
          <a:endParaRPr lang="es-ES"/>
        </a:p>
      </dgm:t>
    </dgm:pt>
    <dgm:pt modelId="{17D3D508-9746-4F80-8495-2F71BB5DD46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solidFill>
                <a:schemeClr val="bg1"/>
              </a:solidFill>
            </a:rPr>
            <a:t>IUOPA</a:t>
          </a:r>
        </a:p>
      </dgm:t>
    </dgm:pt>
    <dgm:pt modelId="{30557F72-6A16-475E-8AE5-0D0ABF53D8A3}" type="parTrans" cxnId="{EF0405D2-D29E-432E-B36D-974EB7CA0728}">
      <dgm:prSet/>
      <dgm:spPr/>
      <dgm:t>
        <a:bodyPr/>
        <a:lstStyle/>
        <a:p>
          <a:endParaRPr lang="es-ES"/>
        </a:p>
      </dgm:t>
    </dgm:pt>
    <dgm:pt modelId="{C92CF7AA-4B52-4303-940C-C38047272D00}" type="sibTrans" cxnId="{EF0405D2-D29E-432E-B36D-974EB7CA0728}">
      <dgm:prSet/>
      <dgm:spPr/>
      <dgm:t>
        <a:bodyPr/>
        <a:lstStyle/>
        <a:p>
          <a:endParaRPr lang="es-ES"/>
        </a:p>
      </dgm:t>
    </dgm:pt>
    <dgm:pt modelId="{76261014-175D-4F76-994B-4FE02BDC61C5}">
      <dgm:prSet phldrT="[Texto]" phldr="0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>
              <a:solidFill>
                <a:schemeClr val="bg1"/>
              </a:solidFill>
            </a:rPr>
            <a:t>CINN</a:t>
          </a:r>
        </a:p>
      </dgm:t>
    </dgm:pt>
    <dgm:pt modelId="{C5FC4A04-8476-4BF4-8587-C36E740972DA}" type="parTrans" cxnId="{86E9AA7E-8F70-4290-AD96-B2D8D0F0075A}">
      <dgm:prSet/>
      <dgm:spPr/>
      <dgm:t>
        <a:bodyPr/>
        <a:lstStyle/>
        <a:p>
          <a:endParaRPr lang="es-ES"/>
        </a:p>
      </dgm:t>
    </dgm:pt>
    <dgm:pt modelId="{BC71C0BC-13BB-42FC-99AD-8EC5D1F5D061}" type="sibTrans" cxnId="{86E9AA7E-8F70-4290-AD96-B2D8D0F0075A}">
      <dgm:prSet/>
      <dgm:spPr/>
      <dgm:t>
        <a:bodyPr/>
        <a:lstStyle/>
        <a:p>
          <a:endParaRPr lang="es-ES"/>
        </a:p>
      </dgm:t>
    </dgm:pt>
    <dgm:pt modelId="{098ED727-4C5C-4EEE-A4DC-AB3E56789FE9}">
      <dgm:prSet phldrT="[Texto]" phldr="0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dirty="0">
              <a:solidFill>
                <a:schemeClr val="bg1"/>
              </a:solidFill>
            </a:rPr>
            <a:t>Area de Otorrino laringología</a:t>
          </a:r>
        </a:p>
      </dgm:t>
    </dgm:pt>
    <dgm:pt modelId="{259CEC11-BF62-40F1-A2B1-772AAF1ABC63}" type="parTrans" cxnId="{6B573210-B2E6-41AF-B0FE-0B58685CE4C3}">
      <dgm:prSet/>
      <dgm:spPr/>
      <dgm:t>
        <a:bodyPr/>
        <a:lstStyle/>
        <a:p>
          <a:endParaRPr lang="es-ES"/>
        </a:p>
      </dgm:t>
    </dgm:pt>
    <dgm:pt modelId="{6D906E1C-498F-4BC4-9AF8-0BE28D84859D}" type="sibTrans" cxnId="{6B573210-B2E6-41AF-B0FE-0B58685CE4C3}">
      <dgm:prSet/>
      <dgm:spPr/>
      <dgm:t>
        <a:bodyPr/>
        <a:lstStyle/>
        <a:p>
          <a:endParaRPr lang="es-ES"/>
        </a:p>
      </dgm:t>
    </dgm:pt>
    <dgm:pt modelId="{A9B33C78-E286-4006-8358-3E7D4D812FAF}" type="pres">
      <dgm:prSet presAssocID="{7A704460-62EA-4D07-9F4F-FD650DC7B5F1}" presName="root" presStyleCnt="0">
        <dgm:presLayoutVars>
          <dgm:dir/>
          <dgm:resizeHandles val="exact"/>
        </dgm:presLayoutVars>
      </dgm:prSet>
      <dgm:spPr/>
    </dgm:pt>
    <dgm:pt modelId="{7B212B0B-D796-4FDA-9007-4EF97A582B40}" type="pres">
      <dgm:prSet presAssocID="{EE0F6A39-02C9-490B-BE14-0DCE36C09199}" presName="compNode" presStyleCnt="0"/>
      <dgm:spPr/>
    </dgm:pt>
    <dgm:pt modelId="{D09F67FA-5265-4BDA-A1B8-493B5078D756}" type="pres">
      <dgm:prSet presAssocID="{EE0F6A39-02C9-490B-BE14-0DCE36C09199}" presName="iconBgRect" presStyleLbl="bgShp" presStyleIdx="0" presStyleCnt="10"/>
      <dgm:spPr>
        <a:solidFill>
          <a:schemeClr val="accent1"/>
        </a:solidFill>
      </dgm:spPr>
    </dgm:pt>
    <dgm:pt modelId="{BAB2904C-7D39-4533-B4B2-45D59AB4F528}" type="pres">
      <dgm:prSet presAssocID="{EE0F6A39-02C9-490B-BE14-0DCE36C09199}" presName="iconRect" presStyleLbl="node1" presStyleIdx="0" presStyleCnt="1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Átomo"/>
        </a:ext>
      </dgm:extLst>
    </dgm:pt>
    <dgm:pt modelId="{3948AC6F-68F4-49E5-A9DD-6C790CB1E4A7}" type="pres">
      <dgm:prSet presAssocID="{EE0F6A39-02C9-490B-BE14-0DCE36C09199}" presName="spaceRect" presStyleCnt="0"/>
      <dgm:spPr/>
    </dgm:pt>
    <dgm:pt modelId="{198F7D68-F850-41F6-9887-CD8D0CE7A2CC}" type="pres">
      <dgm:prSet presAssocID="{EE0F6A39-02C9-490B-BE14-0DCE36C09199}" presName="textRect" presStyleLbl="revTx" presStyleIdx="0" presStyleCnt="10">
        <dgm:presLayoutVars>
          <dgm:chMax val="1"/>
          <dgm:chPref val="1"/>
        </dgm:presLayoutVars>
      </dgm:prSet>
      <dgm:spPr/>
    </dgm:pt>
    <dgm:pt modelId="{A933C635-4D59-4580-9B2D-1F80B70213CD}" type="pres">
      <dgm:prSet presAssocID="{6ECF7194-54DF-48CD-BB5E-6410F7BCEE79}" presName="sibTrans" presStyleCnt="0"/>
      <dgm:spPr/>
    </dgm:pt>
    <dgm:pt modelId="{43730426-13D8-4ECB-9F9A-2621239F5790}" type="pres">
      <dgm:prSet presAssocID="{89661F89-B578-4F8A-9C28-9BD8C3C99852}" presName="compNode" presStyleCnt="0"/>
      <dgm:spPr/>
    </dgm:pt>
    <dgm:pt modelId="{27DBBD0F-DEB2-4415-B10F-31815F0216EF}" type="pres">
      <dgm:prSet presAssocID="{89661F89-B578-4F8A-9C28-9BD8C3C99852}" presName="iconBgRect" presStyleLbl="bgShp" presStyleIdx="1" presStyleCnt="10"/>
      <dgm:spPr>
        <a:solidFill>
          <a:srgbClr val="00B0F0"/>
        </a:solidFill>
      </dgm:spPr>
    </dgm:pt>
    <dgm:pt modelId="{8B66EBB2-A66D-4D09-97A4-2669870A4972}" type="pres">
      <dgm:prSet presAssocID="{89661F89-B578-4F8A-9C28-9BD8C3C99852}" presName="iconRect" presStyleLbl="node1" presStyleIdx="1" presStyleCnt="1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lescopio con relleno sólido"/>
        </a:ext>
      </dgm:extLst>
    </dgm:pt>
    <dgm:pt modelId="{B359D14C-590D-4E53-80C5-6480D474B92A}" type="pres">
      <dgm:prSet presAssocID="{89661F89-B578-4F8A-9C28-9BD8C3C99852}" presName="spaceRect" presStyleCnt="0"/>
      <dgm:spPr/>
    </dgm:pt>
    <dgm:pt modelId="{BD96C50F-5834-4D81-9402-5DA0DFE32B82}" type="pres">
      <dgm:prSet presAssocID="{89661F89-B578-4F8A-9C28-9BD8C3C99852}" presName="textRect" presStyleLbl="revTx" presStyleIdx="1" presStyleCnt="10">
        <dgm:presLayoutVars>
          <dgm:chMax val="1"/>
          <dgm:chPref val="1"/>
        </dgm:presLayoutVars>
      </dgm:prSet>
      <dgm:spPr/>
    </dgm:pt>
    <dgm:pt modelId="{9A39D119-6DD1-4E18-9D0C-12805A7DEF00}" type="pres">
      <dgm:prSet presAssocID="{2BCBF1E6-BDBA-479E-B213-4ED198D7F913}" presName="sibTrans" presStyleCnt="0"/>
      <dgm:spPr/>
    </dgm:pt>
    <dgm:pt modelId="{C35D4DD2-980A-4B92-8BA4-DB858C91704B}" type="pres">
      <dgm:prSet presAssocID="{156A5A53-5FB7-4F53-9A7C-68DE258C7306}" presName="compNode" presStyleCnt="0"/>
      <dgm:spPr/>
    </dgm:pt>
    <dgm:pt modelId="{349C7EC0-A659-4A9A-B9F0-6F44C0681837}" type="pres">
      <dgm:prSet presAssocID="{156A5A53-5FB7-4F53-9A7C-68DE258C7306}" presName="iconBgRect" presStyleLbl="bgShp" presStyleIdx="2" presStyleCnt="10"/>
      <dgm:spPr>
        <a:solidFill>
          <a:srgbClr val="00B050"/>
        </a:solidFill>
      </dgm:spPr>
    </dgm:pt>
    <dgm:pt modelId="{DE5FB264-7B7B-4AC1-B70C-F73D2212BF34}" type="pres">
      <dgm:prSet presAssocID="{156A5A53-5FB7-4F53-9A7C-68DE258C7306}" presName="iconRect" presStyleLbl="node1" presStyleIdx="2" presStyleCnt="10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raz"/>
        </a:ext>
      </dgm:extLst>
    </dgm:pt>
    <dgm:pt modelId="{F1F19832-FD6A-4E31-B0B7-EEB7E9109EA1}" type="pres">
      <dgm:prSet presAssocID="{156A5A53-5FB7-4F53-9A7C-68DE258C7306}" presName="spaceRect" presStyleCnt="0"/>
      <dgm:spPr/>
    </dgm:pt>
    <dgm:pt modelId="{76B49EEB-40E1-40D2-BBAE-9A3EB5412BA9}" type="pres">
      <dgm:prSet presAssocID="{156A5A53-5FB7-4F53-9A7C-68DE258C7306}" presName="textRect" presStyleLbl="revTx" presStyleIdx="2" presStyleCnt="10">
        <dgm:presLayoutVars>
          <dgm:chMax val="1"/>
          <dgm:chPref val="1"/>
        </dgm:presLayoutVars>
      </dgm:prSet>
      <dgm:spPr/>
    </dgm:pt>
    <dgm:pt modelId="{7CC5C86B-F125-45A4-B819-2360E62AF339}" type="pres">
      <dgm:prSet presAssocID="{F6414084-BF28-4426-AE6C-7C7B7A26985D}" presName="sibTrans" presStyleCnt="0"/>
      <dgm:spPr/>
    </dgm:pt>
    <dgm:pt modelId="{8003E691-3B3B-4F47-8F85-217A1D1559AF}" type="pres">
      <dgm:prSet presAssocID="{17D3D508-9746-4F80-8495-2F71BB5DD466}" presName="compNode" presStyleCnt="0"/>
      <dgm:spPr/>
    </dgm:pt>
    <dgm:pt modelId="{AEEB0C10-7186-4C4D-BC1E-E2A64B1A7ED5}" type="pres">
      <dgm:prSet presAssocID="{17D3D508-9746-4F80-8495-2F71BB5DD466}" presName="iconBgRect" presStyleLbl="bgShp" presStyleIdx="3" presStyleCnt="10"/>
      <dgm:spPr>
        <a:solidFill>
          <a:srgbClr val="92D050"/>
        </a:solidFill>
      </dgm:spPr>
    </dgm:pt>
    <dgm:pt modelId="{D661557D-405C-466E-8C4C-7C8BA1756D24}" type="pres">
      <dgm:prSet presAssocID="{17D3D508-9746-4F80-8495-2F71BB5DD466}" presName="iconRect" presStyleLbl="node1" presStyleIdx="3" presStyleCnt="10" custLinFactNeighborX="-2302" custLinFactNeighborY="-230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rmen con relleno sólido"/>
        </a:ext>
      </dgm:extLst>
    </dgm:pt>
    <dgm:pt modelId="{F4A2DFB8-DDD8-4B7A-B68F-5EB1E0BDD5ED}" type="pres">
      <dgm:prSet presAssocID="{17D3D508-9746-4F80-8495-2F71BB5DD466}" presName="spaceRect" presStyleCnt="0"/>
      <dgm:spPr/>
    </dgm:pt>
    <dgm:pt modelId="{FE8DD7C6-C38A-4EF6-BB18-9307B6419DE8}" type="pres">
      <dgm:prSet presAssocID="{17D3D508-9746-4F80-8495-2F71BB5DD466}" presName="textRect" presStyleLbl="revTx" presStyleIdx="3" presStyleCnt="10">
        <dgm:presLayoutVars>
          <dgm:chMax val="1"/>
          <dgm:chPref val="1"/>
        </dgm:presLayoutVars>
      </dgm:prSet>
      <dgm:spPr/>
    </dgm:pt>
    <dgm:pt modelId="{B7E0084B-CEB2-431C-89BA-A5815A231830}" type="pres">
      <dgm:prSet presAssocID="{C92CF7AA-4B52-4303-940C-C38047272D00}" presName="sibTrans" presStyleCnt="0"/>
      <dgm:spPr/>
    </dgm:pt>
    <dgm:pt modelId="{F872D4A3-0232-46A0-8A34-ACF59F247C47}" type="pres">
      <dgm:prSet presAssocID="{2DBCD68A-3078-413F-9682-D8D8E6262AB5}" presName="compNode" presStyleCnt="0"/>
      <dgm:spPr/>
    </dgm:pt>
    <dgm:pt modelId="{131CACCB-55EA-4191-95F2-3DDA8DC7B636}" type="pres">
      <dgm:prSet presAssocID="{2DBCD68A-3078-413F-9682-D8D8E6262AB5}" presName="iconBgRect" presStyleLbl="bgShp" presStyleIdx="4" presStyleCnt="10"/>
      <dgm:spPr>
        <a:solidFill>
          <a:schemeClr val="accent4">
            <a:lumMod val="75000"/>
          </a:schemeClr>
        </a:solidFill>
      </dgm:spPr>
    </dgm:pt>
    <dgm:pt modelId="{D68FC719-C09B-4247-B291-59DDCEAA1F91}" type="pres">
      <dgm:prSet presAssocID="{2DBCD68A-3078-413F-9682-D8D8E6262AB5}" presName="iconRect" presStyleLbl="node1" presStyleIdx="4" presStyleCnt="10"/>
      <dgm:spPr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croscopio"/>
        </a:ext>
      </dgm:extLst>
    </dgm:pt>
    <dgm:pt modelId="{CC70E9BF-5F47-4283-9F9A-060B58E771E5}" type="pres">
      <dgm:prSet presAssocID="{2DBCD68A-3078-413F-9682-D8D8E6262AB5}" presName="spaceRect" presStyleCnt="0"/>
      <dgm:spPr/>
    </dgm:pt>
    <dgm:pt modelId="{3C9A3271-7741-425D-8D69-7E3E84D917C3}" type="pres">
      <dgm:prSet presAssocID="{2DBCD68A-3078-413F-9682-D8D8E6262AB5}" presName="textRect" presStyleLbl="revTx" presStyleIdx="4" presStyleCnt="10">
        <dgm:presLayoutVars>
          <dgm:chMax val="1"/>
          <dgm:chPref val="1"/>
        </dgm:presLayoutVars>
      </dgm:prSet>
      <dgm:spPr/>
    </dgm:pt>
    <dgm:pt modelId="{FAC24C93-801A-4CCB-88A5-9C72D544228A}" type="pres">
      <dgm:prSet presAssocID="{785875E1-7CAC-4171-A5D3-916ED62099B5}" presName="sibTrans" presStyleCnt="0"/>
      <dgm:spPr/>
    </dgm:pt>
    <dgm:pt modelId="{4E15DDE6-533B-4AF5-B52B-9E193516B7BA}" type="pres">
      <dgm:prSet presAssocID="{B7870919-AEDE-4304-8DBA-C95098A798B8}" presName="compNode" presStyleCnt="0"/>
      <dgm:spPr/>
    </dgm:pt>
    <dgm:pt modelId="{EC221929-F487-496C-8B22-D07D77994A94}" type="pres">
      <dgm:prSet presAssocID="{B7870919-AEDE-4304-8DBA-C95098A798B8}" presName="iconBgRect" presStyleLbl="bgShp" presStyleIdx="5" presStyleCnt="10"/>
      <dgm:spPr>
        <a:solidFill>
          <a:schemeClr val="accent4">
            <a:lumMod val="50000"/>
          </a:schemeClr>
        </a:solidFill>
      </dgm:spPr>
    </dgm:pt>
    <dgm:pt modelId="{34746957-897D-420F-9634-86CDCC4CECE1}" type="pres">
      <dgm:prSet presAssocID="{B7870919-AEDE-4304-8DBA-C95098A798B8}" presName="iconRect" presStyleLbl="node1" presStyleIdx="5" presStyleCnt="10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aso de precipitado con relleno sólido"/>
        </a:ext>
      </dgm:extLst>
    </dgm:pt>
    <dgm:pt modelId="{11372A8B-AC01-4AD9-8A5B-8E848BB99823}" type="pres">
      <dgm:prSet presAssocID="{B7870919-AEDE-4304-8DBA-C95098A798B8}" presName="spaceRect" presStyleCnt="0"/>
      <dgm:spPr/>
    </dgm:pt>
    <dgm:pt modelId="{2A53169A-F1B7-4AA0-A4D6-B5F96EFDB316}" type="pres">
      <dgm:prSet presAssocID="{B7870919-AEDE-4304-8DBA-C95098A798B8}" presName="textRect" presStyleLbl="revTx" presStyleIdx="5" presStyleCnt="10">
        <dgm:presLayoutVars>
          <dgm:chMax val="1"/>
          <dgm:chPref val="1"/>
        </dgm:presLayoutVars>
      </dgm:prSet>
      <dgm:spPr/>
    </dgm:pt>
    <dgm:pt modelId="{4277DAAC-9FB6-4918-9BFB-FA3B7234FCEA}" type="pres">
      <dgm:prSet presAssocID="{35C73961-0213-4493-BA15-71B93A1602A5}" presName="sibTrans" presStyleCnt="0"/>
      <dgm:spPr/>
    </dgm:pt>
    <dgm:pt modelId="{F2487F78-E430-40B2-A20C-DEA9386ABEE5}" type="pres">
      <dgm:prSet presAssocID="{6AAA583A-A1B5-4525-91B4-E43D78D75CD5}" presName="compNode" presStyleCnt="0"/>
      <dgm:spPr/>
    </dgm:pt>
    <dgm:pt modelId="{36A6EAD8-0269-4D16-A9D1-81D917751F4A}" type="pres">
      <dgm:prSet presAssocID="{6AAA583A-A1B5-4525-91B4-E43D78D75CD5}" presName="iconBgRect" presStyleLbl="bgShp" presStyleIdx="6" presStyleCnt="10"/>
      <dgm:spPr/>
    </dgm:pt>
    <dgm:pt modelId="{C08D04E5-A798-4CFB-9A50-64FA3822DC05}" type="pres">
      <dgm:prSet presAssocID="{6AAA583A-A1B5-4525-91B4-E43D78D75CD5}" presName="iconRect" presStyleLbl="node1" presStyleIdx="6" presStyleCnt="10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erias primas con relleno sólido"/>
        </a:ext>
      </dgm:extLst>
    </dgm:pt>
    <dgm:pt modelId="{E9BDE2BB-0A16-4D72-988A-4B3163804E3B}" type="pres">
      <dgm:prSet presAssocID="{6AAA583A-A1B5-4525-91B4-E43D78D75CD5}" presName="spaceRect" presStyleCnt="0"/>
      <dgm:spPr/>
    </dgm:pt>
    <dgm:pt modelId="{EF242486-18F4-4A98-8CC5-4A6493909BA8}" type="pres">
      <dgm:prSet presAssocID="{6AAA583A-A1B5-4525-91B4-E43D78D75CD5}" presName="textRect" presStyleLbl="revTx" presStyleIdx="6" presStyleCnt="10">
        <dgm:presLayoutVars>
          <dgm:chMax val="1"/>
          <dgm:chPref val="1"/>
        </dgm:presLayoutVars>
      </dgm:prSet>
      <dgm:spPr/>
    </dgm:pt>
    <dgm:pt modelId="{1D2226E4-05F1-4EBD-9726-230918FAD0B6}" type="pres">
      <dgm:prSet presAssocID="{0DD68586-1D17-4EDE-934A-49F93D62AF41}" presName="sibTrans" presStyleCnt="0"/>
      <dgm:spPr/>
    </dgm:pt>
    <dgm:pt modelId="{627D29AF-504F-4A73-AD75-80A5F1D8975F}" type="pres">
      <dgm:prSet presAssocID="{650F8601-4B76-48B9-985B-2FF84BA5A299}" presName="compNode" presStyleCnt="0"/>
      <dgm:spPr/>
    </dgm:pt>
    <dgm:pt modelId="{62794962-FDFB-4936-9CB0-A6349EE24B92}" type="pres">
      <dgm:prSet presAssocID="{650F8601-4B76-48B9-985B-2FF84BA5A299}" presName="iconBgRect" presStyleLbl="bgShp" presStyleIdx="7" presStyleCnt="10"/>
      <dgm:spPr>
        <a:solidFill>
          <a:srgbClr val="7030A0"/>
        </a:solidFill>
      </dgm:spPr>
    </dgm:pt>
    <dgm:pt modelId="{99C75AB3-5AE2-4BC9-9CDE-315EA821C373}" type="pres">
      <dgm:prSet presAssocID="{650F8601-4B76-48B9-985B-2FF84BA5A299}" presName="iconRect" presStyleLbl="node1" presStyleIdx="7" presStyleCnt="10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mán con relleno sólido"/>
        </a:ext>
      </dgm:extLst>
    </dgm:pt>
    <dgm:pt modelId="{FD2FBD8A-37FB-4865-AB1F-D21F1D806601}" type="pres">
      <dgm:prSet presAssocID="{650F8601-4B76-48B9-985B-2FF84BA5A299}" presName="spaceRect" presStyleCnt="0"/>
      <dgm:spPr/>
    </dgm:pt>
    <dgm:pt modelId="{C0EA2874-C776-4106-9F2F-685A0C00A7FC}" type="pres">
      <dgm:prSet presAssocID="{650F8601-4B76-48B9-985B-2FF84BA5A299}" presName="textRect" presStyleLbl="revTx" presStyleIdx="7" presStyleCnt="10">
        <dgm:presLayoutVars>
          <dgm:chMax val="1"/>
          <dgm:chPref val="1"/>
        </dgm:presLayoutVars>
      </dgm:prSet>
      <dgm:spPr/>
    </dgm:pt>
    <dgm:pt modelId="{4105612F-DC48-42C0-8112-BB00D0E1E4AD}" type="pres">
      <dgm:prSet presAssocID="{378E0A3D-1CE9-4CCE-AA74-DBDB875217EC}" presName="sibTrans" presStyleCnt="0"/>
      <dgm:spPr/>
    </dgm:pt>
    <dgm:pt modelId="{7676FC96-55B4-4350-B002-1543270BE6D2}" type="pres">
      <dgm:prSet presAssocID="{76261014-175D-4F76-994B-4FE02BDC61C5}" presName="compNode" presStyleCnt="0"/>
      <dgm:spPr/>
    </dgm:pt>
    <dgm:pt modelId="{FBA10600-6415-4471-844C-6B46E36F3220}" type="pres">
      <dgm:prSet presAssocID="{76261014-175D-4F76-994B-4FE02BDC61C5}" presName="iconBgRect" presStyleLbl="bgShp" presStyleIdx="8" presStyleCnt="10"/>
      <dgm:spPr/>
    </dgm:pt>
    <dgm:pt modelId="{D6E7FB4F-4BB8-4061-9FE2-5BC76C5E1D17}" type="pres">
      <dgm:prSet presAssocID="{76261014-175D-4F76-994B-4FE02BDC61C5}" presName="iconRect" presStyleLbl="node1" presStyleIdx="8" presStyleCnt="10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betas con relleno sólido"/>
        </a:ext>
      </dgm:extLst>
    </dgm:pt>
    <dgm:pt modelId="{97BEF6B4-B124-47DC-A75C-6A45F83D2DD3}" type="pres">
      <dgm:prSet presAssocID="{76261014-175D-4F76-994B-4FE02BDC61C5}" presName="spaceRect" presStyleCnt="0"/>
      <dgm:spPr/>
    </dgm:pt>
    <dgm:pt modelId="{D1C532E6-F0FE-457F-96DC-4025055E6189}" type="pres">
      <dgm:prSet presAssocID="{76261014-175D-4F76-994B-4FE02BDC61C5}" presName="textRect" presStyleLbl="revTx" presStyleIdx="8" presStyleCnt="10">
        <dgm:presLayoutVars>
          <dgm:chMax val="1"/>
          <dgm:chPref val="1"/>
        </dgm:presLayoutVars>
      </dgm:prSet>
      <dgm:spPr/>
    </dgm:pt>
    <dgm:pt modelId="{3F6B18C5-D3B9-44D5-BE1C-FAE46E731116}" type="pres">
      <dgm:prSet presAssocID="{BC71C0BC-13BB-42FC-99AD-8EC5D1F5D061}" presName="sibTrans" presStyleCnt="0"/>
      <dgm:spPr/>
    </dgm:pt>
    <dgm:pt modelId="{9326AF2C-482F-4475-8B60-E73B3A1041E0}" type="pres">
      <dgm:prSet presAssocID="{098ED727-4C5C-4EEE-A4DC-AB3E56789FE9}" presName="compNode" presStyleCnt="0"/>
      <dgm:spPr/>
    </dgm:pt>
    <dgm:pt modelId="{49C4B7D3-7554-4B7A-9093-7CF230E1739A}" type="pres">
      <dgm:prSet presAssocID="{098ED727-4C5C-4EEE-A4DC-AB3E56789FE9}" presName="iconBgRect" presStyleLbl="bgShp" presStyleIdx="9" presStyleCnt="10"/>
      <dgm:spPr/>
    </dgm:pt>
    <dgm:pt modelId="{ACF240B2-2DE7-42CC-9142-8450529F5A80}" type="pres">
      <dgm:prSet presAssocID="{098ED727-4C5C-4EEE-A4DC-AB3E56789FE9}" presName="iconRect" presStyleLbl="node1" presStyleIdx="9" presStyleCnt="10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s con relleno sólido"/>
        </a:ext>
      </dgm:extLst>
    </dgm:pt>
    <dgm:pt modelId="{92882790-B6E4-45F1-878D-46526EFFF63C}" type="pres">
      <dgm:prSet presAssocID="{098ED727-4C5C-4EEE-A4DC-AB3E56789FE9}" presName="spaceRect" presStyleCnt="0"/>
      <dgm:spPr/>
    </dgm:pt>
    <dgm:pt modelId="{529F0688-7144-4E82-80E0-C1C5405169B5}" type="pres">
      <dgm:prSet presAssocID="{098ED727-4C5C-4EEE-A4DC-AB3E56789FE9}" presName="textRect" presStyleLbl="revTx" presStyleIdx="9" presStyleCnt="10">
        <dgm:presLayoutVars>
          <dgm:chMax val="1"/>
          <dgm:chPref val="1"/>
        </dgm:presLayoutVars>
      </dgm:prSet>
      <dgm:spPr/>
    </dgm:pt>
  </dgm:ptLst>
  <dgm:cxnLst>
    <dgm:cxn modelId="{D77F720B-04F7-4E53-BA2B-1471BCD634D5}" type="presOf" srcId="{156A5A53-5FB7-4F53-9A7C-68DE258C7306}" destId="{76B49EEB-40E1-40D2-BBAE-9A3EB5412BA9}" srcOrd="0" destOrd="0" presId="urn:microsoft.com/office/officeart/2018/5/layout/IconCircleLabelList"/>
    <dgm:cxn modelId="{6B573210-B2E6-41AF-B0FE-0B58685CE4C3}" srcId="{7A704460-62EA-4D07-9F4F-FD650DC7B5F1}" destId="{098ED727-4C5C-4EEE-A4DC-AB3E56789FE9}" srcOrd="9" destOrd="0" parTransId="{259CEC11-BF62-40F1-A2B1-772AAF1ABC63}" sibTransId="{6D906E1C-498F-4BC4-9AF8-0BE28D84859D}"/>
    <dgm:cxn modelId="{841A1F13-E9E4-4B66-9B7E-383FCF3FFA4E}" type="presOf" srcId="{098ED727-4C5C-4EEE-A4DC-AB3E56789FE9}" destId="{529F0688-7144-4E82-80E0-C1C5405169B5}" srcOrd="0" destOrd="0" presId="urn:microsoft.com/office/officeart/2018/5/layout/IconCircleLabelList"/>
    <dgm:cxn modelId="{7C2CA321-6D97-4DC1-893F-D678E410C059}" type="presOf" srcId="{B7870919-AEDE-4304-8DBA-C95098A798B8}" destId="{2A53169A-F1B7-4AA0-A4D6-B5F96EFDB316}" srcOrd="0" destOrd="0" presId="urn:microsoft.com/office/officeart/2018/5/layout/IconCircleLabelList"/>
    <dgm:cxn modelId="{44D59423-46F1-439D-A054-04551DE60E58}" type="presOf" srcId="{6AAA583A-A1B5-4525-91B4-E43D78D75CD5}" destId="{EF242486-18F4-4A98-8CC5-4A6493909BA8}" srcOrd="0" destOrd="0" presId="urn:microsoft.com/office/officeart/2018/5/layout/IconCircleLabelList"/>
    <dgm:cxn modelId="{B443042C-A94C-4E7E-A6E2-EDD9B4775CFD}" srcId="{7A704460-62EA-4D07-9F4F-FD650DC7B5F1}" destId="{B7870919-AEDE-4304-8DBA-C95098A798B8}" srcOrd="5" destOrd="0" parTransId="{4AA472A3-65DD-42B4-91B5-AB6824BFA9D7}" sibTransId="{35C73961-0213-4493-BA15-71B93A1602A5}"/>
    <dgm:cxn modelId="{ABBF202C-CB97-452A-9ABD-BB72EA1ECE63}" type="presOf" srcId="{17D3D508-9746-4F80-8495-2F71BB5DD466}" destId="{FE8DD7C6-C38A-4EF6-BB18-9307B6419DE8}" srcOrd="0" destOrd="0" presId="urn:microsoft.com/office/officeart/2018/5/layout/IconCircleLabelList"/>
    <dgm:cxn modelId="{280B1F30-7F37-468C-B1BE-84585F1BDE9A}" srcId="{7A704460-62EA-4D07-9F4F-FD650DC7B5F1}" destId="{6AAA583A-A1B5-4525-91B4-E43D78D75CD5}" srcOrd="6" destOrd="0" parTransId="{FA398771-E191-4FFA-80DC-6E73CBB7047B}" sibTransId="{0DD68586-1D17-4EDE-934A-49F93D62AF41}"/>
    <dgm:cxn modelId="{3410A933-75D2-422A-A9C3-CC4CB5C4D0E2}" srcId="{7A704460-62EA-4D07-9F4F-FD650DC7B5F1}" destId="{650F8601-4B76-48B9-985B-2FF84BA5A299}" srcOrd="7" destOrd="0" parTransId="{14D55AFA-9ABF-4504-83DE-C36EFFCE39B1}" sibTransId="{378E0A3D-1CE9-4CCE-AA74-DBDB875217EC}"/>
    <dgm:cxn modelId="{A5C79946-1DF9-4596-810D-EFA0E43AECB2}" type="presOf" srcId="{89661F89-B578-4F8A-9C28-9BD8C3C99852}" destId="{BD96C50F-5834-4D81-9402-5DA0DFE32B82}" srcOrd="0" destOrd="0" presId="urn:microsoft.com/office/officeart/2018/5/layout/IconCircleLabelList"/>
    <dgm:cxn modelId="{B33C0467-A574-4ADC-AE2C-5F50432D6C6F}" type="presOf" srcId="{7A704460-62EA-4D07-9F4F-FD650DC7B5F1}" destId="{A9B33C78-E286-4006-8358-3E7D4D812FAF}" srcOrd="0" destOrd="0" presId="urn:microsoft.com/office/officeart/2018/5/layout/IconCircleLabelList"/>
    <dgm:cxn modelId="{86E9AA7E-8F70-4290-AD96-B2D8D0F0075A}" srcId="{7A704460-62EA-4D07-9F4F-FD650DC7B5F1}" destId="{76261014-175D-4F76-994B-4FE02BDC61C5}" srcOrd="8" destOrd="0" parTransId="{C5FC4A04-8476-4BF4-8587-C36E740972DA}" sibTransId="{BC71C0BC-13BB-42FC-99AD-8EC5D1F5D061}"/>
    <dgm:cxn modelId="{08FC107F-57C9-436C-897A-21EBE243DD33}" srcId="{7A704460-62EA-4D07-9F4F-FD650DC7B5F1}" destId="{EE0F6A39-02C9-490B-BE14-0DCE36C09199}" srcOrd="0" destOrd="0" parTransId="{00DE2C20-043D-4932-8B51-1188A41FA274}" sibTransId="{6ECF7194-54DF-48CD-BB5E-6410F7BCEE79}"/>
    <dgm:cxn modelId="{EC4EE57F-82DA-449D-883C-8E50C2D515C9}" type="presOf" srcId="{650F8601-4B76-48B9-985B-2FF84BA5A299}" destId="{C0EA2874-C776-4106-9F2F-685A0C00A7FC}" srcOrd="0" destOrd="0" presId="urn:microsoft.com/office/officeart/2018/5/layout/IconCircleLabelList"/>
    <dgm:cxn modelId="{0973CE8D-B381-4138-93E6-A62AB0815A8A}" type="presOf" srcId="{EE0F6A39-02C9-490B-BE14-0DCE36C09199}" destId="{198F7D68-F850-41F6-9887-CD8D0CE7A2CC}" srcOrd="0" destOrd="0" presId="urn:microsoft.com/office/officeart/2018/5/layout/IconCircleLabelList"/>
    <dgm:cxn modelId="{8EB7C48F-DD10-4281-A364-106ED78FC803}" type="presOf" srcId="{2DBCD68A-3078-413F-9682-D8D8E6262AB5}" destId="{3C9A3271-7741-425D-8D69-7E3E84D917C3}" srcOrd="0" destOrd="0" presId="urn:microsoft.com/office/officeart/2018/5/layout/IconCircleLabelList"/>
    <dgm:cxn modelId="{7A5BDC9E-D695-4E06-AE52-CB3B5EEA8768}" srcId="{7A704460-62EA-4D07-9F4F-FD650DC7B5F1}" destId="{89661F89-B578-4F8A-9C28-9BD8C3C99852}" srcOrd="1" destOrd="0" parTransId="{E22D57F2-4B41-4BDD-B3E5-79661276A586}" sibTransId="{2BCBF1E6-BDBA-479E-B213-4ED198D7F913}"/>
    <dgm:cxn modelId="{A36FE39E-299E-4597-AA79-A4EA56848F77}" srcId="{7A704460-62EA-4D07-9F4F-FD650DC7B5F1}" destId="{156A5A53-5FB7-4F53-9A7C-68DE258C7306}" srcOrd="2" destOrd="0" parTransId="{2FE11314-9781-4B17-BF15-9E510B551722}" sibTransId="{F6414084-BF28-4426-AE6C-7C7B7A26985D}"/>
    <dgm:cxn modelId="{14B6FFA6-662E-47FE-BA43-9DD160951F80}" srcId="{7A704460-62EA-4D07-9F4F-FD650DC7B5F1}" destId="{2DBCD68A-3078-413F-9682-D8D8E6262AB5}" srcOrd="4" destOrd="0" parTransId="{A3E1ED93-A4EC-435B-BD52-4F1125D3240C}" sibTransId="{785875E1-7CAC-4171-A5D3-916ED62099B5}"/>
    <dgm:cxn modelId="{1F4427A7-A42C-4E49-9D6D-A5463207A819}" type="presOf" srcId="{76261014-175D-4F76-994B-4FE02BDC61C5}" destId="{D1C532E6-F0FE-457F-96DC-4025055E6189}" srcOrd="0" destOrd="0" presId="urn:microsoft.com/office/officeart/2018/5/layout/IconCircleLabelList"/>
    <dgm:cxn modelId="{EF0405D2-D29E-432E-B36D-974EB7CA0728}" srcId="{7A704460-62EA-4D07-9F4F-FD650DC7B5F1}" destId="{17D3D508-9746-4F80-8495-2F71BB5DD466}" srcOrd="3" destOrd="0" parTransId="{30557F72-6A16-475E-8AE5-0D0ABF53D8A3}" sibTransId="{C92CF7AA-4B52-4303-940C-C38047272D00}"/>
    <dgm:cxn modelId="{0C38E390-511B-4C49-90A9-E9EB0F776020}" type="presParOf" srcId="{A9B33C78-E286-4006-8358-3E7D4D812FAF}" destId="{7B212B0B-D796-4FDA-9007-4EF97A582B40}" srcOrd="0" destOrd="0" presId="urn:microsoft.com/office/officeart/2018/5/layout/IconCircleLabelList"/>
    <dgm:cxn modelId="{2967F0E1-9073-4DA5-B755-8EBC20D4E021}" type="presParOf" srcId="{7B212B0B-D796-4FDA-9007-4EF97A582B40}" destId="{D09F67FA-5265-4BDA-A1B8-493B5078D756}" srcOrd="0" destOrd="0" presId="urn:microsoft.com/office/officeart/2018/5/layout/IconCircleLabelList"/>
    <dgm:cxn modelId="{AF354EE3-37FF-4615-BFB2-397F89E978FC}" type="presParOf" srcId="{7B212B0B-D796-4FDA-9007-4EF97A582B40}" destId="{BAB2904C-7D39-4533-B4B2-45D59AB4F528}" srcOrd="1" destOrd="0" presId="urn:microsoft.com/office/officeart/2018/5/layout/IconCircleLabelList"/>
    <dgm:cxn modelId="{AE13FC61-BF0D-4368-98AD-6A33095113BE}" type="presParOf" srcId="{7B212B0B-D796-4FDA-9007-4EF97A582B40}" destId="{3948AC6F-68F4-49E5-A9DD-6C790CB1E4A7}" srcOrd="2" destOrd="0" presId="urn:microsoft.com/office/officeart/2018/5/layout/IconCircleLabelList"/>
    <dgm:cxn modelId="{F5ADEDD5-41B5-4D7E-8D45-730299598AD5}" type="presParOf" srcId="{7B212B0B-D796-4FDA-9007-4EF97A582B40}" destId="{198F7D68-F850-41F6-9887-CD8D0CE7A2CC}" srcOrd="3" destOrd="0" presId="urn:microsoft.com/office/officeart/2018/5/layout/IconCircleLabelList"/>
    <dgm:cxn modelId="{AD500E4A-265C-4099-8BA6-25EFB31C2D41}" type="presParOf" srcId="{A9B33C78-E286-4006-8358-3E7D4D812FAF}" destId="{A933C635-4D59-4580-9B2D-1F80B70213CD}" srcOrd="1" destOrd="0" presId="urn:microsoft.com/office/officeart/2018/5/layout/IconCircleLabelList"/>
    <dgm:cxn modelId="{693F210D-6420-4AA8-9EA8-94B696D5ABBC}" type="presParOf" srcId="{A9B33C78-E286-4006-8358-3E7D4D812FAF}" destId="{43730426-13D8-4ECB-9F9A-2621239F5790}" srcOrd="2" destOrd="0" presId="urn:microsoft.com/office/officeart/2018/5/layout/IconCircleLabelList"/>
    <dgm:cxn modelId="{3C34D9A0-7BF7-4DD8-94DE-822BFB69606F}" type="presParOf" srcId="{43730426-13D8-4ECB-9F9A-2621239F5790}" destId="{27DBBD0F-DEB2-4415-B10F-31815F0216EF}" srcOrd="0" destOrd="0" presId="urn:microsoft.com/office/officeart/2018/5/layout/IconCircleLabelList"/>
    <dgm:cxn modelId="{EC04C9BC-6634-4AE1-B9D2-22EBD7FB8BF4}" type="presParOf" srcId="{43730426-13D8-4ECB-9F9A-2621239F5790}" destId="{8B66EBB2-A66D-4D09-97A4-2669870A4972}" srcOrd="1" destOrd="0" presId="urn:microsoft.com/office/officeart/2018/5/layout/IconCircleLabelList"/>
    <dgm:cxn modelId="{D10013F6-62A7-490D-9854-5EB7FE81E9DB}" type="presParOf" srcId="{43730426-13D8-4ECB-9F9A-2621239F5790}" destId="{B359D14C-590D-4E53-80C5-6480D474B92A}" srcOrd="2" destOrd="0" presId="urn:microsoft.com/office/officeart/2018/5/layout/IconCircleLabelList"/>
    <dgm:cxn modelId="{86B47F04-B46D-45C9-9FC5-E5063CECD1A7}" type="presParOf" srcId="{43730426-13D8-4ECB-9F9A-2621239F5790}" destId="{BD96C50F-5834-4D81-9402-5DA0DFE32B82}" srcOrd="3" destOrd="0" presId="urn:microsoft.com/office/officeart/2018/5/layout/IconCircleLabelList"/>
    <dgm:cxn modelId="{4DB8CF53-585E-4AE4-A744-ED38EC80E892}" type="presParOf" srcId="{A9B33C78-E286-4006-8358-3E7D4D812FAF}" destId="{9A39D119-6DD1-4E18-9D0C-12805A7DEF00}" srcOrd="3" destOrd="0" presId="urn:microsoft.com/office/officeart/2018/5/layout/IconCircleLabelList"/>
    <dgm:cxn modelId="{9B13F64E-B9FF-46D1-8F47-263DF43B6C3F}" type="presParOf" srcId="{A9B33C78-E286-4006-8358-3E7D4D812FAF}" destId="{C35D4DD2-980A-4B92-8BA4-DB858C91704B}" srcOrd="4" destOrd="0" presId="urn:microsoft.com/office/officeart/2018/5/layout/IconCircleLabelList"/>
    <dgm:cxn modelId="{E7BECE92-B8E7-4567-A2BB-637CA0F8610E}" type="presParOf" srcId="{C35D4DD2-980A-4B92-8BA4-DB858C91704B}" destId="{349C7EC0-A659-4A9A-B9F0-6F44C0681837}" srcOrd="0" destOrd="0" presId="urn:microsoft.com/office/officeart/2018/5/layout/IconCircleLabelList"/>
    <dgm:cxn modelId="{E4752A87-D04D-4BB7-9F04-205D74B65375}" type="presParOf" srcId="{C35D4DD2-980A-4B92-8BA4-DB858C91704B}" destId="{DE5FB264-7B7B-4AC1-B70C-F73D2212BF34}" srcOrd="1" destOrd="0" presId="urn:microsoft.com/office/officeart/2018/5/layout/IconCircleLabelList"/>
    <dgm:cxn modelId="{93C0D3D0-CA81-41C3-BA66-8298DDDCAA2B}" type="presParOf" srcId="{C35D4DD2-980A-4B92-8BA4-DB858C91704B}" destId="{F1F19832-FD6A-4E31-B0B7-EEB7E9109EA1}" srcOrd="2" destOrd="0" presId="urn:microsoft.com/office/officeart/2018/5/layout/IconCircleLabelList"/>
    <dgm:cxn modelId="{60FF6D3C-161D-47F2-B341-72F85C79710A}" type="presParOf" srcId="{C35D4DD2-980A-4B92-8BA4-DB858C91704B}" destId="{76B49EEB-40E1-40D2-BBAE-9A3EB5412BA9}" srcOrd="3" destOrd="0" presId="urn:microsoft.com/office/officeart/2018/5/layout/IconCircleLabelList"/>
    <dgm:cxn modelId="{1A41D806-4B59-4A4B-924F-D44C19358729}" type="presParOf" srcId="{A9B33C78-E286-4006-8358-3E7D4D812FAF}" destId="{7CC5C86B-F125-45A4-B819-2360E62AF339}" srcOrd="5" destOrd="0" presId="urn:microsoft.com/office/officeart/2018/5/layout/IconCircleLabelList"/>
    <dgm:cxn modelId="{A53311B3-A4D4-4492-A430-F3E82C52B943}" type="presParOf" srcId="{A9B33C78-E286-4006-8358-3E7D4D812FAF}" destId="{8003E691-3B3B-4F47-8F85-217A1D1559AF}" srcOrd="6" destOrd="0" presId="urn:microsoft.com/office/officeart/2018/5/layout/IconCircleLabelList"/>
    <dgm:cxn modelId="{FAE63C1A-A426-41E2-9891-ED97663E46F4}" type="presParOf" srcId="{8003E691-3B3B-4F47-8F85-217A1D1559AF}" destId="{AEEB0C10-7186-4C4D-BC1E-E2A64B1A7ED5}" srcOrd="0" destOrd="0" presId="urn:microsoft.com/office/officeart/2018/5/layout/IconCircleLabelList"/>
    <dgm:cxn modelId="{1AAC342A-3B2D-43EB-B4E0-91E558528165}" type="presParOf" srcId="{8003E691-3B3B-4F47-8F85-217A1D1559AF}" destId="{D661557D-405C-466E-8C4C-7C8BA1756D24}" srcOrd="1" destOrd="0" presId="urn:microsoft.com/office/officeart/2018/5/layout/IconCircleLabelList"/>
    <dgm:cxn modelId="{29512BA9-058A-4D03-858B-7A39C988A575}" type="presParOf" srcId="{8003E691-3B3B-4F47-8F85-217A1D1559AF}" destId="{F4A2DFB8-DDD8-4B7A-B68F-5EB1E0BDD5ED}" srcOrd="2" destOrd="0" presId="urn:microsoft.com/office/officeart/2018/5/layout/IconCircleLabelList"/>
    <dgm:cxn modelId="{326DCF79-D823-457C-A7A0-E176246FD80F}" type="presParOf" srcId="{8003E691-3B3B-4F47-8F85-217A1D1559AF}" destId="{FE8DD7C6-C38A-4EF6-BB18-9307B6419DE8}" srcOrd="3" destOrd="0" presId="urn:microsoft.com/office/officeart/2018/5/layout/IconCircleLabelList"/>
    <dgm:cxn modelId="{1BC81E21-88A2-4F18-A7C3-6A295633B68F}" type="presParOf" srcId="{A9B33C78-E286-4006-8358-3E7D4D812FAF}" destId="{B7E0084B-CEB2-431C-89BA-A5815A231830}" srcOrd="7" destOrd="0" presId="urn:microsoft.com/office/officeart/2018/5/layout/IconCircleLabelList"/>
    <dgm:cxn modelId="{26171E48-8B7A-4CF8-9C1F-04450F8826B3}" type="presParOf" srcId="{A9B33C78-E286-4006-8358-3E7D4D812FAF}" destId="{F872D4A3-0232-46A0-8A34-ACF59F247C47}" srcOrd="8" destOrd="0" presId="urn:microsoft.com/office/officeart/2018/5/layout/IconCircleLabelList"/>
    <dgm:cxn modelId="{59333204-C868-446F-B18D-B7BEB2743EDB}" type="presParOf" srcId="{F872D4A3-0232-46A0-8A34-ACF59F247C47}" destId="{131CACCB-55EA-4191-95F2-3DDA8DC7B636}" srcOrd="0" destOrd="0" presId="urn:microsoft.com/office/officeart/2018/5/layout/IconCircleLabelList"/>
    <dgm:cxn modelId="{8B0D8408-4710-4B74-B323-237DEDCA528F}" type="presParOf" srcId="{F872D4A3-0232-46A0-8A34-ACF59F247C47}" destId="{D68FC719-C09B-4247-B291-59DDCEAA1F91}" srcOrd="1" destOrd="0" presId="urn:microsoft.com/office/officeart/2018/5/layout/IconCircleLabelList"/>
    <dgm:cxn modelId="{22F339EF-4A3E-4DF5-921A-96BF7AB50210}" type="presParOf" srcId="{F872D4A3-0232-46A0-8A34-ACF59F247C47}" destId="{CC70E9BF-5F47-4283-9F9A-060B58E771E5}" srcOrd="2" destOrd="0" presId="urn:microsoft.com/office/officeart/2018/5/layout/IconCircleLabelList"/>
    <dgm:cxn modelId="{2B2E0E22-0DF1-4831-BE58-15AB74A3BDCA}" type="presParOf" srcId="{F872D4A3-0232-46A0-8A34-ACF59F247C47}" destId="{3C9A3271-7741-425D-8D69-7E3E84D917C3}" srcOrd="3" destOrd="0" presId="urn:microsoft.com/office/officeart/2018/5/layout/IconCircleLabelList"/>
    <dgm:cxn modelId="{0F2FA44B-13C5-4EF7-8EA9-C5F46D87E99D}" type="presParOf" srcId="{A9B33C78-E286-4006-8358-3E7D4D812FAF}" destId="{FAC24C93-801A-4CCB-88A5-9C72D544228A}" srcOrd="9" destOrd="0" presId="urn:microsoft.com/office/officeart/2018/5/layout/IconCircleLabelList"/>
    <dgm:cxn modelId="{A6BF0371-39F8-4AB3-8BCA-7BB7E64449CD}" type="presParOf" srcId="{A9B33C78-E286-4006-8358-3E7D4D812FAF}" destId="{4E15DDE6-533B-4AF5-B52B-9E193516B7BA}" srcOrd="10" destOrd="0" presId="urn:microsoft.com/office/officeart/2018/5/layout/IconCircleLabelList"/>
    <dgm:cxn modelId="{5CD22A53-D2D7-405B-A951-4AD7C2852E70}" type="presParOf" srcId="{4E15DDE6-533B-4AF5-B52B-9E193516B7BA}" destId="{EC221929-F487-496C-8B22-D07D77994A94}" srcOrd="0" destOrd="0" presId="urn:microsoft.com/office/officeart/2018/5/layout/IconCircleLabelList"/>
    <dgm:cxn modelId="{DB7F3501-89EE-4680-8585-A57D7CDD1CBA}" type="presParOf" srcId="{4E15DDE6-533B-4AF5-B52B-9E193516B7BA}" destId="{34746957-897D-420F-9634-86CDCC4CECE1}" srcOrd="1" destOrd="0" presId="urn:microsoft.com/office/officeart/2018/5/layout/IconCircleLabelList"/>
    <dgm:cxn modelId="{3DBDC313-2802-40A3-8E05-28914A6C8E9E}" type="presParOf" srcId="{4E15DDE6-533B-4AF5-B52B-9E193516B7BA}" destId="{11372A8B-AC01-4AD9-8A5B-8E848BB99823}" srcOrd="2" destOrd="0" presId="urn:microsoft.com/office/officeart/2018/5/layout/IconCircleLabelList"/>
    <dgm:cxn modelId="{F65317D1-C747-4153-8F12-6A0130F9D609}" type="presParOf" srcId="{4E15DDE6-533B-4AF5-B52B-9E193516B7BA}" destId="{2A53169A-F1B7-4AA0-A4D6-B5F96EFDB316}" srcOrd="3" destOrd="0" presId="urn:microsoft.com/office/officeart/2018/5/layout/IconCircleLabelList"/>
    <dgm:cxn modelId="{62FF0D1C-91F6-42AC-B060-2713489B2F16}" type="presParOf" srcId="{A9B33C78-E286-4006-8358-3E7D4D812FAF}" destId="{4277DAAC-9FB6-4918-9BFB-FA3B7234FCEA}" srcOrd="11" destOrd="0" presId="urn:microsoft.com/office/officeart/2018/5/layout/IconCircleLabelList"/>
    <dgm:cxn modelId="{0F632319-50EC-4C46-8B66-B26E1D2A3D21}" type="presParOf" srcId="{A9B33C78-E286-4006-8358-3E7D4D812FAF}" destId="{F2487F78-E430-40B2-A20C-DEA9386ABEE5}" srcOrd="12" destOrd="0" presId="urn:microsoft.com/office/officeart/2018/5/layout/IconCircleLabelList"/>
    <dgm:cxn modelId="{F27A8399-EEA1-46C7-B082-B9F34FC1676E}" type="presParOf" srcId="{F2487F78-E430-40B2-A20C-DEA9386ABEE5}" destId="{36A6EAD8-0269-4D16-A9D1-81D917751F4A}" srcOrd="0" destOrd="0" presId="urn:microsoft.com/office/officeart/2018/5/layout/IconCircleLabelList"/>
    <dgm:cxn modelId="{4DDEB0B1-9641-47DB-B84F-F5B14A9746F7}" type="presParOf" srcId="{F2487F78-E430-40B2-A20C-DEA9386ABEE5}" destId="{C08D04E5-A798-4CFB-9A50-64FA3822DC05}" srcOrd="1" destOrd="0" presId="urn:microsoft.com/office/officeart/2018/5/layout/IconCircleLabelList"/>
    <dgm:cxn modelId="{FFBF60D6-B9BE-4A3B-B6FC-7BC380796BAE}" type="presParOf" srcId="{F2487F78-E430-40B2-A20C-DEA9386ABEE5}" destId="{E9BDE2BB-0A16-4D72-988A-4B3163804E3B}" srcOrd="2" destOrd="0" presId="urn:microsoft.com/office/officeart/2018/5/layout/IconCircleLabelList"/>
    <dgm:cxn modelId="{4B53E1E7-EB72-4E8F-85C9-D1FD7C99B6D0}" type="presParOf" srcId="{F2487F78-E430-40B2-A20C-DEA9386ABEE5}" destId="{EF242486-18F4-4A98-8CC5-4A6493909BA8}" srcOrd="3" destOrd="0" presId="urn:microsoft.com/office/officeart/2018/5/layout/IconCircleLabelList"/>
    <dgm:cxn modelId="{8BEBE24D-0E37-4388-8B61-664E7FD78F35}" type="presParOf" srcId="{A9B33C78-E286-4006-8358-3E7D4D812FAF}" destId="{1D2226E4-05F1-4EBD-9726-230918FAD0B6}" srcOrd="13" destOrd="0" presId="urn:microsoft.com/office/officeart/2018/5/layout/IconCircleLabelList"/>
    <dgm:cxn modelId="{5057C9E4-2F8F-4784-B1CD-7963D7CFB2E7}" type="presParOf" srcId="{A9B33C78-E286-4006-8358-3E7D4D812FAF}" destId="{627D29AF-504F-4A73-AD75-80A5F1D8975F}" srcOrd="14" destOrd="0" presId="urn:microsoft.com/office/officeart/2018/5/layout/IconCircleLabelList"/>
    <dgm:cxn modelId="{EBDF2D21-6141-4F0B-BB33-DAC87037B4D6}" type="presParOf" srcId="{627D29AF-504F-4A73-AD75-80A5F1D8975F}" destId="{62794962-FDFB-4936-9CB0-A6349EE24B92}" srcOrd="0" destOrd="0" presId="urn:microsoft.com/office/officeart/2018/5/layout/IconCircleLabelList"/>
    <dgm:cxn modelId="{5D17BE83-D255-4887-8274-54EC1C45196E}" type="presParOf" srcId="{627D29AF-504F-4A73-AD75-80A5F1D8975F}" destId="{99C75AB3-5AE2-4BC9-9CDE-315EA821C373}" srcOrd="1" destOrd="0" presId="urn:microsoft.com/office/officeart/2018/5/layout/IconCircleLabelList"/>
    <dgm:cxn modelId="{B373715C-7CE2-4DED-AFF9-94E65E4851C6}" type="presParOf" srcId="{627D29AF-504F-4A73-AD75-80A5F1D8975F}" destId="{FD2FBD8A-37FB-4865-AB1F-D21F1D806601}" srcOrd="2" destOrd="0" presId="urn:microsoft.com/office/officeart/2018/5/layout/IconCircleLabelList"/>
    <dgm:cxn modelId="{7A8B89A1-3A18-42B8-8487-F293A97F0801}" type="presParOf" srcId="{627D29AF-504F-4A73-AD75-80A5F1D8975F}" destId="{C0EA2874-C776-4106-9F2F-685A0C00A7FC}" srcOrd="3" destOrd="0" presId="urn:microsoft.com/office/officeart/2018/5/layout/IconCircleLabelList"/>
    <dgm:cxn modelId="{45E94C83-348F-4068-B442-793050926158}" type="presParOf" srcId="{A9B33C78-E286-4006-8358-3E7D4D812FAF}" destId="{4105612F-DC48-42C0-8112-BB00D0E1E4AD}" srcOrd="15" destOrd="0" presId="urn:microsoft.com/office/officeart/2018/5/layout/IconCircleLabelList"/>
    <dgm:cxn modelId="{0B7518A1-9787-474E-B767-37C67CEC18EC}" type="presParOf" srcId="{A9B33C78-E286-4006-8358-3E7D4D812FAF}" destId="{7676FC96-55B4-4350-B002-1543270BE6D2}" srcOrd="16" destOrd="0" presId="urn:microsoft.com/office/officeart/2018/5/layout/IconCircleLabelList"/>
    <dgm:cxn modelId="{970330AF-928B-40DE-A2A6-2B5300E5AECF}" type="presParOf" srcId="{7676FC96-55B4-4350-B002-1543270BE6D2}" destId="{FBA10600-6415-4471-844C-6B46E36F3220}" srcOrd="0" destOrd="0" presId="urn:microsoft.com/office/officeart/2018/5/layout/IconCircleLabelList"/>
    <dgm:cxn modelId="{34AED1E8-1E01-4CB6-9AF0-6BE81EE3E317}" type="presParOf" srcId="{7676FC96-55B4-4350-B002-1543270BE6D2}" destId="{D6E7FB4F-4BB8-4061-9FE2-5BC76C5E1D17}" srcOrd="1" destOrd="0" presId="urn:microsoft.com/office/officeart/2018/5/layout/IconCircleLabelList"/>
    <dgm:cxn modelId="{C3CE486C-04BE-4196-B13A-704048477D07}" type="presParOf" srcId="{7676FC96-55B4-4350-B002-1543270BE6D2}" destId="{97BEF6B4-B124-47DC-A75C-6A45F83D2DD3}" srcOrd="2" destOrd="0" presId="urn:microsoft.com/office/officeart/2018/5/layout/IconCircleLabelList"/>
    <dgm:cxn modelId="{0A6BF87D-62E0-408A-91C8-214CDE50BECA}" type="presParOf" srcId="{7676FC96-55B4-4350-B002-1543270BE6D2}" destId="{D1C532E6-F0FE-457F-96DC-4025055E6189}" srcOrd="3" destOrd="0" presId="urn:microsoft.com/office/officeart/2018/5/layout/IconCircleLabelList"/>
    <dgm:cxn modelId="{CC96FD77-2CAE-47E1-B921-977AB8F44938}" type="presParOf" srcId="{A9B33C78-E286-4006-8358-3E7D4D812FAF}" destId="{3F6B18C5-D3B9-44D5-BE1C-FAE46E731116}" srcOrd="17" destOrd="0" presId="urn:microsoft.com/office/officeart/2018/5/layout/IconCircleLabelList"/>
    <dgm:cxn modelId="{7223C291-A12B-4C13-83B9-B8FACE8E0781}" type="presParOf" srcId="{A9B33C78-E286-4006-8358-3E7D4D812FAF}" destId="{9326AF2C-482F-4475-8B60-E73B3A1041E0}" srcOrd="18" destOrd="0" presId="urn:microsoft.com/office/officeart/2018/5/layout/IconCircleLabelList"/>
    <dgm:cxn modelId="{A0469032-7D70-435F-BD7C-3A7BE4EC101B}" type="presParOf" srcId="{9326AF2C-482F-4475-8B60-E73B3A1041E0}" destId="{49C4B7D3-7554-4B7A-9093-7CF230E1739A}" srcOrd="0" destOrd="0" presId="urn:microsoft.com/office/officeart/2018/5/layout/IconCircleLabelList"/>
    <dgm:cxn modelId="{951386E1-B00B-4EA6-8664-4D3EF63B7D80}" type="presParOf" srcId="{9326AF2C-482F-4475-8B60-E73B3A1041E0}" destId="{ACF240B2-2DE7-42CC-9142-8450529F5A80}" srcOrd="1" destOrd="0" presId="urn:microsoft.com/office/officeart/2018/5/layout/IconCircleLabelList"/>
    <dgm:cxn modelId="{99FBB41E-731D-4734-A420-B75B0092F708}" type="presParOf" srcId="{9326AF2C-482F-4475-8B60-E73B3A1041E0}" destId="{92882790-B6E4-45F1-878D-46526EFFF63C}" srcOrd="2" destOrd="0" presId="urn:microsoft.com/office/officeart/2018/5/layout/IconCircleLabelList"/>
    <dgm:cxn modelId="{6756AE87-C0DD-4406-855F-1DB061621222}" type="presParOf" srcId="{9326AF2C-482F-4475-8B60-E73B3A1041E0}" destId="{529F0688-7144-4E82-80E0-C1C5405169B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B7B554-E63A-41D3-9BAF-8B5E81D1E21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0_3" csCatId="mainScheme" phldr="1"/>
      <dgm:spPr/>
      <dgm:t>
        <a:bodyPr/>
        <a:lstStyle/>
        <a:p>
          <a:endParaRPr lang="en-US"/>
        </a:p>
      </dgm:t>
    </dgm:pt>
    <dgm:pt modelId="{86085A37-DDF8-4828-981E-98F05F60A22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2800" b="1" dirty="0"/>
            <a:t>5.7 M€</a:t>
          </a:r>
          <a:br>
            <a:rPr lang="es-ES" sz="2800" b="1" dirty="0"/>
          </a:br>
          <a:r>
            <a:rPr lang="es-ES" sz="2100" dirty="0"/>
            <a:t>en proyectos  activos</a:t>
          </a:r>
          <a:endParaRPr lang="en-US" sz="2100" b="1" dirty="0"/>
        </a:p>
      </dgm:t>
    </dgm:pt>
    <dgm:pt modelId="{3E58BBA4-DF60-4A29-8860-811C8AA6BA41}" type="parTrans" cxnId="{4EB5E916-2898-4DE7-B2A7-831F8A44D984}">
      <dgm:prSet/>
      <dgm:spPr/>
      <dgm:t>
        <a:bodyPr/>
        <a:lstStyle/>
        <a:p>
          <a:endParaRPr lang="en-US"/>
        </a:p>
      </dgm:t>
    </dgm:pt>
    <dgm:pt modelId="{3424E950-94DF-45AD-89B8-55E46696D4D4}" type="sibTrans" cxnId="{4EB5E916-2898-4DE7-B2A7-831F8A44D984}">
      <dgm:prSet/>
      <dgm:spPr/>
      <dgm:t>
        <a:bodyPr/>
        <a:lstStyle/>
        <a:p>
          <a:endParaRPr lang="en-US"/>
        </a:p>
      </dgm:t>
    </dgm:pt>
    <dgm:pt modelId="{390FC571-5CCD-4F07-A2A8-7C96CB43E6F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ERC, ATRAE, </a:t>
          </a:r>
        </a:p>
        <a:p>
          <a:pPr>
            <a:lnSpc>
              <a:spcPct val="100000"/>
            </a:lnSpc>
          </a:pPr>
          <a:r>
            <a:rPr lang="en-US" sz="1400" dirty="0" err="1"/>
            <a:t>Nacionales</a:t>
          </a:r>
          <a:r>
            <a:rPr lang="en-US" sz="1400" dirty="0"/>
            <a:t>, </a:t>
          </a:r>
        </a:p>
        <a:p>
          <a:pPr>
            <a:lnSpc>
              <a:spcPct val="100000"/>
            </a:lnSpc>
          </a:pPr>
          <a:r>
            <a:rPr lang="en-US" sz="1400" dirty="0" err="1"/>
            <a:t>Regionales</a:t>
          </a:r>
          <a:r>
            <a:rPr lang="en-US" sz="1400" dirty="0"/>
            <a:t>,…</a:t>
          </a:r>
        </a:p>
      </dgm:t>
    </dgm:pt>
    <dgm:pt modelId="{3806EDEB-BF54-42D0-BCE5-06A102B4ABC3}" type="parTrans" cxnId="{B27B44BF-D1C6-41D8-8ABD-48E4C9156E03}">
      <dgm:prSet/>
      <dgm:spPr/>
      <dgm:t>
        <a:bodyPr/>
        <a:lstStyle/>
        <a:p>
          <a:endParaRPr lang="en-US"/>
        </a:p>
      </dgm:t>
    </dgm:pt>
    <dgm:pt modelId="{26D5EA50-A41A-481F-A9D6-A57E73761881}" type="sibTrans" cxnId="{B27B44BF-D1C6-41D8-8ABD-48E4C9156E03}">
      <dgm:prSet/>
      <dgm:spPr/>
      <dgm:t>
        <a:bodyPr/>
        <a:lstStyle/>
        <a:p>
          <a:endParaRPr lang="en-US"/>
        </a:p>
      </dgm:t>
    </dgm:pt>
    <dgm:pt modelId="{23206348-0708-40D0-9547-DDF43D2BC2C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2800" b="1" dirty="0"/>
            <a:t>200+</a:t>
          </a:r>
          <a:br>
            <a:rPr lang="es-ES" sz="2200" dirty="0"/>
          </a:br>
          <a:r>
            <a:rPr lang="es-ES" sz="2200" dirty="0"/>
            <a:t>Artículos científicos</a:t>
          </a:r>
          <a:br>
            <a:rPr lang="es-ES" sz="2200" dirty="0"/>
          </a:br>
          <a:r>
            <a:rPr lang="es-ES" sz="2200" dirty="0"/>
            <a:t>(5 años)</a:t>
          </a:r>
          <a:endParaRPr lang="en-US" sz="2200" dirty="0"/>
        </a:p>
      </dgm:t>
    </dgm:pt>
    <dgm:pt modelId="{F5412998-30C1-497F-8782-9C64495E2572}" type="parTrans" cxnId="{1CA38991-9D1C-4F13-BF22-AE03D835FCC1}">
      <dgm:prSet/>
      <dgm:spPr/>
      <dgm:t>
        <a:bodyPr/>
        <a:lstStyle/>
        <a:p>
          <a:endParaRPr lang="en-US"/>
        </a:p>
      </dgm:t>
    </dgm:pt>
    <dgm:pt modelId="{91BDFD0A-3B65-45C1-A107-EC9647AD0AE6}" type="sibTrans" cxnId="{1CA38991-9D1C-4F13-BF22-AE03D835FCC1}">
      <dgm:prSet/>
      <dgm:spPr/>
      <dgm:t>
        <a:bodyPr/>
        <a:lstStyle/>
        <a:p>
          <a:endParaRPr lang="en-US"/>
        </a:p>
      </dgm:t>
    </dgm:pt>
    <dgm:pt modelId="{9DFFFA10-C78E-4590-8B19-FC4545EB512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dirty="0"/>
            <a:t>170+ conferencias</a:t>
          </a:r>
          <a:endParaRPr lang="en-US" sz="1600" dirty="0"/>
        </a:p>
      </dgm:t>
    </dgm:pt>
    <dgm:pt modelId="{8BA725CD-43E2-4AA1-B4C2-935B081492A5}" type="parTrans" cxnId="{6946DC55-B4DF-4DAD-8716-E90A648B9E0F}">
      <dgm:prSet/>
      <dgm:spPr/>
      <dgm:t>
        <a:bodyPr/>
        <a:lstStyle/>
        <a:p>
          <a:endParaRPr lang="en-US"/>
        </a:p>
      </dgm:t>
    </dgm:pt>
    <dgm:pt modelId="{BBAF8E67-4927-4A61-8915-98F9D8D1D8F7}" type="sibTrans" cxnId="{6946DC55-B4DF-4DAD-8716-E90A648B9E0F}">
      <dgm:prSet/>
      <dgm:spPr/>
      <dgm:t>
        <a:bodyPr/>
        <a:lstStyle/>
        <a:p>
          <a:endParaRPr lang="en-US"/>
        </a:p>
      </dgm:t>
    </dgm:pt>
    <dgm:pt modelId="{4DA5D273-C0CD-4E1E-BB19-6DB677A0B0B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dirty="0"/>
            <a:t>20+ tesis doctorales concluidas</a:t>
          </a:r>
          <a:endParaRPr lang="en-US" sz="1600" dirty="0"/>
        </a:p>
      </dgm:t>
    </dgm:pt>
    <dgm:pt modelId="{42A8D82B-85B2-4358-9FCA-69B5842C9461}" type="parTrans" cxnId="{936ED083-7826-40C0-86A5-3A15C8959B04}">
      <dgm:prSet/>
      <dgm:spPr/>
      <dgm:t>
        <a:bodyPr/>
        <a:lstStyle/>
        <a:p>
          <a:endParaRPr lang="en-US"/>
        </a:p>
      </dgm:t>
    </dgm:pt>
    <dgm:pt modelId="{075A9D12-CF39-44D4-9246-6AB29E0B8707}" type="sibTrans" cxnId="{936ED083-7826-40C0-86A5-3A15C8959B04}">
      <dgm:prSet/>
      <dgm:spPr/>
      <dgm:t>
        <a:bodyPr/>
        <a:lstStyle/>
        <a:p>
          <a:endParaRPr lang="en-US"/>
        </a:p>
      </dgm:t>
    </dgm:pt>
    <dgm:pt modelId="{788E47D8-0098-48BC-AF0F-BEA2B4A271BD}" type="pres">
      <dgm:prSet presAssocID="{D2B7B554-E63A-41D3-9BAF-8B5E81D1E21A}" presName="root" presStyleCnt="0">
        <dgm:presLayoutVars>
          <dgm:dir/>
          <dgm:resizeHandles val="exact"/>
        </dgm:presLayoutVars>
      </dgm:prSet>
      <dgm:spPr/>
    </dgm:pt>
    <dgm:pt modelId="{3342C190-E5D9-4A6A-889B-05E0C04BDACC}" type="pres">
      <dgm:prSet presAssocID="{86085A37-DDF8-4828-981E-98F05F60A22C}" presName="compNode" presStyleCnt="0"/>
      <dgm:spPr/>
    </dgm:pt>
    <dgm:pt modelId="{1FC6D7F4-EB0B-4668-9F14-7C80D2B62C11}" type="pres">
      <dgm:prSet presAssocID="{86085A37-DDF8-4828-981E-98F05F60A22C}" presName="bgRect" presStyleLbl="bgShp" presStyleIdx="0" presStyleCnt="2"/>
      <dgm:spPr>
        <a:solidFill>
          <a:srgbClr val="FFC000"/>
        </a:solidFill>
      </dgm:spPr>
    </dgm:pt>
    <dgm:pt modelId="{7AF0F0E4-EABD-484E-A158-3C5986172500}" type="pres">
      <dgm:prSet presAssocID="{86085A37-DDF8-4828-981E-98F05F60A22C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nero"/>
        </a:ext>
      </dgm:extLst>
    </dgm:pt>
    <dgm:pt modelId="{AC90D843-95AA-442F-A688-DE4FC0814C6A}" type="pres">
      <dgm:prSet presAssocID="{86085A37-DDF8-4828-981E-98F05F60A22C}" presName="spaceRect" presStyleCnt="0"/>
      <dgm:spPr/>
    </dgm:pt>
    <dgm:pt modelId="{53D357B3-19A8-4BA3-9B0B-6847BCF90B88}" type="pres">
      <dgm:prSet presAssocID="{86085A37-DDF8-4828-981E-98F05F60A22C}" presName="parTx" presStyleLbl="revTx" presStyleIdx="0" presStyleCnt="4">
        <dgm:presLayoutVars>
          <dgm:chMax val="0"/>
          <dgm:chPref val="0"/>
        </dgm:presLayoutVars>
      </dgm:prSet>
      <dgm:spPr/>
    </dgm:pt>
    <dgm:pt modelId="{4D11E66E-0D65-4FFE-A966-91D40DF674EF}" type="pres">
      <dgm:prSet presAssocID="{86085A37-DDF8-4828-981E-98F05F60A22C}" presName="desTx" presStyleLbl="revTx" presStyleIdx="1" presStyleCnt="4">
        <dgm:presLayoutVars/>
      </dgm:prSet>
      <dgm:spPr/>
    </dgm:pt>
    <dgm:pt modelId="{ACBD98AC-841B-47C4-9233-065EBF9D7D40}" type="pres">
      <dgm:prSet presAssocID="{3424E950-94DF-45AD-89B8-55E46696D4D4}" presName="sibTrans" presStyleCnt="0"/>
      <dgm:spPr/>
    </dgm:pt>
    <dgm:pt modelId="{FDAC20BF-69FB-42EE-AA33-5799BEBD005A}" type="pres">
      <dgm:prSet presAssocID="{23206348-0708-40D0-9547-DDF43D2BC2CF}" presName="compNode" presStyleCnt="0"/>
      <dgm:spPr/>
    </dgm:pt>
    <dgm:pt modelId="{DA8296D3-3D71-4C6B-9119-D7233DEDDA77}" type="pres">
      <dgm:prSet presAssocID="{23206348-0708-40D0-9547-DDF43D2BC2CF}" presName="bgRect" presStyleLbl="bgShp" presStyleIdx="1" presStyleCnt="2"/>
      <dgm:spPr>
        <a:solidFill>
          <a:srgbClr val="92D050"/>
        </a:solidFill>
      </dgm:spPr>
    </dgm:pt>
    <dgm:pt modelId="{99479763-288F-4046-895D-28204D366397}" type="pres">
      <dgm:prSet presAssocID="{23206348-0708-40D0-9547-DDF43D2BC2CF}" presName="iconRect" presStyleLbl="nod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3D32811C-F9DA-4CE9-A871-258BD35A315B}" type="pres">
      <dgm:prSet presAssocID="{23206348-0708-40D0-9547-DDF43D2BC2CF}" presName="spaceRect" presStyleCnt="0"/>
      <dgm:spPr/>
    </dgm:pt>
    <dgm:pt modelId="{A988370A-196B-419D-B783-64D74562FE9E}" type="pres">
      <dgm:prSet presAssocID="{23206348-0708-40D0-9547-DDF43D2BC2CF}" presName="parTx" presStyleLbl="revTx" presStyleIdx="2" presStyleCnt="4">
        <dgm:presLayoutVars>
          <dgm:chMax val="0"/>
          <dgm:chPref val="0"/>
        </dgm:presLayoutVars>
      </dgm:prSet>
      <dgm:spPr/>
    </dgm:pt>
    <dgm:pt modelId="{8CA237FF-8044-4FFF-BBF3-8D79386987CA}" type="pres">
      <dgm:prSet presAssocID="{23206348-0708-40D0-9547-DDF43D2BC2CF}" presName="desTx" presStyleLbl="revTx" presStyleIdx="3" presStyleCnt="4">
        <dgm:presLayoutVars/>
      </dgm:prSet>
      <dgm:spPr/>
    </dgm:pt>
  </dgm:ptLst>
  <dgm:cxnLst>
    <dgm:cxn modelId="{4EB5E916-2898-4DE7-B2A7-831F8A44D984}" srcId="{D2B7B554-E63A-41D3-9BAF-8B5E81D1E21A}" destId="{86085A37-DDF8-4828-981E-98F05F60A22C}" srcOrd="0" destOrd="0" parTransId="{3E58BBA4-DF60-4A29-8860-811C8AA6BA41}" sibTransId="{3424E950-94DF-45AD-89B8-55E46696D4D4}"/>
    <dgm:cxn modelId="{463D5940-93A7-4D94-8BC0-CF535A12CD71}" type="presOf" srcId="{23206348-0708-40D0-9547-DDF43D2BC2CF}" destId="{A988370A-196B-419D-B783-64D74562FE9E}" srcOrd="0" destOrd="0" presId="urn:microsoft.com/office/officeart/2018/2/layout/IconVerticalSolidList"/>
    <dgm:cxn modelId="{6946DC55-B4DF-4DAD-8716-E90A648B9E0F}" srcId="{23206348-0708-40D0-9547-DDF43D2BC2CF}" destId="{9DFFFA10-C78E-4590-8B19-FC4545EB5120}" srcOrd="0" destOrd="0" parTransId="{8BA725CD-43E2-4AA1-B4C2-935B081492A5}" sibTransId="{BBAF8E67-4927-4A61-8915-98F9D8D1D8F7}"/>
    <dgm:cxn modelId="{936ED083-7826-40C0-86A5-3A15C8959B04}" srcId="{23206348-0708-40D0-9547-DDF43D2BC2CF}" destId="{4DA5D273-C0CD-4E1E-BB19-6DB677A0B0B8}" srcOrd="1" destOrd="0" parTransId="{42A8D82B-85B2-4358-9FCA-69B5842C9461}" sibTransId="{075A9D12-CF39-44D4-9246-6AB29E0B8707}"/>
    <dgm:cxn modelId="{EAA4C386-B215-444E-BF15-9E3F821990E8}" type="presOf" srcId="{86085A37-DDF8-4828-981E-98F05F60A22C}" destId="{53D357B3-19A8-4BA3-9B0B-6847BCF90B88}" srcOrd="0" destOrd="0" presId="urn:microsoft.com/office/officeart/2018/2/layout/IconVerticalSolidList"/>
    <dgm:cxn modelId="{1CA38991-9D1C-4F13-BF22-AE03D835FCC1}" srcId="{D2B7B554-E63A-41D3-9BAF-8B5E81D1E21A}" destId="{23206348-0708-40D0-9547-DDF43D2BC2CF}" srcOrd="1" destOrd="0" parTransId="{F5412998-30C1-497F-8782-9C64495E2572}" sibTransId="{91BDFD0A-3B65-45C1-A107-EC9647AD0AE6}"/>
    <dgm:cxn modelId="{B27B44BF-D1C6-41D8-8ABD-48E4C9156E03}" srcId="{86085A37-DDF8-4828-981E-98F05F60A22C}" destId="{390FC571-5CCD-4F07-A2A8-7C96CB43E6F5}" srcOrd="0" destOrd="0" parTransId="{3806EDEB-BF54-42D0-BCE5-06A102B4ABC3}" sibTransId="{26D5EA50-A41A-481F-A9D6-A57E73761881}"/>
    <dgm:cxn modelId="{8B236DF4-0308-44E8-943F-7FF5CC33C55C}" type="presOf" srcId="{4DA5D273-C0CD-4E1E-BB19-6DB677A0B0B8}" destId="{8CA237FF-8044-4FFF-BBF3-8D79386987CA}" srcOrd="0" destOrd="1" presId="urn:microsoft.com/office/officeart/2018/2/layout/IconVerticalSolidList"/>
    <dgm:cxn modelId="{11E211FD-93CD-436E-A984-838803DC564A}" type="presOf" srcId="{390FC571-5CCD-4F07-A2A8-7C96CB43E6F5}" destId="{4D11E66E-0D65-4FFE-A966-91D40DF674EF}" srcOrd="0" destOrd="0" presId="urn:microsoft.com/office/officeart/2018/2/layout/IconVerticalSolidList"/>
    <dgm:cxn modelId="{6C79BDFD-6A21-4B9B-877B-480067CD6E51}" type="presOf" srcId="{D2B7B554-E63A-41D3-9BAF-8B5E81D1E21A}" destId="{788E47D8-0098-48BC-AF0F-BEA2B4A271BD}" srcOrd="0" destOrd="0" presId="urn:microsoft.com/office/officeart/2018/2/layout/IconVerticalSolidList"/>
    <dgm:cxn modelId="{18A83BFF-5A33-4F53-9318-6A9B8E8F868C}" type="presOf" srcId="{9DFFFA10-C78E-4590-8B19-FC4545EB5120}" destId="{8CA237FF-8044-4FFF-BBF3-8D79386987CA}" srcOrd="0" destOrd="0" presId="urn:microsoft.com/office/officeart/2018/2/layout/IconVerticalSolidList"/>
    <dgm:cxn modelId="{FD6601A9-BBB9-4357-B047-7154C7AF86DA}" type="presParOf" srcId="{788E47D8-0098-48BC-AF0F-BEA2B4A271BD}" destId="{3342C190-E5D9-4A6A-889B-05E0C04BDACC}" srcOrd="0" destOrd="0" presId="urn:microsoft.com/office/officeart/2018/2/layout/IconVerticalSolidList"/>
    <dgm:cxn modelId="{B1154BF9-C0F4-401A-9620-D519F13DA775}" type="presParOf" srcId="{3342C190-E5D9-4A6A-889B-05E0C04BDACC}" destId="{1FC6D7F4-EB0B-4668-9F14-7C80D2B62C11}" srcOrd="0" destOrd="0" presId="urn:microsoft.com/office/officeart/2018/2/layout/IconVerticalSolidList"/>
    <dgm:cxn modelId="{08E6F45E-66E6-408B-B4AA-BF334D98D85F}" type="presParOf" srcId="{3342C190-E5D9-4A6A-889B-05E0C04BDACC}" destId="{7AF0F0E4-EABD-484E-A158-3C5986172500}" srcOrd="1" destOrd="0" presId="urn:microsoft.com/office/officeart/2018/2/layout/IconVerticalSolidList"/>
    <dgm:cxn modelId="{405BFF71-C152-4016-8C4B-851CE8DF4F92}" type="presParOf" srcId="{3342C190-E5D9-4A6A-889B-05E0C04BDACC}" destId="{AC90D843-95AA-442F-A688-DE4FC0814C6A}" srcOrd="2" destOrd="0" presId="urn:microsoft.com/office/officeart/2018/2/layout/IconVerticalSolidList"/>
    <dgm:cxn modelId="{382E72C4-C835-46DD-8178-67F208047099}" type="presParOf" srcId="{3342C190-E5D9-4A6A-889B-05E0C04BDACC}" destId="{53D357B3-19A8-4BA3-9B0B-6847BCF90B88}" srcOrd="3" destOrd="0" presId="urn:microsoft.com/office/officeart/2018/2/layout/IconVerticalSolidList"/>
    <dgm:cxn modelId="{AC8F3A04-9B54-4039-BBB9-8C7C7B520C0D}" type="presParOf" srcId="{3342C190-E5D9-4A6A-889B-05E0C04BDACC}" destId="{4D11E66E-0D65-4FFE-A966-91D40DF674EF}" srcOrd="4" destOrd="0" presId="urn:microsoft.com/office/officeart/2018/2/layout/IconVerticalSolidList"/>
    <dgm:cxn modelId="{5BC89F4B-E11C-4346-AED7-FCB5AB8F4C0D}" type="presParOf" srcId="{788E47D8-0098-48BC-AF0F-BEA2B4A271BD}" destId="{ACBD98AC-841B-47C4-9233-065EBF9D7D40}" srcOrd="1" destOrd="0" presId="urn:microsoft.com/office/officeart/2018/2/layout/IconVerticalSolidList"/>
    <dgm:cxn modelId="{71CC84D9-DBDF-4E47-B066-29645AF228CF}" type="presParOf" srcId="{788E47D8-0098-48BC-AF0F-BEA2B4A271BD}" destId="{FDAC20BF-69FB-42EE-AA33-5799BEBD005A}" srcOrd="2" destOrd="0" presId="urn:microsoft.com/office/officeart/2018/2/layout/IconVerticalSolidList"/>
    <dgm:cxn modelId="{2EF2C73D-122F-4A9B-A9CC-A86836A396BB}" type="presParOf" srcId="{FDAC20BF-69FB-42EE-AA33-5799BEBD005A}" destId="{DA8296D3-3D71-4C6B-9119-D7233DEDDA77}" srcOrd="0" destOrd="0" presId="urn:microsoft.com/office/officeart/2018/2/layout/IconVerticalSolidList"/>
    <dgm:cxn modelId="{EB0135AA-767B-41ED-9868-D447C9873B3E}" type="presParOf" srcId="{FDAC20BF-69FB-42EE-AA33-5799BEBD005A}" destId="{99479763-288F-4046-895D-28204D366397}" srcOrd="1" destOrd="0" presId="urn:microsoft.com/office/officeart/2018/2/layout/IconVerticalSolidList"/>
    <dgm:cxn modelId="{FC6C5559-90D1-4E5E-BA52-3A21304F9AA8}" type="presParOf" srcId="{FDAC20BF-69FB-42EE-AA33-5799BEBD005A}" destId="{3D32811C-F9DA-4CE9-A871-258BD35A315B}" srcOrd="2" destOrd="0" presId="urn:microsoft.com/office/officeart/2018/2/layout/IconVerticalSolidList"/>
    <dgm:cxn modelId="{F0900BA5-8860-4697-9931-56BCF7E6D2B3}" type="presParOf" srcId="{FDAC20BF-69FB-42EE-AA33-5799BEBD005A}" destId="{A988370A-196B-419D-B783-64D74562FE9E}" srcOrd="3" destOrd="0" presId="urn:microsoft.com/office/officeart/2018/2/layout/IconVerticalSolidList"/>
    <dgm:cxn modelId="{4C3E7C9F-841E-4036-BDD2-751D27DD88F4}" type="presParOf" srcId="{FDAC20BF-69FB-42EE-AA33-5799BEBD005A}" destId="{8CA237FF-8044-4FFF-BBF3-8D79386987CA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B7B554-E63A-41D3-9BAF-8B5E81D1E21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0_3" csCatId="mainScheme" phldr="1"/>
      <dgm:spPr/>
      <dgm:t>
        <a:bodyPr/>
        <a:lstStyle/>
        <a:p>
          <a:endParaRPr lang="en-US"/>
        </a:p>
      </dgm:t>
    </dgm:pt>
    <dgm:pt modelId="{2FB09492-6CC1-4327-B3DA-2E7FBE67EF76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es-ES" sz="2800" b="1" dirty="0"/>
            <a:t>+70</a:t>
          </a:r>
          <a:br>
            <a:rPr lang="es-ES" sz="2500" dirty="0"/>
          </a:br>
          <a:r>
            <a:rPr lang="es-ES" sz="2500" dirty="0"/>
            <a:t>Investigadores</a:t>
          </a:r>
          <a:endParaRPr lang="en-US" sz="2500" dirty="0"/>
        </a:p>
      </dgm:t>
    </dgm:pt>
    <dgm:pt modelId="{5F932FD3-D422-4168-8845-603F06C03571}" type="parTrans" cxnId="{A1FE87E9-1570-4998-B795-1D61298402E1}">
      <dgm:prSet/>
      <dgm:spPr/>
      <dgm:t>
        <a:bodyPr/>
        <a:lstStyle/>
        <a:p>
          <a:endParaRPr lang="en-US"/>
        </a:p>
      </dgm:t>
    </dgm:pt>
    <dgm:pt modelId="{BB25900D-CB36-4102-8FB6-C2D73FDB490E}" type="sibTrans" cxnId="{A1FE87E9-1570-4998-B795-1D61298402E1}">
      <dgm:prSet/>
      <dgm:spPr/>
      <dgm:t>
        <a:bodyPr/>
        <a:lstStyle/>
        <a:p>
          <a:endParaRPr lang="en-US"/>
        </a:p>
      </dgm:t>
    </dgm:pt>
    <dgm:pt modelId="{2D7FF139-DA1D-4CD2-8EFC-F78B20FF11DE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es-ES" sz="2800" b="1" dirty="0"/>
            <a:t>+ 1 M€</a:t>
          </a:r>
          <a:br>
            <a:rPr lang="es-ES" sz="2200" dirty="0"/>
          </a:br>
          <a:r>
            <a:rPr lang="es-ES" sz="2200" dirty="0"/>
            <a:t>Equipos instalados</a:t>
          </a:r>
          <a:endParaRPr lang="en-US" sz="2200" dirty="0"/>
        </a:p>
      </dgm:t>
    </dgm:pt>
    <dgm:pt modelId="{F5964FB1-0CD2-44D9-990C-F6AFA51225CE}" type="parTrans" cxnId="{AC206B3E-1001-477F-B2D2-30DBE9A231F2}">
      <dgm:prSet/>
      <dgm:spPr/>
      <dgm:t>
        <a:bodyPr/>
        <a:lstStyle/>
        <a:p>
          <a:endParaRPr lang="en-US"/>
        </a:p>
      </dgm:t>
    </dgm:pt>
    <dgm:pt modelId="{94126CF8-276F-4CC3-A05C-F03549E964B0}" type="sibTrans" cxnId="{AC206B3E-1001-477F-B2D2-30DBE9A231F2}">
      <dgm:prSet/>
      <dgm:spPr/>
      <dgm:t>
        <a:bodyPr/>
        <a:lstStyle/>
        <a:p>
          <a:endParaRPr lang="en-US"/>
        </a:p>
      </dgm:t>
    </dgm:pt>
    <dgm:pt modelId="{A0D62099-0D6E-48EE-A8EA-2F595712695B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dirty="0"/>
            <a:t>3500 </a:t>
          </a:r>
          <a:r>
            <a:rPr lang="es-ES" dirty="0" err="1"/>
            <a:t>cores</a:t>
          </a:r>
          <a:endParaRPr lang="es-ES" dirty="0"/>
        </a:p>
        <a:p>
          <a:pPr>
            <a:lnSpc>
              <a:spcPct val="100000"/>
            </a:lnSpc>
          </a:pPr>
          <a:r>
            <a:rPr lang="es-ES" dirty="0"/>
            <a:t>17 </a:t>
          </a:r>
          <a:r>
            <a:rPr lang="es-ES" dirty="0" err="1"/>
            <a:t>GPUs</a:t>
          </a:r>
          <a:endParaRPr lang="es-ES" dirty="0"/>
        </a:p>
        <a:p>
          <a:pPr>
            <a:lnSpc>
              <a:spcPct val="100000"/>
            </a:lnSpc>
          </a:pPr>
          <a:r>
            <a:rPr lang="es-ES" dirty="0"/>
            <a:t>600 TB</a:t>
          </a:r>
          <a:endParaRPr lang="en-US" dirty="0"/>
        </a:p>
      </dgm:t>
    </dgm:pt>
    <dgm:pt modelId="{C41D7649-CFE1-48C0-8FE3-54052C8DEFA6}" type="parTrans" cxnId="{00A4270D-0273-4A69-9EE0-060530F3733C}">
      <dgm:prSet/>
      <dgm:spPr/>
      <dgm:t>
        <a:bodyPr/>
        <a:lstStyle/>
        <a:p>
          <a:endParaRPr lang="es-ES"/>
        </a:p>
      </dgm:t>
    </dgm:pt>
    <dgm:pt modelId="{0852656A-6856-4167-AD7D-DD6DC2B7EBDA}" type="sibTrans" cxnId="{00A4270D-0273-4A69-9EE0-060530F3733C}">
      <dgm:prSet/>
      <dgm:spPr/>
      <dgm:t>
        <a:bodyPr/>
        <a:lstStyle/>
        <a:p>
          <a:endParaRPr lang="es-ES"/>
        </a:p>
      </dgm:t>
    </dgm:pt>
    <dgm:pt modelId="{8B69CD06-6EE0-4EBF-973C-9EA80C14305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+7 </a:t>
          </a:r>
          <a:r>
            <a:rPr lang="en-US" dirty="0" err="1"/>
            <a:t>grupos</a:t>
          </a:r>
          <a:r>
            <a:rPr lang="en-US" dirty="0"/>
            <a:t> de </a:t>
          </a:r>
          <a:r>
            <a:rPr lang="en-US" dirty="0" err="1"/>
            <a:t>investigación</a:t>
          </a:r>
          <a:endParaRPr lang="en-US" dirty="0"/>
        </a:p>
        <a:p>
          <a:pPr>
            <a:lnSpc>
              <a:spcPct val="100000"/>
            </a:lnSpc>
          </a:pPr>
          <a:r>
            <a:rPr lang="en-US" dirty="0"/>
            <a:t>+ 40 </a:t>
          </a:r>
          <a:r>
            <a:rPr lang="en-US" dirty="0" err="1"/>
            <a:t>doctores</a:t>
          </a:r>
          <a:endParaRPr lang="en-US" dirty="0"/>
        </a:p>
        <a:p>
          <a:pPr>
            <a:lnSpc>
              <a:spcPct val="100000"/>
            </a:lnSpc>
          </a:pPr>
          <a:r>
            <a:rPr lang="en-US" dirty="0"/>
            <a:t>+30 PhDs</a:t>
          </a:r>
        </a:p>
      </dgm:t>
    </dgm:pt>
    <dgm:pt modelId="{11C82810-9186-4A9F-A5AA-F4B63D58BF60}" type="parTrans" cxnId="{1ACBC14E-96E6-4446-BB6B-36FB86EBF4E6}">
      <dgm:prSet/>
      <dgm:spPr/>
      <dgm:t>
        <a:bodyPr/>
        <a:lstStyle/>
        <a:p>
          <a:endParaRPr lang="es-ES"/>
        </a:p>
      </dgm:t>
    </dgm:pt>
    <dgm:pt modelId="{09ABAED1-1E76-4BD0-A639-9AD4259818E5}" type="sibTrans" cxnId="{1ACBC14E-96E6-4446-BB6B-36FB86EBF4E6}">
      <dgm:prSet/>
      <dgm:spPr/>
      <dgm:t>
        <a:bodyPr/>
        <a:lstStyle/>
        <a:p>
          <a:endParaRPr lang="es-ES"/>
        </a:p>
      </dgm:t>
    </dgm:pt>
    <dgm:pt modelId="{788E47D8-0098-48BC-AF0F-BEA2B4A271BD}" type="pres">
      <dgm:prSet presAssocID="{D2B7B554-E63A-41D3-9BAF-8B5E81D1E21A}" presName="root" presStyleCnt="0">
        <dgm:presLayoutVars>
          <dgm:dir/>
          <dgm:resizeHandles val="exact"/>
        </dgm:presLayoutVars>
      </dgm:prSet>
      <dgm:spPr/>
    </dgm:pt>
    <dgm:pt modelId="{7642961C-8E61-44D5-A46A-DD47AE7B3E80}" type="pres">
      <dgm:prSet presAssocID="{2FB09492-6CC1-4327-B3DA-2E7FBE67EF76}" presName="compNode" presStyleCnt="0"/>
      <dgm:spPr/>
    </dgm:pt>
    <dgm:pt modelId="{C84EB29D-3EBC-4974-BCD2-8050743D8013}" type="pres">
      <dgm:prSet presAssocID="{2FB09492-6CC1-4327-B3DA-2E7FBE67EF76}" presName="bgRect" presStyleLbl="bgShp" presStyleIdx="0" presStyleCnt="2" custLinFactNeighborX="-75" custLinFactNeighborY="-5656"/>
      <dgm:spPr>
        <a:solidFill>
          <a:srgbClr val="00B0F0"/>
        </a:solidFill>
      </dgm:spPr>
    </dgm:pt>
    <dgm:pt modelId="{5A206FB6-95EA-42D5-96BA-6DCE06C74161}" type="pres">
      <dgm:prSet presAssocID="{2FB09492-6CC1-4327-B3DA-2E7FBE67EF76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2F857282-0AA7-4139-B57C-515EAF2C51AB}" type="pres">
      <dgm:prSet presAssocID="{2FB09492-6CC1-4327-B3DA-2E7FBE67EF76}" presName="spaceRect" presStyleCnt="0"/>
      <dgm:spPr/>
    </dgm:pt>
    <dgm:pt modelId="{2DC248AA-588B-486A-BE2F-28634641C1B9}" type="pres">
      <dgm:prSet presAssocID="{2FB09492-6CC1-4327-B3DA-2E7FBE67EF76}" presName="parTx" presStyleLbl="revTx" presStyleIdx="0" presStyleCnt="4">
        <dgm:presLayoutVars>
          <dgm:chMax val="0"/>
          <dgm:chPref val="0"/>
        </dgm:presLayoutVars>
      </dgm:prSet>
      <dgm:spPr/>
    </dgm:pt>
    <dgm:pt modelId="{B01CA5B0-1328-47E4-AB31-B55485022F9B}" type="pres">
      <dgm:prSet presAssocID="{2FB09492-6CC1-4327-B3DA-2E7FBE67EF76}" presName="desTx" presStyleLbl="revTx" presStyleIdx="1" presStyleCnt="4">
        <dgm:presLayoutVars/>
      </dgm:prSet>
      <dgm:spPr/>
    </dgm:pt>
    <dgm:pt modelId="{6483A994-89BA-4E9A-9DF7-2A4F8903FDD4}" type="pres">
      <dgm:prSet presAssocID="{BB25900D-CB36-4102-8FB6-C2D73FDB490E}" presName="sibTrans" presStyleCnt="0"/>
      <dgm:spPr/>
    </dgm:pt>
    <dgm:pt modelId="{91FFEC74-22FA-4C89-A749-0CC31B851275}" type="pres">
      <dgm:prSet presAssocID="{2D7FF139-DA1D-4CD2-8EFC-F78B20FF11DE}" presName="compNode" presStyleCnt="0"/>
      <dgm:spPr/>
    </dgm:pt>
    <dgm:pt modelId="{B20A2A78-F213-42C3-B4FE-249B86911A41}" type="pres">
      <dgm:prSet presAssocID="{2D7FF139-DA1D-4CD2-8EFC-F78B20FF11DE}" presName="bgRect" presStyleLbl="bgShp" presStyleIdx="1" presStyleCnt="2" custLinFactNeighborX="-75"/>
      <dgm:spPr>
        <a:solidFill>
          <a:srgbClr val="FF0000"/>
        </a:solidFill>
      </dgm:spPr>
    </dgm:pt>
    <dgm:pt modelId="{FEE580D1-3534-4A51-A667-CD8F8B704A9A}" type="pres">
      <dgm:prSet presAssocID="{2D7FF139-DA1D-4CD2-8EFC-F78B20FF11DE}" presName="iconRect" presStyleLbl="node1" presStyleIdx="1" presStyleCnt="2"/>
      <dgm:spPr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idor con relleno sólido"/>
        </a:ext>
      </dgm:extLst>
    </dgm:pt>
    <dgm:pt modelId="{F1C800EF-E7C7-4B3D-BDB2-5B1002A36545}" type="pres">
      <dgm:prSet presAssocID="{2D7FF139-DA1D-4CD2-8EFC-F78B20FF11DE}" presName="spaceRect" presStyleCnt="0"/>
      <dgm:spPr/>
    </dgm:pt>
    <dgm:pt modelId="{56E5FC45-227A-4D81-BAE9-1E0C1535C0ED}" type="pres">
      <dgm:prSet presAssocID="{2D7FF139-DA1D-4CD2-8EFC-F78B20FF11DE}" presName="parTx" presStyleLbl="revTx" presStyleIdx="2" presStyleCnt="4">
        <dgm:presLayoutVars>
          <dgm:chMax val="0"/>
          <dgm:chPref val="0"/>
        </dgm:presLayoutVars>
      </dgm:prSet>
      <dgm:spPr/>
    </dgm:pt>
    <dgm:pt modelId="{9D062237-256B-4151-8968-27E3E35438F5}" type="pres">
      <dgm:prSet presAssocID="{2D7FF139-DA1D-4CD2-8EFC-F78B20FF11DE}" presName="desTx" presStyleLbl="revTx" presStyleIdx="3" presStyleCnt="4">
        <dgm:presLayoutVars/>
      </dgm:prSet>
      <dgm:spPr/>
    </dgm:pt>
  </dgm:ptLst>
  <dgm:cxnLst>
    <dgm:cxn modelId="{00A4270D-0273-4A69-9EE0-060530F3733C}" srcId="{2D7FF139-DA1D-4CD2-8EFC-F78B20FF11DE}" destId="{A0D62099-0D6E-48EE-A8EA-2F595712695B}" srcOrd="0" destOrd="0" parTransId="{C41D7649-CFE1-48C0-8FE3-54052C8DEFA6}" sibTransId="{0852656A-6856-4167-AD7D-DD6DC2B7EBDA}"/>
    <dgm:cxn modelId="{AC206B3E-1001-477F-B2D2-30DBE9A231F2}" srcId="{D2B7B554-E63A-41D3-9BAF-8B5E81D1E21A}" destId="{2D7FF139-DA1D-4CD2-8EFC-F78B20FF11DE}" srcOrd="1" destOrd="0" parTransId="{F5964FB1-0CD2-44D9-990C-F6AFA51225CE}" sibTransId="{94126CF8-276F-4CC3-A05C-F03549E964B0}"/>
    <dgm:cxn modelId="{1ACBC14E-96E6-4446-BB6B-36FB86EBF4E6}" srcId="{2FB09492-6CC1-4327-B3DA-2E7FBE67EF76}" destId="{8B69CD06-6EE0-4EBF-973C-9EA80C14305A}" srcOrd="0" destOrd="0" parTransId="{11C82810-9186-4A9F-A5AA-F4B63D58BF60}" sibTransId="{09ABAED1-1E76-4BD0-A639-9AD4259818E5}"/>
    <dgm:cxn modelId="{277FA480-46C2-4397-B9B0-53C4EB76CF1C}" type="presOf" srcId="{A0D62099-0D6E-48EE-A8EA-2F595712695B}" destId="{9D062237-256B-4151-8968-27E3E35438F5}" srcOrd="0" destOrd="0" presId="urn:microsoft.com/office/officeart/2018/2/layout/IconVerticalSolidList"/>
    <dgm:cxn modelId="{5325F996-C622-4D58-904B-29CF19C5A2BF}" type="presOf" srcId="{2FB09492-6CC1-4327-B3DA-2E7FBE67EF76}" destId="{2DC248AA-588B-486A-BE2F-28634641C1B9}" srcOrd="0" destOrd="0" presId="urn:microsoft.com/office/officeart/2018/2/layout/IconVerticalSolidList"/>
    <dgm:cxn modelId="{8B3169AB-2F2B-48C8-8B73-1A76F8F1E260}" type="presOf" srcId="{2D7FF139-DA1D-4CD2-8EFC-F78B20FF11DE}" destId="{56E5FC45-227A-4D81-BAE9-1E0C1535C0ED}" srcOrd="0" destOrd="0" presId="urn:microsoft.com/office/officeart/2018/2/layout/IconVerticalSolidList"/>
    <dgm:cxn modelId="{5EFCC9D5-6AB2-46F9-ABA7-8E6BB98FEF45}" type="presOf" srcId="{8B69CD06-6EE0-4EBF-973C-9EA80C14305A}" destId="{B01CA5B0-1328-47E4-AB31-B55485022F9B}" srcOrd="0" destOrd="0" presId="urn:microsoft.com/office/officeart/2018/2/layout/IconVerticalSolidList"/>
    <dgm:cxn modelId="{A1FE87E9-1570-4998-B795-1D61298402E1}" srcId="{D2B7B554-E63A-41D3-9BAF-8B5E81D1E21A}" destId="{2FB09492-6CC1-4327-B3DA-2E7FBE67EF76}" srcOrd="0" destOrd="0" parTransId="{5F932FD3-D422-4168-8845-603F06C03571}" sibTransId="{BB25900D-CB36-4102-8FB6-C2D73FDB490E}"/>
    <dgm:cxn modelId="{6C79BDFD-6A21-4B9B-877B-480067CD6E51}" type="presOf" srcId="{D2B7B554-E63A-41D3-9BAF-8B5E81D1E21A}" destId="{788E47D8-0098-48BC-AF0F-BEA2B4A271BD}" srcOrd="0" destOrd="0" presId="urn:microsoft.com/office/officeart/2018/2/layout/IconVerticalSolidList"/>
    <dgm:cxn modelId="{14F0C9FA-4CFB-45BD-8F8E-8616E49B880B}" type="presParOf" srcId="{788E47D8-0098-48BC-AF0F-BEA2B4A271BD}" destId="{7642961C-8E61-44D5-A46A-DD47AE7B3E80}" srcOrd="0" destOrd="0" presId="urn:microsoft.com/office/officeart/2018/2/layout/IconVerticalSolidList"/>
    <dgm:cxn modelId="{2D85E38D-6E84-411D-81A8-9819FD9865C7}" type="presParOf" srcId="{7642961C-8E61-44D5-A46A-DD47AE7B3E80}" destId="{C84EB29D-3EBC-4974-BCD2-8050743D8013}" srcOrd="0" destOrd="0" presId="urn:microsoft.com/office/officeart/2018/2/layout/IconVerticalSolidList"/>
    <dgm:cxn modelId="{DBE679E7-5809-4E90-AB2A-2CAF44A68A3D}" type="presParOf" srcId="{7642961C-8E61-44D5-A46A-DD47AE7B3E80}" destId="{5A206FB6-95EA-42D5-96BA-6DCE06C74161}" srcOrd="1" destOrd="0" presId="urn:microsoft.com/office/officeart/2018/2/layout/IconVerticalSolidList"/>
    <dgm:cxn modelId="{C0C1CDF1-158B-42AC-9FE2-38064DBED602}" type="presParOf" srcId="{7642961C-8E61-44D5-A46A-DD47AE7B3E80}" destId="{2F857282-0AA7-4139-B57C-515EAF2C51AB}" srcOrd="2" destOrd="0" presId="urn:microsoft.com/office/officeart/2018/2/layout/IconVerticalSolidList"/>
    <dgm:cxn modelId="{BD63DEE9-54B0-4490-BB36-811E4A684E39}" type="presParOf" srcId="{7642961C-8E61-44D5-A46A-DD47AE7B3E80}" destId="{2DC248AA-588B-486A-BE2F-28634641C1B9}" srcOrd="3" destOrd="0" presId="urn:microsoft.com/office/officeart/2018/2/layout/IconVerticalSolidList"/>
    <dgm:cxn modelId="{9D73ADDF-2E8D-4E91-99E8-6217608C95CA}" type="presParOf" srcId="{7642961C-8E61-44D5-A46A-DD47AE7B3E80}" destId="{B01CA5B0-1328-47E4-AB31-B55485022F9B}" srcOrd="4" destOrd="0" presId="urn:microsoft.com/office/officeart/2018/2/layout/IconVerticalSolidList"/>
    <dgm:cxn modelId="{EF8AC1F0-BA9A-4202-86A3-AC9521F20FB2}" type="presParOf" srcId="{788E47D8-0098-48BC-AF0F-BEA2B4A271BD}" destId="{6483A994-89BA-4E9A-9DF7-2A4F8903FDD4}" srcOrd="1" destOrd="0" presId="urn:microsoft.com/office/officeart/2018/2/layout/IconVerticalSolidList"/>
    <dgm:cxn modelId="{37D79E74-97E2-4FC0-8F08-E06393801237}" type="presParOf" srcId="{788E47D8-0098-48BC-AF0F-BEA2B4A271BD}" destId="{91FFEC74-22FA-4C89-A749-0CC31B851275}" srcOrd="2" destOrd="0" presId="urn:microsoft.com/office/officeart/2018/2/layout/IconVerticalSolidList"/>
    <dgm:cxn modelId="{60D5AA7B-06F4-4278-AF21-32CE3EB80719}" type="presParOf" srcId="{91FFEC74-22FA-4C89-A749-0CC31B851275}" destId="{B20A2A78-F213-42C3-B4FE-249B86911A41}" srcOrd="0" destOrd="0" presId="urn:microsoft.com/office/officeart/2018/2/layout/IconVerticalSolidList"/>
    <dgm:cxn modelId="{161EA203-7AC9-4BE2-A5D2-117C87107687}" type="presParOf" srcId="{91FFEC74-22FA-4C89-A749-0CC31B851275}" destId="{FEE580D1-3534-4A51-A667-CD8F8B704A9A}" srcOrd="1" destOrd="0" presId="urn:microsoft.com/office/officeart/2018/2/layout/IconVerticalSolidList"/>
    <dgm:cxn modelId="{DE481243-7386-4391-960F-7E4156B3E20D}" type="presParOf" srcId="{91FFEC74-22FA-4C89-A749-0CC31B851275}" destId="{F1C800EF-E7C7-4B3D-BDB2-5B1002A36545}" srcOrd="2" destOrd="0" presId="urn:microsoft.com/office/officeart/2018/2/layout/IconVerticalSolidList"/>
    <dgm:cxn modelId="{FD385147-5409-404A-BB0F-FD064E5D1869}" type="presParOf" srcId="{91FFEC74-22FA-4C89-A749-0CC31B851275}" destId="{56E5FC45-227A-4D81-BAE9-1E0C1535C0ED}" srcOrd="3" destOrd="0" presId="urn:microsoft.com/office/officeart/2018/2/layout/IconVerticalSolidList"/>
    <dgm:cxn modelId="{73CBF02B-145A-41AC-A6A1-4604FD30B43C}" type="presParOf" srcId="{91FFEC74-22FA-4C89-A749-0CC31B851275}" destId="{9D062237-256B-4151-8968-27E3E35438F5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B7B554-E63A-41D3-9BAF-8B5E81D1E21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0_3" csCatId="mainScheme" phldr="1"/>
      <dgm:spPr/>
      <dgm:t>
        <a:bodyPr/>
        <a:lstStyle/>
        <a:p>
          <a:endParaRPr lang="en-US"/>
        </a:p>
      </dgm:t>
    </dgm:pt>
    <dgm:pt modelId="{86085A37-DDF8-4828-981E-98F05F60A22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2800" b="1" dirty="0"/>
            <a:t>6 M€</a:t>
          </a:r>
          <a:br>
            <a:rPr lang="es-ES" sz="2800" b="1" dirty="0"/>
          </a:br>
          <a:r>
            <a:rPr lang="es-ES" sz="2100" dirty="0"/>
            <a:t>en proyectos  activos</a:t>
          </a:r>
          <a:endParaRPr lang="en-US" sz="2100" b="1" dirty="0"/>
        </a:p>
      </dgm:t>
    </dgm:pt>
    <dgm:pt modelId="{3E58BBA4-DF60-4A29-8860-811C8AA6BA41}" type="parTrans" cxnId="{4EB5E916-2898-4DE7-B2A7-831F8A44D984}">
      <dgm:prSet/>
      <dgm:spPr/>
      <dgm:t>
        <a:bodyPr/>
        <a:lstStyle/>
        <a:p>
          <a:endParaRPr lang="en-US"/>
        </a:p>
      </dgm:t>
    </dgm:pt>
    <dgm:pt modelId="{3424E950-94DF-45AD-89B8-55E46696D4D4}" type="sibTrans" cxnId="{4EB5E916-2898-4DE7-B2A7-831F8A44D984}">
      <dgm:prSet/>
      <dgm:spPr/>
      <dgm:t>
        <a:bodyPr/>
        <a:lstStyle/>
        <a:p>
          <a:endParaRPr lang="en-US"/>
        </a:p>
      </dgm:t>
    </dgm:pt>
    <dgm:pt modelId="{390FC571-5CCD-4F07-A2A8-7C96CB43E6F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ERC, ATRAE, </a:t>
          </a:r>
        </a:p>
        <a:p>
          <a:pPr>
            <a:lnSpc>
              <a:spcPct val="100000"/>
            </a:lnSpc>
          </a:pPr>
          <a:r>
            <a:rPr lang="en-US" sz="1400" dirty="0" err="1"/>
            <a:t>Nacionales</a:t>
          </a:r>
          <a:r>
            <a:rPr lang="en-US" sz="1400" dirty="0"/>
            <a:t>, </a:t>
          </a:r>
        </a:p>
        <a:p>
          <a:pPr>
            <a:lnSpc>
              <a:spcPct val="100000"/>
            </a:lnSpc>
          </a:pPr>
          <a:r>
            <a:rPr lang="en-US" sz="1400" dirty="0" err="1"/>
            <a:t>Regionales</a:t>
          </a:r>
          <a:r>
            <a:rPr lang="en-US" sz="1400" dirty="0"/>
            <a:t>,…</a:t>
          </a:r>
        </a:p>
      </dgm:t>
    </dgm:pt>
    <dgm:pt modelId="{3806EDEB-BF54-42D0-BCE5-06A102B4ABC3}" type="parTrans" cxnId="{B27B44BF-D1C6-41D8-8ABD-48E4C9156E03}">
      <dgm:prSet/>
      <dgm:spPr/>
      <dgm:t>
        <a:bodyPr/>
        <a:lstStyle/>
        <a:p>
          <a:endParaRPr lang="en-US"/>
        </a:p>
      </dgm:t>
    </dgm:pt>
    <dgm:pt modelId="{26D5EA50-A41A-481F-A9D6-A57E73761881}" type="sibTrans" cxnId="{B27B44BF-D1C6-41D8-8ABD-48E4C9156E03}">
      <dgm:prSet/>
      <dgm:spPr/>
      <dgm:t>
        <a:bodyPr/>
        <a:lstStyle/>
        <a:p>
          <a:endParaRPr lang="en-US"/>
        </a:p>
      </dgm:t>
    </dgm:pt>
    <dgm:pt modelId="{23206348-0708-40D0-9547-DDF43D2BC2C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2800" b="1" dirty="0"/>
            <a:t>200+</a:t>
          </a:r>
          <a:br>
            <a:rPr lang="es-ES" sz="2200" dirty="0"/>
          </a:br>
          <a:r>
            <a:rPr lang="es-ES" sz="2200" dirty="0"/>
            <a:t>Artículos científicos</a:t>
          </a:r>
          <a:br>
            <a:rPr lang="es-ES" sz="2200" dirty="0"/>
          </a:br>
          <a:r>
            <a:rPr lang="es-ES" sz="2200" dirty="0"/>
            <a:t>(5 años)</a:t>
          </a:r>
          <a:endParaRPr lang="en-US" sz="2200" dirty="0"/>
        </a:p>
      </dgm:t>
    </dgm:pt>
    <dgm:pt modelId="{F5412998-30C1-497F-8782-9C64495E2572}" type="parTrans" cxnId="{1CA38991-9D1C-4F13-BF22-AE03D835FCC1}">
      <dgm:prSet/>
      <dgm:spPr/>
      <dgm:t>
        <a:bodyPr/>
        <a:lstStyle/>
        <a:p>
          <a:endParaRPr lang="en-US"/>
        </a:p>
      </dgm:t>
    </dgm:pt>
    <dgm:pt modelId="{91BDFD0A-3B65-45C1-A107-EC9647AD0AE6}" type="sibTrans" cxnId="{1CA38991-9D1C-4F13-BF22-AE03D835FCC1}">
      <dgm:prSet/>
      <dgm:spPr/>
      <dgm:t>
        <a:bodyPr/>
        <a:lstStyle/>
        <a:p>
          <a:endParaRPr lang="en-US"/>
        </a:p>
      </dgm:t>
    </dgm:pt>
    <dgm:pt modelId="{9DFFFA10-C78E-4590-8B19-FC4545EB512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dirty="0"/>
            <a:t>170+ conferencias</a:t>
          </a:r>
          <a:endParaRPr lang="en-US" sz="1600" dirty="0"/>
        </a:p>
      </dgm:t>
    </dgm:pt>
    <dgm:pt modelId="{8BA725CD-43E2-4AA1-B4C2-935B081492A5}" type="parTrans" cxnId="{6946DC55-B4DF-4DAD-8716-E90A648B9E0F}">
      <dgm:prSet/>
      <dgm:spPr/>
      <dgm:t>
        <a:bodyPr/>
        <a:lstStyle/>
        <a:p>
          <a:endParaRPr lang="en-US"/>
        </a:p>
      </dgm:t>
    </dgm:pt>
    <dgm:pt modelId="{BBAF8E67-4927-4A61-8915-98F9D8D1D8F7}" type="sibTrans" cxnId="{6946DC55-B4DF-4DAD-8716-E90A648B9E0F}">
      <dgm:prSet/>
      <dgm:spPr/>
      <dgm:t>
        <a:bodyPr/>
        <a:lstStyle/>
        <a:p>
          <a:endParaRPr lang="en-US"/>
        </a:p>
      </dgm:t>
    </dgm:pt>
    <dgm:pt modelId="{4DA5D273-C0CD-4E1E-BB19-6DB677A0B0B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600" dirty="0"/>
            <a:t>20+ tesis doctorales concluidas</a:t>
          </a:r>
          <a:endParaRPr lang="en-US" sz="1600" dirty="0"/>
        </a:p>
      </dgm:t>
    </dgm:pt>
    <dgm:pt modelId="{42A8D82B-85B2-4358-9FCA-69B5842C9461}" type="parTrans" cxnId="{936ED083-7826-40C0-86A5-3A15C8959B04}">
      <dgm:prSet/>
      <dgm:spPr/>
      <dgm:t>
        <a:bodyPr/>
        <a:lstStyle/>
        <a:p>
          <a:endParaRPr lang="en-US"/>
        </a:p>
      </dgm:t>
    </dgm:pt>
    <dgm:pt modelId="{075A9D12-CF39-44D4-9246-6AB29E0B8707}" type="sibTrans" cxnId="{936ED083-7826-40C0-86A5-3A15C8959B04}">
      <dgm:prSet/>
      <dgm:spPr/>
      <dgm:t>
        <a:bodyPr/>
        <a:lstStyle/>
        <a:p>
          <a:endParaRPr lang="en-US"/>
        </a:p>
      </dgm:t>
    </dgm:pt>
    <dgm:pt modelId="{788E47D8-0098-48BC-AF0F-BEA2B4A271BD}" type="pres">
      <dgm:prSet presAssocID="{D2B7B554-E63A-41D3-9BAF-8B5E81D1E21A}" presName="root" presStyleCnt="0">
        <dgm:presLayoutVars>
          <dgm:dir/>
          <dgm:resizeHandles val="exact"/>
        </dgm:presLayoutVars>
      </dgm:prSet>
      <dgm:spPr/>
    </dgm:pt>
    <dgm:pt modelId="{3342C190-E5D9-4A6A-889B-05E0C04BDACC}" type="pres">
      <dgm:prSet presAssocID="{86085A37-DDF8-4828-981E-98F05F60A22C}" presName="compNode" presStyleCnt="0"/>
      <dgm:spPr/>
    </dgm:pt>
    <dgm:pt modelId="{1FC6D7F4-EB0B-4668-9F14-7C80D2B62C11}" type="pres">
      <dgm:prSet presAssocID="{86085A37-DDF8-4828-981E-98F05F60A22C}" presName="bgRect" presStyleLbl="bgShp" presStyleIdx="0" presStyleCnt="2"/>
      <dgm:spPr>
        <a:solidFill>
          <a:srgbClr val="FFC000"/>
        </a:solidFill>
      </dgm:spPr>
    </dgm:pt>
    <dgm:pt modelId="{7AF0F0E4-EABD-484E-A158-3C5986172500}" type="pres">
      <dgm:prSet presAssocID="{86085A37-DDF8-4828-981E-98F05F60A22C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nero"/>
        </a:ext>
      </dgm:extLst>
    </dgm:pt>
    <dgm:pt modelId="{AC90D843-95AA-442F-A688-DE4FC0814C6A}" type="pres">
      <dgm:prSet presAssocID="{86085A37-DDF8-4828-981E-98F05F60A22C}" presName="spaceRect" presStyleCnt="0"/>
      <dgm:spPr/>
    </dgm:pt>
    <dgm:pt modelId="{53D357B3-19A8-4BA3-9B0B-6847BCF90B88}" type="pres">
      <dgm:prSet presAssocID="{86085A37-DDF8-4828-981E-98F05F60A22C}" presName="parTx" presStyleLbl="revTx" presStyleIdx="0" presStyleCnt="4">
        <dgm:presLayoutVars>
          <dgm:chMax val="0"/>
          <dgm:chPref val="0"/>
        </dgm:presLayoutVars>
      </dgm:prSet>
      <dgm:spPr/>
    </dgm:pt>
    <dgm:pt modelId="{4D11E66E-0D65-4FFE-A966-91D40DF674EF}" type="pres">
      <dgm:prSet presAssocID="{86085A37-DDF8-4828-981E-98F05F60A22C}" presName="desTx" presStyleLbl="revTx" presStyleIdx="1" presStyleCnt="4">
        <dgm:presLayoutVars/>
      </dgm:prSet>
      <dgm:spPr/>
    </dgm:pt>
    <dgm:pt modelId="{ACBD98AC-841B-47C4-9233-065EBF9D7D40}" type="pres">
      <dgm:prSet presAssocID="{3424E950-94DF-45AD-89B8-55E46696D4D4}" presName="sibTrans" presStyleCnt="0"/>
      <dgm:spPr/>
    </dgm:pt>
    <dgm:pt modelId="{FDAC20BF-69FB-42EE-AA33-5799BEBD005A}" type="pres">
      <dgm:prSet presAssocID="{23206348-0708-40D0-9547-DDF43D2BC2CF}" presName="compNode" presStyleCnt="0"/>
      <dgm:spPr/>
    </dgm:pt>
    <dgm:pt modelId="{DA8296D3-3D71-4C6B-9119-D7233DEDDA77}" type="pres">
      <dgm:prSet presAssocID="{23206348-0708-40D0-9547-DDF43D2BC2CF}" presName="bgRect" presStyleLbl="bgShp" presStyleIdx="1" presStyleCnt="2"/>
      <dgm:spPr>
        <a:solidFill>
          <a:srgbClr val="92D050"/>
        </a:solidFill>
      </dgm:spPr>
    </dgm:pt>
    <dgm:pt modelId="{99479763-288F-4046-895D-28204D366397}" type="pres">
      <dgm:prSet presAssocID="{23206348-0708-40D0-9547-DDF43D2BC2CF}" presName="iconRect" presStyleLbl="nod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3D32811C-F9DA-4CE9-A871-258BD35A315B}" type="pres">
      <dgm:prSet presAssocID="{23206348-0708-40D0-9547-DDF43D2BC2CF}" presName="spaceRect" presStyleCnt="0"/>
      <dgm:spPr/>
    </dgm:pt>
    <dgm:pt modelId="{A988370A-196B-419D-B783-64D74562FE9E}" type="pres">
      <dgm:prSet presAssocID="{23206348-0708-40D0-9547-DDF43D2BC2CF}" presName="parTx" presStyleLbl="revTx" presStyleIdx="2" presStyleCnt="4">
        <dgm:presLayoutVars>
          <dgm:chMax val="0"/>
          <dgm:chPref val="0"/>
        </dgm:presLayoutVars>
      </dgm:prSet>
      <dgm:spPr/>
    </dgm:pt>
    <dgm:pt modelId="{8CA237FF-8044-4FFF-BBF3-8D79386987CA}" type="pres">
      <dgm:prSet presAssocID="{23206348-0708-40D0-9547-DDF43D2BC2CF}" presName="desTx" presStyleLbl="revTx" presStyleIdx="3" presStyleCnt="4">
        <dgm:presLayoutVars/>
      </dgm:prSet>
      <dgm:spPr/>
    </dgm:pt>
  </dgm:ptLst>
  <dgm:cxnLst>
    <dgm:cxn modelId="{4EB5E916-2898-4DE7-B2A7-831F8A44D984}" srcId="{D2B7B554-E63A-41D3-9BAF-8B5E81D1E21A}" destId="{86085A37-DDF8-4828-981E-98F05F60A22C}" srcOrd="0" destOrd="0" parTransId="{3E58BBA4-DF60-4A29-8860-811C8AA6BA41}" sibTransId="{3424E950-94DF-45AD-89B8-55E46696D4D4}"/>
    <dgm:cxn modelId="{463D5940-93A7-4D94-8BC0-CF535A12CD71}" type="presOf" srcId="{23206348-0708-40D0-9547-DDF43D2BC2CF}" destId="{A988370A-196B-419D-B783-64D74562FE9E}" srcOrd="0" destOrd="0" presId="urn:microsoft.com/office/officeart/2018/2/layout/IconVerticalSolidList"/>
    <dgm:cxn modelId="{6946DC55-B4DF-4DAD-8716-E90A648B9E0F}" srcId="{23206348-0708-40D0-9547-DDF43D2BC2CF}" destId="{9DFFFA10-C78E-4590-8B19-FC4545EB5120}" srcOrd="0" destOrd="0" parTransId="{8BA725CD-43E2-4AA1-B4C2-935B081492A5}" sibTransId="{BBAF8E67-4927-4A61-8915-98F9D8D1D8F7}"/>
    <dgm:cxn modelId="{936ED083-7826-40C0-86A5-3A15C8959B04}" srcId="{23206348-0708-40D0-9547-DDF43D2BC2CF}" destId="{4DA5D273-C0CD-4E1E-BB19-6DB677A0B0B8}" srcOrd="1" destOrd="0" parTransId="{42A8D82B-85B2-4358-9FCA-69B5842C9461}" sibTransId="{075A9D12-CF39-44D4-9246-6AB29E0B8707}"/>
    <dgm:cxn modelId="{EAA4C386-B215-444E-BF15-9E3F821990E8}" type="presOf" srcId="{86085A37-DDF8-4828-981E-98F05F60A22C}" destId="{53D357B3-19A8-4BA3-9B0B-6847BCF90B88}" srcOrd="0" destOrd="0" presId="urn:microsoft.com/office/officeart/2018/2/layout/IconVerticalSolidList"/>
    <dgm:cxn modelId="{1CA38991-9D1C-4F13-BF22-AE03D835FCC1}" srcId="{D2B7B554-E63A-41D3-9BAF-8B5E81D1E21A}" destId="{23206348-0708-40D0-9547-DDF43D2BC2CF}" srcOrd="1" destOrd="0" parTransId="{F5412998-30C1-497F-8782-9C64495E2572}" sibTransId="{91BDFD0A-3B65-45C1-A107-EC9647AD0AE6}"/>
    <dgm:cxn modelId="{B27B44BF-D1C6-41D8-8ABD-48E4C9156E03}" srcId="{86085A37-DDF8-4828-981E-98F05F60A22C}" destId="{390FC571-5CCD-4F07-A2A8-7C96CB43E6F5}" srcOrd="0" destOrd="0" parTransId="{3806EDEB-BF54-42D0-BCE5-06A102B4ABC3}" sibTransId="{26D5EA50-A41A-481F-A9D6-A57E73761881}"/>
    <dgm:cxn modelId="{8B236DF4-0308-44E8-943F-7FF5CC33C55C}" type="presOf" srcId="{4DA5D273-C0CD-4E1E-BB19-6DB677A0B0B8}" destId="{8CA237FF-8044-4FFF-BBF3-8D79386987CA}" srcOrd="0" destOrd="1" presId="urn:microsoft.com/office/officeart/2018/2/layout/IconVerticalSolidList"/>
    <dgm:cxn modelId="{11E211FD-93CD-436E-A984-838803DC564A}" type="presOf" srcId="{390FC571-5CCD-4F07-A2A8-7C96CB43E6F5}" destId="{4D11E66E-0D65-4FFE-A966-91D40DF674EF}" srcOrd="0" destOrd="0" presId="urn:microsoft.com/office/officeart/2018/2/layout/IconVerticalSolidList"/>
    <dgm:cxn modelId="{6C79BDFD-6A21-4B9B-877B-480067CD6E51}" type="presOf" srcId="{D2B7B554-E63A-41D3-9BAF-8B5E81D1E21A}" destId="{788E47D8-0098-48BC-AF0F-BEA2B4A271BD}" srcOrd="0" destOrd="0" presId="urn:microsoft.com/office/officeart/2018/2/layout/IconVerticalSolidList"/>
    <dgm:cxn modelId="{18A83BFF-5A33-4F53-9318-6A9B8E8F868C}" type="presOf" srcId="{9DFFFA10-C78E-4590-8B19-FC4545EB5120}" destId="{8CA237FF-8044-4FFF-BBF3-8D79386987CA}" srcOrd="0" destOrd="0" presId="urn:microsoft.com/office/officeart/2018/2/layout/IconVerticalSolidList"/>
    <dgm:cxn modelId="{FD6601A9-BBB9-4357-B047-7154C7AF86DA}" type="presParOf" srcId="{788E47D8-0098-48BC-AF0F-BEA2B4A271BD}" destId="{3342C190-E5D9-4A6A-889B-05E0C04BDACC}" srcOrd="0" destOrd="0" presId="urn:microsoft.com/office/officeart/2018/2/layout/IconVerticalSolidList"/>
    <dgm:cxn modelId="{B1154BF9-C0F4-401A-9620-D519F13DA775}" type="presParOf" srcId="{3342C190-E5D9-4A6A-889B-05E0C04BDACC}" destId="{1FC6D7F4-EB0B-4668-9F14-7C80D2B62C11}" srcOrd="0" destOrd="0" presId="urn:microsoft.com/office/officeart/2018/2/layout/IconVerticalSolidList"/>
    <dgm:cxn modelId="{08E6F45E-66E6-408B-B4AA-BF334D98D85F}" type="presParOf" srcId="{3342C190-E5D9-4A6A-889B-05E0C04BDACC}" destId="{7AF0F0E4-EABD-484E-A158-3C5986172500}" srcOrd="1" destOrd="0" presId="urn:microsoft.com/office/officeart/2018/2/layout/IconVerticalSolidList"/>
    <dgm:cxn modelId="{405BFF71-C152-4016-8C4B-851CE8DF4F92}" type="presParOf" srcId="{3342C190-E5D9-4A6A-889B-05E0C04BDACC}" destId="{AC90D843-95AA-442F-A688-DE4FC0814C6A}" srcOrd="2" destOrd="0" presId="urn:microsoft.com/office/officeart/2018/2/layout/IconVerticalSolidList"/>
    <dgm:cxn modelId="{382E72C4-C835-46DD-8178-67F208047099}" type="presParOf" srcId="{3342C190-E5D9-4A6A-889B-05E0C04BDACC}" destId="{53D357B3-19A8-4BA3-9B0B-6847BCF90B88}" srcOrd="3" destOrd="0" presId="urn:microsoft.com/office/officeart/2018/2/layout/IconVerticalSolidList"/>
    <dgm:cxn modelId="{AC8F3A04-9B54-4039-BBB9-8C7C7B520C0D}" type="presParOf" srcId="{3342C190-E5D9-4A6A-889B-05E0C04BDACC}" destId="{4D11E66E-0D65-4FFE-A966-91D40DF674EF}" srcOrd="4" destOrd="0" presId="urn:microsoft.com/office/officeart/2018/2/layout/IconVerticalSolidList"/>
    <dgm:cxn modelId="{5BC89F4B-E11C-4346-AED7-FCB5AB8F4C0D}" type="presParOf" srcId="{788E47D8-0098-48BC-AF0F-BEA2B4A271BD}" destId="{ACBD98AC-841B-47C4-9233-065EBF9D7D40}" srcOrd="1" destOrd="0" presId="urn:microsoft.com/office/officeart/2018/2/layout/IconVerticalSolidList"/>
    <dgm:cxn modelId="{71CC84D9-DBDF-4E47-B066-29645AF228CF}" type="presParOf" srcId="{788E47D8-0098-48BC-AF0F-BEA2B4A271BD}" destId="{FDAC20BF-69FB-42EE-AA33-5799BEBD005A}" srcOrd="2" destOrd="0" presId="urn:microsoft.com/office/officeart/2018/2/layout/IconVerticalSolidList"/>
    <dgm:cxn modelId="{2EF2C73D-122F-4A9B-A9CC-A86836A396BB}" type="presParOf" srcId="{FDAC20BF-69FB-42EE-AA33-5799BEBD005A}" destId="{DA8296D3-3D71-4C6B-9119-D7233DEDDA77}" srcOrd="0" destOrd="0" presId="urn:microsoft.com/office/officeart/2018/2/layout/IconVerticalSolidList"/>
    <dgm:cxn modelId="{EB0135AA-767B-41ED-9868-D447C9873B3E}" type="presParOf" srcId="{FDAC20BF-69FB-42EE-AA33-5799BEBD005A}" destId="{99479763-288F-4046-895D-28204D366397}" srcOrd="1" destOrd="0" presId="urn:microsoft.com/office/officeart/2018/2/layout/IconVerticalSolidList"/>
    <dgm:cxn modelId="{FC6C5559-90D1-4E5E-BA52-3A21304F9AA8}" type="presParOf" srcId="{FDAC20BF-69FB-42EE-AA33-5799BEBD005A}" destId="{3D32811C-F9DA-4CE9-A871-258BD35A315B}" srcOrd="2" destOrd="0" presId="urn:microsoft.com/office/officeart/2018/2/layout/IconVerticalSolidList"/>
    <dgm:cxn modelId="{F0900BA5-8860-4697-9931-56BCF7E6D2B3}" type="presParOf" srcId="{FDAC20BF-69FB-42EE-AA33-5799BEBD005A}" destId="{A988370A-196B-419D-B783-64D74562FE9E}" srcOrd="3" destOrd="0" presId="urn:microsoft.com/office/officeart/2018/2/layout/IconVerticalSolidList"/>
    <dgm:cxn modelId="{4C3E7C9F-841E-4036-BDD2-751D27DD88F4}" type="presParOf" srcId="{FDAC20BF-69FB-42EE-AA33-5799BEBD005A}" destId="{8CA237FF-8044-4FFF-BBF3-8D79386987CA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B7B554-E63A-41D3-9BAF-8B5E81D1E21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0_3" csCatId="mainScheme" phldr="1"/>
      <dgm:spPr/>
      <dgm:t>
        <a:bodyPr/>
        <a:lstStyle/>
        <a:p>
          <a:endParaRPr lang="en-US"/>
        </a:p>
      </dgm:t>
    </dgm:pt>
    <dgm:pt modelId="{2FB09492-6CC1-4327-B3DA-2E7FBE67EF76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es-ES" sz="2800" b="1" dirty="0"/>
            <a:t>70+</a:t>
          </a:r>
          <a:br>
            <a:rPr lang="es-ES" sz="2500" dirty="0"/>
          </a:br>
          <a:r>
            <a:rPr lang="es-ES" sz="2500" dirty="0"/>
            <a:t>Investigadores</a:t>
          </a:r>
          <a:endParaRPr lang="en-US" sz="2500" dirty="0"/>
        </a:p>
      </dgm:t>
    </dgm:pt>
    <dgm:pt modelId="{5F932FD3-D422-4168-8845-603F06C03571}" type="parTrans" cxnId="{A1FE87E9-1570-4998-B795-1D61298402E1}">
      <dgm:prSet/>
      <dgm:spPr/>
      <dgm:t>
        <a:bodyPr/>
        <a:lstStyle/>
        <a:p>
          <a:endParaRPr lang="en-US"/>
        </a:p>
      </dgm:t>
    </dgm:pt>
    <dgm:pt modelId="{BB25900D-CB36-4102-8FB6-C2D73FDB490E}" type="sibTrans" cxnId="{A1FE87E9-1570-4998-B795-1D61298402E1}">
      <dgm:prSet/>
      <dgm:spPr/>
      <dgm:t>
        <a:bodyPr/>
        <a:lstStyle/>
        <a:p>
          <a:endParaRPr lang="en-US"/>
        </a:p>
      </dgm:t>
    </dgm:pt>
    <dgm:pt modelId="{2D7FF139-DA1D-4CD2-8EFC-F78B20FF11DE}">
      <dgm:prSet custT="1"/>
      <dgm:spPr/>
      <dgm:t>
        <a:bodyPr/>
        <a:lstStyle/>
        <a:p>
          <a:pPr algn="ctr">
            <a:lnSpc>
              <a:spcPct val="100000"/>
            </a:lnSpc>
          </a:pPr>
          <a:r>
            <a:rPr lang="es-ES" sz="2800" b="1" dirty="0"/>
            <a:t>1 M€</a:t>
          </a:r>
          <a:br>
            <a:rPr lang="es-ES" sz="2200" dirty="0"/>
          </a:br>
          <a:r>
            <a:rPr lang="es-ES" sz="2200" dirty="0"/>
            <a:t>Equipos instalados</a:t>
          </a:r>
          <a:br>
            <a:rPr lang="es-ES" sz="2200" dirty="0"/>
          </a:br>
          <a:r>
            <a:rPr lang="es-ES" sz="1400" dirty="0"/>
            <a:t>(cálculo y almacenamiento)</a:t>
          </a:r>
          <a:endParaRPr lang="en-US" sz="2200" dirty="0"/>
        </a:p>
      </dgm:t>
    </dgm:pt>
    <dgm:pt modelId="{F5964FB1-0CD2-44D9-990C-F6AFA51225CE}" type="parTrans" cxnId="{AC206B3E-1001-477F-B2D2-30DBE9A231F2}">
      <dgm:prSet/>
      <dgm:spPr/>
      <dgm:t>
        <a:bodyPr/>
        <a:lstStyle/>
        <a:p>
          <a:endParaRPr lang="en-US"/>
        </a:p>
      </dgm:t>
    </dgm:pt>
    <dgm:pt modelId="{94126CF8-276F-4CC3-A05C-F03549E964B0}" type="sibTrans" cxnId="{AC206B3E-1001-477F-B2D2-30DBE9A231F2}">
      <dgm:prSet/>
      <dgm:spPr/>
      <dgm:t>
        <a:bodyPr/>
        <a:lstStyle/>
        <a:p>
          <a:endParaRPr lang="en-US"/>
        </a:p>
      </dgm:t>
    </dgm:pt>
    <dgm:pt modelId="{A0D62099-0D6E-48EE-A8EA-2F595712695B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dirty="0"/>
            <a:t>4100 </a:t>
          </a:r>
          <a:r>
            <a:rPr lang="es-ES" dirty="0" err="1"/>
            <a:t>cores</a:t>
          </a:r>
          <a:endParaRPr lang="es-ES" dirty="0"/>
        </a:p>
        <a:p>
          <a:pPr>
            <a:lnSpc>
              <a:spcPct val="100000"/>
            </a:lnSpc>
          </a:pPr>
          <a:r>
            <a:rPr lang="es-ES" dirty="0"/>
            <a:t>22 </a:t>
          </a:r>
          <a:r>
            <a:rPr lang="es-ES" dirty="0" err="1"/>
            <a:t>GPUs</a:t>
          </a:r>
          <a:endParaRPr lang="es-ES" dirty="0"/>
        </a:p>
        <a:p>
          <a:pPr>
            <a:lnSpc>
              <a:spcPct val="100000"/>
            </a:lnSpc>
          </a:pPr>
          <a:r>
            <a:rPr lang="es-ES" u="sng" dirty="0"/>
            <a:t>780</a:t>
          </a:r>
          <a:r>
            <a:rPr lang="es-ES" dirty="0"/>
            <a:t> TB</a:t>
          </a:r>
          <a:endParaRPr lang="en-US" dirty="0"/>
        </a:p>
      </dgm:t>
    </dgm:pt>
    <dgm:pt modelId="{C41D7649-CFE1-48C0-8FE3-54052C8DEFA6}" type="parTrans" cxnId="{00A4270D-0273-4A69-9EE0-060530F3733C}">
      <dgm:prSet/>
      <dgm:spPr/>
      <dgm:t>
        <a:bodyPr/>
        <a:lstStyle/>
        <a:p>
          <a:endParaRPr lang="es-ES"/>
        </a:p>
      </dgm:t>
    </dgm:pt>
    <dgm:pt modelId="{0852656A-6856-4167-AD7D-DD6DC2B7EBDA}" type="sibTrans" cxnId="{00A4270D-0273-4A69-9EE0-060530F3733C}">
      <dgm:prSet/>
      <dgm:spPr/>
      <dgm:t>
        <a:bodyPr/>
        <a:lstStyle/>
        <a:p>
          <a:endParaRPr lang="es-ES"/>
        </a:p>
      </dgm:t>
    </dgm:pt>
    <dgm:pt modelId="{8B69CD06-6EE0-4EBF-973C-9EA80C14305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10+ </a:t>
          </a:r>
          <a:r>
            <a:rPr lang="en-US" dirty="0" err="1"/>
            <a:t>grupos</a:t>
          </a:r>
          <a:r>
            <a:rPr lang="en-US" dirty="0"/>
            <a:t> de </a:t>
          </a:r>
          <a:r>
            <a:rPr lang="en-US" dirty="0" err="1"/>
            <a:t>investigación</a:t>
          </a:r>
          <a:endParaRPr lang="en-US" dirty="0"/>
        </a:p>
        <a:p>
          <a:pPr>
            <a:lnSpc>
              <a:spcPct val="100000"/>
            </a:lnSpc>
          </a:pPr>
          <a:r>
            <a:rPr lang="en-US" dirty="0"/>
            <a:t>40+ </a:t>
          </a:r>
          <a:r>
            <a:rPr lang="en-US" dirty="0" err="1"/>
            <a:t>doctores</a:t>
          </a:r>
          <a:endParaRPr lang="en-US" dirty="0"/>
        </a:p>
        <a:p>
          <a:pPr>
            <a:lnSpc>
              <a:spcPct val="100000"/>
            </a:lnSpc>
          </a:pPr>
          <a:r>
            <a:rPr lang="en-US" dirty="0"/>
            <a:t>30+ PhDs</a:t>
          </a:r>
        </a:p>
      </dgm:t>
    </dgm:pt>
    <dgm:pt modelId="{11C82810-9186-4A9F-A5AA-F4B63D58BF60}" type="parTrans" cxnId="{1ACBC14E-96E6-4446-BB6B-36FB86EBF4E6}">
      <dgm:prSet/>
      <dgm:spPr/>
      <dgm:t>
        <a:bodyPr/>
        <a:lstStyle/>
        <a:p>
          <a:endParaRPr lang="es-ES"/>
        </a:p>
      </dgm:t>
    </dgm:pt>
    <dgm:pt modelId="{09ABAED1-1E76-4BD0-A639-9AD4259818E5}" type="sibTrans" cxnId="{1ACBC14E-96E6-4446-BB6B-36FB86EBF4E6}">
      <dgm:prSet/>
      <dgm:spPr/>
      <dgm:t>
        <a:bodyPr/>
        <a:lstStyle/>
        <a:p>
          <a:endParaRPr lang="es-ES"/>
        </a:p>
      </dgm:t>
    </dgm:pt>
    <dgm:pt modelId="{788E47D8-0098-48BC-AF0F-BEA2B4A271BD}" type="pres">
      <dgm:prSet presAssocID="{D2B7B554-E63A-41D3-9BAF-8B5E81D1E21A}" presName="root" presStyleCnt="0">
        <dgm:presLayoutVars>
          <dgm:dir/>
          <dgm:resizeHandles val="exact"/>
        </dgm:presLayoutVars>
      </dgm:prSet>
      <dgm:spPr/>
    </dgm:pt>
    <dgm:pt modelId="{7642961C-8E61-44D5-A46A-DD47AE7B3E80}" type="pres">
      <dgm:prSet presAssocID="{2FB09492-6CC1-4327-B3DA-2E7FBE67EF76}" presName="compNode" presStyleCnt="0"/>
      <dgm:spPr/>
    </dgm:pt>
    <dgm:pt modelId="{C84EB29D-3EBC-4974-BCD2-8050743D8013}" type="pres">
      <dgm:prSet presAssocID="{2FB09492-6CC1-4327-B3DA-2E7FBE67EF76}" presName="bgRect" presStyleLbl="bgShp" presStyleIdx="0" presStyleCnt="2" custLinFactNeighborX="-75" custLinFactNeighborY="-5656"/>
      <dgm:spPr>
        <a:solidFill>
          <a:srgbClr val="00B0F0"/>
        </a:solidFill>
      </dgm:spPr>
    </dgm:pt>
    <dgm:pt modelId="{5A206FB6-95EA-42D5-96BA-6DCE06C74161}" type="pres">
      <dgm:prSet presAssocID="{2FB09492-6CC1-4327-B3DA-2E7FBE67EF76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2F857282-0AA7-4139-B57C-515EAF2C51AB}" type="pres">
      <dgm:prSet presAssocID="{2FB09492-6CC1-4327-B3DA-2E7FBE67EF76}" presName="spaceRect" presStyleCnt="0"/>
      <dgm:spPr/>
    </dgm:pt>
    <dgm:pt modelId="{2DC248AA-588B-486A-BE2F-28634641C1B9}" type="pres">
      <dgm:prSet presAssocID="{2FB09492-6CC1-4327-B3DA-2E7FBE67EF76}" presName="parTx" presStyleLbl="revTx" presStyleIdx="0" presStyleCnt="4">
        <dgm:presLayoutVars>
          <dgm:chMax val="0"/>
          <dgm:chPref val="0"/>
        </dgm:presLayoutVars>
      </dgm:prSet>
      <dgm:spPr/>
    </dgm:pt>
    <dgm:pt modelId="{B01CA5B0-1328-47E4-AB31-B55485022F9B}" type="pres">
      <dgm:prSet presAssocID="{2FB09492-6CC1-4327-B3DA-2E7FBE67EF76}" presName="desTx" presStyleLbl="revTx" presStyleIdx="1" presStyleCnt="4">
        <dgm:presLayoutVars/>
      </dgm:prSet>
      <dgm:spPr/>
    </dgm:pt>
    <dgm:pt modelId="{6483A994-89BA-4E9A-9DF7-2A4F8903FDD4}" type="pres">
      <dgm:prSet presAssocID="{BB25900D-CB36-4102-8FB6-C2D73FDB490E}" presName="sibTrans" presStyleCnt="0"/>
      <dgm:spPr/>
    </dgm:pt>
    <dgm:pt modelId="{91FFEC74-22FA-4C89-A749-0CC31B851275}" type="pres">
      <dgm:prSet presAssocID="{2D7FF139-DA1D-4CD2-8EFC-F78B20FF11DE}" presName="compNode" presStyleCnt="0"/>
      <dgm:spPr/>
    </dgm:pt>
    <dgm:pt modelId="{B20A2A78-F213-42C3-B4FE-249B86911A41}" type="pres">
      <dgm:prSet presAssocID="{2D7FF139-DA1D-4CD2-8EFC-F78B20FF11DE}" presName="bgRect" presStyleLbl="bgShp" presStyleIdx="1" presStyleCnt="2" custLinFactNeighborX="-75"/>
      <dgm:spPr>
        <a:solidFill>
          <a:srgbClr val="FF0000"/>
        </a:solidFill>
      </dgm:spPr>
    </dgm:pt>
    <dgm:pt modelId="{FEE580D1-3534-4A51-A667-CD8F8B704A9A}" type="pres">
      <dgm:prSet presAssocID="{2D7FF139-DA1D-4CD2-8EFC-F78B20FF11DE}" presName="iconRect" presStyleLbl="node1" presStyleIdx="1" presStyleCnt="2"/>
      <dgm:spPr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idor con relleno sólido"/>
        </a:ext>
      </dgm:extLst>
    </dgm:pt>
    <dgm:pt modelId="{F1C800EF-E7C7-4B3D-BDB2-5B1002A36545}" type="pres">
      <dgm:prSet presAssocID="{2D7FF139-DA1D-4CD2-8EFC-F78B20FF11DE}" presName="spaceRect" presStyleCnt="0"/>
      <dgm:spPr/>
    </dgm:pt>
    <dgm:pt modelId="{56E5FC45-227A-4D81-BAE9-1E0C1535C0ED}" type="pres">
      <dgm:prSet presAssocID="{2D7FF139-DA1D-4CD2-8EFC-F78B20FF11DE}" presName="parTx" presStyleLbl="revTx" presStyleIdx="2" presStyleCnt="4">
        <dgm:presLayoutVars>
          <dgm:chMax val="0"/>
          <dgm:chPref val="0"/>
        </dgm:presLayoutVars>
      </dgm:prSet>
      <dgm:spPr/>
    </dgm:pt>
    <dgm:pt modelId="{9D062237-256B-4151-8968-27E3E35438F5}" type="pres">
      <dgm:prSet presAssocID="{2D7FF139-DA1D-4CD2-8EFC-F78B20FF11DE}" presName="desTx" presStyleLbl="revTx" presStyleIdx="3" presStyleCnt="4">
        <dgm:presLayoutVars/>
      </dgm:prSet>
      <dgm:spPr/>
    </dgm:pt>
  </dgm:ptLst>
  <dgm:cxnLst>
    <dgm:cxn modelId="{00A4270D-0273-4A69-9EE0-060530F3733C}" srcId="{2D7FF139-DA1D-4CD2-8EFC-F78B20FF11DE}" destId="{A0D62099-0D6E-48EE-A8EA-2F595712695B}" srcOrd="0" destOrd="0" parTransId="{C41D7649-CFE1-48C0-8FE3-54052C8DEFA6}" sibTransId="{0852656A-6856-4167-AD7D-DD6DC2B7EBDA}"/>
    <dgm:cxn modelId="{AC206B3E-1001-477F-B2D2-30DBE9A231F2}" srcId="{D2B7B554-E63A-41D3-9BAF-8B5E81D1E21A}" destId="{2D7FF139-DA1D-4CD2-8EFC-F78B20FF11DE}" srcOrd="1" destOrd="0" parTransId="{F5964FB1-0CD2-44D9-990C-F6AFA51225CE}" sibTransId="{94126CF8-276F-4CC3-A05C-F03549E964B0}"/>
    <dgm:cxn modelId="{1ACBC14E-96E6-4446-BB6B-36FB86EBF4E6}" srcId="{2FB09492-6CC1-4327-B3DA-2E7FBE67EF76}" destId="{8B69CD06-6EE0-4EBF-973C-9EA80C14305A}" srcOrd="0" destOrd="0" parTransId="{11C82810-9186-4A9F-A5AA-F4B63D58BF60}" sibTransId="{09ABAED1-1E76-4BD0-A639-9AD4259818E5}"/>
    <dgm:cxn modelId="{277FA480-46C2-4397-B9B0-53C4EB76CF1C}" type="presOf" srcId="{A0D62099-0D6E-48EE-A8EA-2F595712695B}" destId="{9D062237-256B-4151-8968-27E3E35438F5}" srcOrd="0" destOrd="0" presId="urn:microsoft.com/office/officeart/2018/2/layout/IconVerticalSolidList"/>
    <dgm:cxn modelId="{5325F996-C622-4D58-904B-29CF19C5A2BF}" type="presOf" srcId="{2FB09492-6CC1-4327-B3DA-2E7FBE67EF76}" destId="{2DC248AA-588B-486A-BE2F-28634641C1B9}" srcOrd="0" destOrd="0" presId="urn:microsoft.com/office/officeart/2018/2/layout/IconVerticalSolidList"/>
    <dgm:cxn modelId="{8B3169AB-2F2B-48C8-8B73-1A76F8F1E260}" type="presOf" srcId="{2D7FF139-DA1D-4CD2-8EFC-F78B20FF11DE}" destId="{56E5FC45-227A-4D81-BAE9-1E0C1535C0ED}" srcOrd="0" destOrd="0" presId="urn:microsoft.com/office/officeart/2018/2/layout/IconVerticalSolidList"/>
    <dgm:cxn modelId="{5EFCC9D5-6AB2-46F9-ABA7-8E6BB98FEF45}" type="presOf" srcId="{8B69CD06-6EE0-4EBF-973C-9EA80C14305A}" destId="{B01CA5B0-1328-47E4-AB31-B55485022F9B}" srcOrd="0" destOrd="0" presId="urn:microsoft.com/office/officeart/2018/2/layout/IconVerticalSolidList"/>
    <dgm:cxn modelId="{A1FE87E9-1570-4998-B795-1D61298402E1}" srcId="{D2B7B554-E63A-41D3-9BAF-8B5E81D1E21A}" destId="{2FB09492-6CC1-4327-B3DA-2E7FBE67EF76}" srcOrd="0" destOrd="0" parTransId="{5F932FD3-D422-4168-8845-603F06C03571}" sibTransId="{BB25900D-CB36-4102-8FB6-C2D73FDB490E}"/>
    <dgm:cxn modelId="{6C79BDFD-6A21-4B9B-877B-480067CD6E51}" type="presOf" srcId="{D2B7B554-E63A-41D3-9BAF-8B5E81D1E21A}" destId="{788E47D8-0098-48BC-AF0F-BEA2B4A271BD}" srcOrd="0" destOrd="0" presId="urn:microsoft.com/office/officeart/2018/2/layout/IconVerticalSolidList"/>
    <dgm:cxn modelId="{14F0C9FA-4CFB-45BD-8F8E-8616E49B880B}" type="presParOf" srcId="{788E47D8-0098-48BC-AF0F-BEA2B4A271BD}" destId="{7642961C-8E61-44D5-A46A-DD47AE7B3E80}" srcOrd="0" destOrd="0" presId="urn:microsoft.com/office/officeart/2018/2/layout/IconVerticalSolidList"/>
    <dgm:cxn modelId="{2D85E38D-6E84-411D-81A8-9819FD9865C7}" type="presParOf" srcId="{7642961C-8E61-44D5-A46A-DD47AE7B3E80}" destId="{C84EB29D-3EBC-4974-BCD2-8050743D8013}" srcOrd="0" destOrd="0" presId="urn:microsoft.com/office/officeart/2018/2/layout/IconVerticalSolidList"/>
    <dgm:cxn modelId="{DBE679E7-5809-4E90-AB2A-2CAF44A68A3D}" type="presParOf" srcId="{7642961C-8E61-44D5-A46A-DD47AE7B3E80}" destId="{5A206FB6-95EA-42D5-96BA-6DCE06C74161}" srcOrd="1" destOrd="0" presId="urn:microsoft.com/office/officeart/2018/2/layout/IconVerticalSolidList"/>
    <dgm:cxn modelId="{C0C1CDF1-158B-42AC-9FE2-38064DBED602}" type="presParOf" srcId="{7642961C-8E61-44D5-A46A-DD47AE7B3E80}" destId="{2F857282-0AA7-4139-B57C-515EAF2C51AB}" srcOrd="2" destOrd="0" presId="urn:microsoft.com/office/officeart/2018/2/layout/IconVerticalSolidList"/>
    <dgm:cxn modelId="{BD63DEE9-54B0-4490-BB36-811E4A684E39}" type="presParOf" srcId="{7642961C-8E61-44D5-A46A-DD47AE7B3E80}" destId="{2DC248AA-588B-486A-BE2F-28634641C1B9}" srcOrd="3" destOrd="0" presId="urn:microsoft.com/office/officeart/2018/2/layout/IconVerticalSolidList"/>
    <dgm:cxn modelId="{9D73ADDF-2E8D-4E91-99E8-6217608C95CA}" type="presParOf" srcId="{7642961C-8E61-44D5-A46A-DD47AE7B3E80}" destId="{B01CA5B0-1328-47E4-AB31-B55485022F9B}" srcOrd="4" destOrd="0" presId="urn:microsoft.com/office/officeart/2018/2/layout/IconVerticalSolidList"/>
    <dgm:cxn modelId="{EF8AC1F0-BA9A-4202-86A3-AC9521F20FB2}" type="presParOf" srcId="{788E47D8-0098-48BC-AF0F-BEA2B4A271BD}" destId="{6483A994-89BA-4E9A-9DF7-2A4F8903FDD4}" srcOrd="1" destOrd="0" presId="urn:microsoft.com/office/officeart/2018/2/layout/IconVerticalSolidList"/>
    <dgm:cxn modelId="{37D79E74-97E2-4FC0-8F08-E06393801237}" type="presParOf" srcId="{788E47D8-0098-48BC-AF0F-BEA2B4A271BD}" destId="{91FFEC74-22FA-4C89-A749-0CC31B851275}" srcOrd="2" destOrd="0" presId="urn:microsoft.com/office/officeart/2018/2/layout/IconVerticalSolidList"/>
    <dgm:cxn modelId="{60D5AA7B-06F4-4278-AF21-32CE3EB80719}" type="presParOf" srcId="{91FFEC74-22FA-4C89-A749-0CC31B851275}" destId="{B20A2A78-F213-42C3-B4FE-249B86911A41}" srcOrd="0" destOrd="0" presId="urn:microsoft.com/office/officeart/2018/2/layout/IconVerticalSolidList"/>
    <dgm:cxn modelId="{161EA203-7AC9-4BE2-A5D2-117C87107687}" type="presParOf" srcId="{91FFEC74-22FA-4C89-A749-0CC31B851275}" destId="{FEE580D1-3534-4A51-A667-CD8F8B704A9A}" srcOrd="1" destOrd="0" presId="urn:microsoft.com/office/officeart/2018/2/layout/IconVerticalSolidList"/>
    <dgm:cxn modelId="{DE481243-7386-4391-960F-7E4156B3E20D}" type="presParOf" srcId="{91FFEC74-22FA-4C89-A749-0CC31B851275}" destId="{F1C800EF-E7C7-4B3D-BDB2-5B1002A36545}" srcOrd="2" destOrd="0" presId="urn:microsoft.com/office/officeart/2018/2/layout/IconVerticalSolidList"/>
    <dgm:cxn modelId="{FD385147-5409-404A-BB0F-FD064E5D1869}" type="presParOf" srcId="{91FFEC74-22FA-4C89-A749-0CC31B851275}" destId="{56E5FC45-227A-4D81-BAE9-1E0C1535C0ED}" srcOrd="3" destOrd="0" presId="urn:microsoft.com/office/officeart/2018/2/layout/IconVerticalSolidList"/>
    <dgm:cxn modelId="{73CBF02B-145A-41AC-A6A1-4604FD30B43C}" type="presParOf" srcId="{91FFEC74-22FA-4C89-A749-0CC31B851275}" destId="{9D062237-256B-4151-8968-27E3E35438F5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F67FA-5265-4BDA-A1B8-493B5078D756}">
      <dsp:nvSpPr>
        <dsp:cNvPr id="0" name=""/>
        <dsp:cNvSpPr/>
      </dsp:nvSpPr>
      <dsp:spPr>
        <a:xfrm>
          <a:off x="261611" y="381010"/>
          <a:ext cx="809560" cy="809560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B2904C-7D39-4533-B4B2-45D59AB4F528}">
      <dsp:nvSpPr>
        <dsp:cNvPr id="0" name=""/>
        <dsp:cNvSpPr/>
      </dsp:nvSpPr>
      <dsp:spPr>
        <a:xfrm>
          <a:off x="434140" y="553540"/>
          <a:ext cx="464501" cy="46450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F7D68-F850-41F6-9887-CD8D0CE7A2CC}">
      <dsp:nvSpPr>
        <dsp:cNvPr id="0" name=""/>
        <dsp:cNvSpPr/>
      </dsp:nvSpPr>
      <dsp:spPr>
        <a:xfrm>
          <a:off x="2817" y="1442729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>
              <a:solidFill>
                <a:schemeClr val="bg1"/>
              </a:solidFill>
            </a:rPr>
            <a:t>Física Experimental de Altas Energías</a:t>
          </a:r>
          <a:br>
            <a:rPr lang="es-ES" sz="1100" kern="1200">
              <a:solidFill>
                <a:schemeClr val="bg1"/>
              </a:solidFill>
            </a:rPr>
          </a:br>
          <a:endParaRPr lang="en-US" sz="1100" kern="1200">
            <a:solidFill>
              <a:schemeClr val="bg1"/>
            </a:solidFill>
          </a:endParaRPr>
        </a:p>
      </dsp:txBody>
      <dsp:txXfrm>
        <a:off x="2817" y="1442729"/>
        <a:ext cx="1327148" cy="530859"/>
      </dsp:txXfrm>
    </dsp:sp>
    <dsp:sp modelId="{27DBBD0F-DEB2-4415-B10F-31815F0216EF}">
      <dsp:nvSpPr>
        <dsp:cNvPr id="0" name=""/>
        <dsp:cNvSpPr/>
      </dsp:nvSpPr>
      <dsp:spPr>
        <a:xfrm>
          <a:off x="1821010" y="381010"/>
          <a:ext cx="809560" cy="809560"/>
        </a:xfrm>
        <a:prstGeom prst="ellipse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6EBB2-A66D-4D09-97A4-2669870A4972}">
      <dsp:nvSpPr>
        <dsp:cNvPr id="0" name=""/>
        <dsp:cNvSpPr/>
      </dsp:nvSpPr>
      <dsp:spPr>
        <a:xfrm>
          <a:off x="1993540" y="553540"/>
          <a:ext cx="464501" cy="464501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6C50F-5834-4D81-9402-5DA0DFE32B82}">
      <dsp:nvSpPr>
        <dsp:cNvPr id="0" name=""/>
        <dsp:cNvSpPr/>
      </dsp:nvSpPr>
      <dsp:spPr>
        <a:xfrm>
          <a:off x="1562216" y="1442729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 err="1">
              <a:solidFill>
                <a:schemeClr val="bg1"/>
              </a:solidFill>
            </a:rPr>
            <a:t>Modelización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Matemática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Aplicada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1562216" y="1442729"/>
        <a:ext cx="1327148" cy="530859"/>
      </dsp:txXfrm>
    </dsp:sp>
    <dsp:sp modelId="{349C7EC0-A659-4A9A-B9F0-6F44C0681837}">
      <dsp:nvSpPr>
        <dsp:cNvPr id="0" name=""/>
        <dsp:cNvSpPr/>
      </dsp:nvSpPr>
      <dsp:spPr>
        <a:xfrm>
          <a:off x="3380410" y="381010"/>
          <a:ext cx="809560" cy="809560"/>
        </a:xfrm>
        <a:prstGeom prst="ellipse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FB264-7B7B-4AC1-B70C-F73D2212BF34}">
      <dsp:nvSpPr>
        <dsp:cNvPr id="0" name=""/>
        <dsp:cNvSpPr/>
      </dsp:nvSpPr>
      <dsp:spPr>
        <a:xfrm>
          <a:off x="3552939" y="553540"/>
          <a:ext cx="464501" cy="464501"/>
        </a:xfrm>
        <a:prstGeom prst="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49EEB-40E1-40D2-BBAE-9A3EB5412BA9}">
      <dsp:nvSpPr>
        <dsp:cNvPr id="0" name=""/>
        <dsp:cNvSpPr/>
      </dsp:nvSpPr>
      <dsp:spPr>
        <a:xfrm>
          <a:off x="3121616" y="1442729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>
              <a:solidFill>
                <a:schemeClr val="bg1"/>
              </a:solidFill>
            </a:rPr>
            <a:t>Biología molecular del </a:t>
          </a:r>
          <a:r>
            <a:rPr lang="es-ES" sz="1100" kern="1200" err="1">
              <a:solidFill>
                <a:schemeClr val="bg1"/>
              </a:solidFill>
            </a:rPr>
            <a:t>cancer</a:t>
          </a:r>
          <a:endParaRPr lang="en-US" sz="1100" kern="1200">
            <a:solidFill>
              <a:schemeClr val="bg1"/>
            </a:solidFill>
          </a:endParaRPr>
        </a:p>
      </dsp:txBody>
      <dsp:txXfrm>
        <a:off x="3121616" y="1442729"/>
        <a:ext cx="1327148" cy="530859"/>
      </dsp:txXfrm>
    </dsp:sp>
    <dsp:sp modelId="{AEEB0C10-7186-4C4D-BC1E-E2A64B1A7ED5}">
      <dsp:nvSpPr>
        <dsp:cNvPr id="0" name=""/>
        <dsp:cNvSpPr/>
      </dsp:nvSpPr>
      <dsp:spPr>
        <a:xfrm>
          <a:off x="4939809" y="381010"/>
          <a:ext cx="809560" cy="809560"/>
        </a:xfrm>
        <a:prstGeom prst="ellipse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1557D-405C-466E-8C4C-7C8BA1756D24}">
      <dsp:nvSpPr>
        <dsp:cNvPr id="0" name=""/>
        <dsp:cNvSpPr/>
      </dsp:nvSpPr>
      <dsp:spPr>
        <a:xfrm>
          <a:off x="5101646" y="542842"/>
          <a:ext cx="464501" cy="46450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8DD7C6-C38A-4EF6-BB18-9307B6419DE8}">
      <dsp:nvSpPr>
        <dsp:cNvPr id="0" name=""/>
        <dsp:cNvSpPr/>
      </dsp:nvSpPr>
      <dsp:spPr>
        <a:xfrm>
          <a:off x="4681015" y="1442729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>
              <a:solidFill>
                <a:schemeClr val="bg1"/>
              </a:solidFill>
            </a:rPr>
            <a:t>IUOPA</a:t>
          </a:r>
        </a:p>
      </dsp:txBody>
      <dsp:txXfrm>
        <a:off x="4681015" y="1442729"/>
        <a:ext cx="1327148" cy="530859"/>
      </dsp:txXfrm>
    </dsp:sp>
    <dsp:sp modelId="{131CACCB-55EA-4191-95F2-3DDA8DC7B636}">
      <dsp:nvSpPr>
        <dsp:cNvPr id="0" name=""/>
        <dsp:cNvSpPr/>
      </dsp:nvSpPr>
      <dsp:spPr>
        <a:xfrm>
          <a:off x="6499209" y="381010"/>
          <a:ext cx="809560" cy="809560"/>
        </a:xfrm>
        <a:prstGeom prst="ellipse">
          <a:avLst/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FC719-C09B-4247-B291-59DDCEAA1F91}">
      <dsp:nvSpPr>
        <dsp:cNvPr id="0" name=""/>
        <dsp:cNvSpPr/>
      </dsp:nvSpPr>
      <dsp:spPr>
        <a:xfrm>
          <a:off x="6671738" y="553540"/>
          <a:ext cx="464501" cy="464501"/>
        </a:xfrm>
        <a:prstGeom prst="rect">
          <a:avLst/>
        </a:prstGeom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A3271-7741-425D-8D69-7E3E84D917C3}">
      <dsp:nvSpPr>
        <dsp:cNvPr id="0" name=""/>
        <dsp:cNvSpPr/>
      </dsp:nvSpPr>
      <dsp:spPr>
        <a:xfrm>
          <a:off x="6240415" y="1442729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>
              <a:solidFill>
                <a:schemeClr val="bg1"/>
              </a:solidFill>
            </a:rPr>
            <a:t>Química Teórica y </a:t>
          </a:r>
          <a:r>
            <a:rPr lang="es-ES" sz="1100" kern="1200" dirty="0" err="1">
              <a:solidFill>
                <a:schemeClr val="bg1"/>
              </a:solidFill>
            </a:rPr>
            <a:t>Computac</a:t>
          </a:r>
          <a:r>
            <a:rPr lang="es-ES" sz="1100" kern="1200" dirty="0">
              <a:solidFill>
                <a:schemeClr val="bg1"/>
              </a:solidFill>
            </a:rPr>
            <a:t>. de materiales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6240415" y="1442729"/>
        <a:ext cx="1327148" cy="530859"/>
      </dsp:txXfrm>
    </dsp:sp>
    <dsp:sp modelId="{EC221929-F487-496C-8B22-D07D77994A94}">
      <dsp:nvSpPr>
        <dsp:cNvPr id="0" name=""/>
        <dsp:cNvSpPr/>
      </dsp:nvSpPr>
      <dsp:spPr>
        <a:xfrm>
          <a:off x="261611" y="2305376"/>
          <a:ext cx="809560" cy="809560"/>
        </a:xfrm>
        <a:prstGeom prst="ellipse">
          <a:avLst/>
        </a:prstGeom>
        <a:solidFill>
          <a:schemeClr val="accent4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746957-897D-420F-9634-86CDCC4CECE1}">
      <dsp:nvSpPr>
        <dsp:cNvPr id="0" name=""/>
        <dsp:cNvSpPr/>
      </dsp:nvSpPr>
      <dsp:spPr>
        <a:xfrm>
          <a:off x="434140" y="2477905"/>
          <a:ext cx="464501" cy="464501"/>
        </a:xfrm>
        <a:prstGeom prst="rect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53169A-F1B7-4AA0-A4D6-B5F96EFDB316}">
      <dsp:nvSpPr>
        <dsp:cNvPr id="0" name=""/>
        <dsp:cNvSpPr/>
      </dsp:nvSpPr>
      <dsp:spPr>
        <a:xfrm>
          <a:off x="2817" y="3367094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 err="1">
              <a:solidFill>
                <a:schemeClr val="bg1"/>
              </a:solidFill>
            </a:rPr>
            <a:t>Química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Teórica</a:t>
          </a:r>
          <a:r>
            <a:rPr lang="en-US" sz="1100" kern="1200" dirty="0">
              <a:solidFill>
                <a:schemeClr val="bg1"/>
              </a:solidFill>
            </a:rPr>
            <a:t> y </a:t>
          </a:r>
          <a:r>
            <a:rPr lang="en-US" sz="1100" kern="1200" dirty="0" err="1">
              <a:solidFill>
                <a:schemeClr val="bg1"/>
              </a:solidFill>
            </a:rPr>
            <a:t>Computacional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2817" y="3367094"/>
        <a:ext cx="1327148" cy="530859"/>
      </dsp:txXfrm>
    </dsp:sp>
    <dsp:sp modelId="{36A6EAD8-0269-4D16-A9D1-81D917751F4A}">
      <dsp:nvSpPr>
        <dsp:cNvPr id="0" name=""/>
        <dsp:cNvSpPr/>
      </dsp:nvSpPr>
      <dsp:spPr>
        <a:xfrm>
          <a:off x="1821010" y="2305376"/>
          <a:ext cx="809560" cy="8095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8D04E5-A798-4CFB-9A50-64FA3822DC05}">
      <dsp:nvSpPr>
        <dsp:cNvPr id="0" name=""/>
        <dsp:cNvSpPr/>
      </dsp:nvSpPr>
      <dsp:spPr>
        <a:xfrm>
          <a:off x="1993540" y="2477905"/>
          <a:ext cx="464501" cy="464501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42486-18F4-4A98-8CC5-4A6493909BA8}">
      <dsp:nvSpPr>
        <dsp:cNvPr id="0" name=""/>
        <dsp:cNvSpPr/>
      </dsp:nvSpPr>
      <dsp:spPr>
        <a:xfrm>
          <a:off x="1562216" y="3367094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>
              <a:solidFill>
                <a:schemeClr val="bg1"/>
              </a:solidFill>
            </a:rPr>
            <a:t>Ciencia de materiales computacional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1562216" y="3367094"/>
        <a:ext cx="1327148" cy="530859"/>
      </dsp:txXfrm>
    </dsp:sp>
    <dsp:sp modelId="{62794962-FDFB-4936-9CB0-A6349EE24B92}">
      <dsp:nvSpPr>
        <dsp:cNvPr id="0" name=""/>
        <dsp:cNvSpPr/>
      </dsp:nvSpPr>
      <dsp:spPr>
        <a:xfrm>
          <a:off x="3380410" y="2305376"/>
          <a:ext cx="809560" cy="809560"/>
        </a:xfrm>
        <a:prstGeom prst="ellipse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75AB3-5AE2-4BC9-9CDE-315EA821C373}">
      <dsp:nvSpPr>
        <dsp:cNvPr id="0" name=""/>
        <dsp:cNvSpPr/>
      </dsp:nvSpPr>
      <dsp:spPr>
        <a:xfrm>
          <a:off x="3552939" y="2477905"/>
          <a:ext cx="464501" cy="464501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A2874-C776-4106-9F2F-685A0C00A7FC}">
      <dsp:nvSpPr>
        <dsp:cNvPr id="0" name=""/>
        <dsp:cNvSpPr/>
      </dsp:nvSpPr>
      <dsp:spPr>
        <a:xfrm>
          <a:off x="3121616" y="3367094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 err="1">
              <a:solidFill>
                <a:schemeClr val="bg1"/>
              </a:solidFill>
            </a:rPr>
            <a:t>Física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teórica</a:t>
          </a:r>
          <a:r>
            <a:rPr lang="en-US" sz="1100" kern="1200" dirty="0">
              <a:solidFill>
                <a:schemeClr val="bg1"/>
              </a:solidFill>
            </a:rPr>
            <a:t> de la </a:t>
          </a:r>
          <a:r>
            <a:rPr lang="en-US" sz="1100" kern="1200" dirty="0" err="1">
              <a:solidFill>
                <a:schemeClr val="bg1"/>
              </a:solidFill>
            </a:rPr>
            <a:t>materia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condensada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3121616" y="3367094"/>
        <a:ext cx="1327148" cy="530859"/>
      </dsp:txXfrm>
    </dsp:sp>
    <dsp:sp modelId="{FBA10600-6415-4471-844C-6B46E36F3220}">
      <dsp:nvSpPr>
        <dsp:cNvPr id="0" name=""/>
        <dsp:cNvSpPr/>
      </dsp:nvSpPr>
      <dsp:spPr>
        <a:xfrm>
          <a:off x="4939809" y="2305376"/>
          <a:ext cx="809560" cy="80956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7FB4F-4BB8-4061-9FE2-5BC76C5E1D17}">
      <dsp:nvSpPr>
        <dsp:cNvPr id="0" name=""/>
        <dsp:cNvSpPr/>
      </dsp:nvSpPr>
      <dsp:spPr>
        <a:xfrm>
          <a:off x="5112338" y="2477905"/>
          <a:ext cx="464501" cy="46450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C532E6-F0FE-457F-96DC-4025055E6189}">
      <dsp:nvSpPr>
        <dsp:cNvPr id="0" name=""/>
        <dsp:cNvSpPr/>
      </dsp:nvSpPr>
      <dsp:spPr>
        <a:xfrm>
          <a:off x="4681015" y="3367094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>
              <a:solidFill>
                <a:schemeClr val="bg1"/>
              </a:solidFill>
            </a:rPr>
            <a:t>CINN</a:t>
          </a:r>
        </a:p>
      </dsp:txBody>
      <dsp:txXfrm>
        <a:off x="4681015" y="3367094"/>
        <a:ext cx="1327148" cy="530859"/>
      </dsp:txXfrm>
    </dsp:sp>
    <dsp:sp modelId="{49C4B7D3-7554-4B7A-9093-7CF230E1739A}">
      <dsp:nvSpPr>
        <dsp:cNvPr id="0" name=""/>
        <dsp:cNvSpPr/>
      </dsp:nvSpPr>
      <dsp:spPr>
        <a:xfrm>
          <a:off x="6499209" y="2305376"/>
          <a:ext cx="809560" cy="80956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240B2-2DE7-42CC-9142-8450529F5A80}">
      <dsp:nvSpPr>
        <dsp:cNvPr id="0" name=""/>
        <dsp:cNvSpPr/>
      </dsp:nvSpPr>
      <dsp:spPr>
        <a:xfrm>
          <a:off x="6671738" y="2477905"/>
          <a:ext cx="464501" cy="46450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9F0688-7144-4E82-80E0-C1C5405169B5}">
      <dsp:nvSpPr>
        <dsp:cNvPr id="0" name=""/>
        <dsp:cNvSpPr/>
      </dsp:nvSpPr>
      <dsp:spPr>
        <a:xfrm>
          <a:off x="6240415" y="3367094"/>
          <a:ext cx="1327148" cy="530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>
              <a:solidFill>
                <a:schemeClr val="bg1"/>
              </a:solidFill>
            </a:rPr>
            <a:t>Area de Otorrino laringología</a:t>
          </a:r>
        </a:p>
      </dsp:txBody>
      <dsp:txXfrm>
        <a:off x="6240415" y="3367094"/>
        <a:ext cx="1327148" cy="5308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F67FA-5265-4BDA-A1B8-493B5078D756}">
      <dsp:nvSpPr>
        <dsp:cNvPr id="0" name=""/>
        <dsp:cNvSpPr/>
      </dsp:nvSpPr>
      <dsp:spPr>
        <a:xfrm>
          <a:off x="208948" y="678141"/>
          <a:ext cx="641214" cy="641214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B2904C-7D39-4533-B4B2-45D59AB4F528}">
      <dsp:nvSpPr>
        <dsp:cNvPr id="0" name=""/>
        <dsp:cNvSpPr/>
      </dsp:nvSpPr>
      <dsp:spPr>
        <a:xfrm>
          <a:off x="345600" y="814794"/>
          <a:ext cx="367910" cy="36791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F7D68-F850-41F6-9887-CD8D0CE7A2CC}">
      <dsp:nvSpPr>
        <dsp:cNvPr id="0" name=""/>
        <dsp:cNvSpPr/>
      </dsp:nvSpPr>
      <dsp:spPr>
        <a:xfrm>
          <a:off x="3969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>
              <a:solidFill>
                <a:schemeClr val="bg1"/>
              </a:solidFill>
            </a:rPr>
            <a:t>Física Experimental de Altas Energías</a:t>
          </a:r>
          <a:br>
            <a:rPr lang="es-ES" sz="1100" kern="1200">
              <a:solidFill>
                <a:schemeClr val="bg1"/>
              </a:solidFill>
            </a:rPr>
          </a:br>
          <a:endParaRPr lang="en-US" sz="1100" kern="1200">
            <a:solidFill>
              <a:schemeClr val="bg1"/>
            </a:solidFill>
          </a:endParaRPr>
        </a:p>
      </dsp:txBody>
      <dsp:txXfrm>
        <a:off x="3969" y="1519079"/>
        <a:ext cx="1051171" cy="420468"/>
      </dsp:txXfrm>
    </dsp:sp>
    <dsp:sp modelId="{27DBBD0F-DEB2-4415-B10F-31815F0216EF}">
      <dsp:nvSpPr>
        <dsp:cNvPr id="0" name=""/>
        <dsp:cNvSpPr/>
      </dsp:nvSpPr>
      <dsp:spPr>
        <a:xfrm>
          <a:off x="1444075" y="678141"/>
          <a:ext cx="641214" cy="641214"/>
        </a:xfrm>
        <a:prstGeom prst="ellipse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6EBB2-A66D-4D09-97A4-2669870A4972}">
      <dsp:nvSpPr>
        <dsp:cNvPr id="0" name=""/>
        <dsp:cNvSpPr/>
      </dsp:nvSpPr>
      <dsp:spPr>
        <a:xfrm>
          <a:off x="1580727" y="814794"/>
          <a:ext cx="367910" cy="367910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6C50F-5834-4D81-9402-5DA0DFE32B82}">
      <dsp:nvSpPr>
        <dsp:cNvPr id="0" name=""/>
        <dsp:cNvSpPr/>
      </dsp:nvSpPr>
      <dsp:spPr>
        <a:xfrm>
          <a:off x="1239096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 err="1">
              <a:solidFill>
                <a:schemeClr val="bg1"/>
              </a:solidFill>
            </a:rPr>
            <a:t>Modelización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Matemática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Aplicada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1239096" y="1519079"/>
        <a:ext cx="1051171" cy="420468"/>
      </dsp:txXfrm>
    </dsp:sp>
    <dsp:sp modelId="{349C7EC0-A659-4A9A-B9F0-6F44C0681837}">
      <dsp:nvSpPr>
        <dsp:cNvPr id="0" name=""/>
        <dsp:cNvSpPr/>
      </dsp:nvSpPr>
      <dsp:spPr>
        <a:xfrm>
          <a:off x="2679202" y="678141"/>
          <a:ext cx="641214" cy="641214"/>
        </a:xfrm>
        <a:prstGeom prst="ellipse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FB264-7B7B-4AC1-B70C-F73D2212BF34}">
      <dsp:nvSpPr>
        <dsp:cNvPr id="0" name=""/>
        <dsp:cNvSpPr/>
      </dsp:nvSpPr>
      <dsp:spPr>
        <a:xfrm>
          <a:off x="2815854" y="814794"/>
          <a:ext cx="367910" cy="367910"/>
        </a:xfrm>
        <a:prstGeom prst="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49EEB-40E1-40D2-BBAE-9A3EB5412BA9}">
      <dsp:nvSpPr>
        <dsp:cNvPr id="0" name=""/>
        <dsp:cNvSpPr/>
      </dsp:nvSpPr>
      <dsp:spPr>
        <a:xfrm>
          <a:off x="2474223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>
              <a:solidFill>
                <a:schemeClr val="bg1"/>
              </a:solidFill>
            </a:rPr>
            <a:t>Biología molecular del </a:t>
          </a:r>
          <a:r>
            <a:rPr lang="es-ES" sz="1100" kern="1200" err="1">
              <a:solidFill>
                <a:schemeClr val="bg1"/>
              </a:solidFill>
            </a:rPr>
            <a:t>cancer</a:t>
          </a:r>
          <a:endParaRPr lang="en-US" sz="1100" kern="1200">
            <a:solidFill>
              <a:schemeClr val="bg1"/>
            </a:solidFill>
          </a:endParaRPr>
        </a:p>
      </dsp:txBody>
      <dsp:txXfrm>
        <a:off x="2474223" y="1519079"/>
        <a:ext cx="1051171" cy="420468"/>
      </dsp:txXfrm>
    </dsp:sp>
    <dsp:sp modelId="{AEEB0C10-7186-4C4D-BC1E-E2A64B1A7ED5}">
      <dsp:nvSpPr>
        <dsp:cNvPr id="0" name=""/>
        <dsp:cNvSpPr/>
      </dsp:nvSpPr>
      <dsp:spPr>
        <a:xfrm>
          <a:off x="3914329" y="678141"/>
          <a:ext cx="641214" cy="641214"/>
        </a:xfrm>
        <a:prstGeom prst="ellipse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1557D-405C-466E-8C4C-7C8BA1756D24}">
      <dsp:nvSpPr>
        <dsp:cNvPr id="0" name=""/>
        <dsp:cNvSpPr/>
      </dsp:nvSpPr>
      <dsp:spPr>
        <a:xfrm>
          <a:off x="4042512" y="806321"/>
          <a:ext cx="367910" cy="36791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8DD7C6-C38A-4EF6-BB18-9307B6419DE8}">
      <dsp:nvSpPr>
        <dsp:cNvPr id="0" name=""/>
        <dsp:cNvSpPr/>
      </dsp:nvSpPr>
      <dsp:spPr>
        <a:xfrm>
          <a:off x="3709350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>
              <a:solidFill>
                <a:schemeClr val="bg1"/>
              </a:solidFill>
            </a:rPr>
            <a:t>IUOPA</a:t>
          </a:r>
        </a:p>
      </dsp:txBody>
      <dsp:txXfrm>
        <a:off x="3709350" y="1519079"/>
        <a:ext cx="1051171" cy="420468"/>
      </dsp:txXfrm>
    </dsp:sp>
    <dsp:sp modelId="{131CACCB-55EA-4191-95F2-3DDA8DC7B636}">
      <dsp:nvSpPr>
        <dsp:cNvPr id="0" name=""/>
        <dsp:cNvSpPr/>
      </dsp:nvSpPr>
      <dsp:spPr>
        <a:xfrm>
          <a:off x="5149456" y="678141"/>
          <a:ext cx="641214" cy="641214"/>
        </a:xfrm>
        <a:prstGeom prst="ellipse">
          <a:avLst/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8FC719-C09B-4247-B291-59DDCEAA1F91}">
      <dsp:nvSpPr>
        <dsp:cNvPr id="0" name=""/>
        <dsp:cNvSpPr/>
      </dsp:nvSpPr>
      <dsp:spPr>
        <a:xfrm>
          <a:off x="5286108" y="814794"/>
          <a:ext cx="367910" cy="367910"/>
        </a:xfrm>
        <a:prstGeom prst="rect">
          <a:avLst/>
        </a:prstGeom>
        <a:blipFill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A3271-7741-425D-8D69-7E3E84D917C3}">
      <dsp:nvSpPr>
        <dsp:cNvPr id="0" name=""/>
        <dsp:cNvSpPr/>
      </dsp:nvSpPr>
      <dsp:spPr>
        <a:xfrm>
          <a:off x="4944477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>
              <a:solidFill>
                <a:schemeClr val="bg1"/>
              </a:solidFill>
            </a:rPr>
            <a:t>Química Teórica y </a:t>
          </a:r>
          <a:r>
            <a:rPr lang="es-ES" sz="1100" kern="1200" dirty="0" err="1">
              <a:solidFill>
                <a:schemeClr val="bg1"/>
              </a:solidFill>
            </a:rPr>
            <a:t>Computac</a:t>
          </a:r>
          <a:r>
            <a:rPr lang="es-ES" sz="1100" kern="1200" dirty="0">
              <a:solidFill>
                <a:schemeClr val="bg1"/>
              </a:solidFill>
            </a:rPr>
            <a:t>. de materiales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4944477" y="1519079"/>
        <a:ext cx="1051171" cy="420468"/>
      </dsp:txXfrm>
    </dsp:sp>
    <dsp:sp modelId="{EC221929-F487-496C-8B22-D07D77994A94}">
      <dsp:nvSpPr>
        <dsp:cNvPr id="0" name=""/>
        <dsp:cNvSpPr/>
      </dsp:nvSpPr>
      <dsp:spPr>
        <a:xfrm>
          <a:off x="6384583" y="678141"/>
          <a:ext cx="641214" cy="641214"/>
        </a:xfrm>
        <a:prstGeom prst="ellipse">
          <a:avLst/>
        </a:prstGeom>
        <a:solidFill>
          <a:schemeClr val="accent4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746957-897D-420F-9634-86CDCC4CECE1}">
      <dsp:nvSpPr>
        <dsp:cNvPr id="0" name=""/>
        <dsp:cNvSpPr/>
      </dsp:nvSpPr>
      <dsp:spPr>
        <a:xfrm>
          <a:off x="6521235" y="814794"/>
          <a:ext cx="367910" cy="367910"/>
        </a:xfrm>
        <a:prstGeom prst="rect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53169A-F1B7-4AA0-A4D6-B5F96EFDB316}">
      <dsp:nvSpPr>
        <dsp:cNvPr id="0" name=""/>
        <dsp:cNvSpPr/>
      </dsp:nvSpPr>
      <dsp:spPr>
        <a:xfrm>
          <a:off x="6179604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 err="1">
              <a:solidFill>
                <a:schemeClr val="bg1"/>
              </a:solidFill>
            </a:rPr>
            <a:t>Química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Teórica</a:t>
          </a:r>
          <a:r>
            <a:rPr lang="en-US" sz="1100" kern="1200" dirty="0">
              <a:solidFill>
                <a:schemeClr val="bg1"/>
              </a:solidFill>
            </a:rPr>
            <a:t> y </a:t>
          </a:r>
          <a:r>
            <a:rPr lang="en-US" sz="1100" kern="1200" dirty="0" err="1">
              <a:solidFill>
                <a:schemeClr val="bg1"/>
              </a:solidFill>
            </a:rPr>
            <a:t>Computacional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6179604" y="1519079"/>
        <a:ext cx="1051171" cy="420468"/>
      </dsp:txXfrm>
    </dsp:sp>
    <dsp:sp modelId="{36A6EAD8-0269-4D16-A9D1-81D917751F4A}">
      <dsp:nvSpPr>
        <dsp:cNvPr id="0" name=""/>
        <dsp:cNvSpPr/>
      </dsp:nvSpPr>
      <dsp:spPr>
        <a:xfrm>
          <a:off x="7619710" y="678141"/>
          <a:ext cx="641214" cy="64121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8D04E5-A798-4CFB-9A50-64FA3822DC05}">
      <dsp:nvSpPr>
        <dsp:cNvPr id="0" name=""/>
        <dsp:cNvSpPr/>
      </dsp:nvSpPr>
      <dsp:spPr>
        <a:xfrm>
          <a:off x="7756362" y="814794"/>
          <a:ext cx="367910" cy="367910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42486-18F4-4A98-8CC5-4A6493909BA8}">
      <dsp:nvSpPr>
        <dsp:cNvPr id="0" name=""/>
        <dsp:cNvSpPr/>
      </dsp:nvSpPr>
      <dsp:spPr>
        <a:xfrm>
          <a:off x="7414731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>
              <a:solidFill>
                <a:schemeClr val="bg1"/>
              </a:solidFill>
            </a:rPr>
            <a:t>Ciencia de materiales computacional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7414731" y="1519079"/>
        <a:ext cx="1051171" cy="420468"/>
      </dsp:txXfrm>
    </dsp:sp>
    <dsp:sp modelId="{62794962-FDFB-4936-9CB0-A6349EE24B92}">
      <dsp:nvSpPr>
        <dsp:cNvPr id="0" name=""/>
        <dsp:cNvSpPr/>
      </dsp:nvSpPr>
      <dsp:spPr>
        <a:xfrm>
          <a:off x="8854836" y="678141"/>
          <a:ext cx="641214" cy="641214"/>
        </a:xfrm>
        <a:prstGeom prst="ellipse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75AB3-5AE2-4BC9-9CDE-315EA821C373}">
      <dsp:nvSpPr>
        <dsp:cNvPr id="0" name=""/>
        <dsp:cNvSpPr/>
      </dsp:nvSpPr>
      <dsp:spPr>
        <a:xfrm>
          <a:off x="8991489" y="814794"/>
          <a:ext cx="367910" cy="367910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A2874-C776-4106-9F2F-685A0C00A7FC}">
      <dsp:nvSpPr>
        <dsp:cNvPr id="0" name=""/>
        <dsp:cNvSpPr/>
      </dsp:nvSpPr>
      <dsp:spPr>
        <a:xfrm>
          <a:off x="8649858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 err="1">
              <a:solidFill>
                <a:schemeClr val="bg1"/>
              </a:solidFill>
            </a:rPr>
            <a:t>Física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teórica</a:t>
          </a:r>
          <a:r>
            <a:rPr lang="en-US" sz="1100" kern="1200" dirty="0">
              <a:solidFill>
                <a:schemeClr val="bg1"/>
              </a:solidFill>
            </a:rPr>
            <a:t> de la </a:t>
          </a:r>
          <a:r>
            <a:rPr lang="en-US" sz="1100" kern="1200" dirty="0" err="1">
              <a:solidFill>
                <a:schemeClr val="bg1"/>
              </a:solidFill>
            </a:rPr>
            <a:t>materia</a:t>
          </a:r>
          <a:r>
            <a:rPr lang="en-US" sz="1100" kern="1200" dirty="0">
              <a:solidFill>
                <a:schemeClr val="bg1"/>
              </a:solidFill>
            </a:rPr>
            <a:t> </a:t>
          </a:r>
          <a:r>
            <a:rPr lang="en-US" sz="1100" kern="1200" dirty="0" err="1">
              <a:solidFill>
                <a:schemeClr val="bg1"/>
              </a:solidFill>
            </a:rPr>
            <a:t>condensada</a:t>
          </a:r>
          <a:endParaRPr lang="en-US" sz="1100" kern="1200" dirty="0">
            <a:solidFill>
              <a:schemeClr val="bg1"/>
            </a:solidFill>
          </a:endParaRPr>
        </a:p>
      </dsp:txBody>
      <dsp:txXfrm>
        <a:off x="8649858" y="1519079"/>
        <a:ext cx="1051171" cy="420468"/>
      </dsp:txXfrm>
    </dsp:sp>
    <dsp:sp modelId="{FBA10600-6415-4471-844C-6B46E36F3220}">
      <dsp:nvSpPr>
        <dsp:cNvPr id="0" name=""/>
        <dsp:cNvSpPr/>
      </dsp:nvSpPr>
      <dsp:spPr>
        <a:xfrm>
          <a:off x="10089963" y="678141"/>
          <a:ext cx="641214" cy="64121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7FB4F-4BB8-4061-9FE2-5BC76C5E1D17}">
      <dsp:nvSpPr>
        <dsp:cNvPr id="0" name=""/>
        <dsp:cNvSpPr/>
      </dsp:nvSpPr>
      <dsp:spPr>
        <a:xfrm>
          <a:off x="10226616" y="814794"/>
          <a:ext cx="367910" cy="36791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C532E6-F0FE-457F-96DC-4025055E6189}">
      <dsp:nvSpPr>
        <dsp:cNvPr id="0" name=""/>
        <dsp:cNvSpPr/>
      </dsp:nvSpPr>
      <dsp:spPr>
        <a:xfrm>
          <a:off x="9884985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>
              <a:solidFill>
                <a:schemeClr val="bg1"/>
              </a:solidFill>
            </a:rPr>
            <a:t>CINN</a:t>
          </a:r>
        </a:p>
      </dsp:txBody>
      <dsp:txXfrm>
        <a:off x="9884985" y="1519079"/>
        <a:ext cx="1051171" cy="420468"/>
      </dsp:txXfrm>
    </dsp:sp>
    <dsp:sp modelId="{49C4B7D3-7554-4B7A-9093-7CF230E1739A}">
      <dsp:nvSpPr>
        <dsp:cNvPr id="0" name=""/>
        <dsp:cNvSpPr/>
      </dsp:nvSpPr>
      <dsp:spPr>
        <a:xfrm>
          <a:off x="11325090" y="678141"/>
          <a:ext cx="641214" cy="64121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240B2-2DE7-42CC-9142-8450529F5A80}">
      <dsp:nvSpPr>
        <dsp:cNvPr id="0" name=""/>
        <dsp:cNvSpPr/>
      </dsp:nvSpPr>
      <dsp:spPr>
        <a:xfrm>
          <a:off x="11461743" y="814794"/>
          <a:ext cx="367910" cy="36791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9F0688-7144-4E82-80E0-C1C5405169B5}">
      <dsp:nvSpPr>
        <dsp:cNvPr id="0" name=""/>
        <dsp:cNvSpPr/>
      </dsp:nvSpPr>
      <dsp:spPr>
        <a:xfrm>
          <a:off x="11120112" y="1519079"/>
          <a:ext cx="1051171" cy="42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 dirty="0">
              <a:solidFill>
                <a:schemeClr val="bg1"/>
              </a:solidFill>
            </a:rPr>
            <a:t>Area de Otorrino laringología</a:t>
          </a:r>
        </a:p>
      </dsp:txBody>
      <dsp:txXfrm>
        <a:off x="11120112" y="1519079"/>
        <a:ext cx="1051171" cy="4204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6D7F4-EB0B-4668-9F14-7C80D2B62C11}">
      <dsp:nvSpPr>
        <dsp:cNvPr id="0" name=""/>
        <dsp:cNvSpPr/>
      </dsp:nvSpPr>
      <dsp:spPr>
        <a:xfrm>
          <a:off x="0" y="624004"/>
          <a:ext cx="5652000" cy="1372969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0F0E4-EABD-484E-A158-3C5986172500}">
      <dsp:nvSpPr>
        <dsp:cNvPr id="0" name=""/>
        <dsp:cNvSpPr/>
      </dsp:nvSpPr>
      <dsp:spPr>
        <a:xfrm>
          <a:off x="415323" y="932922"/>
          <a:ext cx="755871" cy="75513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357B3-19A8-4BA3-9B0B-6847BCF90B88}">
      <dsp:nvSpPr>
        <dsp:cNvPr id="0" name=""/>
        <dsp:cNvSpPr/>
      </dsp:nvSpPr>
      <dsp:spPr>
        <a:xfrm>
          <a:off x="1586518" y="624004"/>
          <a:ext cx="2543400" cy="1374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448" tIns="145448" rIns="145448" bIns="145448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5.7 M€</a:t>
          </a:r>
          <a:br>
            <a:rPr lang="es-ES" sz="2800" b="1" kern="1200" dirty="0"/>
          </a:br>
          <a:r>
            <a:rPr lang="es-ES" sz="2100" kern="1200" dirty="0"/>
            <a:t>en proyectos  activos</a:t>
          </a:r>
          <a:endParaRPr lang="en-US" sz="2100" b="1" kern="1200" dirty="0"/>
        </a:p>
      </dsp:txBody>
      <dsp:txXfrm>
        <a:off x="1586518" y="624004"/>
        <a:ext cx="2543400" cy="1374311"/>
      </dsp:txXfrm>
    </dsp:sp>
    <dsp:sp modelId="{4D11E66E-0D65-4FFE-A966-91D40DF674EF}">
      <dsp:nvSpPr>
        <dsp:cNvPr id="0" name=""/>
        <dsp:cNvSpPr/>
      </dsp:nvSpPr>
      <dsp:spPr>
        <a:xfrm>
          <a:off x="4129918" y="624004"/>
          <a:ext cx="1518978" cy="1372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06" tIns="145306" rIns="145306" bIns="14530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ERC, ATRAE,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Nacionales</a:t>
          </a:r>
          <a:r>
            <a:rPr lang="en-US" sz="1400" kern="1200" dirty="0"/>
            <a:t>,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Regionales</a:t>
          </a:r>
          <a:r>
            <a:rPr lang="en-US" sz="1400" kern="1200" dirty="0"/>
            <a:t>,…</a:t>
          </a:r>
        </a:p>
      </dsp:txBody>
      <dsp:txXfrm>
        <a:off x="4129918" y="624004"/>
        <a:ext cx="1518978" cy="1372969"/>
      </dsp:txXfrm>
    </dsp:sp>
    <dsp:sp modelId="{DA8296D3-3D71-4C6B-9119-D7233DEDDA77}">
      <dsp:nvSpPr>
        <dsp:cNvPr id="0" name=""/>
        <dsp:cNvSpPr/>
      </dsp:nvSpPr>
      <dsp:spPr>
        <a:xfrm>
          <a:off x="0" y="2321683"/>
          <a:ext cx="5652000" cy="1372969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79763-288F-4046-895D-28204D366397}">
      <dsp:nvSpPr>
        <dsp:cNvPr id="0" name=""/>
        <dsp:cNvSpPr/>
      </dsp:nvSpPr>
      <dsp:spPr>
        <a:xfrm>
          <a:off x="415323" y="2630601"/>
          <a:ext cx="755871" cy="755133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88370A-196B-419D-B783-64D74562FE9E}">
      <dsp:nvSpPr>
        <dsp:cNvPr id="0" name=""/>
        <dsp:cNvSpPr/>
      </dsp:nvSpPr>
      <dsp:spPr>
        <a:xfrm>
          <a:off x="1586518" y="2321683"/>
          <a:ext cx="2543400" cy="1374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448" tIns="145448" rIns="145448" bIns="145448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200+</a:t>
          </a:r>
          <a:br>
            <a:rPr lang="es-ES" sz="2200" kern="1200" dirty="0"/>
          </a:br>
          <a:r>
            <a:rPr lang="es-ES" sz="2200" kern="1200" dirty="0"/>
            <a:t>Artículos científicos</a:t>
          </a:r>
          <a:br>
            <a:rPr lang="es-ES" sz="2200" kern="1200" dirty="0"/>
          </a:br>
          <a:r>
            <a:rPr lang="es-ES" sz="2200" kern="1200" dirty="0"/>
            <a:t>(5 años)</a:t>
          </a:r>
          <a:endParaRPr lang="en-US" sz="2200" kern="1200" dirty="0"/>
        </a:p>
      </dsp:txBody>
      <dsp:txXfrm>
        <a:off x="1586518" y="2321683"/>
        <a:ext cx="2543400" cy="1374311"/>
      </dsp:txXfrm>
    </dsp:sp>
    <dsp:sp modelId="{8CA237FF-8044-4FFF-BBF3-8D79386987CA}">
      <dsp:nvSpPr>
        <dsp:cNvPr id="0" name=""/>
        <dsp:cNvSpPr/>
      </dsp:nvSpPr>
      <dsp:spPr>
        <a:xfrm>
          <a:off x="4129918" y="2321683"/>
          <a:ext cx="1518978" cy="1372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06" tIns="145306" rIns="145306" bIns="14530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170+ conferencias</a:t>
          </a: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20+ tesis doctorales concluidas</a:t>
          </a:r>
          <a:endParaRPr lang="en-US" sz="1600" kern="1200" dirty="0"/>
        </a:p>
      </dsp:txBody>
      <dsp:txXfrm>
        <a:off x="4129918" y="2321683"/>
        <a:ext cx="1518978" cy="13729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4EB29D-3EBC-4974-BCD2-8050743D8013}">
      <dsp:nvSpPr>
        <dsp:cNvPr id="0" name=""/>
        <dsp:cNvSpPr/>
      </dsp:nvSpPr>
      <dsp:spPr>
        <a:xfrm>
          <a:off x="0" y="628698"/>
          <a:ext cx="5652000" cy="1296000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06FB6-95EA-42D5-96BA-6DCE06C74161}">
      <dsp:nvSpPr>
        <dsp:cNvPr id="0" name=""/>
        <dsp:cNvSpPr/>
      </dsp:nvSpPr>
      <dsp:spPr>
        <a:xfrm>
          <a:off x="392040" y="993599"/>
          <a:ext cx="712800" cy="71280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C248AA-588B-486A-BE2F-28634641C1B9}">
      <dsp:nvSpPr>
        <dsp:cNvPr id="0" name=""/>
        <dsp:cNvSpPr/>
      </dsp:nvSpPr>
      <dsp:spPr>
        <a:xfrm>
          <a:off x="1496880" y="701999"/>
          <a:ext cx="2543400" cy="12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+70</a:t>
          </a:r>
          <a:br>
            <a:rPr lang="es-ES" sz="2500" kern="1200" dirty="0"/>
          </a:br>
          <a:r>
            <a:rPr lang="es-ES" sz="2500" kern="1200" dirty="0"/>
            <a:t>Investigadores</a:t>
          </a:r>
          <a:endParaRPr lang="en-US" sz="2500" kern="1200" dirty="0"/>
        </a:p>
      </dsp:txBody>
      <dsp:txXfrm>
        <a:off x="1496880" y="701999"/>
        <a:ext cx="2543400" cy="1296000"/>
      </dsp:txXfrm>
    </dsp:sp>
    <dsp:sp modelId="{B01CA5B0-1328-47E4-AB31-B55485022F9B}">
      <dsp:nvSpPr>
        <dsp:cNvPr id="0" name=""/>
        <dsp:cNvSpPr/>
      </dsp:nvSpPr>
      <dsp:spPr>
        <a:xfrm>
          <a:off x="4040280" y="701999"/>
          <a:ext cx="1611719" cy="12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+7 </a:t>
          </a:r>
          <a:r>
            <a:rPr lang="en-US" sz="1400" kern="1200" dirty="0" err="1"/>
            <a:t>grupos</a:t>
          </a:r>
          <a:r>
            <a:rPr lang="en-US" sz="1400" kern="1200" dirty="0"/>
            <a:t> de </a:t>
          </a:r>
          <a:r>
            <a:rPr lang="en-US" sz="1400" kern="1200" dirty="0" err="1"/>
            <a:t>investigación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+ 40 </a:t>
          </a:r>
          <a:r>
            <a:rPr lang="en-US" sz="1400" kern="1200" dirty="0" err="1"/>
            <a:t>doctores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+30 PhDs</a:t>
          </a:r>
        </a:p>
      </dsp:txBody>
      <dsp:txXfrm>
        <a:off x="4040280" y="701999"/>
        <a:ext cx="1611719" cy="1296000"/>
      </dsp:txXfrm>
    </dsp:sp>
    <dsp:sp modelId="{B20A2A78-F213-42C3-B4FE-249B86911A41}">
      <dsp:nvSpPr>
        <dsp:cNvPr id="0" name=""/>
        <dsp:cNvSpPr/>
      </dsp:nvSpPr>
      <dsp:spPr>
        <a:xfrm>
          <a:off x="0" y="2322000"/>
          <a:ext cx="5652000" cy="1296000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E580D1-3534-4A51-A667-CD8F8B704A9A}">
      <dsp:nvSpPr>
        <dsp:cNvPr id="0" name=""/>
        <dsp:cNvSpPr/>
      </dsp:nvSpPr>
      <dsp:spPr>
        <a:xfrm>
          <a:off x="392040" y="2613599"/>
          <a:ext cx="712800" cy="712800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5FC45-227A-4D81-BAE9-1E0C1535C0ED}">
      <dsp:nvSpPr>
        <dsp:cNvPr id="0" name=""/>
        <dsp:cNvSpPr/>
      </dsp:nvSpPr>
      <dsp:spPr>
        <a:xfrm>
          <a:off x="1496880" y="2322000"/>
          <a:ext cx="2543400" cy="12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+ 1 M€</a:t>
          </a:r>
          <a:br>
            <a:rPr lang="es-ES" sz="2200" kern="1200" dirty="0"/>
          </a:br>
          <a:r>
            <a:rPr lang="es-ES" sz="2200" kern="1200" dirty="0"/>
            <a:t>Equipos instalados</a:t>
          </a:r>
          <a:endParaRPr lang="en-US" sz="2200" kern="1200" dirty="0"/>
        </a:p>
      </dsp:txBody>
      <dsp:txXfrm>
        <a:off x="1496880" y="2322000"/>
        <a:ext cx="2543400" cy="1296000"/>
      </dsp:txXfrm>
    </dsp:sp>
    <dsp:sp modelId="{9D062237-256B-4151-8968-27E3E35438F5}">
      <dsp:nvSpPr>
        <dsp:cNvPr id="0" name=""/>
        <dsp:cNvSpPr/>
      </dsp:nvSpPr>
      <dsp:spPr>
        <a:xfrm>
          <a:off x="4040280" y="2322000"/>
          <a:ext cx="1611719" cy="12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3500 </a:t>
          </a:r>
          <a:r>
            <a:rPr lang="es-ES" sz="1400" kern="1200" dirty="0" err="1"/>
            <a:t>cores</a:t>
          </a:r>
          <a:endParaRPr lang="es-E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17 </a:t>
          </a:r>
          <a:r>
            <a:rPr lang="es-ES" sz="1400" kern="1200" dirty="0" err="1"/>
            <a:t>GPUs</a:t>
          </a:r>
          <a:endParaRPr lang="es-E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600 TB</a:t>
          </a:r>
          <a:endParaRPr lang="en-US" sz="1400" kern="1200" dirty="0"/>
        </a:p>
      </dsp:txBody>
      <dsp:txXfrm>
        <a:off x="4040280" y="2322000"/>
        <a:ext cx="1611719" cy="1296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6D7F4-EB0B-4668-9F14-7C80D2B62C11}">
      <dsp:nvSpPr>
        <dsp:cNvPr id="0" name=""/>
        <dsp:cNvSpPr/>
      </dsp:nvSpPr>
      <dsp:spPr>
        <a:xfrm>
          <a:off x="0" y="624004"/>
          <a:ext cx="5652000" cy="1372969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0F0E4-EABD-484E-A158-3C5986172500}">
      <dsp:nvSpPr>
        <dsp:cNvPr id="0" name=""/>
        <dsp:cNvSpPr/>
      </dsp:nvSpPr>
      <dsp:spPr>
        <a:xfrm>
          <a:off x="415323" y="932922"/>
          <a:ext cx="755871" cy="75513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357B3-19A8-4BA3-9B0B-6847BCF90B88}">
      <dsp:nvSpPr>
        <dsp:cNvPr id="0" name=""/>
        <dsp:cNvSpPr/>
      </dsp:nvSpPr>
      <dsp:spPr>
        <a:xfrm>
          <a:off x="1586518" y="624004"/>
          <a:ext cx="2543400" cy="1374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448" tIns="145448" rIns="145448" bIns="145448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6 M€</a:t>
          </a:r>
          <a:br>
            <a:rPr lang="es-ES" sz="2800" b="1" kern="1200" dirty="0"/>
          </a:br>
          <a:r>
            <a:rPr lang="es-ES" sz="2100" kern="1200" dirty="0"/>
            <a:t>en proyectos  activos</a:t>
          </a:r>
          <a:endParaRPr lang="en-US" sz="2100" b="1" kern="1200" dirty="0"/>
        </a:p>
      </dsp:txBody>
      <dsp:txXfrm>
        <a:off x="1586518" y="624004"/>
        <a:ext cx="2543400" cy="1374311"/>
      </dsp:txXfrm>
    </dsp:sp>
    <dsp:sp modelId="{4D11E66E-0D65-4FFE-A966-91D40DF674EF}">
      <dsp:nvSpPr>
        <dsp:cNvPr id="0" name=""/>
        <dsp:cNvSpPr/>
      </dsp:nvSpPr>
      <dsp:spPr>
        <a:xfrm>
          <a:off x="4129918" y="624004"/>
          <a:ext cx="1518978" cy="1372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06" tIns="145306" rIns="145306" bIns="14530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ERC, ATRAE,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Nacionales</a:t>
          </a:r>
          <a:r>
            <a:rPr lang="en-US" sz="1400" kern="1200" dirty="0"/>
            <a:t>,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Regionales</a:t>
          </a:r>
          <a:r>
            <a:rPr lang="en-US" sz="1400" kern="1200" dirty="0"/>
            <a:t>,…</a:t>
          </a:r>
        </a:p>
      </dsp:txBody>
      <dsp:txXfrm>
        <a:off x="4129918" y="624004"/>
        <a:ext cx="1518978" cy="1372969"/>
      </dsp:txXfrm>
    </dsp:sp>
    <dsp:sp modelId="{DA8296D3-3D71-4C6B-9119-D7233DEDDA77}">
      <dsp:nvSpPr>
        <dsp:cNvPr id="0" name=""/>
        <dsp:cNvSpPr/>
      </dsp:nvSpPr>
      <dsp:spPr>
        <a:xfrm>
          <a:off x="0" y="2321683"/>
          <a:ext cx="5652000" cy="1372969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79763-288F-4046-895D-28204D366397}">
      <dsp:nvSpPr>
        <dsp:cNvPr id="0" name=""/>
        <dsp:cNvSpPr/>
      </dsp:nvSpPr>
      <dsp:spPr>
        <a:xfrm>
          <a:off x="415323" y="2630601"/>
          <a:ext cx="755871" cy="755133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88370A-196B-419D-B783-64D74562FE9E}">
      <dsp:nvSpPr>
        <dsp:cNvPr id="0" name=""/>
        <dsp:cNvSpPr/>
      </dsp:nvSpPr>
      <dsp:spPr>
        <a:xfrm>
          <a:off x="1586518" y="2321683"/>
          <a:ext cx="2543400" cy="1374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448" tIns="145448" rIns="145448" bIns="145448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200+</a:t>
          </a:r>
          <a:br>
            <a:rPr lang="es-ES" sz="2200" kern="1200" dirty="0"/>
          </a:br>
          <a:r>
            <a:rPr lang="es-ES" sz="2200" kern="1200" dirty="0"/>
            <a:t>Artículos científicos</a:t>
          </a:r>
          <a:br>
            <a:rPr lang="es-ES" sz="2200" kern="1200" dirty="0"/>
          </a:br>
          <a:r>
            <a:rPr lang="es-ES" sz="2200" kern="1200" dirty="0"/>
            <a:t>(5 años)</a:t>
          </a:r>
          <a:endParaRPr lang="en-US" sz="2200" kern="1200" dirty="0"/>
        </a:p>
      </dsp:txBody>
      <dsp:txXfrm>
        <a:off x="1586518" y="2321683"/>
        <a:ext cx="2543400" cy="1374311"/>
      </dsp:txXfrm>
    </dsp:sp>
    <dsp:sp modelId="{8CA237FF-8044-4FFF-BBF3-8D79386987CA}">
      <dsp:nvSpPr>
        <dsp:cNvPr id="0" name=""/>
        <dsp:cNvSpPr/>
      </dsp:nvSpPr>
      <dsp:spPr>
        <a:xfrm>
          <a:off x="4129918" y="2321683"/>
          <a:ext cx="1518978" cy="1372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06" tIns="145306" rIns="145306" bIns="14530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170+ conferencias</a:t>
          </a: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20+ tesis doctorales concluidas</a:t>
          </a:r>
          <a:endParaRPr lang="en-US" sz="1600" kern="1200" dirty="0"/>
        </a:p>
      </dsp:txBody>
      <dsp:txXfrm>
        <a:off x="4129918" y="2321683"/>
        <a:ext cx="1518978" cy="13729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4EB29D-3EBC-4974-BCD2-8050743D8013}">
      <dsp:nvSpPr>
        <dsp:cNvPr id="0" name=""/>
        <dsp:cNvSpPr/>
      </dsp:nvSpPr>
      <dsp:spPr>
        <a:xfrm>
          <a:off x="0" y="628698"/>
          <a:ext cx="5652000" cy="1296000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06FB6-95EA-42D5-96BA-6DCE06C74161}">
      <dsp:nvSpPr>
        <dsp:cNvPr id="0" name=""/>
        <dsp:cNvSpPr/>
      </dsp:nvSpPr>
      <dsp:spPr>
        <a:xfrm>
          <a:off x="392040" y="993599"/>
          <a:ext cx="712800" cy="71280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C248AA-588B-486A-BE2F-28634641C1B9}">
      <dsp:nvSpPr>
        <dsp:cNvPr id="0" name=""/>
        <dsp:cNvSpPr/>
      </dsp:nvSpPr>
      <dsp:spPr>
        <a:xfrm>
          <a:off x="1496880" y="701999"/>
          <a:ext cx="2543400" cy="12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70+</a:t>
          </a:r>
          <a:br>
            <a:rPr lang="es-ES" sz="2500" kern="1200" dirty="0"/>
          </a:br>
          <a:r>
            <a:rPr lang="es-ES" sz="2500" kern="1200" dirty="0"/>
            <a:t>Investigadores</a:t>
          </a:r>
          <a:endParaRPr lang="en-US" sz="2500" kern="1200" dirty="0"/>
        </a:p>
      </dsp:txBody>
      <dsp:txXfrm>
        <a:off x="1496880" y="701999"/>
        <a:ext cx="2543400" cy="1296000"/>
      </dsp:txXfrm>
    </dsp:sp>
    <dsp:sp modelId="{B01CA5B0-1328-47E4-AB31-B55485022F9B}">
      <dsp:nvSpPr>
        <dsp:cNvPr id="0" name=""/>
        <dsp:cNvSpPr/>
      </dsp:nvSpPr>
      <dsp:spPr>
        <a:xfrm>
          <a:off x="4040280" y="701999"/>
          <a:ext cx="1611719" cy="12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10+ </a:t>
          </a:r>
          <a:r>
            <a:rPr lang="en-US" sz="1400" kern="1200" dirty="0" err="1"/>
            <a:t>grupos</a:t>
          </a:r>
          <a:r>
            <a:rPr lang="en-US" sz="1400" kern="1200" dirty="0"/>
            <a:t> de </a:t>
          </a:r>
          <a:r>
            <a:rPr lang="en-US" sz="1400" kern="1200" dirty="0" err="1"/>
            <a:t>investigación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40+ </a:t>
          </a:r>
          <a:r>
            <a:rPr lang="en-US" sz="1400" kern="1200" dirty="0" err="1"/>
            <a:t>doctores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30+ PhDs</a:t>
          </a:r>
        </a:p>
      </dsp:txBody>
      <dsp:txXfrm>
        <a:off x="4040280" y="701999"/>
        <a:ext cx="1611719" cy="1296000"/>
      </dsp:txXfrm>
    </dsp:sp>
    <dsp:sp modelId="{B20A2A78-F213-42C3-B4FE-249B86911A41}">
      <dsp:nvSpPr>
        <dsp:cNvPr id="0" name=""/>
        <dsp:cNvSpPr/>
      </dsp:nvSpPr>
      <dsp:spPr>
        <a:xfrm>
          <a:off x="0" y="2322000"/>
          <a:ext cx="5652000" cy="1296000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E580D1-3534-4A51-A667-CD8F8B704A9A}">
      <dsp:nvSpPr>
        <dsp:cNvPr id="0" name=""/>
        <dsp:cNvSpPr/>
      </dsp:nvSpPr>
      <dsp:spPr>
        <a:xfrm>
          <a:off x="392040" y="2613599"/>
          <a:ext cx="712800" cy="712800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5FC45-227A-4D81-BAE9-1E0C1535C0ED}">
      <dsp:nvSpPr>
        <dsp:cNvPr id="0" name=""/>
        <dsp:cNvSpPr/>
      </dsp:nvSpPr>
      <dsp:spPr>
        <a:xfrm>
          <a:off x="1496880" y="2322000"/>
          <a:ext cx="2543400" cy="12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1 M€</a:t>
          </a:r>
          <a:br>
            <a:rPr lang="es-ES" sz="2200" kern="1200" dirty="0"/>
          </a:br>
          <a:r>
            <a:rPr lang="es-ES" sz="2200" kern="1200" dirty="0"/>
            <a:t>Equipos instalados</a:t>
          </a:r>
          <a:br>
            <a:rPr lang="es-ES" sz="2200" kern="1200" dirty="0"/>
          </a:br>
          <a:r>
            <a:rPr lang="es-ES" sz="1400" kern="1200" dirty="0"/>
            <a:t>(cálculo y almacenamiento)</a:t>
          </a:r>
          <a:endParaRPr lang="en-US" sz="2200" kern="1200" dirty="0"/>
        </a:p>
      </dsp:txBody>
      <dsp:txXfrm>
        <a:off x="1496880" y="2322000"/>
        <a:ext cx="2543400" cy="1296000"/>
      </dsp:txXfrm>
    </dsp:sp>
    <dsp:sp modelId="{9D062237-256B-4151-8968-27E3E35438F5}">
      <dsp:nvSpPr>
        <dsp:cNvPr id="0" name=""/>
        <dsp:cNvSpPr/>
      </dsp:nvSpPr>
      <dsp:spPr>
        <a:xfrm>
          <a:off x="4040280" y="2322000"/>
          <a:ext cx="1611719" cy="12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4100 </a:t>
          </a:r>
          <a:r>
            <a:rPr lang="es-ES" sz="1400" kern="1200" dirty="0" err="1"/>
            <a:t>cores</a:t>
          </a:r>
          <a:endParaRPr lang="es-E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22 </a:t>
          </a:r>
          <a:r>
            <a:rPr lang="es-ES" sz="1400" kern="1200" dirty="0" err="1"/>
            <a:t>GPUs</a:t>
          </a:r>
          <a:endParaRPr lang="es-E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u="sng" kern="1200" dirty="0"/>
            <a:t>780</a:t>
          </a:r>
          <a:r>
            <a:rPr lang="es-ES" sz="1400" kern="1200" dirty="0"/>
            <a:t> TB</a:t>
          </a:r>
          <a:endParaRPr lang="en-US" sz="1400" kern="1200" dirty="0"/>
        </a:p>
      </dsp:txBody>
      <dsp:txXfrm>
        <a:off x="4040280" y="2322000"/>
        <a:ext cx="1611719" cy="129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20CCC-F46D-4083-AA82-282E5568B63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8E7C0-79F0-40AA-BFD5-55F1B5032C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6619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38E7C0-79F0-40AA-BFD5-55F1B5032CCA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8991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3104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537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23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30042"/>
            <a:ext cx="10515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384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4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169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6199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258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0938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652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025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630DFDD7-90A9-1688-9B25-AB86F0737641}"/>
              </a:ext>
            </a:extLst>
          </p:cNvPr>
          <p:cNvSpPr/>
          <p:nvPr userDrawn="1"/>
        </p:nvSpPr>
        <p:spPr>
          <a:xfrm>
            <a:off x="0" y="-1"/>
            <a:ext cx="12192000" cy="181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083149" y="365125"/>
            <a:ext cx="8698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261F1-BD52-4B35-A104-CF2458C4B933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BD6F2-25ED-4895-B574-8EEF8F4AF66B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B865E0B-7226-0F1C-7D3E-4E15AD430D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376"/>
            <a:ext cx="2083149" cy="153586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A312F78-A83F-0C5E-D866-D635DC92BF0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503" y="1033636"/>
            <a:ext cx="1410497" cy="1396832"/>
          </a:xfrm>
          <a:prstGeom prst="rect">
            <a:avLst/>
          </a:prstGeom>
        </p:spPr>
      </p:pic>
      <p:sp>
        <p:nvSpPr>
          <p:cNvPr id="10" name="Título 3">
            <a:extLst>
              <a:ext uri="{FF2B5EF4-FFF2-40B4-BE49-F238E27FC236}">
                <a16:creationId xmlns:a16="http://schemas.microsoft.com/office/drawing/2014/main" id="{7E787AFC-41B3-747F-2039-F9844EB1A42D}"/>
              </a:ext>
            </a:extLst>
          </p:cNvPr>
          <p:cNvSpPr txBox="1">
            <a:spLocks/>
          </p:cNvSpPr>
          <p:nvPr userDrawn="1"/>
        </p:nvSpPr>
        <p:spPr>
          <a:xfrm>
            <a:off x="10781503" y="136525"/>
            <a:ext cx="1346874" cy="10139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9600" b="1" dirty="0">
                <a:solidFill>
                  <a:srgbClr val="0033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es-ES" sz="9600" b="1" baseline="30000" dirty="0">
                <a:solidFill>
                  <a:srgbClr val="00338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62903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42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41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5.xml"/><Relationship Id="rId18" Type="http://schemas.openxmlformats.org/officeDocument/2006/relationships/diagramData" Target="../diagrams/data6.xml"/><Relationship Id="rId26" Type="http://schemas.openxmlformats.org/officeDocument/2006/relationships/image" Target="../media/image50.png"/><Relationship Id="rId3" Type="http://schemas.openxmlformats.org/officeDocument/2006/relationships/diagramData" Target="../diagrams/data3.xml"/><Relationship Id="rId21" Type="http://schemas.openxmlformats.org/officeDocument/2006/relationships/diagramColors" Target="../diagrams/colors6.xml"/><Relationship Id="rId34" Type="http://schemas.openxmlformats.org/officeDocument/2006/relationships/image" Target="../media/image58.png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5" Type="http://schemas.openxmlformats.org/officeDocument/2006/relationships/image" Target="../media/image49.png"/><Relationship Id="rId33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5.xml"/><Relationship Id="rId20" Type="http://schemas.openxmlformats.org/officeDocument/2006/relationships/diagramQuickStyle" Target="../diagrams/quickStyle6.xml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23" Type="http://schemas.openxmlformats.org/officeDocument/2006/relationships/image" Target="../media/image47.gif"/><Relationship Id="rId28" Type="http://schemas.openxmlformats.org/officeDocument/2006/relationships/image" Target="../media/image52.png"/><Relationship Id="rId36" Type="http://schemas.openxmlformats.org/officeDocument/2006/relationships/image" Target="../media/image60.jpeg"/><Relationship Id="rId10" Type="http://schemas.openxmlformats.org/officeDocument/2006/relationships/diagramQuickStyle" Target="../diagrams/quickStyle4.xml"/><Relationship Id="rId19" Type="http://schemas.openxmlformats.org/officeDocument/2006/relationships/diagramLayout" Target="../diagrams/layout6.xml"/><Relationship Id="rId31" Type="http://schemas.openxmlformats.org/officeDocument/2006/relationships/image" Target="../media/image55.png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Relationship Id="rId22" Type="http://schemas.microsoft.com/office/2007/relationships/diagramDrawing" Target="../diagrams/drawing6.xml"/><Relationship Id="rId27" Type="http://schemas.openxmlformats.org/officeDocument/2006/relationships/image" Target="../media/image51.png"/><Relationship Id="rId30" Type="http://schemas.openxmlformats.org/officeDocument/2006/relationships/image" Target="../media/image54.png"/><Relationship Id="rId35" Type="http://schemas.openxmlformats.org/officeDocument/2006/relationships/image" Target="../media/image59.png"/><Relationship Id="rId8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c3.uniovi.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hyperlink" Target="https://c3.uniovi.es/assets/documents/POLITICA-CCC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3"/>
          <p:cNvSpPr txBox="1">
            <a:spLocks/>
          </p:cNvSpPr>
          <p:nvPr/>
        </p:nvSpPr>
        <p:spPr>
          <a:xfrm>
            <a:off x="5348312" y="1930746"/>
            <a:ext cx="6843688" cy="49032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sz="6000" b="1" baseline="30000" dirty="0">
                <a:solidFill>
                  <a:schemeClr val="bg1"/>
                </a:solidFill>
                <a:latin typeface="Abadi" panose="020B0604020104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Novedades del</a:t>
            </a:r>
            <a:br>
              <a:rPr lang="es-ES" sz="6000" b="1" baseline="30000" dirty="0">
                <a:solidFill>
                  <a:schemeClr val="bg1"/>
                </a:solidFill>
                <a:latin typeface="Abadi" panose="020B0604020104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s-ES" sz="6000" b="1" u="sng" baseline="30000" dirty="0">
                <a:solidFill>
                  <a:schemeClr val="bg1"/>
                </a:solidFill>
                <a:latin typeface="Abadi" panose="020B0604020104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Clúster</a:t>
            </a:r>
            <a:r>
              <a:rPr lang="es-ES" sz="6000" b="1" baseline="30000" dirty="0">
                <a:solidFill>
                  <a:schemeClr val="bg1"/>
                </a:solidFill>
                <a:latin typeface="Abadi" panose="020B0604020104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de</a:t>
            </a:r>
            <a:br>
              <a:rPr lang="es-ES" sz="6000" b="1" baseline="30000" dirty="0">
                <a:solidFill>
                  <a:schemeClr val="bg1"/>
                </a:solidFill>
                <a:latin typeface="Abadi" panose="020B0604020104020204" pitchFamily="34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s-ES" sz="6000" b="1" baseline="30000" dirty="0">
                <a:solidFill>
                  <a:schemeClr val="bg1"/>
                </a:solidFill>
                <a:latin typeface="Abadi" panose="020B0604020104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Computación Científica</a:t>
            </a:r>
          </a:p>
          <a:p>
            <a:pPr algn="ctr">
              <a:lnSpc>
                <a:spcPct val="150000"/>
              </a:lnSpc>
            </a:pPr>
            <a:r>
              <a:rPr lang="es-ES" sz="4000" baseline="30000" dirty="0">
                <a:solidFill>
                  <a:schemeClr val="bg1"/>
                </a:solidFill>
                <a:latin typeface="Abadi" panose="020B0604020104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[ 26-06-2026 ]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D62A587C-665F-DA19-2704-A0180B60C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000" b="1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4ª Jornada del C</a:t>
            </a:r>
            <a:r>
              <a:rPr lang="es-ES" sz="6000" b="1" baseline="30000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s-ES" sz="6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003341D-FDDB-99A9-3C43-B5EB6AAF23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" y="1855601"/>
            <a:ext cx="5177337" cy="500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97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0AB8A7-7E44-C0B6-C80E-ED4B41ABC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170" y="365125"/>
            <a:ext cx="8104583" cy="1325563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Hosting: Grupos con equipos en el C</a:t>
            </a:r>
            <a:r>
              <a:rPr lang="es-ES" b="1" baseline="30000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s-ES" baseline="30000" dirty="0">
              <a:solidFill>
                <a:schemeClr val="accent5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7F7ABE2-BE8F-F435-E4CA-986D5DCA4FB0}"/>
              </a:ext>
            </a:extLst>
          </p:cNvPr>
          <p:cNvSpPr txBox="1"/>
          <p:nvPr/>
        </p:nvSpPr>
        <p:spPr>
          <a:xfrm>
            <a:off x="932586" y="1987547"/>
            <a:ext cx="10227749" cy="1872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s-ES" sz="3200" b="1" dirty="0">
                <a:solidFill>
                  <a:srgbClr val="FFC000"/>
                </a:solidFill>
              </a:rPr>
              <a:t>10 </a:t>
            </a:r>
            <a:r>
              <a:rPr lang="es-ES" sz="3200" b="1" dirty="0">
                <a:solidFill>
                  <a:schemeClr val="bg1"/>
                </a:solidFill>
              </a:rPr>
              <a:t>clústeres de grupos de investigación </a:t>
            </a:r>
            <a:r>
              <a:rPr lang="es-ES" sz="3200" b="1" dirty="0">
                <a:solidFill>
                  <a:srgbClr val="FFC000"/>
                </a:solidFill>
              </a:rPr>
              <a:t>muy </a:t>
            </a:r>
            <a:r>
              <a:rPr lang="es-ES" sz="3200" b="1" dirty="0">
                <a:solidFill>
                  <a:schemeClr val="bg1"/>
                </a:solidFill>
              </a:rPr>
              <a:t>activos, diversos  y con una </a:t>
            </a:r>
            <a:r>
              <a:rPr lang="es-ES" sz="3200" b="1" dirty="0">
                <a:solidFill>
                  <a:srgbClr val="FFC000"/>
                </a:solidFill>
              </a:rPr>
              <a:t>importante proyección científica</a:t>
            </a:r>
          </a:p>
          <a:p>
            <a:pPr algn="ctr">
              <a:lnSpc>
                <a:spcPct val="120000"/>
              </a:lnSpc>
            </a:pPr>
            <a:endParaRPr lang="es-ES" sz="1000" dirty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es-ES" sz="2400" dirty="0">
                <a:solidFill>
                  <a:schemeClr val="bg1"/>
                </a:solidFill>
              </a:rPr>
              <a:t>Intensa producción científica y extensa experiencia en computación científica</a:t>
            </a:r>
          </a:p>
        </p:txBody>
      </p:sp>
      <p:graphicFrame>
        <p:nvGraphicFramePr>
          <p:cNvPr id="9" name="Marcador de contenido 2">
            <a:extLst>
              <a:ext uri="{FF2B5EF4-FFF2-40B4-BE49-F238E27FC236}">
                <a16:creationId xmlns:a16="http://schemas.microsoft.com/office/drawing/2014/main" id="{27D8960F-6E12-7BDD-8A2B-2BA4ABFA3A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9004021"/>
              </p:ext>
            </p:extLst>
          </p:nvPr>
        </p:nvGraphicFramePr>
        <p:xfrm>
          <a:off x="1" y="3921761"/>
          <a:ext cx="12175254" cy="2617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4EA9D2F8-B2CF-321E-B265-310678EE5B6B}"/>
              </a:ext>
            </a:extLst>
          </p:cNvPr>
          <p:cNvSpPr/>
          <p:nvPr/>
        </p:nvSpPr>
        <p:spPr>
          <a:xfrm>
            <a:off x="65157" y="4379612"/>
            <a:ext cx="2281804" cy="1864593"/>
          </a:xfrm>
          <a:custGeom>
            <a:avLst/>
            <a:gdLst>
              <a:gd name="csX0" fmla="*/ 0 w 2281804"/>
              <a:gd name="csY0" fmla="*/ 0 h 1864593"/>
              <a:gd name="csX1" fmla="*/ 616087 w 2281804"/>
              <a:gd name="csY1" fmla="*/ 0 h 1864593"/>
              <a:gd name="csX2" fmla="*/ 1232174 w 2281804"/>
              <a:gd name="csY2" fmla="*/ 0 h 1864593"/>
              <a:gd name="csX3" fmla="*/ 1756989 w 2281804"/>
              <a:gd name="csY3" fmla="*/ 0 h 1864593"/>
              <a:gd name="csX4" fmla="*/ 2281804 w 2281804"/>
              <a:gd name="csY4" fmla="*/ 0 h 1864593"/>
              <a:gd name="csX5" fmla="*/ 2281804 w 2281804"/>
              <a:gd name="csY5" fmla="*/ 428856 h 1864593"/>
              <a:gd name="csX6" fmla="*/ 2281804 w 2281804"/>
              <a:gd name="csY6" fmla="*/ 857713 h 1864593"/>
              <a:gd name="csX7" fmla="*/ 2281804 w 2281804"/>
              <a:gd name="csY7" fmla="*/ 1361153 h 1864593"/>
              <a:gd name="csX8" fmla="*/ 2281804 w 2281804"/>
              <a:gd name="csY8" fmla="*/ 1864593 h 1864593"/>
              <a:gd name="csX9" fmla="*/ 1665717 w 2281804"/>
              <a:gd name="csY9" fmla="*/ 1864593 h 1864593"/>
              <a:gd name="csX10" fmla="*/ 1140902 w 2281804"/>
              <a:gd name="csY10" fmla="*/ 1864593 h 1864593"/>
              <a:gd name="csX11" fmla="*/ 638905 w 2281804"/>
              <a:gd name="csY11" fmla="*/ 1864593 h 1864593"/>
              <a:gd name="csX12" fmla="*/ 0 w 2281804"/>
              <a:gd name="csY12" fmla="*/ 1864593 h 1864593"/>
              <a:gd name="csX13" fmla="*/ 0 w 2281804"/>
              <a:gd name="csY13" fmla="*/ 1379799 h 1864593"/>
              <a:gd name="csX14" fmla="*/ 0 w 2281804"/>
              <a:gd name="csY14" fmla="*/ 932297 h 1864593"/>
              <a:gd name="csX15" fmla="*/ 0 w 2281804"/>
              <a:gd name="csY15" fmla="*/ 466148 h 1864593"/>
              <a:gd name="csX16" fmla="*/ 0 w 2281804"/>
              <a:gd name="csY16" fmla="*/ 0 h 18645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281804" h="1864593" extrusionOk="0">
                <a:moveTo>
                  <a:pt x="0" y="0"/>
                </a:moveTo>
                <a:cubicBezTo>
                  <a:pt x="299077" y="-63577"/>
                  <a:pt x="462311" y="2376"/>
                  <a:pt x="616087" y="0"/>
                </a:cubicBezTo>
                <a:cubicBezTo>
                  <a:pt x="769863" y="-2376"/>
                  <a:pt x="1031341" y="47547"/>
                  <a:pt x="1232174" y="0"/>
                </a:cubicBezTo>
                <a:cubicBezTo>
                  <a:pt x="1433007" y="-47547"/>
                  <a:pt x="1524974" y="11178"/>
                  <a:pt x="1756989" y="0"/>
                </a:cubicBezTo>
                <a:cubicBezTo>
                  <a:pt x="1989005" y="-11178"/>
                  <a:pt x="2047677" y="5259"/>
                  <a:pt x="2281804" y="0"/>
                </a:cubicBezTo>
                <a:cubicBezTo>
                  <a:pt x="2332998" y="166580"/>
                  <a:pt x="2265484" y="271790"/>
                  <a:pt x="2281804" y="428856"/>
                </a:cubicBezTo>
                <a:cubicBezTo>
                  <a:pt x="2298124" y="585922"/>
                  <a:pt x="2249733" y="677101"/>
                  <a:pt x="2281804" y="857713"/>
                </a:cubicBezTo>
                <a:cubicBezTo>
                  <a:pt x="2313875" y="1038325"/>
                  <a:pt x="2259302" y="1209116"/>
                  <a:pt x="2281804" y="1361153"/>
                </a:cubicBezTo>
                <a:cubicBezTo>
                  <a:pt x="2304306" y="1513190"/>
                  <a:pt x="2280515" y="1676517"/>
                  <a:pt x="2281804" y="1864593"/>
                </a:cubicBezTo>
                <a:cubicBezTo>
                  <a:pt x="2112942" y="1910429"/>
                  <a:pt x="1966125" y="1817723"/>
                  <a:pt x="1665717" y="1864593"/>
                </a:cubicBezTo>
                <a:cubicBezTo>
                  <a:pt x="1365309" y="1911463"/>
                  <a:pt x="1375695" y="1841981"/>
                  <a:pt x="1140902" y="1864593"/>
                </a:cubicBezTo>
                <a:cubicBezTo>
                  <a:pt x="906110" y="1887205"/>
                  <a:pt x="797106" y="1852574"/>
                  <a:pt x="638905" y="1864593"/>
                </a:cubicBezTo>
                <a:cubicBezTo>
                  <a:pt x="480704" y="1876612"/>
                  <a:pt x="236225" y="1859815"/>
                  <a:pt x="0" y="1864593"/>
                </a:cubicBezTo>
                <a:cubicBezTo>
                  <a:pt x="-2107" y="1693858"/>
                  <a:pt x="13167" y="1547996"/>
                  <a:pt x="0" y="1379799"/>
                </a:cubicBezTo>
                <a:cubicBezTo>
                  <a:pt x="-13167" y="1211602"/>
                  <a:pt x="48941" y="1050020"/>
                  <a:pt x="0" y="932297"/>
                </a:cubicBezTo>
                <a:cubicBezTo>
                  <a:pt x="-48941" y="814574"/>
                  <a:pt x="8273" y="637696"/>
                  <a:pt x="0" y="466148"/>
                </a:cubicBezTo>
                <a:cubicBezTo>
                  <a:pt x="-8273" y="294600"/>
                  <a:pt x="53738" y="229014"/>
                  <a:pt x="0" y="0"/>
                </a:cubicBezTo>
                <a:close/>
              </a:path>
            </a:pathLst>
          </a:custGeom>
          <a:noFill/>
          <a:ln w="19050">
            <a:solidFill>
              <a:srgbClr val="FFC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62956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0E9ADCF-4DDD-9C6E-3A81-AD9D630DC31D}"/>
              </a:ext>
            </a:extLst>
          </p:cNvPr>
          <p:cNvSpPr/>
          <p:nvPr/>
        </p:nvSpPr>
        <p:spPr>
          <a:xfrm>
            <a:off x="2459788" y="4383128"/>
            <a:ext cx="2231183" cy="1861077"/>
          </a:xfrm>
          <a:custGeom>
            <a:avLst/>
            <a:gdLst>
              <a:gd name="csX0" fmla="*/ 0 w 2231183"/>
              <a:gd name="csY0" fmla="*/ 0 h 1861077"/>
              <a:gd name="csX1" fmla="*/ 602419 w 2231183"/>
              <a:gd name="csY1" fmla="*/ 0 h 1861077"/>
              <a:gd name="csX2" fmla="*/ 1204839 w 2231183"/>
              <a:gd name="csY2" fmla="*/ 0 h 1861077"/>
              <a:gd name="csX3" fmla="*/ 1718011 w 2231183"/>
              <a:gd name="csY3" fmla="*/ 0 h 1861077"/>
              <a:gd name="csX4" fmla="*/ 2231183 w 2231183"/>
              <a:gd name="csY4" fmla="*/ 0 h 1861077"/>
              <a:gd name="csX5" fmla="*/ 2231183 w 2231183"/>
              <a:gd name="csY5" fmla="*/ 428048 h 1861077"/>
              <a:gd name="csX6" fmla="*/ 2231183 w 2231183"/>
              <a:gd name="csY6" fmla="*/ 856095 h 1861077"/>
              <a:gd name="csX7" fmla="*/ 2231183 w 2231183"/>
              <a:gd name="csY7" fmla="*/ 1358586 h 1861077"/>
              <a:gd name="csX8" fmla="*/ 2231183 w 2231183"/>
              <a:gd name="csY8" fmla="*/ 1861077 h 1861077"/>
              <a:gd name="csX9" fmla="*/ 1628764 w 2231183"/>
              <a:gd name="csY9" fmla="*/ 1861077 h 1861077"/>
              <a:gd name="csX10" fmla="*/ 1115592 w 2231183"/>
              <a:gd name="csY10" fmla="*/ 1861077 h 1861077"/>
              <a:gd name="csX11" fmla="*/ 624731 w 2231183"/>
              <a:gd name="csY11" fmla="*/ 1861077 h 1861077"/>
              <a:gd name="csX12" fmla="*/ 0 w 2231183"/>
              <a:gd name="csY12" fmla="*/ 1861077 h 1861077"/>
              <a:gd name="csX13" fmla="*/ 0 w 2231183"/>
              <a:gd name="csY13" fmla="*/ 1377197 h 1861077"/>
              <a:gd name="csX14" fmla="*/ 0 w 2231183"/>
              <a:gd name="csY14" fmla="*/ 930539 h 1861077"/>
              <a:gd name="csX15" fmla="*/ 0 w 2231183"/>
              <a:gd name="csY15" fmla="*/ 465269 h 1861077"/>
              <a:gd name="csX16" fmla="*/ 0 w 2231183"/>
              <a:gd name="csY16" fmla="*/ 0 h 18610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231183" h="1861077" extrusionOk="0">
                <a:moveTo>
                  <a:pt x="0" y="0"/>
                </a:moveTo>
                <a:cubicBezTo>
                  <a:pt x="282743" y="-19501"/>
                  <a:pt x="372595" y="68151"/>
                  <a:pt x="602419" y="0"/>
                </a:cubicBezTo>
                <a:cubicBezTo>
                  <a:pt x="832243" y="-68151"/>
                  <a:pt x="1018987" y="59217"/>
                  <a:pt x="1204839" y="0"/>
                </a:cubicBezTo>
                <a:cubicBezTo>
                  <a:pt x="1390691" y="-59217"/>
                  <a:pt x="1465317" y="6449"/>
                  <a:pt x="1718011" y="0"/>
                </a:cubicBezTo>
                <a:cubicBezTo>
                  <a:pt x="1970705" y="-6449"/>
                  <a:pt x="2068205" y="34104"/>
                  <a:pt x="2231183" y="0"/>
                </a:cubicBezTo>
                <a:cubicBezTo>
                  <a:pt x="2270669" y="111669"/>
                  <a:pt x="2186758" y="302972"/>
                  <a:pt x="2231183" y="428048"/>
                </a:cubicBezTo>
                <a:cubicBezTo>
                  <a:pt x="2275608" y="553124"/>
                  <a:pt x="2208496" y="665869"/>
                  <a:pt x="2231183" y="856095"/>
                </a:cubicBezTo>
                <a:cubicBezTo>
                  <a:pt x="2253870" y="1046321"/>
                  <a:pt x="2179214" y="1133153"/>
                  <a:pt x="2231183" y="1358586"/>
                </a:cubicBezTo>
                <a:cubicBezTo>
                  <a:pt x="2283152" y="1584019"/>
                  <a:pt x="2181614" y="1679186"/>
                  <a:pt x="2231183" y="1861077"/>
                </a:cubicBezTo>
                <a:cubicBezTo>
                  <a:pt x="2008002" y="1869605"/>
                  <a:pt x="1911694" y="1844300"/>
                  <a:pt x="1628764" y="1861077"/>
                </a:cubicBezTo>
                <a:cubicBezTo>
                  <a:pt x="1345834" y="1877854"/>
                  <a:pt x="1304126" y="1822399"/>
                  <a:pt x="1115592" y="1861077"/>
                </a:cubicBezTo>
                <a:cubicBezTo>
                  <a:pt x="927058" y="1899755"/>
                  <a:pt x="775014" y="1843328"/>
                  <a:pt x="624731" y="1861077"/>
                </a:cubicBezTo>
                <a:cubicBezTo>
                  <a:pt x="474448" y="1878826"/>
                  <a:pt x="162569" y="1796562"/>
                  <a:pt x="0" y="1861077"/>
                </a:cubicBezTo>
                <a:cubicBezTo>
                  <a:pt x="-33153" y="1730533"/>
                  <a:pt x="14487" y="1489772"/>
                  <a:pt x="0" y="1377197"/>
                </a:cubicBezTo>
                <a:cubicBezTo>
                  <a:pt x="-14487" y="1264622"/>
                  <a:pt x="36984" y="1026535"/>
                  <a:pt x="0" y="930539"/>
                </a:cubicBezTo>
                <a:cubicBezTo>
                  <a:pt x="-36984" y="834543"/>
                  <a:pt x="30706" y="611777"/>
                  <a:pt x="0" y="465269"/>
                </a:cubicBezTo>
                <a:cubicBezTo>
                  <a:pt x="-30706" y="318761"/>
                  <a:pt x="35852" y="122715"/>
                  <a:pt x="0" y="0"/>
                </a:cubicBezTo>
                <a:close/>
              </a:path>
            </a:pathLst>
          </a:custGeom>
          <a:noFill/>
          <a:ln w="19050">
            <a:solidFill>
              <a:srgbClr val="92D05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62956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873F6BF-330E-6BF4-C919-2AB4945032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92" t="-3325" r="-2644" b="-5462"/>
          <a:stretch/>
        </p:blipFill>
        <p:spPr>
          <a:xfrm>
            <a:off x="1313724" y="6093758"/>
            <a:ext cx="1009968" cy="54177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8736FA9D-6F96-E31F-9F42-48809A3B84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383" y="6118135"/>
            <a:ext cx="1062311" cy="541779"/>
          </a:xfrm>
          <a:prstGeom prst="rect">
            <a:avLst/>
          </a:prstGeom>
        </p:spPr>
      </p:pic>
      <p:pic>
        <p:nvPicPr>
          <p:cNvPr id="11" name="Imagen 10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65ED13CD-AACE-E00F-E232-764FD1EAA0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6552" y="5768983"/>
            <a:ext cx="689757" cy="428611"/>
          </a:xfrm>
          <a:prstGeom prst="rect">
            <a:avLst/>
          </a:prstGeom>
        </p:spPr>
      </p:pic>
      <p:pic>
        <p:nvPicPr>
          <p:cNvPr id="12" name="Picture 7" descr="A black background with red letters&#10;&#10;Description automatically generated">
            <a:extLst>
              <a:ext uri="{FF2B5EF4-FFF2-40B4-BE49-F238E27FC236}">
                <a16:creationId xmlns:a16="http://schemas.microsoft.com/office/drawing/2014/main" id="{D5228A9D-382D-5DAF-C62A-EDE9AF2D97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56309" y="6356003"/>
            <a:ext cx="1435691" cy="42861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555A0D9-4F87-942C-6ABB-8B8CBD43F5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36963" y="6172197"/>
            <a:ext cx="793280" cy="42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50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0AB8A7-7E44-C0B6-C80E-ED4B41ABC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Otras cifras</a:t>
            </a:r>
            <a:endParaRPr lang="es-ES" dirty="0">
              <a:solidFill>
                <a:srgbClr val="0070C0"/>
              </a:solidFill>
            </a:endParaRPr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143439A2-EC99-53B5-AE5E-92ECB2AFA8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486419"/>
              </p:ext>
            </p:extLst>
          </p:nvPr>
        </p:nvGraphicFramePr>
        <p:xfrm>
          <a:off x="6197687" y="1797655"/>
          <a:ext cx="5652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9B8A59A6-83B6-FC93-AEF6-EC78AC3CDA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637695"/>
              </p:ext>
            </p:extLst>
          </p:nvPr>
        </p:nvGraphicFramePr>
        <p:xfrm>
          <a:off x="111760" y="1797658"/>
          <a:ext cx="5652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3" name="Marcador de contenido 2">
            <a:extLst>
              <a:ext uri="{FF2B5EF4-FFF2-40B4-BE49-F238E27FC236}">
                <a16:creationId xmlns:a16="http://schemas.microsoft.com/office/drawing/2014/main" id="{C09F4141-4D0B-CA46-87BD-8418E75EAB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4742844"/>
              </p:ext>
            </p:extLst>
          </p:nvPr>
        </p:nvGraphicFramePr>
        <p:xfrm>
          <a:off x="6238327" y="1777335"/>
          <a:ext cx="5652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4" name="Marcador de contenido 2">
            <a:extLst>
              <a:ext uri="{FF2B5EF4-FFF2-40B4-BE49-F238E27FC236}">
                <a16:creationId xmlns:a16="http://schemas.microsoft.com/office/drawing/2014/main" id="{4A52E1F3-1E7A-5179-9BE1-273C72BBB9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284989"/>
              </p:ext>
            </p:extLst>
          </p:nvPr>
        </p:nvGraphicFramePr>
        <p:xfrm>
          <a:off x="152400" y="1777338"/>
          <a:ext cx="5652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E1898B17-59DC-3967-8515-AC1DBDF7EAFF}"/>
              </a:ext>
            </a:extLst>
          </p:cNvPr>
          <p:cNvSpPr txBox="1"/>
          <p:nvPr/>
        </p:nvSpPr>
        <p:spPr>
          <a:xfrm>
            <a:off x="5100909" y="1904836"/>
            <a:ext cx="568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Cifras aproximadas extrapoladas a partir de datos de 2024</a:t>
            </a:r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4DC9668C-FD59-2C89-F547-451FFA69F176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7941" y="6134587"/>
            <a:ext cx="627484" cy="607397"/>
          </a:xfrm>
          <a:prstGeom prst="rect">
            <a:avLst/>
          </a:prstGeom>
        </p:spPr>
      </p:pic>
      <p:pic>
        <p:nvPicPr>
          <p:cNvPr id="9" name="Imagen 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7FD5344-AD11-3876-6888-05C0C38D94D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210" y="6137978"/>
            <a:ext cx="1004440" cy="58659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298C000-D759-49B5-F6A2-1DAA8517A9B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81210" y="5634947"/>
            <a:ext cx="2162175" cy="409575"/>
          </a:xfrm>
          <a:prstGeom prst="rect">
            <a:avLst/>
          </a:prstGeom>
        </p:spPr>
      </p:pic>
      <p:pic>
        <p:nvPicPr>
          <p:cNvPr id="11" name="Picture 4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7C623091-4172-0A32-4E0B-EE12AC839E5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166430" y="6134587"/>
            <a:ext cx="1821369" cy="593374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81D1F6B-214E-3065-8C3B-6A2003B2500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1037" y="5632130"/>
            <a:ext cx="991533" cy="423054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9DD40035-38A0-7C50-896D-82C10C1863C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298" y="6122080"/>
            <a:ext cx="627484" cy="627484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0E621D75-C87B-0243-B41B-44662DBF0D50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447" y="6117655"/>
            <a:ext cx="1047279" cy="62748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FD6E486-882E-F751-F4C5-2ED84B0AA86B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203297" y="6134587"/>
            <a:ext cx="1047279" cy="590571"/>
          </a:xfrm>
          <a:prstGeom prst="rect">
            <a:avLst/>
          </a:prstGeom>
        </p:spPr>
      </p:pic>
      <p:pic>
        <p:nvPicPr>
          <p:cNvPr id="17" name="Picture 9" descr="A blue and white logo&#10;&#10;Description automatically generated">
            <a:extLst>
              <a:ext uri="{FF2B5EF4-FFF2-40B4-BE49-F238E27FC236}">
                <a16:creationId xmlns:a16="http://schemas.microsoft.com/office/drawing/2014/main" id="{FBDBDC0E-9982-983F-3719-F7A668FEDBB8}"/>
              </a:ext>
            </a:extLst>
          </p:cNvPr>
          <p:cNvPicPr>
            <a:picLocks noChangeAspect="1"/>
          </p:cNvPicPr>
          <p:nvPr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2147" y="6134587"/>
            <a:ext cx="1051019" cy="59057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Picture 13" descr="A black and white logo&#10;&#10;Description automatically generated">
            <a:extLst>
              <a:ext uri="{FF2B5EF4-FFF2-40B4-BE49-F238E27FC236}">
                <a16:creationId xmlns:a16="http://schemas.microsoft.com/office/drawing/2014/main" id="{78D8369D-9F15-E619-6DBE-92D4A7CD8DF0}"/>
              </a:ext>
            </a:extLst>
          </p:cNvPr>
          <p:cNvPicPr>
            <a:picLocks noChangeAspect="1"/>
          </p:cNvPicPr>
          <p:nvPr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1929" y="5632128"/>
            <a:ext cx="1396854" cy="42305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Picture 6" descr="A black background with orange ribbon&#10;&#10;Description automatically generated">
            <a:extLst>
              <a:ext uri="{FF2B5EF4-FFF2-40B4-BE49-F238E27FC236}">
                <a16:creationId xmlns:a16="http://schemas.microsoft.com/office/drawing/2014/main" id="{9A06677B-F8DC-5E9A-AC8E-E5667492D69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484737" y="6117655"/>
            <a:ext cx="1405590" cy="59057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Picture 10" descr="A colorful logo with a black background&#10;&#10;Description automatically generated">
            <a:extLst>
              <a:ext uri="{FF2B5EF4-FFF2-40B4-BE49-F238E27FC236}">
                <a16:creationId xmlns:a16="http://schemas.microsoft.com/office/drawing/2014/main" id="{84EBB55B-2C46-3872-C85A-EAE6C9617D37}"/>
              </a:ext>
            </a:extLst>
          </p:cNvPr>
          <p:cNvPicPr>
            <a:picLocks noChangeAspect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9302" y="6249216"/>
            <a:ext cx="761908" cy="411841"/>
          </a:xfrm>
          <a:prstGeom prst="rect">
            <a:avLst/>
          </a:prstGeom>
        </p:spPr>
      </p:pic>
      <p:pic>
        <p:nvPicPr>
          <p:cNvPr id="21" name="Picture 11" descr="A black and white logo&#10;&#10;Description automatically generated">
            <a:extLst>
              <a:ext uri="{FF2B5EF4-FFF2-40B4-BE49-F238E27FC236}">
                <a16:creationId xmlns:a16="http://schemas.microsoft.com/office/drawing/2014/main" id="{F197F001-1554-36C2-EF86-E5CB7E042643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256614" y="5632128"/>
            <a:ext cx="2314386" cy="42305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Imagen 21" descr="ITWISE TECHNOLOGY SERVICES | LinkedIn">
            <a:extLst>
              <a:ext uri="{FF2B5EF4-FFF2-40B4-BE49-F238E27FC236}">
                <a16:creationId xmlns:a16="http://schemas.microsoft.com/office/drawing/2014/main" id="{B61DFD2A-BD3B-C210-4DAA-FA78061E1974}"/>
              </a:ext>
            </a:extLst>
          </p:cNvPr>
          <p:cNvPicPr>
            <a:picLocks noChangeAspect="1"/>
          </p:cNvPicPr>
          <p:nvPr/>
        </p:nvPicPr>
        <p:blipFill>
          <a:blip r:embed="rId36"/>
          <a:srcRect t="31793" b="31765"/>
          <a:stretch>
            <a:fillRect/>
          </a:stretch>
        </p:blipFill>
        <p:spPr>
          <a:xfrm>
            <a:off x="10721795" y="5628290"/>
            <a:ext cx="1142163" cy="416232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D3BA10B-23AF-F46D-D947-20EC5C4B3702}"/>
              </a:ext>
            </a:extLst>
          </p:cNvPr>
          <p:cNvSpPr txBox="1"/>
          <p:nvPr/>
        </p:nvSpPr>
        <p:spPr>
          <a:xfrm>
            <a:off x="44569" y="5428378"/>
            <a:ext cx="2662663" cy="142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b="1" dirty="0">
                <a:solidFill>
                  <a:schemeClr val="bg1"/>
                </a:solidFill>
              </a:rPr>
              <a:t>Instituciones científicas y empresas: nacionales e internacionales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662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60AB95DE-FA36-C7E5-90DD-A94711D39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Preocupaciones</a:t>
            </a:r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1AB90FDD-3656-0247-E9D8-2CC2E3302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102" y="1984443"/>
            <a:ext cx="11676218" cy="487355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Consolidación y aumento de </a:t>
            </a:r>
            <a:r>
              <a:rPr lang="es-ES" b="1" dirty="0">
                <a:solidFill>
                  <a:schemeClr val="accent4"/>
                </a:solidFill>
              </a:rPr>
              <a:t>personal técnico</a:t>
            </a:r>
            <a:r>
              <a:rPr lang="es-ES" dirty="0">
                <a:solidFill>
                  <a:schemeClr val="accent4"/>
                </a:solidFill>
              </a:rPr>
              <a:t> </a:t>
            </a:r>
            <a:r>
              <a:rPr lang="es-ES" dirty="0">
                <a:solidFill>
                  <a:schemeClr val="bg1"/>
                </a:solidFill>
              </a:rPr>
              <a:t>dedicado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Idealmente con asignación de personal experto del servicio de informática</a:t>
            </a:r>
          </a:p>
          <a:p>
            <a:pPr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Garantizar la </a:t>
            </a:r>
            <a:r>
              <a:rPr lang="es-ES" b="1" dirty="0">
                <a:solidFill>
                  <a:schemeClr val="accent4"/>
                </a:solidFill>
              </a:rPr>
              <a:t>estabilidad y capacidad de crecimiento </a:t>
            </a:r>
            <a:r>
              <a:rPr lang="es-ES" dirty="0">
                <a:solidFill>
                  <a:schemeClr val="bg1"/>
                </a:solidFill>
              </a:rPr>
              <a:t>de la infraestructura de soporte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Refrigeración al límite (de capacidad y vida útil): Inversión importante </a:t>
            </a:r>
            <a:r>
              <a:rPr lang="es-ES" dirty="0">
                <a:solidFill>
                  <a:schemeClr val="bg1"/>
                </a:solidFill>
                <a:sym typeface="Wingdings" panose="05000000000000000000" pitchFamily="2" charset="2"/>
              </a:rPr>
              <a:t> </a:t>
            </a:r>
            <a:r>
              <a:rPr lang="es-ES" dirty="0">
                <a:solidFill>
                  <a:schemeClr val="bg1"/>
                </a:solidFill>
              </a:rPr>
              <a:t>estudio para evaluar el coste de amortización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Potencia y equipos de cálculo al clúster central</a:t>
            </a:r>
          </a:p>
          <a:p>
            <a:pPr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Integración de </a:t>
            </a:r>
            <a:r>
              <a:rPr lang="es-ES" dirty="0">
                <a:solidFill>
                  <a:srgbClr val="FFC000"/>
                </a:solidFill>
              </a:rPr>
              <a:t>otros recursos de cálculo científico</a:t>
            </a:r>
            <a:r>
              <a:rPr lang="es-ES" dirty="0">
                <a:solidFill>
                  <a:schemeClr val="bg1"/>
                </a:solidFill>
              </a:rPr>
              <a:t>: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Nodo </a:t>
            </a:r>
            <a:r>
              <a:rPr lang="es-ES" dirty="0" err="1">
                <a:solidFill>
                  <a:schemeClr val="bg1"/>
                </a:solidFill>
              </a:rPr>
              <a:t>Asturcon</a:t>
            </a:r>
            <a:r>
              <a:rPr lang="es-ES" dirty="0">
                <a:solidFill>
                  <a:schemeClr val="bg1"/>
                </a:solidFill>
              </a:rPr>
              <a:t> de la RES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POD </a:t>
            </a:r>
            <a:r>
              <a:rPr lang="es-ES" dirty="0" err="1">
                <a:solidFill>
                  <a:schemeClr val="bg1"/>
                </a:solidFill>
              </a:rPr>
              <a:t>Nvidia</a:t>
            </a:r>
            <a:r>
              <a:rPr lang="es-ES" dirty="0">
                <a:solidFill>
                  <a:schemeClr val="bg1"/>
                </a:solidFill>
              </a:rPr>
              <a:t> aprobado en proyecto infraestructuras (</a:t>
            </a:r>
            <a:r>
              <a:rPr lang="es-ES" dirty="0" err="1">
                <a:solidFill>
                  <a:schemeClr val="bg1"/>
                </a:solidFill>
              </a:rPr>
              <a:t>despliguen</a:t>
            </a:r>
            <a:r>
              <a:rPr lang="es-ES" dirty="0">
                <a:solidFill>
                  <a:schemeClr val="bg1"/>
                </a:solidFill>
              </a:rPr>
              <a:t> en 2027)</a:t>
            </a:r>
          </a:p>
          <a:p>
            <a:pPr lvl="1"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CINN, ISPA,…?</a:t>
            </a:r>
          </a:p>
          <a:p>
            <a:pPr>
              <a:lnSpc>
                <a:spcPct val="160000"/>
              </a:lnSpc>
            </a:pPr>
            <a:r>
              <a:rPr lang="es-ES" dirty="0">
                <a:solidFill>
                  <a:schemeClr val="bg1"/>
                </a:solidFill>
              </a:rPr>
              <a:t>Todo fuertemente dependiente del apoyo de las autoridades: UO, CSIC, ISPA, Principado de Asturias,…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29B4D04-9B22-26A5-44D9-0298FDCF9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1543" y="4078734"/>
            <a:ext cx="1899920" cy="208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84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0AB8A7-7E44-C0B6-C80E-ED4B41ABC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Conclusiones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8AB7665-4584-2360-2E93-7B8A3CF39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6208"/>
            <a:ext cx="12192000" cy="78491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Aft>
                <a:spcPts val="800"/>
              </a:spcAft>
              <a:buNone/>
            </a:pPr>
            <a:r>
              <a:rPr lang="es-E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</a:t>
            </a:r>
            <a:r>
              <a:rPr lang="es-ES" sz="20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s-E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está considerado como una </a:t>
            </a:r>
            <a:r>
              <a:rPr lang="es-ES" sz="20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infraestructura esencial</a:t>
            </a:r>
            <a:r>
              <a:rPr lang="es-E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s-E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es-E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creciente número de investigadores de toda la Universidad de Oviedo y del Principado de Asturias</a:t>
            </a:r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213A3D39-F57B-32A3-69BD-E0CCA2EBBC33}"/>
              </a:ext>
            </a:extLst>
          </p:cNvPr>
          <p:cNvSpPr txBox="1">
            <a:spLocks/>
          </p:cNvSpPr>
          <p:nvPr/>
        </p:nvSpPr>
        <p:spPr>
          <a:xfrm>
            <a:off x="0" y="2746640"/>
            <a:ext cx="12059920" cy="411135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3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incorporación de un nuevo técnico </a:t>
            </a: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permitido abordar mejor la monitorización, mantenimiento y documentación del C</a:t>
            </a:r>
            <a:r>
              <a:rPr lang="es-ES" sz="230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3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puesta en marcha de un clúster de acceso general </a:t>
            </a: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recursos (económicos y humanos) de los </a:t>
            </a:r>
            <a:r>
              <a:rPr lang="es-ES" sz="23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SCTs</a:t>
            </a: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del resto de usuarios del C</a:t>
            </a:r>
            <a:r>
              <a:rPr lang="es-ES" sz="230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extiende su uso a una comunidad más grande de investigadores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23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grupos colaboran </a:t>
            </a: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3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comparten información y recursos (técnicos y humanos)</a:t>
            </a:r>
            <a:r>
              <a:rPr lang="es-ES" sz="23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3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Ahorro de dinero, espacio, energía y equipamiento común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computación de altas prestaciones desarrollada en el C</a:t>
            </a:r>
            <a:r>
              <a:rPr lang="es-ES" sz="230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constituye una </a:t>
            </a:r>
            <a:r>
              <a:rPr lang="es-ES" sz="23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necesidad creciente, transversal y cada vez más universal de numerosos grupos de investigación</a:t>
            </a: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Universidad de Oviedo</a:t>
            </a:r>
            <a:endParaRPr lang="es-ES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3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capacidad de mantener y aumentar el liderazgo </a:t>
            </a:r>
            <a:r>
              <a:rPr lang="es-ES" sz="23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ha mostrado la Universidad de Oviedo en la aplicación de estas tecnologías de computación dependerá en gran medida de la capacidad de mejorar y consolidar el C</a:t>
            </a:r>
            <a:r>
              <a:rPr lang="es-ES" sz="230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</a:p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s-ES" sz="2300" dirty="0">
                <a:solidFill>
                  <a:schemeClr val="bg1"/>
                </a:solidFill>
              </a:rPr>
              <a:t>A medio plazo creemos que el C</a:t>
            </a:r>
            <a:r>
              <a:rPr lang="es-ES" sz="2300" baseline="30000" dirty="0">
                <a:solidFill>
                  <a:schemeClr val="bg1"/>
                </a:solidFill>
              </a:rPr>
              <a:t>3</a:t>
            </a:r>
            <a:r>
              <a:rPr lang="es-ES" sz="2300" dirty="0">
                <a:solidFill>
                  <a:schemeClr val="bg1"/>
                </a:solidFill>
              </a:rPr>
              <a:t> podría evolucionar hacia un </a:t>
            </a:r>
            <a:r>
              <a:rPr lang="es-ES" sz="2300" b="1" dirty="0">
                <a:solidFill>
                  <a:schemeClr val="accent4"/>
                </a:solidFill>
              </a:rPr>
              <a:t>centro de computación que aglutine las necesidades de computación científica en la región</a:t>
            </a:r>
            <a:endParaRPr lang="es-ES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265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39A0F6-8A38-6E42-E2F4-AD423665E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Un servicio científico - técnico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C7175C-99C3-21A9-E859-7E8B4B2FB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50720"/>
            <a:ext cx="5950709" cy="483615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A finales de 2025 el C</a:t>
            </a:r>
            <a:r>
              <a:rPr lang="es-ES" baseline="30000" dirty="0">
                <a:solidFill>
                  <a:schemeClr val="bg1"/>
                </a:solidFill>
              </a:rPr>
              <a:t>3</a:t>
            </a:r>
            <a:r>
              <a:rPr lang="es-ES" dirty="0">
                <a:solidFill>
                  <a:schemeClr val="bg1"/>
                </a:solidFill>
              </a:rPr>
              <a:t> se convierte en parte de los </a:t>
            </a:r>
            <a:r>
              <a:rPr lang="es-ES" b="1" dirty="0">
                <a:solidFill>
                  <a:srgbClr val="FFC000"/>
                </a:solidFill>
              </a:rPr>
              <a:t>Servicios Científico-Técnicos</a:t>
            </a:r>
            <a:r>
              <a:rPr lang="es-ES" dirty="0">
                <a:solidFill>
                  <a:schemeClr val="bg1"/>
                </a:solidFill>
              </a:rPr>
              <a:t> de la UO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Nuevo nombre, </a:t>
            </a:r>
            <a:r>
              <a:rPr lang="es-ES" b="1" dirty="0">
                <a:solidFill>
                  <a:srgbClr val="FFC000"/>
                </a:solidFill>
              </a:rPr>
              <a:t>Clúster</a:t>
            </a:r>
            <a:r>
              <a:rPr lang="es-ES" dirty="0">
                <a:solidFill>
                  <a:srgbClr val="FFC000"/>
                </a:solidFill>
              </a:rPr>
              <a:t> de Computación Científica</a:t>
            </a:r>
            <a:r>
              <a:rPr lang="es-ES" dirty="0">
                <a:solidFill>
                  <a:schemeClr val="bg1"/>
                </a:solidFill>
              </a:rPr>
              <a:t>, mismo acrónimo, C</a:t>
            </a:r>
            <a:r>
              <a:rPr lang="es-ES" baseline="30000" dirty="0">
                <a:solidFill>
                  <a:schemeClr val="bg1"/>
                </a:solidFill>
              </a:rPr>
              <a:t>3</a:t>
            </a:r>
          </a:p>
          <a:p>
            <a:pPr>
              <a:lnSpc>
                <a:spcPct val="170000"/>
              </a:lnSpc>
            </a:pPr>
            <a:r>
              <a:rPr lang="es-ES" dirty="0">
                <a:solidFill>
                  <a:schemeClr val="bg1"/>
                </a:solidFill>
              </a:rPr>
              <a:t>Objetivo: </a:t>
            </a:r>
            <a:r>
              <a:rPr lang="es-ES" b="1" dirty="0">
                <a:solidFill>
                  <a:srgbClr val="00B0F0"/>
                </a:solidFill>
              </a:rPr>
              <a:t>proporcionar las herramientas e infraestructura necesaria para cubrir las necesidades de cálculo científico de altas prestaciones de todos los investigadores de la UO</a:t>
            </a:r>
            <a:endParaRPr lang="es-ES" b="1" baseline="30000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Incorporación de un </a:t>
            </a:r>
            <a:r>
              <a:rPr lang="es-ES" b="1" dirty="0">
                <a:solidFill>
                  <a:srgbClr val="FFC000"/>
                </a:solidFill>
              </a:rPr>
              <a:t>técnico (PTA) en 12/2025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Página web: </a:t>
            </a:r>
            <a:r>
              <a:rPr lang="es-ES" dirty="0">
                <a:solidFill>
                  <a:schemeClr val="accent1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https://c3.uniovi.es</a:t>
            </a:r>
            <a:endParaRPr lang="es-E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Marcador de contenido 4">
            <a:extLst>
              <a:ext uri="{FF2B5EF4-FFF2-40B4-BE49-F238E27FC236}">
                <a16:creationId xmlns:a16="http://schemas.microsoft.com/office/drawing/2014/main" id="{37BE5E67-79FE-9CE5-B945-5B4DBD33ABE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709" y="2579313"/>
            <a:ext cx="6129531" cy="4116127"/>
          </a:xfrm>
          <a:prstGeom prst="rect">
            <a:avLst/>
          </a:prstGeom>
        </p:spPr>
      </p:pic>
      <p:pic>
        <p:nvPicPr>
          <p:cNvPr id="5" name="Imagen 4" descr="New PNG para descargar gratis">
            <a:extLst>
              <a:ext uri="{FF2B5EF4-FFF2-40B4-BE49-F238E27FC236}">
                <a16:creationId xmlns:a16="http://schemas.microsoft.com/office/drawing/2014/main" id="{B48895D3-0A9B-6A25-4369-B059880240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041" t="17555" r="18045" b="16630"/>
          <a:stretch>
            <a:fillRect/>
          </a:stretch>
        </p:blipFill>
        <p:spPr>
          <a:xfrm>
            <a:off x="0" y="0"/>
            <a:ext cx="1307423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71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8D6A81-4D8C-7F46-E1A9-99CBFBE67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https://c3.uniovi.es/</a:t>
            </a: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15AAE90E-80BD-A137-AD96-C819A1210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30388"/>
            <a:ext cx="12192000" cy="509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97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A612D-2EDF-6E02-8F29-FEAEC453D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2E070DD-6D1D-653F-5B31-289F24A7955C}"/>
              </a:ext>
            </a:extLst>
          </p:cNvPr>
          <p:cNvSpPr/>
          <p:nvPr/>
        </p:nvSpPr>
        <p:spPr>
          <a:xfrm>
            <a:off x="7340194" y="1828802"/>
            <a:ext cx="4824758" cy="4991390"/>
          </a:xfrm>
          <a:custGeom>
            <a:avLst/>
            <a:gdLst>
              <a:gd name="csX0" fmla="*/ 0 w 4824758"/>
              <a:gd name="csY0" fmla="*/ 0 h 4991390"/>
              <a:gd name="csX1" fmla="*/ 584332 w 4824758"/>
              <a:gd name="csY1" fmla="*/ 0 h 4991390"/>
              <a:gd name="csX2" fmla="*/ 1120416 w 4824758"/>
              <a:gd name="csY2" fmla="*/ 0 h 4991390"/>
              <a:gd name="csX3" fmla="*/ 1704748 w 4824758"/>
              <a:gd name="csY3" fmla="*/ 0 h 4991390"/>
              <a:gd name="csX4" fmla="*/ 2144337 w 4824758"/>
              <a:gd name="csY4" fmla="*/ 0 h 4991390"/>
              <a:gd name="csX5" fmla="*/ 2728669 w 4824758"/>
              <a:gd name="csY5" fmla="*/ 0 h 4991390"/>
              <a:gd name="csX6" fmla="*/ 3120010 w 4824758"/>
              <a:gd name="csY6" fmla="*/ 0 h 4991390"/>
              <a:gd name="csX7" fmla="*/ 3559599 w 4824758"/>
              <a:gd name="csY7" fmla="*/ 0 h 4991390"/>
              <a:gd name="csX8" fmla="*/ 4192179 w 4824758"/>
              <a:gd name="csY8" fmla="*/ 0 h 4991390"/>
              <a:gd name="csX9" fmla="*/ 4824758 w 4824758"/>
              <a:gd name="csY9" fmla="*/ 0 h 4991390"/>
              <a:gd name="csX10" fmla="*/ 4824758 w 4824758"/>
              <a:gd name="csY10" fmla="*/ 504685 h 4991390"/>
              <a:gd name="csX11" fmla="*/ 4824758 w 4824758"/>
              <a:gd name="csY11" fmla="*/ 1009370 h 4991390"/>
              <a:gd name="csX12" fmla="*/ 4824758 w 4824758"/>
              <a:gd name="csY12" fmla="*/ 1414227 h 4991390"/>
              <a:gd name="csX13" fmla="*/ 4824758 w 4824758"/>
              <a:gd name="csY13" fmla="*/ 1868998 h 4991390"/>
              <a:gd name="csX14" fmla="*/ 4824758 w 4824758"/>
              <a:gd name="csY14" fmla="*/ 2273855 h 4991390"/>
              <a:gd name="csX15" fmla="*/ 4824758 w 4824758"/>
              <a:gd name="csY15" fmla="*/ 2678713 h 4991390"/>
              <a:gd name="csX16" fmla="*/ 4824758 w 4824758"/>
              <a:gd name="csY16" fmla="*/ 3133484 h 4991390"/>
              <a:gd name="csX17" fmla="*/ 4824758 w 4824758"/>
              <a:gd name="csY17" fmla="*/ 3688083 h 4991390"/>
              <a:gd name="csX18" fmla="*/ 4824758 w 4824758"/>
              <a:gd name="csY18" fmla="*/ 4142854 h 4991390"/>
              <a:gd name="csX19" fmla="*/ 4824758 w 4824758"/>
              <a:gd name="csY19" fmla="*/ 4991390 h 4991390"/>
              <a:gd name="csX20" fmla="*/ 4192179 w 4824758"/>
              <a:gd name="csY20" fmla="*/ 4991390 h 4991390"/>
              <a:gd name="csX21" fmla="*/ 3559599 w 4824758"/>
              <a:gd name="csY21" fmla="*/ 4991390 h 4991390"/>
              <a:gd name="csX22" fmla="*/ 2975267 w 4824758"/>
              <a:gd name="csY22" fmla="*/ 4991390 h 4991390"/>
              <a:gd name="csX23" fmla="*/ 2390936 w 4824758"/>
              <a:gd name="csY23" fmla="*/ 4991390 h 4991390"/>
              <a:gd name="csX24" fmla="*/ 1758356 w 4824758"/>
              <a:gd name="csY24" fmla="*/ 4991390 h 4991390"/>
              <a:gd name="csX25" fmla="*/ 1318767 w 4824758"/>
              <a:gd name="csY25" fmla="*/ 4991390 h 4991390"/>
              <a:gd name="csX26" fmla="*/ 879178 w 4824758"/>
              <a:gd name="csY26" fmla="*/ 4991390 h 4991390"/>
              <a:gd name="csX27" fmla="*/ 0 w 4824758"/>
              <a:gd name="csY27" fmla="*/ 4991390 h 4991390"/>
              <a:gd name="csX28" fmla="*/ 0 w 4824758"/>
              <a:gd name="csY28" fmla="*/ 4386877 h 4991390"/>
              <a:gd name="csX29" fmla="*/ 0 w 4824758"/>
              <a:gd name="csY29" fmla="*/ 3982020 h 4991390"/>
              <a:gd name="csX30" fmla="*/ 0 w 4824758"/>
              <a:gd name="csY30" fmla="*/ 3527249 h 4991390"/>
              <a:gd name="csX31" fmla="*/ 0 w 4824758"/>
              <a:gd name="csY31" fmla="*/ 3072478 h 4991390"/>
              <a:gd name="csX32" fmla="*/ 0 w 4824758"/>
              <a:gd name="csY32" fmla="*/ 2517879 h 4991390"/>
              <a:gd name="csX33" fmla="*/ 0 w 4824758"/>
              <a:gd name="csY33" fmla="*/ 1913366 h 4991390"/>
              <a:gd name="csX34" fmla="*/ 0 w 4824758"/>
              <a:gd name="csY34" fmla="*/ 1358767 h 4991390"/>
              <a:gd name="csX35" fmla="*/ 0 w 4824758"/>
              <a:gd name="csY35" fmla="*/ 953910 h 4991390"/>
              <a:gd name="csX36" fmla="*/ 0 w 4824758"/>
              <a:gd name="csY36" fmla="*/ 0 h 4991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4824758" h="4991390" fill="none" extrusionOk="0">
                <a:moveTo>
                  <a:pt x="0" y="0"/>
                </a:moveTo>
                <a:cubicBezTo>
                  <a:pt x="179433" y="-62749"/>
                  <a:pt x="440918" y="27879"/>
                  <a:pt x="584332" y="0"/>
                </a:cubicBezTo>
                <a:cubicBezTo>
                  <a:pt x="727746" y="-27879"/>
                  <a:pt x="855266" y="33900"/>
                  <a:pt x="1120416" y="0"/>
                </a:cubicBezTo>
                <a:cubicBezTo>
                  <a:pt x="1385566" y="-33900"/>
                  <a:pt x="1432774" y="66139"/>
                  <a:pt x="1704748" y="0"/>
                </a:cubicBezTo>
                <a:cubicBezTo>
                  <a:pt x="1976722" y="-66139"/>
                  <a:pt x="1977449" y="18847"/>
                  <a:pt x="2144337" y="0"/>
                </a:cubicBezTo>
                <a:cubicBezTo>
                  <a:pt x="2311225" y="-18847"/>
                  <a:pt x="2586675" y="26769"/>
                  <a:pt x="2728669" y="0"/>
                </a:cubicBezTo>
                <a:cubicBezTo>
                  <a:pt x="2870663" y="-26769"/>
                  <a:pt x="2985790" y="31855"/>
                  <a:pt x="3120010" y="0"/>
                </a:cubicBezTo>
                <a:cubicBezTo>
                  <a:pt x="3254230" y="-31855"/>
                  <a:pt x="3422019" y="14338"/>
                  <a:pt x="3559599" y="0"/>
                </a:cubicBezTo>
                <a:cubicBezTo>
                  <a:pt x="3697179" y="-14338"/>
                  <a:pt x="3881339" y="6471"/>
                  <a:pt x="4192179" y="0"/>
                </a:cubicBezTo>
                <a:cubicBezTo>
                  <a:pt x="4503019" y="-6471"/>
                  <a:pt x="4632480" y="10221"/>
                  <a:pt x="4824758" y="0"/>
                </a:cubicBezTo>
                <a:cubicBezTo>
                  <a:pt x="4880312" y="160790"/>
                  <a:pt x="4781197" y="320225"/>
                  <a:pt x="4824758" y="504685"/>
                </a:cubicBezTo>
                <a:cubicBezTo>
                  <a:pt x="4868319" y="689145"/>
                  <a:pt x="4787579" y="843104"/>
                  <a:pt x="4824758" y="1009370"/>
                </a:cubicBezTo>
                <a:cubicBezTo>
                  <a:pt x="4861937" y="1175637"/>
                  <a:pt x="4796484" y="1287911"/>
                  <a:pt x="4824758" y="1414227"/>
                </a:cubicBezTo>
                <a:cubicBezTo>
                  <a:pt x="4853032" y="1540543"/>
                  <a:pt x="4776511" y="1773875"/>
                  <a:pt x="4824758" y="1868998"/>
                </a:cubicBezTo>
                <a:cubicBezTo>
                  <a:pt x="4873005" y="1964121"/>
                  <a:pt x="4823301" y="2122717"/>
                  <a:pt x="4824758" y="2273855"/>
                </a:cubicBezTo>
                <a:cubicBezTo>
                  <a:pt x="4826215" y="2424993"/>
                  <a:pt x="4787312" y="2492633"/>
                  <a:pt x="4824758" y="2678713"/>
                </a:cubicBezTo>
                <a:cubicBezTo>
                  <a:pt x="4862204" y="2864793"/>
                  <a:pt x="4787751" y="2914200"/>
                  <a:pt x="4824758" y="3133484"/>
                </a:cubicBezTo>
                <a:cubicBezTo>
                  <a:pt x="4861765" y="3352768"/>
                  <a:pt x="4769375" y="3498483"/>
                  <a:pt x="4824758" y="3688083"/>
                </a:cubicBezTo>
                <a:cubicBezTo>
                  <a:pt x="4880141" y="3877683"/>
                  <a:pt x="4788135" y="3923542"/>
                  <a:pt x="4824758" y="4142854"/>
                </a:cubicBezTo>
                <a:cubicBezTo>
                  <a:pt x="4861381" y="4362166"/>
                  <a:pt x="4758217" y="4724508"/>
                  <a:pt x="4824758" y="4991390"/>
                </a:cubicBezTo>
                <a:cubicBezTo>
                  <a:pt x="4647861" y="5045845"/>
                  <a:pt x="4344522" y="4945021"/>
                  <a:pt x="4192179" y="4991390"/>
                </a:cubicBezTo>
                <a:cubicBezTo>
                  <a:pt x="4039836" y="5037759"/>
                  <a:pt x="3800663" y="4931922"/>
                  <a:pt x="3559599" y="4991390"/>
                </a:cubicBezTo>
                <a:cubicBezTo>
                  <a:pt x="3318535" y="5050858"/>
                  <a:pt x="3172656" y="4972148"/>
                  <a:pt x="2975267" y="4991390"/>
                </a:cubicBezTo>
                <a:cubicBezTo>
                  <a:pt x="2777878" y="5010632"/>
                  <a:pt x="2530849" y="4979930"/>
                  <a:pt x="2390936" y="4991390"/>
                </a:cubicBezTo>
                <a:cubicBezTo>
                  <a:pt x="2251023" y="5002850"/>
                  <a:pt x="2018844" y="4963489"/>
                  <a:pt x="1758356" y="4991390"/>
                </a:cubicBezTo>
                <a:cubicBezTo>
                  <a:pt x="1497868" y="5019291"/>
                  <a:pt x="1493496" y="4962791"/>
                  <a:pt x="1318767" y="4991390"/>
                </a:cubicBezTo>
                <a:cubicBezTo>
                  <a:pt x="1144038" y="5019989"/>
                  <a:pt x="1078985" y="4957389"/>
                  <a:pt x="879178" y="4991390"/>
                </a:cubicBezTo>
                <a:cubicBezTo>
                  <a:pt x="679371" y="5025391"/>
                  <a:pt x="231862" y="4956939"/>
                  <a:pt x="0" y="4991390"/>
                </a:cubicBezTo>
                <a:cubicBezTo>
                  <a:pt x="-23752" y="4819219"/>
                  <a:pt x="38352" y="4627338"/>
                  <a:pt x="0" y="4386877"/>
                </a:cubicBezTo>
                <a:cubicBezTo>
                  <a:pt x="-38352" y="4146416"/>
                  <a:pt x="39650" y="4149777"/>
                  <a:pt x="0" y="3982020"/>
                </a:cubicBezTo>
                <a:cubicBezTo>
                  <a:pt x="-39650" y="3814263"/>
                  <a:pt x="15012" y="3704540"/>
                  <a:pt x="0" y="3527249"/>
                </a:cubicBezTo>
                <a:cubicBezTo>
                  <a:pt x="-15012" y="3349958"/>
                  <a:pt x="36159" y="3251519"/>
                  <a:pt x="0" y="3072478"/>
                </a:cubicBezTo>
                <a:cubicBezTo>
                  <a:pt x="-36159" y="2893437"/>
                  <a:pt x="55711" y="2794131"/>
                  <a:pt x="0" y="2517879"/>
                </a:cubicBezTo>
                <a:cubicBezTo>
                  <a:pt x="-55711" y="2241627"/>
                  <a:pt x="2914" y="2036118"/>
                  <a:pt x="0" y="1913366"/>
                </a:cubicBezTo>
                <a:cubicBezTo>
                  <a:pt x="-2914" y="1790614"/>
                  <a:pt x="26212" y="1573082"/>
                  <a:pt x="0" y="1358767"/>
                </a:cubicBezTo>
                <a:cubicBezTo>
                  <a:pt x="-26212" y="1144452"/>
                  <a:pt x="4905" y="1073360"/>
                  <a:pt x="0" y="953910"/>
                </a:cubicBezTo>
                <a:cubicBezTo>
                  <a:pt x="-4905" y="834460"/>
                  <a:pt x="29884" y="387988"/>
                  <a:pt x="0" y="0"/>
                </a:cubicBezTo>
                <a:close/>
              </a:path>
              <a:path w="4824758" h="4991390" stroke="0" extrusionOk="0">
                <a:moveTo>
                  <a:pt x="0" y="0"/>
                </a:moveTo>
                <a:cubicBezTo>
                  <a:pt x="212557" y="-37068"/>
                  <a:pt x="414972" y="18067"/>
                  <a:pt x="632579" y="0"/>
                </a:cubicBezTo>
                <a:cubicBezTo>
                  <a:pt x="850186" y="-18067"/>
                  <a:pt x="1120029" y="14570"/>
                  <a:pt x="1265159" y="0"/>
                </a:cubicBezTo>
                <a:cubicBezTo>
                  <a:pt x="1410289" y="-14570"/>
                  <a:pt x="1521987" y="3665"/>
                  <a:pt x="1704748" y="0"/>
                </a:cubicBezTo>
                <a:cubicBezTo>
                  <a:pt x="1887509" y="-3665"/>
                  <a:pt x="2163586" y="34830"/>
                  <a:pt x="2337327" y="0"/>
                </a:cubicBezTo>
                <a:cubicBezTo>
                  <a:pt x="2511068" y="-34830"/>
                  <a:pt x="2631571" y="52007"/>
                  <a:pt x="2776916" y="0"/>
                </a:cubicBezTo>
                <a:cubicBezTo>
                  <a:pt x="2922261" y="-52007"/>
                  <a:pt x="3043110" y="46010"/>
                  <a:pt x="3216505" y="0"/>
                </a:cubicBezTo>
                <a:cubicBezTo>
                  <a:pt x="3389900" y="-46010"/>
                  <a:pt x="3485082" y="21356"/>
                  <a:pt x="3656094" y="0"/>
                </a:cubicBezTo>
                <a:cubicBezTo>
                  <a:pt x="3827106" y="-21356"/>
                  <a:pt x="3994808" y="18663"/>
                  <a:pt x="4288674" y="0"/>
                </a:cubicBezTo>
                <a:cubicBezTo>
                  <a:pt x="4582540" y="-18663"/>
                  <a:pt x="4675283" y="17712"/>
                  <a:pt x="4824758" y="0"/>
                </a:cubicBezTo>
                <a:cubicBezTo>
                  <a:pt x="4842069" y="93414"/>
                  <a:pt x="4772653" y="311920"/>
                  <a:pt x="4824758" y="454771"/>
                </a:cubicBezTo>
                <a:cubicBezTo>
                  <a:pt x="4876863" y="597622"/>
                  <a:pt x="4765040" y="758977"/>
                  <a:pt x="4824758" y="1059284"/>
                </a:cubicBezTo>
                <a:cubicBezTo>
                  <a:pt x="4884476" y="1359591"/>
                  <a:pt x="4782556" y="1481529"/>
                  <a:pt x="4824758" y="1613883"/>
                </a:cubicBezTo>
                <a:cubicBezTo>
                  <a:pt x="4866960" y="1746237"/>
                  <a:pt x="4782080" y="2054069"/>
                  <a:pt x="4824758" y="2218396"/>
                </a:cubicBezTo>
                <a:cubicBezTo>
                  <a:pt x="4867436" y="2382723"/>
                  <a:pt x="4797250" y="2506877"/>
                  <a:pt x="4824758" y="2723081"/>
                </a:cubicBezTo>
                <a:cubicBezTo>
                  <a:pt x="4852266" y="2939285"/>
                  <a:pt x="4776264" y="3013132"/>
                  <a:pt x="4824758" y="3277679"/>
                </a:cubicBezTo>
                <a:cubicBezTo>
                  <a:pt x="4873252" y="3542226"/>
                  <a:pt x="4812965" y="3636971"/>
                  <a:pt x="4824758" y="3732451"/>
                </a:cubicBezTo>
                <a:cubicBezTo>
                  <a:pt x="4836551" y="3827931"/>
                  <a:pt x="4786841" y="3964325"/>
                  <a:pt x="4824758" y="4137308"/>
                </a:cubicBezTo>
                <a:cubicBezTo>
                  <a:pt x="4862675" y="4310291"/>
                  <a:pt x="4761076" y="4802829"/>
                  <a:pt x="4824758" y="4991390"/>
                </a:cubicBezTo>
                <a:cubicBezTo>
                  <a:pt x="4715990" y="5029691"/>
                  <a:pt x="4603689" y="4958971"/>
                  <a:pt x="4385169" y="4991390"/>
                </a:cubicBezTo>
                <a:cubicBezTo>
                  <a:pt x="4166649" y="5023809"/>
                  <a:pt x="4091706" y="4987145"/>
                  <a:pt x="3897332" y="4991390"/>
                </a:cubicBezTo>
                <a:cubicBezTo>
                  <a:pt x="3702958" y="4995635"/>
                  <a:pt x="3449211" y="4948645"/>
                  <a:pt x="3313000" y="4991390"/>
                </a:cubicBezTo>
                <a:cubicBezTo>
                  <a:pt x="3176789" y="5034135"/>
                  <a:pt x="2972242" y="4988408"/>
                  <a:pt x="2728669" y="4991390"/>
                </a:cubicBezTo>
                <a:cubicBezTo>
                  <a:pt x="2485096" y="4994372"/>
                  <a:pt x="2304923" y="4949932"/>
                  <a:pt x="2144337" y="4991390"/>
                </a:cubicBezTo>
                <a:cubicBezTo>
                  <a:pt x="1983751" y="5032848"/>
                  <a:pt x="1753386" y="4983724"/>
                  <a:pt x="1560005" y="4991390"/>
                </a:cubicBezTo>
                <a:cubicBezTo>
                  <a:pt x="1366624" y="4999056"/>
                  <a:pt x="1309567" y="4984846"/>
                  <a:pt x="1072168" y="4991390"/>
                </a:cubicBezTo>
                <a:cubicBezTo>
                  <a:pt x="834769" y="4997934"/>
                  <a:pt x="444306" y="4896621"/>
                  <a:pt x="0" y="4991390"/>
                </a:cubicBezTo>
                <a:cubicBezTo>
                  <a:pt x="-40180" y="4821793"/>
                  <a:pt x="11826" y="4730087"/>
                  <a:pt x="0" y="4486705"/>
                </a:cubicBezTo>
                <a:cubicBezTo>
                  <a:pt x="-11826" y="4243323"/>
                  <a:pt x="241" y="4070289"/>
                  <a:pt x="0" y="3932106"/>
                </a:cubicBezTo>
                <a:cubicBezTo>
                  <a:pt x="-241" y="3793923"/>
                  <a:pt x="56201" y="3566106"/>
                  <a:pt x="0" y="3377507"/>
                </a:cubicBezTo>
                <a:cubicBezTo>
                  <a:pt x="-56201" y="3188908"/>
                  <a:pt x="60518" y="3038862"/>
                  <a:pt x="0" y="2772994"/>
                </a:cubicBezTo>
                <a:cubicBezTo>
                  <a:pt x="-60518" y="2507126"/>
                  <a:pt x="24091" y="2455143"/>
                  <a:pt x="0" y="2368137"/>
                </a:cubicBezTo>
                <a:cubicBezTo>
                  <a:pt x="-24091" y="2281131"/>
                  <a:pt x="45314" y="2073581"/>
                  <a:pt x="0" y="1913366"/>
                </a:cubicBezTo>
                <a:cubicBezTo>
                  <a:pt x="-45314" y="1753151"/>
                  <a:pt x="15229" y="1524754"/>
                  <a:pt x="0" y="1358767"/>
                </a:cubicBezTo>
                <a:cubicBezTo>
                  <a:pt x="-15229" y="1192780"/>
                  <a:pt x="12471" y="964588"/>
                  <a:pt x="0" y="804168"/>
                </a:cubicBezTo>
                <a:cubicBezTo>
                  <a:pt x="-12471" y="643748"/>
                  <a:pt x="96045" y="227269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28575">
            <a:solidFill>
              <a:srgbClr val="FFC000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4062956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C635DE-F896-CE36-381E-24158DE21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Comisión Técnica del C</a:t>
            </a:r>
            <a:r>
              <a:rPr lang="es-ES" b="1" baseline="30000" dirty="0">
                <a:solidFill>
                  <a:schemeClr val="accent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s-ES" baseline="30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876BCF-FADA-1CB5-8C5D-C6A36C85C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19" y="1828801"/>
            <a:ext cx="7123405" cy="488696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ts val="2600"/>
              </a:lnSpc>
            </a:pPr>
            <a:r>
              <a:rPr lang="es-ES" dirty="0">
                <a:solidFill>
                  <a:schemeClr val="bg1"/>
                </a:solidFill>
              </a:rPr>
              <a:t>A comienzos de año </a:t>
            </a:r>
            <a:r>
              <a:rPr lang="es-ES" b="1" dirty="0">
                <a:solidFill>
                  <a:srgbClr val="00B0F0"/>
                </a:solidFill>
              </a:rPr>
              <a:t>se renovó la CT </a:t>
            </a:r>
            <a:r>
              <a:rPr lang="es-ES" dirty="0">
                <a:solidFill>
                  <a:schemeClr val="bg1"/>
                </a:solidFill>
              </a:rPr>
              <a:t>del C</a:t>
            </a:r>
            <a:r>
              <a:rPr lang="es-ES" baseline="30000" dirty="0">
                <a:solidFill>
                  <a:schemeClr val="bg1"/>
                </a:solidFill>
              </a:rPr>
              <a:t>3</a:t>
            </a:r>
            <a:r>
              <a:rPr lang="es-ES" dirty="0">
                <a:solidFill>
                  <a:schemeClr val="bg1"/>
                </a:solidFill>
              </a:rPr>
              <a:t>:</a:t>
            </a:r>
          </a:p>
          <a:p>
            <a:pPr lvl="1">
              <a:lnSpc>
                <a:spcPts val="2600"/>
              </a:lnSpc>
            </a:pPr>
            <a:r>
              <a:rPr lang="es-ES" b="1" dirty="0">
                <a:solidFill>
                  <a:srgbClr val="92D050"/>
                </a:solidFill>
              </a:rPr>
              <a:t>Alberto Otero </a:t>
            </a:r>
            <a:r>
              <a:rPr lang="es-ES" dirty="0">
                <a:solidFill>
                  <a:schemeClr val="bg1"/>
                </a:solidFill>
              </a:rPr>
              <a:t>sustituyó a Jesús A. López (¡muchas gracias!)</a:t>
            </a:r>
          </a:p>
          <a:p>
            <a:pPr lvl="1">
              <a:lnSpc>
                <a:spcPts val="2600"/>
              </a:lnSpc>
            </a:pPr>
            <a:r>
              <a:rPr lang="es-ES" dirty="0">
                <a:solidFill>
                  <a:schemeClr val="bg1"/>
                </a:solidFill>
              </a:rPr>
              <a:t>Se incorpora al nuevo técnico, </a:t>
            </a:r>
            <a:r>
              <a:rPr lang="es-ES" b="1" dirty="0">
                <a:solidFill>
                  <a:srgbClr val="92D050"/>
                </a:solidFill>
              </a:rPr>
              <a:t>Hussien Helmy</a:t>
            </a:r>
          </a:p>
          <a:p>
            <a:pPr>
              <a:lnSpc>
                <a:spcPts val="2600"/>
              </a:lnSpc>
            </a:pPr>
            <a:r>
              <a:rPr lang="es-ES" b="1" dirty="0">
                <a:solidFill>
                  <a:srgbClr val="00B0F0"/>
                </a:solidFill>
              </a:rPr>
              <a:t>Modificación del </a:t>
            </a:r>
            <a:r>
              <a:rPr lang="es-ES" b="1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reglamento</a:t>
            </a:r>
            <a:r>
              <a:rPr lang="es-ES" b="1" dirty="0">
                <a:solidFill>
                  <a:srgbClr val="00B0F0"/>
                </a:solidFill>
              </a:rPr>
              <a:t> de funcionamiento</a:t>
            </a:r>
          </a:p>
          <a:p>
            <a:pPr lvl="1">
              <a:lnSpc>
                <a:spcPts val="2600"/>
              </a:lnSpc>
            </a:pPr>
            <a:r>
              <a:rPr lang="es-ES" dirty="0">
                <a:solidFill>
                  <a:schemeClr val="bg1"/>
                </a:solidFill>
              </a:rPr>
              <a:t>Se crea una </a:t>
            </a:r>
            <a:r>
              <a:rPr lang="es-ES" dirty="0">
                <a:solidFill>
                  <a:srgbClr val="FFC000"/>
                </a:solidFill>
              </a:rPr>
              <a:t>presidencia</a:t>
            </a:r>
            <a:r>
              <a:rPr lang="es-ES" dirty="0">
                <a:solidFill>
                  <a:schemeClr val="bg1"/>
                </a:solidFill>
              </a:rPr>
              <a:t> (Isidro) y una </a:t>
            </a:r>
            <a:r>
              <a:rPr lang="es-ES" dirty="0">
                <a:solidFill>
                  <a:srgbClr val="FFC000"/>
                </a:solidFill>
              </a:rPr>
              <a:t>secretaría</a:t>
            </a:r>
            <a:r>
              <a:rPr lang="es-ES" dirty="0">
                <a:solidFill>
                  <a:schemeClr val="bg1"/>
                </a:solidFill>
              </a:rPr>
              <a:t> (Alberto)</a:t>
            </a:r>
          </a:p>
          <a:p>
            <a:pPr>
              <a:lnSpc>
                <a:spcPts val="2600"/>
              </a:lnSpc>
            </a:pPr>
            <a:r>
              <a:rPr lang="es-ES" dirty="0">
                <a:solidFill>
                  <a:schemeClr val="bg1"/>
                </a:solidFill>
              </a:rPr>
              <a:t>Reuniones cada 2-3 meses. Comunicación constante</a:t>
            </a:r>
          </a:p>
          <a:p>
            <a:pPr lvl="1">
              <a:lnSpc>
                <a:spcPts val="2600"/>
              </a:lnSpc>
            </a:pPr>
            <a:r>
              <a:rPr lang="es-ES" dirty="0">
                <a:solidFill>
                  <a:schemeClr val="bg1"/>
                </a:solidFill>
              </a:rPr>
              <a:t>Decisiones sobre actuaciones relevantes</a:t>
            </a:r>
          </a:p>
          <a:p>
            <a:pPr lvl="1">
              <a:lnSpc>
                <a:spcPts val="2600"/>
              </a:lnSpc>
            </a:pPr>
            <a:r>
              <a:rPr lang="es-ES" dirty="0">
                <a:solidFill>
                  <a:schemeClr val="bg1"/>
                </a:solidFill>
              </a:rPr>
              <a:t>Contactos con el servicio de redes de UO</a:t>
            </a:r>
          </a:p>
          <a:p>
            <a:pPr>
              <a:lnSpc>
                <a:spcPts val="2600"/>
              </a:lnSpc>
            </a:pPr>
            <a:r>
              <a:rPr lang="es-ES" dirty="0">
                <a:solidFill>
                  <a:schemeClr val="bg1"/>
                </a:solidFill>
              </a:rPr>
              <a:t>Se han establecido </a:t>
            </a:r>
            <a:r>
              <a:rPr lang="es-ES" b="1" dirty="0">
                <a:solidFill>
                  <a:srgbClr val="FFC000"/>
                </a:solidFill>
              </a:rPr>
              <a:t>políticas de seguridad </a:t>
            </a:r>
            <a:r>
              <a:rPr lang="es-ES" dirty="0">
                <a:solidFill>
                  <a:schemeClr val="bg1"/>
                </a:solidFill>
              </a:rPr>
              <a:t>que deben seguir todos los usuarios del C</a:t>
            </a:r>
            <a:r>
              <a:rPr lang="es-ES" baseline="30000" dirty="0">
                <a:solidFill>
                  <a:schemeClr val="bg1"/>
                </a:solidFill>
              </a:rPr>
              <a:t>3</a:t>
            </a:r>
            <a:endParaRPr lang="es-ES" dirty="0">
              <a:solidFill>
                <a:schemeClr val="bg1"/>
              </a:solidFill>
            </a:endParaRPr>
          </a:p>
          <a:p>
            <a:pPr lvl="1">
              <a:lnSpc>
                <a:spcPts val="2600"/>
              </a:lnSpc>
            </a:pPr>
            <a:r>
              <a:rPr lang="es-ES" dirty="0">
                <a:solidFill>
                  <a:schemeClr val="bg1"/>
                </a:solidFill>
              </a:rPr>
              <a:t>En caso de incumplimiento o negligencia, se pueden derivar consecuencias legales</a:t>
            </a:r>
          </a:p>
        </p:txBody>
      </p:sp>
      <p:pic>
        <p:nvPicPr>
          <p:cNvPr id="8" name="Imagen 7" descr="Suárez Puente, Xose Antón | Agencia Estatal de Investigación">
            <a:extLst>
              <a:ext uri="{FF2B5EF4-FFF2-40B4-BE49-F238E27FC236}">
                <a16:creationId xmlns:a16="http://schemas.microsoft.com/office/drawing/2014/main" id="{A6D6C8AA-2BFE-70E2-327B-D968979F4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8247" y="4521831"/>
            <a:ext cx="1027335" cy="1548447"/>
          </a:xfrm>
          <a:prstGeom prst="rect">
            <a:avLst/>
          </a:prstGeom>
        </p:spPr>
      </p:pic>
      <p:pic>
        <p:nvPicPr>
          <p:cNvPr id="9" name="Imagen 8" descr="Programme New – 59th EHPRG">
            <a:extLst>
              <a:ext uri="{FF2B5EF4-FFF2-40B4-BE49-F238E27FC236}">
                <a16:creationId xmlns:a16="http://schemas.microsoft.com/office/drawing/2014/main" id="{29735AE6-8D48-27FE-B9A4-384063E5E5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659" r="11439"/>
          <a:stretch>
            <a:fillRect/>
          </a:stretch>
        </p:blipFill>
        <p:spPr>
          <a:xfrm>
            <a:off x="10832198" y="2131839"/>
            <a:ext cx="1159841" cy="1548447"/>
          </a:xfrm>
          <a:prstGeom prst="rect">
            <a:avLst/>
          </a:prstGeom>
        </p:spPr>
      </p:pic>
      <p:pic>
        <p:nvPicPr>
          <p:cNvPr id="11" name="Imagen 10" descr="Imagen: D. José Ignacio García Alonso">
            <a:extLst>
              <a:ext uri="{FF2B5EF4-FFF2-40B4-BE49-F238E27FC236}">
                <a16:creationId xmlns:a16="http://schemas.microsoft.com/office/drawing/2014/main" id="{E7924E7F-C003-FC36-A65A-A50071B66A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672" r="52204" b="39703"/>
          <a:stretch>
            <a:fillRect/>
          </a:stretch>
        </p:blipFill>
        <p:spPr>
          <a:xfrm>
            <a:off x="7496209" y="2199162"/>
            <a:ext cx="1159841" cy="154844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F82D90B-776A-9716-4B25-751EA43D87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444" y="2199161"/>
            <a:ext cx="1119138" cy="154844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B25E961-3BBA-4CD4-BA80-E6F2AA844091}"/>
              </a:ext>
            </a:extLst>
          </p:cNvPr>
          <p:cNvSpPr txBox="1"/>
          <p:nvPr/>
        </p:nvSpPr>
        <p:spPr>
          <a:xfrm>
            <a:off x="7496209" y="3747608"/>
            <a:ext cx="112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>
                <a:solidFill>
                  <a:schemeClr val="bg1"/>
                </a:solidFill>
              </a:rPr>
              <a:t>Dtor</a:t>
            </a:r>
            <a:r>
              <a:rPr lang="es-ES" b="1" dirty="0">
                <a:solidFill>
                  <a:schemeClr val="bg1"/>
                </a:solidFill>
              </a:rPr>
              <a:t>. </a:t>
            </a:r>
            <a:r>
              <a:rPr lang="es-ES" b="1" dirty="0" err="1">
                <a:solidFill>
                  <a:schemeClr val="bg1"/>
                </a:solidFill>
              </a:rPr>
              <a:t>SCTs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D8DD28-F377-FEC4-6652-04C5A80419A5}"/>
              </a:ext>
            </a:extLst>
          </p:cNvPr>
          <p:cNvSpPr txBox="1"/>
          <p:nvPr/>
        </p:nvSpPr>
        <p:spPr>
          <a:xfrm>
            <a:off x="9171996" y="3747608"/>
            <a:ext cx="13473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Isidro Glez.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(presidente)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5DFEA86-1501-0FBD-4A38-0C11AC5B12DB}"/>
              </a:ext>
            </a:extLst>
          </p:cNvPr>
          <p:cNvSpPr txBox="1"/>
          <p:nvPr/>
        </p:nvSpPr>
        <p:spPr>
          <a:xfrm>
            <a:off x="10659283" y="3680286"/>
            <a:ext cx="1505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Alberto Otero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(secretario)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500A910-25FC-5A06-5A78-2F1972137B2E}"/>
              </a:ext>
            </a:extLst>
          </p:cNvPr>
          <p:cNvSpPr txBox="1"/>
          <p:nvPr/>
        </p:nvSpPr>
        <p:spPr>
          <a:xfrm>
            <a:off x="7343808" y="6226493"/>
            <a:ext cx="1702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Roberto Iglesias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5EAC898-082A-068D-EAFC-1A6C4DC2F7C1}"/>
              </a:ext>
            </a:extLst>
          </p:cNvPr>
          <p:cNvSpPr txBox="1"/>
          <p:nvPr/>
        </p:nvSpPr>
        <p:spPr>
          <a:xfrm>
            <a:off x="9253276" y="6173860"/>
            <a:ext cx="1275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>
                <a:solidFill>
                  <a:schemeClr val="bg1"/>
                </a:solidFill>
              </a:rPr>
              <a:t>Xose</a:t>
            </a:r>
            <a:r>
              <a:rPr lang="es-ES" b="1" dirty="0">
                <a:solidFill>
                  <a:schemeClr val="bg1"/>
                </a:solidFill>
              </a:rPr>
              <a:t> Antón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Suárez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76F9F565-4A64-F8B7-275B-2451330638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3" r="24936"/>
          <a:stretch>
            <a:fillRect/>
          </a:stretch>
        </p:blipFill>
        <p:spPr>
          <a:xfrm>
            <a:off x="7527022" y="4521831"/>
            <a:ext cx="1129027" cy="1548448"/>
          </a:xfrm>
          <a:prstGeom prst="rect">
            <a:avLst/>
          </a:prstGeom>
        </p:spPr>
      </p:pic>
      <p:pic>
        <p:nvPicPr>
          <p:cNvPr id="27" name="Imagen 26" descr="New PNG para descargar gratis">
            <a:extLst>
              <a:ext uri="{FF2B5EF4-FFF2-40B4-BE49-F238E27FC236}">
                <a16:creationId xmlns:a16="http://schemas.microsoft.com/office/drawing/2014/main" id="{D6A248F6-F686-DB46-5A8D-4F8AB7B93C3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7041" t="17555" r="18045" b="16630"/>
          <a:stretch>
            <a:fillRect/>
          </a:stretch>
        </p:blipFill>
        <p:spPr>
          <a:xfrm>
            <a:off x="0" y="0"/>
            <a:ext cx="1307423" cy="1325564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DEEC7E1C-99A2-B13C-C426-671A004774CF}"/>
              </a:ext>
            </a:extLst>
          </p:cNvPr>
          <p:cNvSpPr txBox="1"/>
          <p:nvPr/>
        </p:nvSpPr>
        <p:spPr>
          <a:xfrm>
            <a:off x="10528818" y="6123063"/>
            <a:ext cx="1779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Hussien Helmy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(técnicos del C</a:t>
            </a:r>
            <a:r>
              <a:rPr lang="es-ES" b="1" baseline="30000" dirty="0">
                <a:solidFill>
                  <a:schemeClr val="bg1"/>
                </a:solidFill>
              </a:rPr>
              <a:t>3</a:t>
            </a:r>
            <a:r>
              <a:rPr lang="es-ES" b="1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2193052-7AA9-1A93-79EE-73B6DA30810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1948" t="8686" r="21041" b="17774"/>
          <a:stretch>
            <a:fillRect/>
          </a:stretch>
        </p:blipFill>
        <p:spPr>
          <a:xfrm>
            <a:off x="10832198" y="4486270"/>
            <a:ext cx="1082528" cy="158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7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0AB8A7-7E44-C0B6-C80E-ED4B41ABC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596" y="365125"/>
            <a:ext cx="7868157" cy="1325563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accent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El CPD y su equipamiento</a:t>
            </a:r>
            <a:endParaRPr lang="es-ES" dirty="0">
              <a:solidFill>
                <a:schemeClr val="accent1"/>
              </a:solidFill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5D6B58-87F7-D549-6EA9-DC2EE37DF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857984"/>
            <a:ext cx="7696426" cy="500001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s-ES" sz="3000" b="1" dirty="0">
                <a:solidFill>
                  <a:srgbClr val="92D050"/>
                </a:solidFill>
              </a:rPr>
              <a:t>CPD con equipamiento común habitual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s-ES" sz="1800" dirty="0">
                <a:solidFill>
                  <a:schemeClr val="bg1"/>
                </a:solidFill>
              </a:rPr>
              <a:t>Refrigeración, alimentación mantenida, sistema antincendios, red a 10 </a:t>
            </a:r>
            <a:r>
              <a:rPr lang="es-ES" sz="1800" dirty="0" err="1">
                <a:solidFill>
                  <a:schemeClr val="bg1"/>
                </a:solidFill>
              </a:rPr>
              <a:t>GbE</a:t>
            </a:r>
            <a:r>
              <a:rPr lang="es-ES" sz="1800" dirty="0">
                <a:solidFill>
                  <a:schemeClr val="bg1"/>
                </a:solidFill>
              </a:rPr>
              <a:t>, …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s-ES" sz="2200" dirty="0">
                <a:solidFill>
                  <a:schemeClr val="bg1"/>
                </a:solidFill>
              </a:rPr>
              <a:t>14 racks con una </a:t>
            </a:r>
            <a:r>
              <a:rPr lang="es-ES" sz="2200" b="1" dirty="0">
                <a:solidFill>
                  <a:srgbClr val="92D050"/>
                </a:solidFill>
              </a:rPr>
              <a:t>capacidad total de 504 U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s-ES" sz="1800" dirty="0">
                <a:solidFill>
                  <a:schemeClr val="bg1"/>
                </a:solidFill>
                <a:sym typeface="Wingdings" panose="05000000000000000000" pitchFamily="2" charset="2"/>
              </a:rPr>
              <a:t>338 U ocupadas</a:t>
            </a:r>
            <a:r>
              <a:rPr lang="es-ES" sz="1800" dirty="0">
                <a:solidFill>
                  <a:schemeClr val="bg1"/>
                </a:solidFill>
              </a:rPr>
              <a:t>: 25 U (infraestructura) + 313 U (Servidores)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è"/>
            </a:pPr>
            <a:r>
              <a:rPr lang="es-ES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s-ES" b="1" dirty="0">
                <a:solidFill>
                  <a:srgbClr val="FFC000"/>
                </a:solidFill>
              </a:rPr>
              <a:t>166 U disponibles  </a:t>
            </a:r>
            <a:r>
              <a:rPr lang="es-ES" sz="1600" dirty="0">
                <a:solidFill>
                  <a:schemeClr val="bg1"/>
                </a:solidFill>
              </a:rPr>
              <a:t>███</a:t>
            </a: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highlight>
                  <a:srgbClr val="C0C0C0"/>
                </a:highlight>
              </a:rPr>
              <a:t>Ocupado 67%</a:t>
            </a:r>
            <a:r>
              <a:rPr lang="es-ES" sz="1600" dirty="0">
                <a:solidFill>
                  <a:schemeClr val="bg1"/>
                </a:solidFill>
              </a:rPr>
              <a:t>██████████░░░░░░░░░░░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s-ES" sz="1600" b="1" dirty="0">
              <a:solidFill>
                <a:schemeClr val="bg1"/>
              </a:solidFill>
              <a:highlight>
                <a:srgbClr val="FF0000"/>
              </a:highlight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s-ES" sz="2200" dirty="0">
              <a:solidFill>
                <a:schemeClr val="bg1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s-ES" sz="2200" dirty="0">
              <a:solidFill>
                <a:schemeClr val="bg1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s-ES" sz="2200" dirty="0">
              <a:solidFill>
                <a:schemeClr val="bg1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s-ES" sz="2200" dirty="0">
              <a:solidFill>
                <a:schemeClr val="bg1"/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s-ES" sz="1900" dirty="0">
                <a:solidFill>
                  <a:schemeClr val="bg1"/>
                </a:solidFill>
                <a:sym typeface="Wingdings" panose="05000000000000000000" pitchFamily="2" charset="2"/>
              </a:rPr>
              <a:t></a:t>
            </a:r>
            <a:r>
              <a:rPr lang="es-ES" sz="1900" dirty="0">
                <a:sym typeface="Wingdings" panose="05000000000000000000" pitchFamily="2" charset="2"/>
              </a:rPr>
              <a:t> </a:t>
            </a:r>
            <a:r>
              <a:rPr lang="es-ES" sz="1900" dirty="0">
                <a:solidFill>
                  <a:schemeClr val="bg1"/>
                </a:solidFill>
                <a:sym typeface="Wingdings" panose="05000000000000000000" pitchFamily="2" charset="2"/>
              </a:rPr>
              <a:t>Más detalles técnicos en la </a:t>
            </a:r>
            <a:r>
              <a:rPr lang="es-ES" sz="1900" dirty="0">
                <a:solidFill>
                  <a:schemeClr val="bg1"/>
                </a:solidFill>
              </a:rPr>
              <a:t> charla de Hussien</a:t>
            </a:r>
            <a:endParaRPr lang="es-ES" sz="1900" b="1" dirty="0">
              <a:solidFill>
                <a:srgbClr val="92D05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665F3CF-9DE3-B7EA-E24B-53AF3F2DAD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502" t="36596" r="34287" b="18014"/>
          <a:stretch/>
        </p:blipFill>
        <p:spPr>
          <a:xfrm>
            <a:off x="7818789" y="4913544"/>
            <a:ext cx="1384137" cy="1853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FD4E51B-7D74-A414-EDAC-EC9CE8896FB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1279" y="4918855"/>
            <a:ext cx="2752367" cy="1847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73451CB-00F5-F8B8-79C6-3A5C082484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8789" y="1855966"/>
            <a:ext cx="2987950" cy="288699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EBC631D5-9635-9045-8E93-41FC386DB11D}"/>
              </a:ext>
            </a:extLst>
          </p:cNvPr>
          <p:cNvSpPr/>
          <p:nvPr/>
        </p:nvSpPr>
        <p:spPr>
          <a:xfrm>
            <a:off x="118354" y="4470400"/>
            <a:ext cx="7578073" cy="1656080"/>
          </a:xfrm>
          <a:custGeom>
            <a:avLst/>
            <a:gdLst>
              <a:gd name="csX0" fmla="*/ 0 w 7578073"/>
              <a:gd name="csY0" fmla="*/ 0 h 1656080"/>
              <a:gd name="csX1" fmla="*/ 582929 w 7578073"/>
              <a:gd name="csY1" fmla="*/ 0 h 1656080"/>
              <a:gd name="csX2" fmla="*/ 1241638 w 7578073"/>
              <a:gd name="csY2" fmla="*/ 0 h 1656080"/>
              <a:gd name="csX3" fmla="*/ 1824567 w 7578073"/>
              <a:gd name="csY3" fmla="*/ 0 h 1656080"/>
              <a:gd name="csX4" fmla="*/ 2255934 w 7578073"/>
              <a:gd name="csY4" fmla="*/ 0 h 1656080"/>
              <a:gd name="csX5" fmla="*/ 2838863 w 7578073"/>
              <a:gd name="csY5" fmla="*/ 0 h 1656080"/>
              <a:gd name="csX6" fmla="*/ 3497572 w 7578073"/>
              <a:gd name="csY6" fmla="*/ 0 h 1656080"/>
              <a:gd name="csX7" fmla="*/ 3928939 w 7578073"/>
              <a:gd name="csY7" fmla="*/ 0 h 1656080"/>
              <a:gd name="csX8" fmla="*/ 4587649 w 7578073"/>
              <a:gd name="csY8" fmla="*/ 0 h 1656080"/>
              <a:gd name="csX9" fmla="*/ 4943235 w 7578073"/>
              <a:gd name="csY9" fmla="*/ 0 h 1656080"/>
              <a:gd name="csX10" fmla="*/ 5374603 w 7578073"/>
              <a:gd name="csY10" fmla="*/ 0 h 1656080"/>
              <a:gd name="csX11" fmla="*/ 6109093 w 7578073"/>
              <a:gd name="csY11" fmla="*/ 0 h 1656080"/>
              <a:gd name="csX12" fmla="*/ 6692021 w 7578073"/>
              <a:gd name="csY12" fmla="*/ 0 h 1656080"/>
              <a:gd name="csX13" fmla="*/ 7578073 w 7578073"/>
              <a:gd name="csY13" fmla="*/ 0 h 1656080"/>
              <a:gd name="csX14" fmla="*/ 7578073 w 7578073"/>
              <a:gd name="csY14" fmla="*/ 518905 h 1656080"/>
              <a:gd name="csX15" fmla="*/ 7578073 w 7578073"/>
              <a:gd name="csY15" fmla="*/ 1021249 h 1656080"/>
              <a:gd name="csX16" fmla="*/ 7578073 w 7578073"/>
              <a:gd name="csY16" fmla="*/ 1656080 h 1656080"/>
              <a:gd name="csX17" fmla="*/ 7222486 w 7578073"/>
              <a:gd name="csY17" fmla="*/ 1656080 h 1656080"/>
              <a:gd name="csX18" fmla="*/ 6866900 w 7578073"/>
              <a:gd name="csY18" fmla="*/ 1656080 h 1656080"/>
              <a:gd name="csX19" fmla="*/ 6511313 w 7578073"/>
              <a:gd name="csY19" fmla="*/ 1656080 h 1656080"/>
              <a:gd name="csX20" fmla="*/ 5852604 w 7578073"/>
              <a:gd name="csY20" fmla="*/ 1656080 h 1656080"/>
              <a:gd name="csX21" fmla="*/ 5118114 w 7578073"/>
              <a:gd name="csY21" fmla="*/ 1656080 h 1656080"/>
              <a:gd name="csX22" fmla="*/ 4686747 w 7578073"/>
              <a:gd name="csY22" fmla="*/ 1656080 h 1656080"/>
              <a:gd name="csX23" fmla="*/ 4179599 w 7578073"/>
              <a:gd name="csY23" fmla="*/ 1656080 h 1656080"/>
              <a:gd name="csX24" fmla="*/ 3445109 w 7578073"/>
              <a:gd name="csY24" fmla="*/ 1656080 h 1656080"/>
              <a:gd name="csX25" fmla="*/ 2786399 w 7578073"/>
              <a:gd name="csY25" fmla="*/ 1656080 h 1656080"/>
              <a:gd name="csX26" fmla="*/ 2127690 w 7578073"/>
              <a:gd name="csY26" fmla="*/ 1656080 h 1656080"/>
              <a:gd name="csX27" fmla="*/ 1393200 w 7578073"/>
              <a:gd name="csY27" fmla="*/ 1656080 h 1656080"/>
              <a:gd name="csX28" fmla="*/ 961832 w 7578073"/>
              <a:gd name="csY28" fmla="*/ 1656080 h 1656080"/>
              <a:gd name="csX29" fmla="*/ 530465 w 7578073"/>
              <a:gd name="csY29" fmla="*/ 1656080 h 1656080"/>
              <a:gd name="csX30" fmla="*/ 0 w 7578073"/>
              <a:gd name="csY30" fmla="*/ 1656080 h 1656080"/>
              <a:gd name="csX31" fmla="*/ 0 w 7578073"/>
              <a:gd name="csY31" fmla="*/ 1087493 h 1656080"/>
              <a:gd name="csX32" fmla="*/ 0 w 7578073"/>
              <a:gd name="csY32" fmla="*/ 585148 h 1656080"/>
              <a:gd name="csX33" fmla="*/ 0 w 7578073"/>
              <a:gd name="csY33" fmla="*/ 0 h 16560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7578073" h="1656080" fill="none" extrusionOk="0">
                <a:moveTo>
                  <a:pt x="0" y="0"/>
                </a:moveTo>
                <a:cubicBezTo>
                  <a:pt x="221769" y="-11687"/>
                  <a:pt x="408078" y="33550"/>
                  <a:pt x="582929" y="0"/>
                </a:cubicBezTo>
                <a:cubicBezTo>
                  <a:pt x="757780" y="-33550"/>
                  <a:pt x="1052226" y="29319"/>
                  <a:pt x="1241638" y="0"/>
                </a:cubicBezTo>
                <a:cubicBezTo>
                  <a:pt x="1431050" y="-29319"/>
                  <a:pt x="1632388" y="64087"/>
                  <a:pt x="1824567" y="0"/>
                </a:cubicBezTo>
                <a:cubicBezTo>
                  <a:pt x="2016746" y="-64087"/>
                  <a:pt x="2060132" y="40998"/>
                  <a:pt x="2255934" y="0"/>
                </a:cubicBezTo>
                <a:cubicBezTo>
                  <a:pt x="2451736" y="-40998"/>
                  <a:pt x="2705776" y="24098"/>
                  <a:pt x="2838863" y="0"/>
                </a:cubicBezTo>
                <a:cubicBezTo>
                  <a:pt x="2971950" y="-24098"/>
                  <a:pt x="3221859" y="59576"/>
                  <a:pt x="3497572" y="0"/>
                </a:cubicBezTo>
                <a:cubicBezTo>
                  <a:pt x="3773285" y="-59576"/>
                  <a:pt x="3760578" y="25963"/>
                  <a:pt x="3928939" y="0"/>
                </a:cubicBezTo>
                <a:cubicBezTo>
                  <a:pt x="4097300" y="-25963"/>
                  <a:pt x="4288024" y="8647"/>
                  <a:pt x="4587649" y="0"/>
                </a:cubicBezTo>
                <a:cubicBezTo>
                  <a:pt x="4887274" y="-8647"/>
                  <a:pt x="4784074" y="14305"/>
                  <a:pt x="4943235" y="0"/>
                </a:cubicBezTo>
                <a:cubicBezTo>
                  <a:pt x="5102396" y="-14305"/>
                  <a:pt x="5245043" y="10540"/>
                  <a:pt x="5374603" y="0"/>
                </a:cubicBezTo>
                <a:cubicBezTo>
                  <a:pt x="5504163" y="-10540"/>
                  <a:pt x="5953446" y="34091"/>
                  <a:pt x="6109093" y="0"/>
                </a:cubicBezTo>
                <a:cubicBezTo>
                  <a:pt x="6264740" y="-34091"/>
                  <a:pt x="6526894" y="5616"/>
                  <a:pt x="6692021" y="0"/>
                </a:cubicBezTo>
                <a:cubicBezTo>
                  <a:pt x="6857148" y="-5616"/>
                  <a:pt x="7360370" y="65503"/>
                  <a:pt x="7578073" y="0"/>
                </a:cubicBezTo>
                <a:cubicBezTo>
                  <a:pt x="7598289" y="207217"/>
                  <a:pt x="7532303" y="367644"/>
                  <a:pt x="7578073" y="518905"/>
                </a:cubicBezTo>
                <a:cubicBezTo>
                  <a:pt x="7623843" y="670167"/>
                  <a:pt x="7519557" y="819560"/>
                  <a:pt x="7578073" y="1021249"/>
                </a:cubicBezTo>
                <a:cubicBezTo>
                  <a:pt x="7636589" y="1222938"/>
                  <a:pt x="7539540" y="1441446"/>
                  <a:pt x="7578073" y="1656080"/>
                </a:cubicBezTo>
                <a:cubicBezTo>
                  <a:pt x="7473338" y="1673666"/>
                  <a:pt x="7325859" y="1639454"/>
                  <a:pt x="7222486" y="1656080"/>
                </a:cubicBezTo>
                <a:cubicBezTo>
                  <a:pt x="7119113" y="1672706"/>
                  <a:pt x="6984322" y="1620591"/>
                  <a:pt x="6866900" y="1656080"/>
                </a:cubicBezTo>
                <a:cubicBezTo>
                  <a:pt x="6749478" y="1691569"/>
                  <a:pt x="6671536" y="1625472"/>
                  <a:pt x="6511313" y="1656080"/>
                </a:cubicBezTo>
                <a:cubicBezTo>
                  <a:pt x="6351090" y="1686688"/>
                  <a:pt x="6162047" y="1599641"/>
                  <a:pt x="5852604" y="1656080"/>
                </a:cubicBezTo>
                <a:cubicBezTo>
                  <a:pt x="5543161" y="1712519"/>
                  <a:pt x="5294863" y="1575692"/>
                  <a:pt x="5118114" y="1656080"/>
                </a:cubicBezTo>
                <a:cubicBezTo>
                  <a:pt x="4941365" y="1736468"/>
                  <a:pt x="4895286" y="1631565"/>
                  <a:pt x="4686747" y="1656080"/>
                </a:cubicBezTo>
                <a:cubicBezTo>
                  <a:pt x="4478208" y="1680595"/>
                  <a:pt x="4412732" y="1600227"/>
                  <a:pt x="4179599" y="1656080"/>
                </a:cubicBezTo>
                <a:cubicBezTo>
                  <a:pt x="3946466" y="1711933"/>
                  <a:pt x="3803294" y="1588152"/>
                  <a:pt x="3445109" y="1656080"/>
                </a:cubicBezTo>
                <a:cubicBezTo>
                  <a:pt x="3086924" y="1724008"/>
                  <a:pt x="3003610" y="1620574"/>
                  <a:pt x="2786399" y="1656080"/>
                </a:cubicBezTo>
                <a:cubicBezTo>
                  <a:pt x="2569188" y="1691586"/>
                  <a:pt x="2341442" y="1619661"/>
                  <a:pt x="2127690" y="1656080"/>
                </a:cubicBezTo>
                <a:cubicBezTo>
                  <a:pt x="1913938" y="1692499"/>
                  <a:pt x="1569807" y="1607457"/>
                  <a:pt x="1393200" y="1656080"/>
                </a:cubicBezTo>
                <a:cubicBezTo>
                  <a:pt x="1216593" y="1704703"/>
                  <a:pt x="1157178" y="1652484"/>
                  <a:pt x="961832" y="1656080"/>
                </a:cubicBezTo>
                <a:cubicBezTo>
                  <a:pt x="766486" y="1659676"/>
                  <a:pt x="677992" y="1611499"/>
                  <a:pt x="530465" y="1656080"/>
                </a:cubicBezTo>
                <a:cubicBezTo>
                  <a:pt x="382938" y="1700661"/>
                  <a:pt x="135633" y="1633183"/>
                  <a:pt x="0" y="1656080"/>
                </a:cubicBezTo>
                <a:cubicBezTo>
                  <a:pt x="-26333" y="1439329"/>
                  <a:pt x="45669" y="1362607"/>
                  <a:pt x="0" y="1087493"/>
                </a:cubicBezTo>
                <a:cubicBezTo>
                  <a:pt x="-45669" y="812379"/>
                  <a:pt x="52701" y="793176"/>
                  <a:pt x="0" y="585148"/>
                </a:cubicBezTo>
                <a:cubicBezTo>
                  <a:pt x="-52701" y="377121"/>
                  <a:pt x="9593" y="242385"/>
                  <a:pt x="0" y="0"/>
                </a:cubicBezTo>
                <a:close/>
              </a:path>
              <a:path w="7578073" h="1656080" stroke="0" extrusionOk="0">
                <a:moveTo>
                  <a:pt x="0" y="0"/>
                </a:moveTo>
                <a:cubicBezTo>
                  <a:pt x="302871" y="-82262"/>
                  <a:pt x="370119" y="33928"/>
                  <a:pt x="734490" y="0"/>
                </a:cubicBezTo>
                <a:cubicBezTo>
                  <a:pt x="1098861" y="-33928"/>
                  <a:pt x="1273244" y="46908"/>
                  <a:pt x="1468980" y="0"/>
                </a:cubicBezTo>
                <a:cubicBezTo>
                  <a:pt x="1664716" y="-46908"/>
                  <a:pt x="1736032" y="31526"/>
                  <a:pt x="1900348" y="0"/>
                </a:cubicBezTo>
                <a:cubicBezTo>
                  <a:pt x="2064664" y="-31526"/>
                  <a:pt x="2368781" y="83490"/>
                  <a:pt x="2634838" y="0"/>
                </a:cubicBezTo>
                <a:cubicBezTo>
                  <a:pt x="2900895" y="-83490"/>
                  <a:pt x="2862997" y="8948"/>
                  <a:pt x="3066205" y="0"/>
                </a:cubicBezTo>
                <a:cubicBezTo>
                  <a:pt x="3269413" y="-8948"/>
                  <a:pt x="3284228" y="6581"/>
                  <a:pt x="3497572" y="0"/>
                </a:cubicBezTo>
                <a:cubicBezTo>
                  <a:pt x="3710916" y="-6581"/>
                  <a:pt x="3749832" y="2153"/>
                  <a:pt x="3928939" y="0"/>
                </a:cubicBezTo>
                <a:cubicBezTo>
                  <a:pt x="4108046" y="-2153"/>
                  <a:pt x="4325459" y="58298"/>
                  <a:pt x="4663430" y="0"/>
                </a:cubicBezTo>
                <a:cubicBezTo>
                  <a:pt x="5001401" y="-58298"/>
                  <a:pt x="5098121" y="30333"/>
                  <a:pt x="5322139" y="0"/>
                </a:cubicBezTo>
                <a:cubicBezTo>
                  <a:pt x="5546157" y="-30333"/>
                  <a:pt x="5592212" y="27295"/>
                  <a:pt x="5753506" y="0"/>
                </a:cubicBezTo>
                <a:cubicBezTo>
                  <a:pt x="5914800" y="-27295"/>
                  <a:pt x="6135656" y="4422"/>
                  <a:pt x="6412216" y="0"/>
                </a:cubicBezTo>
                <a:cubicBezTo>
                  <a:pt x="6688776" y="-4422"/>
                  <a:pt x="6680188" y="42066"/>
                  <a:pt x="6767802" y="0"/>
                </a:cubicBezTo>
                <a:cubicBezTo>
                  <a:pt x="6855416" y="-42066"/>
                  <a:pt x="7294240" y="31734"/>
                  <a:pt x="7578073" y="0"/>
                </a:cubicBezTo>
                <a:cubicBezTo>
                  <a:pt x="7644018" y="260559"/>
                  <a:pt x="7558244" y="377446"/>
                  <a:pt x="7578073" y="552027"/>
                </a:cubicBezTo>
                <a:cubicBezTo>
                  <a:pt x="7597902" y="726608"/>
                  <a:pt x="7565542" y="949105"/>
                  <a:pt x="7578073" y="1104053"/>
                </a:cubicBezTo>
                <a:cubicBezTo>
                  <a:pt x="7590604" y="1259001"/>
                  <a:pt x="7538496" y="1466064"/>
                  <a:pt x="7578073" y="1656080"/>
                </a:cubicBezTo>
                <a:cubicBezTo>
                  <a:pt x="7506564" y="1663411"/>
                  <a:pt x="7377662" y="1636307"/>
                  <a:pt x="7222486" y="1656080"/>
                </a:cubicBezTo>
                <a:cubicBezTo>
                  <a:pt x="7067310" y="1675853"/>
                  <a:pt x="6868464" y="1628561"/>
                  <a:pt x="6563777" y="1656080"/>
                </a:cubicBezTo>
                <a:cubicBezTo>
                  <a:pt x="6259090" y="1683599"/>
                  <a:pt x="6363080" y="1624711"/>
                  <a:pt x="6208191" y="1656080"/>
                </a:cubicBezTo>
                <a:cubicBezTo>
                  <a:pt x="6053302" y="1687449"/>
                  <a:pt x="5855964" y="1622637"/>
                  <a:pt x="5701043" y="1656080"/>
                </a:cubicBezTo>
                <a:cubicBezTo>
                  <a:pt x="5546122" y="1689523"/>
                  <a:pt x="5257247" y="1642879"/>
                  <a:pt x="5042333" y="1656080"/>
                </a:cubicBezTo>
                <a:cubicBezTo>
                  <a:pt x="4827419" y="1669281"/>
                  <a:pt x="4524988" y="1633431"/>
                  <a:pt x="4383624" y="1656080"/>
                </a:cubicBezTo>
                <a:cubicBezTo>
                  <a:pt x="4242260" y="1678729"/>
                  <a:pt x="3933576" y="1588939"/>
                  <a:pt x="3724914" y="1656080"/>
                </a:cubicBezTo>
                <a:cubicBezTo>
                  <a:pt x="3516252" y="1723221"/>
                  <a:pt x="3214564" y="1608572"/>
                  <a:pt x="3066205" y="1656080"/>
                </a:cubicBezTo>
                <a:cubicBezTo>
                  <a:pt x="2917846" y="1703588"/>
                  <a:pt x="2756242" y="1630926"/>
                  <a:pt x="2559057" y="1656080"/>
                </a:cubicBezTo>
                <a:cubicBezTo>
                  <a:pt x="2361872" y="1681234"/>
                  <a:pt x="2143608" y="1607650"/>
                  <a:pt x="1824567" y="1656080"/>
                </a:cubicBezTo>
                <a:cubicBezTo>
                  <a:pt x="1505526" y="1704510"/>
                  <a:pt x="1559609" y="1602849"/>
                  <a:pt x="1317419" y="1656080"/>
                </a:cubicBezTo>
                <a:cubicBezTo>
                  <a:pt x="1075229" y="1709311"/>
                  <a:pt x="1133136" y="1636350"/>
                  <a:pt x="961832" y="1656080"/>
                </a:cubicBezTo>
                <a:cubicBezTo>
                  <a:pt x="790528" y="1675810"/>
                  <a:pt x="437860" y="1609552"/>
                  <a:pt x="0" y="1656080"/>
                </a:cubicBezTo>
                <a:cubicBezTo>
                  <a:pt x="-37199" y="1495929"/>
                  <a:pt x="31532" y="1224395"/>
                  <a:pt x="0" y="1104053"/>
                </a:cubicBezTo>
                <a:cubicBezTo>
                  <a:pt x="-31532" y="983711"/>
                  <a:pt x="38569" y="796782"/>
                  <a:pt x="0" y="601709"/>
                </a:cubicBezTo>
                <a:cubicBezTo>
                  <a:pt x="-38569" y="406636"/>
                  <a:pt x="2485" y="27236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C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62956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>
              <a:lnSpc>
                <a:spcPct val="150000"/>
              </a:lnSpc>
            </a:pPr>
            <a:r>
              <a:rPr lang="es-ES" sz="2200" dirty="0">
                <a:solidFill>
                  <a:schemeClr val="bg1"/>
                </a:solidFill>
              </a:rPr>
              <a:t>1 nuevo </a:t>
            </a:r>
            <a:r>
              <a:rPr lang="es-ES" sz="2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módulo de potencia</a:t>
            </a:r>
          </a:p>
          <a:p>
            <a:pPr lvl="2">
              <a:lnSpc>
                <a:spcPct val="150000"/>
              </a:lnSpc>
            </a:pPr>
            <a:r>
              <a:rPr lang="es-ES" sz="2200" dirty="0">
                <a:solidFill>
                  <a:schemeClr val="bg1"/>
                </a:solidFill>
              </a:rPr>
              <a:t>Renovación de </a:t>
            </a:r>
            <a:r>
              <a:rPr lang="es-ES" sz="2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baterías</a:t>
            </a:r>
          </a:p>
          <a:p>
            <a:pPr lvl="2">
              <a:lnSpc>
                <a:spcPct val="150000"/>
              </a:lnSpc>
            </a:pPr>
            <a:r>
              <a:rPr lang="es-ES" sz="2200" dirty="0">
                <a:solidFill>
                  <a:schemeClr val="bg1"/>
                </a:solidFill>
              </a:rPr>
              <a:t>Monitorización y documentación de la infraestructura</a:t>
            </a:r>
          </a:p>
        </p:txBody>
      </p:sp>
      <p:pic>
        <p:nvPicPr>
          <p:cNvPr id="5" name="Imagen 4" descr="New PNG para descargar gratis">
            <a:extLst>
              <a:ext uri="{FF2B5EF4-FFF2-40B4-BE49-F238E27FC236}">
                <a16:creationId xmlns:a16="http://schemas.microsoft.com/office/drawing/2014/main" id="{13D4D826-1650-81C7-6242-023B008066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041" t="17555" r="18045" b="16630"/>
          <a:stretch>
            <a:fillRect/>
          </a:stretch>
        </p:blipFill>
        <p:spPr>
          <a:xfrm>
            <a:off x="118354" y="4470400"/>
            <a:ext cx="1055116" cy="1069757"/>
          </a:xfrm>
          <a:prstGeom prst="rect">
            <a:avLst/>
          </a:prstGeom>
        </p:spPr>
      </p:pic>
      <p:sp>
        <p:nvSpPr>
          <p:cNvPr id="6" name="Cerrar llave 5">
            <a:extLst>
              <a:ext uri="{FF2B5EF4-FFF2-40B4-BE49-F238E27FC236}">
                <a16:creationId xmlns:a16="http://schemas.microsoft.com/office/drawing/2014/main" id="{E0A87CA4-7DFB-5B4F-A1C6-77529021276F}"/>
              </a:ext>
            </a:extLst>
          </p:cNvPr>
          <p:cNvSpPr/>
          <p:nvPr/>
        </p:nvSpPr>
        <p:spPr>
          <a:xfrm>
            <a:off x="4500880" y="4742956"/>
            <a:ext cx="205308" cy="797201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99785F9-D67D-325A-F3CB-539A6DAE043A}"/>
              </a:ext>
            </a:extLst>
          </p:cNvPr>
          <p:cNvSpPr txBox="1"/>
          <p:nvPr/>
        </p:nvSpPr>
        <p:spPr>
          <a:xfrm>
            <a:off x="4828550" y="4956890"/>
            <a:ext cx="26572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</a:rPr>
              <a:t>Adquirido por el IUOPA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658880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276999">
            <a:off x="2940387" y="1450260"/>
            <a:ext cx="7257038" cy="7572121"/>
          </a:xfrm>
          <a:custGeom>
            <a:avLst/>
            <a:gdLst/>
            <a:ahLst/>
            <a:cxnLst/>
            <a:rect l="l" t="t" r="r" b="b"/>
            <a:pathLst>
              <a:path w="11607361" h="12091001">
                <a:moveTo>
                  <a:pt x="0" y="0"/>
                </a:moveTo>
                <a:lnTo>
                  <a:pt x="11607361" y="0"/>
                </a:lnTo>
                <a:lnTo>
                  <a:pt x="11607361" y="12091002"/>
                </a:lnTo>
                <a:lnTo>
                  <a:pt x="0" y="120910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 dirty="0">
              <a:solidFill>
                <a:schemeClr val="bg1"/>
              </a:solidFill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094900" y="4110083"/>
            <a:ext cx="432000" cy="4320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801"/>
            </a:solidFill>
          </p:spPr>
          <p:txBody>
            <a:bodyPr/>
            <a:lstStyle/>
            <a:p>
              <a:endParaRPr lang="es-ES" sz="2400">
                <a:solidFill>
                  <a:schemeClr val="bg1"/>
                </a:solidFill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104973"/>
              <a:ext cx="660400" cy="68897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93"/>
                </a:lnSpc>
              </a:pPr>
              <a:r>
                <a:rPr lang="en-US" sz="1867" b="1" dirty="0">
                  <a:solidFill>
                    <a:schemeClr val="bg1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1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64169" y="4110083"/>
            <a:ext cx="432000" cy="4320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5146"/>
            </a:solidFill>
          </p:spPr>
          <p:txBody>
            <a:bodyPr/>
            <a:lstStyle/>
            <a:p>
              <a:endParaRPr lang="es-ES" sz="2400">
                <a:solidFill>
                  <a:schemeClr val="bg1"/>
                </a:solidFill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104973"/>
              <a:ext cx="660400" cy="68897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93"/>
                </a:lnSpc>
              </a:pPr>
              <a:r>
                <a:rPr lang="en-US" sz="1867" b="1" dirty="0">
                  <a:solidFill>
                    <a:schemeClr val="bg1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5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050305" y="2406890"/>
            <a:ext cx="432000" cy="4320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B73C"/>
            </a:solidFill>
          </p:spPr>
          <p:txBody>
            <a:bodyPr/>
            <a:lstStyle/>
            <a:p>
              <a:endParaRPr lang="es-ES" sz="2400">
                <a:solidFill>
                  <a:schemeClr val="bg1"/>
                </a:solidFill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104973"/>
              <a:ext cx="660400" cy="68897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93"/>
                </a:lnSpc>
              </a:pPr>
              <a:r>
                <a:rPr lang="en-US" sz="1867" b="1" dirty="0">
                  <a:solidFill>
                    <a:schemeClr val="bg1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787423" y="2306828"/>
            <a:ext cx="432000" cy="4320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664"/>
            </a:solidFill>
          </p:spPr>
          <p:txBody>
            <a:bodyPr/>
            <a:lstStyle/>
            <a:p>
              <a:endParaRPr lang="es-ES" sz="2400">
                <a:solidFill>
                  <a:schemeClr val="bg1"/>
                </a:solidFill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104973"/>
              <a:ext cx="660400" cy="68897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93"/>
                </a:lnSpc>
              </a:pPr>
              <a:r>
                <a:rPr lang="en-US" sz="1867" b="1" dirty="0">
                  <a:solidFill>
                    <a:schemeClr val="bg1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930382" y="1863877"/>
            <a:ext cx="432000" cy="432000"/>
            <a:chOff x="0" y="1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1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39B5C"/>
            </a:solidFill>
          </p:spPr>
          <p:txBody>
            <a:bodyPr/>
            <a:lstStyle/>
            <a:p>
              <a:endParaRPr lang="es-ES" sz="24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104973"/>
              <a:ext cx="660400" cy="68897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93"/>
                </a:lnSpc>
              </a:pPr>
              <a:r>
                <a:rPr lang="en-US" sz="1867" b="1" dirty="0">
                  <a:solidFill>
                    <a:schemeClr val="bg1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3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4285679" y="4282804"/>
            <a:ext cx="796828" cy="796828"/>
          </a:xfrm>
          <a:custGeom>
            <a:avLst/>
            <a:gdLst/>
            <a:ahLst/>
            <a:cxnLst/>
            <a:rect l="l" t="t" r="r" b="b"/>
            <a:pathLst>
              <a:path w="1195242" h="1195242">
                <a:moveTo>
                  <a:pt x="0" y="0"/>
                </a:moveTo>
                <a:lnTo>
                  <a:pt x="1195242" y="0"/>
                </a:lnTo>
                <a:lnTo>
                  <a:pt x="1195242" y="1195242"/>
                </a:lnTo>
                <a:lnTo>
                  <a:pt x="0" y="11952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5602152" y="3805977"/>
            <a:ext cx="966754" cy="966754"/>
          </a:xfrm>
          <a:custGeom>
            <a:avLst/>
            <a:gdLst/>
            <a:ahLst/>
            <a:cxnLst/>
            <a:rect l="l" t="t" r="r" b="b"/>
            <a:pathLst>
              <a:path w="1450131" h="1450131">
                <a:moveTo>
                  <a:pt x="0" y="0"/>
                </a:moveTo>
                <a:lnTo>
                  <a:pt x="1450132" y="0"/>
                </a:lnTo>
                <a:lnTo>
                  <a:pt x="1450132" y="1450131"/>
                </a:lnTo>
                <a:lnTo>
                  <a:pt x="0" y="14501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0" name="Freeform 30"/>
          <p:cNvSpPr/>
          <p:nvPr/>
        </p:nvSpPr>
        <p:spPr>
          <a:xfrm>
            <a:off x="6891696" y="4173445"/>
            <a:ext cx="1221518" cy="1221518"/>
          </a:xfrm>
          <a:custGeom>
            <a:avLst/>
            <a:gdLst/>
            <a:ahLst/>
            <a:cxnLst/>
            <a:rect l="l" t="t" r="r" b="b"/>
            <a:pathLst>
              <a:path w="1832277" h="1832277">
                <a:moveTo>
                  <a:pt x="0" y="0"/>
                </a:moveTo>
                <a:lnTo>
                  <a:pt x="1832277" y="0"/>
                </a:lnTo>
                <a:lnTo>
                  <a:pt x="1832277" y="1832278"/>
                </a:lnTo>
                <a:lnTo>
                  <a:pt x="0" y="18322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3434392" y="5496936"/>
            <a:ext cx="645640" cy="1014759"/>
          </a:xfrm>
          <a:custGeom>
            <a:avLst/>
            <a:gdLst/>
            <a:ahLst/>
            <a:cxnLst/>
            <a:rect l="l" t="t" r="r" b="b"/>
            <a:pathLst>
              <a:path w="968460" h="1522138">
                <a:moveTo>
                  <a:pt x="0" y="0"/>
                </a:moveTo>
                <a:lnTo>
                  <a:pt x="968460" y="0"/>
                </a:lnTo>
                <a:lnTo>
                  <a:pt x="968460" y="1522138"/>
                </a:lnTo>
                <a:lnTo>
                  <a:pt x="0" y="15221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biLevel thresh="50000"/>
            </a:blip>
            <a:stretch>
              <a:fillRect/>
            </a:stretch>
          </a:blipFill>
        </p:spPr>
        <p:txBody>
          <a:bodyPr/>
          <a:lstStyle/>
          <a:p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7942776" y="5576775"/>
            <a:ext cx="690275" cy="874827"/>
          </a:xfrm>
          <a:custGeom>
            <a:avLst/>
            <a:gdLst/>
            <a:ahLst/>
            <a:cxnLst/>
            <a:rect l="l" t="t" r="r" b="b"/>
            <a:pathLst>
              <a:path w="1035413" h="1312241">
                <a:moveTo>
                  <a:pt x="0" y="0"/>
                </a:moveTo>
                <a:lnTo>
                  <a:pt x="1035412" y="0"/>
                </a:lnTo>
                <a:lnTo>
                  <a:pt x="1035412" y="1312241"/>
                </a:lnTo>
                <a:lnTo>
                  <a:pt x="0" y="13122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5847703" y="6073092"/>
            <a:ext cx="597359" cy="400231"/>
          </a:xfrm>
          <a:custGeom>
            <a:avLst/>
            <a:gdLst/>
            <a:ahLst/>
            <a:cxnLst/>
            <a:rect l="l" t="t" r="r" b="b"/>
            <a:pathLst>
              <a:path w="896038" h="600346">
                <a:moveTo>
                  <a:pt x="0" y="0"/>
                </a:moveTo>
                <a:lnTo>
                  <a:pt x="896039" y="0"/>
                </a:lnTo>
                <a:lnTo>
                  <a:pt x="896039" y="600345"/>
                </a:lnTo>
                <a:lnTo>
                  <a:pt x="0" y="6003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 sz="1200">
              <a:solidFill>
                <a:schemeClr val="bg1"/>
              </a:solidFill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663387" y="3035317"/>
            <a:ext cx="2143903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33"/>
              </a:lnSpc>
            </a:pPr>
            <a:r>
              <a:rPr lang="en-US" sz="1867" b="1" dirty="0" err="1">
                <a:solidFill>
                  <a:schemeClr val="bg1"/>
                </a:solidFill>
                <a:latin typeface="TT Hoves Bold"/>
                <a:ea typeface="TT Hoves Bold"/>
                <a:cs typeface="TT Hoves Bold"/>
                <a:sym typeface="TT Hoves Bold"/>
              </a:rPr>
              <a:t>Servidores</a:t>
            </a:r>
            <a:endParaRPr lang="en-US" sz="1867" b="1" dirty="0">
              <a:solidFill>
                <a:schemeClr val="bg1"/>
              </a:solidFill>
              <a:latin typeface="TT Hoves Bold"/>
              <a:ea typeface="TT Hoves Bold"/>
              <a:cs typeface="TT Hoves Bold"/>
              <a:sym typeface="TT Hoves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7962721" y="2687366"/>
            <a:ext cx="1965327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33"/>
              </a:lnSpc>
            </a:pPr>
            <a:r>
              <a:rPr lang="en-US" sz="1867" b="1" dirty="0">
                <a:solidFill>
                  <a:schemeClr val="bg1"/>
                </a:solidFill>
                <a:latin typeface="TT Hoves Bold"/>
                <a:ea typeface="TT Hoves Bold"/>
                <a:cs typeface="TT Hoves Bold"/>
                <a:sym typeface="TT Hoves Bold"/>
              </a:rPr>
              <a:t>GPU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925627" y="2229166"/>
            <a:ext cx="2323516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33"/>
              </a:lnSpc>
            </a:pPr>
            <a:r>
              <a:rPr lang="en-US" sz="1867" b="1" dirty="0" err="1">
                <a:solidFill>
                  <a:schemeClr val="bg1"/>
                </a:solidFill>
                <a:latin typeface="TT Hoves Bold"/>
                <a:ea typeface="TT Hoves Bold"/>
                <a:cs typeface="TT Hoves Bold"/>
                <a:sym typeface="TT Hoves Bold"/>
              </a:rPr>
              <a:t>Cálculo</a:t>
            </a:r>
            <a:endParaRPr lang="en-US" sz="1867" b="1" dirty="0">
              <a:solidFill>
                <a:schemeClr val="bg1"/>
              </a:solidFill>
              <a:latin typeface="TT Hoves Bold"/>
              <a:ea typeface="TT Hoves Bold"/>
              <a:cs typeface="TT Hoves Bold"/>
              <a:sym typeface="TT Hoves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9323731" y="4821871"/>
            <a:ext cx="2129872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59"/>
              </a:lnSpc>
            </a:pPr>
            <a:r>
              <a:rPr lang="en-US" sz="2000" b="1" dirty="0" err="1">
                <a:solidFill>
                  <a:schemeClr val="bg1"/>
                </a:solidFill>
                <a:latin typeface="TT Hoves Bold"/>
                <a:ea typeface="TT Hoves Bold"/>
                <a:cs typeface="TT Hoves Bold"/>
                <a:sym typeface="TT Hoves Bold"/>
              </a:rPr>
              <a:t>Almacenamiento</a:t>
            </a:r>
            <a:endParaRPr lang="en-US" sz="2000" b="1" dirty="0">
              <a:solidFill>
                <a:schemeClr val="bg1"/>
              </a:solidFill>
              <a:latin typeface="TT Hoves Bold"/>
              <a:ea typeface="TT Hoves Bold"/>
              <a:cs typeface="TT Hoves Bold"/>
              <a:sym typeface="TT Hoves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3263391" y="3352126"/>
            <a:ext cx="1882599" cy="549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66"/>
              </a:lnSpc>
            </a:pPr>
            <a:r>
              <a:rPr lang="en-US" sz="3333" dirty="0">
                <a:solidFill>
                  <a:schemeClr val="bg1"/>
                </a:solidFill>
                <a:latin typeface="TT Hoves"/>
                <a:ea typeface="TT Hoves"/>
                <a:cs typeface="TT Hoves"/>
                <a:sym typeface="TT Hoves"/>
              </a:rPr>
              <a:t>106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020585" y="2473627"/>
            <a:ext cx="1996154" cy="4337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3"/>
              </a:lnSpc>
            </a:pPr>
            <a:r>
              <a:rPr lang="en-US" sz="2666" dirty="0">
                <a:solidFill>
                  <a:schemeClr val="bg1"/>
                </a:solidFill>
                <a:latin typeface="TT Hoves"/>
                <a:ea typeface="TT Hoves"/>
                <a:cs typeface="TT Hoves"/>
                <a:sym typeface="TT Hoves"/>
              </a:rPr>
              <a:t>~ 4100 cores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031497" y="2991458"/>
            <a:ext cx="608190" cy="549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66"/>
              </a:lnSpc>
            </a:pPr>
            <a:r>
              <a:rPr lang="en-US" sz="3333" dirty="0">
                <a:solidFill>
                  <a:schemeClr val="bg1"/>
                </a:solidFill>
                <a:latin typeface="TT Hoves"/>
                <a:ea typeface="TT Hoves"/>
                <a:cs typeface="TT Hoves"/>
                <a:sym typeface="TT Hoves"/>
              </a:rPr>
              <a:t>22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9538869" y="5163873"/>
            <a:ext cx="1882599" cy="549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66"/>
              </a:lnSpc>
            </a:pPr>
            <a:r>
              <a:rPr lang="en-US" sz="3333" dirty="0">
                <a:solidFill>
                  <a:schemeClr val="bg1"/>
                </a:solidFill>
                <a:latin typeface="TT Hoves"/>
                <a:ea typeface="TT Hoves"/>
                <a:cs typeface="TT Hoves"/>
                <a:sym typeface="TT Hoves"/>
              </a:rPr>
              <a:t>~ 780 TB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54381" y="4724621"/>
            <a:ext cx="2143903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33"/>
              </a:lnSpc>
            </a:pPr>
            <a:r>
              <a:rPr lang="en-US" sz="1867" b="1" dirty="0">
                <a:solidFill>
                  <a:schemeClr val="bg1"/>
                </a:solidFill>
                <a:latin typeface="TT Hoves Bold"/>
                <a:ea typeface="TT Hoves Bold"/>
                <a:cs typeface="TT Hoves Bold"/>
                <a:sym typeface="TT Hoves Bold"/>
              </a:rPr>
              <a:t>Racks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074241" y="4950074"/>
            <a:ext cx="878377" cy="549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67"/>
              </a:lnSpc>
            </a:pPr>
            <a:r>
              <a:rPr lang="en-US" sz="3334" dirty="0">
                <a:solidFill>
                  <a:schemeClr val="bg1"/>
                </a:solidFill>
                <a:latin typeface="TT Hoves"/>
                <a:ea typeface="TT Hoves"/>
                <a:cs typeface="TT Hoves"/>
                <a:sym typeface="TT Hoves"/>
              </a:rPr>
              <a:t>14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68801" y="5438564"/>
            <a:ext cx="2529840" cy="276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3"/>
              </a:lnSpc>
            </a:pPr>
            <a:r>
              <a:rPr lang="en-US" sz="1667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(10 racks para servidores)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744244" y="6466972"/>
            <a:ext cx="891857" cy="371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8"/>
              </a:lnSpc>
            </a:pPr>
            <a:r>
              <a:rPr lang="en-US" sz="222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 M€</a:t>
            </a:r>
          </a:p>
        </p:txBody>
      </p:sp>
      <p:sp>
        <p:nvSpPr>
          <p:cNvPr id="18" name="Título 17">
            <a:extLst>
              <a:ext uri="{FF2B5EF4-FFF2-40B4-BE49-F238E27FC236}">
                <a16:creationId xmlns:a16="http://schemas.microsoft.com/office/drawing/2014/main" id="{D7F7C779-302F-4DB8-FC61-F2D415A03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Equipos de calculo científico</a:t>
            </a:r>
            <a:endParaRPr lang="es-ES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ACF9D-A600-79BC-8679-ACAB7AD40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B10734-B91C-4282-4E2C-E86409845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170" y="365125"/>
            <a:ext cx="8104583" cy="1325563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2 modos: </a:t>
            </a:r>
            <a:r>
              <a:rPr lang="es-ES" b="1" dirty="0">
                <a:solidFill>
                  <a:schemeClr val="accent6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Hosting</a:t>
            </a:r>
            <a:r>
              <a:rPr lang="es-ES" b="1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y </a:t>
            </a:r>
            <a:r>
              <a:rPr lang="es-ES" b="1" dirty="0">
                <a:solidFill>
                  <a:srgbClr val="FFC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Clúster</a:t>
            </a:r>
            <a:endParaRPr lang="es-ES" dirty="0">
              <a:solidFill>
                <a:srgbClr val="FFC000"/>
              </a:solidFill>
            </a:endParaRPr>
          </a:p>
        </p:txBody>
      </p:sp>
      <p:graphicFrame>
        <p:nvGraphicFramePr>
          <p:cNvPr id="9" name="Marcador de contenido 2">
            <a:extLst>
              <a:ext uri="{FF2B5EF4-FFF2-40B4-BE49-F238E27FC236}">
                <a16:creationId xmlns:a16="http://schemas.microsoft.com/office/drawing/2014/main" id="{3613A618-6B61-E4AE-989E-82EB9BAA76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4822226"/>
              </p:ext>
            </p:extLst>
          </p:nvPr>
        </p:nvGraphicFramePr>
        <p:xfrm>
          <a:off x="146730" y="2449254"/>
          <a:ext cx="7570381" cy="4278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Elipse 18">
            <a:extLst>
              <a:ext uri="{FF2B5EF4-FFF2-40B4-BE49-F238E27FC236}">
                <a16:creationId xmlns:a16="http://schemas.microsoft.com/office/drawing/2014/main" id="{BB2BBA0E-0DFA-3FD6-8405-3BDBBAC66783}"/>
              </a:ext>
            </a:extLst>
          </p:cNvPr>
          <p:cNvSpPr/>
          <p:nvPr/>
        </p:nvSpPr>
        <p:spPr>
          <a:xfrm>
            <a:off x="9079023" y="2813375"/>
            <a:ext cx="2317898" cy="23923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s-ES" dirty="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00AE88D7-4325-FA6E-BBED-E29E291E92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148" y="3477910"/>
            <a:ext cx="1650967" cy="1217223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15D50748-A7E4-383B-AB98-8E3A4F1A36CF}"/>
              </a:ext>
            </a:extLst>
          </p:cNvPr>
          <p:cNvSpPr txBox="1"/>
          <p:nvPr/>
        </p:nvSpPr>
        <p:spPr>
          <a:xfrm>
            <a:off x="8995493" y="5398489"/>
            <a:ext cx="28869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defRPr cap="all"/>
            </a:pPr>
            <a:r>
              <a:rPr lang="es-ES" dirty="0">
                <a:solidFill>
                  <a:schemeClr val="bg1"/>
                </a:solidFill>
              </a:rPr>
              <a:t>Clúster para toda la comunidad universitaria (¿y más?)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6F067241-BC7E-918B-B730-6C3259684ECC}"/>
              </a:ext>
            </a:extLst>
          </p:cNvPr>
          <p:cNvSpPr/>
          <p:nvPr/>
        </p:nvSpPr>
        <p:spPr>
          <a:xfrm>
            <a:off x="78269" y="2501024"/>
            <a:ext cx="7890124" cy="4227195"/>
          </a:xfrm>
          <a:custGeom>
            <a:avLst/>
            <a:gdLst>
              <a:gd name="csX0" fmla="*/ 0 w 7890124"/>
              <a:gd name="csY0" fmla="*/ 0 h 4227195"/>
              <a:gd name="csX1" fmla="*/ 721383 w 7890124"/>
              <a:gd name="csY1" fmla="*/ 0 h 4227195"/>
              <a:gd name="csX2" fmla="*/ 1442766 w 7890124"/>
              <a:gd name="csY2" fmla="*/ 0 h 4227195"/>
              <a:gd name="csX3" fmla="*/ 1848543 w 7890124"/>
              <a:gd name="csY3" fmla="*/ 0 h 4227195"/>
              <a:gd name="csX4" fmla="*/ 2569926 w 7890124"/>
              <a:gd name="csY4" fmla="*/ 0 h 4227195"/>
              <a:gd name="csX5" fmla="*/ 2975704 w 7890124"/>
              <a:gd name="csY5" fmla="*/ 0 h 4227195"/>
              <a:gd name="csX6" fmla="*/ 3381482 w 7890124"/>
              <a:gd name="csY6" fmla="*/ 0 h 4227195"/>
              <a:gd name="csX7" fmla="*/ 3787260 w 7890124"/>
              <a:gd name="csY7" fmla="*/ 0 h 4227195"/>
              <a:gd name="csX8" fmla="*/ 4508642 w 7890124"/>
              <a:gd name="csY8" fmla="*/ 0 h 4227195"/>
              <a:gd name="csX9" fmla="*/ 5151124 w 7890124"/>
              <a:gd name="csY9" fmla="*/ 0 h 4227195"/>
              <a:gd name="csX10" fmla="*/ 5556902 w 7890124"/>
              <a:gd name="csY10" fmla="*/ 0 h 4227195"/>
              <a:gd name="csX11" fmla="*/ 6199383 w 7890124"/>
              <a:gd name="csY11" fmla="*/ 0 h 4227195"/>
              <a:gd name="csX12" fmla="*/ 6526260 w 7890124"/>
              <a:gd name="csY12" fmla="*/ 0 h 4227195"/>
              <a:gd name="csX13" fmla="*/ 7010939 w 7890124"/>
              <a:gd name="csY13" fmla="*/ 0 h 4227195"/>
              <a:gd name="csX14" fmla="*/ 7890124 w 7890124"/>
              <a:gd name="csY14" fmla="*/ 0 h 4227195"/>
              <a:gd name="csX15" fmla="*/ 7890124 w 7890124"/>
              <a:gd name="csY15" fmla="*/ 486127 h 4227195"/>
              <a:gd name="csX16" fmla="*/ 7890124 w 7890124"/>
              <a:gd name="csY16" fmla="*/ 929983 h 4227195"/>
              <a:gd name="csX17" fmla="*/ 7890124 w 7890124"/>
              <a:gd name="csY17" fmla="*/ 1331566 h 4227195"/>
              <a:gd name="csX18" fmla="*/ 7890124 w 7890124"/>
              <a:gd name="csY18" fmla="*/ 1902238 h 4227195"/>
              <a:gd name="csX19" fmla="*/ 7890124 w 7890124"/>
              <a:gd name="csY19" fmla="*/ 2346093 h 4227195"/>
              <a:gd name="csX20" fmla="*/ 7890124 w 7890124"/>
              <a:gd name="csY20" fmla="*/ 2789949 h 4227195"/>
              <a:gd name="csX21" fmla="*/ 7890124 w 7890124"/>
              <a:gd name="csY21" fmla="*/ 3318348 h 4227195"/>
              <a:gd name="csX22" fmla="*/ 7890124 w 7890124"/>
              <a:gd name="csY22" fmla="*/ 4227195 h 4227195"/>
              <a:gd name="csX23" fmla="*/ 7563247 w 7890124"/>
              <a:gd name="csY23" fmla="*/ 4227195 h 4227195"/>
              <a:gd name="csX24" fmla="*/ 6920766 w 7890124"/>
              <a:gd name="csY24" fmla="*/ 4227195 h 4227195"/>
              <a:gd name="csX25" fmla="*/ 6436087 w 7890124"/>
              <a:gd name="csY25" fmla="*/ 4227195 h 4227195"/>
              <a:gd name="csX26" fmla="*/ 5714704 w 7890124"/>
              <a:gd name="csY26" fmla="*/ 4227195 h 4227195"/>
              <a:gd name="csX27" fmla="*/ 5230025 w 7890124"/>
              <a:gd name="csY27" fmla="*/ 4227195 h 4227195"/>
              <a:gd name="csX28" fmla="*/ 4903148 w 7890124"/>
              <a:gd name="csY28" fmla="*/ 4227195 h 4227195"/>
              <a:gd name="csX29" fmla="*/ 4339568 w 7890124"/>
              <a:gd name="csY29" fmla="*/ 4227195 h 4227195"/>
              <a:gd name="csX30" fmla="*/ 3775988 w 7890124"/>
              <a:gd name="csY30" fmla="*/ 4227195 h 4227195"/>
              <a:gd name="csX31" fmla="*/ 3291309 w 7890124"/>
              <a:gd name="csY31" fmla="*/ 4227195 h 4227195"/>
              <a:gd name="csX32" fmla="*/ 2885531 w 7890124"/>
              <a:gd name="csY32" fmla="*/ 4227195 h 4227195"/>
              <a:gd name="csX33" fmla="*/ 2400852 w 7890124"/>
              <a:gd name="csY33" fmla="*/ 4227195 h 4227195"/>
              <a:gd name="csX34" fmla="*/ 1758370 w 7890124"/>
              <a:gd name="csY34" fmla="*/ 4227195 h 4227195"/>
              <a:gd name="csX35" fmla="*/ 1115889 w 7890124"/>
              <a:gd name="csY35" fmla="*/ 4227195 h 4227195"/>
              <a:gd name="csX36" fmla="*/ 789012 w 7890124"/>
              <a:gd name="csY36" fmla="*/ 4227195 h 4227195"/>
              <a:gd name="csX37" fmla="*/ 0 w 7890124"/>
              <a:gd name="csY37" fmla="*/ 4227195 h 4227195"/>
              <a:gd name="csX38" fmla="*/ 0 w 7890124"/>
              <a:gd name="csY38" fmla="*/ 3656524 h 4227195"/>
              <a:gd name="csX39" fmla="*/ 0 w 7890124"/>
              <a:gd name="csY39" fmla="*/ 3128124 h 4227195"/>
              <a:gd name="csX40" fmla="*/ 0 w 7890124"/>
              <a:gd name="csY40" fmla="*/ 2641997 h 4227195"/>
              <a:gd name="csX41" fmla="*/ 0 w 7890124"/>
              <a:gd name="csY41" fmla="*/ 2240413 h 4227195"/>
              <a:gd name="csX42" fmla="*/ 0 w 7890124"/>
              <a:gd name="csY42" fmla="*/ 1838830 h 4227195"/>
              <a:gd name="csX43" fmla="*/ 0 w 7890124"/>
              <a:gd name="csY43" fmla="*/ 1225887 h 4227195"/>
              <a:gd name="csX44" fmla="*/ 0 w 7890124"/>
              <a:gd name="csY44" fmla="*/ 739759 h 4227195"/>
              <a:gd name="csX45" fmla="*/ 0 w 7890124"/>
              <a:gd name="csY45" fmla="*/ 0 h 42271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</a:cxnLst>
            <a:rect l="l" t="t" r="r" b="b"/>
            <a:pathLst>
              <a:path w="7890124" h="4227195" extrusionOk="0">
                <a:moveTo>
                  <a:pt x="0" y="0"/>
                </a:moveTo>
                <a:cubicBezTo>
                  <a:pt x="193503" y="-30182"/>
                  <a:pt x="405811" y="8107"/>
                  <a:pt x="721383" y="0"/>
                </a:cubicBezTo>
                <a:cubicBezTo>
                  <a:pt x="1036955" y="-8107"/>
                  <a:pt x="1098900" y="28923"/>
                  <a:pt x="1442766" y="0"/>
                </a:cubicBezTo>
                <a:cubicBezTo>
                  <a:pt x="1786632" y="-28923"/>
                  <a:pt x="1647483" y="44534"/>
                  <a:pt x="1848543" y="0"/>
                </a:cubicBezTo>
                <a:cubicBezTo>
                  <a:pt x="2049603" y="-44534"/>
                  <a:pt x="2252086" y="75295"/>
                  <a:pt x="2569926" y="0"/>
                </a:cubicBezTo>
                <a:cubicBezTo>
                  <a:pt x="2887766" y="-75295"/>
                  <a:pt x="2853802" y="23187"/>
                  <a:pt x="2975704" y="0"/>
                </a:cubicBezTo>
                <a:cubicBezTo>
                  <a:pt x="3097606" y="-23187"/>
                  <a:pt x="3241975" y="23570"/>
                  <a:pt x="3381482" y="0"/>
                </a:cubicBezTo>
                <a:cubicBezTo>
                  <a:pt x="3520989" y="-23570"/>
                  <a:pt x="3678044" y="9742"/>
                  <a:pt x="3787260" y="0"/>
                </a:cubicBezTo>
                <a:cubicBezTo>
                  <a:pt x="3896476" y="-9742"/>
                  <a:pt x="4200041" y="22889"/>
                  <a:pt x="4508642" y="0"/>
                </a:cubicBezTo>
                <a:cubicBezTo>
                  <a:pt x="4817243" y="-22889"/>
                  <a:pt x="4868571" y="20610"/>
                  <a:pt x="5151124" y="0"/>
                </a:cubicBezTo>
                <a:cubicBezTo>
                  <a:pt x="5433677" y="-20610"/>
                  <a:pt x="5420233" y="29156"/>
                  <a:pt x="5556902" y="0"/>
                </a:cubicBezTo>
                <a:cubicBezTo>
                  <a:pt x="5693571" y="-29156"/>
                  <a:pt x="5897914" y="70375"/>
                  <a:pt x="6199383" y="0"/>
                </a:cubicBezTo>
                <a:cubicBezTo>
                  <a:pt x="6500852" y="-70375"/>
                  <a:pt x="6420997" y="33596"/>
                  <a:pt x="6526260" y="0"/>
                </a:cubicBezTo>
                <a:cubicBezTo>
                  <a:pt x="6631523" y="-33596"/>
                  <a:pt x="6887096" y="12618"/>
                  <a:pt x="7010939" y="0"/>
                </a:cubicBezTo>
                <a:cubicBezTo>
                  <a:pt x="7134782" y="-12618"/>
                  <a:pt x="7510977" y="19535"/>
                  <a:pt x="7890124" y="0"/>
                </a:cubicBezTo>
                <a:cubicBezTo>
                  <a:pt x="7903777" y="137524"/>
                  <a:pt x="7853181" y="285994"/>
                  <a:pt x="7890124" y="486127"/>
                </a:cubicBezTo>
                <a:cubicBezTo>
                  <a:pt x="7927067" y="686260"/>
                  <a:pt x="7850567" y="833361"/>
                  <a:pt x="7890124" y="929983"/>
                </a:cubicBezTo>
                <a:cubicBezTo>
                  <a:pt x="7929681" y="1026605"/>
                  <a:pt x="7862322" y="1215288"/>
                  <a:pt x="7890124" y="1331566"/>
                </a:cubicBezTo>
                <a:cubicBezTo>
                  <a:pt x="7917926" y="1447844"/>
                  <a:pt x="7881187" y="1665805"/>
                  <a:pt x="7890124" y="1902238"/>
                </a:cubicBezTo>
                <a:cubicBezTo>
                  <a:pt x="7899061" y="2138671"/>
                  <a:pt x="7889511" y="2188030"/>
                  <a:pt x="7890124" y="2346093"/>
                </a:cubicBezTo>
                <a:cubicBezTo>
                  <a:pt x="7890737" y="2504157"/>
                  <a:pt x="7876203" y="2570411"/>
                  <a:pt x="7890124" y="2789949"/>
                </a:cubicBezTo>
                <a:cubicBezTo>
                  <a:pt x="7904045" y="3009487"/>
                  <a:pt x="7859110" y="3158389"/>
                  <a:pt x="7890124" y="3318348"/>
                </a:cubicBezTo>
                <a:cubicBezTo>
                  <a:pt x="7921138" y="3478307"/>
                  <a:pt x="7888784" y="4035908"/>
                  <a:pt x="7890124" y="4227195"/>
                </a:cubicBezTo>
                <a:cubicBezTo>
                  <a:pt x="7803383" y="4237966"/>
                  <a:pt x="7673125" y="4223576"/>
                  <a:pt x="7563247" y="4227195"/>
                </a:cubicBezTo>
                <a:cubicBezTo>
                  <a:pt x="7453369" y="4230814"/>
                  <a:pt x="7071675" y="4221194"/>
                  <a:pt x="6920766" y="4227195"/>
                </a:cubicBezTo>
                <a:cubicBezTo>
                  <a:pt x="6769857" y="4233196"/>
                  <a:pt x="6639880" y="4209425"/>
                  <a:pt x="6436087" y="4227195"/>
                </a:cubicBezTo>
                <a:cubicBezTo>
                  <a:pt x="6232294" y="4244965"/>
                  <a:pt x="5899127" y="4182476"/>
                  <a:pt x="5714704" y="4227195"/>
                </a:cubicBezTo>
                <a:cubicBezTo>
                  <a:pt x="5530281" y="4271914"/>
                  <a:pt x="5391206" y="4218056"/>
                  <a:pt x="5230025" y="4227195"/>
                </a:cubicBezTo>
                <a:cubicBezTo>
                  <a:pt x="5068844" y="4236334"/>
                  <a:pt x="5062323" y="4224130"/>
                  <a:pt x="4903148" y="4227195"/>
                </a:cubicBezTo>
                <a:cubicBezTo>
                  <a:pt x="4743973" y="4230260"/>
                  <a:pt x="4589344" y="4203252"/>
                  <a:pt x="4339568" y="4227195"/>
                </a:cubicBezTo>
                <a:cubicBezTo>
                  <a:pt x="4089792" y="4251138"/>
                  <a:pt x="4039578" y="4218439"/>
                  <a:pt x="3775988" y="4227195"/>
                </a:cubicBezTo>
                <a:cubicBezTo>
                  <a:pt x="3512398" y="4235951"/>
                  <a:pt x="3495804" y="4177536"/>
                  <a:pt x="3291309" y="4227195"/>
                </a:cubicBezTo>
                <a:cubicBezTo>
                  <a:pt x="3086814" y="4276854"/>
                  <a:pt x="2992307" y="4189241"/>
                  <a:pt x="2885531" y="4227195"/>
                </a:cubicBezTo>
                <a:cubicBezTo>
                  <a:pt x="2778755" y="4265149"/>
                  <a:pt x="2531635" y="4199535"/>
                  <a:pt x="2400852" y="4227195"/>
                </a:cubicBezTo>
                <a:cubicBezTo>
                  <a:pt x="2270069" y="4254855"/>
                  <a:pt x="1943453" y="4205541"/>
                  <a:pt x="1758370" y="4227195"/>
                </a:cubicBezTo>
                <a:cubicBezTo>
                  <a:pt x="1573287" y="4248849"/>
                  <a:pt x="1358302" y="4192392"/>
                  <a:pt x="1115889" y="4227195"/>
                </a:cubicBezTo>
                <a:cubicBezTo>
                  <a:pt x="873476" y="4261998"/>
                  <a:pt x="934172" y="4193559"/>
                  <a:pt x="789012" y="4227195"/>
                </a:cubicBezTo>
                <a:cubicBezTo>
                  <a:pt x="643852" y="4260831"/>
                  <a:pt x="196129" y="4194015"/>
                  <a:pt x="0" y="4227195"/>
                </a:cubicBezTo>
                <a:cubicBezTo>
                  <a:pt x="-37232" y="3956298"/>
                  <a:pt x="43750" y="3782948"/>
                  <a:pt x="0" y="3656524"/>
                </a:cubicBezTo>
                <a:cubicBezTo>
                  <a:pt x="-43750" y="3530100"/>
                  <a:pt x="7453" y="3389681"/>
                  <a:pt x="0" y="3128124"/>
                </a:cubicBezTo>
                <a:cubicBezTo>
                  <a:pt x="-7453" y="2866567"/>
                  <a:pt x="41889" y="2772646"/>
                  <a:pt x="0" y="2641997"/>
                </a:cubicBezTo>
                <a:cubicBezTo>
                  <a:pt x="-41889" y="2511348"/>
                  <a:pt x="40054" y="2370233"/>
                  <a:pt x="0" y="2240413"/>
                </a:cubicBezTo>
                <a:cubicBezTo>
                  <a:pt x="-40054" y="2110593"/>
                  <a:pt x="17376" y="1969890"/>
                  <a:pt x="0" y="1838830"/>
                </a:cubicBezTo>
                <a:cubicBezTo>
                  <a:pt x="-17376" y="1707770"/>
                  <a:pt x="29804" y="1386231"/>
                  <a:pt x="0" y="1225887"/>
                </a:cubicBezTo>
                <a:cubicBezTo>
                  <a:pt x="-29804" y="1065543"/>
                  <a:pt x="7356" y="942136"/>
                  <a:pt x="0" y="739759"/>
                </a:cubicBezTo>
                <a:cubicBezTo>
                  <a:pt x="-7356" y="537382"/>
                  <a:pt x="20209" y="337599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4062956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D4AE0C9C-3026-BAA0-7DA0-4C8A3498693F}"/>
              </a:ext>
            </a:extLst>
          </p:cNvPr>
          <p:cNvSpPr/>
          <p:nvPr/>
        </p:nvSpPr>
        <p:spPr>
          <a:xfrm>
            <a:off x="8244233" y="2501024"/>
            <a:ext cx="3825596" cy="4227195"/>
          </a:xfrm>
          <a:custGeom>
            <a:avLst/>
            <a:gdLst>
              <a:gd name="csX0" fmla="*/ 0 w 3825596"/>
              <a:gd name="csY0" fmla="*/ 0 h 4227195"/>
              <a:gd name="csX1" fmla="*/ 623026 w 3825596"/>
              <a:gd name="csY1" fmla="*/ 0 h 4227195"/>
              <a:gd name="csX2" fmla="*/ 1246051 w 3825596"/>
              <a:gd name="csY2" fmla="*/ 0 h 4227195"/>
              <a:gd name="csX3" fmla="*/ 1716053 w 3825596"/>
              <a:gd name="csY3" fmla="*/ 0 h 4227195"/>
              <a:gd name="csX4" fmla="*/ 2339079 w 3825596"/>
              <a:gd name="csY4" fmla="*/ 0 h 4227195"/>
              <a:gd name="csX5" fmla="*/ 2809080 w 3825596"/>
              <a:gd name="csY5" fmla="*/ 0 h 4227195"/>
              <a:gd name="csX6" fmla="*/ 3279082 w 3825596"/>
              <a:gd name="csY6" fmla="*/ 0 h 4227195"/>
              <a:gd name="csX7" fmla="*/ 3825596 w 3825596"/>
              <a:gd name="csY7" fmla="*/ 0 h 4227195"/>
              <a:gd name="csX8" fmla="*/ 3825596 w 3825596"/>
              <a:gd name="csY8" fmla="*/ 612943 h 4227195"/>
              <a:gd name="csX9" fmla="*/ 3825596 w 3825596"/>
              <a:gd name="csY9" fmla="*/ 1225887 h 4227195"/>
              <a:gd name="csX10" fmla="*/ 3825596 w 3825596"/>
              <a:gd name="csY10" fmla="*/ 1669742 h 4227195"/>
              <a:gd name="csX11" fmla="*/ 3825596 w 3825596"/>
              <a:gd name="csY11" fmla="*/ 2240413 h 4227195"/>
              <a:gd name="csX12" fmla="*/ 3825596 w 3825596"/>
              <a:gd name="csY12" fmla="*/ 2768813 h 4227195"/>
              <a:gd name="csX13" fmla="*/ 3825596 w 3825596"/>
              <a:gd name="csY13" fmla="*/ 3339484 h 4227195"/>
              <a:gd name="csX14" fmla="*/ 3825596 w 3825596"/>
              <a:gd name="csY14" fmla="*/ 4227195 h 4227195"/>
              <a:gd name="csX15" fmla="*/ 3279082 w 3825596"/>
              <a:gd name="csY15" fmla="*/ 4227195 h 4227195"/>
              <a:gd name="csX16" fmla="*/ 2656057 w 3825596"/>
              <a:gd name="csY16" fmla="*/ 4227195 h 4227195"/>
              <a:gd name="csX17" fmla="*/ 2071287 w 3825596"/>
              <a:gd name="csY17" fmla="*/ 4227195 h 4227195"/>
              <a:gd name="csX18" fmla="*/ 1486517 w 3825596"/>
              <a:gd name="csY18" fmla="*/ 4227195 h 4227195"/>
              <a:gd name="csX19" fmla="*/ 1054771 w 3825596"/>
              <a:gd name="csY19" fmla="*/ 4227195 h 4227195"/>
              <a:gd name="csX20" fmla="*/ 546514 w 3825596"/>
              <a:gd name="csY20" fmla="*/ 4227195 h 4227195"/>
              <a:gd name="csX21" fmla="*/ 0 w 3825596"/>
              <a:gd name="csY21" fmla="*/ 4227195 h 4227195"/>
              <a:gd name="csX22" fmla="*/ 0 w 3825596"/>
              <a:gd name="csY22" fmla="*/ 3656524 h 4227195"/>
              <a:gd name="csX23" fmla="*/ 0 w 3825596"/>
              <a:gd name="csY23" fmla="*/ 3128124 h 4227195"/>
              <a:gd name="csX24" fmla="*/ 0 w 3825596"/>
              <a:gd name="csY24" fmla="*/ 2641997 h 4227195"/>
              <a:gd name="csX25" fmla="*/ 0 w 3825596"/>
              <a:gd name="csY25" fmla="*/ 2240413 h 4227195"/>
              <a:gd name="csX26" fmla="*/ 0 w 3825596"/>
              <a:gd name="csY26" fmla="*/ 1712014 h 4227195"/>
              <a:gd name="csX27" fmla="*/ 0 w 3825596"/>
              <a:gd name="csY27" fmla="*/ 1225887 h 4227195"/>
              <a:gd name="csX28" fmla="*/ 0 w 3825596"/>
              <a:gd name="csY28" fmla="*/ 697487 h 4227195"/>
              <a:gd name="csX29" fmla="*/ 0 w 3825596"/>
              <a:gd name="csY29" fmla="*/ 0 h 42271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3825596" h="4227195" extrusionOk="0">
                <a:moveTo>
                  <a:pt x="0" y="0"/>
                </a:moveTo>
                <a:cubicBezTo>
                  <a:pt x="195378" y="-51791"/>
                  <a:pt x="468344" y="5560"/>
                  <a:pt x="623026" y="0"/>
                </a:cubicBezTo>
                <a:cubicBezTo>
                  <a:pt x="777708" y="-5560"/>
                  <a:pt x="1031311" y="42907"/>
                  <a:pt x="1246051" y="0"/>
                </a:cubicBezTo>
                <a:cubicBezTo>
                  <a:pt x="1460791" y="-42907"/>
                  <a:pt x="1530783" y="29768"/>
                  <a:pt x="1716053" y="0"/>
                </a:cubicBezTo>
                <a:cubicBezTo>
                  <a:pt x="1901323" y="-29768"/>
                  <a:pt x="2126396" y="63801"/>
                  <a:pt x="2339079" y="0"/>
                </a:cubicBezTo>
                <a:cubicBezTo>
                  <a:pt x="2551762" y="-63801"/>
                  <a:pt x="2582327" y="53378"/>
                  <a:pt x="2809080" y="0"/>
                </a:cubicBezTo>
                <a:cubicBezTo>
                  <a:pt x="3035833" y="-53378"/>
                  <a:pt x="3092007" y="28957"/>
                  <a:pt x="3279082" y="0"/>
                </a:cubicBezTo>
                <a:cubicBezTo>
                  <a:pt x="3466157" y="-28957"/>
                  <a:pt x="3695618" y="7371"/>
                  <a:pt x="3825596" y="0"/>
                </a:cubicBezTo>
                <a:cubicBezTo>
                  <a:pt x="3886513" y="300607"/>
                  <a:pt x="3769919" y="343065"/>
                  <a:pt x="3825596" y="612943"/>
                </a:cubicBezTo>
                <a:cubicBezTo>
                  <a:pt x="3881273" y="882821"/>
                  <a:pt x="3758915" y="1023126"/>
                  <a:pt x="3825596" y="1225887"/>
                </a:cubicBezTo>
                <a:cubicBezTo>
                  <a:pt x="3892277" y="1428648"/>
                  <a:pt x="3816812" y="1453116"/>
                  <a:pt x="3825596" y="1669742"/>
                </a:cubicBezTo>
                <a:cubicBezTo>
                  <a:pt x="3834380" y="1886369"/>
                  <a:pt x="3759829" y="1958594"/>
                  <a:pt x="3825596" y="2240413"/>
                </a:cubicBezTo>
                <a:cubicBezTo>
                  <a:pt x="3891363" y="2522232"/>
                  <a:pt x="3806956" y="2513690"/>
                  <a:pt x="3825596" y="2768813"/>
                </a:cubicBezTo>
                <a:cubicBezTo>
                  <a:pt x="3844236" y="3023936"/>
                  <a:pt x="3800321" y="3200513"/>
                  <a:pt x="3825596" y="3339484"/>
                </a:cubicBezTo>
                <a:cubicBezTo>
                  <a:pt x="3850871" y="3478455"/>
                  <a:pt x="3807606" y="4006543"/>
                  <a:pt x="3825596" y="4227195"/>
                </a:cubicBezTo>
                <a:cubicBezTo>
                  <a:pt x="3649291" y="4256618"/>
                  <a:pt x="3444395" y="4222249"/>
                  <a:pt x="3279082" y="4227195"/>
                </a:cubicBezTo>
                <a:cubicBezTo>
                  <a:pt x="3113769" y="4232141"/>
                  <a:pt x="2953912" y="4159846"/>
                  <a:pt x="2656057" y="4227195"/>
                </a:cubicBezTo>
                <a:cubicBezTo>
                  <a:pt x="2358202" y="4294544"/>
                  <a:pt x="2284866" y="4222336"/>
                  <a:pt x="2071287" y="4227195"/>
                </a:cubicBezTo>
                <a:cubicBezTo>
                  <a:pt x="1857708" y="4232054"/>
                  <a:pt x="1634065" y="4185569"/>
                  <a:pt x="1486517" y="4227195"/>
                </a:cubicBezTo>
                <a:cubicBezTo>
                  <a:pt x="1338969" y="4268821"/>
                  <a:pt x="1259524" y="4197157"/>
                  <a:pt x="1054771" y="4227195"/>
                </a:cubicBezTo>
                <a:cubicBezTo>
                  <a:pt x="850018" y="4257233"/>
                  <a:pt x="695651" y="4220322"/>
                  <a:pt x="546514" y="4227195"/>
                </a:cubicBezTo>
                <a:cubicBezTo>
                  <a:pt x="397377" y="4234068"/>
                  <a:pt x="200248" y="4189527"/>
                  <a:pt x="0" y="4227195"/>
                </a:cubicBezTo>
                <a:cubicBezTo>
                  <a:pt x="-7245" y="4010832"/>
                  <a:pt x="13987" y="3939616"/>
                  <a:pt x="0" y="3656524"/>
                </a:cubicBezTo>
                <a:cubicBezTo>
                  <a:pt x="-13987" y="3373432"/>
                  <a:pt x="53548" y="3272286"/>
                  <a:pt x="0" y="3128124"/>
                </a:cubicBezTo>
                <a:cubicBezTo>
                  <a:pt x="-53548" y="2983962"/>
                  <a:pt x="34586" y="2750884"/>
                  <a:pt x="0" y="2641997"/>
                </a:cubicBezTo>
                <a:cubicBezTo>
                  <a:pt x="-34586" y="2533110"/>
                  <a:pt x="37399" y="2415432"/>
                  <a:pt x="0" y="2240413"/>
                </a:cubicBezTo>
                <a:cubicBezTo>
                  <a:pt x="-37399" y="2065394"/>
                  <a:pt x="26009" y="1865943"/>
                  <a:pt x="0" y="1712014"/>
                </a:cubicBezTo>
                <a:cubicBezTo>
                  <a:pt x="-26009" y="1558085"/>
                  <a:pt x="28172" y="1364665"/>
                  <a:pt x="0" y="1225887"/>
                </a:cubicBezTo>
                <a:cubicBezTo>
                  <a:pt x="-28172" y="1087109"/>
                  <a:pt x="37461" y="931402"/>
                  <a:pt x="0" y="697487"/>
                </a:cubicBezTo>
                <a:cubicBezTo>
                  <a:pt x="-37461" y="463572"/>
                  <a:pt x="21734" y="201338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62956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3" name="Imagen 32" descr="New PNG para descargar gratis">
            <a:extLst>
              <a:ext uri="{FF2B5EF4-FFF2-40B4-BE49-F238E27FC236}">
                <a16:creationId xmlns:a16="http://schemas.microsoft.com/office/drawing/2014/main" id="{F9D51AED-EFEF-D595-5A87-055D0E0363C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7041" t="17555" r="18045" b="16630"/>
          <a:stretch>
            <a:fillRect/>
          </a:stretch>
        </p:blipFill>
        <p:spPr>
          <a:xfrm>
            <a:off x="8174045" y="2445913"/>
            <a:ext cx="1307423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9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000"/>
    </mc:Choice>
    <mc:Fallback xmlns="">
      <p:transition advTm="1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00CDA-0A94-87A1-F013-14885CA1E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7F5776-09A7-E252-0534-65D5E715A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El clúster central del C</a:t>
            </a:r>
            <a:r>
              <a:rPr lang="es-ES" b="1" baseline="30000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s-ES" baseline="30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3C86A-D799-B4B8-2629-366B48A9F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920240"/>
            <a:ext cx="9154160" cy="144357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s-ES" sz="2000" dirty="0">
                <a:solidFill>
                  <a:schemeClr val="bg1"/>
                </a:solidFill>
              </a:rPr>
              <a:t>Objetivo: Proporcionar </a:t>
            </a:r>
            <a:r>
              <a:rPr lang="es-ES" sz="2000" b="1" dirty="0">
                <a:solidFill>
                  <a:schemeClr val="bg1"/>
                </a:solidFill>
              </a:rPr>
              <a:t>recursos de computación científica </a:t>
            </a:r>
            <a:r>
              <a:rPr lang="es-ES" sz="2000" dirty="0">
                <a:solidFill>
                  <a:schemeClr val="bg1"/>
                </a:solidFill>
              </a:rPr>
              <a:t>de altas prestaciones para </a:t>
            </a:r>
            <a:br>
              <a:rPr lang="es-ES" sz="2000" dirty="0">
                <a:solidFill>
                  <a:schemeClr val="bg1"/>
                </a:solidFill>
              </a:rPr>
            </a:br>
            <a:r>
              <a:rPr lang="es-ES" sz="2400" b="1" dirty="0">
                <a:solidFill>
                  <a:srgbClr val="FFC000"/>
                </a:solidFill>
              </a:rPr>
              <a:t>TODOS los investigadores de la Universidad de Oviedo</a:t>
            </a: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4" name="Imagen 3" descr="New PNG para descargar gratis">
            <a:extLst>
              <a:ext uri="{FF2B5EF4-FFF2-40B4-BE49-F238E27FC236}">
                <a16:creationId xmlns:a16="http://schemas.microsoft.com/office/drawing/2014/main" id="{B985FDB0-8F61-B90E-C77B-530B0B0B56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41" t="17555" r="18045" b="16630"/>
          <a:stretch>
            <a:fillRect/>
          </a:stretch>
        </p:blipFill>
        <p:spPr>
          <a:xfrm>
            <a:off x="0" y="0"/>
            <a:ext cx="1307423" cy="132556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C24CD51-332E-5CAE-F73A-9B281C724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25" r="82760" b="28592"/>
          <a:stretch>
            <a:fillRect/>
          </a:stretch>
        </p:blipFill>
        <p:spPr>
          <a:xfrm>
            <a:off x="152400" y="3417312"/>
            <a:ext cx="2427721" cy="335000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0F3D602-834A-6250-1F20-C3054AF68212}"/>
              </a:ext>
            </a:extLst>
          </p:cNvPr>
          <p:cNvSpPr/>
          <p:nvPr/>
        </p:nvSpPr>
        <p:spPr>
          <a:xfrm>
            <a:off x="1148080" y="2414436"/>
            <a:ext cx="7142480" cy="697221"/>
          </a:xfrm>
          <a:custGeom>
            <a:avLst/>
            <a:gdLst>
              <a:gd name="csX0" fmla="*/ 0 w 7142480"/>
              <a:gd name="csY0" fmla="*/ 0 h 697221"/>
              <a:gd name="csX1" fmla="*/ 738056 w 7142480"/>
              <a:gd name="csY1" fmla="*/ 0 h 697221"/>
              <a:gd name="csX2" fmla="*/ 1476113 w 7142480"/>
              <a:gd name="csY2" fmla="*/ 0 h 697221"/>
              <a:gd name="csX3" fmla="*/ 1928470 w 7142480"/>
              <a:gd name="csY3" fmla="*/ 0 h 697221"/>
              <a:gd name="csX4" fmla="*/ 2666526 w 7142480"/>
              <a:gd name="csY4" fmla="*/ 0 h 697221"/>
              <a:gd name="csX5" fmla="*/ 3118883 w 7142480"/>
              <a:gd name="csY5" fmla="*/ 0 h 697221"/>
              <a:gd name="csX6" fmla="*/ 3571240 w 7142480"/>
              <a:gd name="csY6" fmla="*/ 0 h 697221"/>
              <a:gd name="csX7" fmla="*/ 4023597 w 7142480"/>
              <a:gd name="csY7" fmla="*/ 0 h 697221"/>
              <a:gd name="csX8" fmla="*/ 4761653 w 7142480"/>
              <a:gd name="csY8" fmla="*/ 0 h 697221"/>
              <a:gd name="csX9" fmla="*/ 5428285 w 7142480"/>
              <a:gd name="csY9" fmla="*/ 0 h 697221"/>
              <a:gd name="csX10" fmla="*/ 5880642 w 7142480"/>
              <a:gd name="csY10" fmla="*/ 0 h 697221"/>
              <a:gd name="csX11" fmla="*/ 6547273 w 7142480"/>
              <a:gd name="csY11" fmla="*/ 0 h 697221"/>
              <a:gd name="csX12" fmla="*/ 7142480 w 7142480"/>
              <a:gd name="csY12" fmla="*/ 0 h 697221"/>
              <a:gd name="csX13" fmla="*/ 7142480 w 7142480"/>
              <a:gd name="csY13" fmla="*/ 341638 h 697221"/>
              <a:gd name="csX14" fmla="*/ 7142480 w 7142480"/>
              <a:gd name="csY14" fmla="*/ 697221 h 697221"/>
              <a:gd name="csX15" fmla="*/ 6547273 w 7142480"/>
              <a:gd name="csY15" fmla="*/ 697221 h 697221"/>
              <a:gd name="csX16" fmla="*/ 5809217 w 7142480"/>
              <a:gd name="csY16" fmla="*/ 697221 h 697221"/>
              <a:gd name="csX17" fmla="*/ 5142586 w 7142480"/>
              <a:gd name="csY17" fmla="*/ 697221 h 697221"/>
              <a:gd name="csX18" fmla="*/ 4475954 w 7142480"/>
              <a:gd name="csY18" fmla="*/ 697221 h 697221"/>
              <a:gd name="csX19" fmla="*/ 4095022 w 7142480"/>
              <a:gd name="csY19" fmla="*/ 697221 h 697221"/>
              <a:gd name="csX20" fmla="*/ 3571240 w 7142480"/>
              <a:gd name="csY20" fmla="*/ 697221 h 697221"/>
              <a:gd name="csX21" fmla="*/ 2904609 w 7142480"/>
              <a:gd name="csY21" fmla="*/ 697221 h 697221"/>
              <a:gd name="csX22" fmla="*/ 2237977 w 7142480"/>
              <a:gd name="csY22" fmla="*/ 697221 h 697221"/>
              <a:gd name="csX23" fmla="*/ 1571346 w 7142480"/>
              <a:gd name="csY23" fmla="*/ 697221 h 697221"/>
              <a:gd name="csX24" fmla="*/ 904714 w 7142480"/>
              <a:gd name="csY24" fmla="*/ 697221 h 697221"/>
              <a:gd name="csX25" fmla="*/ 0 w 7142480"/>
              <a:gd name="csY25" fmla="*/ 697221 h 697221"/>
              <a:gd name="csX26" fmla="*/ 0 w 7142480"/>
              <a:gd name="csY26" fmla="*/ 334666 h 697221"/>
              <a:gd name="csX27" fmla="*/ 0 w 7142480"/>
              <a:gd name="csY27" fmla="*/ 0 h 6972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7142480" h="697221" extrusionOk="0">
                <a:moveTo>
                  <a:pt x="0" y="0"/>
                </a:moveTo>
                <a:cubicBezTo>
                  <a:pt x="337571" y="-24418"/>
                  <a:pt x="503625" y="50332"/>
                  <a:pt x="738056" y="0"/>
                </a:cubicBezTo>
                <a:cubicBezTo>
                  <a:pt x="972487" y="-50332"/>
                  <a:pt x="1252078" y="47268"/>
                  <a:pt x="1476113" y="0"/>
                </a:cubicBezTo>
                <a:cubicBezTo>
                  <a:pt x="1700148" y="-47268"/>
                  <a:pt x="1703033" y="39066"/>
                  <a:pt x="1928470" y="0"/>
                </a:cubicBezTo>
                <a:cubicBezTo>
                  <a:pt x="2153907" y="-39066"/>
                  <a:pt x="2466753" y="45429"/>
                  <a:pt x="2666526" y="0"/>
                </a:cubicBezTo>
                <a:cubicBezTo>
                  <a:pt x="2866299" y="-45429"/>
                  <a:pt x="3006246" y="31179"/>
                  <a:pt x="3118883" y="0"/>
                </a:cubicBezTo>
                <a:cubicBezTo>
                  <a:pt x="3231520" y="-31179"/>
                  <a:pt x="3390622" y="49740"/>
                  <a:pt x="3571240" y="0"/>
                </a:cubicBezTo>
                <a:cubicBezTo>
                  <a:pt x="3751858" y="-49740"/>
                  <a:pt x="3896364" y="44776"/>
                  <a:pt x="4023597" y="0"/>
                </a:cubicBezTo>
                <a:cubicBezTo>
                  <a:pt x="4150830" y="-44776"/>
                  <a:pt x="4531108" y="12380"/>
                  <a:pt x="4761653" y="0"/>
                </a:cubicBezTo>
                <a:cubicBezTo>
                  <a:pt x="4992198" y="-12380"/>
                  <a:pt x="5139987" y="40488"/>
                  <a:pt x="5428285" y="0"/>
                </a:cubicBezTo>
                <a:cubicBezTo>
                  <a:pt x="5716583" y="-40488"/>
                  <a:pt x="5695276" y="10137"/>
                  <a:pt x="5880642" y="0"/>
                </a:cubicBezTo>
                <a:cubicBezTo>
                  <a:pt x="6066008" y="-10137"/>
                  <a:pt x="6406482" y="37711"/>
                  <a:pt x="6547273" y="0"/>
                </a:cubicBezTo>
                <a:cubicBezTo>
                  <a:pt x="6688064" y="-37711"/>
                  <a:pt x="7000730" y="60165"/>
                  <a:pt x="7142480" y="0"/>
                </a:cubicBezTo>
                <a:cubicBezTo>
                  <a:pt x="7154450" y="91459"/>
                  <a:pt x="7124635" y="266474"/>
                  <a:pt x="7142480" y="341638"/>
                </a:cubicBezTo>
                <a:cubicBezTo>
                  <a:pt x="7160325" y="416802"/>
                  <a:pt x="7106898" y="524817"/>
                  <a:pt x="7142480" y="697221"/>
                </a:cubicBezTo>
                <a:cubicBezTo>
                  <a:pt x="6906566" y="757056"/>
                  <a:pt x="6803381" y="690400"/>
                  <a:pt x="6547273" y="697221"/>
                </a:cubicBezTo>
                <a:cubicBezTo>
                  <a:pt x="6291165" y="704042"/>
                  <a:pt x="6139119" y="686032"/>
                  <a:pt x="5809217" y="697221"/>
                </a:cubicBezTo>
                <a:cubicBezTo>
                  <a:pt x="5479315" y="708410"/>
                  <a:pt x="5450786" y="694857"/>
                  <a:pt x="5142586" y="697221"/>
                </a:cubicBezTo>
                <a:cubicBezTo>
                  <a:pt x="4834386" y="699585"/>
                  <a:pt x="4776860" y="690612"/>
                  <a:pt x="4475954" y="697221"/>
                </a:cubicBezTo>
                <a:cubicBezTo>
                  <a:pt x="4175048" y="703830"/>
                  <a:pt x="4257084" y="679813"/>
                  <a:pt x="4095022" y="697221"/>
                </a:cubicBezTo>
                <a:cubicBezTo>
                  <a:pt x="3932960" y="714629"/>
                  <a:pt x="3725088" y="677587"/>
                  <a:pt x="3571240" y="697221"/>
                </a:cubicBezTo>
                <a:cubicBezTo>
                  <a:pt x="3417392" y="716855"/>
                  <a:pt x="3075644" y="642471"/>
                  <a:pt x="2904609" y="697221"/>
                </a:cubicBezTo>
                <a:cubicBezTo>
                  <a:pt x="2733574" y="751971"/>
                  <a:pt x="2421443" y="688695"/>
                  <a:pt x="2237977" y="697221"/>
                </a:cubicBezTo>
                <a:cubicBezTo>
                  <a:pt x="2054511" y="705747"/>
                  <a:pt x="1857298" y="689248"/>
                  <a:pt x="1571346" y="697221"/>
                </a:cubicBezTo>
                <a:cubicBezTo>
                  <a:pt x="1285394" y="705194"/>
                  <a:pt x="1180813" y="661629"/>
                  <a:pt x="904714" y="697221"/>
                </a:cubicBezTo>
                <a:cubicBezTo>
                  <a:pt x="628615" y="732813"/>
                  <a:pt x="305868" y="615918"/>
                  <a:pt x="0" y="697221"/>
                </a:cubicBezTo>
                <a:cubicBezTo>
                  <a:pt x="-31715" y="526899"/>
                  <a:pt x="32102" y="471412"/>
                  <a:pt x="0" y="334666"/>
                </a:cubicBezTo>
                <a:cubicBezTo>
                  <a:pt x="-32102" y="197920"/>
                  <a:pt x="29704" y="72439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62956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43CB11D-D88A-28BD-E42B-591B460367B3}"/>
              </a:ext>
            </a:extLst>
          </p:cNvPr>
          <p:cNvSpPr txBox="1"/>
          <p:nvPr/>
        </p:nvSpPr>
        <p:spPr>
          <a:xfrm>
            <a:off x="3290171" y="3421149"/>
            <a:ext cx="5132469" cy="67710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</a:rPr>
              <a:t>Nodo de </a:t>
            </a:r>
            <a:r>
              <a:rPr lang="es-ES" sz="2000" dirty="0" err="1">
                <a:solidFill>
                  <a:schemeClr val="bg1"/>
                </a:solidFill>
              </a:rPr>
              <a:t>CPUs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dirty="0">
                <a:solidFill>
                  <a:schemeClr val="bg1"/>
                </a:solidFill>
              </a:rPr>
              <a:t>(adquirido por Alberto)</a:t>
            </a:r>
            <a:br>
              <a:rPr lang="es-ES" dirty="0">
                <a:solidFill>
                  <a:schemeClr val="bg1"/>
                </a:solidFill>
              </a:rPr>
            </a:br>
            <a:r>
              <a:rPr lang="es-ES" dirty="0">
                <a:solidFill>
                  <a:schemeClr val="bg1"/>
                </a:solidFill>
              </a:rPr>
              <a:t>- 2 × AMD EPYC Turin 9825 - 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358E65A-AE20-F493-45CD-5CD0D4AD0DF7}"/>
              </a:ext>
            </a:extLst>
          </p:cNvPr>
          <p:cNvSpPr txBox="1"/>
          <p:nvPr/>
        </p:nvSpPr>
        <p:spPr>
          <a:xfrm>
            <a:off x="3290170" y="4151756"/>
            <a:ext cx="5118440" cy="67710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</a:rPr>
              <a:t>Servidor </a:t>
            </a:r>
            <a:r>
              <a:rPr lang="es-ES" sz="2000" dirty="0" err="1">
                <a:solidFill>
                  <a:schemeClr val="bg1"/>
                </a:solidFill>
              </a:rPr>
              <a:t>VMs</a:t>
            </a:r>
            <a:r>
              <a:rPr lang="es-ES" sz="2000" dirty="0">
                <a:solidFill>
                  <a:schemeClr val="bg1"/>
                </a:solidFill>
              </a:rPr>
              <a:t>: </a:t>
            </a:r>
            <a:r>
              <a:rPr lang="es-ES" dirty="0" err="1">
                <a:solidFill>
                  <a:schemeClr val="bg1"/>
                </a:solidFill>
              </a:rPr>
              <a:t>login</a:t>
            </a:r>
            <a:r>
              <a:rPr lang="es-ES" dirty="0">
                <a:solidFill>
                  <a:schemeClr val="bg1"/>
                </a:solidFill>
              </a:rPr>
              <a:t>, aprovisionamiento, autenticación, SLURM, … (donación HEP)</a:t>
            </a:r>
            <a:endParaRPr lang="es-ES" sz="20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04D0330-F2AA-B612-BD4A-4ACA3A0156BA}"/>
              </a:ext>
            </a:extLst>
          </p:cNvPr>
          <p:cNvSpPr txBox="1"/>
          <p:nvPr/>
        </p:nvSpPr>
        <p:spPr>
          <a:xfrm>
            <a:off x="3304200" y="5029476"/>
            <a:ext cx="5118440" cy="40011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</a:rPr>
              <a:t>Switch 10 </a:t>
            </a:r>
            <a:r>
              <a:rPr lang="es-ES" sz="2000" dirty="0" err="1">
                <a:solidFill>
                  <a:schemeClr val="bg1"/>
                </a:solidFill>
              </a:rPr>
              <a:t>GbE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dirty="0">
                <a:solidFill>
                  <a:schemeClr val="bg1"/>
                </a:solidFill>
              </a:rPr>
              <a:t>(donación </a:t>
            </a:r>
            <a:r>
              <a:rPr lang="es-ES" dirty="0" err="1">
                <a:solidFill>
                  <a:schemeClr val="bg1"/>
                </a:solidFill>
              </a:rPr>
              <a:t>hep-exp</a:t>
            </a:r>
            <a:r>
              <a:rPr lang="es-ES" dirty="0">
                <a:solidFill>
                  <a:schemeClr val="bg1"/>
                </a:solidFill>
              </a:rPr>
              <a:t>)</a:t>
            </a:r>
            <a:endParaRPr lang="es-ES" sz="2000" dirty="0"/>
          </a:p>
        </p:txBody>
      </p:sp>
      <p:cxnSp>
        <p:nvCxnSpPr>
          <p:cNvPr id="13" name="Conector: curvado 12">
            <a:extLst>
              <a:ext uri="{FF2B5EF4-FFF2-40B4-BE49-F238E27FC236}">
                <a16:creationId xmlns:a16="http://schemas.microsoft.com/office/drawing/2014/main" id="{E5A5981E-53F9-A0E6-FD7B-3FB2EC34654D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>
            <a:off x="2557139" y="3646291"/>
            <a:ext cx="733032" cy="11341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Conector: curvado 17">
            <a:extLst>
              <a:ext uri="{FF2B5EF4-FFF2-40B4-BE49-F238E27FC236}">
                <a16:creationId xmlns:a16="http://schemas.microsoft.com/office/drawing/2014/main" id="{E407BBC1-2432-7218-573E-8D67C4E680EE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>
            <a:off x="2529204" y="4108900"/>
            <a:ext cx="760967" cy="381411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2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8BE127B-4F3F-851C-585C-EB69B5303965}"/>
              </a:ext>
            </a:extLst>
          </p:cNvPr>
          <p:cNvSpPr txBox="1"/>
          <p:nvPr/>
        </p:nvSpPr>
        <p:spPr>
          <a:xfrm>
            <a:off x="3290171" y="6292820"/>
            <a:ext cx="5118439" cy="40011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</a:rPr>
              <a:t>NAS </a:t>
            </a:r>
            <a:r>
              <a:rPr lang="es-ES" dirty="0">
                <a:solidFill>
                  <a:schemeClr val="bg1"/>
                </a:solidFill>
              </a:rPr>
              <a:t>(donación </a:t>
            </a:r>
            <a:r>
              <a:rPr lang="es-ES" dirty="0" err="1">
                <a:solidFill>
                  <a:schemeClr val="bg1"/>
                </a:solidFill>
              </a:rPr>
              <a:t>Xose</a:t>
            </a:r>
            <a:r>
              <a:rPr lang="es-ES" dirty="0">
                <a:solidFill>
                  <a:schemeClr val="bg1"/>
                </a:solidFill>
              </a:rPr>
              <a:t> S. Suárez)</a:t>
            </a:r>
            <a:r>
              <a:rPr lang="es-ES" sz="2000" dirty="0">
                <a:solidFill>
                  <a:schemeClr val="bg1"/>
                </a:solidFill>
              </a:rPr>
              <a:t>  </a:t>
            </a:r>
            <a:r>
              <a:rPr lang="es-ES" dirty="0">
                <a:solidFill>
                  <a:schemeClr val="bg1"/>
                </a:solidFill>
              </a:rPr>
              <a:t>- 8 TB</a:t>
            </a:r>
            <a:endParaRPr lang="es-ES" sz="2000" dirty="0"/>
          </a:p>
        </p:txBody>
      </p:sp>
      <p:cxnSp>
        <p:nvCxnSpPr>
          <p:cNvPr id="23" name="Conector: curvado 22">
            <a:extLst>
              <a:ext uri="{FF2B5EF4-FFF2-40B4-BE49-F238E27FC236}">
                <a16:creationId xmlns:a16="http://schemas.microsoft.com/office/drawing/2014/main" id="{B271CB29-06E3-FF3D-25F1-615C88E18EFA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2608520" y="4298121"/>
            <a:ext cx="695680" cy="931411"/>
          </a:xfrm>
          <a:prstGeom prst="curvedConnector2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onector: curvado 25">
            <a:extLst>
              <a:ext uri="{FF2B5EF4-FFF2-40B4-BE49-F238E27FC236}">
                <a16:creationId xmlns:a16="http://schemas.microsoft.com/office/drawing/2014/main" id="{63BFCFBD-E55B-39D5-BB6E-8631442B4EBF}"/>
              </a:ext>
            </a:extLst>
          </p:cNvPr>
          <p:cNvCxnSpPr>
            <a:cxnSpLocks/>
            <a:stCxn id="22" idx="1"/>
          </p:cNvCxnSpPr>
          <p:nvPr/>
        </p:nvCxnSpPr>
        <p:spPr>
          <a:xfrm rot="10800000">
            <a:off x="2580125" y="6484481"/>
            <a:ext cx="710047" cy="8395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F024B21-E15D-52C7-6096-90572A4C5974}"/>
              </a:ext>
            </a:extLst>
          </p:cNvPr>
          <p:cNvSpPr txBox="1"/>
          <p:nvPr/>
        </p:nvSpPr>
        <p:spPr>
          <a:xfrm>
            <a:off x="3304200" y="5514431"/>
            <a:ext cx="5104410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</a:rPr>
              <a:t>Servidor </a:t>
            </a:r>
            <a:r>
              <a:rPr lang="es-ES" sz="2000" dirty="0" err="1">
                <a:solidFill>
                  <a:schemeClr val="bg1"/>
                </a:solidFill>
              </a:rPr>
              <a:t>GPUs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dirty="0">
                <a:solidFill>
                  <a:schemeClr val="bg1"/>
                </a:solidFill>
              </a:rPr>
              <a:t>(adquirido por </a:t>
            </a:r>
            <a:r>
              <a:rPr lang="es-ES" dirty="0" err="1">
                <a:solidFill>
                  <a:schemeClr val="bg1"/>
                </a:solidFill>
              </a:rPr>
              <a:t>SCTs</a:t>
            </a:r>
            <a:r>
              <a:rPr lang="es-ES" dirty="0">
                <a:solidFill>
                  <a:schemeClr val="bg1"/>
                </a:solidFill>
              </a:rPr>
              <a:t> &amp; EPM)</a:t>
            </a:r>
            <a:br>
              <a:rPr lang="es-ES" sz="2000" dirty="0">
                <a:solidFill>
                  <a:schemeClr val="bg1"/>
                </a:solidFill>
              </a:rPr>
            </a:br>
            <a:r>
              <a:rPr lang="es-ES" sz="2000" dirty="0">
                <a:solidFill>
                  <a:schemeClr val="bg1"/>
                </a:solidFill>
              </a:rPr>
              <a:t>- 2 x </a:t>
            </a:r>
            <a:r>
              <a:rPr lang="es-ES" sz="2000" dirty="0" err="1">
                <a:solidFill>
                  <a:schemeClr val="bg1"/>
                </a:solidFill>
              </a:rPr>
              <a:t>Nvidia</a:t>
            </a:r>
            <a:r>
              <a:rPr lang="es-ES" sz="2000" dirty="0">
                <a:solidFill>
                  <a:schemeClr val="bg1"/>
                </a:solidFill>
              </a:rPr>
              <a:t> RTX pro 6000</a:t>
            </a:r>
            <a:endParaRPr lang="es-ES" sz="1600" dirty="0"/>
          </a:p>
        </p:txBody>
      </p:sp>
      <p:cxnSp>
        <p:nvCxnSpPr>
          <p:cNvPr id="31" name="Conector: curvado 30">
            <a:extLst>
              <a:ext uri="{FF2B5EF4-FFF2-40B4-BE49-F238E27FC236}">
                <a16:creationId xmlns:a16="http://schemas.microsoft.com/office/drawing/2014/main" id="{D639A1A9-7D83-CCF4-1F24-767299950DD8}"/>
              </a:ext>
            </a:extLst>
          </p:cNvPr>
          <p:cNvCxnSpPr>
            <a:cxnSpLocks/>
            <a:stCxn id="30" idx="1"/>
          </p:cNvCxnSpPr>
          <p:nvPr/>
        </p:nvCxnSpPr>
        <p:spPr>
          <a:xfrm rot="10800000" flipV="1">
            <a:off x="2594162" y="5868374"/>
            <a:ext cx="710039" cy="2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Rectángulo 38">
            <a:extLst>
              <a:ext uri="{FF2B5EF4-FFF2-40B4-BE49-F238E27FC236}">
                <a16:creationId xmlns:a16="http://schemas.microsoft.com/office/drawing/2014/main" id="{786F6C4E-A650-831B-D75B-091EF53F11B6}"/>
              </a:ext>
            </a:extLst>
          </p:cNvPr>
          <p:cNvSpPr/>
          <p:nvPr/>
        </p:nvSpPr>
        <p:spPr>
          <a:xfrm>
            <a:off x="653711" y="4430205"/>
            <a:ext cx="1180188" cy="626086"/>
          </a:xfrm>
          <a:custGeom>
            <a:avLst/>
            <a:gdLst>
              <a:gd name="csX0" fmla="*/ 0 w 1180188"/>
              <a:gd name="csY0" fmla="*/ 0 h 626086"/>
              <a:gd name="csX1" fmla="*/ 601896 w 1180188"/>
              <a:gd name="csY1" fmla="*/ 0 h 626086"/>
              <a:gd name="csX2" fmla="*/ 1180188 w 1180188"/>
              <a:gd name="csY2" fmla="*/ 0 h 626086"/>
              <a:gd name="csX3" fmla="*/ 1180188 w 1180188"/>
              <a:gd name="csY3" fmla="*/ 319304 h 626086"/>
              <a:gd name="csX4" fmla="*/ 1180188 w 1180188"/>
              <a:gd name="csY4" fmla="*/ 626086 h 626086"/>
              <a:gd name="csX5" fmla="*/ 601896 w 1180188"/>
              <a:gd name="csY5" fmla="*/ 626086 h 626086"/>
              <a:gd name="csX6" fmla="*/ 0 w 1180188"/>
              <a:gd name="csY6" fmla="*/ 626086 h 626086"/>
              <a:gd name="csX7" fmla="*/ 0 w 1180188"/>
              <a:gd name="csY7" fmla="*/ 325565 h 626086"/>
              <a:gd name="csX8" fmla="*/ 0 w 1180188"/>
              <a:gd name="csY8" fmla="*/ 0 h 6260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80188" h="626086" fill="none" extrusionOk="0">
                <a:moveTo>
                  <a:pt x="0" y="0"/>
                </a:moveTo>
                <a:cubicBezTo>
                  <a:pt x="226875" y="-51078"/>
                  <a:pt x="378504" y="69306"/>
                  <a:pt x="601896" y="0"/>
                </a:cubicBezTo>
                <a:cubicBezTo>
                  <a:pt x="825288" y="-69306"/>
                  <a:pt x="1037062" y="40476"/>
                  <a:pt x="1180188" y="0"/>
                </a:cubicBezTo>
                <a:cubicBezTo>
                  <a:pt x="1193191" y="140135"/>
                  <a:pt x="1147391" y="192526"/>
                  <a:pt x="1180188" y="319304"/>
                </a:cubicBezTo>
                <a:cubicBezTo>
                  <a:pt x="1212985" y="446082"/>
                  <a:pt x="1145125" y="532304"/>
                  <a:pt x="1180188" y="626086"/>
                </a:cubicBezTo>
                <a:cubicBezTo>
                  <a:pt x="939472" y="648342"/>
                  <a:pt x="759002" y="573703"/>
                  <a:pt x="601896" y="626086"/>
                </a:cubicBezTo>
                <a:cubicBezTo>
                  <a:pt x="444790" y="678469"/>
                  <a:pt x="219196" y="613990"/>
                  <a:pt x="0" y="626086"/>
                </a:cubicBezTo>
                <a:cubicBezTo>
                  <a:pt x="-29892" y="477390"/>
                  <a:pt x="5144" y="430716"/>
                  <a:pt x="0" y="325565"/>
                </a:cubicBezTo>
                <a:cubicBezTo>
                  <a:pt x="-5144" y="220414"/>
                  <a:pt x="14276" y="131570"/>
                  <a:pt x="0" y="0"/>
                </a:cubicBezTo>
                <a:close/>
              </a:path>
              <a:path w="1180188" h="626086" stroke="0" extrusionOk="0">
                <a:moveTo>
                  <a:pt x="0" y="0"/>
                </a:moveTo>
                <a:cubicBezTo>
                  <a:pt x="213247" y="-16698"/>
                  <a:pt x="435352" y="48608"/>
                  <a:pt x="613698" y="0"/>
                </a:cubicBezTo>
                <a:cubicBezTo>
                  <a:pt x="792044" y="-48608"/>
                  <a:pt x="1002372" y="56772"/>
                  <a:pt x="1180188" y="0"/>
                </a:cubicBezTo>
                <a:cubicBezTo>
                  <a:pt x="1210529" y="82003"/>
                  <a:pt x="1172500" y="222031"/>
                  <a:pt x="1180188" y="300521"/>
                </a:cubicBezTo>
                <a:cubicBezTo>
                  <a:pt x="1187876" y="379011"/>
                  <a:pt x="1142307" y="479907"/>
                  <a:pt x="1180188" y="626086"/>
                </a:cubicBezTo>
                <a:cubicBezTo>
                  <a:pt x="982457" y="629789"/>
                  <a:pt x="745581" y="613406"/>
                  <a:pt x="601896" y="626086"/>
                </a:cubicBezTo>
                <a:cubicBezTo>
                  <a:pt x="458211" y="638766"/>
                  <a:pt x="176578" y="602794"/>
                  <a:pt x="0" y="626086"/>
                </a:cubicBezTo>
                <a:cubicBezTo>
                  <a:pt x="-13594" y="513372"/>
                  <a:pt x="5169" y="406901"/>
                  <a:pt x="0" y="331826"/>
                </a:cubicBezTo>
                <a:cubicBezTo>
                  <a:pt x="-5169" y="256751"/>
                  <a:pt x="31794" y="14697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C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62956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~100 k€</a:t>
            </a:r>
            <a:endParaRPr lang="es-ES" sz="1600" b="1" dirty="0">
              <a:solidFill>
                <a:schemeClr val="bg1"/>
              </a:solidFill>
            </a:endParaRPr>
          </a:p>
        </p:txBody>
      </p:sp>
      <p:pic>
        <p:nvPicPr>
          <p:cNvPr id="62" name="Imagen 61">
            <a:extLst>
              <a:ext uri="{FF2B5EF4-FFF2-40B4-BE49-F238E27FC236}">
                <a16:creationId xmlns:a16="http://schemas.microsoft.com/office/drawing/2014/main" id="{3A3FB8D3-D22C-83D4-5334-6F3E2E5DF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155" t="10875" r="5130" b="16530"/>
          <a:stretch>
            <a:fillRect/>
          </a:stretch>
        </p:blipFill>
        <p:spPr>
          <a:xfrm rot="16200000">
            <a:off x="9591880" y="4316733"/>
            <a:ext cx="2240965" cy="2654475"/>
          </a:xfrm>
          <a:prstGeom prst="rect">
            <a:avLst/>
          </a:prstGeom>
        </p:spPr>
      </p:pic>
      <p:cxnSp>
        <p:nvCxnSpPr>
          <p:cNvPr id="63" name="Conector: curvado 62">
            <a:extLst>
              <a:ext uri="{FF2B5EF4-FFF2-40B4-BE49-F238E27FC236}">
                <a16:creationId xmlns:a16="http://schemas.microsoft.com/office/drawing/2014/main" id="{301E6ED2-F0D3-E083-E63E-22490F65FAE2}"/>
              </a:ext>
            </a:extLst>
          </p:cNvPr>
          <p:cNvCxnSpPr>
            <a:cxnSpLocks/>
            <a:stCxn id="62" idx="0"/>
            <a:endCxn id="30" idx="3"/>
          </p:cNvCxnSpPr>
          <p:nvPr/>
        </p:nvCxnSpPr>
        <p:spPr>
          <a:xfrm rot="10800000" flipV="1">
            <a:off x="8408611" y="5643970"/>
            <a:ext cx="976515" cy="224404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95" name="Imagen 94" descr="r/QuotesPorn - I am thankful for all of those who said NO to me. Its because of them I'm doing it myself. Albert Einstein">
            <a:extLst>
              <a:ext uri="{FF2B5EF4-FFF2-40B4-BE49-F238E27FC236}">
                <a16:creationId xmlns:a16="http://schemas.microsoft.com/office/drawing/2014/main" id="{65817AC2-41E7-B1B4-24F4-8815850255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7868" y="2583524"/>
            <a:ext cx="3417630" cy="170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69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002217-AFA0-C1F8-305A-80773C68A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El clúster central del C</a:t>
            </a:r>
            <a:r>
              <a:rPr lang="es-ES" b="1" baseline="30000" dirty="0">
                <a:solidFill>
                  <a:schemeClr val="accent5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s-ES" baseline="30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5BC618-0609-7E98-B2D2-1767D7350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3251200"/>
            <a:ext cx="8463280" cy="3454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00B0F0"/>
                </a:solidFill>
              </a:rPr>
              <a:t>Despliegue y configuración </a:t>
            </a:r>
            <a:r>
              <a:rPr lang="es-ES" dirty="0">
                <a:solidFill>
                  <a:schemeClr val="bg1"/>
                </a:solidFill>
                <a:sym typeface="Wingdings" panose="05000000000000000000" pitchFamily="2" charset="2"/>
              </a:rPr>
              <a:t> </a:t>
            </a:r>
            <a:r>
              <a:rPr lang="es-ES" b="1" dirty="0">
                <a:solidFill>
                  <a:schemeClr val="bg1"/>
                </a:solidFill>
              </a:rPr>
              <a:t>Alberto</a:t>
            </a:r>
            <a:r>
              <a:rPr lang="es-ES" dirty="0">
                <a:solidFill>
                  <a:schemeClr val="bg1"/>
                </a:solidFill>
              </a:rPr>
              <a:t>, </a:t>
            </a:r>
            <a:r>
              <a:rPr lang="es-ES" b="1" dirty="0">
                <a:solidFill>
                  <a:schemeClr val="bg1"/>
                </a:solidFill>
              </a:rPr>
              <a:t>Hussien</a:t>
            </a:r>
            <a:r>
              <a:rPr lang="es-ES" dirty="0">
                <a:solidFill>
                  <a:schemeClr val="bg1"/>
                </a:solidFill>
              </a:rPr>
              <a:t> e Isidro</a:t>
            </a:r>
          </a:p>
          <a:p>
            <a:pPr lvl="1"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Proceso de aprendizaje para todos</a:t>
            </a:r>
          </a:p>
          <a:p>
            <a:pPr lvl="1"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Buenas sinergias y coordinación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rgbClr val="FFC000"/>
                </a:solidFill>
              </a:rPr>
              <a:t>Recursos limitados</a:t>
            </a:r>
            <a:r>
              <a:rPr lang="es-ES" dirty="0">
                <a:solidFill>
                  <a:schemeClr val="bg1"/>
                </a:solidFill>
              </a:rPr>
              <a:t>, pero permiten abordar diversos problemas científicos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Pretende establecer una </a:t>
            </a:r>
            <a:r>
              <a:rPr lang="es-ES" b="1" dirty="0">
                <a:solidFill>
                  <a:srgbClr val="00B0F0"/>
                </a:solidFill>
              </a:rPr>
              <a:t>base sobre la que crecer</a:t>
            </a:r>
            <a:r>
              <a:rPr lang="es-ES" dirty="0">
                <a:solidFill>
                  <a:schemeClr val="bg1"/>
                </a:solidFill>
              </a:rPr>
              <a:t> en el futuro</a:t>
            </a:r>
          </a:p>
          <a:p>
            <a:pPr>
              <a:lnSpc>
                <a:spcPct val="150000"/>
              </a:lnSpc>
            </a:pPr>
            <a:r>
              <a:rPr lang="es-ES" dirty="0">
                <a:solidFill>
                  <a:schemeClr val="bg1"/>
                </a:solidFill>
              </a:rPr>
              <a:t>Esperamos poder </a:t>
            </a:r>
            <a:r>
              <a:rPr lang="es-ES" b="1" dirty="0">
                <a:solidFill>
                  <a:srgbClr val="FFC000"/>
                </a:solidFill>
              </a:rPr>
              <a:t>ofrecerlo públicamente a partir de otoño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s-ES" dirty="0">
                <a:solidFill>
                  <a:schemeClr val="bg1"/>
                </a:solidFill>
                <a:sym typeface="Wingdings" panose="05000000000000000000" pitchFamily="2" charset="2"/>
              </a:rPr>
              <a:t> </a:t>
            </a:r>
            <a:r>
              <a:rPr lang="es-ES" dirty="0">
                <a:solidFill>
                  <a:schemeClr val="bg1"/>
                </a:solidFill>
              </a:rPr>
              <a:t>Más detalles en presentación de Hussien </a:t>
            </a:r>
          </a:p>
        </p:txBody>
      </p:sp>
      <p:pic>
        <p:nvPicPr>
          <p:cNvPr id="4" name="Imagen 3" descr="New PNG para descargar gratis">
            <a:extLst>
              <a:ext uri="{FF2B5EF4-FFF2-40B4-BE49-F238E27FC236}">
                <a16:creationId xmlns:a16="http://schemas.microsoft.com/office/drawing/2014/main" id="{F4B48758-4ACE-663E-CDD6-17324D61DA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41" t="17555" r="18045" b="16630"/>
          <a:stretch>
            <a:fillRect/>
          </a:stretch>
        </p:blipFill>
        <p:spPr>
          <a:xfrm>
            <a:off x="0" y="0"/>
            <a:ext cx="1307423" cy="1325564"/>
          </a:xfrm>
          <a:prstGeom prst="rect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E9B4A048-35ED-B1E1-278B-079C956AF652}"/>
              </a:ext>
            </a:extLst>
          </p:cNvPr>
          <p:cNvSpPr txBox="1">
            <a:spLocks/>
          </p:cNvSpPr>
          <p:nvPr/>
        </p:nvSpPr>
        <p:spPr>
          <a:xfrm>
            <a:off x="152400" y="1920240"/>
            <a:ext cx="9154160" cy="1443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2000" dirty="0">
                <a:solidFill>
                  <a:schemeClr val="bg1"/>
                </a:solidFill>
              </a:rPr>
              <a:t>Objetivo: Proporcionar </a:t>
            </a:r>
            <a:r>
              <a:rPr lang="es-ES" sz="2000" b="1" dirty="0">
                <a:solidFill>
                  <a:schemeClr val="bg1"/>
                </a:solidFill>
              </a:rPr>
              <a:t>recursos de computación científica </a:t>
            </a:r>
            <a:r>
              <a:rPr lang="es-ES" sz="2000" dirty="0">
                <a:solidFill>
                  <a:schemeClr val="bg1"/>
                </a:solidFill>
              </a:rPr>
              <a:t>de altas prestaciones para </a:t>
            </a:r>
            <a:br>
              <a:rPr lang="es-ES" sz="2000" dirty="0">
                <a:solidFill>
                  <a:schemeClr val="bg1"/>
                </a:solidFill>
              </a:rPr>
            </a:br>
            <a:r>
              <a:rPr lang="es-ES" sz="2400" b="1" dirty="0">
                <a:solidFill>
                  <a:srgbClr val="FFC000"/>
                </a:solidFill>
              </a:rPr>
              <a:t>TODOS los investigadores de la Universidad de Oviedo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E396BE-12DC-A4CF-D042-AB25C9358E5C}"/>
              </a:ext>
            </a:extLst>
          </p:cNvPr>
          <p:cNvSpPr/>
          <p:nvPr/>
        </p:nvSpPr>
        <p:spPr>
          <a:xfrm>
            <a:off x="1148080" y="2414436"/>
            <a:ext cx="7142480" cy="697221"/>
          </a:xfrm>
          <a:custGeom>
            <a:avLst/>
            <a:gdLst>
              <a:gd name="csX0" fmla="*/ 0 w 7142480"/>
              <a:gd name="csY0" fmla="*/ 0 h 697221"/>
              <a:gd name="csX1" fmla="*/ 738056 w 7142480"/>
              <a:gd name="csY1" fmla="*/ 0 h 697221"/>
              <a:gd name="csX2" fmla="*/ 1476113 w 7142480"/>
              <a:gd name="csY2" fmla="*/ 0 h 697221"/>
              <a:gd name="csX3" fmla="*/ 1928470 w 7142480"/>
              <a:gd name="csY3" fmla="*/ 0 h 697221"/>
              <a:gd name="csX4" fmla="*/ 2666526 w 7142480"/>
              <a:gd name="csY4" fmla="*/ 0 h 697221"/>
              <a:gd name="csX5" fmla="*/ 3118883 w 7142480"/>
              <a:gd name="csY5" fmla="*/ 0 h 697221"/>
              <a:gd name="csX6" fmla="*/ 3571240 w 7142480"/>
              <a:gd name="csY6" fmla="*/ 0 h 697221"/>
              <a:gd name="csX7" fmla="*/ 4023597 w 7142480"/>
              <a:gd name="csY7" fmla="*/ 0 h 697221"/>
              <a:gd name="csX8" fmla="*/ 4761653 w 7142480"/>
              <a:gd name="csY8" fmla="*/ 0 h 697221"/>
              <a:gd name="csX9" fmla="*/ 5428285 w 7142480"/>
              <a:gd name="csY9" fmla="*/ 0 h 697221"/>
              <a:gd name="csX10" fmla="*/ 5880642 w 7142480"/>
              <a:gd name="csY10" fmla="*/ 0 h 697221"/>
              <a:gd name="csX11" fmla="*/ 6547273 w 7142480"/>
              <a:gd name="csY11" fmla="*/ 0 h 697221"/>
              <a:gd name="csX12" fmla="*/ 7142480 w 7142480"/>
              <a:gd name="csY12" fmla="*/ 0 h 697221"/>
              <a:gd name="csX13" fmla="*/ 7142480 w 7142480"/>
              <a:gd name="csY13" fmla="*/ 341638 h 697221"/>
              <a:gd name="csX14" fmla="*/ 7142480 w 7142480"/>
              <a:gd name="csY14" fmla="*/ 697221 h 697221"/>
              <a:gd name="csX15" fmla="*/ 6547273 w 7142480"/>
              <a:gd name="csY15" fmla="*/ 697221 h 697221"/>
              <a:gd name="csX16" fmla="*/ 5809217 w 7142480"/>
              <a:gd name="csY16" fmla="*/ 697221 h 697221"/>
              <a:gd name="csX17" fmla="*/ 5142586 w 7142480"/>
              <a:gd name="csY17" fmla="*/ 697221 h 697221"/>
              <a:gd name="csX18" fmla="*/ 4475954 w 7142480"/>
              <a:gd name="csY18" fmla="*/ 697221 h 697221"/>
              <a:gd name="csX19" fmla="*/ 4095022 w 7142480"/>
              <a:gd name="csY19" fmla="*/ 697221 h 697221"/>
              <a:gd name="csX20" fmla="*/ 3571240 w 7142480"/>
              <a:gd name="csY20" fmla="*/ 697221 h 697221"/>
              <a:gd name="csX21" fmla="*/ 2904609 w 7142480"/>
              <a:gd name="csY21" fmla="*/ 697221 h 697221"/>
              <a:gd name="csX22" fmla="*/ 2237977 w 7142480"/>
              <a:gd name="csY22" fmla="*/ 697221 h 697221"/>
              <a:gd name="csX23" fmla="*/ 1571346 w 7142480"/>
              <a:gd name="csY23" fmla="*/ 697221 h 697221"/>
              <a:gd name="csX24" fmla="*/ 904714 w 7142480"/>
              <a:gd name="csY24" fmla="*/ 697221 h 697221"/>
              <a:gd name="csX25" fmla="*/ 0 w 7142480"/>
              <a:gd name="csY25" fmla="*/ 697221 h 697221"/>
              <a:gd name="csX26" fmla="*/ 0 w 7142480"/>
              <a:gd name="csY26" fmla="*/ 334666 h 697221"/>
              <a:gd name="csX27" fmla="*/ 0 w 7142480"/>
              <a:gd name="csY27" fmla="*/ 0 h 6972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7142480" h="697221" extrusionOk="0">
                <a:moveTo>
                  <a:pt x="0" y="0"/>
                </a:moveTo>
                <a:cubicBezTo>
                  <a:pt x="337571" y="-24418"/>
                  <a:pt x="503625" y="50332"/>
                  <a:pt x="738056" y="0"/>
                </a:cubicBezTo>
                <a:cubicBezTo>
                  <a:pt x="972487" y="-50332"/>
                  <a:pt x="1252078" y="47268"/>
                  <a:pt x="1476113" y="0"/>
                </a:cubicBezTo>
                <a:cubicBezTo>
                  <a:pt x="1700148" y="-47268"/>
                  <a:pt x="1703033" y="39066"/>
                  <a:pt x="1928470" y="0"/>
                </a:cubicBezTo>
                <a:cubicBezTo>
                  <a:pt x="2153907" y="-39066"/>
                  <a:pt x="2466753" y="45429"/>
                  <a:pt x="2666526" y="0"/>
                </a:cubicBezTo>
                <a:cubicBezTo>
                  <a:pt x="2866299" y="-45429"/>
                  <a:pt x="3006246" y="31179"/>
                  <a:pt x="3118883" y="0"/>
                </a:cubicBezTo>
                <a:cubicBezTo>
                  <a:pt x="3231520" y="-31179"/>
                  <a:pt x="3390622" y="49740"/>
                  <a:pt x="3571240" y="0"/>
                </a:cubicBezTo>
                <a:cubicBezTo>
                  <a:pt x="3751858" y="-49740"/>
                  <a:pt x="3896364" y="44776"/>
                  <a:pt x="4023597" y="0"/>
                </a:cubicBezTo>
                <a:cubicBezTo>
                  <a:pt x="4150830" y="-44776"/>
                  <a:pt x="4531108" y="12380"/>
                  <a:pt x="4761653" y="0"/>
                </a:cubicBezTo>
                <a:cubicBezTo>
                  <a:pt x="4992198" y="-12380"/>
                  <a:pt x="5139987" y="40488"/>
                  <a:pt x="5428285" y="0"/>
                </a:cubicBezTo>
                <a:cubicBezTo>
                  <a:pt x="5716583" y="-40488"/>
                  <a:pt x="5695276" y="10137"/>
                  <a:pt x="5880642" y="0"/>
                </a:cubicBezTo>
                <a:cubicBezTo>
                  <a:pt x="6066008" y="-10137"/>
                  <a:pt x="6406482" y="37711"/>
                  <a:pt x="6547273" y="0"/>
                </a:cubicBezTo>
                <a:cubicBezTo>
                  <a:pt x="6688064" y="-37711"/>
                  <a:pt x="7000730" y="60165"/>
                  <a:pt x="7142480" y="0"/>
                </a:cubicBezTo>
                <a:cubicBezTo>
                  <a:pt x="7154450" y="91459"/>
                  <a:pt x="7124635" y="266474"/>
                  <a:pt x="7142480" y="341638"/>
                </a:cubicBezTo>
                <a:cubicBezTo>
                  <a:pt x="7160325" y="416802"/>
                  <a:pt x="7106898" y="524817"/>
                  <a:pt x="7142480" y="697221"/>
                </a:cubicBezTo>
                <a:cubicBezTo>
                  <a:pt x="6906566" y="757056"/>
                  <a:pt x="6803381" y="690400"/>
                  <a:pt x="6547273" y="697221"/>
                </a:cubicBezTo>
                <a:cubicBezTo>
                  <a:pt x="6291165" y="704042"/>
                  <a:pt x="6139119" y="686032"/>
                  <a:pt x="5809217" y="697221"/>
                </a:cubicBezTo>
                <a:cubicBezTo>
                  <a:pt x="5479315" y="708410"/>
                  <a:pt x="5450786" y="694857"/>
                  <a:pt x="5142586" y="697221"/>
                </a:cubicBezTo>
                <a:cubicBezTo>
                  <a:pt x="4834386" y="699585"/>
                  <a:pt x="4776860" y="690612"/>
                  <a:pt x="4475954" y="697221"/>
                </a:cubicBezTo>
                <a:cubicBezTo>
                  <a:pt x="4175048" y="703830"/>
                  <a:pt x="4257084" y="679813"/>
                  <a:pt x="4095022" y="697221"/>
                </a:cubicBezTo>
                <a:cubicBezTo>
                  <a:pt x="3932960" y="714629"/>
                  <a:pt x="3725088" y="677587"/>
                  <a:pt x="3571240" y="697221"/>
                </a:cubicBezTo>
                <a:cubicBezTo>
                  <a:pt x="3417392" y="716855"/>
                  <a:pt x="3075644" y="642471"/>
                  <a:pt x="2904609" y="697221"/>
                </a:cubicBezTo>
                <a:cubicBezTo>
                  <a:pt x="2733574" y="751971"/>
                  <a:pt x="2421443" y="688695"/>
                  <a:pt x="2237977" y="697221"/>
                </a:cubicBezTo>
                <a:cubicBezTo>
                  <a:pt x="2054511" y="705747"/>
                  <a:pt x="1857298" y="689248"/>
                  <a:pt x="1571346" y="697221"/>
                </a:cubicBezTo>
                <a:cubicBezTo>
                  <a:pt x="1285394" y="705194"/>
                  <a:pt x="1180813" y="661629"/>
                  <a:pt x="904714" y="697221"/>
                </a:cubicBezTo>
                <a:cubicBezTo>
                  <a:pt x="628615" y="732813"/>
                  <a:pt x="305868" y="615918"/>
                  <a:pt x="0" y="697221"/>
                </a:cubicBezTo>
                <a:cubicBezTo>
                  <a:pt x="-31715" y="526899"/>
                  <a:pt x="32102" y="471412"/>
                  <a:pt x="0" y="334666"/>
                </a:cubicBezTo>
                <a:cubicBezTo>
                  <a:pt x="-32102" y="197920"/>
                  <a:pt x="29704" y="72439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62956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616844E-62F9-B9D9-BDE8-4FB78794F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9"/>
          <a:stretch>
            <a:fillRect/>
          </a:stretch>
        </p:blipFill>
        <p:spPr>
          <a:xfrm>
            <a:off x="8778240" y="2489033"/>
            <a:ext cx="3413760" cy="4294085"/>
          </a:xfrm>
          <a:prstGeom prst="rect">
            <a:avLst/>
          </a:prstGeom>
        </p:spPr>
      </p:pic>
      <p:pic>
        <p:nvPicPr>
          <p:cNvPr id="13" name="Imagen 12" descr="100 Thank You Memes, Images and Funny Thanks Meme Pics">
            <a:extLst>
              <a:ext uri="{FF2B5EF4-FFF2-40B4-BE49-F238E27FC236}">
                <a16:creationId xmlns:a16="http://schemas.microsoft.com/office/drawing/2014/main" id="{F40F2C98-D68F-7719-A716-840E161F2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4169" y="3363813"/>
            <a:ext cx="1472154" cy="117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021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1994</TotalTime>
  <Words>1096</Words>
  <Application>Microsoft Office PowerPoint</Application>
  <PresentationFormat>Panorámica</PresentationFormat>
  <Paragraphs>157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Abadi</vt:lpstr>
      <vt:lpstr>Aptos</vt:lpstr>
      <vt:lpstr>Arial</vt:lpstr>
      <vt:lpstr>Calibri</vt:lpstr>
      <vt:lpstr>Calibri Light</vt:lpstr>
      <vt:lpstr>Open Sans</vt:lpstr>
      <vt:lpstr>Open Sans Bold</vt:lpstr>
      <vt:lpstr>TT Hoves</vt:lpstr>
      <vt:lpstr>TT Hoves Bold</vt:lpstr>
      <vt:lpstr>Wingdings</vt:lpstr>
      <vt:lpstr>Tema de Office</vt:lpstr>
      <vt:lpstr>4ª Jornada del C3</vt:lpstr>
      <vt:lpstr>Un servicio científico - técnico</vt:lpstr>
      <vt:lpstr>https://c3.uniovi.es/</vt:lpstr>
      <vt:lpstr>Comisión Técnica del C3</vt:lpstr>
      <vt:lpstr>El CPD y su equipamiento</vt:lpstr>
      <vt:lpstr>Equipos de calculo científico</vt:lpstr>
      <vt:lpstr>2 modos: Hosting y Clúster</vt:lpstr>
      <vt:lpstr>El clúster central del C3</vt:lpstr>
      <vt:lpstr>El clúster central del C3</vt:lpstr>
      <vt:lpstr>Hosting: Grupos con equipos en el C3</vt:lpstr>
      <vt:lpstr>Otras cifras</vt:lpstr>
      <vt:lpstr>Preocupaciones</vt:lpstr>
      <vt:lpstr>Conclusiones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iglez</dc:creator>
  <cp:lastModifiedBy>Isidro González</cp:lastModifiedBy>
  <cp:revision>20</cp:revision>
  <dcterms:created xsi:type="dcterms:W3CDTF">2024-06-26T19:59:01Z</dcterms:created>
  <dcterms:modified xsi:type="dcterms:W3CDTF">2026-06-25T20:36:20Z</dcterms:modified>
</cp:coreProperties>
</file>